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72" r:id="rId4"/>
    <p:sldId id="273" r:id="rId5"/>
    <p:sldId id="269" r:id="rId6"/>
    <p:sldId id="274" r:id="rId7"/>
    <p:sldId id="276" r:id="rId8"/>
    <p:sldId id="277" r:id="rId9"/>
    <p:sldId id="278" r:id="rId10"/>
    <p:sldId id="280" r:id="rId11"/>
    <p:sldId id="279" r:id="rId12"/>
    <p:sldId id="281" r:id="rId13"/>
    <p:sldId id="282" r:id="rId14"/>
    <p:sldId id="283" r:id="rId15"/>
    <p:sldId id="293" r:id="rId16"/>
    <p:sldId id="285" r:id="rId17"/>
    <p:sldId id="286" r:id="rId18"/>
    <p:sldId id="287" r:id="rId19"/>
    <p:sldId id="288" r:id="rId20"/>
    <p:sldId id="289" r:id="rId21"/>
    <p:sldId id="290" r:id="rId22"/>
    <p:sldId id="291" r:id="rId23"/>
    <p:sldId id="294" r:id="rId2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1116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18F1A-A5A2-4630-B07B-384C683C3FB0}" type="datetimeFigureOut">
              <a:rPr lang="ko-KR" altLang="en-US" smtClean="0"/>
              <a:pPr/>
              <a:t>2023-04-12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9D2A-2D79-47DD-8C45-D4348A462AE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18F1A-A5A2-4630-B07B-384C683C3FB0}" type="datetimeFigureOut">
              <a:rPr lang="ko-KR" altLang="en-US" smtClean="0"/>
              <a:pPr/>
              <a:t>2023-04-12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9D2A-2D79-47DD-8C45-D4348A462AE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18F1A-A5A2-4630-B07B-384C683C3FB0}" type="datetimeFigureOut">
              <a:rPr lang="ko-KR" altLang="en-US" smtClean="0"/>
              <a:pPr/>
              <a:t>2023-04-12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9D2A-2D79-47DD-8C45-D4348A462AE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18F1A-A5A2-4630-B07B-384C683C3FB0}" type="datetimeFigureOut">
              <a:rPr lang="ko-KR" altLang="en-US" smtClean="0"/>
              <a:pPr/>
              <a:t>2023-04-12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9D2A-2D79-47DD-8C45-D4348A462AE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18F1A-A5A2-4630-B07B-384C683C3FB0}" type="datetimeFigureOut">
              <a:rPr lang="ko-KR" altLang="en-US" smtClean="0"/>
              <a:pPr/>
              <a:t>2023-04-12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9D2A-2D79-47DD-8C45-D4348A462AE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18F1A-A5A2-4630-B07B-384C683C3FB0}" type="datetimeFigureOut">
              <a:rPr lang="ko-KR" altLang="en-US" smtClean="0"/>
              <a:pPr/>
              <a:t>2023-04-12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9D2A-2D79-47DD-8C45-D4348A462AE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18F1A-A5A2-4630-B07B-384C683C3FB0}" type="datetimeFigureOut">
              <a:rPr lang="ko-KR" altLang="en-US" smtClean="0"/>
              <a:pPr/>
              <a:t>2023-04-12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9D2A-2D79-47DD-8C45-D4348A462AE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18F1A-A5A2-4630-B07B-384C683C3FB0}" type="datetimeFigureOut">
              <a:rPr lang="ko-KR" altLang="en-US" smtClean="0"/>
              <a:pPr/>
              <a:t>2023-04-12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9D2A-2D79-47DD-8C45-D4348A462AE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18F1A-A5A2-4630-B07B-384C683C3FB0}" type="datetimeFigureOut">
              <a:rPr lang="ko-KR" altLang="en-US" smtClean="0"/>
              <a:pPr/>
              <a:t>2023-04-12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9D2A-2D79-47DD-8C45-D4348A462AE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18F1A-A5A2-4630-B07B-384C683C3FB0}" type="datetimeFigureOut">
              <a:rPr lang="ko-KR" altLang="en-US" smtClean="0"/>
              <a:pPr/>
              <a:t>2023-04-12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9D2A-2D79-47DD-8C45-D4348A462AE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18F1A-A5A2-4630-B07B-384C683C3FB0}" type="datetimeFigureOut">
              <a:rPr lang="ko-KR" altLang="en-US" smtClean="0"/>
              <a:pPr/>
              <a:t>2023-04-12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9D2A-2D79-47DD-8C45-D4348A462AE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218F1A-A5A2-4630-B07B-384C683C3FB0}" type="datetimeFigureOut">
              <a:rPr lang="ko-KR" altLang="en-US" smtClean="0"/>
              <a:pPr/>
              <a:t>2023-04-12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AE9D2A-2D79-47DD-8C45-D4348A462AE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016" y="335315"/>
            <a:ext cx="8604448" cy="64780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941" y="1340768"/>
            <a:ext cx="9115059" cy="5328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052736"/>
            <a:ext cx="8460432" cy="52788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764704"/>
            <a:ext cx="8864274" cy="5472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620688"/>
            <a:ext cx="9096445" cy="5688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32656"/>
            <a:ext cx="9144000" cy="6128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3568" y="1052736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H</a:t>
            </a:r>
            <a:r>
              <a:rPr lang="en-US" altLang="ko-KR" b="1" dirty="0" smtClean="0">
                <a:solidFill>
                  <a:srgbClr val="FFC000"/>
                </a:solidFill>
              </a:rPr>
              <a:t>T</a:t>
            </a:r>
            <a:r>
              <a:rPr lang="en-US" altLang="ko-KR" b="1" dirty="0" smtClean="0">
                <a:solidFill>
                  <a:srgbClr val="00B050"/>
                </a:solidFill>
              </a:rPr>
              <a:t>M</a:t>
            </a:r>
            <a:r>
              <a:rPr lang="en-US" altLang="ko-KR" b="1" dirty="0" smtClean="0"/>
              <a:t>L</a:t>
            </a:r>
            <a:r>
              <a:rPr lang="en-US" altLang="ko-KR" sz="1800" dirty="0" smtClean="0"/>
              <a:t/>
            </a:r>
            <a:br>
              <a:rPr lang="en-US" altLang="ko-KR" sz="1800" dirty="0" smtClean="0"/>
            </a:br>
            <a:r>
              <a:rPr lang="en-US" altLang="ko-KR" sz="1800" dirty="0" smtClean="0"/>
              <a:t>(</a:t>
            </a:r>
            <a:r>
              <a:rPr lang="en-US" altLang="ko-KR" sz="1800" dirty="0" err="1" smtClean="0"/>
              <a:t>HyperText</a:t>
            </a:r>
            <a:r>
              <a:rPr lang="en-US" altLang="ko-KR" sz="1800" dirty="0" smtClean="0"/>
              <a:t> Markup Language )</a:t>
            </a:r>
            <a:endParaRPr lang="ko-KR" altLang="en-US" sz="18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03648" y="3284984"/>
            <a:ext cx="6400800" cy="1752600"/>
          </a:xfrm>
        </p:spPr>
        <p:txBody>
          <a:bodyPr>
            <a:normAutofit/>
          </a:bodyPr>
          <a:lstStyle/>
          <a:p>
            <a:r>
              <a:rPr lang="en-US" altLang="ko-KR" b="1" dirty="0" err="1" smtClean="0">
                <a:solidFill>
                  <a:srgbClr val="FF0000"/>
                </a:solidFill>
              </a:rPr>
              <a:t>H</a:t>
            </a:r>
            <a:r>
              <a:rPr lang="en-US" altLang="ko-KR" b="1" dirty="0" err="1" smtClean="0"/>
              <a:t>yper</a:t>
            </a:r>
            <a:r>
              <a:rPr lang="en-US" altLang="ko-KR" b="1" dirty="0" err="1" smtClean="0">
                <a:solidFill>
                  <a:srgbClr val="FFC000"/>
                </a:solidFill>
              </a:rPr>
              <a:t>T</a:t>
            </a:r>
            <a:r>
              <a:rPr lang="en-US" altLang="ko-KR" b="1" dirty="0" err="1" smtClean="0"/>
              <a:t>ext</a:t>
            </a:r>
            <a:r>
              <a:rPr lang="en-US" altLang="ko-KR" b="1" dirty="0" smtClean="0"/>
              <a:t> -&gt; </a:t>
            </a:r>
            <a:r>
              <a:rPr lang="ko-KR" altLang="en-US" b="1" dirty="0" err="1" smtClean="0">
                <a:solidFill>
                  <a:schemeClr val="tx1"/>
                </a:solidFill>
              </a:rPr>
              <a:t>콘텐츠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r>
              <a:rPr lang="en-US" altLang="ko-KR" b="1" dirty="0" smtClean="0">
                <a:solidFill>
                  <a:srgbClr val="00B050"/>
                </a:solidFill>
              </a:rPr>
              <a:t>M</a:t>
            </a:r>
            <a:r>
              <a:rPr lang="en-US" altLang="ko-KR" b="1" dirty="0" smtClean="0"/>
              <a:t>arkup -&gt; </a:t>
            </a:r>
            <a:r>
              <a:rPr lang="ko-KR" altLang="en-US" b="1" dirty="0" smtClean="0">
                <a:solidFill>
                  <a:schemeClr val="tx1"/>
                </a:solidFill>
              </a:rPr>
              <a:t>구조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r>
              <a:rPr lang="en-US" altLang="ko-KR" b="1" dirty="0" smtClean="0">
                <a:solidFill>
                  <a:srgbClr val="0070C0"/>
                </a:solidFill>
              </a:rPr>
              <a:t>L</a:t>
            </a:r>
            <a:r>
              <a:rPr lang="en-US" altLang="ko-KR" b="1" dirty="0" smtClean="0"/>
              <a:t>anguage -&gt; </a:t>
            </a:r>
            <a:r>
              <a:rPr lang="ko-KR" altLang="en-US" b="1" dirty="0" smtClean="0">
                <a:solidFill>
                  <a:schemeClr val="tx1"/>
                </a:solidFill>
              </a:rPr>
              <a:t>언어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300192" y="3933056"/>
            <a:ext cx="19399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/>
              <a:t>&gt;&gt; </a:t>
            </a:r>
            <a:r>
              <a:rPr lang="ko-KR" altLang="en-US" b="1" dirty="0" smtClean="0">
                <a:solidFill>
                  <a:srgbClr val="FF0000"/>
                </a:solidFill>
              </a:rPr>
              <a:t>어떻게 짤까</a:t>
            </a:r>
            <a:r>
              <a:rPr lang="en-US" altLang="ko-KR" b="1" dirty="0" smtClean="0">
                <a:solidFill>
                  <a:srgbClr val="FF0000"/>
                </a:solidFill>
              </a:rPr>
              <a:t>?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76671"/>
            <a:ext cx="9144000" cy="61143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04664"/>
            <a:ext cx="9144000" cy="5769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124744"/>
            <a:ext cx="9056105" cy="5328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직사각형 4"/>
          <p:cNvSpPr/>
          <p:nvPr/>
        </p:nvSpPr>
        <p:spPr>
          <a:xfrm>
            <a:off x="7812360" y="908720"/>
            <a:ext cx="1331640" cy="1368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7812360" y="5013176"/>
            <a:ext cx="1331640" cy="1368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36278" y="4581128"/>
            <a:ext cx="6648090" cy="1512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16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124744"/>
            <a:ext cx="8889615" cy="52565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659" y="620688"/>
            <a:ext cx="9085341" cy="6237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277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8758"/>
            <a:ext cx="9144000" cy="687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016" y="1196752"/>
            <a:ext cx="8892480" cy="5253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직사각형 4"/>
          <p:cNvSpPr/>
          <p:nvPr/>
        </p:nvSpPr>
        <p:spPr>
          <a:xfrm>
            <a:off x="107504" y="4797152"/>
            <a:ext cx="4104456" cy="20162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535" y="1241376"/>
            <a:ext cx="9122465" cy="5616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직사각형 4"/>
          <p:cNvSpPr/>
          <p:nvPr/>
        </p:nvSpPr>
        <p:spPr>
          <a:xfrm>
            <a:off x="5039544" y="1772816"/>
            <a:ext cx="4104456" cy="20162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76672"/>
            <a:ext cx="9144000" cy="63837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964" y="620688"/>
            <a:ext cx="9088036" cy="5904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0"/>
            <a:ext cx="9252519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8266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764704"/>
            <a:ext cx="9243104" cy="6093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739083"/>
            <a:ext cx="9144000" cy="6118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739417"/>
            <a:ext cx="9144000" cy="6145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14</Words>
  <Application>Microsoft Office PowerPoint</Application>
  <PresentationFormat>화면 슬라이드 쇼(4:3)</PresentationFormat>
  <Paragraphs>5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HTML (HyperText Markup Language 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이영국</dc:creator>
  <cp:lastModifiedBy>308</cp:lastModifiedBy>
  <cp:revision>18</cp:revision>
  <dcterms:created xsi:type="dcterms:W3CDTF">2019-03-01T13:20:34Z</dcterms:created>
  <dcterms:modified xsi:type="dcterms:W3CDTF">2023-04-12T00:14:56Z</dcterms:modified>
</cp:coreProperties>
</file>