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8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483835" cy="64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67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7320"/>
            <a:ext cx="8876256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238714" cy="501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876300"/>
            <a:ext cx="64293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913" y="764704"/>
            <a:ext cx="8920583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" y="750691"/>
            <a:ext cx="9144000" cy="64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235502" cy="45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87035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Ex3.html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876300"/>
            <a:ext cx="64293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85294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892480" cy="598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9" y="692696"/>
            <a:ext cx="913317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608" y="908720"/>
            <a:ext cx="756981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사각형 설명선 5"/>
          <p:cNvSpPr/>
          <p:nvPr/>
        </p:nvSpPr>
        <p:spPr>
          <a:xfrm rot="18282258">
            <a:off x="1548587" y="3836582"/>
            <a:ext cx="999281" cy="68355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식별자역할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8832" y="54628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Ex3.html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22362"/>
            <a:ext cx="6322839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7504" y="764704"/>
            <a:ext cx="9036496" cy="5904656"/>
            <a:chOff x="107504" y="764704"/>
            <a:chExt cx="9036496" cy="5904656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04" y="764704"/>
              <a:ext cx="8917983" cy="5904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타원 4"/>
            <p:cNvSpPr/>
            <p:nvPr/>
          </p:nvSpPr>
          <p:spPr>
            <a:xfrm>
              <a:off x="8388424" y="1340768"/>
              <a:ext cx="755576" cy="11521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7504" y="836712"/>
            <a:ext cx="9036496" cy="5696167"/>
            <a:chOff x="107504" y="836712"/>
            <a:chExt cx="9036496" cy="5696167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04" y="836712"/>
              <a:ext cx="8885550" cy="5696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타원 4"/>
            <p:cNvSpPr/>
            <p:nvPr/>
          </p:nvSpPr>
          <p:spPr>
            <a:xfrm>
              <a:off x="7847856" y="1052736"/>
              <a:ext cx="1296144" cy="1800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642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91309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10826"/>
            <a:ext cx="9001000" cy="603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7" y="620688"/>
            <a:ext cx="9047867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84076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957263"/>
            <a:ext cx="66008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957263"/>
            <a:ext cx="66008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</Words>
  <Application>Microsoft Office PowerPoint</Application>
  <PresentationFormat>화면 슬라이드 쇼(4:3)</PresentationFormat>
  <Paragraphs>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308</cp:lastModifiedBy>
  <cp:revision>26</cp:revision>
  <dcterms:created xsi:type="dcterms:W3CDTF">2019-03-01T13:20:34Z</dcterms:created>
  <dcterms:modified xsi:type="dcterms:W3CDTF">2023-04-12T00:15:11Z</dcterms:modified>
</cp:coreProperties>
</file>