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718" autoAdjust="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8326292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79" y="692696"/>
            <a:ext cx="9031225" cy="598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604448" cy="605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64704"/>
            <a:ext cx="8496944" cy="597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71338"/>
            <a:ext cx="8568952" cy="618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803761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08720"/>
            <a:ext cx="8871574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834266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7"/>
            <a:ext cx="8640960" cy="604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87" y="692696"/>
            <a:ext cx="9003013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144000" cy="641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720" y="404664"/>
            <a:ext cx="9055280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976" y="476672"/>
            <a:ext cx="8810512" cy="638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84175"/>
            <a:ext cx="8831053" cy="612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514554"/>
            <a:ext cx="8964488" cy="637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620688"/>
            <a:ext cx="8707535" cy="623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48072"/>
            <a:ext cx="8809271" cy="623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36345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90872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Ex4.html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</Words>
  <Application>Microsoft Office PowerPoint</Application>
  <PresentationFormat>화면 슬라이드 쇼(4:3)</PresentationFormat>
  <Paragraphs>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308</cp:lastModifiedBy>
  <cp:revision>36</cp:revision>
  <dcterms:created xsi:type="dcterms:W3CDTF">2019-03-01T13:20:34Z</dcterms:created>
  <dcterms:modified xsi:type="dcterms:W3CDTF">2023-04-12T00:15:18Z</dcterms:modified>
</cp:coreProperties>
</file>