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7"/>
            <a:ext cx="8640960" cy="608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4881"/>
            <a:ext cx="31363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8937"/>
            <a:ext cx="3212009" cy="459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7451"/>
            <a:ext cx="4487450" cy="468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57864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6" y="836712"/>
            <a:ext cx="867059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800614"/>
            <a:ext cx="8568953" cy="519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75160"/>
            <a:ext cx="8766296" cy="545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5" y="692696"/>
            <a:ext cx="889741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4881"/>
            <a:ext cx="31363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9243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94" y="1556792"/>
            <a:ext cx="4008516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6" y="764704"/>
            <a:ext cx="889128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4881"/>
            <a:ext cx="31363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20341"/>
            <a:ext cx="4032448" cy="407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20341"/>
            <a:ext cx="3960440" cy="358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6" y="836712"/>
            <a:ext cx="871992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9" y="1352072"/>
            <a:ext cx="339417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5" y="1352072"/>
            <a:ext cx="424898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4881"/>
            <a:ext cx="31363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4881"/>
            <a:ext cx="31363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412776"/>
            <a:ext cx="7395175" cy="51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0</Words>
  <Application>Microsoft Office PowerPoint</Application>
  <PresentationFormat>화면 슬라이드 쇼(4:3)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65</cp:revision>
  <dcterms:created xsi:type="dcterms:W3CDTF">2019-03-01T13:20:34Z</dcterms:created>
  <dcterms:modified xsi:type="dcterms:W3CDTF">2019-05-08T01:52:18Z</dcterms:modified>
</cp:coreProperties>
</file>