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0" r:id="rId2"/>
    <p:sldId id="280" r:id="rId3"/>
    <p:sldId id="291" r:id="rId4"/>
    <p:sldId id="284" r:id="rId5"/>
    <p:sldId id="285" r:id="rId6"/>
    <p:sldId id="286" r:id="rId7"/>
    <p:sldId id="292" r:id="rId8"/>
    <p:sldId id="282" r:id="rId9"/>
    <p:sldId id="293" r:id="rId10"/>
    <p:sldId id="294" r:id="rId11"/>
    <p:sldId id="295" r:id="rId12"/>
    <p:sldId id="283" r:id="rId13"/>
    <p:sldId id="288" r:id="rId14"/>
    <p:sldId id="296" r:id="rId15"/>
    <p:sldId id="287" r:id="rId16"/>
    <p:sldId id="297" r:id="rId17"/>
    <p:sldId id="28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8" autoAdjust="0"/>
  </p:normalViewPr>
  <p:slideViewPr>
    <p:cSldViewPr>
      <p:cViewPr varScale="1">
        <p:scale>
          <a:sx n="73" d="100"/>
          <a:sy n="73" d="100"/>
        </p:scale>
        <p:origin x="66" y="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earlyacces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fonts.google.com/?subset=korean&amp;selection.family=Nanum+Pen+Scrip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2492896"/>
            <a:ext cx="5904656" cy="11430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텍스트 관련 스타일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500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988840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71" y="4474951"/>
            <a:ext cx="2392757" cy="147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71" y="1903772"/>
            <a:ext cx="2392757" cy="254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03772"/>
            <a:ext cx="2349420" cy="254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2" y="4477717"/>
            <a:ext cx="2346028" cy="147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620688"/>
            <a:ext cx="3672408" cy="612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4193316" y="5327087"/>
            <a:ext cx="981293" cy="27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91655" y="5321360"/>
            <a:ext cx="981293" cy="27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4" y="1196752"/>
            <a:ext cx="5618806" cy="489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21685"/>
            <a:ext cx="2706174" cy="374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8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438331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0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6487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8328"/>
            <a:ext cx="554461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70273"/>
            <a:ext cx="2534791" cy="253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9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963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14920"/>
            <a:ext cx="504825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28956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700808"/>
            <a:ext cx="86677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77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208912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5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6875"/>
            <a:ext cx="4152900" cy="634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54" y="1556792"/>
            <a:ext cx="3701430" cy="370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087491" y="1484784"/>
            <a:ext cx="3660973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556792"/>
            <a:ext cx="8496944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15241" y="5517232"/>
            <a:ext cx="400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https://fonts.google.com/earlyaccess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0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5" y="404664"/>
            <a:ext cx="8788392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516216" y="5877272"/>
            <a:ext cx="93610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24328" y="5836622"/>
            <a:ext cx="12393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Korea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6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9552" y="1099476"/>
            <a:ext cx="8415885" cy="5569884"/>
            <a:chOff x="539552" y="1099476"/>
            <a:chExt cx="8415885" cy="556988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9476"/>
              <a:ext cx="3981450" cy="421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841751" y="2323612"/>
              <a:ext cx="936104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49863" y="2282962"/>
              <a:ext cx="80823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r>
                <a:rPr lang="ko-KR" altLang="en-US" dirty="0" smtClean="0"/>
                <a:t>선택</a:t>
              </a:r>
              <a:endParaRPr lang="ko-KR" altLang="en-US" dirty="0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865" y="2780928"/>
              <a:ext cx="3914572" cy="388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5148064" y="4902746"/>
              <a:ext cx="3600400" cy="47047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4234" y="5124860"/>
              <a:ext cx="118974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결과 복사</a:t>
              </a:r>
              <a:endParaRPr lang="ko-KR" altLang="en-US" dirty="0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033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196751"/>
            <a:ext cx="5066613" cy="527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55976" y="2132856"/>
            <a:ext cx="4581693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5" y="1196752"/>
            <a:ext cx="3151659" cy="303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6467847"/>
            <a:ext cx="44150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hlinkClick r:id="rId4"/>
              </a:rPr>
              <a:t>https://fonts.google.com/?</a:t>
            </a:r>
            <a:r>
              <a:rPr lang="en-US" altLang="ko-KR" sz="800" dirty="0">
                <a:hlinkClick r:id="rId4"/>
              </a:rPr>
              <a:t>subset=korean&amp;selection.family=Nanum+Pen+Script</a:t>
            </a:r>
            <a:endParaRPr lang="ko-KR" altLang="en-US" sz="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5" y="4521755"/>
            <a:ext cx="3151659" cy="193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4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6" y="1196752"/>
            <a:ext cx="2657036" cy="309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28343" y="4653136"/>
            <a:ext cx="25475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▶</a:t>
            </a:r>
            <a:r>
              <a:rPr lang="en-US" altLang="ko-KR" sz="1200" dirty="0" err="1" smtClean="0"/>
              <a:t>eot</a:t>
            </a:r>
            <a:r>
              <a:rPr lang="en-US" altLang="ko-KR" sz="1200" dirty="0" smtClean="0"/>
              <a:t>(Embedded </a:t>
            </a:r>
            <a:r>
              <a:rPr lang="en-US" altLang="ko-KR" sz="1200" dirty="0"/>
              <a:t>Open Type</a:t>
            </a:r>
            <a:r>
              <a:rPr lang="en-US" altLang="ko-KR" sz="1200" dirty="0" smtClean="0"/>
              <a:t>)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▶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woff</a:t>
            </a:r>
            <a:r>
              <a:rPr lang="en-US" altLang="ko-KR" sz="1200" dirty="0" smtClean="0"/>
              <a:t>(Web </a:t>
            </a:r>
            <a:r>
              <a:rPr lang="en-US" altLang="ko-KR" sz="1200" dirty="0"/>
              <a:t>Open Font Format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▶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ttf</a:t>
            </a:r>
            <a:r>
              <a:rPr lang="en-US" altLang="ko-KR" sz="1200" dirty="0" smtClean="0"/>
              <a:t>(TrueType </a:t>
            </a:r>
            <a:r>
              <a:rPr lang="en-US" altLang="ko-KR" sz="1200" dirty="0"/>
              <a:t>font) </a:t>
            </a:r>
            <a:endParaRPr lang="en-US" altLang="ko-KR" sz="1200" dirty="0" smtClean="0"/>
          </a:p>
          <a:p>
            <a:r>
              <a:rPr lang="ko-KR" altLang="en-US" sz="1000" dirty="0" smtClean="0"/>
              <a:t>컴퓨터에서 </a:t>
            </a:r>
            <a:r>
              <a:rPr lang="ko-KR" altLang="en-US" sz="1000" dirty="0"/>
              <a:t>사용하는 글꼴 </a:t>
            </a:r>
            <a:r>
              <a:rPr lang="ko-KR" altLang="en-US" sz="1000" dirty="0" err="1"/>
              <a:t>트루타입</a:t>
            </a:r>
            <a:r>
              <a:rPr lang="ko-KR" altLang="en-US" sz="1000" dirty="0"/>
              <a:t> 유형</a:t>
            </a:r>
            <a:r>
              <a:rPr lang="en-US" altLang="ko-KR" sz="1000" dirty="0"/>
              <a:t>, </a:t>
            </a:r>
            <a:r>
              <a:rPr lang="ko-KR" altLang="en-US" sz="1000" dirty="0"/>
              <a:t>파일 </a:t>
            </a:r>
            <a:r>
              <a:rPr lang="ko-KR" altLang="en-US" sz="1000" dirty="0" err="1"/>
              <a:t>확장자는</a:t>
            </a:r>
            <a:r>
              <a:rPr lang="ko-KR" altLang="en-US" sz="1000" dirty="0"/>
              <a:t> *</a:t>
            </a:r>
            <a:r>
              <a:rPr lang="en-US" altLang="ko-KR" sz="1000" dirty="0"/>
              <a:t>.</a:t>
            </a:r>
            <a:r>
              <a:rPr lang="en-US" altLang="ko-KR" sz="1000" dirty="0" err="1" smtClean="0"/>
              <a:t>ttf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파일크기가 </a:t>
            </a:r>
            <a:r>
              <a:rPr lang="ko-KR" altLang="en-US" sz="1000" dirty="0" smtClean="0"/>
              <a:t>크다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09328"/>
            <a:ext cx="5040560" cy="524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0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글꼴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스타일</a:t>
            </a:r>
            <a:r>
              <a:rPr lang="en-US" altLang="ko-KR" sz="2400" dirty="0" smtClean="0"/>
              <a:t>_(1)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04788" y="1438275"/>
            <a:ext cx="8734425" cy="5041503"/>
            <a:chOff x="204788" y="1438275"/>
            <a:chExt cx="8734425" cy="504150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88" y="1438275"/>
              <a:ext cx="8734425" cy="398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5301208"/>
              <a:ext cx="3384376" cy="1178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7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157</Words>
  <Application>Microsoft Office PowerPoint</Application>
  <PresentationFormat>화면 슬라이드 쇼(4:3)</PresentationFormat>
  <Paragraphs>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텍스트 관련 스타일</vt:lpstr>
      <vt:lpstr>▶ 글꼴 관련 스타일_(1)</vt:lpstr>
      <vt:lpstr>▶ 글꼴 관련 스타일_(1)</vt:lpstr>
      <vt:lpstr>▶ 글꼴 관련 스타일_(1)</vt:lpstr>
      <vt:lpstr>PowerPoint 프레젠테이션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  <vt:lpstr>▶ 글꼴 관련 스타일_(1)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WebDesignSkill</cp:lastModifiedBy>
  <cp:revision>77</cp:revision>
  <dcterms:created xsi:type="dcterms:W3CDTF">2019-03-01T13:20:34Z</dcterms:created>
  <dcterms:modified xsi:type="dcterms:W3CDTF">2023-05-29T01:04:01Z</dcterms:modified>
</cp:coreProperties>
</file>