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280" r:id="rId3"/>
    <p:sldId id="305" r:id="rId4"/>
    <p:sldId id="306" r:id="rId5"/>
    <p:sldId id="307" r:id="rId6"/>
    <p:sldId id="308" r:id="rId7"/>
    <p:sldId id="309" r:id="rId8"/>
    <p:sldId id="313" r:id="rId9"/>
    <p:sldId id="314" r:id="rId10"/>
    <p:sldId id="318" r:id="rId11"/>
    <p:sldId id="31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6" autoAdjust="0"/>
    <p:restoredTop sz="94718" autoAdjust="0"/>
  </p:normalViewPr>
  <p:slideViewPr>
    <p:cSldViewPr>
      <p:cViewPr varScale="1">
        <p:scale>
          <a:sx n="103" d="100"/>
          <a:sy n="103" d="100"/>
        </p:scale>
        <p:origin x="10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056D5-EE1C-48E6-BFE3-8E0B6971D3CC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4E432-C6D1-483F-835B-B899AF4C3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6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3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4E432-C6D1-483F-835B-B899AF4C30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6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8F1A-A5A2-4630-B07B-384C683C3FB0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D2A-2D79-47DD-8C45-D4348A462A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5656" y="2492896"/>
            <a:ext cx="6552728" cy="1143000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레이아웃을 위한 스타일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6500" y="5589240"/>
            <a:ext cx="189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Lee young gook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1988840"/>
            <a:ext cx="196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solidFill>
                  <a:srgbClr val="FF0000"/>
                </a:solidFill>
              </a:rPr>
              <a:t>CSS_03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05 box-shadow.html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36881"/>
            <a:ext cx="5378097" cy="46318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421036"/>
            <a:ext cx="46863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078386"/>
            <a:ext cx="2926406" cy="33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수행 과제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온라인 쇼핑 상품 만들기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700212"/>
            <a:ext cx="7229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</a:t>
            </a:r>
            <a:r>
              <a:rPr lang="en-US" altLang="ko-KR" sz="2400" dirty="0" smtClean="0">
                <a:solidFill>
                  <a:srgbClr val="FF0000"/>
                </a:solidFill>
              </a:rPr>
              <a:t>(01 inline.html)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4824"/>
            <a:ext cx="88392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5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74382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0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920880" cy="517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1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r>
              <a:rPr lang="en-US" altLang="ko-KR" sz="2400" dirty="0">
                <a:solidFill>
                  <a:srgbClr val="FF0000"/>
                </a:solidFill>
              </a:rPr>
              <a:t>(02 </a:t>
            </a:r>
            <a:r>
              <a:rPr lang="en-US" altLang="ko-KR" sz="2400" dirty="0" smtClean="0">
                <a:solidFill>
                  <a:srgbClr val="FF0000"/>
                </a:solidFill>
              </a:rPr>
              <a:t>width-height.html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7" y="1772816"/>
            <a:ext cx="88296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03 display-1~2.html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0" y="1772816"/>
            <a:ext cx="87630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CSS</a:t>
            </a:r>
            <a:r>
              <a:rPr lang="ko-KR" altLang="en-US" sz="2400" dirty="0" smtClean="0"/>
              <a:t>와 박스 모델 구조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772816"/>
            <a:ext cx="7962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1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04 radius-1.html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58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4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400" dirty="0">
                <a:solidFill>
                  <a:srgbClr val="FF0000"/>
                </a:solidFill>
              </a:rPr>
              <a:t>▶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테두리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속성들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04 radius-2,3.html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184031" cy="172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62121"/>
            <a:ext cx="4871379" cy="467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6" y="3288392"/>
            <a:ext cx="3778728" cy="2866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94</Words>
  <Application>Microsoft Office PowerPoint</Application>
  <PresentationFormat>화면 슬라이드 쇼(4:3)</PresentationFormat>
  <Paragraphs>21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레이아웃을 위한 스타일</vt:lpstr>
      <vt:lpstr>▶ CSS와 박스 모델(01 inline.html)</vt:lpstr>
      <vt:lpstr>▶ CSS와 박스 모델 구조</vt:lpstr>
      <vt:lpstr>▶ CSS와 박스 모델 구조</vt:lpstr>
      <vt:lpstr>▶ CSS와 박스 모델 구조(02 width-height.html)</vt:lpstr>
      <vt:lpstr>▶ CSS와 박스 모델 구조(03 display-1~2.html)</vt:lpstr>
      <vt:lpstr>▶ CSS와 박스 모델 구조</vt:lpstr>
      <vt:lpstr>▶ 테두리 관련 속성들(04 radius-1.html)</vt:lpstr>
      <vt:lpstr>▶ 테두리 관련 속성들(04 radius-2,3.html)</vt:lpstr>
      <vt:lpstr>▶ 테두리 관련 속성들(05 box-shadow.html)</vt:lpstr>
      <vt:lpstr>▶ 수행 과제 : 온라인 쇼핑 상품 만들기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이영국</dc:creator>
  <cp:lastModifiedBy>WebDesignSkill</cp:lastModifiedBy>
  <cp:revision>91</cp:revision>
  <dcterms:created xsi:type="dcterms:W3CDTF">2019-03-01T13:20:34Z</dcterms:created>
  <dcterms:modified xsi:type="dcterms:W3CDTF">2023-05-29T01:04:20Z</dcterms:modified>
</cp:coreProperties>
</file>