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80" r:id="rId3"/>
    <p:sldId id="291" r:id="rId4"/>
    <p:sldId id="292" r:id="rId5"/>
    <p:sldId id="296" r:id="rId6"/>
    <p:sldId id="293" r:id="rId7"/>
    <p:sldId id="294" r:id="rId8"/>
    <p:sldId id="295" r:id="rId9"/>
    <p:sldId id="297" r:id="rId10"/>
    <p:sldId id="29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18" autoAdjust="0"/>
  </p:normalViewPr>
  <p:slideViewPr>
    <p:cSldViewPr>
      <p:cViewPr varScale="1">
        <p:scale>
          <a:sx n="99" d="100"/>
          <a:sy n="99" d="100"/>
        </p:scale>
        <p:origin x="9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CSS Positioning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(08 </a:t>
            </a:r>
            <a:r>
              <a:rPr lang="en-US" altLang="ko-KR" sz="2400" dirty="0" smtClean="0">
                <a:solidFill>
                  <a:srgbClr val="FF0000"/>
                </a:solidFill>
              </a:rPr>
              <a:t>z-index.html)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434805" cy="356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(01 box-sizing.html)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47509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(02 float1~3.html)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3194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(03 </a:t>
            </a:r>
            <a:r>
              <a:rPr lang="en-US" altLang="ko-KR" sz="2400" dirty="0">
                <a:solidFill>
                  <a:srgbClr val="FF0000"/>
                </a:solidFill>
              </a:rPr>
              <a:t>static.html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63976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 smtClean="0">
                <a:solidFill>
                  <a:srgbClr val="FF0000"/>
                </a:solidFill>
              </a:rPr>
              <a:t>(04 </a:t>
            </a:r>
            <a:r>
              <a:rPr lang="en-US" altLang="ko-KR" sz="2400" dirty="0">
                <a:solidFill>
                  <a:srgbClr val="FF0000"/>
                </a:solidFill>
              </a:rPr>
              <a:t>relative.html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455595" cy="451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(05 </a:t>
            </a:r>
            <a:r>
              <a:rPr lang="en-US" altLang="ko-KR" sz="2400" dirty="0" smtClean="0">
                <a:solidFill>
                  <a:srgbClr val="FF0000"/>
                </a:solidFill>
              </a:rPr>
              <a:t>absolute.html)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43063"/>
            <a:ext cx="8079285" cy="43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(06 </a:t>
            </a:r>
            <a:r>
              <a:rPr lang="en-US" altLang="ko-KR" sz="2400" dirty="0" smtClean="0">
                <a:solidFill>
                  <a:srgbClr val="FF0000"/>
                </a:solidFill>
              </a:rPr>
              <a:t>fixed.html)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5" y="1700808"/>
            <a:ext cx="82865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Positioning</a:t>
            </a:r>
            <a:r>
              <a:rPr lang="ko-KR" altLang="en-US" sz="2400" dirty="0" smtClean="0"/>
              <a:t>과 주요 속성들</a:t>
            </a:r>
            <a:r>
              <a:rPr lang="en-US" altLang="ko-KR" sz="2400" dirty="0">
                <a:solidFill>
                  <a:srgbClr val="FF0000"/>
                </a:solidFill>
              </a:rPr>
              <a:t>(07 </a:t>
            </a:r>
            <a:r>
              <a:rPr lang="en-US" altLang="ko-KR" sz="2400" dirty="0" smtClean="0">
                <a:solidFill>
                  <a:srgbClr val="FF0000"/>
                </a:solidFill>
              </a:rPr>
              <a:t>visibility.html)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444330" cy="420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92</Words>
  <Application>Microsoft Office PowerPoint</Application>
  <PresentationFormat>화면 슬라이드 쇼(4:3)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CSS Positioning</vt:lpstr>
      <vt:lpstr>▶ CSS Positioning과 주요 속성들</vt:lpstr>
      <vt:lpstr>▶ CSS Positioning과 주요 속성들(01 box-sizing.html)</vt:lpstr>
      <vt:lpstr>▶ CSS Positioning과 주요 속성들(02 float1~3.html)</vt:lpstr>
      <vt:lpstr>▶ CSS Positioning과 주요 속성들(03 static.html)</vt:lpstr>
      <vt:lpstr>▶ CSS Positioning과 주요 속성들(04 relative.html)</vt:lpstr>
      <vt:lpstr>▶ CSS Positioning과 주요 속성들(05 absolute.html)</vt:lpstr>
      <vt:lpstr>▶ CSS Positioning과 주요 속성들(06 fixed.html)</vt:lpstr>
      <vt:lpstr>▶ CSS Positioning과 주요 속성들(07 visibility.html)</vt:lpstr>
      <vt:lpstr>▶ CSS Positioning과 주요 속성들(08 z-index.html)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93</cp:revision>
  <dcterms:created xsi:type="dcterms:W3CDTF">2019-03-01T13:20:34Z</dcterms:created>
  <dcterms:modified xsi:type="dcterms:W3CDTF">2023-05-29T01:04:26Z</dcterms:modified>
</cp:coreProperties>
</file>