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0" r:id="rId2"/>
    <p:sldId id="297" r:id="rId3"/>
    <p:sldId id="298" r:id="rId4"/>
    <p:sldId id="300" r:id="rId5"/>
    <p:sldId id="301" r:id="rId6"/>
    <p:sldId id="303" r:id="rId7"/>
    <p:sldId id="299" r:id="rId8"/>
    <p:sldId id="30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718" autoAdjust="0"/>
  </p:normalViewPr>
  <p:slideViewPr>
    <p:cSldViewPr>
      <p:cViewPr varScale="1">
        <p:scale>
          <a:sx n="99" d="100"/>
          <a:sy n="99" d="100"/>
        </p:scale>
        <p:origin x="96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2492896"/>
            <a:ext cx="6552728" cy="1143000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Html5 &amp; </a:t>
            </a:r>
            <a:r>
              <a:rPr lang="en-US" altLang="ko-KR" dirty="0" err="1" smtClean="0">
                <a:solidFill>
                  <a:srgbClr val="00B0F0"/>
                </a:solidFill>
              </a:rPr>
              <a:t>Semantcic</a:t>
            </a:r>
            <a:r>
              <a:rPr lang="en-US" altLang="ko-KR" dirty="0" smtClean="0">
                <a:solidFill>
                  <a:srgbClr val="00B0F0"/>
                </a:solidFill>
              </a:rPr>
              <a:t> Tag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6500" y="5589240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Lee young gook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988840"/>
            <a:ext cx="196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F0000"/>
                </a:solidFill>
              </a:rPr>
              <a:t>CSS_05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9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Html4</a:t>
            </a:r>
            <a:r>
              <a:rPr lang="ko-KR" altLang="en-US" sz="2400" b="1" dirty="0" smtClean="0"/>
              <a:t>문서 </a:t>
            </a:r>
            <a:r>
              <a:rPr lang="en-US" altLang="ko-KR" sz="2400" b="1" dirty="0" err="1" smtClean="0"/>
              <a:t>Vs</a:t>
            </a:r>
            <a:r>
              <a:rPr lang="en-US" altLang="ko-KR" sz="2400" b="1" dirty="0" smtClean="0"/>
              <a:t> Html5</a:t>
            </a:r>
            <a:r>
              <a:rPr lang="ko-KR" altLang="en-US" sz="2400" b="1" dirty="0" smtClean="0"/>
              <a:t>문서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01 html5doc.html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3"/>
            <a:ext cx="876599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5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문서구조를 위한 </a:t>
            </a:r>
            <a:r>
              <a:rPr lang="en-US" altLang="ko-KR" sz="2400" b="1" dirty="0" smtClean="0"/>
              <a:t>Html5</a:t>
            </a:r>
            <a:r>
              <a:rPr lang="ko-KR" altLang="en-US" sz="2400" b="1" dirty="0" smtClean="0"/>
              <a:t>문서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(02 header-nav.html)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62139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8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문서구조를 위한 </a:t>
            </a:r>
            <a:r>
              <a:rPr lang="en-US" altLang="ko-KR" sz="2400" b="1" dirty="0" smtClean="0"/>
              <a:t>Html5</a:t>
            </a:r>
            <a:r>
              <a:rPr lang="ko-KR" altLang="en-US" sz="2400" b="1" dirty="0" smtClean="0"/>
              <a:t>문서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(02 header-nav.html)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0" y="1505297"/>
            <a:ext cx="85725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5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075" y="274638"/>
            <a:ext cx="8924925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문서구조를 위한 </a:t>
            </a:r>
            <a:r>
              <a:rPr lang="en-US" altLang="ko-KR" sz="2400" b="1" dirty="0" smtClean="0"/>
              <a:t>Html5</a:t>
            </a:r>
            <a:r>
              <a:rPr lang="ko-KR" altLang="en-US" sz="2400" b="1" dirty="0" smtClean="0"/>
              <a:t>문서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(03 section-article-aside.html)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556792"/>
            <a:ext cx="87058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5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075" y="274638"/>
            <a:ext cx="8924925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문서구조를 위한 </a:t>
            </a:r>
            <a:r>
              <a:rPr lang="en-US" altLang="ko-KR" sz="2400" b="1" dirty="0" smtClean="0"/>
              <a:t>Html5</a:t>
            </a:r>
            <a:r>
              <a:rPr lang="ko-KR" altLang="en-US" sz="2400" b="1" dirty="0" smtClean="0"/>
              <a:t>문서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(04 footer-address.html)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7" y="1556792"/>
            <a:ext cx="78867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7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iframe</a:t>
            </a:r>
            <a:r>
              <a:rPr lang="en-US" altLang="ko-KR" sz="2400" b="1" dirty="0" smtClean="0"/>
              <a:t>&gt; Tag </a:t>
            </a:r>
            <a:r>
              <a:rPr lang="en-US" altLang="ko-KR" sz="2400" dirty="0" smtClean="0">
                <a:solidFill>
                  <a:srgbClr val="FF0000"/>
                </a:solidFill>
              </a:rPr>
              <a:t>(05 iframe.html)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14500"/>
            <a:ext cx="88201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3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IE8 </a:t>
            </a:r>
            <a:r>
              <a:rPr lang="ko-KR" altLang="en-US" sz="2400" b="1" dirty="0" err="1" smtClean="0"/>
              <a:t>이하버전에서는</a:t>
            </a:r>
            <a:r>
              <a:rPr lang="ko-KR" altLang="en-US" sz="2400" b="1" dirty="0" smtClean="0"/>
              <a:t> 어떻게 하나</a:t>
            </a:r>
            <a:r>
              <a:rPr lang="en-US" altLang="ko-KR" sz="2400" b="1" dirty="0" smtClean="0"/>
              <a:t>? </a:t>
            </a:r>
            <a:r>
              <a:rPr lang="en-US" altLang="ko-KR" sz="2400" dirty="0" smtClean="0">
                <a:solidFill>
                  <a:srgbClr val="FF0000"/>
                </a:solidFill>
              </a:rPr>
              <a:t>(html5shiv.js)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0525" y="1862138"/>
            <a:ext cx="8656340" cy="4220914"/>
            <a:chOff x="390525" y="1862138"/>
            <a:chExt cx="8656340" cy="4220914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25" y="1862138"/>
              <a:ext cx="8362950" cy="3133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2996952"/>
              <a:ext cx="5915025" cy="308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3131840" y="3068960"/>
              <a:ext cx="4752528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0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72</Words>
  <Application>Microsoft Office PowerPoint</Application>
  <PresentationFormat>화면 슬라이드 쇼(4:3)</PresentationFormat>
  <Paragraphs>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Html5 &amp; Semantcic Tag</vt:lpstr>
      <vt:lpstr>▶ Html4문서 Vs Html5문서 (01 html5doc.html)</vt:lpstr>
      <vt:lpstr>▶ 문서구조를 위한 Html5문서 (02 header-nav.html)</vt:lpstr>
      <vt:lpstr>▶ 문서구조를 위한 Html5문서 (02 header-nav.html)</vt:lpstr>
      <vt:lpstr>▶ 문서구조를 위한 Html5문서 (03 section-article-aside.html)</vt:lpstr>
      <vt:lpstr>▶ 문서구조를 위한 Html5문서 (04 footer-address.html)</vt:lpstr>
      <vt:lpstr>▶ &lt;iframe&gt; Tag (05 iframe.html)</vt:lpstr>
      <vt:lpstr>▶ IE8 이하버전에서는 어떻게 하나? (html5shiv.js)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WebDesignSkill</cp:lastModifiedBy>
  <cp:revision>98</cp:revision>
  <dcterms:created xsi:type="dcterms:W3CDTF">2019-03-01T13:20:34Z</dcterms:created>
  <dcterms:modified xsi:type="dcterms:W3CDTF">2023-05-29T01:04:33Z</dcterms:modified>
</cp:coreProperties>
</file>