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0" r:id="rId2"/>
    <p:sldId id="29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4" r:id="rId18"/>
    <p:sldId id="315" r:id="rId19"/>
    <p:sldId id="316" r:id="rId20"/>
    <p:sldId id="313" r:id="rId21"/>
    <p:sldId id="317" r:id="rId22"/>
    <p:sldId id="318" r:id="rId23"/>
    <p:sldId id="31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626" autoAdjust="0"/>
  </p:normalViewPr>
  <p:slideViewPr>
    <p:cSldViewPr>
      <p:cViewPr varScale="1">
        <p:scale>
          <a:sx n="99" d="100"/>
          <a:sy n="99" d="100"/>
        </p:scale>
        <p:origin x="96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056D5-EE1C-48E6-BFE3-8E0B6971D3CC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E432-C6D1-483F-835B-B899AF4C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8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8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8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8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2132856"/>
            <a:ext cx="6552728" cy="998984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CSS3 </a:t>
            </a:r>
            <a:r>
              <a:rPr lang="ko-KR" altLang="en-US" dirty="0" err="1" smtClean="0">
                <a:solidFill>
                  <a:srgbClr val="00B0F0"/>
                </a:solidFill>
              </a:rPr>
              <a:t>선택자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46500" y="5589240"/>
            <a:ext cx="18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Lee young gook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1484784"/>
            <a:ext cx="196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F0000"/>
                </a:solidFill>
              </a:rPr>
              <a:t>CSS_06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6" y="3356992"/>
            <a:ext cx="338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tx2"/>
                </a:solidFill>
              </a:rPr>
              <a:t>1. </a:t>
            </a:r>
            <a:r>
              <a:rPr lang="ko-KR" altLang="en-US" sz="2000" dirty="0" err="1" smtClean="0">
                <a:solidFill>
                  <a:schemeClr val="tx2"/>
                </a:solidFill>
              </a:rPr>
              <a:t>연결선택자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6" y="3933056"/>
            <a:ext cx="338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tx2"/>
                </a:solidFill>
              </a:rPr>
              <a:t>2. </a:t>
            </a:r>
            <a:r>
              <a:rPr lang="ko-KR" altLang="en-US" sz="2000" dirty="0" err="1" smtClean="0">
                <a:solidFill>
                  <a:schemeClr val="tx2"/>
                </a:solidFill>
              </a:rPr>
              <a:t>속성선택자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006" y="4506770"/>
            <a:ext cx="338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tx2"/>
                </a:solidFill>
              </a:rPr>
              <a:t>3. </a:t>
            </a:r>
            <a:r>
              <a:rPr lang="ko-KR" altLang="en-US" sz="2000" dirty="0" smtClean="0">
                <a:solidFill>
                  <a:schemeClr val="tx2"/>
                </a:solidFill>
              </a:rPr>
              <a:t>가상클래스와 가상요소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속성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(08 attr4.html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90117"/>
            <a:ext cx="526732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1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속성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(09 attr5.html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509587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1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속성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(10 attr6.html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04988" y="1556792"/>
            <a:ext cx="6007372" cy="5184576"/>
            <a:chOff x="1804988" y="1556792"/>
            <a:chExt cx="6007372" cy="5184576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988" y="1556792"/>
              <a:ext cx="5534025" cy="5048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732240" y="6453336"/>
              <a:ext cx="108012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55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속성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(11 attr7.html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67" y="1628800"/>
            <a:ext cx="55149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92695"/>
            <a:ext cx="2537656" cy="127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5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속성 </a:t>
            </a:r>
            <a:r>
              <a:rPr lang="ko-KR" altLang="en-US" sz="2400" b="1" dirty="0" err="1" smtClean="0"/>
              <a:t>선택자</a:t>
            </a:r>
            <a:r>
              <a:rPr lang="en-US" altLang="ko-KR" sz="2400" dirty="0"/>
              <a:t>(attribute_</a:t>
            </a:r>
            <a:r>
              <a:rPr lang="ko-KR" altLang="en-US" sz="2400" dirty="0" err="1"/>
              <a:t>어트리뷰트</a:t>
            </a:r>
            <a:r>
              <a:rPr lang="en-US" altLang="ko-KR" sz="2400" dirty="0" smtClean="0"/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481" y="1772816"/>
            <a:ext cx="61245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0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/>
              <a:t>가상 클래스와 가상 </a:t>
            </a:r>
            <a:r>
              <a:rPr lang="ko-KR" altLang="en-US" sz="2400" b="1" dirty="0" smtClean="0"/>
              <a:t>요소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12 navi.html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92479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5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/>
              <a:t>가상 클래스와 가상 </a:t>
            </a:r>
            <a:r>
              <a:rPr lang="ko-KR" altLang="en-US" sz="2400" b="1" dirty="0" smtClean="0"/>
              <a:t>요소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13 disabled.html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48" y="1412776"/>
            <a:ext cx="576262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3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/>
              <a:t>가상 클래스와 가상 </a:t>
            </a:r>
            <a:r>
              <a:rPr lang="ko-KR" altLang="en-US" sz="2400" b="1" dirty="0" smtClean="0"/>
              <a:t>요소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13 </a:t>
            </a:r>
            <a:r>
              <a:rPr lang="en-US" altLang="ko-KR" sz="2400" dirty="0">
                <a:solidFill>
                  <a:srgbClr val="FF0000"/>
                </a:solidFill>
              </a:rPr>
              <a:t>disabled.html)</a:t>
            </a:r>
            <a:endParaRPr lang="ko-KR" altLang="en-US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256982" cy="448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7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/>
              <a:t>가상 클래스와 가상 </a:t>
            </a:r>
            <a:r>
              <a:rPr lang="ko-KR" altLang="en-US" sz="2400" b="1" dirty="0" smtClean="0"/>
              <a:t>요소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14 nth.html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80" y="1340768"/>
            <a:ext cx="5943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2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/>
              <a:t>가상 클래스와 가상 </a:t>
            </a:r>
            <a:r>
              <a:rPr lang="ko-KR" altLang="en-US" sz="2400" b="1" dirty="0" smtClean="0"/>
              <a:t>요소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14 nth.html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5760640" cy="5070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2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연결 </a:t>
            </a:r>
            <a:r>
              <a:rPr lang="ko-KR" altLang="en-US" sz="2400" b="1" dirty="0" err="1" smtClean="0"/>
              <a:t>선택자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5533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5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/>
              <a:t>가상 클래스와 가상 </a:t>
            </a:r>
            <a:r>
              <a:rPr lang="ko-KR" altLang="en-US" sz="2400" b="1" dirty="0" smtClean="0"/>
              <a:t>요소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15 rounded-navi.html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562881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3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/>
              <a:t>가상 클래스와 가상 </a:t>
            </a:r>
            <a:r>
              <a:rPr lang="ko-KR" altLang="en-US" sz="2400" b="1" dirty="0" smtClean="0"/>
              <a:t>요소 </a:t>
            </a:r>
            <a:r>
              <a:rPr lang="en-US" altLang="ko-KR" sz="2400" dirty="0">
                <a:solidFill>
                  <a:srgbClr val="FF0000"/>
                </a:solidFill>
              </a:rPr>
              <a:t>(15 rounded-navi.html)</a:t>
            </a:r>
            <a:endParaRPr lang="ko-KR" altLang="en-US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192688" cy="5160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9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/>
              <a:t>가상 클래스와 가상 </a:t>
            </a:r>
            <a:r>
              <a:rPr lang="ko-KR" altLang="en-US" sz="2400" b="1" dirty="0" smtClean="0"/>
              <a:t>요소</a:t>
            </a:r>
            <a:endParaRPr lang="ko-KR" altLang="en-US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916832"/>
            <a:ext cx="49244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5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/>
              <a:t>가상 클래스와 가상 </a:t>
            </a:r>
            <a:r>
              <a:rPr lang="ko-KR" altLang="en-US" sz="2400" b="1" dirty="0" smtClean="0"/>
              <a:t>요소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16 before &amp; after.html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00906"/>
            <a:ext cx="5400600" cy="510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680" y="1300906"/>
            <a:ext cx="4112319" cy="14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5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연결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(01 descendant.html)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43" y="1412776"/>
            <a:ext cx="877252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8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연결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(02 child.html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86" y="1484784"/>
            <a:ext cx="874710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8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연결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(03 adjacent.html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3" y="1340768"/>
            <a:ext cx="7567811" cy="5266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8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연결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(04 siblin</a:t>
            </a:r>
            <a:r>
              <a:rPr lang="en-US" altLang="ko-KR" sz="2400" dirty="0">
                <a:solidFill>
                  <a:srgbClr val="FF0000"/>
                </a:solidFill>
              </a:rPr>
              <a:t>g</a:t>
            </a:r>
            <a:r>
              <a:rPr lang="en-US" altLang="ko-KR" sz="2400" dirty="0" smtClean="0">
                <a:solidFill>
                  <a:srgbClr val="FF0000"/>
                </a:solidFill>
              </a:rPr>
              <a:t>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3702" y="1124744"/>
            <a:ext cx="8229600" cy="5400451"/>
            <a:chOff x="453702" y="972120"/>
            <a:chExt cx="8229600" cy="5553075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02" y="972120"/>
              <a:ext cx="8229600" cy="5553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570312"/>
              <a:ext cx="1905000" cy="193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28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속성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(05 attr1.html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7"/>
            <a:ext cx="52197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06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속</a:t>
            </a:r>
            <a:r>
              <a:rPr lang="ko-KR" altLang="en-US" sz="2400" b="1" dirty="0"/>
              <a:t>성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(06 attr2.html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6460"/>
            <a:ext cx="5544616" cy="539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06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속성 </a:t>
            </a:r>
            <a:r>
              <a:rPr lang="ko-KR" altLang="en-US" sz="2400" b="1" dirty="0" err="1" smtClean="0"/>
              <a:t>선택자</a:t>
            </a:r>
            <a:r>
              <a:rPr lang="ko-KR" altLang="en-US" sz="2400" b="1" dirty="0" smtClean="0"/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(07 attr3.html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4"/>
            <a:ext cx="496252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1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187</Words>
  <Application>Microsoft Office PowerPoint</Application>
  <PresentationFormat>화면 슬라이드 쇼(4:3)</PresentationFormat>
  <Paragraphs>32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CSS3 선택자</vt:lpstr>
      <vt:lpstr>▶ 연결 선택자</vt:lpstr>
      <vt:lpstr>▶ 연결 선택자 (01 descendant.html)</vt:lpstr>
      <vt:lpstr>▶ 연결 선택자 (02 child.html)</vt:lpstr>
      <vt:lpstr>▶ 연결 선택자 (03 adjacent.html)</vt:lpstr>
      <vt:lpstr>▶ 연결 선택자 (04 sibling.html)</vt:lpstr>
      <vt:lpstr>▶ 속성 선택자 (05 attr1.html)</vt:lpstr>
      <vt:lpstr>▶ 속성 선택자 (06 attr2.html)</vt:lpstr>
      <vt:lpstr>▶ 속성 선택자 (07 attr3.html)</vt:lpstr>
      <vt:lpstr>▶ 속성 선택자 (08 attr4.html)</vt:lpstr>
      <vt:lpstr>▶ 속성 선택자 (09 attr5.html)</vt:lpstr>
      <vt:lpstr>▶ 속성 선택자 (10 attr6.html)</vt:lpstr>
      <vt:lpstr>▶ 속성 선택자 (11 attr7.html)</vt:lpstr>
      <vt:lpstr>▶ 속성 선택자(attribute_어트리뷰트)</vt:lpstr>
      <vt:lpstr>▶ 가상 클래스와 가상 요소 (12 navi.html)</vt:lpstr>
      <vt:lpstr>▶ 가상 클래스와 가상 요소 (13 disabled.html)</vt:lpstr>
      <vt:lpstr>▶ 가상 클래스와 가상 요소 (13 disabled.html)</vt:lpstr>
      <vt:lpstr>▶ 가상 클래스와 가상 요소 (14 nth.html)</vt:lpstr>
      <vt:lpstr>▶ 가상 클래스와 가상 요소 (14 nth.html)</vt:lpstr>
      <vt:lpstr>▶ 가상 클래스와 가상 요소 (15 rounded-navi.html)</vt:lpstr>
      <vt:lpstr>▶ 가상 클래스와 가상 요소 (15 rounded-navi.html)</vt:lpstr>
      <vt:lpstr>▶ 가상 클래스와 가상 요소</vt:lpstr>
      <vt:lpstr>▶ 가상 클래스와 가상 요소 (16 before &amp; after.html)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WebDesignSkill</cp:lastModifiedBy>
  <cp:revision>111</cp:revision>
  <dcterms:created xsi:type="dcterms:W3CDTF">2019-03-01T13:20:34Z</dcterms:created>
  <dcterms:modified xsi:type="dcterms:W3CDTF">2023-05-29T01:04:41Z</dcterms:modified>
</cp:coreProperties>
</file>