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0" r:id="rId2"/>
    <p:sldId id="297" r:id="rId3"/>
    <p:sldId id="29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26" autoAdjust="0"/>
  </p:normalViewPr>
  <p:slideViewPr>
    <p:cSldViewPr>
      <p:cViewPr varScale="1">
        <p:scale>
          <a:sx n="99" d="100"/>
          <a:sy n="99" d="100"/>
        </p:scale>
        <p:origin x="9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132856"/>
            <a:ext cx="6552728" cy="99898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Flexible Box layout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500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484784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CSS_07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r>
              <a:rPr lang="en-US" altLang="ko-KR" sz="2400" dirty="0" smtClean="0">
                <a:solidFill>
                  <a:srgbClr val="FF0000"/>
                </a:solidFill>
              </a:rPr>
              <a:t>(04 flex-order.html)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493"/>
            <a:ext cx="59817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7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</a:t>
            </a:r>
            <a:r>
              <a:rPr lang="ko-KR" altLang="en-US" sz="2400" b="1" dirty="0" smtClean="0"/>
              <a:t>항목배치를 위한 속성들</a:t>
            </a:r>
            <a:r>
              <a:rPr lang="en-US" altLang="ko-KR" sz="2400" dirty="0">
                <a:solidFill>
                  <a:srgbClr val="FF0000"/>
                </a:solidFill>
              </a:rPr>
              <a:t>(05 </a:t>
            </a:r>
            <a:r>
              <a:rPr lang="en-US" altLang="ko-KR" sz="2400" dirty="0" smtClean="0">
                <a:solidFill>
                  <a:srgbClr val="FF0000"/>
                </a:solidFill>
              </a:rPr>
              <a:t>justify-content.html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32" y="1467197"/>
            <a:ext cx="57340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9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/>
              <a:t> </a:t>
            </a:r>
            <a:r>
              <a:rPr lang="en-US" altLang="ko-KR" sz="2400" b="1" dirty="0"/>
              <a:t>Flexible </a:t>
            </a:r>
            <a:r>
              <a:rPr lang="ko-KR" altLang="en-US" sz="2400" b="1" dirty="0"/>
              <a:t>항목배치를 위한 </a:t>
            </a:r>
            <a:r>
              <a:rPr lang="ko-KR" altLang="en-US" sz="2400" b="1" dirty="0" smtClean="0"/>
              <a:t>속성들</a:t>
            </a:r>
            <a:r>
              <a:rPr lang="en-US" altLang="ko-KR" sz="2400" dirty="0">
                <a:solidFill>
                  <a:srgbClr val="FF0000"/>
                </a:solidFill>
              </a:rPr>
              <a:t>(06 </a:t>
            </a:r>
            <a:r>
              <a:rPr lang="en-US" altLang="ko-KR" sz="2400" dirty="0" smtClean="0">
                <a:solidFill>
                  <a:srgbClr val="FF0000"/>
                </a:solidFill>
              </a:rPr>
              <a:t>align-items.html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98054"/>
            <a:ext cx="56673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436096" y="1121856"/>
            <a:ext cx="2121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07 align-self.html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9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/>
              <a:t> </a:t>
            </a:r>
            <a:r>
              <a:rPr lang="en-US" altLang="ko-KR" sz="2400" b="1" dirty="0"/>
              <a:t>Flexible </a:t>
            </a:r>
            <a:r>
              <a:rPr lang="ko-KR" altLang="en-US" sz="2400" b="1" dirty="0"/>
              <a:t>항목배치를 위한 </a:t>
            </a:r>
            <a:r>
              <a:rPr lang="ko-KR" altLang="en-US" sz="2400" b="1" dirty="0" smtClean="0"/>
              <a:t>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08 </a:t>
            </a:r>
            <a:r>
              <a:rPr lang="en-US" altLang="ko-KR" sz="2400" dirty="0">
                <a:solidFill>
                  <a:srgbClr val="FF0000"/>
                </a:solidFill>
              </a:rPr>
              <a:t>align-content.html)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06438"/>
            <a:ext cx="58007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9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/>
              <a:t> </a:t>
            </a:r>
            <a:r>
              <a:rPr lang="en-US" altLang="ko-KR" sz="2400" b="1" dirty="0"/>
              <a:t>Flexible </a:t>
            </a:r>
            <a:r>
              <a:rPr lang="ko-KR" altLang="en-US" sz="2400" b="1" dirty="0"/>
              <a:t>항목배치를 위한 </a:t>
            </a:r>
            <a:r>
              <a:rPr lang="ko-KR" altLang="en-US" sz="2400" b="1" dirty="0" smtClean="0"/>
              <a:t>속성들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87" y="1412776"/>
            <a:ext cx="63341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5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/>
              <a:t> </a:t>
            </a:r>
            <a:r>
              <a:rPr lang="en-US" altLang="ko-KR" sz="2400" b="1" dirty="0"/>
              <a:t>Flexible </a:t>
            </a:r>
            <a:r>
              <a:rPr lang="ko-KR" altLang="en-US" sz="2400" b="1" dirty="0"/>
              <a:t>항목배치를 위한 </a:t>
            </a:r>
            <a:r>
              <a:rPr lang="ko-KR" altLang="en-US" sz="2400" b="1" dirty="0" smtClean="0"/>
              <a:t>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09 flex-flex.html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47720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5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6066"/>
            <a:ext cx="8123634" cy="468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52387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92" y="1319683"/>
            <a:ext cx="53054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r>
              <a:rPr lang="en-US" altLang="ko-KR" sz="2400" dirty="0">
                <a:solidFill>
                  <a:srgbClr val="FF0000"/>
                </a:solidFill>
              </a:rPr>
              <a:t>(01 flex.html)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4865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1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r>
              <a:rPr lang="en-US" altLang="ko-KR" sz="2400" dirty="0" smtClean="0">
                <a:solidFill>
                  <a:srgbClr val="FF0000"/>
                </a:solidFill>
              </a:rPr>
              <a:t>(01 flex.html)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44" y="2132856"/>
            <a:ext cx="33623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30765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1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19250"/>
            <a:ext cx="57435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48387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098332" y="2636912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(02 </a:t>
            </a:r>
            <a:r>
              <a:rPr lang="en-US" altLang="ko-KR" dirty="0" smtClean="0">
                <a:solidFill>
                  <a:srgbClr val="FF0000"/>
                </a:solidFill>
              </a:rPr>
              <a:t>flex.html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8331" y="4869160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03 flex.html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r>
              <a:rPr lang="en-US" altLang="ko-KR" sz="2400" dirty="0" smtClean="0">
                <a:solidFill>
                  <a:srgbClr val="FF0000"/>
                </a:solidFill>
              </a:rPr>
              <a:t>(04 flex-order.html)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49244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50654"/>
            <a:ext cx="48291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128</Words>
  <Application>Microsoft Office PowerPoint</Application>
  <PresentationFormat>화면 슬라이드 쇼(4:3)</PresentationFormat>
  <Paragraphs>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Flexible Box layout</vt:lpstr>
      <vt:lpstr>▶ Flexible Box Layout</vt:lpstr>
      <vt:lpstr>▶ Flexible Box layout 기본 속성</vt:lpstr>
      <vt:lpstr>▶ Flexible Box layout 기본 속성</vt:lpstr>
      <vt:lpstr>▶ Flexible Box layout 기본 속성(01 flex.html)</vt:lpstr>
      <vt:lpstr>▶ Flexible Box layout 기본 속성(01 flex.html)</vt:lpstr>
      <vt:lpstr>▶ Flexible Box layout 기본 속성</vt:lpstr>
      <vt:lpstr>▶ Flexible Box layout 기본 속성</vt:lpstr>
      <vt:lpstr>▶ Flexible Box layout 기본 속성(04 flex-order.html)</vt:lpstr>
      <vt:lpstr>▶ Flexible Box layout 기본 속성(04 flex-order.html)</vt:lpstr>
      <vt:lpstr>▶ Flexible 항목배치를 위한 속성들(05 justify-content.html)</vt:lpstr>
      <vt:lpstr>▶ Flexible 항목배치를 위한 속성들(06 align-items.html)</vt:lpstr>
      <vt:lpstr>▶ Flexible 항목배치를 위한 속성들(08 align-content.html)</vt:lpstr>
      <vt:lpstr>▶ Flexible 항목배치를 위한 속성들</vt:lpstr>
      <vt:lpstr>▶ Flexible 항목배치를 위한 속성들(09 flex-flex.html)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WebDesignSkill</cp:lastModifiedBy>
  <cp:revision>118</cp:revision>
  <dcterms:created xsi:type="dcterms:W3CDTF">2019-03-01T13:20:34Z</dcterms:created>
  <dcterms:modified xsi:type="dcterms:W3CDTF">2023-05-29T01:04:52Z</dcterms:modified>
</cp:coreProperties>
</file>