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26" autoAdjust="0"/>
  </p:normalViewPr>
  <p:slideViewPr>
    <p:cSldViewPr>
      <p:cViewPr varScale="1">
        <p:scale>
          <a:sx n="99" d="100"/>
          <a:sy n="99" d="100"/>
        </p:scale>
        <p:origin x="96" y="33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70056D5-EE1C-48E6-BFE3-8E0B6971D3CC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5E4E432-C6D1-483F-835B-B899AF4C30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92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132856"/>
            <a:ext cx="6552728" cy="99898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Transform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500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484784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CSS_08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Rotate </a:t>
            </a:r>
            <a:r>
              <a:rPr lang="ko-KR" altLang="en-US" sz="2400" b="1" dirty="0" smtClean="0"/>
              <a:t>함수 </a:t>
            </a:r>
            <a:r>
              <a:rPr lang="en-US" altLang="ko-KR" sz="2400" dirty="0">
                <a:solidFill>
                  <a:srgbClr val="FF0000"/>
                </a:solidFill>
              </a:rPr>
              <a:t>(03 Rotate.html)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7053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6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Transform(</a:t>
            </a:r>
            <a:r>
              <a:rPr lang="ko-KR" altLang="en-US" sz="2400" b="1" dirty="0" smtClean="0"/>
              <a:t>변형</a:t>
            </a:r>
            <a:r>
              <a:rPr lang="en-US" altLang="ko-KR" sz="2400" b="1" dirty="0" smtClean="0"/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7" y="1412776"/>
            <a:ext cx="8388425" cy="48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Transform(</a:t>
            </a:r>
            <a:r>
              <a:rPr lang="ko-KR" altLang="en-US" sz="2400" b="1" dirty="0" smtClean="0"/>
              <a:t>변형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과 변형함수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52" y="1268758"/>
            <a:ext cx="5976664" cy="516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Transform(</a:t>
            </a:r>
            <a:r>
              <a:rPr lang="ko-KR" altLang="en-US" sz="2400" b="1" dirty="0" smtClean="0"/>
              <a:t>변형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과 변형함수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4" y="1510060"/>
            <a:ext cx="7776370" cy="486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7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Translate </a:t>
            </a:r>
            <a:r>
              <a:rPr lang="ko-KR" altLang="en-US" sz="2400" b="1" dirty="0" smtClean="0"/>
              <a:t>함수 </a:t>
            </a:r>
            <a:r>
              <a:rPr lang="en-US" altLang="ko-KR" sz="2400" dirty="0">
                <a:solidFill>
                  <a:srgbClr val="FF0000"/>
                </a:solidFill>
              </a:rPr>
              <a:t>(01 translate.html)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1556792"/>
            <a:ext cx="57340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Translate </a:t>
            </a:r>
            <a:r>
              <a:rPr lang="ko-KR" altLang="en-US" sz="2400" b="1" dirty="0" smtClean="0"/>
              <a:t>함수</a:t>
            </a:r>
            <a:r>
              <a:rPr lang="en-US" altLang="ko-KR" sz="2400" dirty="0">
                <a:solidFill>
                  <a:srgbClr val="FF0000"/>
                </a:solidFill>
              </a:rPr>
              <a:t> (01 </a:t>
            </a:r>
            <a:r>
              <a:rPr lang="en-US" altLang="ko-KR" sz="2400" dirty="0" smtClean="0">
                <a:solidFill>
                  <a:srgbClr val="FF0000"/>
                </a:solidFill>
              </a:rPr>
              <a:t>translate.html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22" y="1349082"/>
            <a:ext cx="5496074" cy="510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Scale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dirty="0" smtClean="0">
                <a:solidFill>
                  <a:srgbClr val="FF0000"/>
                </a:solidFill>
              </a:rPr>
              <a:t>(02 Scale.html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56769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Scale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02 </a:t>
            </a:r>
            <a:r>
              <a:rPr lang="en-US" altLang="ko-KR" sz="2400" dirty="0">
                <a:solidFill>
                  <a:srgbClr val="FF0000"/>
                </a:solidFill>
              </a:rPr>
              <a:t>Scale.html)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46101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Rotate </a:t>
            </a:r>
            <a:r>
              <a:rPr lang="ko-KR" altLang="en-US" sz="2400" b="1" dirty="0" smtClean="0"/>
              <a:t>함수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03 Rotate.html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5530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화면 슬라이드 쇼(4:3)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Transform</vt:lpstr>
      <vt:lpstr>▶ Transform(변형)</vt:lpstr>
      <vt:lpstr>▶ Transform(변형)과 변형함수</vt:lpstr>
      <vt:lpstr>▶ Transform(변형)과 변형함수</vt:lpstr>
      <vt:lpstr>▶ Translate 함수 (01 translate.html)</vt:lpstr>
      <vt:lpstr>▶ Translate 함수 (01 translate.html)</vt:lpstr>
      <vt:lpstr>▶ Scale 함수 (02 Scale.html)</vt:lpstr>
      <vt:lpstr>▶ Scale 함수 (02 Scale.html)</vt:lpstr>
      <vt:lpstr>▶ Rotate 함수 (03 Rotate.html)</vt:lpstr>
      <vt:lpstr>▶ Rotate 함수 (03 Rotate.html)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WebDesignSkill</cp:lastModifiedBy>
  <cp:revision>125</cp:revision>
  <dcterms:created xsi:type="dcterms:W3CDTF">2019-03-01T13:20:34Z</dcterms:created>
  <dcterms:modified xsi:type="dcterms:W3CDTF">2023-05-29T01:04:57Z</dcterms:modified>
  <cp:version/>
</cp:coreProperties>
</file>