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97" r:id="rId3"/>
    <p:sldId id="298" r:id="rId4"/>
    <p:sldId id="299" r:id="rId5"/>
    <p:sldId id="300" r:id="rId6"/>
    <p:sldId id="301" r:id="rId7"/>
    <p:sldId id="302" r:id="rId8"/>
    <p:sldId id="307" r:id="rId9"/>
    <p:sldId id="303" r:id="rId10"/>
    <p:sldId id="308" r:id="rId11"/>
    <p:sldId id="304" r:id="rId12"/>
    <p:sldId id="314" r:id="rId13"/>
    <p:sldId id="309" r:id="rId14"/>
    <p:sldId id="310" r:id="rId15"/>
    <p:sldId id="311" r:id="rId16"/>
    <p:sldId id="31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26" autoAdjust="0"/>
  </p:normalViewPr>
  <p:slideViewPr>
    <p:cSldViewPr>
      <p:cViewPr varScale="1">
        <p:scale>
          <a:sx n="99" d="100"/>
          <a:sy n="99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552728" cy="99898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Transition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484784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/>
              <a:t>애니메이션 </a:t>
            </a:r>
            <a:r>
              <a:rPr lang="en-US" altLang="ko-KR" sz="2400" dirty="0">
                <a:solidFill>
                  <a:srgbClr val="FF0000"/>
                </a:solidFill>
              </a:rPr>
              <a:t>(05 ani-keyframes.html)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9" y="4997648"/>
            <a:ext cx="7848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83543"/>
            <a:ext cx="43148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4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 smtClean="0"/>
              <a:t>애니메이션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75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/>
              <a:t>애니메이션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06 </a:t>
            </a:r>
            <a:r>
              <a:rPr lang="en-US" altLang="ko-KR" sz="2400" dirty="0">
                <a:solidFill>
                  <a:srgbClr val="FF0000"/>
                </a:solidFill>
              </a:rPr>
              <a:t>ani-name.html)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40386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 smtClean="0"/>
              <a:t>애니메이션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01192"/>
            <a:ext cx="56007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6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/>
              <a:t>애니메이션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07 ani-count.html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7340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6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 smtClean="0"/>
              <a:t>애니메이션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1626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6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/>
              <a:t>애니메이션 </a:t>
            </a:r>
            <a:r>
              <a:rPr lang="en-US" altLang="ko-KR" sz="2400" dirty="0">
                <a:solidFill>
                  <a:srgbClr val="FF0000"/>
                </a:solidFill>
              </a:rPr>
              <a:t>(08 animation.html)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72" y="1412776"/>
            <a:ext cx="58293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7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Transition(</a:t>
            </a:r>
            <a:r>
              <a:rPr lang="ko-KR" altLang="en-US" sz="2400" b="1" dirty="0" smtClean="0"/>
              <a:t>변화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>
                <a:solidFill>
                  <a:srgbClr val="FF0000"/>
                </a:solidFill>
              </a:rPr>
              <a:t>(01 transition.html)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4881761" cy="478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Transition(</a:t>
            </a:r>
            <a:r>
              <a:rPr lang="ko-KR" altLang="en-US" sz="2400" b="1" dirty="0" smtClean="0"/>
              <a:t>변화</a:t>
            </a:r>
            <a:r>
              <a:rPr lang="en-US" altLang="ko-KR" sz="2400" b="1" dirty="0" smtClean="0"/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59817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4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Transition(</a:t>
            </a:r>
            <a:r>
              <a:rPr lang="ko-KR" altLang="en-US" sz="2400" b="1" dirty="0" smtClean="0"/>
              <a:t>변화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tr-property_duration.html)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2293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4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Transition(</a:t>
            </a:r>
            <a:r>
              <a:rPr lang="ko-KR" altLang="en-US" sz="2400" b="1" dirty="0" smtClean="0"/>
              <a:t>변화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tr-pro_dur.html)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2863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1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Transition(</a:t>
            </a:r>
            <a:r>
              <a:rPr lang="ko-KR" altLang="en-US" sz="2400" b="1" dirty="0" smtClean="0"/>
              <a:t>변화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>
                <a:solidFill>
                  <a:srgbClr val="FF0000"/>
                </a:solidFill>
              </a:rPr>
              <a:t>(03 tr-timing-function.html)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6769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1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Transition(</a:t>
            </a:r>
            <a:r>
              <a:rPr lang="ko-KR" altLang="en-US" sz="2400" b="1" dirty="0" smtClean="0"/>
              <a:t>변화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>
                <a:solidFill>
                  <a:srgbClr val="FF0000"/>
                </a:solidFill>
              </a:rPr>
              <a:t>(04 </a:t>
            </a:r>
            <a:r>
              <a:rPr lang="en-US" altLang="ko-KR" sz="2400" dirty="0">
                <a:solidFill>
                  <a:srgbClr val="FF0000"/>
                </a:solidFill>
              </a:rPr>
              <a:t>tr-delay.html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5976664" cy="502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CSS </a:t>
            </a:r>
            <a:r>
              <a:rPr lang="ko-KR" altLang="en-US" sz="2400" b="1" dirty="0" smtClean="0"/>
              <a:t>애니메이션 </a:t>
            </a:r>
            <a:r>
              <a:rPr lang="en-US" altLang="ko-KR" sz="2400" dirty="0">
                <a:solidFill>
                  <a:srgbClr val="FF0000"/>
                </a:solidFill>
              </a:rPr>
              <a:t>(05 ani-keyframes.html)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0579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13251"/>
            <a:ext cx="48672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/>
              <a:t>CSS </a:t>
            </a:r>
            <a:r>
              <a:rPr lang="ko-KR" altLang="en-US" sz="2400" b="1" dirty="0" smtClean="0"/>
              <a:t>애니메이션 </a:t>
            </a:r>
            <a:r>
              <a:rPr lang="en-US" altLang="ko-KR" sz="2400" dirty="0" smtClean="0">
                <a:solidFill>
                  <a:srgbClr val="FF0000"/>
                </a:solidFill>
              </a:rPr>
              <a:t>(05 </a:t>
            </a:r>
            <a:r>
              <a:rPr lang="en-US" altLang="ko-KR" sz="2400" dirty="0">
                <a:solidFill>
                  <a:srgbClr val="FF0000"/>
                </a:solidFill>
              </a:rPr>
              <a:t>ani-keyframes.html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88232"/>
            <a:ext cx="55149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106</Words>
  <Application>Microsoft Office PowerPoint</Application>
  <PresentationFormat>화면 슬라이드 쇼(4:3)</PresentationFormat>
  <Paragraphs>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Transition</vt:lpstr>
      <vt:lpstr>▶ Transition(변화) (01 transition.html)</vt:lpstr>
      <vt:lpstr>▶ Transition(변화)</vt:lpstr>
      <vt:lpstr>▶ Transition(변화) (02 tr-property_duration.html)</vt:lpstr>
      <vt:lpstr>▶ Transition(변화) (02 tr-pro_dur.html)</vt:lpstr>
      <vt:lpstr>▶ Transition(변화) (03 tr-timing-function.html)</vt:lpstr>
      <vt:lpstr>▶ Transition(변화) (04 tr-delay.html)</vt:lpstr>
      <vt:lpstr>▶ CSS 애니메이션 (05 ani-keyframes.html)</vt:lpstr>
      <vt:lpstr>▶ CSS 애니메이션 (05 ani-keyframes.html)</vt:lpstr>
      <vt:lpstr>▶ CSS 애니메이션 (05 ani-keyframes.html)</vt:lpstr>
      <vt:lpstr>▶ CSS 애니메이션</vt:lpstr>
      <vt:lpstr>▶ CSS 애니메이션 (06 ani-name.html)</vt:lpstr>
      <vt:lpstr>▶ CSS 애니메이션</vt:lpstr>
      <vt:lpstr>▶ CSS 애니메이션 (07 ani-count.html)</vt:lpstr>
      <vt:lpstr>▶ CSS 애니메이션</vt:lpstr>
      <vt:lpstr>▶ CSS 애니메이션 (08 animation.html)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134</cp:revision>
  <dcterms:created xsi:type="dcterms:W3CDTF">2019-03-01T13:20:34Z</dcterms:created>
  <dcterms:modified xsi:type="dcterms:W3CDTF">2023-05-29T01:05:02Z</dcterms:modified>
</cp:coreProperties>
</file>