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96" r:id="rId2"/>
    <p:sldId id="299" r:id="rId3"/>
    <p:sldId id="334" r:id="rId4"/>
    <p:sldId id="335" r:id="rId5"/>
    <p:sldId id="336" r:id="rId6"/>
    <p:sldId id="337" r:id="rId7"/>
    <p:sldId id="338" r:id="rId8"/>
    <p:sldId id="29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D5985F9D-7599-4790-8E15-4F4DB5E5456D}">
          <p14:sldIdLst>
            <p14:sldId id="296"/>
            <p14:sldId id="299"/>
            <p14:sldId id="334"/>
            <p14:sldId id="335"/>
            <p14:sldId id="336"/>
            <p14:sldId id="337"/>
            <p14:sldId id="338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98DF"/>
    <a:srgbClr val="FFFFFF"/>
    <a:srgbClr val="FFAB40"/>
    <a:srgbClr val="EDEDED"/>
    <a:srgbClr val="2295F5"/>
    <a:srgbClr val="F6F6F6"/>
    <a:srgbClr val="FFDBAB"/>
    <a:srgbClr val="ACCFEA"/>
    <a:srgbClr val="4595D1"/>
    <a:srgbClr val="DD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D153C-BC94-4DE1-8D1D-26C3104BD65A}">
  <a:tblStyle styleId="{664D153C-BC94-4DE1-8D1D-26C3104BD65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BEFC46-46B1-49CD-AFF2-77395301DE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FA3C0C-DA72-42EA-AF25-FEF2ACF35ED0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7026" autoAdjust="0"/>
  </p:normalViewPr>
  <p:slideViewPr>
    <p:cSldViewPr snapToGrid="0">
      <p:cViewPr varScale="1">
        <p:scale>
          <a:sx n="152" d="100"/>
          <a:sy n="152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9CEDE8-3A2B-7740-9225-7D7731EB84F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B856294-90FB-0343-AB45-34E171B3B0CD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00.</a:t>
          </a:r>
          <a:r>
            <a:rPr lang="ko-KR" altLang="en-US" sz="1200" dirty="0" smtClean="0">
              <a:latin typeface="+mn-ea"/>
              <a:ea typeface="+mn-ea"/>
            </a:rPr>
            <a:t> 메인 페이지</a:t>
          </a:r>
          <a:endParaRPr lang="ko-KR" altLang="en-US" sz="1200" dirty="0">
            <a:latin typeface="+mn-ea"/>
            <a:ea typeface="+mn-ea"/>
          </a:endParaRPr>
        </a:p>
      </dgm:t>
    </dgm:pt>
    <dgm:pt modelId="{F85AAE65-12F4-5742-9049-EB30E0F37B8B}" type="parTrans" cxnId="{0B34176D-7F5A-AA4D-A9ED-6BE3DE89B54D}">
      <dgm:prSet/>
      <dgm:spPr/>
      <dgm:t>
        <a:bodyPr/>
        <a:lstStyle/>
        <a:p>
          <a:pPr latinLnBrk="1"/>
          <a:endParaRPr lang="ko-KR" altLang="en-US"/>
        </a:p>
      </dgm:t>
    </dgm:pt>
    <dgm:pt modelId="{28E7580D-97ED-3141-AAF9-E34E554F90BB}" type="sibTrans" cxnId="{0B34176D-7F5A-AA4D-A9ED-6BE3DE89B54D}">
      <dgm:prSet/>
      <dgm:spPr/>
      <dgm:t>
        <a:bodyPr/>
        <a:lstStyle/>
        <a:p>
          <a:pPr latinLnBrk="1"/>
          <a:endParaRPr lang="ko-KR" altLang="en-US"/>
        </a:p>
      </dgm:t>
    </dgm:pt>
    <dgm:pt modelId="{D32E18DE-0BB9-A046-96E1-B256D2506C66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01. About Us</a:t>
          </a:r>
          <a:endParaRPr lang="ko-KR" altLang="en-US" sz="1200" dirty="0">
            <a:latin typeface="+mn-ea"/>
            <a:ea typeface="+mn-ea"/>
          </a:endParaRPr>
        </a:p>
      </dgm:t>
    </dgm:pt>
    <dgm:pt modelId="{6DCB1F67-5656-7543-9F73-66B5516F1740}" type="parTrans" cxnId="{B9BD7AE7-4EF4-9044-9B93-A7BC6625746D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8B38C7B7-7609-684A-9821-2C897DC9F04E}" type="sibTrans" cxnId="{B9BD7AE7-4EF4-9044-9B93-A7BC6625746D}">
      <dgm:prSet/>
      <dgm:spPr/>
      <dgm:t>
        <a:bodyPr/>
        <a:lstStyle/>
        <a:p>
          <a:pPr latinLnBrk="1"/>
          <a:endParaRPr lang="ko-KR" altLang="en-US"/>
        </a:p>
      </dgm:t>
    </dgm:pt>
    <dgm:pt modelId="{5E31FA0D-6441-F34D-86D6-28B427A7C74F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02. Contact Us</a:t>
          </a:r>
          <a:endParaRPr lang="ko-KR" altLang="en-US" sz="1200" dirty="0">
            <a:latin typeface="+mn-ea"/>
            <a:ea typeface="+mn-ea"/>
          </a:endParaRPr>
        </a:p>
      </dgm:t>
    </dgm:pt>
    <dgm:pt modelId="{4609F151-DDFA-AC41-A3C2-9EBA6E5D8467}" type="parTrans" cxnId="{F9B48EA8-C9D0-5A43-94EA-48BE4B4344BC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5136B97F-FFC6-4748-ADC2-EA1DC83A1744}" type="sibTrans" cxnId="{F9B48EA8-C9D0-5A43-94EA-48BE4B4344BC}">
      <dgm:prSet/>
      <dgm:spPr/>
      <dgm:t>
        <a:bodyPr/>
        <a:lstStyle/>
        <a:p>
          <a:pPr latinLnBrk="1"/>
          <a:endParaRPr lang="ko-KR" altLang="en-US"/>
        </a:p>
      </dgm:t>
    </dgm:pt>
    <dgm:pt modelId="{1050334C-FC4C-5B4C-8713-B1A140906FA0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03. Directions</a:t>
          </a:r>
          <a:endParaRPr lang="ko-KR" altLang="en-US" sz="1200" dirty="0">
            <a:latin typeface="+mn-ea"/>
            <a:ea typeface="+mn-ea"/>
          </a:endParaRPr>
        </a:p>
      </dgm:t>
    </dgm:pt>
    <dgm:pt modelId="{961DC218-352E-3B4B-A8D2-8F4D81084283}" type="parTrans" cxnId="{9614532B-E116-ED45-8879-1499D86F6A9D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41C72E97-46FB-1E4C-980A-67EAEB75F8EB}" type="sibTrans" cxnId="{9614532B-E116-ED45-8879-1499D86F6A9D}">
      <dgm:prSet/>
      <dgm:spPr/>
      <dgm:t>
        <a:bodyPr/>
        <a:lstStyle/>
        <a:p>
          <a:pPr latinLnBrk="1"/>
          <a:endParaRPr lang="ko-KR" altLang="en-US"/>
        </a:p>
      </dgm:t>
    </dgm:pt>
    <dgm:pt modelId="{C18EC247-5C78-2E4A-B9CB-8431F330B0FC}">
      <dgm:prSet phldrT="[텍스트]"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04. Platform</a:t>
          </a:r>
          <a:endParaRPr lang="ko-KR" altLang="en-US" sz="1200" dirty="0">
            <a:latin typeface="+mn-ea"/>
            <a:ea typeface="+mn-ea"/>
          </a:endParaRPr>
        </a:p>
      </dgm:t>
    </dgm:pt>
    <dgm:pt modelId="{BDFA0D82-80AB-BD4B-B987-56EC912684FC}" type="parTrans" cxnId="{FDBA85F5-9A0B-E44A-A35D-88011CBCCBFF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DA0D4E25-32BB-594A-8A82-9F5436F4E59A}" type="sibTrans" cxnId="{FDBA85F5-9A0B-E44A-A35D-88011CBCCBFF}">
      <dgm:prSet/>
      <dgm:spPr/>
      <dgm:t>
        <a:bodyPr/>
        <a:lstStyle/>
        <a:p>
          <a:pPr latinLnBrk="1"/>
          <a:endParaRPr lang="ko-KR" altLang="en-US"/>
        </a:p>
      </dgm:t>
    </dgm:pt>
    <dgm:pt modelId="{0940F817-0D48-314C-8E67-3E3FA52FFD7A}">
      <dgm:prSet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04_01. </a:t>
          </a:r>
          <a:r>
            <a:rPr lang="en-US" altLang="ko-KR" sz="1200" dirty="0" err="1" smtClean="0">
              <a:latin typeface="+mn-ea"/>
              <a:ea typeface="+mn-ea"/>
            </a:rPr>
            <a:t>Naver</a:t>
          </a:r>
          <a:endParaRPr lang="ko-KR" altLang="en-US" sz="1200" dirty="0">
            <a:latin typeface="+mn-ea"/>
            <a:ea typeface="+mn-ea"/>
          </a:endParaRPr>
        </a:p>
      </dgm:t>
    </dgm:pt>
    <dgm:pt modelId="{BEA0AFED-436E-4745-A53E-9B9B2AB9369E}" type="parTrans" cxnId="{5FFCE75A-7694-6648-A24E-EDE9E1BCE53A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C739DA8C-A587-CB49-9FE9-19A8C601FF32}" type="sibTrans" cxnId="{5FFCE75A-7694-6648-A24E-EDE9E1BCE53A}">
      <dgm:prSet/>
      <dgm:spPr/>
      <dgm:t>
        <a:bodyPr/>
        <a:lstStyle/>
        <a:p>
          <a:pPr latinLnBrk="1"/>
          <a:endParaRPr lang="ko-KR" altLang="en-US"/>
        </a:p>
      </dgm:t>
    </dgm:pt>
    <dgm:pt modelId="{1F8E485D-8E2D-F04D-9944-B37C4C97298C}">
      <dgm:prSet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04_02. </a:t>
          </a:r>
          <a:r>
            <a:rPr lang="en-US" altLang="ko-KR" sz="1200" dirty="0" err="1" smtClean="0">
              <a:latin typeface="+mn-ea"/>
              <a:ea typeface="+mn-ea"/>
            </a:rPr>
            <a:t>Youtube</a:t>
          </a:r>
          <a:endParaRPr lang="ko-KR" altLang="en-US" sz="1200" dirty="0">
            <a:latin typeface="+mn-ea"/>
            <a:ea typeface="+mn-ea"/>
          </a:endParaRPr>
        </a:p>
      </dgm:t>
    </dgm:pt>
    <dgm:pt modelId="{1597A473-B8EA-0643-92E2-2BDB9B488C76}" type="parTrans" cxnId="{A76ADA6A-21A7-814A-A556-4E936FF94B12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CD3958A5-9E3C-3747-BCA0-28BB13FB5006}" type="sibTrans" cxnId="{A76ADA6A-21A7-814A-A556-4E936FF94B12}">
      <dgm:prSet/>
      <dgm:spPr/>
      <dgm:t>
        <a:bodyPr/>
        <a:lstStyle/>
        <a:p>
          <a:pPr latinLnBrk="1"/>
          <a:endParaRPr lang="ko-KR" altLang="en-US"/>
        </a:p>
      </dgm:t>
    </dgm:pt>
    <dgm:pt modelId="{7B9A409A-BDB3-B549-AF69-77D2EEE6A221}">
      <dgm:prSet custT="1"/>
      <dgm:spPr/>
      <dgm:t>
        <a:bodyPr/>
        <a:lstStyle/>
        <a:p>
          <a:pPr latinLnBrk="1"/>
          <a:r>
            <a:rPr lang="en-US" altLang="ko-KR" sz="1200" dirty="0" smtClean="0">
              <a:latin typeface="+mn-ea"/>
              <a:ea typeface="+mn-ea"/>
            </a:rPr>
            <a:t>04_03. </a:t>
          </a:r>
          <a:r>
            <a:rPr lang="en-US" altLang="ko-KR" sz="1200" dirty="0" err="1" smtClean="0">
              <a:latin typeface="+mn-ea"/>
              <a:ea typeface="+mn-ea"/>
            </a:rPr>
            <a:t>Twittch</a:t>
          </a:r>
          <a:endParaRPr lang="ko-KR" altLang="en-US" sz="1200" dirty="0">
            <a:latin typeface="+mn-ea"/>
            <a:ea typeface="+mn-ea"/>
          </a:endParaRPr>
        </a:p>
      </dgm:t>
    </dgm:pt>
    <dgm:pt modelId="{DD60C181-6CFF-7141-B73C-6AACAAC986B8}" type="parTrans" cxnId="{D698D9A7-21E9-E54B-9E30-0C9E3CA10194}">
      <dgm:prSet/>
      <dgm:spPr/>
      <dgm:t>
        <a:bodyPr/>
        <a:lstStyle/>
        <a:p>
          <a:pPr latinLnBrk="1"/>
          <a:endParaRPr lang="ko-KR" altLang="en-US" sz="1200">
            <a:latin typeface="+mn-ea"/>
            <a:ea typeface="+mn-ea"/>
          </a:endParaRPr>
        </a:p>
      </dgm:t>
    </dgm:pt>
    <dgm:pt modelId="{473FEF1E-80A1-5E46-B7F1-D0117DB6C984}" type="sibTrans" cxnId="{D698D9A7-21E9-E54B-9E30-0C9E3CA10194}">
      <dgm:prSet/>
      <dgm:spPr/>
      <dgm:t>
        <a:bodyPr/>
        <a:lstStyle/>
        <a:p>
          <a:pPr latinLnBrk="1"/>
          <a:endParaRPr lang="ko-KR" altLang="en-US"/>
        </a:p>
      </dgm:t>
    </dgm:pt>
    <dgm:pt modelId="{F2904399-693B-454E-88BF-BC20FCB4BC1A}" type="pres">
      <dgm:prSet presAssocID="{789CEDE8-3A2B-7740-9225-7D7731EB84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2778EE-67E2-B34E-AF68-787FE5BADB5D}" type="pres">
      <dgm:prSet presAssocID="{0B856294-90FB-0343-AB45-34E171B3B0CD}" presName="hierRoot1" presStyleCnt="0">
        <dgm:presLayoutVars>
          <dgm:hierBranch val="init"/>
        </dgm:presLayoutVars>
      </dgm:prSet>
      <dgm:spPr/>
    </dgm:pt>
    <dgm:pt modelId="{98997BC5-3E28-1244-A414-0E8FBB40B95F}" type="pres">
      <dgm:prSet presAssocID="{0B856294-90FB-0343-AB45-34E171B3B0CD}" presName="rootComposite1" presStyleCnt="0"/>
      <dgm:spPr/>
    </dgm:pt>
    <dgm:pt modelId="{5DD4FBAE-1F7B-254A-9757-DF9D00B0C740}" type="pres">
      <dgm:prSet presAssocID="{0B856294-90FB-0343-AB45-34E171B3B0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0E2852-3C4A-9741-AF0C-EDCFF76E4BAF}" type="pres">
      <dgm:prSet presAssocID="{0B856294-90FB-0343-AB45-34E171B3B0CD}" presName="rootConnector1" presStyleLbl="node1" presStyleIdx="0" presStyleCnt="0"/>
      <dgm:spPr/>
    </dgm:pt>
    <dgm:pt modelId="{CA17D1B7-1AF8-0A41-AA06-0EB1B5E412C4}" type="pres">
      <dgm:prSet presAssocID="{0B856294-90FB-0343-AB45-34E171B3B0CD}" presName="hierChild2" presStyleCnt="0"/>
      <dgm:spPr/>
    </dgm:pt>
    <dgm:pt modelId="{0FAC701D-6454-C946-BE24-F7E48F55522C}" type="pres">
      <dgm:prSet presAssocID="{6DCB1F67-5656-7543-9F73-66B5516F1740}" presName="Name37" presStyleLbl="parChTrans1D2" presStyleIdx="0" presStyleCnt="4"/>
      <dgm:spPr/>
    </dgm:pt>
    <dgm:pt modelId="{10E18C55-1E78-1248-83FB-C5D4FBE456C8}" type="pres">
      <dgm:prSet presAssocID="{D32E18DE-0BB9-A046-96E1-B256D2506C66}" presName="hierRoot2" presStyleCnt="0">
        <dgm:presLayoutVars>
          <dgm:hierBranch val="init"/>
        </dgm:presLayoutVars>
      </dgm:prSet>
      <dgm:spPr/>
    </dgm:pt>
    <dgm:pt modelId="{67CA831F-09C1-944B-9905-CAE7B92639D1}" type="pres">
      <dgm:prSet presAssocID="{D32E18DE-0BB9-A046-96E1-B256D2506C66}" presName="rootComposite" presStyleCnt="0"/>
      <dgm:spPr/>
    </dgm:pt>
    <dgm:pt modelId="{B585C73B-57FC-3346-A73F-9BABBD670065}" type="pres">
      <dgm:prSet presAssocID="{D32E18DE-0BB9-A046-96E1-B256D2506C6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E1E5A8-8C20-4B46-971B-8387A7B76BF0}" type="pres">
      <dgm:prSet presAssocID="{D32E18DE-0BB9-A046-96E1-B256D2506C66}" presName="rootConnector" presStyleLbl="node2" presStyleIdx="0" presStyleCnt="4"/>
      <dgm:spPr/>
    </dgm:pt>
    <dgm:pt modelId="{854E139F-570C-2A44-96E3-61BC27DFB6A1}" type="pres">
      <dgm:prSet presAssocID="{D32E18DE-0BB9-A046-96E1-B256D2506C66}" presName="hierChild4" presStyleCnt="0"/>
      <dgm:spPr/>
    </dgm:pt>
    <dgm:pt modelId="{8965578B-E2E9-C748-9F4E-8D3FAE709FEA}" type="pres">
      <dgm:prSet presAssocID="{D32E18DE-0BB9-A046-96E1-B256D2506C66}" presName="hierChild5" presStyleCnt="0"/>
      <dgm:spPr/>
    </dgm:pt>
    <dgm:pt modelId="{D380D2CB-1181-6C41-8EA3-95252341FF8E}" type="pres">
      <dgm:prSet presAssocID="{4609F151-DDFA-AC41-A3C2-9EBA6E5D8467}" presName="Name37" presStyleLbl="parChTrans1D2" presStyleIdx="1" presStyleCnt="4"/>
      <dgm:spPr/>
    </dgm:pt>
    <dgm:pt modelId="{B5380084-4B33-BF41-8432-DCABED4E5F0A}" type="pres">
      <dgm:prSet presAssocID="{5E31FA0D-6441-F34D-86D6-28B427A7C74F}" presName="hierRoot2" presStyleCnt="0">
        <dgm:presLayoutVars>
          <dgm:hierBranch val="init"/>
        </dgm:presLayoutVars>
      </dgm:prSet>
      <dgm:spPr/>
    </dgm:pt>
    <dgm:pt modelId="{42FF3B5A-E903-EE48-8354-A3D9A53D7E2D}" type="pres">
      <dgm:prSet presAssocID="{5E31FA0D-6441-F34D-86D6-28B427A7C74F}" presName="rootComposite" presStyleCnt="0"/>
      <dgm:spPr/>
    </dgm:pt>
    <dgm:pt modelId="{6C774F33-6A2D-E849-B7B0-9CB06A1D0DFB}" type="pres">
      <dgm:prSet presAssocID="{5E31FA0D-6441-F34D-86D6-28B427A7C74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1D8AF3-55B5-1940-B29D-4C632A97B272}" type="pres">
      <dgm:prSet presAssocID="{5E31FA0D-6441-F34D-86D6-28B427A7C74F}" presName="rootConnector" presStyleLbl="node2" presStyleIdx="1" presStyleCnt="4"/>
      <dgm:spPr/>
    </dgm:pt>
    <dgm:pt modelId="{065AFD86-8762-C34F-B4D5-68819BB39DB8}" type="pres">
      <dgm:prSet presAssocID="{5E31FA0D-6441-F34D-86D6-28B427A7C74F}" presName="hierChild4" presStyleCnt="0"/>
      <dgm:spPr/>
    </dgm:pt>
    <dgm:pt modelId="{4F910E65-0CA8-0A40-A504-57B47ADE50B0}" type="pres">
      <dgm:prSet presAssocID="{5E31FA0D-6441-F34D-86D6-28B427A7C74F}" presName="hierChild5" presStyleCnt="0"/>
      <dgm:spPr/>
    </dgm:pt>
    <dgm:pt modelId="{BD2902C4-D5BA-C945-B715-AFBDD81F1D3C}" type="pres">
      <dgm:prSet presAssocID="{961DC218-352E-3B4B-A8D2-8F4D81084283}" presName="Name37" presStyleLbl="parChTrans1D2" presStyleIdx="2" presStyleCnt="4"/>
      <dgm:spPr/>
    </dgm:pt>
    <dgm:pt modelId="{E9FC87D6-8420-5743-9C92-5FA28B001BF1}" type="pres">
      <dgm:prSet presAssocID="{1050334C-FC4C-5B4C-8713-B1A140906FA0}" presName="hierRoot2" presStyleCnt="0">
        <dgm:presLayoutVars>
          <dgm:hierBranch val="init"/>
        </dgm:presLayoutVars>
      </dgm:prSet>
      <dgm:spPr/>
    </dgm:pt>
    <dgm:pt modelId="{9E4AC831-97CE-F244-B37E-54EC3EBC20A4}" type="pres">
      <dgm:prSet presAssocID="{1050334C-FC4C-5B4C-8713-B1A140906FA0}" presName="rootComposite" presStyleCnt="0"/>
      <dgm:spPr/>
    </dgm:pt>
    <dgm:pt modelId="{6C152B07-AC6E-EA43-BDF1-52FFB6A7E82C}" type="pres">
      <dgm:prSet presAssocID="{1050334C-FC4C-5B4C-8713-B1A140906FA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03336-E9E5-724C-845D-6B41FAE8743B}" type="pres">
      <dgm:prSet presAssocID="{1050334C-FC4C-5B4C-8713-B1A140906FA0}" presName="rootConnector" presStyleLbl="node2" presStyleIdx="2" presStyleCnt="4"/>
      <dgm:spPr/>
    </dgm:pt>
    <dgm:pt modelId="{ABA1D97C-7FBE-D64F-803D-E8E858F2C18A}" type="pres">
      <dgm:prSet presAssocID="{1050334C-FC4C-5B4C-8713-B1A140906FA0}" presName="hierChild4" presStyleCnt="0"/>
      <dgm:spPr/>
    </dgm:pt>
    <dgm:pt modelId="{F7247B13-7212-DB44-B4FD-96FD4302B98A}" type="pres">
      <dgm:prSet presAssocID="{1050334C-FC4C-5B4C-8713-B1A140906FA0}" presName="hierChild5" presStyleCnt="0"/>
      <dgm:spPr/>
    </dgm:pt>
    <dgm:pt modelId="{D0E53D14-6761-0D4A-B949-43066F36C21F}" type="pres">
      <dgm:prSet presAssocID="{BDFA0D82-80AB-BD4B-B987-56EC912684FC}" presName="Name37" presStyleLbl="parChTrans1D2" presStyleIdx="3" presStyleCnt="4"/>
      <dgm:spPr/>
    </dgm:pt>
    <dgm:pt modelId="{01732F1C-8C87-8A4F-9D5D-640FEEDF27F0}" type="pres">
      <dgm:prSet presAssocID="{C18EC247-5C78-2E4A-B9CB-8431F330B0FC}" presName="hierRoot2" presStyleCnt="0">
        <dgm:presLayoutVars>
          <dgm:hierBranch val="init"/>
        </dgm:presLayoutVars>
      </dgm:prSet>
      <dgm:spPr/>
    </dgm:pt>
    <dgm:pt modelId="{578B8634-7919-5D43-9C93-ED9FEFFA1728}" type="pres">
      <dgm:prSet presAssocID="{C18EC247-5C78-2E4A-B9CB-8431F330B0FC}" presName="rootComposite" presStyleCnt="0"/>
      <dgm:spPr/>
    </dgm:pt>
    <dgm:pt modelId="{DD028BDE-1E6D-DB40-A568-8B8D9C041800}" type="pres">
      <dgm:prSet presAssocID="{C18EC247-5C78-2E4A-B9CB-8431F330B0FC}" presName="rootText" presStyleLbl="node2" presStyleIdx="3" presStyleCnt="4">
        <dgm:presLayoutVars>
          <dgm:chPref val="3"/>
        </dgm:presLayoutVars>
      </dgm:prSet>
      <dgm:spPr/>
    </dgm:pt>
    <dgm:pt modelId="{72114925-FA77-0B49-B2A4-3B3DD7061377}" type="pres">
      <dgm:prSet presAssocID="{C18EC247-5C78-2E4A-B9CB-8431F330B0FC}" presName="rootConnector" presStyleLbl="node2" presStyleIdx="3" presStyleCnt="4"/>
      <dgm:spPr/>
    </dgm:pt>
    <dgm:pt modelId="{2C7E7202-9B3F-554B-850C-EF9130E6EF8F}" type="pres">
      <dgm:prSet presAssocID="{C18EC247-5C78-2E4A-B9CB-8431F330B0FC}" presName="hierChild4" presStyleCnt="0"/>
      <dgm:spPr/>
    </dgm:pt>
    <dgm:pt modelId="{4F55C1B2-7185-1746-B984-FFEE7697DE96}" type="pres">
      <dgm:prSet presAssocID="{BEA0AFED-436E-4745-A53E-9B9B2AB9369E}" presName="Name37" presStyleLbl="parChTrans1D3" presStyleIdx="0" presStyleCnt="3"/>
      <dgm:spPr/>
    </dgm:pt>
    <dgm:pt modelId="{9A3BE33F-1F31-0048-A360-28193180C1FA}" type="pres">
      <dgm:prSet presAssocID="{0940F817-0D48-314C-8E67-3E3FA52FFD7A}" presName="hierRoot2" presStyleCnt="0">
        <dgm:presLayoutVars>
          <dgm:hierBranch val="init"/>
        </dgm:presLayoutVars>
      </dgm:prSet>
      <dgm:spPr/>
    </dgm:pt>
    <dgm:pt modelId="{FF9F18E6-F36F-9743-92D8-86867FBAF8D0}" type="pres">
      <dgm:prSet presAssocID="{0940F817-0D48-314C-8E67-3E3FA52FFD7A}" presName="rootComposite" presStyleCnt="0"/>
      <dgm:spPr/>
    </dgm:pt>
    <dgm:pt modelId="{E0179553-A351-F341-9428-4D508D29E430}" type="pres">
      <dgm:prSet presAssocID="{0940F817-0D48-314C-8E67-3E3FA52FFD7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47FBBC-2FA9-6C47-A747-4A6D02A27DE3}" type="pres">
      <dgm:prSet presAssocID="{0940F817-0D48-314C-8E67-3E3FA52FFD7A}" presName="rootConnector" presStyleLbl="node3" presStyleIdx="0" presStyleCnt="3"/>
      <dgm:spPr/>
    </dgm:pt>
    <dgm:pt modelId="{228DF81C-C931-F740-8B75-CE9DB284CE0F}" type="pres">
      <dgm:prSet presAssocID="{0940F817-0D48-314C-8E67-3E3FA52FFD7A}" presName="hierChild4" presStyleCnt="0"/>
      <dgm:spPr/>
    </dgm:pt>
    <dgm:pt modelId="{8D1F9268-A2F9-3240-AC9B-8100E1F5FDA4}" type="pres">
      <dgm:prSet presAssocID="{0940F817-0D48-314C-8E67-3E3FA52FFD7A}" presName="hierChild5" presStyleCnt="0"/>
      <dgm:spPr/>
    </dgm:pt>
    <dgm:pt modelId="{F21D1B24-324F-1145-BA26-F0041FC36DDD}" type="pres">
      <dgm:prSet presAssocID="{1597A473-B8EA-0643-92E2-2BDB9B488C76}" presName="Name37" presStyleLbl="parChTrans1D3" presStyleIdx="1" presStyleCnt="3"/>
      <dgm:spPr/>
    </dgm:pt>
    <dgm:pt modelId="{EA8BF348-A1D0-6B42-817E-E23C5C5D7EA0}" type="pres">
      <dgm:prSet presAssocID="{1F8E485D-8E2D-F04D-9944-B37C4C97298C}" presName="hierRoot2" presStyleCnt="0">
        <dgm:presLayoutVars>
          <dgm:hierBranch val="init"/>
        </dgm:presLayoutVars>
      </dgm:prSet>
      <dgm:spPr/>
    </dgm:pt>
    <dgm:pt modelId="{BD8BD0D7-B90C-9848-B572-38E9316FD05A}" type="pres">
      <dgm:prSet presAssocID="{1F8E485D-8E2D-F04D-9944-B37C4C97298C}" presName="rootComposite" presStyleCnt="0"/>
      <dgm:spPr/>
    </dgm:pt>
    <dgm:pt modelId="{C80A4025-F05F-1D47-932A-AB9E139462D9}" type="pres">
      <dgm:prSet presAssocID="{1F8E485D-8E2D-F04D-9944-B37C4C97298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CDEF91-DDC7-0F48-911D-404EA20B15A9}" type="pres">
      <dgm:prSet presAssocID="{1F8E485D-8E2D-F04D-9944-B37C4C97298C}" presName="rootConnector" presStyleLbl="node3" presStyleIdx="1" presStyleCnt="3"/>
      <dgm:spPr/>
    </dgm:pt>
    <dgm:pt modelId="{EB7E9BA7-258A-494F-8617-ED8BD3B08F85}" type="pres">
      <dgm:prSet presAssocID="{1F8E485D-8E2D-F04D-9944-B37C4C97298C}" presName="hierChild4" presStyleCnt="0"/>
      <dgm:spPr/>
    </dgm:pt>
    <dgm:pt modelId="{4F5E0E87-E170-E247-BFD4-57EC1607635B}" type="pres">
      <dgm:prSet presAssocID="{1F8E485D-8E2D-F04D-9944-B37C4C97298C}" presName="hierChild5" presStyleCnt="0"/>
      <dgm:spPr/>
    </dgm:pt>
    <dgm:pt modelId="{5A4BA548-3D66-FB4F-8CA0-5703D452B2D6}" type="pres">
      <dgm:prSet presAssocID="{DD60C181-6CFF-7141-B73C-6AACAAC986B8}" presName="Name37" presStyleLbl="parChTrans1D3" presStyleIdx="2" presStyleCnt="3"/>
      <dgm:spPr/>
    </dgm:pt>
    <dgm:pt modelId="{60F3DCD1-EA58-0748-8B99-38B5E22EC93B}" type="pres">
      <dgm:prSet presAssocID="{7B9A409A-BDB3-B549-AF69-77D2EEE6A221}" presName="hierRoot2" presStyleCnt="0">
        <dgm:presLayoutVars>
          <dgm:hierBranch val="init"/>
        </dgm:presLayoutVars>
      </dgm:prSet>
      <dgm:spPr/>
    </dgm:pt>
    <dgm:pt modelId="{F7F38E94-7918-D141-BA7F-E73B7038CF1F}" type="pres">
      <dgm:prSet presAssocID="{7B9A409A-BDB3-B549-AF69-77D2EEE6A221}" presName="rootComposite" presStyleCnt="0"/>
      <dgm:spPr/>
    </dgm:pt>
    <dgm:pt modelId="{0168FDB9-F0CC-CC40-A35A-4A9E517CBB30}" type="pres">
      <dgm:prSet presAssocID="{7B9A409A-BDB3-B549-AF69-77D2EEE6A221}" presName="rootText" presStyleLbl="node3" presStyleIdx="2" presStyleCnt="3">
        <dgm:presLayoutVars>
          <dgm:chPref val="3"/>
        </dgm:presLayoutVars>
      </dgm:prSet>
      <dgm:spPr/>
    </dgm:pt>
    <dgm:pt modelId="{FFF2E233-BC4B-C942-BEF3-39A611F3D2FD}" type="pres">
      <dgm:prSet presAssocID="{7B9A409A-BDB3-B549-AF69-77D2EEE6A221}" presName="rootConnector" presStyleLbl="node3" presStyleIdx="2" presStyleCnt="3"/>
      <dgm:spPr/>
    </dgm:pt>
    <dgm:pt modelId="{4C7AA356-A519-E640-9369-B8C6DE325C36}" type="pres">
      <dgm:prSet presAssocID="{7B9A409A-BDB3-B549-AF69-77D2EEE6A221}" presName="hierChild4" presStyleCnt="0"/>
      <dgm:spPr/>
    </dgm:pt>
    <dgm:pt modelId="{307722BA-30C8-E540-BA53-878509995A96}" type="pres">
      <dgm:prSet presAssocID="{7B9A409A-BDB3-B549-AF69-77D2EEE6A221}" presName="hierChild5" presStyleCnt="0"/>
      <dgm:spPr/>
    </dgm:pt>
    <dgm:pt modelId="{51FFBBA1-0ED2-1944-9405-BA4757C806AC}" type="pres">
      <dgm:prSet presAssocID="{C18EC247-5C78-2E4A-B9CB-8431F330B0FC}" presName="hierChild5" presStyleCnt="0"/>
      <dgm:spPr/>
    </dgm:pt>
    <dgm:pt modelId="{95A1D30B-275E-D34C-8790-2095D69DF6C1}" type="pres">
      <dgm:prSet presAssocID="{0B856294-90FB-0343-AB45-34E171B3B0CD}" presName="hierChild3" presStyleCnt="0"/>
      <dgm:spPr/>
    </dgm:pt>
  </dgm:ptLst>
  <dgm:cxnLst>
    <dgm:cxn modelId="{F460471E-3BF1-9647-8C18-E49FFCDA3BFB}" type="presOf" srcId="{0B856294-90FB-0343-AB45-34E171B3B0CD}" destId="{FC0E2852-3C4A-9741-AF0C-EDCFF76E4BAF}" srcOrd="1" destOrd="0" presId="urn:microsoft.com/office/officeart/2005/8/layout/orgChart1"/>
    <dgm:cxn modelId="{FDBA85F5-9A0B-E44A-A35D-88011CBCCBFF}" srcId="{0B856294-90FB-0343-AB45-34E171B3B0CD}" destId="{C18EC247-5C78-2E4A-B9CB-8431F330B0FC}" srcOrd="3" destOrd="0" parTransId="{BDFA0D82-80AB-BD4B-B987-56EC912684FC}" sibTransId="{DA0D4E25-32BB-594A-8A82-9F5436F4E59A}"/>
    <dgm:cxn modelId="{5FFCE75A-7694-6648-A24E-EDE9E1BCE53A}" srcId="{C18EC247-5C78-2E4A-B9CB-8431F330B0FC}" destId="{0940F817-0D48-314C-8E67-3E3FA52FFD7A}" srcOrd="0" destOrd="0" parTransId="{BEA0AFED-436E-4745-A53E-9B9B2AB9369E}" sibTransId="{C739DA8C-A587-CB49-9FE9-19A8C601FF32}"/>
    <dgm:cxn modelId="{A529CD11-2CD0-BB42-A909-FACCAA56A69B}" type="presOf" srcId="{0940F817-0D48-314C-8E67-3E3FA52FFD7A}" destId="{E0179553-A351-F341-9428-4D508D29E430}" srcOrd="0" destOrd="0" presId="urn:microsoft.com/office/officeart/2005/8/layout/orgChart1"/>
    <dgm:cxn modelId="{64075D70-AEE1-2E43-9087-9A554CD047DB}" type="presOf" srcId="{7B9A409A-BDB3-B549-AF69-77D2EEE6A221}" destId="{FFF2E233-BC4B-C942-BEF3-39A611F3D2FD}" srcOrd="1" destOrd="0" presId="urn:microsoft.com/office/officeart/2005/8/layout/orgChart1"/>
    <dgm:cxn modelId="{6F9842DE-9CDC-1D41-B29F-FB55D17EFE64}" type="presOf" srcId="{1597A473-B8EA-0643-92E2-2BDB9B488C76}" destId="{F21D1B24-324F-1145-BA26-F0041FC36DDD}" srcOrd="0" destOrd="0" presId="urn:microsoft.com/office/officeart/2005/8/layout/orgChart1"/>
    <dgm:cxn modelId="{53DC9C5F-3D29-9049-8E39-497F7CECA6D9}" type="presOf" srcId="{BEA0AFED-436E-4745-A53E-9B9B2AB9369E}" destId="{4F55C1B2-7185-1746-B984-FFEE7697DE96}" srcOrd="0" destOrd="0" presId="urn:microsoft.com/office/officeart/2005/8/layout/orgChart1"/>
    <dgm:cxn modelId="{FA6FF2FF-8B37-944F-A97E-6CA3D6AA3161}" type="presOf" srcId="{1050334C-FC4C-5B4C-8713-B1A140906FA0}" destId="{43303336-E9E5-724C-845D-6B41FAE8743B}" srcOrd="1" destOrd="0" presId="urn:microsoft.com/office/officeart/2005/8/layout/orgChart1"/>
    <dgm:cxn modelId="{90990E26-FE0A-7E46-B0F3-03987313FF7F}" type="presOf" srcId="{7B9A409A-BDB3-B549-AF69-77D2EEE6A221}" destId="{0168FDB9-F0CC-CC40-A35A-4A9E517CBB30}" srcOrd="0" destOrd="0" presId="urn:microsoft.com/office/officeart/2005/8/layout/orgChart1"/>
    <dgm:cxn modelId="{B4BC5282-F459-E848-BD8C-9C0610947438}" type="presOf" srcId="{0940F817-0D48-314C-8E67-3E3FA52FFD7A}" destId="{E147FBBC-2FA9-6C47-A747-4A6D02A27DE3}" srcOrd="1" destOrd="0" presId="urn:microsoft.com/office/officeart/2005/8/layout/orgChart1"/>
    <dgm:cxn modelId="{9614532B-E116-ED45-8879-1499D86F6A9D}" srcId="{0B856294-90FB-0343-AB45-34E171B3B0CD}" destId="{1050334C-FC4C-5B4C-8713-B1A140906FA0}" srcOrd="2" destOrd="0" parTransId="{961DC218-352E-3B4B-A8D2-8F4D81084283}" sibTransId="{41C72E97-46FB-1E4C-980A-67EAEB75F8EB}"/>
    <dgm:cxn modelId="{B9BD7AE7-4EF4-9044-9B93-A7BC6625746D}" srcId="{0B856294-90FB-0343-AB45-34E171B3B0CD}" destId="{D32E18DE-0BB9-A046-96E1-B256D2506C66}" srcOrd="0" destOrd="0" parTransId="{6DCB1F67-5656-7543-9F73-66B5516F1740}" sibTransId="{8B38C7B7-7609-684A-9821-2C897DC9F04E}"/>
    <dgm:cxn modelId="{E06A2503-095C-F844-8566-4614EA86658F}" type="presOf" srcId="{6DCB1F67-5656-7543-9F73-66B5516F1740}" destId="{0FAC701D-6454-C946-BE24-F7E48F55522C}" srcOrd="0" destOrd="0" presId="urn:microsoft.com/office/officeart/2005/8/layout/orgChart1"/>
    <dgm:cxn modelId="{FAB4B233-6FFA-1A46-B66C-FD4BCBDBE976}" type="presOf" srcId="{789CEDE8-3A2B-7740-9225-7D7731EB84F5}" destId="{F2904399-693B-454E-88BF-BC20FCB4BC1A}" srcOrd="0" destOrd="0" presId="urn:microsoft.com/office/officeart/2005/8/layout/orgChart1"/>
    <dgm:cxn modelId="{D698D9A7-21E9-E54B-9E30-0C9E3CA10194}" srcId="{C18EC247-5C78-2E4A-B9CB-8431F330B0FC}" destId="{7B9A409A-BDB3-B549-AF69-77D2EEE6A221}" srcOrd="2" destOrd="0" parTransId="{DD60C181-6CFF-7141-B73C-6AACAAC986B8}" sibTransId="{473FEF1E-80A1-5E46-B7F1-D0117DB6C984}"/>
    <dgm:cxn modelId="{FE4C6BB7-E205-9640-8C51-BFA492E5D01D}" type="presOf" srcId="{1F8E485D-8E2D-F04D-9944-B37C4C97298C}" destId="{C80A4025-F05F-1D47-932A-AB9E139462D9}" srcOrd="0" destOrd="0" presId="urn:microsoft.com/office/officeart/2005/8/layout/orgChart1"/>
    <dgm:cxn modelId="{547F906E-AAE5-0842-AEDC-9CCEE6F73FD8}" type="presOf" srcId="{BDFA0D82-80AB-BD4B-B987-56EC912684FC}" destId="{D0E53D14-6761-0D4A-B949-43066F36C21F}" srcOrd="0" destOrd="0" presId="urn:microsoft.com/office/officeart/2005/8/layout/orgChart1"/>
    <dgm:cxn modelId="{0B34176D-7F5A-AA4D-A9ED-6BE3DE89B54D}" srcId="{789CEDE8-3A2B-7740-9225-7D7731EB84F5}" destId="{0B856294-90FB-0343-AB45-34E171B3B0CD}" srcOrd="0" destOrd="0" parTransId="{F85AAE65-12F4-5742-9049-EB30E0F37B8B}" sibTransId="{28E7580D-97ED-3141-AAF9-E34E554F90BB}"/>
    <dgm:cxn modelId="{F9B48EA8-C9D0-5A43-94EA-48BE4B4344BC}" srcId="{0B856294-90FB-0343-AB45-34E171B3B0CD}" destId="{5E31FA0D-6441-F34D-86D6-28B427A7C74F}" srcOrd="1" destOrd="0" parTransId="{4609F151-DDFA-AC41-A3C2-9EBA6E5D8467}" sibTransId="{5136B97F-FFC6-4748-ADC2-EA1DC83A1744}"/>
    <dgm:cxn modelId="{C1D8BA92-1829-A04C-9507-2064FD34E926}" type="presOf" srcId="{4609F151-DDFA-AC41-A3C2-9EBA6E5D8467}" destId="{D380D2CB-1181-6C41-8EA3-95252341FF8E}" srcOrd="0" destOrd="0" presId="urn:microsoft.com/office/officeart/2005/8/layout/orgChart1"/>
    <dgm:cxn modelId="{4C1C2B26-50F8-344E-A132-A54F7542EBFA}" type="presOf" srcId="{961DC218-352E-3B4B-A8D2-8F4D81084283}" destId="{BD2902C4-D5BA-C945-B715-AFBDD81F1D3C}" srcOrd="0" destOrd="0" presId="urn:microsoft.com/office/officeart/2005/8/layout/orgChart1"/>
    <dgm:cxn modelId="{9C84D5A7-18D1-EF45-892E-C6282C2BA8B2}" type="presOf" srcId="{D32E18DE-0BB9-A046-96E1-B256D2506C66}" destId="{B585C73B-57FC-3346-A73F-9BABBD670065}" srcOrd="0" destOrd="0" presId="urn:microsoft.com/office/officeart/2005/8/layout/orgChart1"/>
    <dgm:cxn modelId="{2112F8BF-451A-E24B-8922-6D80224EE7E8}" type="presOf" srcId="{C18EC247-5C78-2E4A-B9CB-8431F330B0FC}" destId="{DD028BDE-1E6D-DB40-A568-8B8D9C041800}" srcOrd="0" destOrd="0" presId="urn:microsoft.com/office/officeart/2005/8/layout/orgChart1"/>
    <dgm:cxn modelId="{9877EF0F-81EF-DA49-8CB8-109C718D3618}" type="presOf" srcId="{1F8E485D-8E2D-F04D-9944-B37C4C97298C}" destId="{C5CDEF91-DDC7-0F48-911D-404EA20B15A9}" srcOrd="1" destOrd="0" presId="urn:microsoft.com/office/officeart/2005/8/layout/orgChart1"/>
    <dgm:cxn modelId="{D645CDA9-7543-3148-90F9-DAFCD2E7D35C}" type="presOf" srcId="{5E31FA0D-6441-F34D-86D6-28B427A7C74F}" destId="{6C774F33-6A2D-E849-B7B0-9CB06A1D0DFB}" srcOrd="0" destOrd="0" presId="urn:microsoft.com/office/officeart/2005/8/layout/orgChart1"/>
    <dgm:cxn modelId="{A76ADA6A-21A7-814A-A556-4E936FF94B12}" srcId="{C18EC247-5C78-2E4A-B9CB-8431F330B0FC}" destId="{1F8E485D-8E2D-F04D-9944-B37C4C97298C}" srcOrd="1" destOrd="0" parTransId="{1597A473-B8EA-0643-92E2-2BDB9B488C76}" sibTransId="{CD3958A5-9E3C-3747-BCA0-28BB13FB5006}"/>
    <dgm:cxn modelId="{BE882742-FEE8-B14E-8E78-E38C162E1E3C}" type="presOf" srcId="{D32E18DE-0BB9-A046-96E1-B256D2506C66}" destId="{A3E1E5A8-8C20-4B46-971B-8387A7B76BF0}" srcOrd="1" destOrd="0" presId="urn:microsoft.com/office/officeart/2005/8/layout/orgChart1"/>
    <dgm:cxn modelId="{0738946F-0856-974B-B7C2-560BACE219EF}" type="presOf" srcId="{0B856294-90FB-0343-AB45-34E171B3B0CD}" destId="{5DD4FBAE-1F7B-254A-9757-DF9D00B0C740}" srcOrd="0" destOrd="0" presId="urn:microsoft.com/office/officeart/2005/8/layout/orgChart1"/>
    <dgm:cxn modelId="{D1C22B61-5C68-C941-93A8-0E0C7E062277}" type="presOf" srcId="{DD60C181-6CFF-7141-B73C-6AACAAC986B8}" destId="{5A4BA548-3D66-FB4F-8CA0-5703D452B2D6}" srcOrd="0" destOrd="0" presId="urn:microsoft.com/office/officeart/2005/8/layout/orgChart1"/>
    <dgm:cxn modelId="{E4E4062A-8181-E649-A1F9-BCDE6F023CC9}" type="presOf" srcId="{C18EC247-5C78-2E4A-B9CB-8431F330B0FC}" destId="{72114925-FA77-0B49-B2A4-3B3DD7061377}" srcOrd="1" destOrd="0" presId="urn:microsoft.com/office/officeart/2005/8/layout/orgChart1"/>
    <dgm:cxn modelId="{B361375C-0D16-A646-99B6-2E3D0178E2A9}" type="presOf" srcId="{5E31FA0D-6441-F34D-86D6-28B427A7C74F}" destId="{1C1D8AF3-55B5-1940-B29D-4C632A97B272}" srcOrd="1" destOrd="0" presId="urn:microsoft.com/office/officeart/2005/8/layout/orgChart1"/>
    <dgm:cxn modelId="{1764FA36-CD9D-BD47-AC3F-74365F2B97EC}" type="presOf" srcId="{1050334C-FC4C-5B4C-8713-B1A140906FA0}" destId="{6C152B07-AC6E-EA43-BDF1-52FFB6A7E82C}" srcOrd="0" destOrd="0" presId="urn:microsoft.com/office/officeart/2005/8/layout/orgChart1"/>
    <dgm:cxn modelId="{3CF15EBF-6358-E646-8F5B-E4A38AA26398}" type="presParOf" srcId="{F2904399-693B-454E-88BF-BC20FCB4BC1A}" destId="{272778EE-67E2-B34E-AF68-787FE5BADB5D}" srcOrd="0" destOrd="0" presId="urn:microsoft.com/office/officeart/2005/8/layout/orgChart1"/>
    <dgm:cxn modelId="{AFEC2F10-BBAD-0745-AF6C-F4AADB8A70ED}" type="presParOf" srcId="{272778EE-67E2-B34E-AF68-787FE5BADB5D}" destId="{98997BC5-3E28-1244-A414-0E8FBB40B95F}" srcOrd="0" destOrd="0" presId="urn:microsoft.com/office/officeart/2005/8/layout/orgChart1"/>
    <dgm:cxn modelId="{61893CD4-FFB8-024D-A532-08F58A2B2778}" type="presParOf" srcId="{98997BC5-3E28-1244-A414-0E8FBB40B95F}" destId="{5DD4FBAE-1F7B-254A-9757-DF9D00B0C740}" srcOrd="0" destOrd="0" presId="urn:microsoft.com/office/officeart/2005/8/layout/orgChart1"/>
    <dgm:cxn modelId="{F8F17C0C-7A01-244E-9DB1-C2E0447B626E}" type="presParOf" srcId="{98997BC5-3E28-1244-A414-0E8FBB40B95F}" destId="{FC0E2852-3C4A-9741-AF0C-EDCFF76E4BAF}" srcOrd="1" destOrd="0" presId="urn:microsoft.com/office/officeart/2005/8/layout/orgChart1"/>
    <dgm:cxn modelId="{A3EE0422-A7D3-2649-9BD2-B3E7D2C8996C}" type="presParOf" srcId="{272778EE-67E2-B34E-AF68-787FE5BADB5D}" destId="{CA17D1B7-1AF8-0A41-AA06-0EB1B5E412C4}" srcOrd="1" destOrd="0" presId="urn:microsoft.com/office/officeart/2005/8/layout/orgChart1"/>
    <dgm:cxn modelId="{163120DC-219B-FF40-87E0-1E5B081C6071}" type="presParOf" srcId="{CA17D1B7-1AF8-0A41-AA06-0EB1B5E412C4}" destId="{0FAC701D-6454-C946-BE24-F7E48F55522C}" srcOrd="0" destOrd="0" presId="urn:microsoft.com/office/officeart/2005/8/layout/orgChart1"/>
    <dgm:cxn modelId="{E0B40326-68A0-B041-868D-CEFAC3B92446}" type="presParOf" srcId="{CA17D1B7-1AF8-0A41-AA06-0EB1B5E412C4}" destId="{10E18C55-1E78-1248-83FB-C5D4FBE456C8}" srcOrd="1" destOrd="0" presId="urn:microsoft.com/office/officeart/2005/8/layout/orgChart1"/>
    <dgm:cxn modelId="{84B662E0-5813-4146-B00F-444ABFB06758}" type="presParOf" srcId="{10E18C55-1E78-1248-83FB-C5D4FBE456C8}" destId="{67CA831F-09C1-944B-9905-CAE7B92639D1}" srcOrd="0" destOrd="0" presId="urn:microsoft.com/office/officeart/2005/8/layout/orgChart1"/>
    <dgm:cxn modelId="{E94F8ADA-BBBB-D848-9AE7-17F405218BE5}" type="presParOf" srcId="{67CA831F-09C1-944B-9905-CAE7B92639D1}" destId="{B585C73B-57FC-3346-A73F-9BABBD670065}" srcOrd="0" destOrd="0" presId="urn:microsoft.com/office/officeart/2005/8/layout/orgChart1"/>
    <dgm:cxn modelId="{32E6D734-AE13-D745-911D-F1A526CE1248}" type="presParOf" srcId="{67CA831F-09C1-944B-9905-CAE7B92639D1}" destId="{A3E1E5A8-8C20-4B46-971B-8387A7B76BF0}" srcOrd="1" destOrd="0" presId="urn:microsoft.com/office/officeart/2005/8/layout/orgChart1"/>
    <dgm:cxn modelId="{064FC0DD-1708-C54E-AF13-B23380470B8E}" type="presParOf" srcId="{10E18C55-1E78-1248-83FB-C5D4FBE456C8}" destId="{854E139F-570C-2A44-96E3-61BC27DFB6A1}" srcOrd="1" destOrd="0" presId="urn:microsoft.com/office/officeart/2005/8/layout/orgChart1"/>
    <dgm:cxn modelId="{CCE85D62-F39F-CF4E-AEAF-1D716A8263FD}" type="presParOf" srcId="{10E18C55-1E78-1248-83FB-C5D4FBE456C8}" destId="{8965578B-E2E9-C748-9F4E-8D3FAE709FEA}" srcOrd="2" destOrd="0" presId="urn:microsoft.com/office/officeart/2005/8/layout/orgChart1"/>
    <dgm:cxn modelId="{174B3156-249A-5247-8D53-FDACBC358945}" type="presParOf" srcId="{CA17D1B7-1AF8-0A41-AA06-0EB1B5E412C4}" destId="{D380D2CB-1181-6C41-8EA3-95252341FF8E}" srcOrd="2" destOrd="0" presId="urn:microsoft.com/office/officeart/2005/8/layout/orgChart1"/>
    <dgm:cxn modelId="{3DC0F2A4-DCF3-364A-8015-C097F3298F61}" type="presParOf" srcId="{CA17D1B7-1AF8-0A41-AA06-0EB1B5E412C4}" destId="{B5380084-4B33-BF41-8432-DCABED4E5F0A}" srcOrd="3" destOrd="0" presId="urn:microsoft.com/office/officeart/2005/8/layout/orgChart1"/>
    <dgm:cxn modelId="{B6141F85-CC4B-6141-9CE4-91527F654D00}" type="presParOf" srcId="{B5380084-4B33-BF41-8432-DCABED4E5F0A}" destId="{42FF3B5A-E903-EE48-8354-A3D9A53D7E2D}" srcOrd="0" destOrd="0" presId="urn:microsoft.com/office/officeart/2005/8/layout/orgChart1"/>
    <dgm:cxn modelId="{EB04D96E-5BB1-164D-AF82-7C8292881809}" type="presParOf" srcId="{42FF3B5A-E903-EE48-8354-A3D9A53D7E2D}" destId="{6C774F33-6A2D-E849-B7B0-9CB06A1D0DFB}" srcOrd="0" destOrd="0" presId="urn:microsoft.com/office/officeart/2005/8/layout/orgChart1"/>
    <dgm:cxn modelId="{D70DBD63-F1ED-D046-A9C0-DF787413D024}" type="presParOf" srcId="{42FF3B5A-E903-EE48-8354-A3D9A53D7E2D}" destId="{1C1D8AF3-55B5-1940-B29D-4C632A97B272}" srcOrd="1" destOrd="0" presId="urn:microsoft.com/office/officeart/2005/8/layout/orgChart1"/>
    <dgm:cxn modelId="{2EE212B6-7798-A946-9B0D-6AEEF681AEE4}" type="presParOf" srcId="{B5380084-4B33-BF41-8432-DCABED4E5F0A}" destId="{065AFD86-8762-C34F-B4D5-68819BB39DB8}" srcOrd="1" destOrd="0" presId="urn:microsoft.com/office/officeart/2005/8/layout/orgChart1"/>
    <dgm:cxn modelId="{E885CA2E-2E2E-914C-946A-39CE221A5AE0}" type="presParOf" srcId="{B5380084-4B33-BF41-8432-DCABED4E5F0A}" destId="{4F910E65-0CA8-0A40-A504-57B47ADE50B0}" srcOrd="2" destOrd="0" presId="urn:microsoft.com/office/officeart/2005/8/layout/orgChart1"/>
    <dgm:cxn modelId="{EBF91EE0-BEB7-5F4B-8712-0AE74C23B098}" type="presParOf" srcId="{CA17D1B7-1AF8-0A41-AA06-0EB1B5E412C4}" destId="{BD2902C4-D5BA-C945-B715-AFBDD81F1D3C}" srcOrd="4" destOrd="0" presId="urn:microsoft.com/office/officeart/2005/8/layout/orgChart1"/>
    <dgm:cxn modelId="{1CE8E1F5-1F0A-3F47-B757-B9E3A25A0CA5}" type="presParOf" srcId="{CA17D1B7-1AF8-0A41-AA06-0EB1B5E412C4}" destId="{E9FC87D6-8420-5743-9C92-5FA28B001BF1}" srcOrd="5" destOrd="0" presId="urn:microsoft.com/office/officeart/2005/8/layout/orgChart1"/>
    <dgm:cxn modelId="{60459A02-1663-554E-B4F4-16422F0159AF}" type="presParOf" srcId="{E9FC87D6-8420-5743-9C92-5FA28B001BF1}" destId="{9E4AC831-97CE-F244-B37E-54EC3EBC20A4}" srcOrd="0" destOrd="0" presId="urn:microsoft.com/office/officeart/2005/8/layout/orgChart1"/>
    <dgm:cxn modelId="{60CF1C40-EDDA-764A-AB33-554655947395}" type="presParOf" srcId="{9E4AC831-97CE-F244-B37E-54EC3EBC20A4}" destId="{6C152B07-AC6E-EA43-BDF1-52FFB6A7E82C}" srcOrd="0" destOrd="0" presId="urn:microsoft.com/office/officeart/2005/8/layout/orgChart1"/>
    <dgm:cxn modelId="{998EA066-9210-AD4B-9645-84E44CC23E20}" type="presParOf" srcId="{9E4AC831-97CE-F244-B37E-54EC3EBC20A4}" destId="{43303336-E9E5-724C-845D-6B41FAE8743B}" srcOrd="1" destOrd="0" presId="urn:microsoft.com/office/officeart/2005/8/layout/orgChart1"/>
    <dgm:cxn modelId="{B0FC07AF-D926-4C48-98B5-FC59C4AFE09C}" type="presParOf" srcId="{E9FC87D6-8420-5743-9C92-5FA28B001BF1}" destId="{ABA1D97C-7FBE-D64F-803D-E8E858F2C18A}" srcOrd="1" destOrd="0" presId="urn:microsoft.com/office/officeart/2005/8/layout/orgChart1"/>
    <dgm:cxn modelId="{34430CA4-AEFB-C24D-94F1-F5C63FBCFB07}" type="presParOf" srcId="{E9FC87D6-8420-5743-9C92-5FA28B001BF1}" destId="{F7247B13-7212-DB44-B4FD-96FD4302B98A}" srcOrd="2" destOrd="0" presId="urn:microsoft.com/office/officeart/2005/8/layout/orgChart1"/>
    <dgm:cxn modelId="{461EBB2A-1437-8D4A-BA17-7A426520A9DA}" type="presParOf" srcId="{CA17D1B7-1AF8-0A41-AA06-0EB1B5E412C4}" destId="{D0E53D14-6761-0D4A-B949-43066F36C21F}" srcOrd="6" destOrd="0" presId="urn:microsoft.com/office/officeart/2005/8/layout/orgChart1"/>
    <dgm:cxn modelId="{EA7C216E-FB72-3944-8C1F-1ABC1FD6B571}" type="presParOf" srcId="{CA17D1B7-1AF8-0A41-AA06-0EB1B5E412C4}" destId="{01732F1C-8C87-8A4F-9D5D-640FEEDF27F0}" srcOrd="7" destOrd="0" presId="urn:microsoft.com/office/officeart/2005/8/layout/orgChart1"/>
    <dgm:cxn modelId="{D030D7C2-85B1-364B-9B39-A6466977B84D}" type="presParOf" srcId="{01732F1C-8C87-8A4F-9D5D-640FEEDF27F0}" destId="{578B8634-7919-5D43-9C93-ED9FEFFA1728}" srcOrd="0" destOrd="0" presId="urn:microsoft.com/office/officeart/2005/8/layout/orgChart1"/>
    <dgm:cxn modelId="{9E5893BA-E74D-DD4C-B67A-EF183DDC9F2F}" type="presParOf" srcId="{578B8634-7919-5D43-9C93-ED9FEFFA1728}" destId="{DD028BDE-1E6D-DB40-A568-8B8D9C041800}" srcOrd="0" destOrd="0" presId="urn:microsoft.com/office/officeart/2005/8/layout/orgChart1"/>
    <dgm:cxn modelId="{553988B5-4D76-E144-8108-6E24BD42F255}" type="presParOf" srcId="{578B8634-7919-5D43-9C93-ED9FEFFA1728}" destId="{72114925-FA77-0B49-B2A4-3B3DD7061377}" srcOrd="1" destOrd="0" presId="urn:microsoft.com/office/officeart/2005/8/layout/orgChart1"/>
    <dgm:cxn modelId="{5A82F4B2-4253-4D45-ADDE-55F104B3B954}" type="presParOf" srcId="{01732F1C-8C87-8A4F-9D5D-640FEEDF27F0}" destId="{2C7E7202-9B3F-554B-850C-EF9130E6EF8F}" srcOrd="1" destOrd="0" presId="urn:microsoft.com/office/officeart/2005/8/layout/orgChart1"/>
    <dgm:cxn modelId="{35C434DF-D14F-A646-BD10-C596FE43929C}" type="presParOf" srcId="{2C7E7202-9B3F-554B-850C-EF9130E6EF8F}" destId="{4F55C1B2-7185-1746-B984-FFEE7697DE96}" srcOrd="0" destOrd="0" presId="urn:microsoft.com/office/officeart/2005/8/layout/orgChart1"/>
    <dgm:cxn modelId="{7ECD974E-0287-D94F-8BBB-1F0387712477}" type="presParOf" srcId="{2C7E7202-9B3F-554B-850C-EF9130E6EF8F}" destId="{9A3BE33F-1F31-0048-A360-28193180C1FA}" srcOrd="1" destOrd="0" presId="urn:microsoft.com/office/officeart/2005/8/layout/orgChart1"/>
    <dgm:cxn modelId="{983B7853-F99D-9549-BCD0-A6DBCBB6D66A}" type="presParOf" srcId="{9A3BE33F-1F31-0048-A360-28193180C1FA}" destId="{FF9F18E6-F36F-9743-92D8-86867FBAF8D0}" srcOrd="0" destOrd="0" presId="urn:microsoft.com/office/officeart/2005/8/layout/orgChart1"/>
    <dgm:cxn modelId="{0A0CE46E-8C37-3A4D-9037-A4042589E436}" type="presParOf" srcId="{FF9F18E6-F36F-9743-92D8-86867FBAF8D0}" destId="{E0179553-A351-F341-9428-4D508D29E430}" srcOrd="0" destOrd="0" presId="urn:microsoft.com/office/officeart/2005/8/layout/orgChart1"/>
    <dgm:cxn modelId="{3750EC9E-F290-924F-BC5D-394A9E509BC6}" type="presParOf" srcId="{FF9F18E6-F36F-9743-92D8-86867FBAF8D0}" destId="{E147FBBC-2FA9-6C47-A747-4A6D02A27DE3}" srcOrd="1" destOrd="0" presId="urn:microsoft.com/office/officeart/2005/8/layout/orgChart1"/>
    <dgm:cxn modelId="{1EFBBB85-F492-0546-915A-F5B4767B51B6}" type="presParOf" srcId="{9A3BE33F-1F31-0048-A360-28193180C1FA}" destId="{228DF81C-C931-F740-8B75-CE9DB284CE0F}" srcOrd="1" destOrd="0" presId="urn:microsoft.com/office/officeart/2005/8/layout/orgChart1"/>
    <dgm:cxn modelId="{2547007C-BE78-5147-8B89-2CE5C32869AC}" type="presParOf" srcId="{9A3BE33F-1F31-0048-A360-28193180C1FA}" destId="{8D1F9268-A2F9-3240-AC9B-8100E1F5FDA4}" srcOrd="2" destOrd="0" presId="urn:microsoft.com/office/officeart/2005/8/layout/orgChart1"/>
    <dgm:cxn modelId="{7C649D32-76A0-314C-84C5-95B145D59332}" type="presParOf" srcId="{2C7E7202-9B3F-554B-850C-EF9130E6EF8F}" destId="{F21D1B24-324F-1145-BA26-F0041FC36DDD}" srcOrd="2" destOrd="0" presId="urn:microsoft.com/office/officeart/2005/8/layout/orgChart1"/>
    <dgm:cxn modelId="{B6C45351-A2AC-1D40-9A03-284677D0C5B4}" type="presParOf" srcId="{2C7E7202-9B3F-554B-850C-EF9130E6EF8F}" destId="{EA8BF348-A1D0-6B42-817E-E23C5C5D7EA0}" srcOrd="3" destOrd="0" presId="urn:microsoft.com/office/officeart/2005/8/layout/orgChart1"/>
    <dgm:cxn modelId="{38E69A97-0E01-544D-8D72-D820EA1CB687}" type="presParOf" srcId="{EA8BF348-A1D0-6B42-817E-E23C5C5D7EA0}" destId="{BD8BD0D7-B90C-9848-B572-38E9316FD05A}" srcOrd="0" destOrd="0" presId="urn:microsoft.com/office/officeart/2005/8/layout/orgChart1"/>
    <dgm:cxn modelId="{2D04290D-DEA3-6346-8B9E-C9AD2447FB9D}" type="presParOf" srcId="{BD8BD0D7-B90C-9848-B572-38E9316FD05A}" destId="{C80A4025-F05F-1D47-932A-AB9E139462D9}" srcOrd="0" destOrd="0" presId="urn:microsoft.com/office/officeart/2005/8/layout/orgChart1"/>
    <dgm:cxn modelId="{EB30EF15-21E2-8342-8DC5-34C3BC5F8614}" type="presParOf" srcId="{BD8BD0D7-B90C-9848-B572-38E9316FD05A}" destId="{C5CDEF91-DDC7-0F48-911D-404EA20B15A9}" srcOrd="1" destOrd="0" presId="urn:microsoft.com/office/officeart/2005/8/layout/orgChart1"/>
    <dgm:cxn modelId="{53427E07-0367-0448-823F-950F45BB8B6D}" type="presParOf" srcId="{EA8BF348-A1D0-6B42-817E-E23C5C5D7EA0}" destId="{EB7E9BA7-258A-494F-8617-ED8BD3B08F85}" srcOrd="1" destOrd="0" presId="urn:microsoft.com/office/officeart/2005/8/layout/orgChart1"/>
    <dgm:cxn modelId="{5B94D233-CCF6-2A4B-A55F-0CD8E09F3D78}" type="presParOf" srcId="{EA8BF348-A1D0-6B42-817E-E23C5C5D7EA0}" destId="{4F5E0E87-E170-E247-BFD4-57EC1607635B}" srcOrd="2" destOrd="0" presId="urn:microsoft.com/office/officeart/2005/8/layout/orgChart1"/>
    <dgm:cxn modelId="{C4A490E1-7A00-7549-BCC8-08A602C12142}" type="presParOf" srcId="{2C7E7202-9B3F-554B-850C-EF9130E6EF8F}" destId="{5A4BA548-3D66-FB4F-8CA0-5703D452B2D6}" srcOrd="4" destOrd="0" presId="urn:microsoft.com/office/officeart/2005/8/layout/orgChart1"/>
    <dgm:cxn modelId="{9F29C711-5CAF-B648-9D18-86AF2B17C3C1}" type="presParOf" srcId="{2C7E7202-9B3F-554B-850C-EF9130E6EF8F}" destId="{60F3DCD1-EA58-0748-8B99-38B5E22EC93B}" srcOrd="5" destOrd="0" presId="urn:microsoft.com/office/officeart/2005/8/layout/orgChart1"/>
    <dgm:cxn modelId="{06E79990-7F8F-0D49-8208-8EE96744FF18}" type="presParOf" srcId="{60F3DCD1-EA58-0748-8B99-38B5E22EC93B}" destId="{F7F38E94-7918-D141-BA7F-E73B7038CF1F}" srcOrd="0" destOrd="0" presId="urn:microsoft.com/office/officeart/2005/8/layout/orgChart1"/>
    <dgm:cxn modelId="{00064265-D054-4F41-ADAF-D428FC82A2A2}" type="presParOf" srcId="{F7F38E94-7918-D141-BA7F-E73B7038CF1F}" destId="{0168FDB9-F0CC-CC40-A35A-4A9E517CBB30}" srcOrd="0" destOrd="0" presId="urn:microsoft.com/office/officeart/2005/8/layout/orgChart1"/>
    <dgm:cxn modelId="{48BE9291-8410-8440-ACDE-1B5D0FAE5D91}" type="presParOf" srcId="{F7F38E94-7918-D141-BA7F-E73B7038CF1F}" destId="{FFF2E233-BC4B-C942-BEF3-39A611F3D2FD}" srcOrd="1" destOrd="0" presId="urn:microsoft.com/office/officeart/2005/8/layout/orgChart1"/>
    <dgm:cxn modelId="{BD2017E0-2251-3748-8814-9F1A379A858F}" type="presParOf" srcId="{60F3DCD1-EA58-0748-8B99-38B5E22EC93B}" destId="{4C7AA356-A519-E640-9369-B8C6DE325C36}" srcOrd="1" destOrd="0" presId="urn:microsoft.com/office/officeart/2005/8/layout/orgChart1"/>
    <dgm:cxn modelId="{FAE982F9-AC2D-2D4C-81BF-C0E53947E959}" type="presParOf" srcId="{60F3DCD1-EA58-0748-8B99-38B5E22EC93B}" destId="{307722BA-30C8-E540-BA53-878509995A96}" srcOrd="2" destOrd="0" presId="urn:microsoft.com/office/officeart/2005/8/layout/orgChart1"/>
    <dgm:cxn modelId="{116D8258-69C1-5049-BDBD-65916117528C}" type="presParOf" srcId="{01732F1C-8C87-8A4F-9D5D-640FEEDF27F0}" destId="{51FFBBA1-0ED2-1944-9405-BA4757C806AC}" srcOrd="2" destOrd="0" presId="urn:microsoft.com/office/officeart/2005/8/layout/orgChart1"/>
    <dgm:cxn modelId="{C92C1AC4-D9BE-A24B-B5C5-EE3892047919}" type="presParOf" srcId="{272778EE-67E2-B34E-AF68-787FE5BADB5D}" destId="{95A1D30B-275E-D34C-8790-2095D69DF6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BA548-3D66-FB4F-8CA0-5703D452B2D6}">
      <dsp:nvSpPr>
        <dsp:cNvPr id="0" name=""/>
        <dsp:cNvSpPr/>
      </dsp:nvSpPr>
      <dsp:spPr>
        <a:xfrm>
          <a:off x="6156672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D1B24-324F-1145-BA26-F0041FC36DDD}">
      <dsp:nvSpPr>
        <dsp:cNvPr id="0" name=""/>
        <dsp:cNvSpPr/>
      </dsp:nvSpPr>
      <dsp:spPr>
        <a:xfrm>
          <a:off x="6156672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5C1B2-7185-1746-B984-FFEE7697DE96}">
      <dsp:nvSpPr>
        <dsp:cNvPr id="0" name=""/>
        <dsp:cNvSpPr/>
      </dsp:nvSpPr>
      <dsp:spPr>
        <a:xfrm>
          <a:off x="6156672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53D14-6761-0D4A-B949-43066F36C21F}">
      <dsp:nvSpPr>
        <dsp:cNvPr id="0" name=""/>
        <dsp:cNvSpPr/>
      </dsp:nvSpPr>
      <dsp:spPr>
        <a:xfrm>
          <a:off x="3861221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944341" y="170333"/>
              </a:lnTo>
              <a:lnTo>
                <a:pt x="2944341" y="3406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902C4-D5BA-C945-B715-AFBDD81F1D3C}">
      <dsp:nvSpPr>
        <dsp:cNvPr id="0" name=""/>
        <dsp:cNvSpPr/>
      </dsp:nvSpPr>
      <dsp:spPr>
        <a:xfrm>
          <a:off x="3861221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0D2CB-1181-6C41-8EA3-95252341FF8E}">
      <dsp:nvSpPr>
        <dsp:cNvPr id="0" name=""/>
        <dsp:cNvSpPr/>
      </dsp:nvSpPr>
      <dsp:spPr>
        <a:xfrm>
          <a:off x="2879774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C701D-6454-C946-BE24-F7E48F55522C}">
      <dsp:nvSpPr>
        <dsp:cNvPr id="0" name=""/>
        <dsp:cNvSpPr/>
      </dsp:nvSpPr>
      <dsp:spPr>
        <a:xfrm>
          <a:off x="916880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FBAE-1F7B-254A-9757-DF9D00B0C740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00.</a:t>
          </a:r>
          <a:r>
            <a:rPr lang="ko-KR" altLang="en-US" sz="1200" kern="1200" dirty="0" smtClean="0">
              <a:latin typeface="+mn-ea"/>
              <a:ea typeface="+mn-ea"/>
            </a:rPr>
            <a:t> 메인 페이지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3050108" y="215"/>
        <a:ext cx="1622226" cy="811113"/>
      </dsp:txXfrm>
    </dsp:sp>
    <dsp:sp modelId="{B585C73B-57FC-3346-A73F-9BABBD670065}">
      <dsp:nvSpPr>
        <dsp:cNvPr id="0" name=""/>
        <dsp:cNvSpPr/>
      </dsp:nvSpPr>
      <dsp:spPr>
        <a:xfrm>
          <a:off x="105767" y="115199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01. About Us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105767" y="1151996"/>
        <a:ext cx="1622226" cy="811113"/>
      </dsp:txXfrm>
    </dsp:sp>
    <dsp:sp modelId="{6C774F33-6A2D-E849-B7B0-9CB06A1D0DFB}">
      <dsp:nvSpPr>
        <dsp:cNvPr id="0" name=""/>
        <dsp:cNvSpPr/>
      </dsp:nvSpPr>
      <dsp:spPr>
        <a:xfrm>
          <a:off x="2068661" y="115199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02. Contact Us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2068661" y="1151996"/>
        <a:ext cx="1622226" cy="811113"/>
      </dsp:txXfrm>
    </dsp:sp>
    <dsp:sp modelId="{6C152B07-AC6E-EA43-BDF1-52FFB6A7E82C}">
      <dsp:nvSpPr>
        <dsp:cNvPr id="0" name=""/>
        <dsp:cNvSpPr/>
      </dsp:nvSpPr>
      <dsp:spPr>
        <a:xfrm>
          <a:off x="4031555" y="115199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03. Directions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4031555" y="1151996"/>
        <a:ext cx="1622226" cy="811113"/>
      </dsp:txXfrm>
    </dsp:sp>
    <dsp:sp modelId="{DD028BDE-1E6D-DB40-A568-8B8D9C041800}">
      <dsp:nvSpPr>
        <dsp:cNvPr id="0" name=""/>
        <dsp:cNvSpPr/>
      </dsp:nvSpPr>
      <dsp:spPr>
        <a:xfrm>
          <a:off x="5994449" y="115199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04. Platform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5994449" y="1151996"/>
        <a:ext cx="1622226" cy="811113"/>
      </dsp:txXfrm>
    </dsp:sp>
    <dsp:sp modelId="{E0179553-A351-F341-9428-4D508D29E430}">
      <dsp:nvSpPr>
        <dsp:cNvPr id="0" name=""/>
        <dsp:cNvSpPr/>
      </dsp:nvSpPr>
      <dsp:spPr>
        <a:xfrm>
          <a:off x="6400006" y="2303776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04_01. </a:t>
          </a:r>
          <a:r>
            <a:rPr lang="en-US" altLang="ko-KR" sz="1200" kern="1200" dirty="0" err="1" smtClean="0">
              <a:latin typeface="+mn-ea"/>
              <a:ea typeface="+mn-ea"/>
            </a:rPr>
            <a:t>Naver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6400006" y="2303776"/>
        <a:ext cx="1622226" cy="811113"/>
      </dsp:txXfrm>
    </dsp:sp>
    <dsp:sp modelId="{C80A4025-F05F-1D47-932A-AB9E139462D9}">
      <dsp:nvSpPr>
        <dsp:cNvPr id="0" name=""/>
        <dsp:cNvSpPr/>
      </dsp:nvSpPr>
      <dsp:spPr>
        <a:xfrm>
          <a:off x="6400006" y="3455557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04_02. </a:t>
          </a:r>
          <a:r>
            <a:rPr lang="en-US" altLang="ko-KR" sz="1200" kern="1200" dirty="0" err="1" smtClean="0">
              <a:latin typeface="+mn-ea"/>
              <a:ea typeface="+mn-ea"/>
            </a:rPr>
            <a:t>Youtube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6400006" y="3455557"/>
        <a:ext cx="1622226" cy="811113"/>
      </dsp:txXfrm>
    </dsp:sp>
    <dsp:sp modelId="{0168FDB9-F0CC-CC40-A35A-4A9E517CBB30}">
      <dsp:nvSpPr>
        <dsp:cNvPr id="0" name=""/>
        <dsp:cNvSpPr/>
      </dsp:nvSpPr>
      <dsp:spPr>
        <a:xfrm>
          <a:off x="6400006" y="4607338"/>
          <a:ext cx="1622226" cy="811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latin typeface="+mn-ea"/>
              <a:ea typeface="+mn-ea"/>
            </a:rPr>
            <a:t>04_03. </a:t>
          </a:r>
          <a:r>
            <a:rPr lang="en-US" altLang="ko-KR" sz="1200" kern="1200" dirty="0" err="1" smtClean="0">
              <a:latin typeface="+mn-ea"/>
              <a:ea typeface="+mn-ea"/>
            </a:rPr>
            <a:t>Twittch</a:t>
          </a:r>
          <a:endParaRPr lang="ko-KR" altLang="en-US" sz="1200" kern="1200" dirty="0">
            <a:latin typeface="+mn-ea"/>
            <a:ea typeface="+mn-ea"/>
          </a:endParaRPr>
        </a:p>
      </dsp:txBody>
      <dsp:txXfrm>
        <a:off x="6400006" y="4607338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254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b09420553_0_2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8" name="Google Shape;548;g5b09420553_0_2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23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b09420553_0_2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548" name="Google Shape;548;g5b09420553_0_2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90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b09420553_0_2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548" name="Google Shape;548;g5b09420553_0_2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3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b09420553_0_2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548" name="Google Shape;548;g5b09420553_0_2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37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b09420553_0_2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548" name="Google Shape;548;g5b09420553_0_2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64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b09420553_0_2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548" name="Google Shape;548;g5b09420553_0_2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736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5b38a4b591_15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2" name="Google Shape;1342;g5b38a4b591_15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400"/>
              <a:buFont typeface="Roboto"/>
              <a:buChar char="●"/>
              <a:defRPr sz="64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Font typeface="Roboto"/>
              <a:buChar char="○"/>
              <a:defRPr sz="64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Font typeface="Roboto"/>
              <a:buChar char="■"/>
              <a:defRPr sz="64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Font typeface="Roboto"/>
              <a:buChar char="●"/>
              <a:defRPr sz="64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Font typeface="Roboto"/>
              <a:buChar char="○"/>
              <a:defRPr sz="64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Font typeface="Roboto"/>
              <a:buChar char="■"/>
              <a:defRPr sz="64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Font typeface="Roboto"/>
              <a:buChar char="●"/>
              <a:defRPr sz="64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Font typeface="Roboto"/>
              <a:buChar char="○"/>
              <a:defRPr sz="64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Font typeface="Roboto"/>
              <a:buChar char="■"/>
              <a:defRPr sz="6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294429" y="6538270"/>
            <a:ext cx="580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4"/>
          <p:cNvCxnSpPr/>
          <p:nvPr/>
        </p:nvCxnSpPr>
        <p:spPr>
          <a:xfrm>
            <a:off x="296258" y="385275"/>
            <a:ext cx="57939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4"/>
          <p:cNvCxnSpPr/>
          <p:nvPr/>
        </p:nvCxnSpPr>
        <p:spPr>
          <a:xfrm>
            <a:off x="294429" y="464121"/>
            <a:ext cx="580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294429" y="6617125"/>
            <a:ext cx="580170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C2C2C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Roboto"/>
              <a:buChar char="●"/>
              <a:defRPr sz="40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Char char="●"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Char char="○"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Char char="■"/>
              <a:defRPr sz="5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Roboto"/>
              <a:buNone/>
              <a:defRPr sz="2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21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Char char="○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7305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"/>
              <a:buChar char="■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7305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"/>
              <a:buChar char="●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7305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"/>
              <a:buChar char="○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7305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"/>
              <a:buChar char="■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7305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"/>
              <a:buChar char="●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7305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Roboto"/>
              <a:buChar char="○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73050" rtl="0"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700"/>
              <a:buFont typeface="Roboto"/>
              <a:buChar char="■"/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294429" y="6553175"/>
            <a:ext cx="5697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5"/>
          <p:cNvCxnSpPr/>
          <p:nvPr/>
        </p:nvCxnSpPr>
        <p:spPr>
          <a:xfrm>
            <a:off x="294429" y="385275"/>
            <a:ext cx="5697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Title Slide - Alt 1">
  <p:cSld name="02 Title Slide - Alt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Section Heading 1">
  <p:cSld name="TITLE_AND_BODY_1">
    <p:bg>
      <p:bgPr>
        <a:solidFill>
          <a:schemeClr val="accen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66100" y="2044800"/>
            <a:ext cx="9748500" cy="27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roxima Nova"/>
              <a:buNone/>
              <a:defRPr sz="6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roxima Nova"/>
              <a:buNone/>
              <a:defRPr sz="6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roxima Nova"/>
              <a:buNone/>
              <a:defRPr sz="6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roxima Nova"/>
              <a:buNone/>
              <a:defRPr sz="6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roxima Nova"/>
              <a:buNone/>
              <a:defRPr sz="6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roxima Nova"/>
              <a:buNone/>
              <a:defRPr sz="6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roxima Nova"/>
              <a:buNone/>
              <a:defRPr sz="6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roxima Nova"/>
              <a:buNone/>
              <a:defRPr sz="6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roxima Nova"/>
              <a:buNone/>
              <a:defRPr sz="6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with no text">
  <p:cSld name="Basic with no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/>
        </p:nvSpPr>
        <p:spPr>
          <a:xfrm>
            <a:off x="11582400" y="6333133"/>
            <a:ext cx="609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33"/>
              <a:buFont typeface="Proxima Nova"/>
              <a:buNone/>
            </a:pPr>
            <a:fld id="{00000000-1234-1234-1234-123412341234}" type="slidenum">
              <a:rPr lang="ko-KR" sz="1733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733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521275" y="385267"/>
            <a:ext cx="7328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"/>
              <a:buNone/>
              <a:defRPr sz="24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700"/>
              <a:buFont typeface="Roboto"/>
              <a:buNone/>
              <a:defRPr sz="3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700"/>
              <a:buFont typeface="Roboto"/>
              <a:buNone/>
              <a:defRPr sz="3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700"/>
              <a:buFont typeface="Roboto"/>
              <a:buNone/>
              <a:defRPr sz="3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700"/>
              <a:buFont typeface="Roboto"/>
              <a:buNone/>
              <a:defRPr sz="3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700"/>
              <a:buFont typeface="Roboto"/>
              <a:buNone/>
              <a:defRPr sz="3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700"/>
              <a:buFont typeface="Roboto"/>
              <a:buNone/>
              <a:defRPr sz="3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700"/>
              <a:buFont typeface="Roboto"/>
              <a:buNone/>
              <a:defRPr sz="3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700"/>
              <a:buFont typeface="Roboto"/>
              <a:buNone/>
              <a:defRPr sz="3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57" name="Google Shape;57;p10"/>
          <p:cNvCxnSpPr/>
          <p:nvPr/>
        </p:nvCxnSpPr>
        <p:spPr>
          <a:xfrm>
            <a:off x="294433" y="6553167"/>
            <a:ext cx="1157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0"/>
          <p:cNvCxnSpPr/>
          <p:nvPr/>
        </p:nvCxnSpPr>
        <p:spPr>
          <a:xfrm>
            <a:off x="1503950" y="388175"/>
            <a:ext cx="10377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0"/>
          <p:cNvCxnSpPr/>
          <p:nvPr/>
        </p:nvCxnSpPr>
        <p:spPr>
          <a:xfrm rot="10800000" flipH="1">
            <a:off x="300800" y="385325"/>
            <a:ext cx="1146600" cy="57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8">
          <p15:clr>
            <a:srgbClr val="FA7B17"/>
          </p15:clr>
        </p15:guide>
        <p15:guide id="2" pos="7483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Text - Red Heading">
  <p:cSld name="16 Text - Red Heading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538178" y="477451"/>
            <a:ext cx="960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44A1"/>
              </a:buClr>
              <a:buSzPts val="2400"/>
              <a:buFont typeface="Proxima Nova Extrabold"/>
              <a:buNone/>
              <a:defRPr sz="2400">
                <a:solidFill>
                  <a:srgbClr val="0944A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44A1"/>
              </a:buClr>
              <a:buSzPts val="2400"/>
              <a:buFont typeface="Proxima Nova Extrabold"/>
              <a:buNone/>
              <a:defRPr sz="2400">
                <a:solidFill>
                  <a:srgbClr val="0944A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44A1"/>
              </a:buClr>
              <a:buSzPts val="2400"/>
              <a:buFont typeface="Proxima Nova Extrabold"/>
              <a:buNone/>
              <a:defRPr sz="2400">
                <a:solidFill>
                  <a:srgbClr val="0944A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44A1"/>
              </a:buClr>
              <a:buSzPts val="2400"/>
              <a:buFont typeface="Proxima Nova Extrabold"/>
              <a:buNone/>
              <a:defRPr sz="2400">
                <a:solidFill>
                  <a:srgbClr val="0944A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44A1"/>
              </a:buClr>
              <a:buSzPts val="2400"/>
              <a:buFont typeface="Proxima Nova Extrabold"/>
              <a:buNone/>
              <a:defRPr sz="2400">
                <a:solidFill>
                  <a:srgbClr val="0944A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44A1"/>
              </a:buClr>
              <a:buSzPts val="2400"/>
              <a:buFont typeface="Proxima Nova Extrabold"/>
              <a:buNone/>
              <a:defRPr sz="2400">
                <a:solidFill>
                  <a:srgbClr val="0944A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44A1"/>
              </a:buClr>
              <a:buSzPts val="2400"/>
              <a:buFont typeface="Proxima Nova Extrabold"/>
              <a:buNone/>
              <a:defRPr sz="2400">
                <a:solidFill>
                  <a:srgbClr val="0944A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44A1"/>
              </a:buClr>
              <a:buSzPts val="2400"/>
              <a:buFont typeface="Proxima Nova Extrabold"/>
              <a:buNone/>
              <a:defRPr sz="2400">
                <a:solidFill>
                  <a:srgbClr val="0944A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1688900" y="1762000"/>
            <a:ext cx="9607200" cy="4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100"/>
              <a:buFont typeface="Roboto"/>
              <a:buChar char="●"/>
              <a:defRPr i="0" u="none" strike="noStrike" cap="none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100"/>
              <a:buFont typeface="Roboto"/>
              <a:buChar char="○"/>
              <a:defRPr sz="1100" b="1" i="0" u="none" strike="noStrike" cap="none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100"/>
              <a:buFont typeface="Roboto"/>
              <a:buChar char="■"/>
              <a:defRPr sz="1100" b="1" i="0" u="none" strike="noStrike" cap="none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100"/>
              <a:buFont typeface="Roboto"/>
              <a:buChar char="●"/>
              <a:defRPr sz="1100" b="1" i="0" u="none" strike="noStrike" cap="none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100"/>
              <a:buFont typeface="Roboto"/>
              <a:buChar char="○"/>
              <a:defRPr sz="1100" b="1" i="0" u="none" strike="noStrike" cap="none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100"/>
              <a:buFont typeface="Roboto"/>
              <a:buChar char="■"/>
              <a:defRPr sz="1100" b="1" i="0" u="none" strike="noStrike" cap="none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100"/>
              <a:buFont typeface="Roboto"/>
              <a:buChar char="●"/>
              <a:defRPr sz="1100" b="1" i="0" u="none" strike="noStrike" cap="none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100"/>
              <a:buFont typeface="Roboto"/>
              <a:buChar char="○"/>
              <a:defRPr sz="1100" b="1" i="0" u="none" strike="noStrike" cap="none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100"/>
              <a:buFont typeface="Roboto"/>
              <a:buChar char="■"/>
              <a:defRPr sz="1100" b="1" i="0" u="none" strike="noStrike" cap="none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64" name="Google Shape;64;p11"/>
          <p:cNvCxnSpPr/>
          <p:nvPr/>
        </p:nvCxnSpPr>
        <p:spPr>
          <a:xfrm>
            <a:off x="294433" y="6553167"/>
            <a:ext cx="11576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1"/>
          <p:cNvCxnSpPr/>
          <p:nvPr/>
        </p:nvCxnSpPr>
        <p:spPr>
          <a:xfrm>
            <a:off x="326925" y="388175"/>
            <a:ext cx="11554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3270400" y="1536629"/>
            <a:ext cx="8505900" cy="22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21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"/>
              <a:buChar char="○"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730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■"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730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●"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730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○"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730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■"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730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●"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730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Roboto"/>
              <a:buChar char="○"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730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700"/>
              <a:buFont typeface="Roboto"/>
              <a:buChar char="■"/>
              <a:def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077">
          <p15:clr>
            <a:srgbClr val="EA4335"/>
          </p15:clr>
        </p15:guide>
        <p15:guide id="2" pos="188">
          <p15:clr>
            <a:srgbClr val="EA4335"/>
          </p15:clr>
        </p15:guide>
        <p15:guide id="3" orient="horz" pos="397">
          <p15:clr>
            <a:srgbClr val="EA4335"/>
          </p15:clr>
        </p15:guide>
        <p15:guide id="4" orient="horz" pos="7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218850" y="166350"/>
            <a:ext cx="11754300" cy="65253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2870376" y="2801826"/>
            <a:ext cx="6451249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None/>
            </a:pPr>
            <a:r>
              <a:rPr lang="ko-KR" altLang="en-US" sz="3600" b="1" dirty="0" smtClean="0">
                <a:solidFill>
                  <a:schemeClr val="accent4"/>
                </a:solidFill>
                <a:latin typeface="+mn-ea"/>
                <a:ea typeface="+mn-ea"/>
                <a:cs typeface="Nanum Gothic"/>
                <a:sym typeface="Nanum Gothic"/>
              </a:rPr>
              <a:t>웹 기획안 및 웹 화면 구성</a:t>
            </a:r>
            <a:endParaRPr sz="3600" b="1" dirty="0">
              <a:solidFill>
                <a:schemeClr val="accent4"/>
              </a:solidFill>
              <a:latin typeface="+mn-ea"/>
              <a:ea typeface="+mn-ea"/>
              <a:cs typeface="Nanum Gothic"/>
              <a:sym typeface="Nanum Gothic"/>
            </a:endParaRPr>
          </a:p>
        </p:txBody>
      </p:sp>
      <p:cxnSp>
        <p:nvCxnSpPr>
          <p:cNvPr id="118" name="Google Shape;118;p14"/>
          <p:cNvCxnSpPr>
            <a:cxnSpLocks/>
          </p:cNvCxnSpPr>
          <p:nvPr/>
        </p:nvCxnSpPr>
        <p:spPr>
          <a:xfrm>
            <a:off x="3042165" y="3525625"/>
            <a:ext cx="6107671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18;p14"/>
          <p:cNvCxnSpPr>
            <a:cxnSpLocks/>
          </p:cNvCxnSpPr>
          <p:nvPr/>
        </p:nvCxnSpPr>
        <p:spPr>
          <a:xfrm>
            <a:off x="10530348" y="5914864"/>
            <a:ext cx="120537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16;p14"/>
          <p:cNvSpPr txBox="1">
            <a:spLocks/>
          </p:cNvSpPr>
          <p:nvPr/>
        </p:nvSpPr>
        <p:spPr>
          <a:xfrm>
            <a:off x="10547371" y="5493869"/>
            <a:ext cx="1171326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600"/>
              <a:buFont typeface="Proxima Nova"/>
              <a:buNone/>
            </a:pPr>
            <a:r>
              <a:rPr lang="ko-KR" altLang="en-US" b="1" dirty="0" smtClean="0">
                <a:solidFill>
                  <a:schemeClr val="accent4"/>
                </a:solidFill>
                <a:latin typeface="+mn-ea"/>
                <a:ea typeface="+mn-ea"/>
                <a:cs typeface="Nanum Gothic"/>
                <a:sym typeface="Nanum Gothic"/>
              </a:rPr>
              <a:t>최강 </a:t>
            </a:r>
            <a:r>
              <a:rPr lang="en-US" altLang="ko-KR" b="1" dirty="0" smtClean="0">
                <a:solidFill>
                  <a:schemeClr val="accent4"/>
                </a:solidFill>
                <a:latin typeface="+mn-ea"/>
                <a:ea typeface="+mn-ea"/>
                <a:cs typeface="Nanum Gothic"/>
                <a:sym typeface="Nanum Gothic"/>
              </a:rPr>
              <a:t>IC</a:t>
            </a:r>
          </a:p>
          <a:p>
            <a:pPr algn="ctr">
              <a:buClr>
                <a:schemeClr val="dk1"/>
              </a:buClr>
              <a:buSzPts val="1600"/>
              <a:buFont typeface="Proxima Nova"/>
              <a:buNone/>
            </a:pPr>
            <a:endParaRPr lang="en-US" altLang="ko-KR" b="1" dirty="0">
              <a:solidFill>
                <a:schemeClr val="accent4"/>
              </a:solidFill>
              <a:latin typeface="+mn-ea"/>
              <a:ea typeface="+mn-ea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600"/>
              <a:buFont typeface="Proxima Nova"/>
              <a:buNone/>
            </a:pPr>
            <a:r>
              <a:rPr lang="ko-KR" altLang="en-US" b="1" dirty="0" smtClean="0">
                <a:solidFill>
                  <a:schemeClr val="accent4"/>
                </a:solidFill>
                <a:latin typeface="+mn-ea"/>
                <a:ea typeface="+mn-ea"/>
                <a:cs typeface="Nanum Gothic"/>
                <a:sym typeface="Nanum Gothic"/>
              </a:rPr>
              <a:t>현재욱</a:t>
            </a:r>
            <a:endParaRPr lang="en-US" altLang="ko-KR" b="1" dirty="0" smtClean="0">
              <a:solidFill>
                <a:schemeClr val="accent4"/>
              </a:solidFill>
              <a:latin typeface="+mn-ea"/>
              <a:ea typeface="+mn-ea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600"/>
              <a:buFont typeface="Proxima Nova"/>
              <a:buNone/>
            </a:pPr>
            <a:r>
              <a:rPr lang="ko-KR" altLang="en-US" b="1" dirty="0" smtClean="0">
                <a:solidFill>
                  <a:schemeClr val="accent4"/>
                </a:solidFill>
                <a:latin typeface="+mn-ea"/>
                <a:ea typeface="+mn-ea"/>
                <a:cs typeface="Nanum Gothic"/>
                <a:sym typeface="Nanum Gothic"/>
              </a:rPr>
              <a:t>허한솔</a:t>
            </a:r>
            <a:endParaRPr lang="ko-KR" altLang="en-US" b="1" dirty="0">
              <a:solidFill>
                <a:schemeClr val="accent4"/>
              </a:solidFill>
              <a:latin typeface="+mn-ea"/>
              <a:ea typeface="+mn-ea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166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6"/>
          <p:cNvSpPr txBox="1"/>
          <p:nvPr/>
        </p:nvSpPr>
        <p:spPr>
          <a:xfrm>
            <a:off x="344231" y="484014"/>
            <a:ext cx="71166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/>
                <a:sym typeface="Roboto"/>
              </a:rPr>
              <a:t>INDEX</a:t>
            </a:r>
            <a:endParaRPr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/>
              <a:sym typeface="Nanum Gothic"/>
            </a:endParaRPr>
          </a:p>
        </p:txBody>
      </p:sp>
      <p:sp>
        <p:nvSpPr>
          <p:cNvPr id="589" name="Google Shape;589;p26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1FCC427-207F-49FD-91DD-B20FC49003FE}"/>
              </a:ext>
            </a:extLst>
          </p:cNvPr>
          <p:cNvGrpSpPr/>
          <p:nvPr/>
        </p:nvGrpSpPr>
        <p:grpSpPr>
          <a:xfrm>
            <a:off x="5740401" y="1941332"/>
            <a:ext cx="5080000" cy="2975336"/>
            <a:chOff x="5136606" y="1331594"/>
            <a:chExt cx="5080000" cy="2975336"/>
          </a:xfrm>
        </p:grpSpPr>
        <p:sp>
          <p:nvSpPr>
            <p:cNvPr id="5" name="Google Shape;102;p13">
              <a:extLst>
                <a:ext uri="{FF2B5EF4-FFF2-40B4-BE49-F238E27FC236}">
                  <a16:creationId xmlns:a16="http://schemas.microsoft.com/office/drawing/2014/main" xmlns="" id="{A7223C8F-4593-467B-97E8-CEA510E7F9F5}"/>
                </a:ext>
              </a:extLst>
            </p:cNvPr>
            <p:cNvSpPr/>
            <p:nvPr/>
          </p:nvSpPr>
          <p:spPr>
            <a:xfrm>
              <a:off x="5136606" y="1331594"/>
              <a:ext cx="5080000" cy="2975336"/>
            </a:xfrm>
            <a:prstGeom prst="rect">
              <a:avLst/>
            </a:prstGeom>
            <a:solidFill>
              <a:srgbClr val="FFDBAB">
                <a:alpha val="49804"/>
              </a:srgb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115000"/>
                </a:lnSpc>
              </a:pPr>
              <a:endParaRPr lang="ko-KR" altLang="en-US" b="1" dirty="0"/>
            </a:p>
          </p:txBody>
        </p:sp>
        <p:sp>
          <p:nvSpPr>
            <p:cNvPr id="38" name="Google Shape;323;p21">
              <a:extLst>
                <a:ext uri="{FF2B5EF4-FFF2-40B4-BE49-F238E27FC236}">
                  <a16:creationId xmlns:a16="http://schemas.microsoft.com/office/drawing/2014/main" xmlns="" id="{798C7F5A-9CA2-4A39-AEB9-7DB405B41B19}"/>
                </a:ext>
              </a:extLst>
            </p:cNvPr>
            <p:cNvSpPr txBox="1"/>
            <p:nvPr/>
          </p:nvSpPr>
          <p:spPr>
            <a:xfrm>
              <a:off x="5632924" y="2172946"/>
              <a:ext cx="4222349" cy="1292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8575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§"/>
              </a:pP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Roboto"/>
                  <a:sym typeface="Roboto"/>
                </a:rPr>
                <a:t>기획 및 목적</a:t>
              </a:r>
              <a:endPara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/>
                <a:sym typeface="Roboto"/>
              </a:endParaRPr>
            </a:p>
            <a:p>
              <a:pPr marL="28575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§"/>
              </a:pP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Roboto"/>
                  <a:sym typeface="Roboto"/>
                </a:rPr>
                <a:t>사이트 맵</a:t>
              </a:r>
              <a:endPara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/>
                <a:sym typeface="Roboto"/>
              </a:endParaRPr>
            </a:p>
            <a:p>
              <a:pPr marL="28575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Wingdings" panose="05000000000000000000" pitchFamily="2" charset="2"/>
                <a:buChar char="§"/>
              </a:pP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Roboto"/>
                  <a:sym typeface="Roboto"/>
                </a:rPr>
                <a:t>화면 정의서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67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6"/>
          <p:cNvSpPr txBox="1"/>
          <p:nvPr/>
        </p:nvSpPr>
        <p:spPr>
          <a:xfrm>
            <a:off x="344231" y="484014"/>
            <a:ext cx="71166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n-ea"/>
                <a:ea typeface="+mn-ea"/>
                <a:cs typeface="NanumGothic ExtraBold"/>
                <a:sym typeface="Roboto"/>
              </a:rPr>
              <a:t>기획 및 목적</a:t>
            </a:r>
            <a:endParaRPr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+mn-ea"/>
              <a:ea typeface="+mn-ea"/>
              <a:cs typeface="Nanum Gothic"/>
              <a:sym typeface="Nanum Gothic"/>
            </a:endParaRPr>
          </a:p>
        </p:txBody>
      </p:sp>
      <p:sp>
        <p:nvSpPr>
          <p:cNvPr id="589" name="Google Shape;589;p26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2" name="텍스트 상자 1"/>
          <p:cNvSpPr txBox="1"/>
          <p:nvPr/>
        </p:nvSpPr>
        <p:spPr>
          <a:xfrm>
            <a:off x="806245" y="1661652"/>
            <a:ext cx="98347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dirty="0" smtClean="0"/>
              <a:t>기획 의도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- VLOG, </a:t>
            </a:r>
            <a:r>
              <a:rPr kumimoji="1" lang="en-US" altLang="ko-KR" dirty="0" err="1" smtClean="0"/>
              <a:t>Youtube</a:t>
            </a:r>
            <a:r>
              <a:rPr kumimoji="1" lang="ko-KR" altLang="en-US" dirty="0" smtClean="0"/>
              <a:t> 등 영상 콘텐츠 제작이 많아지며 채널만 운영해서는 </a:t>
            </a:r>
            <a:r>
              <a:rPr kumimoji="1" lang="en-US" altLang="ko-KR" dirty="0" smtClean="0"/>
              <a:t>"</a:t>
            </a:r>
            <a:r>
              <a:rPr kumimoji="1" lang="ko-KR" altLang="en-US" dirty="0" smtClean="0"/>
              <a:t>나</a:t>
            </a:r>
            <a:r>
              <a:rPr kumimoji="1" lang="en-US" altLang="ko-KR" dirty="0" smtClean="0"/>
              <a:t>"</a:t>
            </a:r>
            <a:r>
              <a:rPr kumimoji="1" lang="ko-KR" altLang="en-US" dirty="0" smtClean="0"/>
              <a:t>를 알릴 수 없는 시점이 찾아옴</a:t>
            </a:r>
            <a:r>
              <a:rPr kumimoji="1" lang="en-US" altLang="ko-KR" dirty="0" smtClean="0"/>
              <a:t>.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간단한 사이트를 통해 나의 영상을 한눈에 보여 줄 수 있으며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우리가 어떤 의도로 영상을 제작하는지 알려 줄 수 있음</a:t>
            </a:r>
            <a:r>
              <a:rPr kumimoji="1"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ko-KR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ko-KR" altLang="en-US" dirty="0" smtClean="0"/>
              <a:t>주제 및 목적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주제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내가 제작하는 영상은 모두 여기 다 있다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목적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내가 제작한 영상을 하나의 사이트에서 모두 확인 가능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각 플랫폼 별 영상을 그룹화 하여 사용자에게 편의를 제공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내가 제작하는 영상은 어떤 의도를 담고 있는지 상세하게 서술 가능</a:t>
            </a:r>
            <a:r>
              <a:rPr kumimoji="1" lang="en-US" altLang="ko-KR" dirty="0" smtClean="0"/>
              <a:t>.</a:t>
            </a:r>
            <a:br>
              <a:rPr kumimoji="1" lang="en-US" altLang="ko-KR" dirty="0" smtClean="0"/>
            </a:br>
            <a:r>
              <a:rPr kumimoji="1" lang="ko-KR" altLang="en-US" dirty="0" smtClean="0"/>
              <a:t> 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71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6"/>
          <p:cNvSpPr txBox="1"/>
          <p:nvPr/>
        </p:nvSpPr>
        <p:spPr>
          <a:xfrm>
            <a:off x="344231" y="484014"/>
            <a:ext cx="71166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n-ea"/>
                <a:ea typeface="+mn-ea"/>
                <a:cs typeface="NanumGothic ExtraBold"/>
                <a:sym typeface="Roboto"/>
              </a:rPr>
              <a:t>사이트맵</a:t>
            </a:r>
            <a:endParaRPr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+mn-ea"/>
              <a:ea typeface="+mn-ea"/>
              <a:cs typeface="Nanum Gothic"/>
              <a:sym typeface="Nanum Gothic"/>
            </a:endParaRPr>
          </a:p>
        </p:txBody>
      </p:sp>
      <p:sp>
        <p:nvSpPr>
          <p:cNvPr id="589" name="Google Shape;589;p26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949963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313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6"/>
          <p:cNvSpPr txBox="1"/>
          <p:nvPr/>
        </p:nvSpPr>
        <p:spPr>
          <a:xfrm>
            <a:off x="344231" y="484014"/>
            <a:ext cx="71166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n-ea"/>
                <a:ea typeface="+mn-ea"/>
                <a:cs typeface="NanumGothic ExtraBold"/>
                <a:sym typeface="Roboto"/>
              </a:rPr>
              <a:t>화면정의서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n-ea"/>
                <a:ea typeface="+mn-ea"/>
                <a:cs typeface="NanumGothic ExtraBold"/>
                <a:sym typeface="Roboto"/>
              </a:rPr>
              <a:t>::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n-ea"/>
                <a:ea typeface="+mn-ea"/>
                <a:cs typeface="NanumGothic ExtraBold"/>
                <a:sym typeface="Roboto"/>
              </a:rPr>
              <a:t> 메인 페이지</a:t>
            </a:r>
            <a:endParaRPr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+mn-ea"/>
              <a:ea typeface="+mn-ea"/>
              <a:cs typeface="Nanum Gothic"/>
              <a:sym typeface="Nanum Gothic"/>
            </a:endParaRPr>
          </a:p>
        </p:txBody>
      </p:sp>
      <p:sp>
        <p:nvSpPr>
          <p:cNvPr id="589" name="Google Shape;589;p26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344231" y="1065401"/>
            <a:ext cx="7717589" cy="52766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6962863" y="126804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1)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31420" y="1199627"/>
            <a:ext cx="444616" cy="4446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45710" y="1065401"/>
            <a:ext cx="3632433" cy="5276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8145710" y="1149293"/>
            <a:ext cx="3249608" cy="71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1200" b="1" dirty="0" smtClean="0">
                <a:latin typeface="+mn-ea"/>
                <a:ea typeface="+mn-ea"/>
              </a:rPr>
              <a:t>메뉴 버튼</a:t>
            </a:r>
            <a:r>
              <a:rPr kumimoji="1" lang="en-US" altLang="ko-KR" sz="1000" dirty="0">
                <a:latin typeface="+mn-ea"/>
                <a:ea typeface="+mn-ea"/>
              </a:rPr>
              <a:t/>
            </a:r>
            <a:br>
              <a:rPr kumimoji="1" lang="en-US" altLang="ko-KR" sz="1000" dirty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홈페이지 메뉴 배열</a:t>
            </a:r>
            <a:r>
              <a:rPr kumimoji="1" lang="en-US" altLang="ko-KR" sz="800" dirty="0" smtClean="0">
                <a:latin typeface="+mn-ea"/>
                <a:ea typeface="+mn-ea"/>
              </a:rPr>
              <a:t/>
            </a:r>
            <a:br>
              <a:rPr kumimoji="1" lang="en-US" altLang="ko-KR" sz="800" dirty="0" smtClean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클릭 시 우측에서 메뉴 화면이 왼쪽으로 미끄러지며 확인</a:t>
            </a:r>
            <a:r>
              <a:rPr kumimoji="1" lang="en-US" altLang="ko-KR" sz="8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8145710" y="1904302"/>
            <a:ext cx="2090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sz="1200" b="1" dirty="0" smtClean="0">
                <a:latin typeface="+mn-ea"/>
                <a:ea typeface="+mn-ea"/>
              </a:rPr>
              <a:t>사이트 서명</a:t>
            </a:r>
            <a:r>
              <a:rPr kumimoji="1" lang="en-US" altLang="ko-KR" sz="1000" dirty="0">
                <a:latin typeface="+mn-ea"/>
                <a:ea typeface="+mn-ea"/>
              </a:rPr>
              <a:t/>
            </a:r>
            <a:br>
              <a:rPr kumimoji="1" lang="en-US" altLang="ko-KR" sz="1000" dirty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업체명 또는 개인의 서명을 작성</a:t>
            </a:r>
            <a:endParaRPr kumimoji="1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29175" y="1953963"/>
            <a:ext cx="339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+mn-ea"/>
                <a:ea typeface="+mn-ea"/>
              </a:rPr>
              <a:t>2)</a:t>
            </a:r>
            <a:r>
              <a:rPr kumimoji="1" lang="ko-KR" altLang="en-US" dirty="0" smtClean="0">
                <a:latin typeface="+mn-ea"/>
                <a:ea typeface="+mn-ea"/>
              </a:rPr>
              <a:t> 사이트 주인 </a:t>
            </a:r>
            <a:r>
              <a:rPr kumimoji="1" lang="en-US" altLang="ko-KR" dirty="0" smtClean="0">
                <a:latin typeface="+mn-ea"/>
                <a:ea typeface="+mn-ea"/>
              </a:rPr>
              <a:t>(</a:t>
            </a:r>
            <a:r>
              <a:rPr kumimoji="1" lang="ko-KR" altLang="en-US" dirty="0" smtClean="0">
                <a:latin typeface="+mn-ea"/>
                <a:ea typeface="+mn-ea"/>
              </a:rPr>
              <a:t>회사명 또는 개인 서명</a:t>
            </a:r>
            <a:r>
              <a:rPr kumimoji="1" lang="en-US" altLang="ko-KR" dirty="0" smtClean="0">
                <a:latin typeface="+mn-ea"/>
                <a:ea typeface="+mn-ea"/>
              </a:rPr>
              <a:t>)</a:t>
            </a:r>
            <a:r>
              <a:rPr kumimoji="1" lang="ko-KR" altLang="en-US" dirty="0" smtClean="0">
                <a:latin typeface="+mn-ea"/>
                <a:ea typeface="+mn-ea"/>
              </a:rPr>
              <a:t> </a:t>
            </a:r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29175" y="252918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+mn-ea"/>
                <a:ea typeface="+mn-ea"/>
              </a:rPr>
              <a:t>3</a:t>
            </a:r>
            <a:r>
              <a:rPr kumimoji="1" lang="en-US" altLang="ko-KR" dirty="0" smtClean="0">
                <a:latin typeface="+mn-ea"/>
                <a:ea typeface="+mn-ea"/>
              </a:rPr>
              <a:t>)</a:t>
            </a:r>
            <a:r>
              <a:rPr kumimoji="1" lang="ko-KR" altLang="en-US" dirty="0" smtClean="0">
                <a:latin typeface="+mn-ea"/>
                <a:ea typeface="+mn-ea"/>
              </a:rPr>
              <a:t> 사이트의 목적</a:t>
            </a:r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629175" y="3104398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+mn-ea"/>
                <a:ea typeface="+mn-ea"/>
              </a:rPr>
              <a:t>4)</a:t>
            </a:r>
            <a:r>
              <a:rPr kumimoji="1" lang="ko-KR" altLang="en-US" dirty="0" smtClean="0">
                <a:latin typeface="+mn-ea"/>
                <a:ea typeface="+mn-ea"/>
              </a:rPr>
              <a:t> 사이트의 보조 목적</a:t>
            </a:r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8145710" y="2550400"/>
            <a:ext cx="26773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kumimoji="1" lang="ko-KR" altLang="en-US" sz="1200" b="1" dirty="0" smtClean="0">
                <a:latin typeface="+mn-ea"/>
                <a:ea typeface="+mn-ea"/>
              </a:rPr>
              <a:t>사이트의 목적</a:t>
            </a:r>
            <a:r>
              <a:rPr kumimoji="1" lang="en-US" altLang="ko-KR" sz="1000" dirty="0">
                <a:latin typeface="+mn-ea"/>
                <a:ea typeface="+mn-ea"/>
              </a:rPr>
              <a:t/>
            </a:r>
            <a:br>
              <a:rPr kumimoji="1" lang="en-US" altLang="ko-KR" sz="1000" dirty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내가 하고자 하는 일이 무엇인지 간략히 작성</a:t>
            </a:r>
            <a:endParaRPr kumimoji="1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8145710" y="3158600"/>
            <a:ext cx="26773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4"/>
            </a:pPr>
            <a:r>
              <a:rPr kumimoji="1" lang="ko-KR" altLang="en-US" sz="1200" b="1" dirty="0" smtClean="0">
                <a:latin typeface="+mn-ea"/>
                <a:ea typeface="+mn-ea"/>
              </a:rPr>
              <a:t>사이트의 보조 목적</a:t>
            </a:r>
            <a:r>
              <a:rPr kumimoji="1" lang="en-US" altLang="ko-KR" sz="1000" dirty="0">
                <a:latin typeface="+mn-ea"/>
                <a:ea typeface="+mn-ea"/>
              </a:rPr>
              <a:t/>
            </a:r>
            <a:br>
              <a:rPr kumimoji="1" lang="en-US" altLang="ko-KR" sz="1000" dirty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내가 하고자 하는 일이 무엇인지 간략히 작성</a:t>
            </a:r>
            <a:endParaRPr kumimoji="1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9174" y="3892493"/>
            <a:ext cx="1812021" cy="18120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192010" y="3892493"/>
            <a:ext cx="1812021" cy="18120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54847" y="3892493"/>
            <a:ext cx="1812021" cy="18120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9174" y="6058285"/>
            <a:ext cx="1812021" cy="258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92010" y="6058285"/>
            <a:ext cx="1812021" cy="258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54847" y="6058285"/>
            <a:ext cx="1812021" cy="258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텍스트 상자 24"/>
          <p:cNvSpPr txBox="1"/>
          <p:nvPr/>
        </p:nvSpPr>
        <p:spPr>
          <a:xfrm>
            <a:off x="729843" y="399413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5)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텍스트 상자 25"/>
          <p:cNvSpPr txBox="1"/>
          <p:nvPr/>
        </p:nvSpPr>
        <p:spPr>
          <a:xfrm>
            <a:off x="8145710" y="3790629"/>
            <a:ext cx="2956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r>
              <a:rPr kumimoji="1" lang="ko-KR" altLang="en-US" sz="1200" b="1" dirty="0" smtClean="0">
                <a:latin typeface="+mn-ea"/>
                <a:ea typeface="+mn-ea"/>
              </a:rPr>
              <a:t>영상 목록</a:t>
            </a:r>
            <a:r>
              <a:rPr kumimoji="1" lang="en-US" altLang="ko-KR" sz="1000" dirty="0">
                <a:latin typeface="+mn-ea"/>
                <a:ea typeface="+mn-ea"/>
              </a:rPr>
              <a:t/>
            </a:r>
            <a:br>
              <a:rPr kumimoji="1" lang="en-US" altLang="ko-KR" sz="1000" dirty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영상의 클립 목록</a:t>
            </a:r>
            <a:r>
              <a:rPr kumimoji="1" lang="en-US" altLang="ko-KR" sz="800" dirty="0" smtClean="0">
                <a:latin typeface="+mn-ea"/>
                <a:ea typeface="+mn-ea"/>
              </a:rPr>
              <a:t/>
            </a:r>
            <a:br>
              <a:rPr kumimoji="1" lang="en-US" altLang="ko-KR" sz="800" dirty="0" smtClean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마우스 오버 시 영상 플랫폼과 제작 의도 확인 가능</a:t>
            </a:r>
            <a:r>
              <a:rPr kumimoji="1" lang="en-US" altLang="ko-KR" sz="800" dirty="0" smtClean="0">
                <a:latin typeface="+mn-ea"/>
                <a:ea typeface="+mn-ea"/>
              </a:rPr>
              <a:t/>
            </a:r>
            <a:br>
              <a:rPr kumimoji="1" lang="en-US" altLang="ko-KR" sz="800" dirty="0" smtClean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클릭 시 영상 상세 페이지로 이동</a:t>
            </a:r>
            <a:endParaRPr kumimoji="1" lang="en-US" altLang="ko-KR" sz="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768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29174" y="2919370"/>
            <a:ext cx="7246862" cy="25628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7" name="Google Shape;577;p26"/>
          <p:cNvSpPr txBox="1"/>
          <p:nvPr/>
        </p:nvSpPr>
        <p:spPr>
          <a:xfrm>
            <a:off x="344231" y="484014"/>
            <a:ext cx="71166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n-ea"/>
                <a:ea typeface="+mn-ea"/>
                <a:cs typeface="NanumGothic ExtraBold"/>
                <a:sym typeface="Roboto"/>
              </a:rPr>
              <a:t>화면정의서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n-ea"/>
                <a:ea typeface="+mn-ea"/>
                <a:cs typeface="NanumGothic ExtraBold"/>
                <a:sym typeface="Roboto"/>
              </a:rPr>
              <a:t>::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n-ea"/>
                <a:ea typeface="+mn-ea"/>
                <a:cs typeface="NanumGothic ExtraBold"/>
                <a:sym typeface="Roboto"/>
              </a:rPr>
              <a:t> 영상 상세 페이지</a:t>
            </a:r>
            <a:endParaRPr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+mn-ea"/>
              <a:ea typeface="+mn-ea"/>
              <a:cs typeface="Nanum Gothic"/>
              <a:sym typeface="Nanum Gothic"/>
            </a:endParaRPr>
          </a:p>
        </p:txBody>
      </p:sp>
      <p:sp>
        <p:nvSpPr>
          <p:cNvPr id="589" name="Google Shape;589;p26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344231" y="1065401"/>
            <a:ext cx="7717589" cy="52766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6962863" y="126804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1)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31420" y="1199627"/>
            <a:ext cx="444616" cy="4446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45710" y="1065401"/>
            <a:ext cx="3632433" cy="5276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8145710" y="1149293"/>
            <a:ext cx="3249608" cy="71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1200" b="1" dirty="0" smtClean="0">
                <a:latin typeface="+mn-ea"/>
                <a:ea typeface="+mn-ea"/>
              </a:rPr>
              <a:t>메뉴 버튼</a:t>
            </a:r>
            <a:r>
              <a:rPr kumimoji="1" lang="en-US" altLang="ko-KR" sz="1000" dirty="0">
                <a:latin typeface="+mn-ea"/>
                <a:ea typeface="+mn-ea"/>
              </a:rPr>
              <a:t/>
            </a:r>
            <a:br>
              <a:rPr kumimoji="1" lang="en-US" altLang="ko-KR" sz="1000" dirty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홈페이지 메뉴 배열</a:t>
            </a:r>
            <a:r>
              <a:rPr kumimoji="1" lang="en-US" altLang="ko-KR" sz="800" dirty="0" smtClean="0">
                <a:latin typeface="+mn-ea"/>
                <a:ea typeface="+mn-ea"/>
              </a:rPr>
              <a:t/>
            </a:r>
            <a:br>
              <a:rPr kumimoji="1" lang="en-US" altLang="ko-KR" sz="800" dirty="0" smtClean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클릭 시 우측에서 메뉴 화면이 왼쪽으로 미끄러지며 확인</a:t>
            </a:r>
            <a:r>
              <a:rPr kumimoji="1" lang="en-US" altLang="ko-KR" sz="8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8145710" y="1904302"/>
            <a:ext cx="2090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sz="1200" b="1" dirty="0" smtClean="0">
                <a:latin typeface="+mn-ea"/>
                <a:ea typeface="+mn-ea"/>
              </a:rPr>
              <a:t>사이트 서명</a:t>
            </a:r>
            <a:r>
              <a:rPr kumimoji="1" lang="en-US" altLang="ko-KR" sz="1000" dirty="0">
                <a:latin typeface="+mn-ea"/>
                <a:ea typeface="+mn-ea"/>
              </a:rPr>
              <a:t/>
            </a:r>
            <a:br>
              <a:rPr kumimoji="1" lang="en-US" altLang="ko-KR" sz="1000" dirty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업체명 또는 개인의 서명을 작성</a:t>
            </a:r>
            <a:endParaRPr kumimoji="1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29175" y="1870073"/>
            <a:ext cx="339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+mn-ea"/>
                <a:ea typeface="+mn-ea"/>
              </a:rPr>
              <a:t>2)</a:t>
            </a:r>
            <a:r>
              <a:rPr kumimoji="1" lang="ko-KR" altLang="en-US" dirty="0" smtClean="0">
                <a:latin typeface="+mn-ea"/>
                <a:ea typeface="+mn-ea"/>
              </a:rPr>
              <a:t> 사이트 주인 </a:t>
            </a:r>
            <a:r>
              <a:rPr kumimoji="1" lang="en-US" altLang="ko-KR" dirty="0" smtClean="0">
                <a:latin typeface="+mn-ea"/>
                <a:ea typeface="+mn-ea"/>
              </a:rPr>
              <a:t>(</a:t>
            </a:r>
            <a:r>
              <a:rPr kumimoji="1" lang="ko-KR" altLang="en-US" dirty="0" smtClean="0">
                <a:latin typeface="+mn-ea"/>
                <a:ea typeface="+mn-ea"/>
              </a:rPr>
              <a:t>회사명 또는 개인 서명</a:t>
            </a:r>
            <a:r>
              <a:rPr kumimoji="1" lang="en-US" altLang="ko-KR" dirty="0" smtClean="0">
                <a:latin typeface="+mn-ea"/>
                <a:ea typeface="+mn-ea"/>
              </a:rPr>
              <a:t>)</a:t>
            </a:r>
            <a:r>
              <a:rPr kumimoji="1" lang="ko-KR" altLang="en-US" dirty="0" smtClean="0">
                <a:latin typeface="+mn-ea"/>
                <a:ea typeface="+mn-ea"/>
              </a:rPr>
              <a:t> </a:t>
            </a:r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29175" y="2436901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+mn-ea"/>
                <a:ea typeface="+mn-ea"/>
              </a:rPr>
              <a:t>3</a:t>
            </a:r>
            <a:r>
              <a:rPr kumimoji="1" lang="en-US" altLang="ko-KR" dirty="0" smtClean="0">
                <a:latin typeface="+mn-ea"/>
                <a:ea typeface="+mn-ea"/>
              </a:rPr>
              <a:t>)</a:t>
            </a:r>
            <a:r>
              <a:rPr kumimoji="1" lang="ko-KR" altLang="en-US" dirty="0" smtClean="0">
                <a:latin typeface="+mn-ea"/>
                <a:ea typeface="+mn-ea"/>
              </a:rPr>
              <a:t> 영상 타이틀</a:t>
            </a:r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629175" y="310439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latin typeface="+mn-ea"/>
                <a:ea typeface="+mn-ea"/>
              </a:rPr>
              <a:t>4)</a:t>
            </a:r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8145710" y="2550400"/>
            <a:ext cx="2435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kumimoji="1" lang="ko-KR" altLang="en-US" sz="1200" b="1" dirty="0" smtClean="0">
                <a:latin typeface="+mn-ea"/>
                <a:ea typeface="+mn-ea"/>
              </a:rPr>
              <a:t>영상 타이틀</a:t>
            </a:r>
            <a:r>
              <a:rPr kumimoji="1" lang="en-US" altLang="ko-KR" sz="1000" dirty="0">
                <a:latin typeface="+mn-ea"/>
                <a:ea typeface="+mn-ea"/>
              </a:rPr>
              <a:t/>
            </a:r>
            <a:br>
              <a:rPr kumimoji="1" lang="en-US" altLang="ko-KR" sz="1000" dirty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메인 페이지에서 클릭 된 영상의 타이틀</a:t>
            </a:r>
            <a:endParaRPr kumimoji="1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8145710" y="3158600"/>
            <a:ext cx="166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4"/>
            </a:pPr>
            <a:r>
              <a:rPr kumimoji="1" lang="ko-KR" altLang="en-US" sz="1200" b="1" dirty="0" smtClean="0">
                <a:latin typeface="+mn-ea"/>
                <a:ea typeface="+mn-ea"/>
              </a:rPr>
              <a:t>동영상 플레이어</a:t>
            </a:r>
            <a:r>
              <a:rPr kumimoji="1" lang="en-US" altLang="ko-KR" sz="1000" dirty="0">
                <a:latin typeface="+mn-ea"/>
                <a:ea typeface="+mn-ea"/>
              </a:rPr>
              <a:t/>
            </a:r>
            <a:br>
              <a:rPr kumimoji="1" lang="en-US" altLang="ko-KR" sz="1000" dirty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업로드 된 영상 재생</a:t>
            </a:r>
            <a:endParaRPr kumimoji="1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5" name="텍스트 상자 24"/>
          <p:cNvSpPr txBox="1"/>
          <p:nvPr/>
        </p:nvSpPr>
        <p:spPr>
          <a:xfrm>
            <a:off x="672346" y="57573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5)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텍스트 상자 25"/>
          <p:cNvSpPr txBox="1"/>
          <p:nvPr/>
        </p:nvSpPr>
        <p:spPr>
          <a:xfrm>
            <a:off x="8145710" y="3790629"/>
            <a:ext cx="2332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r>
              <a:rPr kumimoji="1" lang="ko-KR" altLang="en-US" sz="1200" b="1" dirty="0" smtClean="0">
                <a:latin typeface="+mn-ea"/>
                <a:ea typeface="+mn-ea"/>
              </a:rPr>
              <a:t>영상 제작 비하인드</a:t>
            </a:r>
            <a:r>
              <a:rPr kumimoji="1" lang="en-US" altLang="ko-KR" sz="1000" dirty="0">
                <a:latin typeface="+mn-ea"/>
                <a:ea typeface="+mn-ea"/>
              </a:rPr>
              <a:t/>
            </a:r>
            <a:br>
              <a:rPr kumimoji="1" lang="en-US" altLang="ko-KR" sz="1000" dirty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영상 제작 당시의 비하인드 설명 등록</a:t>
            </a:r>
            <a:endParaRPr kumimoji="1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040235" y="5763237"/>
            <a:ext cx="6463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latin typeface="+mn-ea"/>
                <a:ea typeface="+mn-ea"/>
              </a:rPr>
              <a:t>/</a:t>
            </a:r>
            <a:r>
              <a:rPr kumimoji="1" lang="ko-KR" altLang="en-US" sz="1200" dirty="0" smtClean="0">
                <a:latin typeface="+mn-ea"/>
                <a:ea typeface="+mn-ea"/>
              </a:rPr>
              <a:t>******************************************내용***********************************************</a:t>
            </a:r>
            <a:r>
              <a:rPr kumimoji="1" lang="en-US" altLang="ko-KR" sz="1200" dirty="0" smtClean="0">
                <a:latin typeface="+mn-ea"/>
                <a:ea typeface="+mn-ea"/>
              </a:rPr>
              <a:t>/</a:t>
            </a:r>
            <a:endParaRPr kumimoji="1"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9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6"/>
          <p:cNvSpPr txBox="1"/>
          <p:nvPr/>
        </p:nvSpPr>
        <p:spPr>
          <a:xfrm>
            <a:off x="344231" y="484014"/>
            <a:ext cx="71166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n-ea"/>
                <a:ea typeface="+mn-ea"/>
                <a:cs typeface="NanumGothic ExtraBold"/>
                <a:sym typeface="Roboto"/>
              </a:rPr>
              <a:t>화면정의서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n-ea"/>
                <a:ea typeface="+mn-ea"/>
                <a:cs typeface="NanumGothic ExtraBold"/>
                <a:sym typeface="Roboto"/>
              </a:rPr>
              <a:t>::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/>
                </a:solidFill>
                <a:latin typeface="+mn-ea"/>
                <a:ea typeface="+mn-ea"/>
                <a:cs typeface="NanumGothic ExtraBold"/>
                <a:sym typeface="Roboto"/>
              </a:rPr>
              <a:t> 푸터 영역</a:t>
            </a:r>
            <a:endParaRPr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4"/>
              </a:solidFill>
              <a:latin typeface="+mn-ea"/>
              <a:ea typeface="+mn-ea"/>
              <a:cs typeface="Nanum Gothic"/>
              <a:sym typeface="Nanum Gothic"/>
            </a:endParaRPr>
          </a:p>
        </p:txBody>
      </p:sp>
      <p:sp>
        <p:nvSpPr>
          <p:cNvPr id="589" name="Google Shape;589;p26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344231" y="1065401"/>
            <a:ext cx="7717589" cy="52766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45710" y="1065401"/>
            <a:ext cx="3632433" cy="5276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8145710" y="1149293"/>
            <a:ext cx="2640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ko-KR" altLang="en-US" sz="1200" b="1" dirty="0" smtClean="0">
                <a:latin typeface="+mn-ea"/>
                <a:ea typeface="+mn-ea"/>
              </a:rPr>
              <a:t>문의 사항</a:t>
            </a:r>
            <a:r>
              <a:rPr kumimoji="1" lang="en-US" altLang="ko-KR" sz="1000" dirty="0">
                <a:latin typeface="+mn-ea"/>
                <a:ea typeface="+mn-ea"/>
              </a:rPr>
              <a:t/>
            </a:r>
            <a:br>
              <a:rPr kumimoji="1" lang="en-US" altLang="ko-KR" sz="1000" dirty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문의 사항을 간단히 작성하여 이메일로 전송</a:t>
            </a:r>
            <a:endParaRPr kumimoji="1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8145710" y="1904302"/>
            <a:ext cx="2956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sz="1200" b="1" dirty="0" smtClean="0">
                <a:latin typeface="+mn-ea"/>
                <a:ea typeface="+mn-ea"/>
              </a:rPr>
              <a:t>운영 중인 플랫폼 연결</a:t>
            </a:r>
            <a:r>
              <a:rPr kumimoji="1" lang="en-US" altLang="ko-KR" sz="1000" dirty="0">
                <a:latin typeface="+mn-ea"/>
                <a:ea typeface="+mn-ea"/>
              </a:rPr>
              <a:t/>
            </a:r>
            <a:br>
              <a:rPr kumimoji="1" lang="en-US" altLang="ko-KR" sz="1000" dirty="0">
                <a:latin typeface="+mn-ea"/>
                <a:ea typeface="+mn-ea"/>
              </a:rPr>
            </a:br>
            <a:r>
              <a:rPr kumimoji="1" lang="en-US" altLang="ko-KR" sz="800" dirty="0" smtClean="0">
                <a:latin typeface="+mn-ea"/>
                <a:ea typeface="+mn-ea"/>
              </a:rPr>
              <a:t>-</a:t>
            </a:r>
            <a:r>
              <a:rPr kumimoji="1" lang="ko-KR" altLang="en-US" sz="800" dirty="0" smtClean="0">
                <a:latin typeface="+mn-ea"/>
                <a:ea typeface="+mn-ea"/>
              </a:rPr>
              <a:t> 각 영역 이미지 클릭 시 운영 중인 플랫폼으로 연결</a:t>
            </a:r>
            <a:endParaRPr kumimoji="1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701681" y="1951803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+mn-ea"/>
                <a:ea typeface="+mn-ea"/>
              </a:rPr>
              <a:t>1</a:t>
            </a:r>
            <a:r>
              <a:rPr kumimoji="1" lang="en-US" altLang="ko-KR" dirty="0" smtClean="0">
                <a:latin typeface="+mn-ea"/>
                <a:ea typeface="+mn-ea"/>
              </a:rPr>
              <a:t>)</a:t>
            </a:r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1065402" y="1951803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GET IN TOUCH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8565" y="2481828"/>
            <a:ext cx="1747111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name</a:t>
            </a:r>
            <a:endParaRPr kumimoji="1"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659310" y="2481828"/>
            <a:ext cx="1747111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email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88565" y="3091402"/>
            <a:ext cx="3617856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message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88565" y="3706810"/>
            <a:ext cx="1006679" cy="30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SEND</a:t>
            </a:r>
            <a:endParaRPr kumimoji="1" lang="ko-KR" altLang="en-US" dirty="0"/>
          </a:p>
        </p:txBody>
      </p:sp>
      <p:sp>
        <p:nvSpPr>
          <p:cNvPr id="24" name="텍스트 상자 23"/>
          <p:cNvSpPr txBox="1"/>
          <p:nvPr/>
        </p:nvSpPr>
        <p:spPr>
          <a:xfrm>
            <a:off x="4769919" y="1951803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+mn-ea"/>
                <a:ea typeface="+mn-ea"/>
              </a:rPr>
              <a:t>2</a:t>
            </a:r>
            <a:r>
              <a:rPr kumimoji="1" lang="en-US" altLang="ko-KR" dirty="0" smtClean="0">
                <a:latin typeface="+mn-ea"/>
                <a:ea typeface="+mn-ea"/>
              </a:rPr>
              <a:t>)</a:t>
            </a:r>
            <a:endParaRPr kumimoji="1" lang="ko-KR" altLang="en-US" dirty="0">
              <a:latin typeface="+mn-ea"/>
              <a:ea typeface="+mn-ea"/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5133640" y="195180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Follow</a:t>
            </a:r>
            <a:endParaRPr kumimoji="1"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944230" y="2476555"/>
            <a:ext cx="290499" cy="290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95130" y="2476555"/>
            <a:ext cx="290499" cy="290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46030" y="2476555"/>
            <a:ext cx="290499" cy="290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96930" y="2476555"/>
            <a:ext cx="290499" cy="290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747829" y="2476555"/>
            <a:ext cx="290499" cy="290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44230" y="2943516"/>
            <a:ext cx="290499" cy="290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95147" y="2943516"/>
            <a:ext cx="290499" cy="290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847570" y="2943516"/>
            <a:ext cx="290499" cy="290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51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9"/>
          <p:cNvSpPr txBox="1"/>
          <p:nvPr/>
        </p:nvSpPr>
        <p:spPr>
          <a:xfrm>
            <a:off x="4715250" y="2879175"/>
            <a:ext cx="27615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6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49"/>
          <p:cNvSpPr txBox="1">
            <a:spLocks noGrp="1"/>
          </p:cNvSpPr>
          <p:nvPr>
            <p:ph type="sldNum" idx="12"/>
          </p:nvPr>
        </p:nvSpPr>
        <p:spPr>
          <a:xfrm>
            <a:off x="11247135" y="6439595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161</Words>
  <Application>Microsoft Macintosh PowerPoint</Application>
  <PresentationFormat>와이드스크린</PresentationFormat>
  <Paragraphs>65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Proxima Nova Extrabold</vt:lpstr>
      <vt:lpstr>NanumGothic ExtraBold</vt:lpstr>
      <vt:lpstr>Malgun Gothic</vt:lpstr>
      <vt:lpstr>Proxima Nova</vt:lpstr>
      <vt:lpstr>맑은 고딕</vt:lpstr>
      <vt:lpstr>Nanum Gothic</vt:lpstr>
      <vt:lpstr>Wingdings</vt:lpstr>
      <vt:lpstr>Roboto</vt:lpstr>
      <vt:lpstr>Arial</vt:lpstr>
      <vt:lpstr>나눔고딕</vt:lpstr>
      <vt:lpstr>Simple Light</vt:lpstr>
      <vt:lpstr>웹 기획안 및 웹 화면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360  서비스 제안서</dc:title>
  <cp:lastModifiedBy>Microsoft Office 사용자</cp:lastModifiedBy>
  <cp:revision>219</cp:revision>
  <dcterms:modified xsi:type="dcterms:W3CDTF">2019-10-15T14:33:02Z</dcterms:modified>
</cp:coreProperties>
</file>