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>
        <p:scale>
          <a:sx n="99" d="100"/>
          <a:sy n="99" d="100"/>
        </p:scale>
        <p:origin x="10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4DF70-AD97-4043-80AB-2F77E2E58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05E439-5139-6B47-9B76-2DBEFBE8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ECAD7-6F9E-C34A-8944-D5E378BF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2B6B3-3AA4-4E4F-839B-169157AB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C2043-EBA4-D84E-95AE-7EB7EEFF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77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9E6F-136A-7C44-8A44-41B3370F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BF1E4-119B-5B43-84F2-17AFE9DD1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F9FA7-C9E6-0B43-82B8-C0CA844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F3BD-4C3B-784E-BF99-968453E7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B240D-2CFD-814C-905D-877AF53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0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8DB677-D47A-744E-9B22-3609E07B8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92177-36ED-6241-BAE1-846630236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84E86-491E-CB40-9181-F829DDCE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A2783-ED62-324B-85DC-1CD1A964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5490F-D594-F849-8961-9F0FDE1B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598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C03D8-CD33-9E45-A4E6-A087EFB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545A7-4ABB-7A4C-8C99-0C098078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16B11-FEC8-F84E-9D1B-85898920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9B3AB-F2E7-D04F-A1E0-8223549E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0D3B8-0848-0E44-B829-45AB7FA7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96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E3669-5BE0-5247-9DA3-79C4598A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F4846-2272-DF4E-A0CD-F5FE8FA5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68D4D-B266-BF44-BEAD-F324CE4F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F4F53-6DD0-F444-B487-6241D6A1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0B3D8-1862-4640-8428-E0B9A59C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7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615E-80B1-4A4B-B534-B6E47ADD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8C2F8-2273-0E4A-AD42-F5FD23439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43557-77E3-1545-B327-19D1964CA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76126-8DA5-2147-A3A4-26FD6711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445C4-E667-6941-8595-3807216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14808-966F-F04D-80E2-55E27A55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33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49B5-A301-CA4D-BAEF-5E27F37E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FA7BD-8F6E-364C-98A7-29AF8252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8C61C-04DC-4145-B7E6-9ADEA0D11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DD18CA-DD35-3243-B0BE-2B98AE8AB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1C6524-C7C3-6949-8631-808ACA50A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966C72-5D3B-0C49-893B-75647625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FFEBE5-9CE3-344D-8786-83308A19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9C6C13-0E24-B045-816D-C76FAE3F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41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7B322-47BC-BA4E-B473-3E23794E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5865D0-837B-4D43-8998-D9B9330F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C00693-3D1E-184A-AD0C-4157C3D2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19378-9FAC-6F4C-AF5E-58383782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944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CC0B65-1144-0642-8DE8-92538F4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BB077-E24A-3F42-B2A3-B937C569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C5EB5-F33A-974E-8A5B-93515BE9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404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A9666-3C30-E04F-B228-7BE2B1A2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EBED2-9AF4-1948-8B96-DE28A726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C205E-22FE-3748-B6B5-1E5D98027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44025-8D5B-E24E-9EF1-D6BBED62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BB0D7-06E7-D44E-9E5C-51154032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FE9E2-AB8E-E048-B55C-6DBB4F7C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66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AED6-2176-714F-ADEB-12341FC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90B13B-E33E-624E-B261-1A1C780D5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3C43F-195D-4F45-AC88-880C04EA0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AFB70-05DF-C14F-80CB-0953B0A7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FF0DC-19A7-B246-973C-09ABA877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E69DB-F556-214C-AA9C-3E20838A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12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BB312-AD42-6C4C-9558-A4EDE5FD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363B2-57CA-6349-AE6E-C3738A3A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C07CC-C63D-0244-A35F-7030C592C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C7FA-1771-9C4D-9136-5AF54B321E0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A4B27-3718-F24E-BC79-DC37253B2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E9B85-0CD4-A64F-965C-2C92B96CB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8CFA-996B-1043-BFEF-517426F9A0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0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7FDED-7C4D-8942-8285-FD62BC18EA61}"/>
              </a:ext>
            </a:extLst>
          </p:cNvPr>
          <p:cNvSpPr txBox="1"/>
          <p:nvPr/>
        </p:nvSpPr>
        <p:spPr>
          <a:xfrm>
            <a:off x="950026" y="1425037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부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학사경고</a:t>
            </a:r>
            <a:r>
              <a:rPr kumimoji="1" lang="ko-KR" altLang="en-US" dirty="0"/>
              <a:t> 제적생이</a:t>
            </a:r>
            <a:endParaRPr kumimoji="1" lang="en-US" altLang="ko-KR" dirty="0"/>
          </a:p>
          <a:p>
            <a:r>
              <a:rPr kumimoji="1" lang="ko-KR" altLang="en-US" dirty="0"/>
              <a:t>     오픈소스 개발자가 되기까지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BBD5B-5541-3342-B525-77CD698FC152}"/>
              </a:ext>
            </a:extLst>
          </p:cNvPr>
          <p:cNvSpPr txBox="1"/>
          <p:nvPr/>
        </p:nvSpPr>
        <p:spPr>
          <a:xfrm>
            <a:off x="950026" y="653143"/>
            <a:ext cx="30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부 </a:t>
            </a:r>
            <a:r>
              <a:rPr kumimoji="1" lang="en-US" altLang="ko-KR" dirty="0"/>
              <a:t>Propose </a:t>
            </a:r>
            <a:r>
              <a:rPr kumimoji="1" lang="ko-KR" altLang="en-US" dirty="0"/>
              <a:t>오픈소스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21302-F6A5-874A-9DC6-D26C61E67229}"/>
              </a:ext>
            </a:extLst>
          </p:cNvPr>
          <p:cNvSpPr txBox="1"/>
          <p:nvPr/>
        </p:nvSpPr>
        <p:spPr>
          <a:xfrm>
            <a:off x="945216" y="2473930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부 </a:t>
            </a:r>
            <a:r>
              <a:rPr kumimoji="1" lang="en-US" altLang="ko-KR" dirty="0" err="1"/>
              <a:t>Github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웹하드로 사용하기</a:t>
            </a:r>
          </a:p>
        </p:txBody>
      </p:sp>
    </p:spTree>
    <p:extLst>
      <p:ext uri="{BB962C8B-B14F-4D97-AF65-F5344CB8AC3E}">
        <p14:creationId xmlns:p14="http://schemas.microsoft.com/office/powerpoint/2010/main" val="32480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83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Macintosh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5</cp:revision>
  <dcterms:created xsi:type="dcterms:W3CDTF">2019-10-08T02:00:48Z</dcterms:created>
  <dcterms:modified xsi:type="dcterms:W3CDTF">2019-10-08T05:22:42Z</dcterms:modified>
</cp:coreProperties>
</file>