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0ADC2-6781-4B3B-A5CB-3B363B80529C}" v="196" dt="2021-05-31T14:33:3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F660F-5775-4887-91F3-7F797DE6A24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D528-643D-45D5-9E90-7FE438142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D528-643D-45D5-9E90-7FE4381426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6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F057-C567-4F43-B8E1-9297F7DD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CBBD9B-5121-4F6A-94A2-33964BE3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AAD61-4FC2-4327-B4BE-531932B7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029EA-0B31-40AE-B7A1-2587768E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C63C4-DBEE-43C1-82CC-C5A0AAD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18E6-0783-48D1-8BE7-F590EEB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86337-8F49-40F3-A9A5-58F80F1E9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9CFD2-3837-4B90-AE0D-ABB6305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D7670-5891-40F3-BE17-E76FA09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8244-DDD6-4300-BF3C-A60382AF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BE7CE-501C-41D1-AF1E-AC22B0CC6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4DF66-83A2-4839-BAA0-C52E3C35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99F5C-F56E-48D1-9B1F-2099D3C9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E77B-FA13-4932-8008-E9729F30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1462D-F85C-4604-9D52-3486F776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4BDE7-79DD-481C-939E-499D1B8A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F595F-C5D3-465E-8D28-1285C234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E9031-6978-4948-A14A-72F754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BC995-83A9-4B66-BD59-E35FD245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0D1BD-2793-4241-92AD-FD6A994F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6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A87FE-578E-44B8-B1E5-C159DB72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21DF9-EDAD-42CB-92E1-960D5485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B35F-B4F0-421B-84E8-69763DDA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1E7-1F5B-4D94-BBEA-30C55945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ABBE9-C699-4BB6-9035-F0FBD94F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3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C6517-3BCC-4DCC-B450-08E25854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1112C-57C2-428C-B28C-7C05C3E4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07A6F-AC0F-45DD-AA43-5DAA3E20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F19A8-60AF-40A6-8C0C-AD3D0A9B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A1642-2B4A-4F86-B579-DB508AF7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F2A17-2A41-4CB0-BEB8-33467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0C926-39BB-4AD1-85D0-956CC584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347A4-109E-4288-AD82-DF1772EB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3BEF3-9EFE-4C99-A5E4-FFD1EFA9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AA1F6-B313-431A-8E33-824DFB11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80B90-C73B-4495-8DA1-314BA23F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429F3-968A-42F7-9B0B-2B3BA3C8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BE5329-ED80-48D4-A76F-1B74BC3C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6E739-59F5-4B47-9628-C7E048B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123BB-1EDF-4DE7-A12E-01F9F923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ED753-26B0-42BA-9E3F-F29BA93D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D8D32F-79B3-42F3-8FF1-F9B67E7D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A4EC2-4850-4CF2-A8B0-0CE069FE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C1A126-F72E-4FD9-BE63-96E29668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324CE7-0430-44DF-BE27-CDCD5A7B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B22F7-F953-488D-8156-57B6982B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ADC5-FB8E-40BE-A2F3-FDA8BD4F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D668-D5CE-40CD-B7B7-3595CEC0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FFC76-F58F-49A2-84B5-51A85003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D885C-BA38-499A-987C-705C78AC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53509-13C6-4DDD-90A3-9C266559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FF98D-8003-4FDA-B94C-8BDDCABF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FE593-3B05-4278-9D4F-AAB31485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3DE26D-51CF-4E52-B06E-6056E446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656A1-1F96-4AC3-BCD6-8AF37F345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0D03A-A0F7-409A-B751-80AECB9C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71326-6547-4458-B3D2-07F54DA3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C3CC-D590-40E2-9A7F-40F15D6F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B2C38-92E9-4908-B428-F080A076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512B1-05C4-4D6F-99F5-312C788C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4A73D-5314-40C8-83AF-457C75294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6D8-E9A0-4EC8-B4B0-71ECB3ACEC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43B12-BE67-4D27-BD6E-84DFCDF1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99EFD-1B23-4B0C-B716-62CABFB89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09B1-57A8-4936-8561-1C6B84675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664317-EEC0-498B-883A-4CB38979E458}"/>
              </a:ext>
            </a:extLst>
          </p:cNvPr>
          <p:cNvCxnSpPr/>
          <p:nvPr/>
        </p:nvCxnSpPr>
        <p:spPr>
          <a:xfrm>
            <a:off x="461639" y="1757779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C938E1-4452-4A8E-AA45-F79AFC94D668}"/>
              </a:ext>
            </a:extLst>
          </p:cNvPr>
          <p:cNvCxnSpPr/>
          <p:nvPr/>
        </p:nvCxnSpPr>
        <p:spPr>
          <a:xfrm>
            <a:off x="554854" y="4518733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22B07A-CE9B-4EAE-8113-90B1C19DD141}"/>
              </a:ext>
            </a:extLst>
          </p:cNvPr>
          <p:cNvSpPr txBox="1"/>
          <p:nvPr/>
        </p:nvSpPr>
        <p:spPr>
          <a:xfrm>
            <a:off x="2164829" y="6010183"/>
            <a:ext cx="9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5603CF-BA1A-47A3-85C9-5C72FBDF018C}"/>
              </a:ext>
            </a:extLst>
          </p:cNvPr>
          <p:cNvSpPr/>
          <p:nvPr/>
        </p:nvSpPr>
        <p:spPr>
          <a:xfrm>
            <a:off x="2649990" y="5188998"/>
            <a:ext cx="107419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4A2084-8C09-4D96-89DF-3FE73598B2B4}"/>
              </a:ext>
            </a:extLst>
          </p:cNvPr>
          <p:cNvSpPr/>
          <p:nvPr/>
        </p:nvSpPr>
        <p:spPr>
          <a:xfrm>
            <a:off x="3736022" y="5188998"/>
            <a:ext cx="107419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DA664F-A3D3-4A24-B251-F6517CD5CBAC}"/>
              </a:ext>
            </a:extLst>
          </p:cNvPr>
          <p:cNvSpPr/>
          <p:nvPr/>
        </p:nvSpPr>
        <p:spPr>
          <a:xfrm>
            <a:off x="5896252" y="5188998"/>
            <a:ext cx="107419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F5EFAE-67F3-4344-A951-79C05FA7D8BB}"/>
              </a:ext>
            </a:extLst>
          </p:cNvPr>
          <p:cNvSpPr/>
          <p:nvPr/>
        </p:nvSpPr>
        <p:spPr>
          <a:xfrm>
            <a:off x="4822054" y="5188998"/>
            <a:ext cx="107419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D1E086-32D7-44B6-9BB8-B00335AE40BA}"/>
              </a:ext>
            </a:extLst>
          </p:cNvPr>
          <p:cNvSpPr/>
          <p:nvPr/>
        </p:nvSpPr>
        <p:spPr>
          <a:xfrm>
            <a:off x="6970450" y="5188998"/>
            <a:ext cx="1074198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DCACF-04C1-4922-8912-D35F3F04E09B}"/>
              </a:ext>
            </a:extLst>
          </p:cNvPr>
          <p:cNvSpPr txBox="1"/>
          <p:nvPr/>
        </p:nvSpPr>
        <p:spPr>
          <a:xfrm>
            <a:off x="3245899" y="6010183"/>
            <a:ext cx="9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BC9F3-19FD-444F-B46F-37A60FB40CF6}"/>
              </a:ext>
            </a:extLst>
          </p:cNvPr>
          <p:cNvSpPr txBox="1"/>
          <p:nvPr/>
        </p:nvSpPr>
        <p:spPr>
          <a:xfrm>
            <a:off x="4326386" y="6010183"/>
            <a:ext cx="9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EEC62-B2E2-4862-B491-3C4C26D83537}"/>
              </a:ext>
            </a:extLst>
          </p:cNvPr>
          <p:cNvSpPr txBox="1"/>
          <p:nvPr/>
        </p:nvSpPr>
        <p:spPr>
          <a:xfrm>
            <a:off x="5405553" y="6010183"/>
            <a:ext cx="9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1F9983-13A4-4496-9891-EC358BF871DA}"/>
              </a:ext>
            </a:extLst>
          </p:cNvPr>
          <p:cNvSpPr txBox="1"/>
          <p:nvPr/>
        </p:nvSpPr>
        <p:spPr>
          <a:xfrm>
            <a:off x="6486623" y="6010183"/>
            <a:ext cx="9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BF7F8-B9AD-4C85-8E79-7DFA9D4638C5}"/>
              </a:ext>
            </a:extLst>
          </p:cNvPr>
          <p:cNvSpPr txBox="1"/>
          <p:nvPr/>
        </p:nvSpPr>
        <p:spPr>
          <a:xfrm>
            <a:off x="461639" y="266330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1B8356-19AC-480E-8EEA-70985FC1F199}"/>
              </a:ext>
            </a:extLst>
          </p:cNvPr>
          <p:cNvSpPr txBox="1"/>
          <p:nvPr/>
        </p:nvSpPr>
        <p:spPr>
          <a:xfrm>
            <a:off x="554854" y="479837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C92DA-1629-47FD-BED7-569C8E668ED1}"/>
              </a:ext>
            </a:extLst>
          </p:cNvPr>
          <p:cNvSpPr txBox="1"/>
          <p:nvPr/>
        </p:nvSpPr>
        <p:spPr>
          <a:xfrm>
            <a:off x="554854" y="2035203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9A664-121F-4D4E-BD70-27D31F15BEA3}"/>
              </a:ext>
            </a:extLst>
          </p:cNvPr>
          <p:cNvSpPr txBox="1"/>
          <p:nvPr/>
        </p:nvSpPr>
        <p:spPr>
          <a:xfrm>
            <a:off x="1571346" y="2035202"/>
            <a:ext cx="30006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</a:t>
            </a:r>
            <a:r>
              <a:rPr lang="en-US" altLang="ko-KR" dirty="0" err="1"/>
              <a:t>intArray</a:t>
            </a:r>
            <a:r>
              <a:rPr lang="en-US" altLang="ko-KR" dirty="0"/>
              <a:t> = new int[5]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[0] = 3;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[1] = 7;</a:t>
            </a:r>
          </a:p>
          <a:p>
            <a:r>
              <a:rPr lang="en-US" altLang="ko-KR" dirty="0" err="1"/>
              <a:t>intArray</a:t>
            </a:r>
            <a:r>
              <a:rPr lang="en-US" altLang="ko-KR" dirty="0"/>
              <a:t>[2] = 12;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732701F-6709-4613-A1C3-A7E73ED7DD6C}"/>
              </a:ext>
            </a:extLst>
          </p:cNvPr>
          <p:cNvCxnSpPr>
            <a:cxnSpLocks/>
            <a:stCxn id="35" idx="1"/>
            <a:endCxn id="22" idx="1"/>
          </p:cNvCxnSpPr>
          <p:nvPr/>
        </p:nvCxnSpPr>
        <p:spPr>
          <a:xfrm rot="10800000" flipH="1" flipV="1">
            <a:off x="1571346" y="2635367"/>
            <a:ext cx="1078644" cy="2899860"/>
          </a:xfrm>
          <a:prstGeom prst="bentConnector3">
            <a:avLst>
              <a:gd name="adj1" fmla="val -21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706E61-ABE4-449D-A758-7F2EE95BABF1}"/>
              </a:ext>
            </a:extLst>
          </p:cNvPr>
          <p:cNvSpPr txBox="1"/>
          <p:nvPr/>
        </p:nvSpPr>
        <p:spPr>
          <a:xfrm>
            <a:off x="1571344" y="3998481"/>
            <a:ext cx="26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result = 0;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F1F03C-82B0-42DD-BE38-3455CF3712E6}"/>
              </a:ext>
            </a:extLst>
          </p:cNvPr>
          <p:cNvSpPr txBox="1"/>
          <p:nvPr/>
        </p:nvSpPr>
        <p:spPr>
          <a:xfrm>
            <a:off x="5504154" y="1961965"/>
            <a:ext cx="536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( int I = 0; I &lt; </a:t>
            </a:r>
            <a:r>
              <a:rPr lang="en-US" altLang="ko-KR" dirty="0" err="1"/>
              <a:t>intArray.length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  result = result + </a:t>
            </a:r>
            <a:r>
              <a:rPr lang="en-US" altLang="ko-KR" dirty="0" err="1"/>
              <a:t>intArray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(result);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69F302E-E3D2-4B27-A1C0-871272DCDAFC}"/>
              </a:ext>
            </a:extLst>
          </p:cNvPr>
          <p:cNvCxnSpPr>
            <a:stCxn id="22" idx="0"/>
          </p:cNvCxnSpPr>
          <p:nvPr/>
        </p:nvCxnSpPr>
        <p:spPr>
          <a:xfrm flipV="1">
            <a:off x="3187089" y="2562129"/>
            <a:ext cx="4678527" cy="262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6B0729E-F3EA-4169-9D47-5716F8457079}"/>
              </a:ext>
            </a:extLst>
          </p:cNvPr>
          <p:cNvCxnSpPr>
            <a:cxnSpLocks/>
          </p:cNvCxnSpPr>
          <p:nvPr/>
        </p:nvCxnSpPr>
        <p:spPr>
          <a:xfrm flipV="1">
            <a:off x="4261287" y="2578965"/>
            <a:ext cx="3604329" cy="26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0C9FB3-E483-491D-AF07-D5962CBED677}"/>
              </a:ext>
            </a:extLst>
          </p:cNvPr>
          <p:cNvCxnSpPr>
            <a:cxnSpLocks/>
          </p:cNvCxnSpPr>
          <p:nvPr/>
        </p:nvCxnSpPr>
        <p:spPr>
          <a:xfrm flipV="1">
            <a:off x="5379872" y="2578965"/>
            <a:ext cx="2485744" cy="258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7FD4053-70DD-45C7-A43D-CF636E9CD74A}"/>
              </a:ext>
            </a:extLst>
          </p:cNvPr>
          <p:cNvCxnSpPr>
            <a:cxnSpLocks/>
          </p:cNvCxnSpPr>
          <p:nvPr/>
        </p:nvCxnSpPr>
        <p:spPr>
          <a:xfrm flipV="1">
            <a:off x="6468862" y="2527079"/>
            <a:ext cx="1396754" cy="265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79AD633-F180-46FB-A16A-C6BDAE0E91EF}"/>
              </a:ext>
            </a:extLst>
          </p:cNvPr>
          <p:cNvCxnSpPr>
            <a:cxnSpLocks/>
          </p:cNvCxnSpPr>
          <p:nvPr/>
        </p:nvCxnSpPr>
        <p:spPr>
          <a:xfrm flipV="1">
            <a:off x="7507549" y="2562127"/>
            <a:ext cx="358067" cy="26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33B653-F467-4E26-9895-8AB041698971}"/>
              </a:ext>
            </a:extLst>
          </p:cNvPr>
          <p:cNvSpPr txBox="1"/>
          <p:nvPr/>
        </p:nvSpPr>
        <p:spPr>
          <a:xfrm>
            <a:off x="1568389" y="283166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96F773-FBBF-4367-B82A-27C4062C23F6}"/>
              </a:ext>
            </a:extLst>
          </p:cNvPr>
          <p:cNvSpPr txBox="1"/>
          <p:nvPr/>
        </p:nvSpPr>
        <p:spPr>
          <a:xfrm>
            <a:off x="2576002" y="4722006"/>
            <a:ext cx="14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intArray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B8DCC2-DDAC-43BA-BA22-891EE85A32E9}"/>
              </a:ext>
            </a:extLst>
          </p:cNvPr>
          <p:cNvSpPr txBox="1"/>
          <p:nvPr/>
        </p:nvSpPr>
        <p:spPr>
          <a:xfrm>
            <a:off x="3666481" y="4714443"/>
            <a:ext cx="14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intArray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E7456E-CFFB-4325-BD32-18361C014164}"/>
              </a:ext>
            </a:extLst>
          </p:cNvPr>
          <p:cNvSpPr txBox="1"/>
          <p:nvPr/>
        </p:nvSpPr>
        <p:spPr>
          <a:xfrm>
            <a:off x="4795786" y="4722006"/>
            <a:ext cx="14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intArray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F28A92-BB2E-4464-9F4F-3F71122666DB}"/>
              </a:ext>
            </a:extLst>
          </p:cNvPr>
          <p:cNvSpPr txBox="1"/>
          <p:nvPr/>
        </p:nvSpPr>
        <p:spPr>
          <a:xfrm>
            <a:off x="5889387" y="4722006"/>
            <a:ext cx="14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intArray</a:t>
            </a:r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C10C2-CDC1-4998-A4EE-AEC656F4BF0C}"/>
              </a:ext>
            </a:extLst>
          </p:cNvPr>
          <p:cNvSpPr txBox="1"/>
          <p:nvPr/>
        </p:nvSpPr>
        <p:spPr>
          <a:xfrm>
            <a:off x="7017434" y="4722006"/>
            <a:ext cx="14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intArray</a:t>
            </a:r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CCF536-DB08-43D1-8BE1-0D7D21AD2A20}"/>
              </a:ext>
            </a:extLst>
          </p:cNvPr>
          <p:cNvSpPr/>
          <p:nvPr/>
        </p:nvSpPr>
        <p:spPr>
          <a:xfrm>
            <a:off x="1586516" y="3998481"/>
            <a:ext cx="1563947" cy="39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ECBA0-7E89-4FAB-8358-A2EC8CD87C44}"/>
              </a:ext>
            </a:extLst>
          </p:cNvPr>
          <p:cNvSpPr/>
          <p:nvPr/>
        </p:nvSpPr>
        <p:spPr>
          <a:xfrm>
            <a:off x="6063451" y="1961052"/>
            <a:ext cx="506025" cy="321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FF3A5-1E46-4015-9EE8-8C7358220A64}"/>
              </a:ext>
            </a:extLst>
          </p:cNvPr>
          <p:cNvSpPr txBox="1"/>
          <p:nvPr/>
        </p:nvSpPr>
        <p:spPr>
          <a:xfrm>
            <a:off x="7583009" y="78174"/>
            <a:ext cx="414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r>
              <a:rPr lang="ko-KR" altLang="en-US" dirty="0"/>
              <a:t> 영역의 테두리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스택 메모리에 할당되는</a:t>
            </a:r>
            <a:r>
              <a:rPr lang="en-US" altLang="ko-KR" dirty="0">
                <a:sym typeface="Wingdings" panose="05000000000000000000" pitchFamily="2" charset="2"/>
              </a:rPr>
              <a:t>(?)</a:t>
            </a:r>
            <a:r>
              <a:rPr lang="ko-KR" altLang="en-US" dirty="0">
                <a:sym typeface="Wingdings" panose="05000000000000000000" pitchFamily="2" charset="2"/>
              </a:rPr>
              <a:t>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4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8CBB31-0047-4825-BD1C-76FF394FE7DB}"/>
              </a:ext>
            </a:extLst>
          </p:cNvPr>
          <p:cNvCxnSpPr/>
          <p:nvPr/>
        </p:nvCxnSpPr>
        <p:spPr>
          <a:xfrm>
            <a:off x="461639" y="1757779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DF16A3-2104-4C89-BD5B-A01B78EC941F}"/>
              </a:ext>
            </a:extLst>
          </p:cNvPr>
          <p:cNvCxnSpPr/>
          <p:nvPr/>
        </p:nvCxnSpPr>
        <p:spPr>
          <a:xfrm>
            <a:off x="554854" y="4518733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B0B29E-5A0E-4829-981E-617588B11A9A}"/>
              </a:ext>
            </a:extLst>
          </p:cNvPr>
          <p:cNvSpPr txBox="1"/>
          <p:nvPr/>
        </p:nvSpPr>
        <p:spPr>
          <a:xfrm>
            <a:off x="461639" y="266330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113E5-BFBF-4FEE-BD07-C3877F058311}"/>
              </a:ext>
            </a:extLst>
          </p:cNvPr>
          <p:cNvSpPr txBox="1"/>
          <p:nvPr/>
        </p:nvSpPr>
        <p:spPr>
          <a:xfrm>
            <a:off x="554854" y="479837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52440-0BDB-40E1-92C9-4C580ABE3F76}"/>
              </a:ext>
            </a:extLst>
          </p:cNvPr>
          <p:cNvSpPr txBox="1"/>
          <p:nvPr/>
        </p:nvSpPr>
        <p:spPr>
          <a:xfrm>
            <a:off x="554854" y="2035203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2B013-B769-44A3-901A-8937C6ABFC8E}"/>
              </a:ext>
            </a:extLst>
          </p:cNvPr>
          <p:cNvSpPr txBox="1"/>
          <p:nvPr/>
        </p:nvSpPr>
        <p:spPr>
          <a:xfrm>
            <a:off x="1568389" y="283166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5DDC1-DBD7-4ED2-9DE3-B672A22D2145}"/>
              </a:ext>
            </a:extLst>
          </p:cNvPr>
          <p:cNvSpPr txBox="1"/>
          <p:nvPr/>
        </p:nvSpPr>
        <p:spPr>
          <a:xfrm>
            <a:off x="1637931" y="1970843"/>
            <a:ext cx="5757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Double[] </a:t>
            </a:r>
            <a:r>
              <a:rPr lang="en-US" altLang="ko-KR" dirty="0" err="1"/>
              <a:t>doubleArray</a:t>
            </a:r>
            <a:r>
              <a:rPr lang="en-US" altLang="ko-KR" dirty="0"/>
              <a:t> = new double[] {6.7, 3.3, 1.2}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6FDAA8-ECBF-4D4B-BE94-841312824182}"/>
              </a:ext>
            </a:extLst>
          </p:cNvPr>
          <p:cNvSpPr/>
          <p:nvPr/>
        </p:nvSpPr>
        <p:spPr>
          <a:xfrm>
            <a:off x="2420644" y="5299970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6.7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A0B3ED-05D6-422B-BA1B-B379EC5EAB52}"/>
              </a:ext>
            </a:extLst>
          </p:cNvPr>
          <p:cNvSpPr/>
          <p:nvPr/>
        </p:nvSpPr>
        <p:spPr>
          <a:xfrm>
            <a:off x="3361677" y="5299970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3.3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523778-9AC5-409C-994E-523834ED8AE0}"/>
              </a:ext>
            </a:extLst>
          </p:cNvPr>
          <p:cNvSpPr/>
          <p:nvPr/>
        </p:nvSpPr>
        <p:spPr>
          <a:xfrm>
            <a:off x="4302710" y="5299970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0CE1D-F294-40B1-B477-BD3A3B7AD23A}"/>
              </a:ext>
            </a:extLst>
          </p:cNvPr>
          <p:cNvSpPr txBox="1"/>
          <p:nvPr/>
        </p:nvSpPr>
        <p:spPr>
          <a:xfrm>
            <a:off x="1950126" y="5885896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724AAB-9161-4C81-8ECB-B0DF57DE8039}"/>
              </a:ext>
            </a:extLst>
          </p:cNvPr>
          <p:cNvSpPr txBox="1"/>
          <p:nvPr/>
        </p:nvSpPr>
        <p:spPr>
          <a:xfrm>
            <a:off x="2891160" y="5885896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C580B-7FB6-4FAD-BFCC-1EF2E458E5C3}"/>
              </a:ext>
            </a:extLst>
          </p:cNvPr>
          <p:cNvSpPr txBox="1"/>
          <p:nvPr/>
        </p:nvSpPr>
        <p:spPr>
          <a:xfrm>
            <a:off x="3832193" y="5868141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0x0002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7AEEC08-45D7-4D3C-8EE3-A25C3A5C8418}"/>
              </a:ext>
            </a:extLst>
          </p:cNvPr>
          <p:cNvCxnSpPr>
            <a:cxnSpLocks/>
            <a:stCxn id="34" idx="1"/>
            <a:endCxn id="35" idx="1"/>
          </p:cNvCxnSpPr>
          <p:nvPr/>
        </p:nvCxnSpPr>
        <p:spPr>
          <a:xfrm rot="10800000" flipH="1" flipV="1">
            <a:off x="1637930" y="2155509"/>
            <a:ext cx="782713" cy="3437424"/>
          </a:xfrm>
          <a:prstGeom prst="bentConnector3">
            <a:avLst>
              <a:gd name="adj1" fmla="val -2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9C455B-C7C6-4DD1-AF68-329DA9599F55}"/>
              </a:ext>
            </a:extLst>
          </p:cNvPr>
          <p:cNvSpPr txBox="1"/>
          <p:nvPr/>
        </p:nvSpPr>
        <p:spPr>
          <a:xfrm>
            <a:off x="1751858" y="4901945"/>
            <a:ext cx="134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doubleArray</a:t>
            </a:r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6D30C5-410B-4750-AF57-2D5393278AF2}"/>
              </a:ext>
            </a:extLst>
          </p:cNvPr>
          <p:cNvSpPr txBox="1"/>
          <p:nvPr/>
        </p:nvSpPr>
        <p:spPr>
          <a:xfrm>
            <a:off x="3012489" y="4901945"/>
            <a:ext cx="134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doubleArray</a:t>
            </a:r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968A2F-1523-4911-92D4-7B77B89F1DF6}"/>
              </a:ext>
            </a:extLst>
          </p:cNvPr>
          <p:cNvSpPr txBox="1"/>
          <p:nvPr/>
        </p:nvSpPr>
        <p:spPr>
          <a:xfrm>
            <a:off x="4305669" y="4901945"/>
            <a:ext cx="134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doubleArray</a:t>
            </a:r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255641-BF0F-473E-8DFE-018FE2579827}"/>
              </a:ext>
            </a:extLst>
          </p:cNvPr>
          <p:cNvSpPr txBox="1"/>
          <p:nvPr/>
        </p:nvSpPr>
        <p:spPr>
          <a:xfrm>
            <a:off x="1637930" y="2601153"/>
            <a:ext cx="575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int I = 0; I &lt; </a:t>
            </a:r>
            <a:r>
              <a:rPr lang="en-US" altLang="ko-KR" dirty="0" err="1"/>
              <a:t>doubleArray.length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doubleArray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CFE4EF-3FFD-46B9-B46D-26A54450BD81}"/>
              </a:ext>
            </a:extLst>
          </p:cNvPr>
          <p:cNvCxnSpPr>
            <a:stCxn id="35" idx="0"/>
          </p:cNvCxnSpPr>
          <p:nvPr/>
        </p:nvCxnSpPr>
        <p:spPr>
          <a:xfrm rot="5400000" flipH="1" flipV="1">
            <a:off x="2648503" y="3429740"/>
            <a:ext cx="2112889" cy="1627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A27F6E5-6123-4A8F-9B0C-9EF6E7A7BA9D}"/>
              </a:ext>
            </a:extLst>
          </p:cNvPr>
          <p:cNvCxnSpPr>
            <a:stCxn id="36" idx="0"/>
          </p:cNvCxnSpPr>
          <p:nvPr/>
        </p:nvCxnSpPr>
        <p:spPr>
          <a:xfrm rot="5400000" flipH="1" flipV="1">
            <a:off x="3119020" y="3900256"/>
            <a:ext cx="2112889" cy="686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08D6B2E-B62D-41D1-9691-0EE7DB486A11}"/>
              </a:ext>
            </a:extLst>
          </p:cNvPr>
          <p:cNvCxnSpPr>
            <a:stCxn id="37" idx="0"/>
          </p:cNvCxnSpPr>
          <p:nvPr/>
        </p:nvCxnSpPr>
        <p:spPr>
          <a:xfrm rot="16200000" flipV="1">
            <a:off x="3589536" y="4116278"/>
            <a:ext cx="2112890" cy="2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6D9027-5625-44F3-9E3B-00BB3D177BF4}"/>
              </a:ext>
            </a:extLst>
          </p:cNvPr>
          <p:cNvSpPr/>
          <p:nvPr/>
        </p:nvSpPr>
        <p:spPr>
          <a:xfrm>
            <a:off x="2130637" y="2624255"/>
            <a:ext cx="479394" cy="316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2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B95DF4-9BCA-4A31-A84F-57041A476F4E}"/>
              </a:ext>
            </a:extLst>
          </p:cNvPr>
          <p:cNvCxnSpPr/>
          <p:nvPr/>
        </p:nvCxnSpPr>
        <p:spPr>
          <a:xfrm>
            <a:off x="461639" y="1757779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4157E6-F259-4400-AAF8-EB849B11B07B}"/>
              </a:ext>
            </a:extLst>
          </p:cNvPr>
          <p:cNvCxnSpPr/>
          <p:nvPr/>
        </p:nvCxnSpPr>
        <p:spPr>
          <a:xfrm>
            <a:off x="554854" y="4518733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D029D7-5E2B-431D-AADB-70F84B07E788}"/>
              </a:ext>
            </a:extLst>
          </p:cNvPr>
          <p:cNvSpPr txBox="1"/>
          <p:nvPr/>
        </p:nvSpPr>
        <p:spPr>
          <a:xfrm>
            <a:off x="461639" y="266330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D35A2-7A56-4850-873A-7115CAF962D5}"/>
              </a:ext>
            </a:extLst>
          </p:cNvPr>
          <p:cNvSpPr txBox="1"/>
          <p:nvPr/>
        </p:nvSpPr>
        <p:spPr>
          <a:xfrm>
            <a:off x="554854" y="479837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0BF45-307E-4C22-A5DA-6BC61C147AFC}"/>
              </a:ext>
            </a:extLst>
          </p:cNvPr>
          <p:cNvSpPr txBox="1"/>
          <p:nvPr/>
        </p:nvSpPr>
        <p:spPr>
          <a:xfrm>
            <a:off x="554854" y="2035203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55930-91F6-4452-9CB2-4487A1C6EB53}"/>
              </a:ext>
            </a:extLst>
          </p:cNvPr>
          <p:cNvSpPr txBox="1"/>
          <p:nvPr/>
        </p:nvSpPr>
        <p:spPr>
          <a:xfrm>
            <a:off x="1568389" y="283166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7F223-A1A5-4CB0-BF83-4A9250E929EE}"/>
              </a:ext>
            </a:extLst>
          </p:cNvPr>
          <p:cNvSpPr/>
          <p:nvPr/>
        </p:nvSpPr>
        <p:spPr>
          <a:xfrm>
            <a:off x="1328690" y="5447356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>
                <a:solidFill>
                  <a:srgbClr val="FF0000"/>
                </a:solidFill>
              </a:rPr>
              <a:t>(20)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1657F-4F87-4527-85F2-3E388C009C8D}"/>
              </a:ext>
            </a:extLst>
          </p:cNvPr>
          <p:cNvSpPr/>
          <p:nvPr/>
        </p:nvSpPr>
        <p:spPr>
          <a:xfrm>
            <a:off x="2269723" y="5447356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1912D4-0EAB-420B-BB49-83D54FCFE34B}"/>
              </a:ext>
            </a:extLst>
          </p:cNvPr>
          <p:cNvSpPr/>
          <p:nvPr/>
        </p:nvSpPr>
        <p:spPr>
          <a:xfrm>
            <a:off x="3210756" y="5447356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r>
              <a:rPr lang="en-US" altLang="ko-KR" dirty="0">
                <a:solidFill>
                  <a:srgbClr val="FF0000"/>
                </a:solidFill>
              </a:rPr>
              <a:t>(10)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95569-042D-4DFD-9057-F75B69DD430A}"/>
              </a:ext>
            </a:extLst>
          </p:cNvPr>
          <p:cNvSpPr txBox="1"/>
          <p:nvPr/>
        </p:nvSpPr>
        <p:spPr>
          <a:xfrm>
            <a:off x="861564" y="6033282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66109-3625-48F5-9933-EAF80E6F2F8F}"/>
              </a:ext>
            </a:extLst>
          </p:cNvPr>
          <p:cNvSpPr txBox="1"/>
          <p:nvPr/>
        </p:nvSpPr>
        <p:spPr>
          <a:xfrm>
            <a:off x="1771310" y="6033282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B3BD7-A66B-485B-A4A4-2B5057CD8FA2}"/>
              </a:ext>
            </a:extLst>
          </p:cNvPr>
          <p:cNvSpPr txBox="1"/>
          <p:nvPr/>
        </p:nvSpPr>
        <p:spPr>
          <a:xfrm>
            <a:off x="2768135" y="6033282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16D56-150E-45EF-9CC6-D22CA0BE2D6B}"/>
              </a:ext>
            </a:extLst>
          </p:cNvPr>
          <p:cNvSpPr txBox="1"/>
          <p:nvPr/>
        </p:nvSpPr>
        <p:spPr>
          <a:xfrm>
            <a:off x="1424865" y="2039842"/>
            <a:ext cx="2470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</a:t>
            </a:r>
            <a:r>
              <a:rPr lang="en-US" altLang="ko-KR" dirty="0" err="1"/>
              <a:t>intA</a:t>
            </a:r>
            <a:r>
              <a:rPr lang="en-US" altLang="ko-KR" dirty="0"/>
              <a:t> = { 3, 6, 9 };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99D14-D5D9-4703-8031-B556693E037E}"/>
              </a:ext>
            </a:extLst>
          </p:cNvPr>
          <p:cNvSpPr txBox="1"/>
          <p:nvPr/>
        </p:nvSpPr>
        <p:spPr>
          <a:xfrm>
            <a:off x="1424864" y="2528923"/>
            <a:ext cx="2470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</a:t>
            </a:r>
            <a:r>
              <a:rPr lang="en-US" altLang="ko-KR" dirty="0" err="1"/>
              <a:t>intB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6D86EF-32A3-4D0D-9B44-9BF3ABA08137}"/>
              </a:ext>
            </a:extLst>
          </p:cNvPr>
          <p:cNvSpPr txBox="1"/>
          <p:nvPr/>
        </p:nvSpPr>
        <p:spPr>
          <a:xfrm>
            <a:off x="540058" y="5555654"/>
            <a:ext cx="6362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35603B-1EDF-4B8C-A1FD-0EBD6D5EE8AE}"/>
              </a:ext>
            </a:extLst>
          </p:cNvPr>
          <p:cNvSpPr/>
          <p:nvPr/>
        </p:nvSpPr>
        <p:spPr>
          <a:xfrm>
            <a:off x="5470122" y="5447356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rgbClr val="FF0000"/>
                </a:solidFill>
              </a:rPr>
              <a:t>(20)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639473-25C7-472B-8D5D-2531E4007D13}"/>
              </a:ext>
            </a:extLst>
          </p:cNvPr>
          <p:cNvSpPr/>
          <p:nvPr/>
        </p:nvSpPr>
        <p:spPr>
          <a:xfrm>
            <a:off x="6411155" y="5447356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9506AC-389C-4C21-A247-48A5CC0BA110}"/>
              </a:ext>
            </a:extLst>
          </p:cNvPr>
          <p:cNvSpPr/>
          <p:nvPr/>
        </p:nvSpPr>
        <p:spPr>
          <a:xfrm>
            <a:off x="7352188" y="5447356"/>
            <a:ext cx="941033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en-US" altLang="ko-KR" dirty="0">
                <a:solidFill>
                  <a:srgbClr val="FF0000"/>
                </a:solidFill>
              </a:rPr>
              <a:t>(10)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21333-8057-42C2-A409-8651A010CDCD}"/>
              </a:ext>
            </a:extLst>
          </p:cNvPr>
          <p:cNvSpPr txBox="1"/>
          <p:nvPr/>
        </p:nvSpPr>
        <p:spPr>
          <a:xfrm>
            <a:off x="4947602" y="604152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A79366-E057-4AD2-BDB7-C70870BF3707}"/>
              </a:ext>
            </a:extLst>
          </p:cNvPr>
          <p:cNvSpPr txBox="1"/>
          <p:nvPr/>
        </p:nvSpPr>
        <p:spPr>
          <a:xfrm>
            <a:off x="5908084" y="604152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93FA0-C8EA-4610-B2BB-FE1973659450}"/>
              </a:ext>
            </a:extLst>
          </p:cNvPr>
          <p:cNvSpPr txBox="1"/>
          <p:nvPr/>
        </p:nvSpPr>
        <p:spPr>
          <a:xfrm>
            <a:off x="6897942" y="6033282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0x0005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3DB8C0-FFEB-4840-ABAC-0B32AB6E4A54}"/>
              </a:ext>
            </a:extLst>
          </p:cNvPr>
          <p:cNvSpPr txBox="1"/>
          <p:nvPr/>
        </p:nvSpPr>
        <p:spPr>
          <a:xfrm>
            <a:off x="4681490" y="5555654"/>
            <a:ext cx="6362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intB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B3A9BE1-E830-4E49-AB29-2635E1692912}"/>
              </a:ext>
            </a:extLst>
          </p:cNvPr>
          <p:cNvCxnSpPr>
            <a:stCxn id="25" idx="1"/>
            <a:endCxn id="27" idx="1"/>
          </p:cNvCxnSpPr>
          <p:nvPr/>
        </p:nvCxnSpPr>
        <p:spPr>
          <a:xfrm rot="10800000" flipV="1">
            <a:off x="540059" y="2224508"/>
            <a:ext cx="884807" cy="3515812"/>
          </a:xfrm>
          <a:prstGeom prst="bentConnector3">
            <a:avLst>
              <a:gd name="adj1" fmla="val 124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0C32CF2-E30E-4095-9F2F-0BF0C0FB5E36}"/>
              </a:ext>
            </a:extLst>
          </p:cNvPr>
          <p:cNvCxnSpPr>
            <a:stCxn id="26" idx="3"/>
            <a:endCxn id="34" idx="1"/>
          </p:cNvCxnSpPr>
          <p:nvPr/>
        </p:nvCxnSpPr>
        <p:spPr>
          <a:xfrm>
            <a:off x="3895815" y="2713589"/>
            <a:ext cx="785675" cy="3026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268A46D-93B4-463F-9BB4-241D838455BC}"/>
              </a:ext>
            </a:extLst>
          </p:cNvPr>
          <p:cNvSpPr/>
          <p:nvPr/>
        </p:nvSpPr>
        <p:spPr>
          <a:xfrm>
            <a:off x="369902" y="2545472"/>
            <a:ext cx="292963" cy="2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A55D46-B958-4856-AF4B-266A9BD42806}"/>
              </a:ext>
            </a:extLst>
          </p:cNvPr>
          <p:cNvSpPr/>
          <p:nvPr/>
        </p:nvSpPr>
        <p:spPr>
          <a:xfrm>
            <a:off x="4364853" y="2734529"/>
            <a:ext cx="292963" cy="2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D90A90-1481-4A1E-ABA0-D5B78646559D}"/>
              </a:ext>
            </a:extLst>
          </p:cNvPr>
          <p:cNvSpPr txBox="1"/>
          <p:nvPr/>
        </p:nvSpPr>
        <p:spPr>
          <a:xfrm>
            <a:off x="1424865" y="3027283"/>
            <a:ext cx="2470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IntB</a:t>
            </a:r>
            <a:r>
              <a:rPr lang="en-US" altLang="ko-KR" dirty="0"/>
              <a:t> = </a:t>
            </a:r>
            <a:r>
              <a:rPr lang="en-US" altLang="ko-KR" dirty="0" err="1"/>
              <a:t>intA</a:t>
            </a:r>
            <a:r>
              <a:rPr lang="en-US" altLang="ko-KR" dirty="0"/>
              <a:t>;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F44F333-8976-4109-9610-B13EE8845A12}"/>
              </a:ext>
            </a:extLst>
          </p:cNvPr>
          <p:cNvCxnSpPr>
            <a:stCxn id="11" idx="0"/>
            <a:endCxn id="28" idx="0"/>
          </p:cNvCxnSpPr>
          <p:nvPr/>
        </p:nvCxnSpPr>
        <p:spPr>
          <a:xfrm rot="5400000" flipH="1" flipV="1">
            <a:off x="3869923" y="3376640"/>
            <a:ext cx="12700" cy="41414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0A67B1B-CB25-41A7-A629-AC8D55C33D1F}"/>
              </a:ext>
            </a:extLst>
          </p:cNvPr>
          <p:cNvCxnSpPr>
            <a:stCxn id="12" idx="0"/>
            <a:endCxn id="29" idx="0"/>
          </p:cNvCxnSpPr>
          <p:nvPr/>
        </p:nvCxnSpPr>
        <p:spPr>
          <a:xfrm rot="5400000" flipH="1" flipV="1">
            <a:off x="4810956" y="3376640"/>
            <a:ext cx="12700" cy="41414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53A6BA4-9D1E-4CDB-9A33-482AB70B8E45}"/>
              </a:ext>
            </a:extLst>
          </p:cNvPr>
          <p:cNvCxnSpPr>
            <a:stCxn id="13" idx="0"/>
            <a:endCxn id="30" idx="0"/>
          </p:cNvCxnSpPr>
          <p:nvPr/>
        </p:nvCxnSpPr>
        <p:spPr>
          <a:xfrm rot="5400000" flipH="1" flipV="1">
            <a:off x="5751989" y="3376640"/>
            <a:ext cx="12700" cy="41414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F0584CE-2D4E-448F-A2C5-1CAFB074326D}"/>
              </a:ext>
            </a:extLst>
          </p:cNvPr>
          <p:cNvSpPr/>
          <p:nvPr/>
        </p:nvSpPr>
        <p:spPr>
          <a:xfrm>
            <a:off x="4780624" y="5096122"/>
            <a:ext cx="292963" cy="2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9FAE977-7B9D-48E8-8409-E471622ED9D8}"/>
              </a:ext>
            </a:extLst>
          </p:cNvPr>
          <p:cNvCxnSpPr>
            <a:stCxn id="44" idx="2"/>
            <a:endCxn id="52" idx="0"/>
          </p:cNvCxnSpPr>
          <p:nvPr/>
        </p:nvCxnSpPr>
        <p:spPr>
          <a:xfrm rot="16200000" flipH="1">
            <a:off x="2943970" y="3112985"/>
            <a:ext cx="1699507" cy="22667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9B1EA5-0FE4-407E-A16D-3DFFB857EEBB}"/>
              </a:ext>
            </a:extLst>
          </p:cNvPr>
          <p:cNvSpPr txBox="1"/>
          <p:nvPr/>
        </p:nvSpPr>
        <p:spPr>
          <a:xfrm>
            <a:off x="5073587" y="1970843"/>
            <a:ext cx="1664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intB</a:t>
            </a:r>
            <a:r>
              <a:rPr lang="en-US" altLang="ko-KR" dirty="0"/>
              <a:t>[0] = 20;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D5A25E-E93E-498B-8C68-D0746F0F6BD6}"/>
              </a:ext>
            </a:extLst>
          </p:cNvPr>
          <p:cNvSpPr txBox="1"/>
          <p:nvPr/>
        </p:nvSpPr>
        <p:spPr>
          <a:xfrm>
            <a:off x="5073587" y="2346525"/>
            <a:ext cx="1664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intB</a:t>
            </a:r>
            <a:r>
              <a:rPr lang="en-US" altLang="ko-KR" dirty="0"/>
              <a:t>[2] = 10;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5FD0CF8-BCFA-4229-861A-B5215300DB1E}"/>
              </a:ext>
            </a:extLst>
          </p:cNvPr>
          <p:cNvCxnSpPr>
            <a:endCxn id="11" idx="0"/>
          </p:cNvCxnSpPr>
          <p:nvPr/>
        </p:nvCxnSpPr>
        <p:spPr>
          <a:xfrm flipH="1">
            <a:off x="1799207" y="3320249"/>
            <a:ext cx="4106661" cy="21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CF326A5-B175-4F92-80FB-54CE2764BD76}"/>
              </a:ext>
            </a:extLst>
          </p:cNvPr>
          <p:cNvCxnSpPr>
            <a:stCxn id="57" idx="2"/>
          </p:cNvCxnSpPr>
          <p:nvPr/>
        </p:nvCxnSpPr>
        <p:spPr>
          <a:xfrm flipH="1">
            <a:off x="5905868" y="2715857"/>
            <a:ext cx="1" cy="60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DE70A06-9F91-401C-A11A-123E744D3E50}"/>
              </a:ext>
            </a:extLst>
          </p:cNvPr>
          <p:cNvSpPr/>
          <p:nvPr/>
        </p:nvSpPr>
        <p:spPr>
          <a:xfrm>
            <a:off x="5770482" y="2868097"/>
            <a:ext cx="292963" cy="2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015D60C-BADE-4A65-A15E-1E9338D3B748}"/>
              </a:ext>
            </a:extLst>
          </p:cNvPr>
          <p:cNvCxnSpPr>
            <a:endCxn id="13" idx="0"/>
          </p:cNvCxnSpPr>
          <p:nvPr/>
        </p:nvCxnSpPr>
        <p:spPr>
          <a:xfrm flipH="1">
            <a:off x="3681273" y="3320249"/>
            <a:ext cx="2235690" cy="21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FF9CAD-6C30-4FCC-9E11-63D934518649}"/>
              </a:ext>
            </a:extLst>
          </p:cNvPr>
          <p:cNvCxnSpPr>
            <a:endCxn id="30" idx="0"/>
          </p:cNvCxnSpPr>
          <p:nvPr/>
        </p:nvCxnSpPr>
        <p:spPr>
          <a:xfrm>
            <a:off x="5905868" y="3320249"/>
            <a:ext cx="1916837" cy="21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7B79D1F-6421-4970-A209-E34AD7B63B23}"/>
              </a:ext>
            </a:extLst>
          </p:cNvPr>
          <p:cNvCxnSpPr>
            <a:endCxn id="28" idx="0"/>
          </p:cNvCxnSpPr>
          <p:nvPr/>
        </p:nvCxnSpPr>
        <p:spPr>
          <a:xfrm>
            <a:off x="5905868" y="3320249"/>
            <a:ext cx="34771" cy="21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09FC75-C619-4E0E-AD42-B2E84D5E8F33}"/>
              </a:ext>
            </a:extLst>
          </p:cNvPr>
          <p:cNvSpPr txBox="1"/>
          <p:nvPr/>
        </p:nvSpPr>
        <p:spPr>
          <a:xfrm>
            <a:off x="7208668" y="1970843"/>
            <a:ext cx="43234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for(int I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intA.length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intA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C8C86C2-9EA0-43FF-932F-9A7510A92BAE}"/>
              </a:ext>
            </a:extLst>
          </p:cNvPr>
          <p:cNvCxnSpPr>
            <a:cxnSpLocks/>
            <a:stCxn id="11" idx="2"/>
            <a:endCxn id="73" idx="2"/>
          </p:cNvCxnSpPr>
          <p:nvPr/>
        </p:nvCxnSpPr>
        <p:spPr>
          <a:xfrm rot="5400000" flipH="1" flipV="1">
            <a:off x="3876739" y="539641"/>
            <a:ext cx="3416108" cy="7571173"/>
          </a:xfrm>
          <a:prstGeom prst="bentConnector3">
            <a:avLst>
              <a:gd name="adj1" fmla="val -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84DF277-9866-4663-9A45-7892A2D6B1EF}"/>
              </a:ext>
            </a:extLst>
          </p:cNvPr>
          <p:cNvCxnSpPr>
            <a:stCxn id="12" idx="2"/>
            <a:endCxn id="73" idx="2"/>
          </p:cNvCxnSpPr>
          <p:nvPr/>
        </p:nvCxnSpPr>
        <p:spPr>
          <a:xfrm rot="5400000" flipH="1" flipV="1">
            <a:off x="4347256" y="1010158"/>
            <a:ext cx="3416108" cy="6630140"/>
          </a:xfrm>
          <a:prstGeom prst="bentConnector3">
            <a:avLst>
              <a:gd name="adj1" fmla="val -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05C615D-3C47-49BD-B99A-188731245399}"/>
              </a:ext>
            </a:extLst>
          </p:cNvPr>
          <p:cNvCxnSpPr>
            <a:stCxn id="13" idx="2"/>
            <a:endCxn id="73" idx="2"/>
          </p:cNvCxnSpPr>
          <p:nvPr/>
        </p:nvCxnSpPr>
        <p:spPr>
          <a:xfrm rot="5400000" flipH="1" flipV="1">
            <a:off x="4817772" y="1480674"/>
            <a:ext cx="3416108" cy="5689107"/>
          </a:xfrm>
          <a:prstGeom prst="bentConnector3">
            <a:avLst>
              <a:gd name="adj1" fmla="val -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17EA3A1-20F2-4B22-B819-AAF010823A39}"/>
              </a:ext>
            </a:extLst>
          </p:cNvPr>
          <p:cNvSpPr/>
          <p:nvPr/>
        </p:nvSpPr>
        <p:spPr>
          <a:xfrm>
            <a:off x="9223899" y="3628756"/>
            <a:ext cx="292963" cy="2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C8856A5-79B4-442D-ACA5-B42150C1F039}"/>
              </a:ext>
            </a:extLst>
          </p:cNvPr>
          <p:cNvCxnSpPr>
            <a:cxnSpLocks/>
          </p:cNvCxnSpPr>
          <p:nvPr/>
        </p:nvCxnSpPr>
        <p:spPr>
          <a:xfrm>
            <a:off x="4780624" y="5453706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B067F2E-F991-4D14-B018-B5B3B8D91D29}"/>
              </a:ext>
            </a:extLst>
          </p:cNvPr>
          <p:cNvCxnSpPr/>
          <p:nvPr/>
        </p:nvCxnSpPr>
        <p:spPr>
          <a:xfrm flipH="1">
            <a:off x="4780624" y="5453706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5270BB-C7BB-4130-8860-C4DA12828D7B}"/>
              </a:ext>
            </a:extLst>
          </p:cNvPr>
          <p:cNvCxnSpPr/>
          <p:nvPr/>
        </p:nvCxnSpPr>
        <p:spPr>
          <a:xfrm>
            <a:off x="368423" y="1189608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AE0F7-BB4B-4A78-8B2D-545BACCB66F1}"/>
              </a:ext>
            </a:extLst>
          </p:cNvPr>
          <p:cNvCxnSpPr/>
          <p:nvPr/>
        </p:nvCxnSpPr>
        <p:spPr>
          <a:xfrm>
            <a:off x="306279" y="4625265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946CD0-4B97-4DFE-AC1F-EBACED1F5393}"/>
              </a:ext>
            </a:extLst>
          </p:cNvPr>
          <p:cNvSpPr txBox="1"/>
          <p:nvPr/>
        </p:nvSpPr>
        <p:spPr>
          <a:xfrm>
            <a:off x="461639" y="266330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FB736-BCCD-41AF-BCC3-2393D966D49F}"/>
              </a:ext>
            </a:extLst>
          </p:cNvPr>
          <p:cNvSpPr txBox="1"/>
          <p:nvPr/>
        </p:nvSpPr>
        <p:spPr>
          <a:xfrm>
            <a:off x="554854" y="479837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C1033-7EF0-4531-B47F-CFAFC9EF51C7}"/>
              </a:ext>
            </a:extLst>
          </p:cNvPr>
          <p:cNvSpPr txBox="1"/>
          <p:nvPr/>
        </p:nvSpPr>
        <p:spPr>
          <a:xfrm>
            <a:off x="554854" y="1390009"/>
            <a:ext cx="117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1F5B-22CB-4420-A4CE-9B00BBF508DB}"/>
              </a:ext>
            </a:extLst>
          </p:cNvPr>
          <p:cNvSpPr txBox="1"/>
          <p:nvPr/>
        </p:nvSpPr>
        <p:spPr>
          <a:xfrm>
            <a:off x="1568389" y="283166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5C7A0B-D18F-4114-BA17-4C61BA050864}"/>
              </a:ext>
            </a:extLst>
          </p:cNvPr>
          <p:cNvSpPr/>
          <p:nvPr/>
        </p:nvSpPr>
        <p:spPr>
          <a:xfrm>
            <a:off x="1731146" y="5447357"/>
            <a:ext cx="562253" cy="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2253A4-BE3B-4B13-A583-57F69C73E39D}"/>
              </a:ext>
            </a:extLst>
          </p:cNvPr>
          <p:cNvSpPr/>
          <p:nvPr/>
        </p:nvSpPr>
        <p:spPr>
          <a:xfrm>
            <a:off x="2293399" y="5447357"/>
            <a:ext cx="562253" cy="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853BD9-FA78-4487-905B-5DF9A41D7FF1}"/>
              </a:ext>
            </a:extLst>
          </p:cNvPr>
          <p:cNvSpPr/>
          <p:nvPr/>
        </p:nvSpPr>
        <p:spPr>
          <a:xfrm>
            <a:off x="2855652" y="5447356"/>
            <a:ext cx="562253" cy="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999BAC-9291-425E-99B0-8D69173FC38D}"/>
              </a:ext>
            </a:extLst>
          </p:cNvPr>
          <p:cNvSpPr txBox="1"/>
          <p:nvPr/>
        </p:nvSpPr>
        <p:spPr>
          <a:xfrm>
            <a:off x="1445214" y="1379503"/>
            <a:ext cx="4364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data = new int[]{1, 3, 5, 8, 9, 11, …}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7C00DA-F473-4F78-A4E3-6EE9366B4F80}"/>
              </a:ext>
            </a:extLst>
          </p:cNvPr>
          <p:cNvSpPr/>
          <p:nvPr/>
        </p:nvSpPr>
        <p:spPr>
          <a:xfrm>
            <a:off x="3426783" y="5447357"/>
            <a:ext cx="562253" cy="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5D8B07-5956-46F4-9F6A-9F5793E0A12C}"/>
              </a:ext>
            </a:extLst>
          </p:cNvPr>
          <p:cNvSpPr/>
          <p:nvPr/>
        </p:nvSpPr>
        <p:spPr>
          <a:xfrm>
            <a:off x="3989036" y="5447357"/>
            <a:ext cx="562253" cy="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BD6496-4211-40DE-BCC7-69BDEAD57A28}"/>
              </a:ext>
            </a:extLst>
          </p:cNvPr>
          <p:cNvSpPr/>
          <p:nvPr/>
        </p:nvSpPr>
        <p:spPr>
          <a:xfrm>
            <a:off x="4551289" y="5447356"/>
            <a:ext cx="562253" cy="4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753268-2D27-4E9B-8965-01C4F7E90EFA}"/>
              </a:ext>
            </a:extLst>
          </p:cNvPr>
          <p:cNvSpPr txBox="1"/>
          <p:nvPr/>
        </p:nvSpPr>
        <p:spPr>
          <a:xfrm>
            <a:off x="5113542" y="5447356"/>
            <a:ext cx="57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4C9DBD-070B-47D4-BA4F-0CF298BC1111}"/>
              </a:ext>
            </a:extLst>
          </p:cNvPr>
          <p:cNvSpPr txBox="1"/>
          <p:nvPr/>
        </p:nvSpPr>
        <p:spPr>
          <a:xfrm>
            <a:off x="1637931" y="2012757"/>
            <a:ext cx="15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count = 0;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44130-A9D9-4A2F-B2D6-8A79AFCE4973}"/>
              </a:ext>
            </a:extLst>
          </p:cNvPr>
          <p:cNvSpPr txBox="1"/>
          <p:nvPr/>
        </p:nvSpPr>
        <p:spPr>
          <a:xfrm>
            <a:off x="1637931" y="2382089"/>
            <a:ext cx="15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sum = 0 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AEEFD-EE73-4F70-9924-B019A8655AFE}"/>
              </a:ext>
            </a:extLst>
          </p:cNvPr>
          <p:cNvSpPr txBox="1"/>
          <p:nvPr/>
        </p:nvSpPr>
        <p:spPr>
          <a:xfrm>
            <a:off x="1362722" y="5872602"/>
            <a:ext cx="73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0x0000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80D59C-969B-497C-ACBF-DFDC9D0160EF}"/>
              </a:ext>
            </a:extLst>
          </p:cNvPr>
          <p:cNvSpPr txBox="1"/>
          <p:nvPr/>
        </p:nvSpPr>
        <p:spPr>
          <a:xfrm>
            <a:off x="1941439" y="5871684"/>
            <a:ext cx="73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0x0001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C25F09-7FCC-4F49-A83A-4B739E7A179A}"/>
              </a:ext>
            </a:extLst>
          </p:cNvPr>
          <p:cNvSpPr txBox="1"/>
          <p:nvPr/>
        </p:nvSpPr>
        <p:spPr>
          <a:xfrm>
            <a:off x="2484456" y="5871684"/>
            <a:ext cx="73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0x0002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8E551-F6AC-42C8-9B20-0FB53FDBFC37}"/>
              </a:ext>
            </a:extLst>
          </p:cNvPr>
          <p:cNvSpPr txBox="1"/>
          <p:nvPr/>
        </p:nvSpPr>
        <p:spPr>
          <a:xfrm>
            <a:off x="3056510" y="5871684"/>
            <a:ext cx="73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0x0003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090551-0F63-4279-8745-38ED9AB306B2}"/>
              </a:ext>
            </a:extLst>
          </p:cNvPr>
          <p:cNvSpPr txBox="1"/>
          <p:nvPr/>
        </p:nvSpPr>
        <p:spPr>
          <a:xfrm>
            <a:off x="3627641" y="5871684"/>
            <a:ext cx="73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0x0004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AD15D9-B817-40E0-B90F-8B745872CFB3}"/>
              </a:ext>
            </a:extLst>
          </p:cNvPr>
          <p:cNvSpPr txBox="1"/>
          <p:nvPr/>
        </p:nvSpPr>
        <p:spPr>
          <a:xfrm>
            <a:off x="4177687" y="5871684"/>
            <a:ext cx="73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0x0005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52550-83D1-4285-A606-E59572EAECB8}"/>
              </a:ext>
            </a:extLst>
          </p:cNvPr>
          <p:cNvSpPr txBox="1"/>
          <p:nvPr/>
        </p:nvSpPr>
        <p:spPr>
          <a:xfrm>
            <a:off x="1445213" y="2764407"/>
            <a:ext cx="44506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 int </a:t>
            </a:r>
            <a:r>
              <a:rPr lang="en-US" altLang="ko-KR" dirty="0" err="1"/>
              <a:t>i</a:t>
            </a:r>
            <a:r>
              <a:rPr lang="en-US" altLang="ko-KR" dirty="0"/>
              <a:t> = 0; I &lt; </a:t>
            </a:r>
            <a:r>
              <a:rPr lang="en-US" altLang="ko-KR" dirty="0" err="1"/>
              <a:t>data.length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   if ( data[</a:t>
            </a:r>
            <a:r>
              <a:rPr lang="en-US" altLang="ko-KR" dirty="0" err="1"/>
              <a:t>i</a:t>
            </a:r>
            <a:r>
              <a:rPr lang="en-US" altLang="ko-KR" dirty="0"/>
              <a:t>] % 3 == 0) {</a:t>
            </a:r>
          </a:p>
          <a:p>
            <a:r>
              <a:rPr lang="en-US" altLang="ko-KR" dirty="0"/>
              <a:t>	   sum += data[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   count++;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A5C6C8-FA96-45BA-AD04-B3D1D689A035}"/>
              </a:ext>
            </a:extLst>
          </p:cNvPr>
          <p:cNvSpPr txBox="1"/>
          <p:nvPr/>
        </p:nvSpPr>
        <p:spPr>
          <a:xfrm>
            <a:off x="6285390" y="1269507"/>
            <a:ext cx="5351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주어진 배열에서 </a:t>
            </a:r>
            <a:r>
              <a:rPr lang="en-US" altLang="ko-KR" dirty="0"/>
              <a:t>3</a:t>
            </a:r>
            <a:r>
              <a:rPr lang="ko-KR" altLang="en-US" dirty="0"/>
              <a:t>의 배수의 개수</a:t>
            </a:r>
            <a:r>
              <a:rPr lang="en-US" altLang="ko-KR" dirty="0"/>
              <a:t>=&gt;” + count);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주어진 배열에서 </a:t>
            </a:r>
            <a:r>
              <a:rPr lang="en-US" altLang="ko-KR" dirty="0"/>
              <a:t>3</a:t>
            </a:r>
            <a:r>
              <a:rPr lang="ko-KR" altLang="en-US" dirty="0"/>
              <a:t>의 배수의 합</a:t>
            </a:r>
            <a:r>
              <a:rPr lang="en-US" altLang="ko-KR" dirty="0"/>
              <a:t>=&gt;” + sum);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474505B-7320-4088-AE4E-F7078E46B83D}"/>
              </a:ext>
            </a:extLst>
          </p:cNvPr>
          <p:cNvCxnSpPr>
            <a:stCxn id="25" idx="1"/>
            <a:endCxn id="11" idx="1"/>
          </p:cNvCxnSpPr>
          <p:nvPr/>
        </p:nvCxnSpPr>
        <p:spPr>
          <a:xfrm rot="10800000" flipH="1" flipV="1">
            <a:off x="1445214" y="1564168"/>
            <a:ext cx="285932" cy="4100687"/>
          </a:xfrm>
          <a:prstGeom prst="bentConnector3">
            <a:avLst>
              <a:gd name="adj1" fmla="val -86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45D2846-9BEF-4EE3-A2D0-1ADBED8BCA7F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1804814" y="4450986"/>
            <a:ext cx="1203831" cy="78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63981CF-3DFA-44CD-A069-3D9977AFE8EA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2085941" y="4732112"/>
            <a:ext cx="1203831" cy="226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6231F5A-C374-47BB-B068-52B09A615AB1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2367068" y="4677644"/>
            <a:ext cx="1203830" cy="335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3DA4551-962A-475A-8275-C09C0229A7F2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2652632" y="4392079"/>
            <a:ext cx="1203832" cy="906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23766E7-4088-4552-A548-298476AE6016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3234717" y="4411910"/>
            <a:ext cx="601917" cy="14689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43C707C-2500-4FA4-8550-CA8E8A69663C}"/>
              </a:ext>
            </a:extLst>
          </p:cNvPr>
          <p:cNvCxnSpPr>
            <a:stCxn id="28" idx="0"/>
          </p:cNvCxnSpPr>
          <p:nvPr/>
        </p:nvCxnSpPr>
        <p:spPr>
          <a:xfrm rot="16200000" flipV="1">
            <a:off x="3515843" y="4130783"/>
            <a:ext cx="601917" cy="20312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3A597F-9CAF-4E1A-B2B5-B01CB1C2E252}"/>
              </a:ext>
            </a:extLst>
          </p:cNvPr>
          <p:cNvSpPr/>
          <p:nvPr/>
        </p:nvSpPr>
        <p:spPr>
          <a:xfrm>
            <a:off x="1637931" y="2011700"/>
            <a:ext cx="1646807" cy="357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C4447-8A8C-4EAE-A5D7-56F324A88271}"/>
              </a:ext>
            </a:extLst>
          </p:cNvPr>
          <p:cNvSpPr/>
          <p:nvPr/>
        </p:nvSpPr>
        <p:spPr>
          <a:xfrm>
            <a:off x="1637931" y="2395075"/>
            <a:ext cx="1498849" cy="33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1DE1BF-230D-424B-B8F7-B16020FD5943}"/>
              </a:ext>
            </a:extLst>
          </p:cNvPr>
          <p:cNvSpPr/>
          <p:nvPr/>
        </p:nvSpPr>
        <p:spPr>
          <a:xfrm>
            <a:off x="2012273" y="2806415"/>
            <a:ext cx="472183" cy="28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7C8157-7DEB-46E1-A23B-A947685381ED}"/>
              </a:ext>
            </a:extLst>
          </p:cNvPr>
          <p:cNvCxnSpPr/>
          <p:nvPr/>
        </p:nvCxnSpPr>
        <p:spPr>
          <a:xfrm>
            <a:off x="458679" y="807869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7C335F-32A4-40E7-8A63-DE3132B19ACE}"/>
              </a:ext>
            </a:extLst>
          </p:cNvPr>
          <p:cNvCxnSpPr/>
          <p:nvPr/>
        </p:nvCxnSpPr>
        <p:spPr>
          <a:xfrm>
            <a:off x="538578" y="4580876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778BD2-13BF-4A9F-AFC9-0CE52C07D898}"/>
              </a:ext>
            </a:extLst>
          </p:cNvPr>
          <p:cNvSpPr txBox="1"/>
          <p:nvPr/>
        </p:nvSpPr>
        <p:spPr>
          <a:xfrm>
            <a:off x="461639" y="26633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988D3-A827-4189-A42E-BDC76B55154A}"/>
              </a:ext>
            </a:extLst>
          </p:cNvPr>
          <p:cNvSpPr txBox="1"/>
          <p:nvPr/>
        </p:nvSpPr>
        <p:spPr>
          <a:xfrm>
            <a:off x="458679" y="4745113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53EBD-CE96-4923-B999-2E6EE8D7B264}"/>
              </a:ext>
            </a:extLst>
          </p:cNvPr>
          <p:cNvSpPr txBox="1"/>
          <p:nvPr/>
        </p:nvSpPr>
        <p:spPr>
          <a:xfrm>
            <a:off x="461639" y="1051097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9A102-8032-45A7-9D42-2FBB01B1F3F1}"/>
              </a:ext>
            </a:extLst>
          </p:cNvPr>
          <p:cNvSpPr txBox="1"/>
          <p:nvPr/>
        </p:nvSpPr>
        <p:spPr>
          <a:xfrm>
            <a:off x="1251751" y="266330"/>
            <a:ext cx="40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79EA79-083D-4016-A308-629BA8C8A080}"/>
              </a:ext>
            </a:extLst>
          </p:cNvPr>
          <p:cNvSpPr txBox="1"/>
          <p:nvPr/>
        </p:nvSpPr>
        <p:spPr>
          <a:xfrm>
            <a:off x="1251749" y="1051097"/>
            <a:ext cx="4086687" cy="369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6C551-9019-479F-9505-F209C004F6EA}"/>
              </a:ext>
            </a:extLst>
          </p:cNvPr>
          <p:cNvSpPr txBox="1"/>
          <p:nvPr/>
        </p:nvSpPr>
        <p:spPr>
          <a:xfrm>
            <a:off x="1251749" y="1420416"/>
            <a:ext cx="2618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data = new int[5];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80E812-38A8-41CD-93F6-7E928C73F690}"/>
              </a:ext>
            </a:extLst>
          </p:cNvPr>
          <p:cNvSpPr txBox="1"/>
          <p:nvPr/>
        </p:nvSpPr>
        <p:spPr>
          <a:xfrm>
            <a:off x="1251747" y="1789736"/>
            <a:ext cx="1495892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sum = 0;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EE8CBA-4524-43F8-B0BD-B023563A66E4}"/>
              </a:ext>
            </a:extLst>
          </p:cNvPr>
          <p:cNvSpPr txBox="1"/>
          <p:nvPr/>
        </p:nvSpPr>
        <p:spPr>
          <a:xfrm>
            <a:off x="1358283" y="2246050"/>
            <a:ext cx="4172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data.length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int </a:t>
            </a:r>
            <a:r>
              <a:rPr lang="en-US" altLang="ko-KR" dirty="0" err="1"/>
              <a:t>i_num</a:t>
            </a:r>
            <a:r>
              <a:rPr lang="en-US" altLang="ko-KR" dirty="0"/>
              <a:t> 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data[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i_num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sum += data[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8981C-B859-4FE9-ACC4-BF618690442C}"/>
              </a:ext>
            </a:extLst>
          </p:cNvPr>
          <p:cNvSpPr txBox="1"/>
          <p:nvPr/>
        </p:nvSpPr>
        <p:spPr>
          <a:xfrm>
            <a:off x="1251747" y="3941685"/>
            <a:ext cx="766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평균은 </a:t>
            </a:r>
            <a:r>
              <a:rPr lang="en-US" altLang="ko-KR" dirty="0"/>
              <a:t>“ + (sum / </a:t>
            </a:r>
            <a:r>
              <a:rPr lang="en-US" altLang="ko-KR" dirty="0" err="1"/>
              <a:t>data.length</a:t>
            </a:r>
            <a:r>
              <a:rPr lang="en-US" altLang="ko-KR" dirty="0"/>
              <a:t>) + “ </a:t>
            </a:r>
            <a:r>
              <a:rPr lang="ko-KR" altLang="en-US" dirty="0"/>
              <a:t>입니다</a:t>
            </a:r>
            <a:r>
              <a:rPr lang="en-US" altLang="ko-KR" dirty="0"/>
              <a:t>.＂);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F2B571-D8B7-4B97-B1F0-2FF0842A26B0}"/>
              </a:ext>
            </a:extLst>
          </p:cNvPr>
          <p:cNvSpPr/>
          <p:nvPr/>
        </p:nvSpPr>
        <p:spPr>
          <a:xfrm>
            <a:off x="1535837" y="5114445"/>
            <a:ext cx="896645" cy="5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54240D-65CF-4ACB-B14E-D138E5AED740}"/>
              </a:ext>
            </a:extLst>
          </p:cNvPr>
          <p:cNvSpPr/>
          <p:nvPr/>
        </p:nvSpPr>
        <p:spPr>
          <a:xfrm>
            <a:off x="2432482" y="5114445"/>
            <a:ext cx="896645" cy="5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DDE205-23E7-49B3-920D-CD1F62A2EDB1}"/>
              </a:ext>
            </a:extLst>
          </p:cNvPr>
          <p:cNvSpPr/>
          <p:nvPr/>
        </p:nvSpPr>
        <p:spPr>
          <a:xfrm>
            <a:off x="3329127" y="5114445"/>
            <a:ext cx="896645" cy="5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EF6EBD-0DDC-41C5-BE79-4F5C249AE849}"/>
              </a:ext>
            </a:extLst>
          </p:cNvPr>
          <p:cNvSpPr/>
          <p:nvPr/>
        </p:nvSpPr>
        <p:spPr>
          <a:xfrm>
            <a:off x="4225772" y="5114445"/>
            <a:ext cx="896645" cy="5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A22954-362C-44DE-842A-B707611867E9}"/>
              </a:ext>
            </a:extLst>
          </p:cNvPr>
          <p:cNvSpPr/>
          <p:nvPr/>
        </p:nvSpPr>
        <p:spPr>
          <a:xfrm>
            <a:off x="5122417" y="5114445"/>
            <a:ext cx="896645" cy="51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21E249F-C884-481D-AF71-3AB87F69C380}"/>
              </a:ext>
            </a:extLst>
          </p:cNvPr>
          <p:cNvCxnSpPr>
            <a:stCxn id="27" idx="1"/>
            <a:endCxn id="31" idx="1"/>
          </p:cNvCxnSpPr>
          <p:nvPr/>
        </p:nvCxnSpPr>
        <p:spPr>
          <a:xfrm rot="10800000" flipH="1" flipV="1">
            <a:off x="1251749" y="1605081"/>
            <a:ext cx="284088" cy="3766361"/>
          </a:xfrm>
          <a:prstGeom prst="bentConnector3">
            <a:avLst>
              <a:gd name="adj1" fmla="val -80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B4ACD1-99BE-426B-9DD8-DE82715B0027}"/>
              </a:ext>
            </a:extLst>
          </p:cNvPr>
          <p:cNvSpPr txBox="1"/>
          <p:nvPr/>
        </p:nvSpPr>
        <p:spPr>
          <a:xfrm>
            <a:off x="1225114" y="5680091"/>
            <a:ext cx="630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0x0000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D6B2A-5DD4-488C-AE1F-33EAF45AC660}"/>
              </a:ext>
            </a:extLst>
          </p:cNvPr>
          <p:cNvSpPr txBox="1"/>
          <p:nvPr/>
        </p:nvSpPr>
        <p:spPr>
          <a:xfrm>
            <a:off x="2117324" y="5680091"/>
            <a:ext cx="630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0x0001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0C5084-6409-4208-BC14-3A357BEDF75A}"/>
              </a:ext>
            </a:extLst>
          </p:cNvPr>
          <p:cNvSpPr txBox="1"/>
          <p:nvPr/>
        </p:nvSpPr>
        <p:spPr>
          <a:xfrm>
            <a:off x="3013969" y="5680091"/>
            <a:ext cx="630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0x0002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57A4-388C-48DC-A427-0BCFD25F6487}"/>
              </a:ext>
            </a:extLst>
          </p:cNvPr>
          <p:cNvSpPr txBox="1"/>
          <p:nvPr/>
        </p:nvSpPr>
        <p:spPr>
          <a:xfrm>
            <a:off x="3910614" y="5676098"/>
            <a:ext cx="630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0x0003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2535AF-14FA-418C-8186-391013BDBD4B}"/>
              </a:ext>
            </a:extLst>
          </p:cNvPr>
          <p:cNvSpPr txBox="1"/>
          <p:nvPr/>
        </p:nvSpPr>
        <p:spPr>
          <a:xfrm>
            <a:off x="4807259" y="5676098"/>
            <a:ext cx="630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0x0004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D6EACE4-19E7-40EB-97BB-414D37639B97}"/>
              </a:ext>
            </a:extLst>
          </p:cNvPr>
          <p:cNvCxnSpPr>
            <a:cxnSpLocks/>
            <a:endCxn id="31" idx="0"/>
          </p:cNvCxnSpPr>
          <p:nvPr/>
        </p:nvCxnSpPr>
        <p:spPr>
          <a:xfrm rot="5400000">
            <a:off x="1195084" y="3891104"/>
            <a:ext cx="2012417" cy="434264"/>
          </a:xfrm>
          <a:prstGeom prst="bentConnector3">
            <a:avLst>
              <a:gd name="adj1" fmla="val 6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81BF91D-B8A7-4891-B148-FE888EA8BA67}"/>
              </a:ext>
            </a:extLst>
          </p:cNvPr>
          <p:cNvCxnSpPr>
            <a:endCxn id="32" idx="0"/>
          </p:cNvCxnSpPr>
          <p:nvPr/>
        </p:nvCxnSpPr>
        <p:spPr>
          <a:xfrm rot="16200000" flipH="1">
            <a:off x="1643406" y="3877046"/>
            <a:ext cx="2012418" cy="462380"/>
          </a:xfrm>
          <a:prstGeom prst="bentConnector3">
            <a:avLst>
              <a:gd name="adj1" fmla="val 63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C76214E-1689-43B8-AB19-3315EB04C571}"/>
              </a:ext>
            </a:extLst>
          </p:cNvPr>
          <p:cNvCxnSpPr>
            <a:endCxn id="33" idx="0"/>
          </p:cNvCxnSpPr>
          <p:nvPr/>
        </p:nvCxnSpPr>
        <p:spPr>
          <a:xfrm rot="16200000" flipH="1">
            <a:off x="2091728" y="3428723"/>
            <a:ext cx="2012418" cy="1359025"/>
          </a:xfrm>
          <a:prstGeom prst="bentConnector3">
            <a:avLst>
              <a:gd name="adj1" fmla="val 63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E391B15-F90E-47FE-9FF9-EE1596DCD97C}"/>
              </a:ext>
            </a:extLst>
          </p:cNvPr>
          <p:cNvCxnSpPr>
            <a:cxnSpLocks/>
          </p:cNvCxnSpPr>
          <p:nvPr/>
        </p:nvCxnSpPr>
        <p:spPr>
          <a:xfrm>
            <a:off x="3777449" y="4373161"/>
            <a:ext cx="89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A594509-5A64-468D-96F5-AEA27290EE31}"/>
              </a:ext>
            </a:extLst>
          </p:cNvPr>
          <p:cNvCxnSpPr>
            <a:endCxn id="34" idx="0"/>
          </p:cNvCxnSpPr>
          <p:nvPr/>
        </p:nvCxnSpPr>
        <p:spPr>
          <a:xfrm>
            <a:off x="4674094" y="4373161"/>
            <a:ext cx="1" cy="74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68DCEF6-519A-4D7B-9D10-F2F4266AAA35}"/>
              </a:ext>
            </a:extLst>
          </p:cNvPr>
          <p:cNvCxnSpPr/>
          <p:nvPr/>
        </p:nvCxnSpPr>
        <p:spPr>
          <a:xfrm>
            <a:off x="5570738" y="4373161"/>
            <a:ext cx="1" cy="74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8217107-4053-457E-A354-E8D730E27012}"/>
              </a:ext>
            </a:extLst>
          </p:cNvPr>
          <p:cNvCxnSpPr>
            <a:cxnSpLocks/>
          </p:cNvCxnSpPr>
          <p:nvPr/>
        </p:nvCxnSpPr>
        <p:spPr>
          <a:xfrm>
            <a:off x="4674094" y="4373161"/>
            <a:ext cx="89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DC08295-41DD-44D0-B4C7-5C2B688315FB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294276" y="3318323"/>
            <a:ext cx="465195" cy="50854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AF39CC0-B590-44EE-A2B9-29AC42F9ECF1}"/>
              </a:ext>
            </a:extLst>
          </p:cNvPr>
          <p:cNvCxnSpPr>
            <a:stCxn id="32" idx="2"/>
          </p:cNvCxnSpPr>
          <p:nvPr/>
        </p:nvCxnSpPr>
        <p:spPr>
          <a:xfrm flipH="1">
            <a:off x="2880804" y="5628440"/>
            <a:ext cx="1" cy="46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AA8F4B8-3558-449D-B141-EBC2224E4B25}"/>
              </a:ext>
            </a:extLst>
          </p:cNvPr>
          <p:cNvCxnSpPr/>
          <p:nvPr/>
        </p:nvCxnSpPr>
        <p:spPr>
          <a:xfrm flipH="1">
            <a:off x="3755265" y="5638242"/>
            <a:ext cx="1" cy="46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81766F4-743F-4BB2-9A2C-EA85CBC46A4D}"/>
              </a:ext>
            </a:extLst>
          </p:cNvPr>
          <p:cNvCxnSpPr/>
          <p:nvPr/>
        </p:nvCxnSpPr>
        <p:spPr>
          <a:xfrm flipH="1">
            <a:off x="4694068" y="5622223"/>
            <a:ext cx="1" cy="46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9333615-9098-4862-B831-35663A6F3151}"/>
              </a:ext>
            </a:extLst>
          </p:cNvPr>
          <p:cNvCxnSpPr/>
          <p:nvPr/>
        </p:nvCxnSpPr>
        <p:spPr>
          <a:xfrm flipH="1">
            <a:off x="5557422" y="5622222"/>
            <a:ext cx="1" cy="46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276F3-C00B-43A7-84AE-4FA8D3FC7D24}"/>
              </a:ext>
            </a:extLst>
          </p:cNvPr>
          <p:cNvCxnSpPr>
            <a:cxnSpLocks/>
          </p:cNvCxnSpPr>
          <p:nvPr/>
        </p:nvCxnSpPr>
        <p:spPr>
          <a:xfrm flipV="1">
            <a:off x="7069588" y="3266982"/>
            <a:ext cx="0" cy="282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8838EB-27F8-4AFC-AE54-43F449CA5FE9}"/>
              </a:ext>
            </a:extLst>
          </p:cNvPr>
          <p:cNvCxnSpPr>
            <a:cxnSpLocks/>
          </p:cNvCxnSpPr>
          <p:nvPr/>
        </p:nvCxnSpPr>
        <p:spPr>
          <a:xfrm flipH="1">
            <a:off x="3533313" y="3266982"/>
            <a:ext cx="353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FFAEE-F26B-49C5-8DDF-8A9FC76FF924}"/>
              </a:ext>
            </a:extLst>
          </p:cNvPr>
          <p:cNvSpPr/>
          <p:nvPr/>
        </p:nvSpPr>
        <p:spPr>
          <a:xfrm>
            <a:off x="1784412" y="2849732"/>
            <a:ext cx="772357" cy="291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8D38B9-4CA1-4DB9-9CAF-783C8DA3373F}"/>
              </a:ext>
            </a:extLst>
          </p:cNvPr>
          <p:cNvSpPr/>
          <p:nvPr/>
        </p:nvSpPr>
        <p:spPr>
          <a:xfrm>
            <a:off x="1855429" y="2296833"/>
            <a:ext cx="562995" cy="271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D3E2D-3AD4-400E-B1F7-252F2F3E411E}"/>
              </a:ext>
            </a:extLst>
          </p:cNvPr>
          <p:cNvSpPr txBox="1"/>
          <p:nvPr/>
        </p:nvSpPr>
        <p:spPr>
          <a:xfrm>
            <a:off x="5437575" y="1051097"/>
            <a:ext cx="408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스캐너도 </a:t>
            </a:r>
            <a:r>
              <a:rPr lang="ko-KR" altLang="en-US" dirty="0" err="1"/>
              <a:t>힙</a:t>
            </a:r>
            <a:r>
              <a:rPr lang="ko-KR" altLang="en-US" dirty="0"/>
              <a:t> 메모리구역에 할당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10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AECD01-BEC5-48A9-9C6A-4B0589E8078C}"/>
              </a:ext>
            </a:extLst>
          </p:cNvPr>
          <p:cNvCxnSpPr/>
          <p:nvPr/>
        </p:nvCxnSpPr>
        <p:spPr>
          <a:xfrm>
            <a:off x="368423" y="785663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24A82C-EF66-45C5-9128-BAE2150923D6}"/>
              </a:ext>
            </a:extLst>
          </p:cNvPr>
          <p:cNvCxnSpPr/>
          <p:nvPr/>
        </p:nvCxnSpPr>
        <p:spPr>
          <a:xfrm>
            <a:off x="368423" y="4509855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C069DC-8C66-4782-82F3-C4D93431D417}"/>
              </a:ext>
            </a:extLst>
          </p:cNvPr>
          <p:cNvSpPr txBox="1"/>
          <p:nvPr/>
        </p:nvSpPr>
        <p:spPr>
          <a:xfrm>
            <a:off x="368423" y="209931"/>
            <a:ext cx="7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FDDF8-DB3E-487D-9523-E64F86C4523D}"/>
              </a:ext>
            </a:extLst>
          </p:cNvPr>
          <p:cNvSpPr txBox="1"/>
          <p:nvPr/>
        </p:nvSpPr>
        <p:spPr>
          <a:xfrm>
            <a:off x="368423" y="4700725"/>
            <a:ext cx="7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FEFDF-A39B-494E-8321-0507B8EE5162}"/>
              </a:ext>
            </a:extLst>
          </p:cNvPr>
          <p:cNvSpPr txBox="1"/>
          <p:nvPr/>
        </p:nvSpPr>
        <p:spPr>
          <a:xfrm>
            <a:off x="368423" y="976533"/>
            <a:ext cx="7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88C5-5C1A-4CEB-85C2-00DDCDE7717F}"/>
              </a:ext>
            </a:extLst>
          </p:cNvPr>
          <p:cNvSpPr txBox="1"/>
          <p:nvPr/>
        </p:nvSpPr>
        <p:spPr>
          <a:xfrm>
            <a:off x="1568389" y="266330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3617B-6980-4A37-BD21-5F615AC8E44D}"/>
              </a:ext>
            </a:extLst>
          </p:cNvPr>
          <p:cNvSpPr txBox="1"/>
          <p:nvPr/>
        </p:nvSpPr>
        <p:spPr>
          <a:xfrm>
            <a:off x="1278383" y="976533"/>
            <a:ext cx="4989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char[] c = new char[] {‘T’, ‘h’, ‘</a:t>
            </a:r>
            <a:r>
              <a:rPr lang="en-US" altLang="ko-KR" dirty="0" err="1"/>
              <a:t>i</a:t>
            </a:r>
            <a:r>
              <a:rPr lang="en-US" altLang="ko-KR" dirty="0"/>
              <a:t>’, ‘s’, ‘,’, ‘a’, ‘,’, …}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794CCC-300B-4509-9A01-05487167E025}"/>
              </a:ext>
            </a:extLst>
          </p:cNvPr>
          <p:cNvSpPr/>
          <p:nvPr/>
        </p:nvSpPr>
        <p:spPr>
          <a:xfrm>
            <a:off x="1278383" y="4864963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12E76E-B6E3-439E-B2C7-A65155E7ABC5}"/>
              </a:ext>
            </a:extLst>
          </p:cNvPr>
          <p:cNvSpPr/>
          <p:nvPr/>
        </p:nvSpPr>
        <p:spPr>
          <a:xfrm>
            <a:off x="2157274" y="4864962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F8BB3D-9A89-47B9-80AC-973F584CFD49}"/>
              </a:ext>
            </a:extLst>
          </p:cNvPr>
          <p:cNvSpPr/>
          <p:nvPr/>
        </p:nvSpPr>
        <p:spPr>
          <a:xfrm>
            <a:off x="3036165" y="4864961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9E98A7-0966-49B2-91BD-D8BFBCE3294E}"/>
              </a:ext>
            </a:extLst>
          </p:cNvPr>
          <p:cNvSpPr/>
          <p:nvPr/>
        </p:nvSpPr>
        <p:spPr>
          <a:xfrm>
            <a:off x="3915056" y="4864961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627A7B-7721-4918-A11D-5CCA55C3CC4F}"/>
              </a:ext>
            </a:extLst>
          </p:cNvPr>
          <p:cNvSpPr/>
          <p:nvPr/>
        </p:nvSpPr>
        <p:spPr>
          <a:xfrm>
            <a:off x="4793949" y="4864960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A64C88-2E25-474B-A62A-E93D65EBB958}"/>
              </a:ext>
            </a:extLst>
          </p:cNvPr>
          <p:cNvSpPr/>
          <p:nvPr/>
        </p:nvSpPr>
        <p:spPr>
          <a:xfrm>
            <a:off x="5672842" y="4864959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D5259B-EEF1-424B-B1B7-9B4772E95293}"/>
              </a:ext>
            </a:extLst>
          </p:cNvPr>
          <p:cNvSpPr/>
          <p:nvPr/>
        </p:nvSpPr>
        <p:spPr>
          <a:xfrm>
            <a:off x="7096213" y="4864957"/>
            <a:ext cx="878891" cy="5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E7FF6-3DB9-415B-B21B-FBFC07377E67}"/>
              </a:ext>
            </a:extLst>
          </p:cNvPr>
          <p:cNvSpPr txBox="1"/>
          <p:nvPr/>
        </p:nvSpPr>
        <p:spPr>
          <a:xfrm>
            <a:off x="6551731" y="4885391"/>
            <a:ext cx="5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B8755C-EF10-416C-B832-D0BD455BBC4F}"/>
              </a:ext>
            </a:extLst>
          </p:cNvPr>
          <p:cNvSpPr txBox="1"/>
          <p:nvPr/>
        </p:nvSpPr>
        <p:spPr>
          <a:xfrm>
            <a:off x="933633" y="5473355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0x0000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5CDD1-C434-407A-8226-CEE4F0E4CC30}"/>
              </a:ext>
            </a:extLst>
          </p:cNvPr>
          <p:cNvSpPr txBox="1"/>
          <p:nvPr/>
        </p:nvSpPr>
        <p:spPr>
          <a:xfrm>
            <a:off x="1812524" y="5473355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0x0001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473715-54DA-4978-8969-A81B0C9C50F7}"/>
              </a:ext>
            </a:extLst>
          </p:cNvPr>
          <p:cNvSpPr txBox="1"/>
          <p:nvPr/>
        </p:nvSpPr>
        <p:spPr>
          <a:xfrm>
            <a:off x="2691415" y="5473355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0x0002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72463-F916-43A8-BA3C-4AD704CEAD15}"/>
              </a:ext>
            </a:extLst>
          </p:cNvPr>
          <p:cNvSpPr txBox="1"/>
          <p:nvPr/>
        </p:nvSpPr>
        <p:spPr>
          <a:xfrm>
            <a:off x="3570306" y="5473355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0x0003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68271-AE3E-497D-8A3A-565B7AA13419}"/>
              </a:ext>
            </a:extLst>
          </p:cNvPr>
          <p:cNvSpPr txBox="1"/>
          <p:nvPr/>
        </p:nvSpPr>
        <p:spPr>
          <a:xfrm>
            <a:off x="4449197" y="5473355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0x0004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8C5967-3E7A-4CD7-B62A-8BE378AC67C0}"/>
              </a:ext>
            </a:extLst>
          </p:cNvPr>
          <p:cNvSpPr txBox="1"/>
          <p:nvPr/>
        </p:nvSpPr>
        <p:spPr>
          <a:xfrm>
            <a:off x="5328090" y="5473355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0x0005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663374-249C-445F-A281-F91DBD6A4942}"/>
              </a:ext>
            </a:extLst>
          </p:cNvPr>
          <p:cNvSpPr txBox="1"/>
          <p:nvPr/>
        </p:nvSpPr>
        <p:spPr>
          <a:xfrm>
            <a:off x="6751463" y="5451739"/>
            <a:ext cx="689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0x000F</a:t>
            </a:r>
            <a:endParaRPr lang="ko-KR" altLang="en-US" sz="1100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6F6F46D-3C0E-4A53-996A-D44060CDF3AA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985870" y="2077824"/>
            <a:ext cx="3519098" cy="2055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959DEAD-0734-45A0-9421-4A17676D7A2C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5400000">
            <a:off x="1425317" y="2517269"/>
            <a:ext cx="3519097" cy="1176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F1A1140-6851-400E-BF27-DF9D0ABCAC6C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1847147" y="2959529"/>
            <a:ext cx="3539526" cy="312198"/>
          </a:xfrm>
          <a:prstGeom prst="bentConnector3">
            <a:avLst>
              <a:gd name="adj1" fmla="val 49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9D33F41-23A6-4969-B749-6E7365BBB11A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16200000" flipH="1">
            <a:off x="2304207" y="2814666"/>
            <a:ext cx="3519096" cy="581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6782518-4142-439A-B17B-862D9BCFD69E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 rot="16200000" flipH="1">
            <a:off x="2743655" y="2375219"/>
            <a:ext cx="3519095" cy="1460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0921433-FEC6-4C0B-9503-B313774A4C2F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 rot="16200000" flipH="1">
            <a:off x="3183101" y="1935772"/>
            <a:ext cx="3519094" cy="2339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CC5FF5E-2917-4880-A3B2-60EF5A1183D3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16200000" flipH="1">
            <a:off x="3894788" y="1224086"/>
            <a:ext cx="3519092" cy="3762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6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41CC96-F1AE-4827-B723-C841891326A2}"/>
              </a:ext>
            </a:extLst>
          </p:cNvPr>
          <p:cNvCxnSpPr/>
          <p:nvPr/>
        </p:nvCxnSpPr>
        <p:spPr>
          <a:xfrm>
            <a:off x="368423" y="785663"/>
            <a:ext cx="11461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EF2B86-3591-4B4A-999A-5F6C73F375B1}"/>
              </a:ext>
            </a:extLst>
          </p:cNvPr>
          <p:cNvCxnSpPr/>
          <p:nvPr/>
        </p:nvCxnSpPr>
        <p:spPr>
          <a:xfrm>
            <a:off x="368423" y="4829452"/>
            <a:ext cx="1127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235C3C-ED8A-4A90-98F5-8086E4497725}"/>
              </a:ext>
            </a:extLst>
          </p:cNvPr>
          <p:cNvSpPr txBox="1"/>
          <p:nvPr/>
        </p:nvSpPr>
        <p:spPr>
          <a:xfrm>
            <a:off x="368423" y="209931"/>
            <a:ext cx="7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04BB9-040A-4C89-90EA-8F33306F69AE}"/>
              </a:ext>
            </a:extLst>
          </p:cNvPr>
          <p:cNvSpPr txBox="1"/>
          <p:nvPr/>
        </p:nvSpPr>
        <p:spPr>
          <a:xfrm>
            <a:off x="368423" y="4916462"/>
            <a:ext cx="7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70E6D-B319-4070-8E76-A09F9FC3D5EB}"/>
              </a:ext>
            </a:extLst>
          </p:cNvPr>
          <p:cNvSpPr txBox="1"/>
          <p:nvPr/>
        </p:nvSpPr>
        <p:spPr>
          <a:xfrm>
            <a:off x="368423" y="885521"/>
            <a:ext cx="7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C500F-135B-41D7-9D96-35130B6C9907}"/>
              </a:ext>
            </a:extLst>
          </p:cNvPr>
          <p:cNvSpPr txBox="1"/>
          <p:nvPr/>
        </p:nvSpPr>
        <p:spPr>
          <a:xfrm>
            <a:off x="1568389" y="266330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4EEDD-001F-41EE-A0D5-F98AE30481D7}"/>
              </a:ext>
            </a:extLst>
          </p:cNvPr>
          <p:cNvSpPr txBox="1"/>
          <p:nvPr/>
        </p:nvSpPr>
        <p:spPr>
          <a:xfrm>
            <a:off x="1349405" y="885524"/>
            <a:ext cx="6498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</a:t>
            </a:r>
            <a:r>
              <a:rPr lang="en-US" altLang="ko-KR" dirty="0" err="1"/>
              <a:t>wonArray</a:t>
            </a:r>
            <a:r>
              <a:rPr lang="en-US" altLang="ko-KR" dirty="0"/>
              <a:t> = new int[] { 50000, 10000, 5000, 1000, … ,1 };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A0BE3-0682-46B1-BFCE-DF1F42ED292A}"/>
              </a:ext>
            </a:extLst>
          </p:cNvPr>
          <p:cNvSpPr txBox="1"/>
          <p:nvPr/>
        </p:nvSpPr>
        <p:spPr>
          <a:xfrm>
            <a:off x="1349405" y="1254853"/>
            <a:ext cx="3453414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Int[] </a:t>
            </a:r>
            <a:r>
              <a:rPr lang="en-US" altLang="ko-KR" dirty="0" err="1"/>
              <a:t>divwonArray</a:t>
            </a:r>
            <a:r>
              <a:rPr lang="en-US" altLang="ko-KR" dirty="0"/>
              <a:t> = new int[10];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E29721-94B7-4ED7-915A-813B3914A9E7}"/>
              </a:ext>
            </a:extLst>
          </p:cNvPr>
          <p:cNvSpPr txBox="1"/>
          <p:nvPr/>
        </p:nvSpPr>
        <p:spPr>
          <a:xfrm>
            <a:off x="1349405" y="1674505"/>
            <a:ext cx="296514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System.out.print</a:t>
            </a:r>
            <a:r>
              <a:rPr lang="en-US" altLang="ko-KR" dirty="0"/>
              <a:t>(“</a:t>
            </a:r>
            <a:r>
              <a:rPr lang="ko-KR" altLang="en-US" dirty="0"/>
              <a:t>금액 </a:t>
            </a:r>
            <a:r>
              <a:rPr lang="en-US" altLang="ko-KR" dirty="0"/>
              <a:t>:  “);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73375-70C0-44FE-BF75-4243E4F680E6}"/>
              </a:ext>
            </a:extLst>
          </p:cNvPr>
          <p:cNvSpPr txBox="1"/>
          <p:nvPr/>
        </p:nvSpPr>
        <p:spPr>
          <a:xfrm>
            <a:off x="1349405" y="2043835"/>
            <a:ext cx="237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i_m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F20339-5C40-45D2-876E-E8A9B94F1C09}"/>
              </a:ext>
            </a:extLst>
          </p:cNvPr>
          <p:cNvSpPr txBox="1"/>
          <p:nvPr/>
        </p:nvSpPr>
        <p:spPr>
          <a:xfrm>
            <a:off x="1349404" y="2413165"/>
            <a:ext cx="1855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minus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i_m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5E98B-46E8-4ADE-9C26-3E296DA23864}"/>
              </a:ext>
            </a:extLst>
          </p:cNvPr>
          <p:cNvSpPr txBox="1"/>
          <p:nvPr/>
        </p:nvSpPr>
        <p:spPr>
          <a:xfrm>
            <a:off x="1349404" y="2876365"/>
            <a:ext cx="7705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( int I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wonArray.length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 if(minus &gt;= </a:t>
            </a:r>
            <a:r>
              <a:rPr lang="en-US" altLang="ko-KR" dirty="0" err="1"/>
              <a:t>wonArray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divwonArray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minus / </a:t>
            </a:r>
            <a:r>
              <a:rPr lang="en-US" altLang="ko-KR" dirty="0" err="1"/>
              <a:t>wonArray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minus = minus – </a:t>
            </a:r>
            <a:r>
              <a:rPr lang="en-US" altLang="ko-KR" dirty="0" err="1"/>
              <a:t>divwonArray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]*</a:t>
            </a:r>
            <a:r>
              <a:rPr lang="en-US" altLang="ko-KR" dirty="0" err="1"/>
              <a:t>wonArray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0B229-4106-47F9-98BB-ECE66CD679F4}"/>
              </a:ext>
            </a:extLst>
          </p:cNvPr>
          <p:cNvSpPr/>
          <p:nvPr/>
        </p:nvSpPr>
        <p:spPr>
          <a:xfrm>
            <a:off x="1917577" y="2910041"/>
            <a:ext cx="532660" cy="29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C9E35A-A219-4C07-B164-87EC6660D720}"/>
              </a:ext>
            </a:extLst>
          </p:cNvPr>
          <p:cNvSpPr/>
          <p:nvPr/>
        </p:nvSpPr>
        <p:spPr>
          <a:xfrm>
            <a:off x="1349404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50000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9C7292-D80A-4D75-8C1A-FD07E668D8CE}"/>
              </a:ext>
            </a:extLst>
          </p:cNvPr>
          <p:cNvSpPr/>
          <p:nvPr/>
        </p:nvSpPr>
        <p:spPr>
          <a:xfrm>
            <a:off x="2077375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10000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2BAAF7-09EC-4885-9F30-DF53DDAD1AF5}"/>
              </a:ext>
            </a:extLst>
          </p:cNvPr>
          <p:cNvSpPr/>
          <p:nvPr/>
        </p:nvSpPr>
        <p:spPr>
          <a:xfrm>
            <a:off x="2805346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5000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B34F1E-5BEA-41C5-B109-76D6F90811AC}"/>
              </a:ext>
            </a:extLst>
          </p:cNvPr>
          <p:cNvSpPr/>
          <p:nvPr/>
        </p:nvSpPr>
        <p:spPr>
          <a:xfrm>
            <a:off x="3533317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1000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881D13-9B88-4671-9845-E9D11552FFB5}"/>
              </a:ext>
            </a:extLst>
          </p:cNvPr>
          <p:cNvSpPr/>
          <p:nvPr/>
        </p:nvSpPr>
        <p:spPr>
          <a:xfrm>
            <a:off x="4962628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84AC22-16E7-42DA-9618-2D46EE919A55}"/>
              </a:ext>
            </a:extLst>
          </p:cNvPr>
          <p:cNvSpPr txBox="1"/>
          <p:nvPr/>
        </p:nvSpPr>
        <p:spPr>
          <a:xfrm>
            <a:off x="4261288" y="4989250"/>
            <a:ext cx="70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…….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100D99-B0BF-40D9-B6E5-97E1544356B9}"/>
              </a:ext>
            </a:extLst>
          </p:cNvPr>
          <p:cNvSpPr/>
          <p:nvPr/>
        </p:nvSpPr>
        <p:spPr>
          <a:xfrm>
            <a:off x="6507324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2CD43B-2E23-477A-BC5E-62DE2DCF7870}"/>
              </a:ext>
            </a:extLst>
          </p:cNvPr>
          <p:cNvSpPr/>
          <p:nvPr/>
        </p:nvSpPr>
        <p:spPr>
          <a:xfrm>
            <a:off x="7235295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BC621B-999A-407F-BF2B-91184D5335C4}"/>
              </a:ext>
            </a:extLst>
          </p:cNvPr>
          <p:cNvSpPr/>
          <p:nvPr/>
        </p:nvSpPr>
        <p:spPr>
          <a:xfrm>
            <a:off x="7963266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8A8B80-C4FD-4523-BCB8-2E04C53AFB40}"/>
              </a:ext>
            </a:extLst>
          </p:cNvPr>
          <p:cNvSpPr/>
          <p:nvPr/>
        </p:nvSpPr>
        <p:spPr>
          <a:xfrm>
            <a:off x="8691237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CD1C89-6C14-4BCB-9EA6-73ECE92366AC}"/>
              </a:ext>
            </a:extLst>
          </p:cNvPr>
          <p:cNvSpPr/>
          <p:nvPr/>
        </p:nvSpPr>
        <p:spPr>
          <a:xfrm>
            <a:off x="10120548" y="4989250"/>
            <a:ext cx="727971" cy="47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018CB-D4B5-424A-879A-67740141449C}"/>
              </a:ext>
            </a:extLst>
          </p:cNvPr>
          <p:cNvSpPr txBox="1"/>
          <p:nvPr/>
        </p:nvSpPr>
        <p:spPr>
          <a:xfrm>
            <a:off x="9419208" y="4989250"/>
            <a:ext cx="70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…….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17A7C3-F95A-4F32-BF87-30A31DB055AE}"/>
              </a:ext>
            </a:extLst>
          </p:cNvPr>
          <p:cNvSpPr txBox="1"/>
          <p:nvPr/>
        </p:nvSpPr>
        <p:spPr>
          <a:xfrm>
            <a:off x="665837" y="4786241"/>
            <a:ext cx="798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wonArray</a:t>
            </a:r>
            <a:endParaRPr lang="ko-KR" altLang="en-US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46CE73-68B6-4CC8-B7C2-8E1ECF6F9C95}"/>
              </a:ext>
            </a:extLst>
          </p:cNvPr>
          <p:cNvSpPr txBox="1"/>
          <p:nvPr/>
        </p:nvSpPr>
        <p:spPr>
          <a:xfrm>
            <a:off x="5633630" y="4811696"/>
            <a:ext cx="1000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divwonArray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C3F8A5-2A32-41E0-8E52-8B7DDE02B973}"/>
              </a:ext>
            </a:extLst>
          </p:cNvPr>
          <p:cNvSpPr txBox="1"/>
          <p:nvPr/>
        </p:nvSpPr>
        <p:spPr>
          <a:xfrm>
            <a:off x="985418" y="5463220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0x0000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D7580E-BABF-4929-AB8C-D5068ABFB6BB}"/>
              </a:ext>
            </a:extLst>
          </p:cNvPr>
          <p:cNvSpPr txBox="1"/>
          <p:nvPr/>
        </p:nvSpPr>
        <p:spPr>
          <a:xfrm>
            <a:off x="1700074" y="5463220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0x0001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501891-26F5-405C-9F5E-75A9CFAF147E}"/>
              </a:ext>
            </a:extLst>
          </p:cNvPr>
          <p:cNvSpPr txBox="1"/>
          <p:nvPr/>
        </p:nvSpPr>
        <p:spPr>
          <a:xfrm>
            <a:off x="2441360" y="5457668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0x0002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4DF4DB-7DCE-41A5-8D9A-D4A54E765F97}"/>
              </a:ext>
            </a:extLst>
          </p:cNvPr>
          <p:cNvSpPr txBox="1"/>
          <p:nvPr/>
        </p:nvSpPr>
        <p:spPr>
          <a:xfrm>
            <a:off x="3142703" y="5457667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0x0003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545087-5138-4F35-B5A1-05D203184D16}"/>
              </a:ext>
            </a:extLst>
          </p:cNvPr>
          <p:cNvSpPr txBox="1"/>
          <p:nvPr/>
        </p:nvSpPr>
        <p:spPr>
          <a:xfrm>
            <a:off x="4627493" y="5456536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0x0009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592210-7D7B-4E64-8730-329E350D198F}"/>
              </a:ext>
            </a:extLst>
          </p:cNvPr>
          <p:cNvSpPr txBox="1"/>
          <p:nvPr/>
        </p:nvSpPr>
        <p:spPr>
          <a:xfrm>
            <a:off x="6164043" y="5453514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0x000A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498B42-E6F0-4E3F-98B0-1EE6B4251389}"/>
              </a:ext>
            </a:extLst>
          </p:cNvPr>
          <p:cNvSpPr txBox="1"/>
          <p:nvPr/>
        </p:nvSpPr>
        <p:spPr>
          <a:xfrm>
            <a:off x="6878699" y="5453514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0x000B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BF72BA-5907-46CC-A165-EF8D44582DFA}"/>
              </a:ext>
            </a:extLst>
          </p:cNvPr>
          <p:cNvSpPr txBox="1"/>
          <p:nvPr/>
        </p:nvSpPr>
        <p:spPr>
          <a:xfrm>
            <a:off x="7619985" y="5447962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0x000C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8B32F8-C487-4446-B563-B8D6B378FA38}"/>
              </a:ext>
            </a:extLst>
          </p:cNvPr>
          <p:cNvSpPr txBox="1"/>
          <p:nvPr/>
        </p:nvSpPr>
        <p:spPr>
          <a:xfrm>
            <a:off x="8321328" y="5447961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0x000D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EF347F-1CD7-4CBB-AC06-75A9F4A94DB1}"/>
              </a:ext>
            </a:extLst>
          </p:cNvPr>
          <p:cNvSpPr txBox="1"/>
          <p:nvPr/>
        </p:nvSpPr>
        <p:spPr>
          <a:xfrm>
            <a:off x="9806118" y="5446830"/>
            <a:ext cx="72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0x0013</a:t>
            </a:r>
            <a:endParaRPr lang="ko-KR" altLang="en-US" sz="1200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55F75A4-8284-4E8D-87CA-50B7C9A483BB}"/>
              </a:ext>
            </a:extLst>
          </p:cNvPr>
          <p:cNvCxnSpPr>
            <a:stCxn id="33" idx="1"/>
            <a:endCxn id="42" idx="1"/>
          </p:cNvCxnSpPr>
          <p:nvPr/>
        </p:nvCxnSpPr>
        <p:spPr>
          <a:xfrm rot="10800000" flipV="1">
            <a:off x="1349405" y="1070189"/>
            <a:ext cx="1" cy="415604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0E8DCB4-8F72-43BA-9250-5EA529D8F249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>
            <a:off x="4802819" y="1439518"/>
            <a:ext cx="1704505" cy="3786717"/>
          </a:xfrm>
          <a:prstGeom prst="bentConnector3">
            <a:avLst>
              <a:gd name="adj1" fmla="val 79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BB62579-2D38-4109-834D-FBE1C0BC8536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3138257" y="2845293"/>
            <a:ext cx="719091" cy="35688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EF35C8D-2429-4FFE-B617-8F0DE7944F7D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441360" y="4270159"/>
            <a:ext cx="1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B8F2829-79A1-459C-B960-97AC0EC4A684}"/>
              </a:ext>
            </a:extLst>
          </p:cNvPr>
          <p:cNvCxnSpPr>
            <a:cxnSpLocks/>
          </p:cNvCxnSpPr>
          <p:nvPr/>
        </p:nvCxnSpPr>
        <p:spPr>
          <a:xfrm flipH="1" flipV="1">
            <a:off x="3167111" y="4264170"/>
            <a:ext cx="1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685D5AD-FBC7-4053-A151-FD65C59088E3}"/>
              </a:ext>
            </a:extLst>
          </p:cNvPr>
          <p:cNvCxnSpPr>
            <a:cxnSpLocks/>
          </p:cNvCxnSpPr>
          <p:nvPr/>
        </p:nvCxnSpPr>
        <p:spPr>
          <a:xfrm flipH="1" flipV="1">
            <a:off x="3892860" y="4271146"/>
            <a:ext cx="1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7B833EB-8AC3-4DF4-B732-8825C989AFA9}"/>
              </a:ext>
            </a:extLst>
          </p:cNvPr>
          <p:cNvCxnSpPr>
            <a:cxnSpLocks/>
          </p:cNvCxnSpPr>
          <p:nvPr/>
        </p:nvCxnSpPr>
        <p:spPr>
          <a:xfrm flipH="1" flipV="1">
            <a:off x="5291834" y="4282782"/>
            <a:ext cx="1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2118EE3-DA34-42EE-B120-4D6F699B084B}"/>
              </a:ext>
            </a:extLst>
          </p:cNvPr>
          <p:cNvCxnSpPr/>
          <p:nvPr/>
        </p:nvCxnSpPr>
        <p:spPr>
          <a:xfrm flipV="1">
            <a:off x="5291834" y="3753528"/>
            <a:ext cx="0" cy="52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F86778-1CF7-40E1-B37E-BF60FF282426}"/>
              </a:ext>
            </a:extLst>
          </p:cNvPr>
          <p:cNvCxnSpPr/>
          <p:nvPr/>
        </p:nvCxnSpPr>
        <p:spPr>
          <a:xfrm flipV="1">
            <a:off x="3728626" y="3429000"/>
            <a:ext cx="0" cy="84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2E0F41-6DFC-4BF7-AE45-9C50A50DAA01}"/>
              </a:ext>
            </a:extLst>
          </p:cNvPr>
          <p:cNvSpPr/>
          <p:nvPr/>
        </p:nvSpPr>
        <p:spPr>
          <a:xfrm>
            <a:off x="2064059" y="3480682"/>
            <a:ext cx="1523250" cy="309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E78A3C8-6B5F-458B-B261-E205BD15D0D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25684" y="2876364"/>
            <a:ext cx="0" cy="60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8F3500D-72B2-4536-BA6C-B696F5ECB822}"/>
              </a:ext>
            </a:extLst>
          </p:cNvPr>
          <p:cNvCxnSpPr>
            <a:cxnSpLocks/>
          </p:cNvCxnSpPr>
          <p:nvPr/>
        </p:nvCxnSpPr>
        <p:spPr>
          <a:xfrm>
            <a:off x="2825684" y="2876364"/>
            <a:ext cx="405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0A06A07-C03A-4B7F-9A20-9ABF0011AE08}"/>
              </a:ext>
            </a:extLst>
          </p:cNvPr>
          <p:cNvCxnSpPr/>
          <p:nvPr/>
        </p:nvCxnSpPr>
        <p:spPr>
          <a:xfrm>
            <a:off x="6862428" y="2876364"/>
            <a:ext cx="13315" cy="138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F08AE97-8D0F-42CF-9499-79D99E8414E4}"/>
              </a:ext>
            </a:extLst>
          </p:cNvPr>
          <p:cNvCxnSpPr>
            <a:cxnSpLocks/>
          </p:cNvCxnSpPr>
          <p:nvPr/>
        </p:nvCxnSpPr>
        <p:spPr>
          <a:xfrm flipV="1">
            <a:off x="6869085" y="4260681"/>
            <a:ext cx="3595478" cy="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61A85F8-D87C-48F6-A497-9F597CF733CD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871310" y="4264170"/>
            <a:ext cx="4433" cy="7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88284D4-DDD0-4023-B0EE-29431EE66C21}"/>
              </a:ext>
            </a:extLst>
          </p:cNvPr>
          <p:cNvCxnSpPr>
            <a:endCxn id="50" idx="0"/>
          </p:cNvCxnSpPr>
          <p:nvPr/>
        </p:nvCxnSpPr>
        <p:spPr>
          <a:xfrm>
            <a:off x="7599280" y="4264170"/>
            <a:ext cx="1" cy="7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5145AF5-628F-44B4-BE5A-ECBEEC77839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316899" y="4264169"/>
            <a:ext cx="10353" cy="72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47B4136-5EE0-4FF8-99F0-3E828730CB39}"/>
              </a:ext>
            </a:extLst>
          </p:cNvPr>
          <p:cNvCxnSpPr>
            <a:endCxn id="52" idx="0"/>
          </p:cNvCxnSpPr>
          <p:nvPr/>
        </p:nvCxnSpPr>
        <p:spPr>
          <a:xfrm>
            <a:off x="9049299" y="4264169"/>
            <a:ext cx="5924" cy="72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0C91523-D624-4792-AAAC-1AB1DE31579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0464563" y="4271146"/>
            <a:ext cx="19971" cy="71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5846598-4CD7-4848-86E1-4F57F7D7D334}"/>
              </a:ext>
            </a:extLst>
          </p:cNvPr>
          <p:cNvCxnSpPr/>
          <p:nvPr/>
        </p:nvCxnSpPr>
        <p:spPr>
          <a:xfrm>
            <a:off x="5282215" y="4282782"/>
            <a:ext cx="72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5347C98-E3AF-4CFD-B765-834FB9D71B88}"/>
              </a:ext>
            </a:extLst>
          </p:cNvPr>
          <p:cNvCxnSpPr/>
          <p:nvPr/>
        </p:nvCxnSpPr>
        <p:spPr>
          <a:xfrm flipV="1">
            <a:off x="6005743" y="4018155"/>
            <a:ext cx="0" cy="2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5CB01EA-331E-416A-A427-97727E64F54B}"/>
              </a:ext>
            </a:extLst>
          </p:cNvPr>
          <p:cNvCxnSpPr>
            <a:stCxn id="53" idx="2"/>
          </p:cNvCxnSpPr>
          <p:nvPr/>
        </p:nvCxnSpPr>
        <p:spPr>
          <a:xfrm rot="5400000">
            <a:off x="7332470" y="2742708"/>
            <a:ext cx="431553" cy="58725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8D024C2-7B38-4B1A-A70A-3B6E02B12D3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9055223" y="5463220"/>
            <a:ext cx="0" cy="43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6644418-B018-4A07-9B69-4EB3D74CF158}"/>
              </a:ext>
            </a:extLst>
          </p:cNvPr>
          <p:cNvCxnSpPr>
            <a:cxnSpLocks/>
          </p:cNvCxnSpPr>
          <p:nvPr/>
        </p:nvCxnSpPr>
        <p:spPr>
          <a:xfrm>
            <a:off x="8349435" y="5446854"/>
            <a:ext cx="0" cy="43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1CCB469-7B95-4C74-8834-3121FBA37D9D}"/>
              </a:ext>
            </a:extLst>
          </p:cNvPr>
          <p:cNvCxnSpPr>
            <a:cxnSpLocks/>
          </p:cNvCxnSpPr>
          <p:nvPr/>
        </p:nvCxnSpPr>
        <p:spPr>
          <a:xfrm>
            <a:off x="7608149" y="5454903"/>
            <a:ext cx="0" cy="43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8B8CCF3-239A-488C-B8DC-818A00CFC8AA}"/>
              </a:ext>
            </a:extLst>
          </p:cNvPr>
          <p:cNvCxnSpPr>
            <a:cxnSpLocks/>
          </p:cNvCxnSpPr>
          <p:nvPr/>
        </p:nvCxnSpPr>
        <p:spPr>
          <a:xfrm>
            <a:off x="6879442" y="5464609"/>
            <a:ext cx="0" cy="43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3EDE3A-7C55-4143-A59B-66C16E264147}"/>
              </a:ext>
            </a:extLst>
          </p:cNvPr>
          <p:cNvCxnSpPr>
            <a:cxnSpLocks/>
          </p:cNvCxnSpPr>
          <p:nvPr/>
        </p:nvCxnSpPr>
        <p:spPr>
          <a:xfrm flipH="1" flipV="1">
            <a:off x="4613054" y="4018155"/>
            <a:ext cx="14439" cy="186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716</Words>
  <Application>Microsoft Office PowerPoint</Application>
  <PresentationFormat>와이드스크린</PresentationFormat>
  <Paragraphs>178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재영 장</dc:creator>
  <cp:lastModifiedBy>재영 장</cp:lastModifiedBy>
  <cp:revision>2</cp:revision>
  <dcterms:created xsi:type="dcterms:W3CDTF">2021-05-31T07:36:01Z</dcterms:created>
  <dcterms:modified xsi:type="dcterms:W3CDTF">2021-05-31T14:35:44Z</dcterms:modified>
</cp:coreProperties>
</file>