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57" r:id="rId5"/>
    <p:sldId id="259" r:id="rId6"/>
    <p:sldId id="261" r:id="rId7"/>
    <p:sldId id="262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A283-C646-42B0-81A5-5900289018A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63370-7532-40F2-93C6-CA77BEC0A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63370-7532-40F2-93C6-CA77BEC0AA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6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0E2E-BAED-4586-BE57-7E79D0FA7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26890-9B79-41FA-982B-F26336BBB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EE245-D543-4903-8F2B-973622C0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4EBC0-BFDC-4A48-A3E8-37659861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B51A7-AEEB-4D6C-9CC7-4EDE6273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E017-F107-4BA7-8DDD-0AC18D69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27193-5521-4313-9DB2-A4C21FB2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ECA97-6296-40A7-BEE7-286C969C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F72E-9F21-41B4-A8EE-524C3DED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B9220-9053-456B-BF93-ABB8B344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5039E-3CA1-4254-B767-336908FE7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7A7D4-917B-4294-9EED-2CCE2F60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32C46-6031-4629-8376-46010C1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84B7D-69B6-401D-BDED-AFD22952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8418A-0CF2-4EB8-A02F-E631033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8006-16F7-41CF-BA86-8BE49351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C123D-334A-4AFC-BA9B-E010B4B8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DB4AB-B19C-43FB-A429-FD014CE8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EB31-2572-4687-9590-C0FB4530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ADB2F-7DF1-4AB9-885B-CEF98513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C176-B5C2-43CF-8EDC-17E253BA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9FA78-1BE5-4F38-8164-74210124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07798-3799-44DD-B59A-E30587EB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9A11E-9844-4856-9D2E-3C500761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9646-EEBA-4114-8370-93BF570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8D19-EA5B-4BC8-88CE-E522C1AF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B90FF-E281-4B5C-B74F-81186DE2D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564B2-479F-4C2D-A98F-CEAC38FD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646CE-64DB-4E64-9FC5-041A13B0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8E443-7DAF-4416-B00E-9FA5600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BCEFE-3E3D-4493-B75F-16BB94B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D69E-957B-49FD-8B95-90A67B3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ECDF-6A73-40E4-B86C-98239821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93764-9C04-4A75-ADE5-3D41E7004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BB602-AE68-464F-8CDB-2BA01C0E2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D81A5E-3BC0-4AFF-968F-564309C02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6A4B6-545E-4CFF-B365-00310A1C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E5BBC-CD91-4562-8E15-CFF28570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6CA25-D639-4C65-A1E8-B6281147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18F0-501B-4525-8D77-7C9CDA25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7FD7-3A81-4FBC-8289-959BA5E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07D90-2E74-47F6-B78C-DC4302F8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7516B-F1AE-4E43-93A2-BB7B0CF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96FBED-37FD-45A4-8C49-EDAD884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A00A91-ACB8-4D1C-8A0B-E073CEAC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EC639-343B-4E68-B5BF-E8EF3D5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BD60-42F2-421E-A159-86D318E9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25417-DBFC-4814-ACCF-1A82662F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86A1-63C4-4532-B826-591A85DB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58DE6-B15A-4C71-9724-31388F21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3707C-513A-4BD9-B649-E7BF021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E58D9-01A9-4756-9E63-350E9318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BAA8-01CF-4EF7-AE21-C9AB287C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6B4A6A-D76D-41F0-88B8-D7429B9C1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3B8C5-0B26-4002-87F9-691913E3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46493-DF28-4824-93D8-B6397F4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9855E-C2E9-4D79-868B-EF1EA870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E9ECE-E6D8-4C3C-AE7A-6800F25F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164EA4-EDD3-4EFA-A3C1-2CC2D3A2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071C0-4A3D-4F43-B0C1-0C8A0AE4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2530C-CC0E-46D8-A500-3CC8B10C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A84F-4DFF-49C4-8A64-12C3F2527E7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C28F5-3572-4C60-AC51-80FB58ADA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54F53-8BC6-42D4-AB81-F3BB5DB2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E1E0-AC0E-4C2C-84B2-B1A6109D4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1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28931-7B60-4619-9B2B-7B52AB52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/>
              <a:t>메인 과제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2000" dirty="0"/>
              <a:t>주어진 데이터를 통해 다음 분기에 출시할 게임 장르를 </a:t>
            </a:r>
            <a:r>
              <a:rPr lang="ko-KR" altLang="en-US" sz="2000" dirty="0" err="1"/>
              <a:t>정하시오</a:t>
            </a:r>
            <a:r>
              <a:rPr lang="en-US" altLang="ko-KR" sz="2000" dirty="0"/>
              <a:t>.</a:t>
            </a:r>
            <a:endParaRPr lang="en-US" altLang="ko-KR" sz="2000" kern="0" dirty="0">
              <a:solidFill>
                <a:srgbClr val="212121"/>
              </a:solidFill>
              <a:effectLst/>
              <a:latin typeface="Roboto" panose="02000000000000000000" pitchFamily="2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kern="0" dirty="0">
              <a:solidFill>
                <a:srgbClr val="212121"/>
              </a:solidFill>
              <a:effectLst/>
              <a:latin typeface="Roboto" panose="02000000000000000000" pitchFamily="2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기본 과제</a:t>
            </a:r>
            <a:endParaRPr lang="en-US" altLang="ko-KR" sz="1800" kern="0" dirty="0">
              <a:solidFill>
                <a:srgbClr val="212121"/>
              </a:solidFill>
              <a:effectLst/>
              <a:latin typeface="Roboto" panose="02000000000000000000" pitchFamily="2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1)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지역에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선호하는</a:t>
            </a:r>
            <a:r>
              <a:rPr lang="en-US" altLang="ko-KR" sz="1800" kern="0" dirty="0">
                <a:solidFill>
                  <a:srgbClr val="212121"/>
                </a:solidFill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장르</a:t>
            </a:r>
            <a:r>
              <a:rPr lang="ko-KR" altLang="en-US" sz="1800" kern="0" dirty="0">
                <a:solidFill>
                  <a:srgbClr val="212121"/>
                </a:solidFill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의 차이점이 있는가</a:t>
            </a:r>
            <a:r>
              <a:rPr lang="en-US" altLang="ko-KR" sz="1800" kern="0" dirty="0">
                <a:solidFill>
                  <a:srgbClr val="212121"/>
                </a:solidFill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?</a:t>
            </a:r>
            <a:endParaRPr lang="en-US" altLang="ko-KR" sz="1800" kern="0" dirty="0">
              <a:solidFill>
                <a:srgbClr val="212121"/>
              </a:solidFill>
              <a:latin typeface="맑은 고딕" panose="020B0503020000020004" pitchFamily="50" charset="-127"/>
              <a:ea typeface="Roboto" panose="02000000000000000000" pitchFamily="2" charset="0"/>
              <a:cs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2)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연도별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게임의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트렌드가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212121"/>
                </a:solidFill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있는가</a:t>
            </a:r>
            <a:r>
              <a:rPr lang="en-US" altLang="ko-KR" sz="1800" kern="0" dirty="0">
                <a:solidFill>
                  <a:srgbClr val="212121"/>
                </a:solidFill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3)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출고량이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높은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게임에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대한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분석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및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 </a:t>
            </a:r>
            <a:r>
              <a:rPr lang="ko-KR" altLang="ko-KR" sz="1800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굴림" panose="020B0600000101010101" pitchFamily="50" charset="-127"/>
                <a:cs typeface="굴림" panose="020B0600000101010101" pitchFamily="50" charset="-127"/>
              </a:rPr>
              <a:t>시각화</a:t>
            </a:r>
            <a:r>
              <a:rPr lang="en-US" altLang="ko-KR" sz="1800" kern="0" dirty="0">
                <a:solidFill>
                  <a:srgbClr val="212121"/>
                </a:solidFill>
                <a:latin typeface="맑은 고딕" panose="020B0503020000020004" pitchFamily="50" charset="-127"/>
                <a:ea typeface="Roboto" panose="02000000000000000000" pitchFamily="2" charset="0"/>
                <a:cs typeface="굴림" panose="020B0600000101010101" pitchFamily="50" charset="-127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EDC84-BA18-4086-ACAA-C025D8F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시간이 더 주어진다면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3A68E-FB24-4563-BB52-693207F0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r>
              <a:rPr lang="en-US" altLang="ko-KR" sz="2000" dirty="0" err="1"/>
              <a:t>m_g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성분 분석</a:t>
            </a:r>
            <a:r>
              <a:rPr lang="en-US" altLang="ko-KR" sz="2000" dirty="0"/>
              <a:t>(</a:t>
            </a:r>
            <a:r>
              <a:rPr lang="ko-KR" altLang="en-US" sz="2000" dirty="0"/>
              <a:t>지원되는 플랫폼으로 출 </a:t>
            </a:r>
            <a:r>
              <a:rPr lang="ko-KR" altLang="en-US" sz="2000" dirty="0" err="1"/>
              <a:t>시년도</a:t>
            </a:r>
            <a:r>
              <a:rPr lang="ko-KR" altLang="en-US" sz="2000" dirty="0"/>
              <a:t> 예상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콘솔게임</a:t>
            </a:r>
            <a:r>
              <a:rPr lang="en-US" altLang="ko-KR" sz="2000" dirty="0"/>
              <a:t>, </a:t>
            </a:r>
            <a:r>
              <a:rPr lang="ko-KR" altLang="en-US" sz="2000" dirty="0"/>
              <a:t>휴대용 게임</a:t>
            </a:r>
            <a:r>
              <a:rPr lang="en-US" altLang="ko-KR" sz="2000" dirty="0"/>
              <a:t>, PC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나누어서 최근 </a:t>
            </a:r>
            <a:r>
              <a:rPr lang="en-US" altLang="ko-KR" sz="2000" dirty="0"/>
              <a:t>10</a:t>
            </a:r>
            <a:r>
              <a:rPr lang="ko-KR" altLang="en-US" sz="2000" dirty="0"/>
              <a:t>년치</a:t>
            </a:r>
            <a:r>
              <a:rPr lang="en-US" altLang="ko-KR" sz="2000" dirty="0"/>
              <a:t>, 5</a:t>
            </a:r>
            <a:r>
              <a:rPr lang="ko-KR" altLang="en-US" sz="2000" dirty="0"/>
              <a:t>년치 게임 출시 성향 분석</a:t>
            </a:r>
            <a:endParaRPr lang="en-US" altLang="ko-KR" sz="2000" dirty="0"/>
          </a:p>
          <a:p>
            <a:r>
              <a:rPr lang="ko-KR" altLang="en-US" sz="2000" dirty="0"/>
              <a:t>콘솔게임</a:t>
            </a:r>
            <a:r>
              <a:rPr lang="en-US" altLang="ko-KR" sz="2000" dirty="0"/>
              <a:t>, </a:t>
            </a:r>
            <a:r>
              <a:rPr lang="ko-KR" altLang="en-US" sz="2000" dirty="0"/>
              <a:t>휴대용 게임</a:t>
            </a:r>
            <a:r>
              <a:rPr lang="en-US" altLang="ko-KR" sz="2000" dirty="0"/>
              <a:t>, PC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나누어서 최근 전체</a:t>
            </a:r>
            <a:r>
              <a:rPr lang="en-US" altLang="ko-KR" sz="2000" dirty="0"/>
              <a:t>, 10</a:t>
            </a:r>
            <a:r>
              <a:rPr lang="ko-KR" altLang="en-US" sz="2000" dirty="0"/>
              <a:t>년치</a:t>
            </a:r>
            <a:r>
              <a:rPr lang="en-US" altLang="ko-KR" sz="2000" dirty="0"/>
              <a:t>, 5</a:t>
            </a:r>
            <a:r>
              <a:rPr lang="ko-KR" altLang="en-US" sz="2000" dirty="0"/>
              <a:t>년 로 분류해서 출하량 분석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0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A0309-8AD7-4FDE-B289-D468F0FC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C20B45D-CCD4-4D5F-A93F-A2805DDC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8" y="1776036"/>
            <a:ext cx="7092925" cy="3662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6AB66-E912-4528-9DB5-5610868EDCE5}"/>
              </a:ext>
            </a:extLst>
          </p:cNvPr>
          <p:cNvSpPr txBox="1"/>
          <p:nvPr/>
        </p:nvSpPr>
        <p:spPr>
          <a:xfrm>
            <a:off x="7781926" y="1776036"/>
            <a:ext cx="3876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형태 </a:t>
            </a:r>
            <a:r>
              <a:rPr lang="en-US" altLang="ko-KR" dirty="0"/>
              <a:t>: .CSV</a:t>
            </a:r>
          </a:p>
          <a:p>
            <a:r>
              <a:rPr lang="ko-KR" altLang="en-US" dirty="0"/>
              <a:t>행 </a:t>
            </a:r>
            <a:r>
              <a:rPr lang="en-US" altLang="ko-KR" dirty="0"/>
              <a:t>: 16599</a:t>
            </a:r>
          </a:p>
          <a:p>
            <a:r>
              <a:rPr lang="ko-KR" altLang="en-US" dirty="0"/>
              <a:t>열 </a:t>
            </a:r>
            <a:r>
              <a:rPr lang="en-US" altLang="ko-KR" dirty="0"/>
              <a:t>: 9</a:t>
            </a:r>
          </a:p>
          <a:p>
            <a:r>
              <a:rPr lang="en-US" altLang="ko-KR" dirty="0"/>
              <a:t>Name : </a:t>
            </a:r>
            <a:r>
              <a:rPr lang="ko-KR" altLang="en-US" dirty="0"/>
              <a:t>게임의 이름</a:t>
            </a:r>
            <a:endParaRPr lang="en-US" altLang="ko-KR" dirty="0"/>
          </a:p>
          <a:p>
            <a:r>
              <a:rPr lang="en-US" altLang="ko-KR" dirty="0"/>
              <a:t>Platform : </a:t>
            </a:r>
            <a:r>
              <a:rPr lang="ko-KR" altLang="en-US" dirty="0"/>
              <a:t>게임이 지원되는 플랫폼</a:t>
            </a:r>
            <a:endParaRPr lang="en-US" altLang="ko-KR" dirty="0"/>
          </a:p>
          <a:p>
            <a:r>
              <a:rPr lang="en-US" altLang="ko-KR" dirty="0"/>
              <a:t>Year : </a:t>
            </a:r>
            <a:r>
              <a:rPr lang="ko-KR" altLang="en-US" dirty="0"/>
              <a:t>출시된 연도</a:t>
            </a:r>
            <a:endParaRPr lang="en-US" altLang="ko-KR" dirty="0"/>
          </a:p>
          <a:p>
            <a:r>
              <a:rPr lang="en-US" altLang="ko-KR" dirty="0"/>
              <a:t>Genre : </a:t>
            </a:r>
            <a:r>
              <a:rPr lang="ko-KR" altLang="en-US" dirty="0"/>
              <a:t>게임의 장르</a:t>
            </a:r>
            <a:endParaRPr lang="en-US" altLang="ko-KR" dirty="0"/>
          </a:p>
          <a:p>
            <a:r>
              <a:rPr lang="en-US" altLang="ko-KR" dirty="0"/>
              <a:t>Publisher : </a:t>
            </a:r>
            <a:r>
              <a:rPr lang="ko-KR" altLang="en-US" dirty="0"/>
              <a:t>게임의 제작회사</a:t>
            </a:r>
            <a:endParaRPr lang="en-US" altLang="ko-KR" dirty="0"/>
          </a:p>
          <a:p>
            <a:r>
              <a:rPr lang="en-US" altLang="ko-KR" dirty="0" err="1"/>
              <a:t>NA_Sales</a:t>
            </a:r>
            <a:r>
              <a:rPr lang="en-US" altLang="ko-KR" dirty="0"/>
              <a:t> : </a:t>
            </a:r>
            <a:r>
              <a:rPr lang="ko-KR" altLang="en-US" dirty="0"/>
              <a:t>북미지역의 출고량</a:t>
            </a:r>
            <a:endParaRPr lang="en-US" altLang="ko-KR" dirty="0"/>
          </a:p>
          <a:p>
            <a:r>
              <a:rPr lang="en-US" altLang="ko-KR" dirty="0" err="1"/>
              <a:t>EU_Sales</a:t>
            </a:r>
            <a:r>
              <a:rPr lang="en-US" altLang="ko-KR" dirty="0"/>
              <a:t> : </a:t>
            </a:r>
            <a:r>
              <a:rPr lang="ko-KR" altLang="en-US" dirty="0"/>
              <a:t>유럽지역의 출고량</a:t>
            </a:r>
            <a:endParaRPr lang="en-US" altLang="ko-KR" dirty="0"/>
          </a:p>
          <a:p>
            <a:r>
              <a:rPr lang="en-US" altLang="ko-KR" dirty="0" err="1"/>
              <a:t>JP_Sales</a:t>
            </a:r>
            <a:r>
              <a:rPr lang="en-US" altLang="ko-KR" dirty="0"/>
              <a:t> : </a:t>
            </a:r>
            <a:r>
              <a:rPr lang="ko-KR" altLang="en-US" dirty="0"/>
              <a:t>일본지역의 출고량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7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75537-6DFE-4370-AE93-B8CC4ACD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정리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9363F61-321F-4A26-BBD2-F1E7D4E8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876810"/>
            <a:ext cx="7178876" cy="3104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C13EF-96B0-41E8-AA86-09C8DCEC1F3B}"/>
              </a:ext>
            </a:extLst>
          </p:cNvPr>
          <p:cNvSpPr txBox="1"/>
          <p:nvPr/>
        </p:nvSpPr>
        <p:spPr>
          <a:xfrm>
            <a:off x="7620000" y="2597150"/>
            <a:ext cx="4038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.csv </a:t>
            </a:r>
            <a:r>
              <a:rPr lang="ko-KR" altLang="en-US" dirty="0"/>
              <a:t>파일에서 </a:t>
            </a:r>
            <a:r>
              <a:rPr lang="en-US" altLang="ko-KR" dirty="0"/>
              <a:t>‘</a:t>
            </a:r>
            <a:r>
              <a:rPr lang="ko-KR" altLang="en-US" dirty="0"/>
              <a:t>를 빼먹은 </a:t>
            </a:r>
            <a:r>
              <a:rPr lang="en-US" altLang="ko-KR" dirty="0"/>
              <a:t>2</a:t>
            </a:r>
            <a:r>
              <a:rPr lang="ko-KR" altLang="en-US" dirty="0"/>
              <a:t>개 수정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en-US" altLang="ko-KR" dirty="0" err="1"/>
              <a:t>m_g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ko-KR" altLang="en-US" dirty="0"/>
              <a:t>제작사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203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en-US" altLang="ko-KR" dirty="0" err="1"/>
              <a:t>m_p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ko-KR" altLang="en-US" dirty="0"/>
              <a:t>년도의 형태 통일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Ex) 9, 15, 80</a:t>
            </a:r>
          </a:p>
          <a:p>
            <a:r>
              <a:rPr lang="ko-KR" altLang="en-US" dirty="0"/>
              <a:t>출하량 기준을 </a:t>
            </a:r>
            <a:r>
              <a:rPr lang="en-US" altLang="ko-KR" dirty="0"/>
              <a:t>K = 10**6</a:t>
            </a:r>
            <a:r>
              <a:rPr lang="ko-KR" altLang="en-US" dirty="0"/>
              <a:t>으로 통일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D067E2-E38E-426A-AD66-400E1FEE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17" y="1301640"/>
            <a:ext cx="4540483" cy="4254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2D63A2-473D-4456-B868-E12302FE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/>
          <a:stretch/>
        </p:blipFill>
        <p:spPr>
          <a:xfrm>
            <a:off x="6400800" y="1282589"/>
            <a:ext cx="4489566" cy="4273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72B09-6E14-4423-870D-5F8A3F6B61B4}"/>
              </a:ext>
            </a:extLst>
          </p:cNvPr>
          <p:cNvSpPr txBox="1"/>
          <p:nvPr/>
        </p:nvSpPr>
        <p:spPr>
          <a:xfrm>
            <a:off x="1989080" y="899041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Roboto" panose="02000000000000000000" pitchFamily="2" charset="0"/>
              </a:rPr>
              <a:t>NA_Sales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북미지역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5E170-D7BD-4DA6-9007-B015E7FD6CA6}"/>
              </a:ext>
            </a:extLst>
          </p:cNvPr>
          <p:cNvSpPr txBox="1"/>
          <p:nvPr/>
        </p:nvSpPr>
        <p:spPr>
          <a:xfrm>
            <a:off x="7478770" y="899041"/>
            <a:ext cx="257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Roboto" panose="02000000000000000000" pitchFamily="2" charset="0"/>
              </a:rPr>
              <a:t>EU_Sales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유럽지역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8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F24683-ACB9-4704-BD68-4C1D2D4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3" y="1301640"/>
            <a:ext cx="4559534" cy="4254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07AC33-B882-4C66-902C-FE9AF618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301640"/>
            <a:ext cx="4502381" cy="4248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4657C-568C-42C2-8251-2106AAADBAC0}"/>
              </a:ext>
            </a:extLst>
          </p:cNvPr>
          <p:cNvSpPr txBox="1"/>
          <p:nvPr/>
        </p:nvSpPr>
        <p:spPr>
          <a:xfrm>
            <a:off x="2128837" y="932308"/>
            <a:ext cx="2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Roboto" panose="02000000000000000000" pitchFamily="2" charset="0"/>
              </a:rPr>
              <a:t>JP_Sales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일본지역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A36-074F-4613-A15E-50972C9E2692}"/>
              </a:ext>
            </a:extLst>
          </p:cNvPr>
          <p:cNvSpPr txBox="1"/>
          <p:nvPr/>
        </p:nvSpPr>
        <p:spPr>
          <a:xfrm>
            <a:off x="7306641" y="938660"/>
            <a:ext cx="261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Roboto" panose="02000000000000000000" pitchFamily="2" charset="0"/>
              </a:rPr>
              <a:t>Other_Sales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기타지역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0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92CDB8-C9E0-4179-9F13-E2F7B415C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"/>
          <a:stretch/>
        </p:blipFill>
        <p:spPr>
          <a:xfrm>
            <a:off x="1028131" y="1292115"/>
            <a:ext cx="4490110" cy="4273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3D41-D366-4860-A44C-24A8570DBA0C}"/>
              </a:ext>
            </a:extLst>
          </p:cNvPr>
          <p:cNvSpPr txBox="1"/>
          <p:nvPr/>
        </p:nvSpPr>
        <p:spPr>
          <a:xfrm>
            <a:off x="2600325" y="92278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</a:t>
            </a:r>
            <a:r>
              <a:rPr lang="ko-KR" altLang="en-US" dirty="0"/>
              <a:t>지역 </a:t>
            </a:r>
          </a:p>
        </p:txBody>
      </p:sp>
    </p:spTree>
    <p:extLst>
      <p:ext uri="{BB962C8B-B14F-4D97-AF65-F5344CB8AC3E}">
        <p14:creationId xmlns:p14="http://schemas.microsoft.com/office/powerpoint/2010/main" val="17030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AE78C1-5F4C-47B2-8A28-9F1ECB94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6" y="1311166"/>
            <a:ext cx="4445228" cy="423566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870D5C-3704-4F9B-84B1-CE19411D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1254016"/>
            <a:ext cx="47720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9604A-3211-453E-8E83-37DCA2F23FE2}"/>
              </a:ext>
            </a:extLst>
          </p:cNvPr>
          <p:cNvSpPr txBox="1"/>
          <p:nvPr/>
        </p:nvSpPr>
        <p:spPr>
          <a:xfrm>
            <a:off x="1790701" y="80010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2010~2020</a:t>
            </a:r>
            <a:r>
              <a:rPr lang="ko-KR" altLang="en-US" dirty="0"/>
              <a:t>년 모든 지역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FCB02-5FED-4F81-88E1-9C470693A3AC}"/>
              </a:ext>
            </a:extLst>
          </p:cNvPr>
          <p:cNvSpPr txBox="1"/>
          <p:nvPr/>
        </p:nvSpPr>
        <p:spPr>
          <a:xfrm>
            <a:off x="7134225" y="80010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2015~2020</a:t>
            </a:r>
            <a:r>
              <a:rPr lang="ko-KR" altLang="en-US" dirty="0"/>
              <a:t>년 모든 지역</a:t>
            </a:r>
          </a:p>
        </p:txBody>
      </p:sp>
    </p:spTree>
    <p:extLst>
      <p:ext uri="{BB962C8B-B14F-4D97-AF65-F5344CB8AC3E}">
        <p14:creationId xmlns:p14="http://schemas.microsoft.com/office/powerpoint/2010/main" val="19547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6F7581-5596-4044-B412-C460C371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4530"/>
            <a:ext cx="12192000" cy="2608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F427-1985-4F10-9DD7-77AE94434EF1}"/>
              </a:ext>
            </a:extLst>
          </p:cNvPr>
          <p:cNvSpPr txBox="1"/>
          <p:nvPr/>
        </p:nvSpPr>
        <p:spPr>
          <a:xfrm>
            <a:off x="638175" y="600074"/>
            <a:ext cx="847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년 도별 출시된 게임 장르</a:t>
            </a:r>
          </a:p>
        </p:txBody>
      </p:sp>
    </p:spTree>
    <p:extLst>
      <p:ext uri="{BB962C8B-B14F-4D97-AF65-F5344CB8AC3E}">
        <p14:creationId xmlns:p14="http://schemas.microsoft.com/office/powerpoint/2010/main" val="10983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F13A1E-A9BB-46E2-8AB8-49334171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279"/>
            <a:ext cx="12192000" cy="51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232</Words>
  <Application>Microsoft Office PowerPoint</Application>
  <PresentationFormat>와이드스크린</PresentationFormat>
  <Paragraphs>39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Roboto</vt:lpstr>
      <vt:lpstr>Office 테마</vt:lpstr>
      <vt:lpstr>PowerPoint 프레젠테이션</vt:lpstr>
      <vt:lpstr>주어진 데이터</vt:lpstr>
      <vt:lpstr>자료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시간이 더 주어진다면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박재영</dc:creator>
  <cp:lastModifiedBy>박재영</cp:lastModifiedBy>
  <cp:revision>2</cp:revision>
  <dcterms:created xsi:type="dcterms:W3CDTF">2021-08-02T22:53:56Z</dcterms:created>
  <dcterms:modified xsi:type="dcterms:W3CDTF">2021-08-03T08:21:42Z</dcterms:modified>
</cp:coreProperties>
</file>