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1" r:id="rId1"/>
  </p:sldMasterIdLst>
  <p:notesMasterIdLst>
    <p:notesMasterId r:id="rId2"/>
  </p:notesMasterIdLst>
  <p:sldIdLst>
    <p:sldId id="256" r:id="rId3"/>
    <p:sldId id="259" r:id="rId4"/>
    <p:sldId id="260" r:id="rId5"/>
    <p:sldId id="261" r:id="rId6"/>
    <p:sldId id="263" r:id="rId7"/>
    <p:sldId id="267" r:id="rId8"/>
    <p:sldId id="271" r:id="rId9"/>
    <p:sldId id="262" r:id="rId10"/>
    <p:sldId id="273" r:id="rId11"/>
    <p:sldId id="264" r:id="rId12"/>
    <p:sldId id="269" r:id="rId13"/>
    <p:sldId id="278" r:id="rId14"/>
    <p:sldId id="274" r:id="rId15"/>
    <p:sldId id="275" r:id="rId16"/>
    <p:sldId id="276" r:id="rId17"/>
    <p:sldId id="277" r:id="rId18"/>
    <p:sldId id="258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1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diagrams/colors1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colors/fill_1" minVer="http://schemas.openxmlformats.org/drawingml/2006/diagram">
  <dgm:title val="Fill - Accent 1"/>
  <dgm:title lang="ko-KR" val="채우기 - 강조색 1"/>
  <dgm:desc val=""/>
  <dgm:catLst>
    <dgm:cat type="fill" pri="111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44470A7E-6119-4D81-8EA8-6191A93D4DA7}" type="doc">
      <dgm:prSet loTypeId="urn:hancom.com/office/diagram/2020/3/layout/vList_1" loCatId="list" qsTypeId="urn:hancom.com/office/diagram/2020/4/quickstyle/fill_1" qsCatId="simple" csTypeId="urn:hancom.com/office/diagram/2020/4/colors/fill_1" csCatId="fill" phldr="1"/>
      <dgm:spPr/>
      <dgm:t>
        <a:bodyPr/>
        <a:lstStyle/>
        <a:p>
          <a:pPr latinLnBrk="1"/>
          <a:endParaRPr lang="ko-KR" altLang="en-US"/>
        </a:p>
      </dgm:t>
    </dgm:pt>
    <dgm:pt modelId="{5AEFF21A-8B7E-47B3-9EFD-26FE78B6639D}">
      <dgm:prSet phldrT="[내용]" phldr="0"/>
      <dgm:spPr/>
      <dgm:t>
        <a:bodyPr/>
        <a:lstStyle/>
        <a:p>
          <a:pPr latinLnBrk="1"/>
          <a:r>
            <a:rPr lang="ko-KR" altLang="en-US"/>
            <a:t>Post</a:t>
          </a:r>
          <a:endParaRPr lang="ko-KR" altLang="en-US"/>
        </a:p>
      </dgm:t>
    </dgm:pt>
    <dgm:pt modelId="{4C1991B4-9668-4898-AA69-F4CA29DBC351}" type="parTrans" cxnId="{EE030C6B-48E0-4588-B5D1-3F46AD783B1D}"/>
    <dgm:pt modelId="{2C0CDD27-ED45-4269-9F9B-3A98121F837F}" type="sibTrans" cxnId="{EE030C6B-48E0-4588-B5D1-3F46AD783B1D}"/>
    <dgm:pt modelId="{16BDC105-E17B-4B9C-BDA6-FFE48E59BEAC}">
      <dgm:prSet phldrT="[내용]" phldr="0"/>
      <dgm:spPr/>
      <dgm:t>
        <a:bodyPr/>
        <a:lstStyle/>
        <a:p>
          <a:pPr latinLnBrk="1"/>
          <a:r>
            <a:rPr lang="ko-KR" altLang="en-US"/>
            <a:t>게시글을 담을 구조</a:t>
          </a:r>
          <a:endParaRPr lang="ko-KR" altLang="en-US"/>
        </a:p>
      </dgm:t>
    </dgm:pt>
    <dgm:pt modelId="{FAF4945C-C61D-40A7-951B-7982A18FAB15}" type="parTrans" cxnId="{682E693B-A32D-443D-B5F7-E5CE8F044B84}"/>
    <dgm:pt modelId="{B1A7A0EE-D623-49F1-A9B1-F4A9FD73D0F4}" type="sibTrans" cxnId="{682E693B-A32D-443D-B5F7-E5CE8F044B84}"/>
    <dgm:pt modelId="{DCB83F57-5665-42D3-B613-44C6857F84BB}">
      <dgm:prSet phldrT="[내용]" phldr="0"/>
      <dgm:spPr/>
      <dgm:t>
        <a:bodyPr/>
        <a:lstStyle/>
        <a:p>
          <a:pPr latinLnBrk="1"/>
          <a:r>
            <a:rPr lang="ko-KR" altLang="en-US"/>
            <a:t>제목, 작성자, 내용, 날짜 (+getter and setter)</a:t>
          </a:r>
          <a:endParaRPr lang="ko-KR" altLang="en-US"/>
        </a:p>
      </dgm:t>
    </dgm:pt>
    <dgm:pt modelId="{1ACE2045-3038-4165-8765-52B38C1D0990}" type="parTrans" cxnId="{43E42E06-4223-428D-88C1-62131207A58F}"/>
    <dgm:pt modelId="{6691F572-B1D3-4638-9ED5-331A118F03DA}" type="sibTrans" cxnId="{43E42E06-4223-428D-88C1-62131207A58F}"/>
    <dgm:pt modelId="{9C83F9F2-8AAB-4D1E-B21A-417D046B0810}">
      <dgm:prSet phldrT="[내용]" phldr="0"/>
      <dgm:spPr/>
      <dgm:t>
        <a:bodyPr/>
        <a:lstStyle/>
        <a:p>
          <a:pPr latinLnBrk="1"/>
          <a:r>
            <a:rPr lang="ko-KR" altLang="en-US"/>
            <a:t>Board</a:t>
          </a:r>
          <a:endParaRPr lang="ko-KR" altLang="en-US"/>
        </a:p>
      </dgm:t>
    </dgm:pt>
    <dgm:pt modelId="{6FC10323-C34C-449B-A1F5-2D3140AEEE11}" type="parTrans" cxnId="{B1053B6B-E6BB-4AFE-A1DA-DD104350FD38}"/>
    <dgm:pt modelId="{7E6C3118-4520-43F9-A01F-90C15DA4AD23}" type="sibTrans" cxnId="{B1053B6B-E6BB-4AFE-A1DA-DD104350FD38}"/>
    <dgm:pt modelId="{C7D6C896-36A9-4184-99F3-F7BF54032B14}">
      <dgm:prSet phldrT="[내용]" phldr="0"/>
      <dgm:spPr/>
      <dgm:t>
        <a:bodyPr/>
        <a:lstStyle/>
        <a:p>
          <a:pPr latinLnBrk="1"/>
          <a:r>
            <a:rPr lang="ko-KR" altLang="en-US"/>
            <a:t>게시판의 기능을 담고 정리</a:t>
          </a:r>
          <a:endParaRPr lang="ko-KR" altLang="en-US"/>
        </a:p>
      </dgm:t>
    </dgm:pt>
    <dgm:pt modelId="{D8B54523-D75E-47C1-A4BA-9F482D5C3E29}" type="parTrans" cxnId="{6F53654A-48FB-439A-AF04-B4FE9514A526}"/>
    <dgm:pt modelId="{96D096A0-49F7-440C-A750-EA769E646570}" type="sibTrans" cxnId="{6F53654A-48FB-439A-AF04-B4FE9514A526}"/>
    <dgm:pt modelId="{F5C53A40-683B-4364-8616-83E71D3ACE0D}">
      <dgm:prSet phldrT="[내용]" phldr="0"/>
      <dgm:spPr/>
      <dgm:t>
        <a:bodyPr/>
        <a:lstStyle/>
        <a:p>
          <a:pPr latinLnBrk="1"/>
          <a:r>
            <a:rPr lang="ko-KR" altLang="en-US"/>
            <a:t>글 등록, 글 내용 보기, 글 목록 보기, 글 삭제</a:t>
          </a:r>
          <a:endParaRPr lang="ko-KR" altLang="en-US"/>
        </a:p>
      </dgm:t>
    </dgm:pt>
    <dgm:pt modelId="{F8BADF02-6C0A-4452-983A-6753C1FCD483}" type="parTrans" cxnId="{906FAC26-4A93-48AA-81BA-785665A15F83}"/>
    <dgm:pt modelId="{DB82F06A-EAA1-4D09-8873-0FFFBB73EF09}" type="sibTrans" cxnId="{906FAC26-4A93-48AA-81BA-785665A15F83}"/>
    <dgm:pt modelId="{F3F2BDBA-413C-4F20-A68F-E2C0BE367794}">
      <dgm:prSet phldrT="[내용]" phldr="0"/>
      <dgm:spPr/>
      <dgm:t>
        <a:bodyPr/>
        <a:lstStyle/>
        <a:p>
          <a:pPr latinLnBrk="1"/>
          <a:r>
            <a:rPr lang="ko-KR" altLang="en-US"/>
            <a:t>Main</a:t>
          </a:r>
          <a:endParaRPr lang="ko-KR" altLang="en-US"/>
        </a:p>
      </dgm:t>
    </dgm:pt>
    <dgm:pt modelId="{DDE7AD0B-48A0-4F5F-868D-06D2A47BB43D}" type="parTrans" cxnId="{396FC993-27C7-4E4A-8EA3-968DB5F921A6}"/>
    <dgm:pt modelId="{89B978EB-495A-4C96-8542-9CB8282C0DA2}" type="sibTrans" cxnId="{396FC993-27C7-4E4A-8EA3-968DB5F921A6}"/>
    <dgm:pt modelId="{CF1BBC34-7BFD-407F-B236-3E50D86F6EBA}">
      <dgm:prSet phldrT="[내용]" phldr="0"/>
      <dgm:spPr/>
      <dgm:t>
        <a:bodyPr/>
        <a:lstStyle/>
        <a:p>
          <a:pPr latinLnBrk="1"/>
          <a:r>
            <a:rPr lang="ko-KR" altLang="en-US"/>
            <a:t>사용자가 실행하는 부분</a:t>
          </a:r>
          <a:endParaRPr lang="ko-KR" altLang="en-US"/>
        </a:p>
      </dgm:t>
    </dgm:pt>
    <dgm:pt modelId="{D7BEA40D-0743-4B64-8559-A67E2F888620}" type="parTrans" cxnId="{0ECAFEEB-A8E1-4208-B530-761806021805}"/>
    <dgm:pt modelId="{DE7AC24F-600E-4315-ADB6-AED8381B0C65}" type="sibTrans" cxnId="{0ECAFEEB-A8E1-4208-B530-761806021805}"/>
    <dgm:pt modelId="{FB1AE4FB-BCF6-4585-BAC6-8B65B05B60C8}">
      <dgm:prSet phldrT="[내용]" phldr="0"/>
      <dgm:spPr/>
      <dgm:t>
        <a:bodyPr/>
        <a:lstStyle/>
        <a:p>
          <a:pPr latinLnBrk="1"/>
          <a:r>
            <a:rPr lang="ko-KR" altLang="en-US"/>
            <a:t>숫자를 입력받고, 해당하는 숫자에 따라 분기, Board의 함수 실행</a:t>
          </a:r>
          <a:endParaRPr lang="ko-KR" altLang="en-US"/>
        </a:p>
      </dgm:t>
    </dgm:pt>
    <dgm:pt modelId="{15DECA45-266D-4BE9-9D33-DAA9EF4FD8FE}" type="parTrans" cxnId="{2CAEF5F3-E069-4A07-904F-5C63609AA718}"/>
    <dgm:pt modelId="{B1BEAAF5-4DAE-4F55-88C7-2608EAF612AC}" type="sibTrans" cxnId="{2CAEF5F3-E069-4A07-904F-5C63609AA718}"/>
    <dgm:pt modelId="{041057DE-962B-4662-994A-53B9FB97D4A4}" type="pres">
      <dgm:prSet presAssocID="{44470A7E-6119-4D81-8EA8-6191A93D4DA7}" presName="Name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731095-A4D3-4EAC-B724-906EF9074094}" type="pres">
      <dgm:prSet presAssocID="{5AEFF21A-8B7E-47B3-9EFD-26FE78B6639D}" presName="linNode"/>
      <dgm:spPr/>
      <dgm:t>
        <a:bodyPr/>
        <a:lstStyle/>
        <a:p>
          <a:pPr latinLnBrk="1"/>
          <a:endParaRPr lang="ko-KR" altLang="en-US"/>
        </a:p>
      </dgm:t>
    </dgm:pt>
    <dgm:pt modelId="{93B43A04-5BC6-4FFE-8248-592C7425474B}" type="pres">
      <dgm:prSet presAssocID="{5AEFF21A-8B7E-47B3-9EFD-26FE78B6639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47F908-1D76-49B1-A4F5-33F4D62A03EE}" type="pres">
      <dgm:prSet presAssocID="{5AEFF21A-8B7E-47B3-9EFD-26FE78B6639D}" presName="horizSp"/>
      <dgm:spPr/>
      <dgm:t>
        <a:bodyPr/>
        <a:lstStyle/>
        <a:p>
          <a:pPr latinLnBrk="1"/>
          <a:endParaRPr lang="ko-KR" altLang="en-US"/>
        </a:p>
      </dgm:t>
    </dgm:pt>
    <dgm:pt modelId="{03664190-7600-44A3-92EF-6903A4A77D41}" type="pres">
      <dgm:prSet presAssocID="{5AEFF21A-8B7E-47B3-9EFD-26FE78B6639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DCAC28-7673-45CD-8BB8-E165278EAE1A}" type="pres">
      <dgm:prSet presAssocID="{2C0CDD27-ED45-4269-9F9B-3A98121F837F}" presName="sp"/>
      <dgm:spPr/>
      <dgm:t>
        <a:bodyPr/>
        <a:lstStyle/>
        <a:p>
          <a:pPr latinLnBrk="1"/>
          <a:endParaRPr lang="ko-KR" altLang="en-US"/>
        </a:p>
      </dgm:t>
    </dgm:pt>
    <dgm:pt modelId="{27F23902-FCF5-4AC5-A173-6DDA053516DD}" type="pres">
      <dgm:prSet presAssocID="{9C83F9F2-8AAB-4D1E-B21A-417D046B0810}" presName="linNode"/>
      <dgm:spPr/>
      <dgm:t>
        <a:bodyPr/>
        <a:lstStyle/>
        <a:p>
          <a:pPr latinLnBrk="1"/>
          <a:endParaRPr lang="ko-KR" altLang="en-US"/>
        </a:p>
      </dgm:t>
    </dgm:pt>
    <dgm:pt modelId="{967B6469-A5AF-4C6C-8C90-719684FA24CF}" type="pres">
      <dgm:prSet presAssocID="{9C83F9F2-8AAB-4D1E-B21A-417D046B081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821755-0E36-472A-946E-D1616569CD6D}" type="pres">
      <dgm:prSet presAssocID="{9C83F9F2-8AAB-4D1E-B21A-417D046B0810}" presName="horizSp"/>
      <dgm:spPr/>
      <dgm:t>
        <a:bodyPr/>
        <a:lstStyle/>
        <a:p>
          <a:pPr latinLnBrk="1"/>
          <a:endParaRPr lang="ko-KR" altLang="en-US"/>
        </a:p>
      </dgm:t>
    </dgm:pt>
    <dgm:pt modelId="{CCF91A73-6EDE-4C7B-A544-92BFC172A016}" type="pres">
      <dgm:prSet presAssocID="{9C83F9F2-8AAB-4D1E-B21A-417D046B081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74784C-D725-4BEF-956A-5564AA4957BB}" type="pres">
      <dgm:prSet presAssocID="{7E6C3118-4520-43F9-A01F-90C15DA4AD23}" presName="sp"/>
      <dgm:spPr/>
      <dgm:t>
        <a:bodyPr/>
        <a:lstStyle/>
        <a:p>
          <a:pPr latinLnBrk="1"/>
          <a:endParaRPr lang="ko-KR" altLang="en-US"/>
        </a:p>
      </dgm:t>
    </dgm:pt>
    <dgm:pt modelId="{9EB6747D-2E42-483E-8601-3BB5FFDDDCCC}" type="pres">
      <dgm:prSet presAssocID="{F3F2BDBA-413C-4F20-A68F-E2C0BE367794}" presName="linNode"/>
      <dgm:spPr/>
      <dgm:t>
        <a:bodyPr/>
        <a:lstStyle/>
        <a:p>
          <a:pPr latinLnBrk="1"/>
          <a:endParaRPr lang="ko-KR" altLang="en-US"/>
        </a:p>
      </dgm:t>
    </dgm:pt>
    <dgm:pt modelId="{B4118E36-D918-464C-88F8-DE41C1B315FF}" type="pres">
      <dgm:prSet presAssocID="{F3F2BDBA-413C-4F20-A68F-E2C0BE3677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09BFCA-674F-41A5-920F-5896A4F88FC5}" type="pres">
      <dgm:prSet presAssocID="{F3F2BDBA-413C-4F20-A68F-E2C0BE367794}" presName="horizSp"/>
      <dgm:spPr/>
      <dgm:t>
        <a:bodyPr/>
        <a:lstStyle/>
        <a:p>
          <a:pPr latinLnBrk="1"/>
          <a:endParaRPr lang="ko-KR" altLang="en-US"/>
        </a:p>
      </dgm:t>
    </dgm:pt>
    <dgm:pt modelId="{8D926C67-B5D3-442F-8A19-ADC53D561609}" type="pres">
      <dgm:prSet presAssocID="{F3F2BDBA-413C-4F20-A68F-E2C0BE36779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E030C6B-48E0-4588-B5D1-3F46AD783B1D}" srcId="{44470A7E-6119-4D81-8EA8-6191A93D4DA7}" destId="{5AEFF21A-8B7E-47B3-9EFD-26FE78B6639D}" srcOrd="0" destOrd="0" parTransId="{4C1991B4-9668-4898-AA69-F4CA29DBC351}" sibTransId="{2C0CDD27-ED45-4269-9F9B-3A98121F837F}"/>
    <dgm:cxn modelId="{682E693B-A32D-443D-B5F7-E5CE8F044B84}" srcId="{5AEFF21A-8B7E-47B3-9EFD-26FE78B6639D}" destId="{16BDC105-E17B-4B9C-BDA6-FFE48E59BEAC}" srcOrd="0" destOrd="0" parTransId="{FAF4945C-C61D-40A7-951B-7982A18FAB15}" sibTransId="{B1A7A0EE-D623-49F1-A9B1-F4A9FD73D0F4}"/>
    <dgm:cxn modelId="{43E42E06-4223-428D-88C1-62131207A58F}" srcId="{5AEFF21A-8B7E-47B3-9EFD-26FE78B6639D}" destId="{DCB83F57-5665-42D3-B613-44C6857F84BB}" srcOrd="1" destOrd="0" parTransId="{1ACE2045-3038-4165-8765-52B38C1D0990}" sibTransId="{6691F572-B1D3-4638-9ED5-331A118F03DA}"/>
    <dgm:cxn modelId="{B1053B6B-E6BB-4AFE-A1DA-DD104350FD38}" srcId="{44470A7E-6119-4D81-8EA8-6191A93D4DA7}" destId="{9C83F9F2-8AAB-4D1E-B21A-417D046B0810}" srcOrd="1" destOrd="0" parTransId="{6FC10323-C34C-449B-A1F5-2D3140AEEE11}" sibTransId="{7E6C3118-4520-43F9-A01F-90C15DA4AD23}"/>
    <dgm:cxn modelId="{6F53654A-48FB-439A-AF04-B4FE9514A526}" srcId="{9C83F9F2-8AAB-4D1E-B21A-417D046B0810}" destId="{C7D6C896-36A9-4184-99F3-F7BF54032B14}" srcOrd="0" destOrd="0" parTransId="{D8B54523-D75E-47C1-A4BA-9F482D5C3E29}" sibTransId="{96D096A0-49F7-440C-A750-EA769E646570}"/>
    <dgm:cxn modelId="{906FAC26-4A93-48AA-81BA-785665A15F83}" srcId="{9C83F9F2-8AAB-4D1E-B21A-417D046B0810}" destId="{F5C53A40-683B-4364-8616-83E71D3ACE0D}" srcOrd="1" destOrd="0" parTransId="{F8BADF02-6C0A-4452-983A-6753C1FCD483}" sibTransId="{DB82F06A-EAA1-4D09-8873-0FFFBB73EF09}"/>
    <dgm:cxn modelId="{396FC993-27C7-4E4A-8EA3-968DB5F921A6}" srcId="{44470A7E-6119-4D81-8EA8-6191A93D4DA7}" destId="{F3F2BDBA-413C-4F20-A68F-E2C0BE367794}" srcOrd="2" destOrd="0" parTransId="{DDE7AD0B-48A0-4F5F-868D-06D2A47BB43D}" sibTransId="{89B978EB-495A-4C96-8542-9CB8282C0DA2}"/>
    <dgm:cxn modelId="{0ECAFEEB-A8E1-4208-B530-761806021805}" srcId="{F3F2BDBA-413C-4F20-A68F-E2C0BE367794}" destId="{CF1BBC34-7BFD-407F-B236-3E50D86F6EBA}" srcOrd="0" destOrd="0" parTransId="{D7BEA40D-0743-4B64-8559-A67E2F888620}" sibTransId="{DE7AC24F-600E-4315-ADB6-AED8381B0C65}"/>
    <dgm:cxn modelId="{2CAEF5F3-E069-4A07-904F-5C63609AA718}" srcId="{F3F2BDBA-413C-4F20-A68F-E2C0BE367794}" destId="{FB1AE4FB-BCF6-4585-BAC6-8B65B05B60C8}" srcOrd="1" destOrd="0" parTransId="{15DECA45-266D-4BE9-9D33-DAA9EF4FD8FE}" sibTransId="{B1BEAAF5-4DAE-4F55-88C7-2608EAF612AC}"/>
    <dgm:cxn modelId="{1346A39D-E61E-43E1-91D3-40BD58A46E85}" type="presParOf" srcId="{041057DE-962B-4662-994A-53B9FB97D4A4}" destId="{62731095-A4D3-4EAC-B724-906EF9074094}" srcOrd="0" destOrd="0" presId="urn:hancom.com/office/diagram/2020/3/layout/vList_1"/>
    <dgm:cxn modelId="{ED97D857-65DE-46DD-8DBB-765B97D816B5}" type="presParOf" srcId="{62731095-A4D3-4EAC-B724-906EF9074094}" destId="{93B43A04-5BC6-4FFE-8248-592C7425474B}" srcOrd="0" destOrd="0" presId="urn:hancom.com/office/diagram/2020/3/layout/vList_1"/>
    <dgm:cxn modelId="{FB97CAF2-CD55-47B5-A392-BA85057C5036}" type="presParOf" srcId="{62731095-A4D3-4EAC-B724-906EF9074094}" destId="{8347F908-1D76-49B1-A4F5-33F4D62A03EE}" srcOrd="1" destOrd="0" presId="urn:hancom.com/office/diagram/2020/3/layout/vList_1"/>
    <dgm:cxn modelId="{0484C492-3438-46C7-AB10-B2AF7BBE3713}" type="presParOf" srcId="{62731095-A4D3-4EAC-B724-906EF9074094}" destId="{03664190-7600-44A3-92EF-6903A4A77D41}" srcOrd="2" destOrd="0" presId="urn:hancom.com/office/diagram/2020/3/layout/vList_1"/>
    <dgm:cxn modelId="{D05E03B0-2D15-4071-8688-B5257EBCC3F3}" type="presParOf" srcId="{041057DE-962B-4662-994A-53B9FB97D4A4}" destId="{20DCAC28-7673-45CD-8BB8-E165278EAE1A}" srcOrd="1" destOrd="0" presId="urn:hancom.com/office/diagram/2020/3/layout/vList_1"/>
    <dgm:cxn modelId="{0691DCD2-E4EF-43A5-BCA3-0CCE7978202C}" type="presParOf" srcId="{041057DE-962B-4662-994A-53B9FB97D4A4}" destId="{27F23902-FCF5-4AC5-A173-6DDA053516DD}" srcOrd="2" destOrd="0" presId="urn:hancom.com/office/diagram/2020/3/layout/vList_1"/>
    <dgm:cxn modelId="{84B94FED-2E48-4BDF-9D03-35387BF08850}" type="presParOf" srcId="{27F23902-FCF5-4AC5-A173-6DDA053516DD}" destId="{967B6469-A5AF-4C6C-8C90-719684FA24CF}" srcOrd="0" destOrd="0" presId="urn:hancom.com/office/diagram/2020/3/layout/vList_1"/>
    <dgm:cxn modelId="{5E1D764C-6B92-446D-9D2F-9B80FF29E6C4}" type="presParOf" srcId="{27F23902-FCF5-4AC5-A173-6DDA053516DD}" destId="{8F821755-0E36-472A-946E-D1616569CD6D}" srcOrd="1" destOrd="0" presId="urn:hancom.com/office/diagram/2020/3/layout/vList_1"/>
    <dgm:cxn modelId="{8501EDC6-7A49-4A3F-9112-03C9F7ECC822}" type="presParOf" srcId="{27F23902-FCF5-4AC5-A173-6DDA053516DD}" destId="{CCF91A73-6EDE-4C7B-A544-92BFC172A016}" srcOrd="2" destOrd="0" presId="urn:hancom.com/office/diagram/2020/3/layout/vList_1"/>
    <dgm:cxn modelId="{C1FF5474-EA25-453A-A960-50F1EE441160}" type="presParOf" srcId="{041057DE-962B-4662-994A-53B9FB97D4A4}" destId="{2E74784C-D725-4BEF-956A-5564AA4957BB}" srcOrd="3" destOrd="0" presId="urn:hancom.com/office/diagram/2020/3/layout/vList_1"/>
    <dgm:cxn modelId="{94655225-17E9-4E30-AB0E-F900108A5A20}" type="presParOf" srcId="{041057DE-962B-4662-994A-53B9FB97D4A4}" destId="{9EB6747D-2E42-483E-8601-3BB5FFDDDCCC}" srcOrd="4" destOrd="0" presId="urn:hancom.com/office/diagram/2020/3/layout/vList_1"/>
    <dgm:cxn modelId="{DAE24B18-1482-412D-85D0-48B12568ED56}" type="presParOf" srcId="{9EB6747D-2E42-483E-8601-3BB5FFDDDCCC}" destId="{B4118E36-D918-464C-88F8-DE41C1B315FF}" srcOrd="0" destOrd="0" presId="urn:hancom.com/office/diagram/2020/3/layout/vList_1"/>
    <dgm:cxn modelId="{D92EDF22-969D-4DDD-9BDF-41FF6C8CEEC6}" type="presParOf" srcId="{9EB6747D-2E42-483E-8601-3BB5FFDDDCCC}" destId="{3C09BFCA-674F-41A5-920F-5896A4F88FC5}" srcOrd="1" destOrd="0" presId="urn:hancom.com/office/diagram/2020/3/layout/vList_1"/>
    <dgm:cxn modelId="{62FD9975-A3BF-45D4-AA74-CFA94231787B}" type="presParOf" srcId="{9EB6747D-2E42-483E-8601-3BB5FFDDDCCC}" destId="{8D926C67-B5D3-442F-8A19-ADC53D561609}" srcOrd="2" destOrd="0" presId="urn:hancom.com/office/diagram/2020/3/layout/vList_1"/>
    <dgm:cxn modelId="{CD50C811-3FE3-40DC-856F-5F67BA07C9CF}" type="presOf" srcId="{44470A7E-6119-4D81-8EA8-6191A93D4DA7}" destId="{041057DE-962B-4662-994A-53B9FB97D4A4}" srcOrd="0" destOrd="0" presId="urn:hancom.com/office/diagram/2020/3/layout/vList_1"/>
    <dgm:cxn modelId="{8F9C3F43-D309-47F2-8101-53C40EE5649B}" type="presOf" srcId="{5AEFF21A-8B7E-47B3-9EFD-26FE78B6639D}" destId="{93B43A04-5BC6-4FFE-8248-592C7425474B}" srcOrd="0" destOrd="0" presId="urn:hancom.com/office/diagram/2020/3/layout/vList_1"/>
    <dgm:cxn modelId="{1D564DFC-03B7-493A-A8D0-E8CEE1ED943F}" type="presOf" srcId="{16BDC105-E17B-4B9C-BDA6-FFE48E59BEAC}" destId="{03664190-7600-44A3-92EF-6903A4A77D41}" srcOrd="0" destOrd="0" presId="urn:hancom.com/office/diagram/2020/3/layout/vList_1"/>
    <dgm:cxn modelId="{DAEAEB6E-9240-484A-A4BC-82D0C7A89413}" type="presOf" srcId="{DCB83F57-5665-42D3-B613-44C6857F84BB}" destId="{03664190-7600-44A3-92EF-6903A4A77D41}" srcOrd="0" destOrd="1" presId="urn:hancom.com/office/diagram/2020/3/layout/vList_1"/>
    <dgm:cxn modelId="{8EE94C40-2818-48D8-A454-86D55F5D5C87}" type="presOf" srcId="{9C83F9F2-8AAB-4D1E-B21A-417D046B0810}" destId="{967B6469-A5AF-4C6C-8C90-719684FA24CF}" srcOrd="0" destOrd="0" presId="urn:hancom.com/office/diagram/2020/3/layout/vList_1"/>
    <dgm:cxn modelId="{59C4B3A4-E820-4A0E-8060-9FA8F6BBF548}" type="presOf" srcId="{C7D6C896-36A9-4184-99F3-F7BF54032B14}" destId="{CCF91A73-6EDE-4C7B-A544-92BFC172A016}" srcOrd="0" destOrd="0" presId="urn:hancom.com/office/diagram/2020/3/layout/vList_1"/>
    <dgm:cxn modelId="{AA0E9397-8232-4735-9695-26CB97D001A3}" type="presOf" srcId="{F5C53A40-683B-4364-8616-83E71D3ACE0D}" destId="{CCF91A73-6EDE-4C7B-A544-92BFC172A016}" srcOrd="0" destOrd="1" presId="urn:hancom.com/office/diagram/2020/3/layout/vList_1"/>
    <dgm:cxn modelId="{9DD89404-B8AA-49E8-AB56-5AF532A7DA70}" type="presOf" srcId="{F3F2BDBA-413C-4F20-A68F-E2C0BE367794}" destId="{B4118E36-D918-464C-88F8-DE41C1B315FF}" srcOrd="0" destOrd="0" presId="urn:hancom.com/office/diagram/2020/3/layout/vList_1"/>
    <dgm:cxn modelId="{717F3ABA-85DF-49BD-A676-76CB352F6FBD}" type="presOf" srcId="{CF1BBC34-7BFD-407F-B236-3E50D86F6EBA}" destId="{8D926C67-B5D3-442F-8A19-ADC53D561609}" srcOrd="0" destOrd="0" presId="urn:hancom.com/office/diagram/2020/3/layout/vList_1"/>
    <dgm:cxn modelId="{7C9DBE51-6947-43E1-8FEF-E6B4785C261A}" type="presOf" srcId="{FB1AE4FB-BCF6-4585-BAC6-8B65B05B60C8}" destId="{8D926C67-B5D3-442F-8A19-ADC53D561609}" srcOrd="0" destOrd="1" presId="urn:hancom.com/office/diagram/2020/3/layout/vList_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03664190-7600-44A3-92EF-6903A4A77D41}">
      <dsp:nvSpPr>
        <dsp:cNvPr id="0" name=""/>
        <dsp:cNvSpPr/>
      </dsp:nvSpPr>
      <dsp:spPr>
        <a:xfrm>
          <a:off x="2246842" y="0"/>
          <a:ext cx="6740526" cy="1630772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  <dsp:txBody>
        <a:bodyPr rot="0" spcFirstLastPara="0" vertOverflow="overflow" horzOverflow="overflow" vert="horz" wrap="square" lIns="95250" tIns="47625" rIns="95250" bIns="47625" numCol="1" spcCol="0" rtlCol="0" fromWordArt="0" anchor="ctr" anchorCtr="0" forceAA="0" upright="0" compatLnSpc="0">
          <a:noAutofit/>
          <a:flatTx/>
        </a:bodyPr>
        <a:lstStyle/>
        <a:p>
          <a:pPr marL="228600" marR="0" lvl="1" indent="-228600" algn="l" rtl="0" eaLnBrk="1" latinLnBrk="1" hangingPunct="0">
            <a:lnSpc>
              <a:spcPct val="120000"/>
            </a:lnSpc>
            <a:spcAft>
              <a:spcPct val="15000"/>
            </a:spcAft>
            <a:buChar char="••"/>
          </a:pPr>
          <a:r>
            <a:rPr kumimoji="0" lang="ko-KR" altLang="en-US" sz="2500" b="0" i="0" u="none" strike="noStrike" kern="0" cap="none" spc="0" normalizeH="0" baseline="0" noProof="0" bmk="">
              <a:solidFill>
                <a:schemeClr val="dk1"/>
              </a:solidFill>
              <a:latin typeface="Arial"/>
              <a:ea typeface="함초롬돋움"/>
            </a:rPr>
            <a:t>게시글을 담을 구조</a:t>
          </a:r>
          <a:endParaRPr kumimoji="0" lang="ko-KR" altLang="en-US" sz="2500" b="0" i="0" u="none" strike="noStrike" kern="0" cap="none" spc="0" normalizeH="0" baseline="0" noProof="0" bmk="">
            <a:solidFill>
              <a:schemeClr val="dk1"/>
            </a:solidFill>
            <a:latin typeface="Arial"/>
            <a:ea typeface="함초롬돋움"/>
          </a:endParaRPr>
        </a:p>
        <a:p>
          <a:pPr marL="228600" marR="0" lvl="1" indent="-228600" algn="l" rtl="0" eaLnBrk="1" latinLnBrk="1" hangingPunct="0">
            <a:lnSpc>
              <a:spcPct val="120000"/>
            </a:lnSpc>
            <a:spcAft>
              <a:spcPct val="15000"/>
            </a:spcAft>
            <a:buChar char="••"/>
          </a:pPr>
          <a:r>
            <a:rPr kumimoji="0" lang="ko-KR" altLang="en-US" sz="2500" b="0" i="0" u="none" strike="noStrike" kern="0" cap="none" spc="0" normalizeH="0" baseline="0" noProof="0" bmk="">
              <a:solidFill>
                <a:schemeClr val="dk1"/>
              </a:solidFill>
              <a:latin typeface="Arial"/>
              <a:ea typeface="함초롬돋움"/>
            </a:rPr>
            <a:t>제목, 작성자, 내용, 날짜 (+getter and setter)</a:t>
          </a:r>
          <a:endParaRPr kumimoji="0" lang="ko-KR" altLang="en-US" sz="2500" b="0" i="0" u="none" strike="noStrike" kern="0" cap="none" spc="0" normalizeH="0" baseline="0" noProof="0" bmk="">
            <a:solidFill>
              <a:schemeClr val="dk1"/>
            </a:solidFill>
            <a:latin typeface="Arial"/>
            <a:ea typeface="함초롬돋움"/>
          </a:endParaRPr>
        </a:p>
      </dsp:txBody>
      <dsp:txXfrm>
        <a:off x="2294605" y="47763"/>
        <a:ext cx="6644999" cy="1535244"/>
      </dsp:txXfrm>
    </dsp:sp>
    <dsp:sp modelId="{93B43A04-5BC6-4FFE-8248-592C7425474B}">
      <dsp:nvSpPr>
        <dsp:cNvPr id="0" name=""/>
        <dsp:cNvSpPr/>
      </dsp:nvSpPr>
      <dsp:spPr>
        <a:xfrm>
          <a:off x="0" y="0"/>
          <a:ext cx="2156968" cy="1630772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86690" tIns="93345" rIns="186690" bIns="93345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ctr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4900" b="0" i="0" u="none" strike="noStrike" kern="0" cap="none" spc="0" normalizeH="0" baseline="0" noProof="0" bmk="">
              <a:solidFill>
                <a:schemeClr val="lt1"/>
              </a:solidFill>
              <a:latin typeface="Arial"/>
              <a:ea typeface="함초롬돋움"/>
            </a:rPr>
            <a:t>Post</a:t>
          </a:r>
          <a:endParaRPr kumimoji="0" lang="ko-KR" altLang="en-US" sz="4900" b="0" i="0" u="none" strike="noStrike" kern="0" cap="none" spc="0" normalizeH="0" baseline="0" noProof="0" bmk="">
            <a:solidFill>
              <a:schemeClr val="lt1"/>
            </a:solidFill>
            <a:latin typeface="Arial"/>
            <a:ea typeface="함초롬돋움"/>
          </a:endParaRPr>
        </a:p>
      </dsp:txBody>
      <dsp:txXfrm>
        <a:off x="47763" y="47763"/>
        <a:ext cx="2061440" cy="1535244"/>
      </dsp:txXfrm>
    </dsp:sp>
    <dsp:sp modelId="{CCF91A73-6EDE-4C7B-A544-92BFC172A016}">
      <dsp:nvSpPr>
        <dsp:cNvPr id="0" name=""/>
        <dsp:cNvSpPr/>
      </dsp:nvSpPr>
      <dsp:spPr>
        <a:xfrm>
          <a:off x="2246842" y="1712310"/>
          <a:ext cx="6740526" cy="1630772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  <dsp:txBody>
        <a:bodyPr rot="0" spcFirstLastPara="0" vertOverflow="overflow" horzOverflow="overflow" vert="horz" wrap="square" lIns="95250" tIns="47625" rIns="95250" bIns="47625" numCol="1" spcCol="0" rtlCol="0" fromWordArt="0" anchor="ctr" anchorCtr="0" forceAA="0" upright="0" compatLnSpc="0">
          <a:noAutofit/>
          <a:flatTx/>
        </a:bodyPr>
        <a:lstStyle/>
        <a:p>
          <a:pPr marL="228600" marR="0" lvl="1" indent="-228600" algn="l" rtl="0" eaLnBrk="1" latinLnBrk="1" hangingPunct="0">
            <a:lnSpc>
              <a:spcPct val="120000"/>
            </a:lnSpc>
            <a:spcAft>
              <a:spcPct val="15000"/>
            </a:spcAft>
            <a:buChar char="••"/>
          </a:pPr>
          <a:r>
            <a:rPr kumimoji="0" lang="ko-KR" altLang="en-US" sz="2500" b="0" i="0" u="none" strike="noStrike" kern="0" cap="none" spc="0" normalizeH="0" baseline="0" noProof="0" bmk="">
              <a:solidFill>
                <a:schemeClr val="dk1"/>
              </a:solidFill>
              <a:latin typeface="Arial"/>
              <a:ea typeface="함초롬돋움"/>
            </a:rPr>
            <a:t>게시판의 기능을 담고 정리</a:t>
          </a:r>
          <a:endParaRPr kumimoji="0" lang="ko-KR" altLang="en-US" sz="2500" b="0" i="0" u="none" strike="noStrike" kern="0" cap="none" spc="0" normalizeH="0" baseline="0" noProof="0" bmk="">
            <a:solidFill>
              <a:schemeClr val="dk1"/>
            </a:solidFill>
            <a:latin typeface="Arial"/>
            <a:ea typeface="함초롬돋움"/>
          </a:endParaRPr>
        </a:p>
        <a:p>
          <a:pPr marL="228600" marR="0" lvl="1" indent="-228600" algn="l" rtl="0" eaLnBrk="1" latinLnBrk="1" hangingPunct="0">
            <a:lnSpc>
              <a:spcPct val="120000"/>
            </a:lnSpc>
            <a:spcAft>
              <a:spcPct val="15000"/>
            </a:spcAft>
            <a:buChar char="••"/>
          </a:pPr>
          <a:r>
            <a:rPr kumimoji="0" lang="ko-KR" altLang="en-US" sz="2500" b="0" i="0" u="none" strike="noStrike" kern="0" cap="none" spc="0" normalizeH="0" baseline="0" noProof="0" bmk="">
              <a:solidFill>
                <a:schemeClr val="dk1"/>
              </a:solidFill>
              <a:latin typeface="Arial"/>
              <a:ea typeface="함초롬돋움"/>
            </a:rPr>
            <a:t>글 등록, 글 내용 보기, 글 목록 보기, 글 삭제</a:t>
          </a:r>
          <a:endParaRPr kumimoji="0" lang="ko-KR" altLang="en-US" sz="2500" b="0" i="0" u="none" strike="noStrike" kern="0" cap="none" spc="0" normalizeH="0" baseline="0" noProof="0" bmk="">
            <a:solidFill>
              <a:schemeClr val="dk1"/>
            </a:solidFill>
            <a:latin typeface="Arial"/>
            <a:ea typeface="함초롬돋움"/>
          </a:endParaRPr>
        </a:p>
      </dsp:txBody>
      <dsp:txXfrm>
        <a:off x="2294605" y="1760074"/>
        <a:ext cx="6644999" cy="1535244"/>
      </dsp:txXfrm>
    </dsp:sp>
    <dsp:sp modelId="{967B6469-A5AF-4C6C-8C90-719684FA24CF}">
      <dsp:nvSpPr>
        <dsp:cNvPr id="0" name=""/>
        <dsp:cNvSpPr/>
      </dsp:nvSpPr>
      <dsp:spPr>
        <a:xfrm>
          <a:off x="0" y="1712310"/>
          <a:ext cx="2156968" cy="1630772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86690" tIns="93345" rIns="186690" bIns="93345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ctr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4900" b="0" i="0" u="none" strike="noStrike" kern="0" cap="none" spc="0" normalizeH="0" baseline="0" noProof="0" bmk="">
              <a:solidFill>
                <a:schemeClr val="lt1"/>
              </a:solidFill>
              <a:latin typeface="Arial"/>
              <a:ea typeface="함초롬돋움"/>
            </a:rPr>
            <a:t>Board</a:t>
          </a:r>
          <a:endParaRPr kumimoji="0" lang="ko-KR" altLang="en-US" sz="4900" b="0" i="0" u="none" strike="noStrike" kern="0" cap="none" spc="0" normalizeH="0" baseline="0" noProof="0" bmk="">
            <a:solidFill>
              <a:schemeClr val="lt1"/>
            </a:solidFill>
            <a:latin typeface="Arial"/>
            <a:ea typeface="함초롬돋움"/>
          </a:endParaRPr>
        </a:p>
      </dsp:txBody>
      <dsp:txXfrm>
        <a:off x="47763" y="1760074"/>
        <a:ext cx="2061440" cy="1535244"/>
      </dsp:txXfrm>
    </dsp:sp>
    <dsp:sp modelId="{8D926C67-B5D3-442F-8A19-ADC53D561609}">
      <dsp:nvSpPr>
        <dsp:cNvPr id="0" name=""/>
        <dsp:cNvSpPr/>
      </dsp:nvSpPr>
      <dsp:spPr>
        <a:xfrm>
          <a:off x="2246842" y="3424621"/>
          <a:ext cx="6740526" cy="1630772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  <dsp:txBody>
        <a:bodyPr rot="0" spcFirstLastPara="0" vertOverflow="overflow" horzOverflow="overflow" vert="horz" wrap="square" lIns="95250" tIns="47625" rIns="95250" bIns="47625" numCol="1" spcCol="0" rtlCol="0" fromWordArt="0" anchor="ctr" anchorCtr="0" forceAA="0" upright="0" compatLnSpc="0">
          <a:noAutofit/>
          <a:flatTx/>
        </a:bodyPr>
        <a:lstStyle/>
        <a:p>
          <a:pPr marL="228600" marR="0" lvl="1" indent="-228600" algn="l" rtl="0" eaLnBrk="1" latinLnBrk="1" hangingPunct="0">
            <a:lnSpc>
              <a:spcPct val="120000"/>
            </a:lnSpc>
            <a:spcAft>
              <a:spcPct val="15000"/>
            </a:spcAft>
            <a:buChar char="••"/>
          </a:pPr>
          <a:r>
            <a:rPr kumimoji="0" lang="ko-KR" altLang="en-US" sz="2500" b="0" i="0" u="none" strike="noStrike" kern="0" cap="none" spc="0" normalizeH="0" baseline="0" noProof="0" bmk="">
              <a:solidFill>
                <a:schemeClr val="dk1"/>
              </a:solidFill>
              <a:latin typeface="Arial"/>
              <a:ea typeface="함초롬돋움"/>
            </a:rPr>
            <a:t>사용자가 실행하는 부분</a:t>
          </a:r>
          <a:endParaRPr kumimoji="0" lang="ko-KR" altLang="en-US" sz="2500" b="0" i="0" u="none" strike="noStrike" kern="0" cap="none" spc="0" normalizeH="0" baseline="0" noProof="0" bmk="">
            <a:solidFill>
              <a:schemeClr val="dk1"/>
            </a:solidFill>
            <a:latin typeface="Arial"/>
            <a:ea typeface="함초롬돋움"/>
          </a:endParaRPr>
        </a:p>
        <a:p>
          <a:pPr marL="228600" marR="0" lvl="1" indent="-228600" algn="l" rtl="0" eaLnBrk="1" latinLnBrk="1" hangingPunct="0">
            <a:lnSpc>
              <a:spcPct val="120000"/>
            </a:lnSpc>
            <a:spcAft>
              <a:spcPct val="15000"/>
            </a:spcAft>
            <a:buChar char="••"/>
          </a:pPr>
          <a:r>
            <a:rPr kumimoji="0" lang="ko-KR" altLang="en-US" sz="2500" b="0" i="0" u="none" strike="noStrike" kern="0" cap="none" spc="0" normalizeH="0" baseline="0" noProof="0" bmk="">
              <a:solidFill>
                <a:schemeClr val="dk1"/>
              </a:solidFill>
              <a:latin typeface="Arial"/>
              <a:ea typeface="함초롬돋움"/>
            </a:rPr>
            <a:t>숫자를 입력받고, 해당하는 숫자에 따라 분기, Board의 함수 실행</a:t>
          </a:r>
          <a:endParaRPr kumimoji="0" lang="ko-KR" altLang="en-US" sz="2500" b="0" i="0" u="none" strike="noStrike" kern="0" cap="none" spc="0" normalizeH="0" baseline="0" noProof="0" bmk="">
            <a:solidFill>
              <a:schemeClr val="dk1"/>
            </a:solidFill>
            <a:latin typeface="Arial"/>
            <a:ea typeface="함초롬돋움"/>
          </a:endParaRPr>
        </a:p>
      </dsp:txBody>
      <dsp:txXfrm>
        <a:off x="2294605" y="3472385"/>
        <a:ext cx="6644999" cy="1535244"/>
      </dsp:txXfrm>
    </dsp:sp>
    <dsp:sp modelId="{B4118E36-D918-464C-88F8-DE41C1B315FF}">
      <dsp:nvSpPr>
        <dsp:cNvPr id="0" name=""/>
        <dsp:cNvSpPr/>
      </dsp:nvSpPr>
      <dsp:spPr>
        <a:xfrm>
          <a:off x="0" y="3424621"/>
          <a:ext cx="2156968" cy="1630772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86690" tIns="93345" rIns="186690" bIns="93345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ctr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4900" b="0" i="0" u="none" strike="noStrike" kern="0" cap="none" spc="0" normalizeH="0" baseline="0" noProof="0" bmk="">
              <a:solidFill>
                <a:schemeClr val="lt1"/>
              </a:solidFill>
              <a:latin typeface="Arial"/>
              <a:ea typeface="함초롬돋움"/>
            </a:rPr>
            <a:t>Main</a:t>
          </a:r>
          <a:endParaRPr kumimoji="0" lang="ko-KR" altLang="en-US" sz="4900" b="0" i="0" u="none" strike="noStrike" kern="0" cap="none" spc="0" normalizeH="0" baseline="0" noProof="0" bmk="">
            <a:solidFill>
              <a:schemeClr val="lt1"/>
            </a:solidFill>
            <a:latin typeface="Arial"/>
            <a:ea typeface="함초롬돋움"/>
          </a:endParaRPr>
        </a:p>
      </dsp:txBody>
      <dsp:txXfrm>
        <a:off x="47763" y="3472385"/>
        <a:ext cx="2061440" cy="1535244"/>
      </dsp:txXfrm>
    </dsp:sp>
  </dsp:spTree>
</dsp:drawing>
</file>

<file path=ppt/diagrams/layout1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3/layout/vList_1" minVer="http://schemas.openxmlformats.org/drawingml/2006/diagram" defStyle="">
  <dgm:title val="Vertical Description List"/>
  <dgm:title lang="ko-KR" val="세로 설명 목록형"/>
  <dgm:desc val="Works well for text with a main point and multiple sub-points."/>
  <dgm:desc lang="ko-KR" val="기본 요소 및 여러 하위 요소가 있는 글자를 사용하는 데 적합합니다."/>
  <dgm:catLst>
    <dgm:cat type="list" pri="111000"/>
    <dgm:cat type="convert" pri="11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11">
          <dgm:prSet phldr="1"/>
        </dgm:pt>
        <dgm:pt modelId="12">
          <dgm:prSet phldr="1"/>
        </dgm:pt>
        <dgm:pt modelId="21">
          <dgm:prSet phldr="1"/>
        </dgm:pt>
        <dgm:pt modelId="22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11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11"/>
        <dgm:pt modelId="21"/>
        <dgm:pt modelId="31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type="none"/>
    <dgm:presOf/>
    <dgm:constrLst>
      <dgm:constr type="h" for="ch" forName="linNode" refType="h"/>
      <dgm:constr type="w" for="ch" forName="linNode" refType="w"/>
      <dgm:constr type="h" for="ch" forName="sp" refType="h" fact="0.050"/>
      <dgm:constr type="primFontSz" for="des" forName="parentText" op="equ" val="65.000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type="none"/>
        <dgm:presOf/>
        <dgm:constrLst>
          <dgm:constr type="w" for="ch" forName="parentText" refType="w" fact="0.240"/>
          <dgm:constr type="w" for="ch" forName="horizSp" refType="w" fact="0.010"/>
          <dgm:constr type="w" for="ch" forName="descendantText" refType="w" fact="0.750"/>
          <dgm:constr type="h" for="ch" forName="parentText" refType="h"/>
          <dgm:constr type="h" for="ch" forName="descendantText" refType="h"/>
        </dgm:constrLst>
        <dgm:ruleLst/>
        <dgm:layoutNode name="parentText" styleLbl="alignNode1">
          <dgm:varLst>
            <dgm:chMax val="1"/>
            <dgm:bulletEnabled val="1"/>
          </dgm:varLst>
          <dgm:alg type="tx"/>
          <dgm:shape type="roundRect" zOrderOff="3">
            <dgm:adjLst>
              <dgm:adj idx="1" val="0.10000000149011611938"/>
            </dgm:adjLst>
          </dgm:shape>
          <dgm:presOf axis="self" ptType="node"/>
          <dgm:constrLst>
            <dgm:constr type="tMarg" refType="primFontSz" fact="0.150"/>
            <dgm:constr type="bMarg" refType="primFontSz" fact="0.150"/>
            <dgm:constr type="lMarg" refType="primFontSz" fact="0.300"/>
            <dgm:constr type="rMarg" refType="primFontSz" fact="0.300"/>
          </dgm:constrLst>
          <dgm:ruleLst>
            <dgm:rule type="primFontSz" val="5.000" fact="NaN" max="NaN"/>
          </dgm:ruleLst>
        </dgm:layoutNode>
        <dgm:layoutNode name="horizSp">
          <dgm:alg type="sp"/>
          <dgm:shape type="none"/>
          <dgm:presOf/>
          <dgm:constrLst/>
          <dgm:ruleLst/>
        </dgm:layoutNode>
        <dgm:choose name="Name8">
          <dgm:if name="Name9" axis="ch" ptType="node" func="cnt" arg="none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type="roundRect">
                <dgm:adjLst>
                  <dgm:adj idx="1" val="0.10000000149011611938"/>
                </dgm:adjLst>
              </dgm:shape>
              <dgm:presOf axis="des" ptType="node"/>
              <dgm:constrLst>
                <dgm:constr type="secFontSz" val="65.000"/>
                <dgm:constr type="primFontSz" refType="secFontSz"/>
                <dgm:constr type="lMarg" refType="secFontSz" fact="0.300"/>
                <dgm:constr type="rMarg" refType="secFontSz" fact="0.300"/>
                <dgm:constr type="tMarg" refType="secFontSz" fact="0.150"/>
                <dgm:constr type="bMarg" refType="secFontSz" fact="0.150"/>
              </dgm:constrLst>
              <dgm:ruleLst>
                <dgm:rule type="secFontSz" val="5.000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type="none"/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quickstyle/fill_1" minVer="http://schemas.openxmlformats.org/drawingml/2006/diagram">
  <dgm:title val="Solid Fill"/>
  <dgm:title lang="ko-KR" val="단색 채우기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40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제목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7413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서버 </a:t>
            </a:r>
            <a:r>
              <a:rPr lang="en-US" altLang="ko-KR"/>
              <a:t>:</a:t>
            </a:r>
            <a:r>
              <a:rPr lang="ko-KR" altLang="en-US"/>
              <a:t> 내용이 저장되어있고</a:t>
            </a:r>
            <a:r>
              <a:rPr lang="en-US" altLang="ko-KR"/>
              <a:t>,</a:t>
            </a:r>
            <a:r>
              <a:rPr lang="ko-KR" altLang="en-US"/>
              <a:t> 여러 가지 기능이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클라이언트 </a:t>
            </a:r>
            <a:r>
              <a:rPr lang="en-US" altLang="ko-KR"/>
              <a:t>:</a:t>
            </a:r>
            <a:r>
              <a:rPr lang="ko-KR" altLang="en-US"/>
              <a:t>서버의 것을 보면서 하고 싶은 일 하는 사람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System.out.println </a:t>
            </a:r>
            <a:r>
              <a:rPr lang="ko-KR" altLang="en-US"/>
              <a:t>하면 자신의 콘솔에 </a:t>
            </a:r>
            <a:r>
              <a:rPr lang="en-US" altLang="ko-KR"/>
              <a:t>print</a:t>
            </a:r>
            <a:r>
              <a:rPr lang="ko-KR" altLang="en-US"/>
              <a:t>되는 것이므로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printwriter</a:t>
            </a:r>
            <a:r>
              <a:rPr lang="ko-KR" altLang="en-US"/>
              <a:t>가 </a:t>
            </a:r>
            <a:r>
              <a:rPr lang="en-US" altLang="ko-KR"/>
              <a:t>outputstream </a:t>
            </a:r>
            <a:r>
              <a:rPr lang="ko-KR" altLang="en-US"/>
              <a:t>통해서 써준 다음 </a:t>
            </a:r>
            <a:r>
              <a:rPr lang="en-US" altLang="ko-KR"/>
              <a:t>inputstream</a:t>
            </a:r>
            <a:r>
              <a:rPr lang="ko-KR" altLang="en-US"/>
              <a:t> 통해서 </a:t>
            </a:r>
            <a:r>
              <a:rPr lang="en-US" altLang="ko-KR"/>
              <a:t>bufferreader</a:t>
            </a:r>
            <a:r>
              <a:rPr lang="ko-KR" altLang="en-US"/>
              <a:t>로 읽어와야 한다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기존 콘솔 게시판 코드에서 </a:t>
            </a:r>
            <a:r>
              <a:rPr lang="en-US" altLang="ko-KR"/>
              <a:t>outputstream</a:t>
            </a:r>
            <a:r>
              <a:rPr lang="ko-KR" altLang="en-US"/>
              <a:t> 기능을 추가하게 되면서 내용이 많이 바뀌었다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실행하는 내가 할거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System.out.println / System.exit </a:t>
            </a:r>
            <a:r>
              <a:rPr lang="ko-KR" altLang="en-US"/>
              <a:t>등등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상대방이 할거 </a:t>
            </a:r>
            <a:r>
              <a:rPr lang="en-US" altLang="ko-KR"/>
              <a:t>;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822803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소켓 서버 클래스의 스레드로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76382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서버가 </a:t>
            </a:r>
            <a:r>
              <a:rPr lang="en-US" altLang="ko-KR"/>
              <a:t>writer</a:t>
            </a:r>
            <a:r>
              <a:rPr lang="ko-KR" altLang="en-US"/>
              <a:t>로 먼저 써준 다음에 클라이언트가 입력을 실행한다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reader</a:t>
            </a:r>
            <a:r>
              <a:rPr lang="ko-KR" altLang="en-US"/>
              <a:t>로 읽어온 부분을 </a:t>
            </a:r>
            <a:r>
              <a:rPr lang="en-US" altLang="ko-KR"/>
              <a:t>readvalue</a:t>
            </a:r>
            <a:r>
              <a:rPr lang="ko-KR" altLang="en-US"/>
              <a:t>로 담아서 </a:t>
            </a:r>
            <a:r>
              <a:rPr lang="en-US" altLang="ko-KR"/>
              <a:t>write</a:t>
            </a:r>
            <a:r>
              <a:rPr lang="ko-KR" altLang="en-US"/>
              <a:t>를 하고 반복한다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613388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서버와 클라이언트의 연결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1614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실행 예시 </a:t>
            </a:r>
            <a:r>
              <a:rPr lang="en-US" altLang="ko-KR"/>
              <a:t>:</a:t>
            </a:r>
            <a:r>
              <a:rPr lang="ko-KR" altLang="en-US"/>
              <a:t> 같이 해본다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23130"/>
      </p:ext>
    </p:extLst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예외적인 부분도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70428"/>
      </p:ext>
    </p:extLst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“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작성자</a:t>
            </a:r>
            <a:r>
              <a:rPr lang="en-US" altLang="ko-KR"/>
              <a:t>)</a:t>
            </a:r>
            <a:r>
              <a:rPr lang="ko-KR" altLang="en-US"/>
              <a:t>가 제목 내용을 추가</a:t>
            </a:r>
            <a:r>
              <a:rPr lang="en-US" altLang="ko-KR"/>
              <a:t>,</a:t>
            </a:r>
            <a:r>
              <a:rPr lang="ko-KR" altLang="en-US"/>
              <a:t> 삭제</a:t>
            </a:r>
            <a:r>
              <a:rPr lang="en-US" altLang="ko-KR"/>
              <a:t>,</a:t>
            </a:r>
            <a:r>
              <a:rPr lang="ko-KR" altLang="en-US"/>
              <a:t> 보기 </a:t>
            </a:r>
            <a:r>
              <a:rPr lang="en-US" altLang="ko-KR"/>
              <a:t>/</a:t>
            </a:r>
            <a:r>
              <a:rPr lang="ko-KR" altLang="en-US"/>
              <a:t> 서버가 </a:t>
            </a:r>
            <a:r>
              <a:rPr lang="en-US" altLang="ko-KR"/>
              <a:t>read, write</a:t>
            </a:r>
            <a:r>
              <a:rPr lang="ko-KR" altLang="en-US"/>
              <a:t>할 것 클라이언트가 </a:t>
            </a:r>
            <a:r>
              <a:rPr lang="en-US" altLang="ko-KR"/>
              <a:t>write, read</a:t>
            </a:r>
            <a:r>
              <a:rPr lang="ko-KR" altLang="en-US"/>
              <a:t>할 것</a:t>
            </a:r>
            <a:r>
              <a:rPr lang="en-US" altLang="ko-KR"/>
              <a:t>”</a:t>
            </a:r>
            <a:r>
              <a:rPr lang="ko-KR" altLang="en-US"/>
              <a:t>이라고만 생각했는데</a:t>
            </a:r>
            <a:r>
              <a:rPr lang="en-US" altLang="ko-KR"/>
              <a:t>...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38086"/>
      </p:ext>
    </p:extLst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read, write</a:t>
            </a:r>
            <a:r>
              <a:rPr lang="ko-KR" altLang="en-US"/>
              <a:t>는 단순히 클라이언트와 서버를 연결하는 빨대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중요한 내용은 서버에 있고</a:t>
            </a:r>
            <a:r>
              <a:rPr lang="en-US" altLang="ko-KR"/>
              <a:t>,</a:t>
            </a:r>
            <a:r>
              <a:rPr lang="ko-KR" altLang="en-US"/>
              <a:t> 클라이언트는 접속해서 스트림으로 서버를 빨아먹으면 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대신 서버에도 빨대를 꽂을 수 있는 구멍이 있어야 빨아먹을 수 있다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서버 </a:t>
            </a:r>
            <a:r>
              <a:rPr lang="en-US" altLang="ko-KR"/>
              <a:t>~</a:t>
            </a:r>
            <a:r>
              <a:rPr lang="ko-KR" altLang="en-US"/>
              <a:t> 클라이언트 프로젝트를 하면서 서버 연결과 스트림에 대해 유튜브나 인터넷 자료를 많이 찾아보고 연구했던 시간이었다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488459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75095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처음 올려주신 이미지 보고 필요한 기능을 적어봤다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943631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33090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Post </a:t>
            </a:r>
            <a:r>
              <a:rPr lang="ko-KR" altLang="en-US"/>
              <a:t>클래스 </a:t>
            </a:r>
            <a:r>
              <a:rPr lang="en-US" altLang="ko-KR"/>
              <a:t>(</a:t>
            </a:r>
            <a:r>
              <a:rPr lang="ko-KR" altLang="en-US"/>
              <a:t>게시글에 필요한 </a:t>
            </a:r>
            <a:r>
              <a:rPr lang="en-US" altLang="ko-KR"/>
              <a:t>index, </a:t>
            </a:r>
            <a:r>
              <a:rPr lang="ko-KR" altLang="en-US"/>
              <a:t>제목</a:t>
            </a:r>
            <a:r>
              <a:rPr lang="en-US" altLang="ko-KR"/>
              <a:t>,</a:t>
            </a:r>
            <a:r>
              <a:rPr lang="ko-KR" altLang="en-US"/>
              <a:t> 작가</a:t>
            </a:r>
            <a:r>
              <a:rPr lang="en-US" altLang="ko-KR"/>
              <a:t>,</a:t>
            </a:r>
            <a:r>
              <a:rPr lang="ko-KR" altLang="en-US"/>
              <a:t> 글</a:t>
            </a:r>
            <a:r>
              <a:rPr lang="en-US" altLang="ko-KR"/>
              <a:t>,</a:t>
            </a:r>
            <a:r>
              <a:rPr lang="ko-KR" altLang="en-US"/>
              <a:t> 날짜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844148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Board </a:t>
            </a:r>
            <a:r>
              <a:rPr lang="ko-KR" altLang="en-US"/>
              <a:t>클래스 </a:t>
            </a:r>
            <a:r>
              <a:rPr lang="en-US" altLang="ko-KR"/>
              <a:t>:</a:t>
            </a:r>
            <a:r>
              <a:rPr lang="ko-KR" altLang="en-US"/>
              <a:t> 게시판의 기능을 담았다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Main :</a:t>
            </a:r>
            <a:r>
              <a:rPr lang="ko-KR" altLang="en-US"/>
              <a:t> 게시판이 돌아가는 곳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32273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Board </a:t>
            </a:r>
            <a:r>
              <a:rPr lang="ko-KR" altLang="en-US"/>
              <a:t>클래스 </a:t>
            </a:r>
            <a:r>
              <a:rPr lang="en-US" altLang="ko-KR"/>
              <a:t>:</a:t>
            </a:r>
            <a:r>
              <a:rPr lang="ko-KR" altLang="en-US"/>
              <a:t> 게시판의 기능을 담았다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Main :</a:t>
            </a:r>
            <a:r>
              <a:rPr lang="ko-KR" altLang="en-US"/>
              <a:t> 게시판이 돌아가는 곳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409307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73676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sender(</a:t>
            </a:r>
            <a:r>
              <a:rPr lang="ko-KR" altLang="en-US"/>
              <a:t>보내는 입장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writer), receiver(</a:t>
            </a:r>
            <a:r>
              <a:rPr lang="ko-KR" altLang="en-US"/>
              <a:t>받는 입장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reader)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6805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1722426"/>
            <a:ext cx="12191999" cy="363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1722426"/>
            <a:ext cx="1142965" cy="3635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0" y="0"/>
            <a:ext cx="1142965" cy="1714488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0" y="4143380"/>
            <a:ext cx="1142965" cy="2714621"/>
          </a:xfrm>
          <a:prstGeom prst="rect">
            <a:avLst/>
          </a:prstGeom>
          <a:solidFill>
            <a:schemeClr val="tx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451394" y="2857496"/>
            <a:ext cx="10363199" cy="1100144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365794" y="4000504"/>
            <a:ext cx="8534399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642918"/>
            <a:ext cx="12191999" cy="371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-2"/>
            <a:ext cx="12192007" cy="642919"/>
            <a:chOff x="0" y="4156762"/>
            <a:chExt cx="9144006" cy="357159"/>
          </a:xfrm>
        </p:grpSpPr>
        <p:sp>
          <p:nvSpPr>
            <p:cNvPr id="8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" y="2643182"/>
            <a:ext cx="10972799" cy="1444652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12191999" cy="2143116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" name=""/>
          <p:cNvGrpSpPr/>
          <p:nvPr/>
        </p:nvGrpSpPr>
        <p:grpSpPr>
          <a:xfrm rot="0">
            <a:off x="0" y="0"/>
            <a:ext cx="12192007" cy="176347"/>
            <a:chOff x="0" y="4156762"/>
            <a:chExt cx="9144006" cy="357159"/>
          </a:xfrm>
        </p:grpSpPr>
        <p:sp>
          <p:nvSpPr>
            <p:cNvPr id="9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428717" y="928670"/>
            <a:ext cx="8572559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body" sz="quarter" idx="15"/>
          </p:nvPr>
        </p:nvSpPr>
        <p:spPr>
          <a:xfrm>
            <a:off x="1428717" y="2286000"/>
            <a:ext cx="8572499" cy="35718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9620274" y="0"/>
            <a:ext cx="2571725" cy="685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" name=""/>
          <p:cNvGrpSpPr/>
          <p:nvPr/>
        </p:nvGrpSpPr>
        <p:grpSpPr>
          <a:xfrm rot="0">
            <a:off x="0" y="-1"/>
            <a:ext cx="285709" cy="6858001"/>
            <a:chOff x="0" y="-1"/>
            <a:chExt cx="214282" cy="6858001"/>
          </a:xfrm>
        </p:grpSpPr>
        <p:sp>
          <p:nvSpPr>
            <p:cNvPr id="9" name="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5" name=""/>
            <p:cNvGrpSpPr/>
            <p:nvPr/>
          </p:nvGrpSpPr>
          <p:grpSpPr>
            <a:xfrm rot="0">
              <a:off x="0" y="-1"/>
              <a:ext cx="214282" cy="6858001"/>
              <a:chOff x="-714412" y="-1"/>
              <a:chExt cx="214282" cy="6858001"/>
            </a:xfrm>
          </p:grpSpPr>
          <p:sp>
            <p:nvSpPr>
              <p:cNvPr id="11" name=""/>
              <p:cNvSpPr/>
              <p:nvPr/>
            </p:nvSpPr>
            <p:spPr>
              <a:xfrm>
                <a:off x="-714412" y="1722425"/>
                <a:ext cx="214282" cy="36354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-714412" y="-1"/>
                <a:ext cx="214282" cy="17144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714412" y="4143379"/>
                <a:ext cx="214282" cy="2714621"/>
              </a:xfrm>
              <a:prstGeom prst="rect">
                <a:avLst/>
              </a:prstGeom>
              <a:solidFill>
                <a:schemeClr val="tx2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12191999" cy="4143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"/>
          <p:cNvGrpSpPr/>
          <p:nvPr/>
        </p:nvGrpSpPr>
        <p:grpSpPr>
          <a:xfrm rot="0">
            <a:off x="0" y="4156762"/>
            <a:ext cx="12192007" cy="700998"/>
            <a:chOff x="0" y="4156762"/>
            <a:chExt cx="9144006" cy="357159"/>
          </a:xfrm>
        </p:grpSpPr>
        <p:sp>
          <p:nvSpPr>
            <p:cNvPr id="9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2158766"/>
            <a:ext cx="10363199" cy="1076323"/>
          </a:xfrm>
        </p:spPr>
        <p:txBody>
          <a:bodyPr anchor="ctr"/>
          <a:lstStyle>
            <a:lvl1pPr algn="ctr">
              <a:defRPr sz="4800" b="0" cap="all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263903"/>
            <a:ext cx="10363199" cy="66516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title" idx="0"/>
          </p:nvPr>
        </p:nvSpPr>
        <p:spPr>
          <a:xfrm>
            <a:off x="609599" y="198438"/>
            <a:ext cx="10972799" cy="7794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300163"/>
            <a:ext cx="10972799" cy="4889622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609599" y="1286190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6197599" y="1286190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608037" y="3790019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6196037" y="3790019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85737"/>
            <a:ext cx="10991850" cy="804863"/>
          </a:xfrm>
        </p:spPr>
        <p:txBody>
          <a:bodyPr anchor="ctr"/>
          <a:lstStyle>
            <a:lvl1pPr algn="l">
              <a:defRPr sz="36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697567" y="1300163"/>
            <a:ext cx="8699498" cy="39100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697567" y="5367338"/>
            <a:ext cx="8699498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조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12191999" cy="1000108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" descr="132"/>
          <p:cNvPicPr>
            <a:picLocks noChangeAspect="1" noChangeArrowheads="1"/>
          </p:cNvPicPr>
          <p:nvPr/>
        </p:nvPicPr>
        <p:blipFill rotWithShape="1">
          <a:blip r:embed="rId14">
            <a:alphaModFix/>
            <a:grayscl/>
            <a:lum/>
          </a:blip>
          <a:srcRect/>
          <a:stretch>
            <a:fillRect/>
          </a:stretch>
        </p:blipFill>
        <p:spPr>
          <a:xfrm>
            <a:off x="0" y="4214818"/>
            <a:ext cx="12191999" cy="2643182"/>
          </a:xfrm>
          <a:prstGeom prst="rect">
            <a:avLst/>
          </a:prstGeom>
          <a:noFill/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0"/>
            <a:ext cx="285709" cy="1000108"/>
            <a:chOff x="0" y="0"/>
            <a:chExt cx="357158" cy="1000108"/>
          </a:xfrm>
        </p:grpSpPr>
        <p:sp>
          <p:nvSpPr>
            <p:cNvPr id="22" name=""/>
            <p:cNvSpPr/>
            <p:nvPr/>
          </p:nvSpPr>
          <p:spPr>
            <a:xfrm>
              <a:off x="0" y="0"/>
              <a:ext cx="357158" cy="78579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0" y="631373"/>
              <a:ext cx="357158" cy="368735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8800" indent="-1778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74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3300" indent="-2032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6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1651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811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73275" indent="-17462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3.jpeg"  /><Relationship Id="rId4" Type="http://schemas.openxmlformats.org/officeDocument/2006/relationships/image" Target="../media/image14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8.xml"  /><Relationship Id="rId3" Type="http://schemas.openxmlformats.org/officeDocument/2006/relationships/diagramColors" Target="../diagrams/colors1.xml"  /><Relationship Id="rId4" Type="http://schemas.openxmlformats.org/officeDocument/2006/relationships/diagramQuickStyle" Target="../diagrams/quickStyle1.xml"  /><Relationship Id="rId5" Type="http://schemas.openxmlformats.org/officeDocument/2006/relationships/diagramLayout" Target="../diagrams/layout1.xml"  /><Relationship Id="rId6" Type="http://schemas.openxmlformats.org/officeDocument/2006/relationships/diagramData" Target="../diagrams/data1.xml"  /><Relationship Id="rId7" Type="http://schemas.microsoft.com/office/2007/relationships/diagramDrawing" Target="../diagrams/drawing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451394" y="2493956"/>
            <a:ext cx="10363199" cy="1100144"/>
          </a:xfrm>
        </p:spPr>
        <p:txBody>
          <a:bodyPr/>
          <a:p>
            <a:pPr lvl="0">
              <a:defRPr/>
            </a:pPr>
            <a:r>
              <a:rPr lang="en-US" altLang="ko-KR"/>
              <a:t>Java Project</a:t>
            </a:r>
            <a:br>
              <a:rPr lang="ko-KR" altLang="en-US"/>
            </a:br>
            <a:r>
              <a:rPr lang="ko-KR" altLang="en-US"/>
              <a:t>소켓 프로그램을 적용한 게시판 제작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365794" y="4318004"/>
            <a:ext cx="8534399" cy="571504"/>
          </a:xfrm>
        </p:spPr>
        <p:txBody>
          <a:bodyPr/>
          <a:p>
            <a:pPr lvl="0" algn="r">
              <a:defRPr/>
            </a:pPr>
            <a:r>
              <a:rPr lang="en-US" altLang="ko-KR"/>
              <a:t>IT 5</a:t>
            </a:r>
            <a:r>
              <a:rPr lang="ko-KR" altLang="en-US"/>
              <a:t>기 윤재영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94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통신 기능을 적용한 코드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164999"/>
            <a:ext cx="12192000" cy="4046558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715595" y="1276350"/>
            <a:ext cx="2761352" cy="675598"/>
          </a:xfrm>
          <a:prstGeom prst="rect">
            <a:avLst/>
          </a:prstGeom>
          <a:solidFill>
            <a:srgbClr val="399aad">
              <a:alpha val="100000"/>
            </a:srgbClr>
          </a:solidFill>
          <a:ln w="19050" cap="flat" cmpd="sng" algn="ctr">
            <a:solidFill>
              <a:srgbClr val="1a4a53">
                <a:alpha val="100000"/>
              </a:srgbClr>
            </a:solidFill>
            <a:prstDash val="solid"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함초롬돋움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868845" y="1389189"/>
            <a:ext cx="2454852" cy="449919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함초롬돋움"/>
                <a:cs typeface="Arial"/>
              </a:rPr>
              <a:t>기존 게시판 코드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6096000" y="1276350"/>
            <a:ext cx="2761352" cy="675598"/>
          </a:xfrm>
          <a:prstGeom prst="rect">
            <a:avLst/>
          </a:prstGeom>
          <a:solidFill>
            <a:srgbClr val="399aad">
              <a:alpha val="100000"/>
            </a:srgbClr>
          </a:solidFill>
          <a:ln w="19050" cap="flat" cmpd="sng" algn="ctr">
            <a:solidFill>
              <a:srgbClr val="1a4a53">
                <a:alpha val="100000"/>
              </a:srgbClr>
            </a:solidFill>
            <a:prstDash val="solid"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함초롬돋움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6249250" y="1389189"/>
            <a:ext cx="2454852" cy="44991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함초롬돋움"/>
                <a:cs typeface="Arial"/>
              </a:rPr>
              <a:t>소켓 게시판 코드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541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통신 기능을 적용한 코드 </a:t>
            </a:r>
            <a:r>
              <a:rPr lang="en-US" altLang="ko-KR"/>
              <a:t>(Server</a:t>
            </a:r>
            <a:r>
              <a:rPr lang="ko-KR" altLang="en-US"/>
              <a:t> 안의 </a:t>
            </a:r>
            <a:r>
              <a:rPr lang="en-US" altLang="ko-KR"/>
              <a:t>Thread)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291969"/>
            <a:ext cx="8952442" cy="5094023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6517128" y="1747052"/>
            <a:ext cx="5236546" cy="118262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101f24"/>
                </a:solidFill>
                <a:latin typeface="Arial"/>
                <a:ea typeface="함초롬돋움"/>
                <a:cs typeface="함초롬돋움"/>
              </a:rPr>
              <a:t>Server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101f24"/>
                </a:solidFill>
                <a:latin typeface="Arial"/>
                <a:ea typeface="함초롬돋움"/>
                <a:cs typeface="함초롬돋움"/>
              </a:rPr>
              <a:t>프로그램에 게시판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101f24"/>
                </a:solidFill>
                <a:latin typeface="Arial"/>
                <a:ea typeface="함초롬돋움"/>
                <a:cs typeface="함초롬돋움"/>
              </a:rPr>
              <a:t>Thread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101f24"/>
                </a:solidFill>
                <a:latin typeface="Arial"/>
                <a:ea typeface="함초롬돋움"/>
                <a:cs typeface="함초롬돋움"/>
              </a:rPr>
              <a:t>를 만들고 실행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101f24"/>
              </a:solidFill>
              <a:latin typeface="Arial"/>
              <a:ea typeface="함초롬돋움"/>
              <a:cs typeface="함초롬돋움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101f24"/>
                </a:solidFill>
                <a:latin typeface="Arial"/>
                <a:ea typeface="함초롬돋움"/>
                <a:cs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101f24"/>
                </a:solidFill>
                <a:latin typeface="Arial"/>
                <a:ea typeface="함초롬돋움"/>
                <a:cs typeface="함초롬돋움"/>
              </a:rPr>
              <a:t> 소켓 초기화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101f24"/>
                </a:solidFill>
                <a:latin typeface="Arial"/>
                <a:ea typeface="함초롬돋움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101f24"/>
                </a:solidFill>
                <a:latin typeface="Arial"/>
                <a:ea typeface="함초롬돋움"/>
                <a:cs typeface="함초롬돋움"/>
              </a:rPr>
              <a:t> 사용자를 담을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101f24"/>
                </a:solidFill>
                <a:latin typeface="Arial"/>
                <a:ea typeface="함초롬돋움"/>
                <a:cs typeface="함초롬돋움"/>
              </a:rPr>
              <a:t>List&lt;Socket&gt;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101f24"/>
                </a:solidFill>
                <a:latin typeface="Arial"/>
                <a:ea typeface="함초롬돋움"/>
                <a:cs typeface="함초롬돋움"/>
              </a:rPr>
              <a:t> 생성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101f24"/>
              </a:solidFill>
              <a:latin typeface="Arial"/>
              <a:ea typeface="함초롬돋움"/>
              <a:cs typeface="함초롬돋움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101f24"/>
                </a:solidFill>
                <a:latin typeface="Arial"/>
                <a:ea typeface="함초롬돋움"/>
                <a:cs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101f24"/>
                </a:solidFill>
                <a:latin typeface="Arial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101f24"/>
                </a:solidFill>
                <a:latin typeface="Arial"/>
                <a:ea typeface="함초롬돋움"/>
                <a:cs typeface="함초롬돋움"/>
              </a:rPr>
              <a:t>run()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101f24"/>
                </a:solidFill>
                <a:latin typeface="Arial"/>
                <a:ea typeface="함초롬돋움"/>
                <a:cs typeface="함초롬돋움"/>
              </a:rPr>
              <a:t>에 콘솔 게시판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101f24"/>
                </a:solidFill>
                <a:latin typeface="Arial"/>
                <a:ea typeface="함초롬돋움"/>
                <a:cs typeface="함초롬돋움"/>
              </a:rPr>
              <a:t>ProjectMain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101f24"/>
                </a:solidFill>
                <a:latin typeface="Arial"/>
                <a:ea typeface="함초롬돋움"/>
                <a:cs typeface="함초롬돋움"/>
              </a:rPr>
              <a:t>을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101f24"/>
              </a:solidFill>
              <a:latin typeface="Arial"/>
              <a:ea typeface="함초롬돋움"/>
              <a:cs typeface="함초롬돋움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101f24"/>
                </a:solidFill>
                <a:latin typeface="Arial"/>
                <a:ea typeface="함초롬돋움"/>
                <a:cs typeface="함초롬돋움"/>
              </a:rPr>
              <a:t>Read/Write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101f24"/>
                </a:solidFill>
                <a:latin typeface="Arial"/>
                <a:ea typeface="함초롬돋움"/>
                <a:cs typeface="함초롬돋움"/>
              </a:rPr>
              <a:t> 형식으로 바꾸어서 실행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101f24"/>
              </a:solidFill>
              <a:latin typeface="Arial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1373859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통신 기능을 적용한 코드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5186" y="1462407"/>
            <a:ext cx="5598917" cy="50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6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통신 기능을 적용한 코드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tretch>
            <a:fillRect/>
          </a:stretch>
        </p:blipFill>
        <p:spPr>
          <a:xfrm>
            <a:off x="609599" y="2940837"/>
            <a:ext cx="5384799" cy="2965431"/>
          </a:xfrm>
          <a:prstGeom prst="rect">
            <a:avLst/>
          </a:prstGeom>
        </p:spPr>
      </p:pic>
      <p:pic>
        <p:nvPicPr>
          <p:cNvPr id="4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tretch>
            <a:fillRect/>
          </a:stretch>
        </p:blipFill>
        <p:spPr>
          <a:xfrm>
            <a:off x="6197598" y="2694838"/>
            <a:ext cx="5384799" cy="3457429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715595" y="1276350"/>
            <a:ext cx="2586403" cy="675598"/>
          </a:xfrm>
          <a:prstGeom prst="rect">
            <a:avLst/>
          </a:prstGeom>
          <a:solidFill>
            <a:srgbClr val="399aad">
              <a:alpha val="100000"/>
            </a:srgbClr>
          </a:solidFill>
          <a:ln w="19050" cap="flat" cmpd="sng" algn="ctr">
            <a:solidFill>
              <a:srgbClr val="1a4a53">
                <a:alpha val="100000"/>
              </a:srgbClr>
            </a:solidFill>
            <a:prstDash val="solid"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함초롬돋움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348108" y="1367451"/>
            <a:ext cx="1321377" cy="516594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함초롬돋움"/>
                <a:cs typeface="Arial"/>
              </a:rPr>
              <a:t>Server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6303594" y="1276350"/>
            <a:ext cx="2586403" cy="675598"/>
          </a:xfrm>
          <a:prstGeom prst="rect">
            <a:avLst/>
          </a:prstGeom>
          <a:solidFill>
            <a:srgbClr val="399aad">
              <a:alpha val="100000"/>
            </a:srgbClr>
          </a:solidFill>
          <a:ln w="19050" cap="flat" cmpd="sng" algn="ctr">
            <a:solidFill>
              <a:srgbClr val="1a4a53">
                <a:alpha val="100000"/>
              </a:srgbClr>
            </a:solidFill>
            <a:prstDash val="solid"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함초롬돋움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6991669" y="1367451"/>
            <a:ext cx="1210253" cy="516594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함초롬돋움"/>
                <a:cs typeface="Arial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5329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실행 예시 </a:t>
            </a:r>
            <a:r>
              <a:rPr lang="en-US" altLang="ko-KR"/>
              <a:t>(Client)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sz="quarter" idx="1"/>
          </p:nvPr>
        </p:nvPicPr>
        <p:blipFill rotWithShape="1">
          <a:blip r:embed="rId3"/>
          <a:stretch>
            <a:fillRect/>
          </a:stretch>
        </p:blipFill>
        <p:spPr>
          <a:xfrm>
            <a:off x="403904" y="1286190"/>
            <a:ext cx="5397056" cy="5204832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42464" y="1102154"/>
            <a:ext cx="7049483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44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Class="entr" presetSubtype="3" fill="hold" nodeType="clickEffect" mc:Ignorable="hp" hp:hslPresetID="200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xmlns:mc="http://schemas.openxmlformats.org/markup-compatibility/2006" xmlns:hp="http://schemas.haansoft.com/office/presentation/8.0" transition="in" filter="wheel(1)" mc:Ignorable="hp" hp:hslFilter="radar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Class="entr" presetSubtype="3" fill="hold" nodeType="clickEffect" mc:Ignorable="hp" hp:hslPresetID="200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xmlns:mc="http://schemas.openxmlformats.org/markup-compatibility/2006" xmlns:hp="http://schemas.haansoft.com/office/presentation/8.0" transition="in" filter="wheel(1)" mc:Ignorable="hp" hp:hslFilter="radar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실행 예시</a:t>
            </a:r>
            <a:r>
              <a:rPr lang="en-US" altLang="ko-KR"/>
              <a:t> (Client)</a:t>
            </a:r>
            <a:endParaRPr lang="en-US" altLang="ko-KR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077" y="1345376"/>
            <a:ext cx="5856888" cy="496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98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실행 예시 </a:t>
            </a:r>
            <a:r>
              <a:rPr lang="en-US" altLang="ko-KR"/>
              <a:t>(Server)</a:t>
            </a:r>
            <a:endParaRPr lang="en-US" altLang="ko-KR"/>
          </a:p>
        </p:txBody>
      </p:sp>
      <p:pic>
        <p:nvPicPr>
          <p:cNvPr id="8" name="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220044"/>
            <a:ext cx="5009282" cy="540327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5864485" y="5300926"/>
            <a:ext cx="5390784" cy="117998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원래의 서버는 클라이언트의 연결만 확인했었는데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피드백을 받고 나서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클라이언트가 글을 올리거나 삭제하게 되었을 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서버에 등록된 글의 목록도 볼 수 있도록 수정하였다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805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 리뷰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3248" y="2779267"/>
            <a:ext cx="3856714" cy="3596386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24798" y="2422080"/>
            <a:ext cx="3657600" cy="3810000"/>
          </a:xfrm>
          <a:prstGeom prst="rect">
            <a:avLst/>
          </a:prstGeom>
        </p:spPr>
      </p:pic>
      <p:cxnSp>
        <p:nvCxnSpPr>
          <p:cNvPr id="9" name=""/>
          <p:cNvCxnSpPr/>
          <p:nvPr/>
        </p:nvCxnSpPr>
        <p:spPr>
          <a:xfrm>
            <a:off x="3955981" y="1803400"/>
            <a:ext cx="5308737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 txBox="1"/>
          <p:nvPr/>
        </p:nvSpPr>
        <p:spPr>
          <a:xfrm>
            <a:off x="3993673" y="1233275"/>
            <a:ext cx="2616677" cy="412645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 sz="2100"/>
              <a:t>클라이언트를 기다림</a:t>
            </a:r>
            <a:endParaRPr lang="ko-KR" altLang="en-US" sz="2100"/>
          </a:p>
        </p:txBody>
      </p:sp>
      <p:cxnSp>
        <p:nvCxnSpPr>
          <p:cNvPr id="11" name=""/>
          <p:cNvCxnSpPr/>
          <p:nvPr/>
        </p:nvCxnSpPr>
        <p:spPr>
          <a:xfrm rot="10800000">
            <a:off x="3955981" y="2574480"/>
            <a:ext cx="5308736" cy="2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 txBox="1"/>
          <p:nvPr/>
        </p:nvSpPr>
        <p:spPr>
          <a:xfrm>
            <a:off x="7645160" y="2007807"/>
            <a:ext cx="1590280" cy="41427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2100"/>
              <a:t>서버에 접속</a:t>
            </a:r>
            <a:endParaRPr lang="ko-KR" altLang="en-US" sz="2100"/>
          </a:p>
        </p:txBody>
      </p:sp>
      <p:cxnSp>
        <p:nvCxnSpPr>
          <p:cNvPr id="13" name=""/>
          <p:cNvCxnSpPr/>
          <p:nvPr/>
        </p:nvCxnSpPr>
        <p:spPr>
          <a:xfrm flipV="1">
            <a:off x="5133444" y="4577460"/>
            <a:ext cx="2791354" cy="0"/>
          </a:xfrm>
          <a:prstGeom prst="straightConnector1">
            <a:avLst/>
          </a:prstGeom>
          <a:ln w="25400">
            <a:solidFill>
              <a:srgbClr val="ff843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 txBox="1"/>
          <p:nvPr/>
        </p:nvSpPr>
        <p:spPr>
          <a:xfrm>
            <a:off x="4698229" y="3429000"/>
            <a:ext cx="3537086" cy="41719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200"/>
              <a:t>무슨 동작을 원하는지</a:t>
            </a:r>
            <a:r>
              <a:rPr lang="en-US" altLang="ko-KR" sz="2200"/>
              <a:t>?</a:t>
            </a:r>
            <a:endParaRPr lang="en-US" altLang="ko-KR" sz="2200"/>
          </a:p>
        </p:txBody>
      </p:sp>
      <p:sp>
        <p:nvSpPr>
          <p:cNvPr id="15" name=""/>
          <p:cNvSpPr txBox="1"/>
          <p:nvPr/>
        </p:nvSpPr>
        <p:spPr>
          <a:xfrm>
            <a:off x="5304313" y="5188478"/>
            <a:ext cx="2931002" cy="41772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2200"/>
              <a:t>보기</a:t>
            </a:r>
            <a:r>
              <a:rPr lang="en-US" altLang="ko-KR" sz="2200"/>
              <a:t>!</a:t>
            </a:r>
            <a:r>
              <a:rPr lang="ko-KR" altLang="en-US" sz="2200"/>
              <a:t> 추가</a:t>
            </a:r>
            <a:r>
              <a:rPr lang="en-US" altLang="ko-KR" sz="2200"/>
              <a:t>!</a:t>
            </a:r>
            <a:r>
              <a:rPr lang="ko-KR" altLang="en-US" sz="2200"/>
              <a:t> 삭제</a:t>
            </a:r>
            <a:r>
              <a:rPr lang="en-US" altLang="ko-KR" sz="2200"/>
              <a:t>!</a:t>
            </a:r>
            <a:r>
              <a:rPr lang="ko-KR" altLang="en-US" sz="2200"/>
              <a:t> 종료</a:t>
            </a:r>
            <a:r>
              <a:rPr lang="en-US" altLang="ko-KR" sz="2200"/>
              <a:t>!</a:t>
            </a:r>
            <a:endParaRPr lang="en-US" altLang="ko-KR" sz="2200"/>
          </a:p>
        </p:txBody>
      </p:sp>
      <p:sp>
        <p:nvSpPr>
          <p:cNvPr id="16" name=""/>
          <p:cNvSpPr txBox="1"/>
          <p:nvPr/>
        </p:nvSpPr>
        <p:spPr>
          <a:xfrm>
            <a:off x="357187" y="1225602"/>
            <a:ext cx="2010728" cy="115559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3500">
                <a:solidFill>
                  <a:srgbClr val="bfbfbf"/>
                </a:solidFill>
              </a:rPr>
              <a:t>프로젝트</a:t>
            </a:r>
            <a:endParaRPr lang="ko-KR" altLang="en-US" sz="3500">
              <a:solidFill>
                <a:srgbClr val="bfbfbf"/>
              </a:solidFill>
            </a:endParaRPr>
          </a:p>
          <a:p>
            <a:pPr lvl="0">
              <a:defRPr/>
            </a:pPr>
            <a:r>
              <a:rPr lang="ko-KR" altLang="en-US" sz="3500">
                <a:solidFill>
                  <a:srgbClr val="bfbfbf"/>
                </a:solidFill>
              </a:rPr>
              <a:t>하기 전</a:t>
            </a:r>
            <a:r>
              <a:rPr lang="en-US" altLang="ko-KR" sz="3500">
                <a:solidFill>
                  <a:srgbClr val="bfbfbf"/>
                </a:solidFill>
              </a:rPr>
              <a:t>...</a:t>
            </a:r>
            <a:endParaRPr lang="en-US" altLang="ko-KR" sz="350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29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1" animBg="1"/>
      <p:bldP spid="11" grpId="2" animBg="1"/>
      <p:bldP spid="12" grpId="3" animBg="1"/>
      <p:bldP spid="14" grpId="4" animBg="1"/>
      <p:bldP spid="15" grpId="5" animBg="1"/>
      <p:bldP spid="13" grpId="6" animBg="1"/>
      <p:bldP spid="13" grpId="7" animBg="1"/>
      <p:bldP spid="14" grpId="8" animBg="1"/>
      <p:bldP spid="15" grpId="9" animBg="1"/>
    </p:bld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 txBox="1"/>
          <p:nvPr/>
        </p:nvSpPr>
        <p:spPr>
          <a:xfrm>
            <a:off x="357186" y="1225602"/>
            <a:ext cx="2382203" cy="1155595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Arial"/>
                <a:ea typeface="함초롬돋움"/>
                <a:cs typeface="함초롬돋움"/>
              </a:rPr>
              <a:t>프로젝트</a:t>
            </a:r>
            <a:endPara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<a:solidFill>
                <a:srgbClr val="bfbfbf"/>
              </a:solidFill>
              <a:latin typeface="Arial"/>
              <a:ea typeface="함초롬돋움"/>
              <a:cs typeface="함초롬돋움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Arial"/>
                <a:ea typeface="함초롬돋움"/>
                <a:cs typeface="함초롬돋움"/>
              </a:rPr>
              <a:t>진행하면서</a:t>
            </a:r>
            <a:endPara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<a:solidFill>
                <a:srgbClr val="bfbfbf"/>
              </a:solidFill>
              <a:latin typeface="Arial"/>
              <a:ea typeface="함초롬돋움"/>
              <a:cs typeface="함초롬돋움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3248" y="2779267"/>
            <a:ext cx="3856714" cy="3596386"/>
          </a:xfrm>
          <a:prstGeom prst="rect">
            <a:avLst/>
          </a:prstGeom>
        </p:spPr>
      </p:pic>
      <p:sp>
        <p:nvSpPr>
          <p:cNvPr id="17" name=""/>
          <p:cNvSpPr/>
          <p:nvPr/>
        </p:nvSpPr>
        <p:spPr>
          <a:xfrm>
            <a:off x="835867" y="931471"/>
            <a:ext cx="3602133" cy="2152670"/>
          </a:xfrm>
          <a:prstGeom prst="cloud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 리뷰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24798" y="2422080"/>
            <a:ext cx="3657600" cy="3810000"/>
          </a:xfrm>
          <a:prstGeom prst="rect">
            <a:avLst/>
          </a:prstGeom>
        </p:spPr>
      </p:pic>
      <p:cxnSp>
        <p:nvCxnSpPr>
          <p:cNvPr id="9" name=""/>
          <p:cNvCxnSpPr/>
          <p:nvPr/>
        </p:nvCxnSpPr>
        <p:spPr>
          <a:xfrm>
            <a:off x="4400309" y="2706377"/>
            <a:ext cx="5308737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 txBox="1"/>
          <p:nvPr/>
        </p:nvSpPr>
        <p:spPr>
          <a:xfrm>
            <a:off x="4438001" y="2136252"/>
            <a:ext cx="2616677" cy="412645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 sz="2100"/>
              <a:t>클라이언트를 기다림</a:t>
            </a:r>
            <a:endParaRPr lang="ko-KR" altLang="en-US" sz="2100"/>
          </a:p>
        </p:txBody>
      </p:sp>
      <p:cxnSp>
        <p:nvCxnSpPr>
          <p:cNvPr id="11" name=""/>
          <p:cNvCxnSpPr/>
          <p:nvPr/>
        </p:nvCxnSpPr>
        <p:spPr>
          <a:xfrm rot="10800000">
            <a:off x="4400309" y="3477457"/>
            <a:ext cx="5308736" cy="2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 txBox="1"/>
          <p:nvPr/>
        </p:nvSpPr>
        <p:spPr>
          <a:xfrm>
            <a:off x="8089488" y="2910784"/>
            <a:ext cx="1587977" cy="41427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2100"/>
              <a:t>서버에 접속</a:t>
            </a:r>
            <a:endParaRPr lang="ko-KR" altLang="en-US" sz="2100"/>
          </a:p>
        </p:txBody>
      </p:sp>
      <p:sp>
        <p:nvSpPr>
          <p:cNvPr id="16" name=""/>
          <p:cNvSpPr txBox="1"/>
          <p:nvPr/>
        </p:nvSpPr>
        <p:spPr>
          <a:xfrm>
            <a:off x="1122880" y="1638947"/>
            <a:ext cx="3084737" cy="90995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rgbClr val="ffffff"/>
                </a:solidFill>
              </a:rPr>
              <a:t>서버에 다양한 기능을 준비</a:t>
            </a:r>
            <a:endParaRPr lang="ko-KR" altLang="en-US">
              <a:solidFill>
                <a:srgbClr val="ffffff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rgbClr val="ffffff"/>
                </a:solidFill>
              </a:rPr>
              <a:t>스트림으로 클라이언트가</a:t>
            </a:r>
            <a:endParaRPr lang="ko-KR" altLang="en-US">
              <a:solidFill>
                <a:srgbClr val="ffffff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rgbClr val="ffffff"/>
                </a:solidFill>
              </a:rPr>
              <a:t>이용할 수 있도록</a:t>
            </a: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391928">
            <a:off x="7764370" y="3276867"/>
            <a:ext cx="320854" cy="2426977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391928">
            <a:off x="7764370" y="2950316"/>
            <a:ext cx="320854" cy="242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5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1" animBg="1"/>
      <p:bldP spid="9" grpId="2" animBg="1"/>
      <p:bldP spid="10" grpId="3" animBg="1"/>
      <p:bldP spid="11" grpId="4" animBg="1"/>
      <p:bldP spid="12" grpId="5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sz="quarter" idx="15"/>
          </p:nvPr>
        </p:nvSpPr>
        <p:spPr>
          <a:xfrm>
            <a:off x="1428777" y="2696104"/>
            <a:ext cx="8572499" cy="3571875"/>
          </a:xfrm>
        </p:spPr>
        <p:txBody>
          <a:bodyPr/>
          <a:p>
            <a:pPr lvl="0">
              <a:defRPr/>
            </a:pPr>
            <a:r>
              <a:rPr lang="ko-KR" altLang="en-US" sz="3000"/>
              <a:t>프로젝트의 구조 </a:t>
            </a:r>
            <a:r>
              <a:rPr lang="en-US" altLang="ko-KR" sz="3000"/>
              <a:t>1</a:t>
            </a:r>
            <a:r>
              <a:rPr lang="ko-KR" altLang="en-US" sz="3000"/>
              <a:t> </a:t>
            </a:r>
            <a:r>
              <a:rPr lang="en-US" altLang="ko-KR" sz="3000"/>
              <a:t>:</a:t>
            </a:r>
            <a:r>
              <a:rPr lang="ko-KR" altLang="en-US" sz="3000"/>
              <a:t> 게시판의 구조</a:t>
            </a:r>
            <a:endParaRPr lang="ko-KR" altLang="en-US" sz="3000"/>
          </a:p>
          <a:p>
            <a:pPr lvl="0">
              <a:defRPr/>
            </a:pPr>
            <a:r>
              <a:rPr lang="ko-KR" altLang="en-US" sz="3000"/>
              <a:t>프로젝트의 구조 </a:t>
            </a:r>
            <a:r>
              <a:rPr lang="en-US" altLang="ko-KR" sz="3000"/>
              <a:t>2</a:t>
            </a:r>
            <a:r>
              <a:rPr lang="ko-KR" altLang="en-US" sz="3000"/>
              <a:t> </a:t>
            </a:r>
            <a:r>
              <a:rPr lang="en-US" altLang="ko-KR" sz="3000"/>
              <a:t>:</a:t>
            </a:r>
            <a:r>
              <a:rPr lang="ko-KR" altLang="en-US" sz="3000"/>
              <a:t> 소켓 통신</a:t>
            </a:r>
            <a:endParaRPr lang="ko-KR" altLang="en-US" sz="3000"/>
          </a:p>
          <a:p>
            <a:pPr lvl="0">
              <a:defRPr/>
            </a:pPr>
            <a:r>
              <a:rPr lang="ko-KR" altLang="en-US" sz="3000"/>
              <a:t>상세 구현 코드</a:t>
            </a:r>
            <a:endParaRPr lang="ko-KR" altLang="en-US" sz="3000"/>
          </a:p>
          <a:p>
            <a:pPr lvl="0">
              <a:defRPr/>
            </a:pPr>
            <a:r>
              <a:rPr lang="ko-KR" altLang="en-US" sz="3000"/>
              <a:t>프로젝트 리뷰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1386773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프로젝트의 구조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게시판의 구조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356349" y="1643926"/>
            <a:ext cx="5384799" cy="4309797"/>
          </a:xfrm>
        </p:spPr>
        <p:txBody>
          <a:bodyPr/>
          <a:p>
            <a:pPr lvl="0">
              <a:defRPr/>
            </a:pPr>
            <a:r>
              <a:rPr lang="ko-KR" altLang="en-US"/>
              <a:t>게시판의 기능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목록 보기</a:t>
            </a:r>
            <a:r>
              <a:rPr lang="en-US" altLang="ko-KR"/>
              <a:t>,</a:t>
            </a:r>
            <a:r>
              <a:rPr lang="ko-KR" altLang="en-US"/>
              <a:t> 글 등록하기</a:t>
            </a:r>
            <a:r>
              <a:rPr lang="en-US" altLang="ko-KR"/>
              <a:t>,</a:t>
            </a:r>
            <a:r>
              <a:rPr lang="ko-KR" altLang="en-US"/>
              <a:t> 내용 보기</a:t>
            </a:r>
            <a:r>
              <a:rPr lang="en-US" altLang="ko-KR"/>
              <a:t>,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글 삭제하기</a:t>
            </a:r>
            <a:r>
              <a:rPr lang="en-US" altLang="ko-KR"/>
              <a:t>,</a:t>
            </a:r>
            <a:r>
              <a:rPr lang="ko-KR" altLang="en-US"/>
              <a:t> 종료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게시판에 필요한 것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입력받을 스캐너</a:t>
            </a:r>
            <a:r>
              <a:rPr lang="en-US" altLang="ko-KR"/>
              <a:t>,</a:t>
            </a:r>
            <a:r>
              <a:rPr lang="ko-KR" altLang="en-US"/>
              <a:t> 게시글을 관리할 리스트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게시글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글 번호</a:t>
            </a:r>
            <a:r>
              <a:rPr lang="en-US" altLang="ko-KR"/>
              <a:t>,</a:t>
            </a:r>
            <a:r>
              <a:rPr lang="ko-KR" altLang="en-US"/>
              <a:t> 제목</a:t>
            </a:r>
            <a:r>
              <a:rPr lang="en-US" altLang="ko-KR"/>
              <a:t>,</a:t>
            </a:r>
            <a:r>
              <a:rPr lang="ko-KR" altLang="en-US"/>
              <a:t> 작성자</a:t>
            </a:r>
            <a:r>
              <a:rPr lang="en-US" altLang="ko-KR"/>
              <a:t>,</a:t>
            </a:r>
            <a:r>
              <a:rPr lang="ko-KR" altLang="en-US"/>
              <a:t> 내용</a:t>
            </a:r>
            <a:r>
              <a:rPr lang="en-US" altLang="ko-KR"/>
              <a:t>,</a:t>
            </a:r>
            <a:r>
              <a:rPr lang="ko-KR" altLang="en-US"/>
              <a:t> 날짜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2708" y="1397816"/>
            <a:ext cx="5694891" cy="480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0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프로젝트의 구조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게시판의 구조</a:t>
            </a:r>
            <a:endParaRPr lang="ko-KR" altLang="en-US"/>
          </a:p>
        </p:txBody>
      </p:sp>
      <p:graphicFrame>
        <p:nvGraphicFramePr>
          <p:cNvPr id="5" name=""/>
          <p:cNvGraphicFramePr/>
          <p:nvPr/>
        </p:nvGraphicFramePr>
        <p:xfrm>
          <a:off x="1602316" y="1460629"/>
          <a:ext cx="8987368" cy="5055394"/>
        </p:xfrm>
        <a:graphic>
          <a:graphicData uri="http://schemas.openxmlformats.org/drawingml/2006/diagram">
            <dgm:relIds r:dm="rId6" r:lo="rId5" r:qs="rId4" r:cs="rId3"/>
          </a:graphicData>
        </a:graphic>
      </p:graphicFrame>
    </p:spTree>
    <p:extLst>
      <p:ext uri="{BB962C8B-B14F-4D97-AF65-F5344CB8AC3E}">
        <p14:creationId xmlns:p14="http://schemas.microsoft.com/office/powerpoint/2010/main" val="71415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콘솔로 표현한 코드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797822"/>
            <a:ext cx="4217640" cy="4841118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44369" y="1237277"/>
            <a:ext cx="10972799" cy="44693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/>
              <a:t>1.</a:t>
            </a:r>
            <a:r>
              <a:rPr lang="ko-KR" altLang="en-US" sz="2400"/>
              <a:t> 게시판 글 </a:t>
            </a:r>
            <a:r>
              <a:rPr lang="en-US" altLang="ko-KR" sz="2400"/>
              <a:t>:</a:t>
            </a:r>
            <a:r>
              <a:rPr lang="ko-KR" altLang="en-US" sz="2400"/>
              <a:t> 인덱스 번호</a:t>
            </a:r>
            <a:r>
              <a:rPr lang="en-US" altLang="ko-KR" sz="2400"/>
              <a:t>,</a:t>
            </a:r>
            <a:r>
              <a:rPr lang="ko-KR" altLang="en-US" sz="2400"/>
              <a:t> 제목</a:t>
            </a:r>
            <a:r>
              <a:rPr lang="en-US" altLang="ko-KR" sz="2400"/>
              <a:t>,</a:t>
            </a:r>
            <a:r>
              <a:rPr lang="ko-KR" altLang="en-US" sz="2400"/>
              <a:t> 작성자</a:t>
            </a:r>
            <a:r>
              <a:rPr lang="en-US" altLang="ko-KR" sz="2400"/>
              <a:t>,</a:t>
            </a:r>
            <a:r>
              <a:rPr lang="ko-KR" altLang="en-US" sz="2400"/>
              <a:t> 글</a:t>
            </a:r>
            <a:r>
              <a:rPr lang="en-US" altLang="ko-KR" sz="2400"/>
              <a:t>,</a:t>
            </a:r>
            <a:r>
              <a:rPr lang="ko-KR" altLang="en-US" sz="2400"/>
              <a:t> 날짜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5833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콘솔로 표현한 코드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2585454"/>
            <a:ext cx="8636778" cy="4097499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609599" y="1266436"/>
            <a:ext cx="8654922" cy="11795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/>
              <a:t>2.</a:t>
            </a:r>
            <a:r>
              <a:rPr lang="ko-KR" altLang="en-US" sz="2400"/>
              <a:t> 게시판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-</a:t>
            </a:r>
            <a:r>
              <a:rPr lang="ko-KR" altLang="en-US" sz="2400"/>
              <a:t> 스캐너</a:t>
            </a:r>
            <a:r>
              <a:rPr lang="en-US" altLang="ko-KR" sz="2400"/>
              <a:t>,</a:t>
            </a:r>
            <a:r>
              <a:rPr lang="ko-KR" altLang="en-US" sz="2400"/>
              <a:t> 글을 담을 리스트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-</a:t>
            </a:r>
            <a:r>
              <a:rPr lang="ko-KR" altLang="en-US" sz="2400"/>
              <a:t> 메뉴 보기</a:t>
            </a:r>
            <a:r>
              <a:rPr lang="en-US" altLang="ko-KR" sz="2400"/>
              <a:t>,</a:t>
            </a:r>
            <a:r>
              <a:rPr lang="ko-KR" altLang="en-US" sz="2400"/>
              <a:t> 목록 보기</a:t>
            </a:r>
            <a:r>
              <a:rPr lang="en-US" altLang="ko-KR" sz="2400"/>
              <a:t>,</a:t>
            </a:r>
            <a:r>
              <a:rPr lang="ko-KR" altLang="en-US" sz="2400"/>
              <a:t> 글 추가하기</a:t>
            </a:r>
            <a:r>
              <a:rPr lang="en-US" altLang="ko-KR" sz="2400"/>
              <a:t>,</a:t>
            </a:r>
            <a:r>
              <a:rPr lang="ko-KR" altLang="en-US" sz="2400"/>
              <a:t> 글 검색하기</a:t>
            </a:r>
            <a:r>
              <a:rPr lang="en-US" altLang="ko-KR" sz="2400"/>
              <a:t>,</a:t>
            </a:r>
            <a:r>
              <a:rPr lang="ko-KR" altLang="en-US" sz="2400"/>
              <a:t> 글 삭제하기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70553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콘솔로 표현한 코드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47763" y="1323912"/>
            <a:ext cx="3534635" cy="5534087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400438" y="1323913"/>
            <a:ext cx="7250664" cy="33795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/>
              <a:t>3.</a:t>
            </a:r>
            <a:r>
              <a:rPr lang="ko-KR" altLang="en-US" sz="2400"/>
              <a:t> </a:t>
            </a:r>
            <a:r>
              <a:rPr lang="en-US" altLang="ko-KR" sz="2400"/>
              <a:t>main &gt; </a:t>
            </a:r>
            <a:r>
              <a:rPr lang="ko-KR" altLang="en-US" sz="2400"/>
              <a:t>프로그램을 실행하는 부분</a:t>
            </a:r>
            <a:endParaRPr lang="ko-KR" altLang="en-US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r>
              <a:rPr lang="en-US" altLang="ko-KR" sz="2400"/>
              <a:t>-</a:t>
            </a:r>
            <a:r>
              <a:rPr lang="ko-KR" altLang="en-US" sz="2400"/>
              <a:t> 처음에 메뉴를 보여준다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-</a:t>
            </a:r>
            <a:r>
              <a:rPr lang="ko-KR" altLang="en-US" sz="2400"/>
              <a:t> 스캐너로 숫자를 입력 받는다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-</a:t>
            </a:r>
            <a:r>
              <a:rPr lang="ko-KR" altLang="en-US" sz="2400"/>
              <a:t> 숫자를 비교하여 해당하는 기능을 실행한다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(num == 0</a:t>
            </a:r>
            <a:r>
              <a:rPr lang="ko-KR" altLang="en-US" sz="2400"/>
              <a:t> 종료 </a:t>
            </a:r>
            <a:r>
              <a:rPr lang="en-US" altLang="ko-KR" sz="2400"/>
              <a:t>/ num == 1</a:t>
            </a:r>
            <a:r>
              <a:rPr lang="ko-KR" altLang="en-US" sz="2400"/>
              <a:t> 목록 보기</a:t>
            </a:r>
            <a:r>
              <a:rPr lang="en-US" altLang="ko-KR" sz="2400"/>
              <a:t> / ...)</a:t>
            </a:r>
            <a:endParaRPr lang="en-US" altLang="ko-KR" sz="2400"/>
          </a:p>
          <a:p>
            <a:pPr lvl="0">
              <a:defRPr/>
            </a:pPr>
            <a:r>
              <a:rPr lang="en-US" altLang="ko-KR" sz="2400"/>
              <a:t>-</a:t>
            </a:r>
            <a:r>
              <a:rPr lang="ko-KR" altLang="en-US" sz="2400"/>
              <a:t> 글 추가할 때는 제목</a:t>
            </a:r>
            <a:r>
              <a:rPr lang="en-US" altLang="ko-KR" sz="2400"/>
              <a:t>,</a:t>
            </a:r>
            <a:r>
              <a:rPr lang="ko-KR" altLang="en-US" sz="2400"/>
              <a:t> 작성자</a:t>
            </a:r>
            <a:r>
              <a:rPr lang="en-US" altLang="ko-KR" sz="2400"/>
              <a:t>,</a:t>
            </a:r>
            <a:r>
              <a:rPr lang="ko-KR" altLang="en-US" sz="2400"/>
              <a:t> 내용도 입력받는다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-</a:t>
            </a:r>
            <a:r>
              <a:rPr lang="ko-KR" altLang="en-US" sz="2400"/>
              <a:t> 글 검색</a:t>
            </a:r>
            <a:r>
              <a:rPr lang="en-US" altLang="ko-KR" sz="2400"/>
              <a:t>,</a:t>
            </a:r>
            <a:r>
              <a:rPr lang="ko-KR" altLang="en-US" sz="2400"/>
              <a:t> 글 삭제 할 때는 번호를 입력받고 실행한다</a:t>
            </a:r>
            <a:endParaRPr lang="ko-KR" altLang="en-US" sz="2400"/>
          </a:p>
          <a:p>
            <a:pPr lvl="0">
              <a:defRPr/>
            </a:pP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48100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프로젝트의 구조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소켓 통신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90674" y="2956526"/>
            <a:ext cx="3856714" cy="359638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49405" y="3192763"/>
            <a:ext cx="2998956" cy="3123912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867481" y="1558017"/>
            <a:ext cx="3281734" cy="1278528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 sz="2600"/>
              <a:t>개발자가 만든 코드를</a:t>
            </a:r>
            <a:endParaRPr lang="ko-KR" altLang="en-US" sz="2600"/>
          </a:p>
          <a:p>
            <a:pPr lvl="0" algn="ctr">
              <a:defRPr/>
            </a:pPr>
            <a:r>
              <a:rPr lang="ko-KR" altLang="en-US" sz="2600"/>
              <a:t>저장해 둔 곳</a:t>
            </a:r>
            <a:endParaRPr lang="en-US" altLang="ko-KR" sz="2600"/>
          </a:p>
          <a:p>
            <a:pPr lvl="0" algn="ctr">
              <a:defRPr/>
            </a:pPr>
            <a:r>
              <a:rPr lang="en-US" altLang="ko-KR" sz="2600"/>
              <a:t>(</a:t>
            </a:r>
            <a:r>
              <a:rPr lang="ko-KR" altLang="en-US" sz="2600"/>
              <a:t>서버</a:t>
            </a:r>
            <a:r>
              <a:rPr lang="en-US" altLang="ko-KR" sz="2600"/>
              <a:t>)</a:t>
            </a:r>
            <a:endParaRPr lang="en-US" altLang="ko-KR" sz="2600"/>
          </a:p>
        </p:txBody>
      </p:sp>
      <p:sp>
        <p:nvSpPr>
          <p:cNvPr id="7" name=""/>
          <p:cNvSpPr txBox="1"/>
          <p:nvPr/>
        </p:nvSpPr>
        <p:spPr>
          <a:xfrm>
            <a:off x="7287954" y="1365378"/>
            <a:ext cx="2960407" cy="166380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600"/>
              <a:t>서버에 접속하여</a:t>
            </a:r>
            <a:endParaRPr lang="ko-KR" altLang="en-US" sz="2600"/>
          </a:p>
          <a:p>
            <a:pPr lvl="0" algn="ctr">
              <a:defRPr/>
            </a:pPr>
            <a:r>
              <a:rPr lang="ko-KR" altLang="en-US" sz="2600"/>
              <a:t>서버가 만든 기능을</a:t>
            </a:r>
            <a:endParaRPr lang="ko-KR" altLang="en-US" sz="2600"/>
          </a:p>
          <a:p>
            <a:pPr lvl="0" algn="ctr">
              <a:defRPr/>
            </a:pPr>
            <a:r>
              <a:rPr lang="ko-KR" altLang="en-US" sz="2600"/>
              <a:t>실행하는 대상</a:t>
            </a:r>
            <a:endParaRPr lang="ko-KR" altLang="en-US" sz="2600"/>
          </a:p>
          <a:p>
            <a:pPr lvl="0" algn="ctr">
              <a:defRPr/>
            </a:pPr>
            <a:r>
              <a:rPr lang="en-US" altLang="ko-KR" sz="2600"/>
              <a:t>(</a:t>
            </a:r>
            <a:r>
              <a:rPr lang="ko-KR" altLang="en-US" sz="2600"/>
              <a:t>클라이언트</a:t>
            </a:r>
            <a:r>
              <a:rPr lang="en-US" altLang="ko-KR" sz="2600"/>
              <a:t>)</a:t>
            </a:r>
            <a:endParaRPr lang="en-US" altLang="ko-KR" sz="2600"/>
          </a:p>
        </p:txBody>
      </p:sp>
    </p:spTree>
    <p:extLst>
      <p:ext uri="{BB962C8B-B14F-4D97-AF65-F5344CB8AC3E}">
        <p14:creationId xmlns:p14="http://schemas.microsoft.com/office/powerpoint/2010/main" val="30643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통신 기능을 적용한 코드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tretch>
            <a:fillRect/>
          </a:stretch>
        </p:blipFill>
        <p:spPr>
          <a:xfrm>
            <a:off x="515570" y="1666198"/>
            <a:ext cx="5172806" cy="4905110"/>
          </a:xfrm>
          <a:prstGeom prst="rect">
            <a:avLst/>
          </a:prstGeom>
        </p:spPr>
      </p:pic>
      <p:pic>
        <p:nvPicPr>
          <p:cNvPr id="4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tretch>
            <a:fillRect/>
          </a:stretch>
        </p:blipFill>
        <p:spPr>
          <a:xfrm>
            <a:off x="5845174" y="1792140"/>
            <a:ext cx="5907093" cy="3955184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715595" y="1276350"/>
            <a:ext cx="2586403" cy="67559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"/>
          <p:cNvSpPr/>
          <p:nvPr/>
        </p:nvSpPr>
        <p:spPr>
          <a:xfrm>
            <a:off x="6392495" y="1285875"/>
            <a:ext cx="2586403" cy="675598"/>
          </a:xfrm>
          <a:prstGeom prst="rect">
            <a:avLst/>
          </a:prstGeom>
          <a:solidFill>
            <a:srgbClr val="399aad">
              <a:alpha val="100000"/>
            </a:srgbClr>
          </a:solidFill>
          <a:ln w="19050" cap="flat" cmpd="sng" algn="ctr">
            <a:solidFill>
              <a:srgbClr val="1a4a53">
                <a:alpha val="100000"/>
              </a:srgbClr>
            </a:solidFill>
            <a:prstDash val="solid"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294188" y="1367451"/>
            <a:ext cx="1429217" cy="51659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800" b="1">
                <a:solidFill>
                  <a:schemeClr val="lt1"/>
                </a:solidFill>
              </a:rPr>
              <a:t>Sender</a:t>
            </a:r>
            <a:endParaRPr lang="en-US" altLang="ko-KR" sz="2800" b="1">
              <a:solidFill>
                <a:schemeClr val="lt1"/>
              </a:solidFill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836863" y="1364901"/>
            <a:ext cx="1697666" cy="5175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800" b="1">
                <a:solidFill>
                  <a:schemeClr val="lt1"/>
                </a:solidFill>
              </a:rPr>
              <a:t>Receiver</a:t>
            </a:r>
            <a:endParaRPr lang="en-US" altLang="ko-KR" sz="2800" b="1">
              <a:solidFill>
                <a:schemeClr val="lt1"/>
              </a:solidFill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4394419" y="5934428"/>
            <a:ext cx="7607210" cy="636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Sender(OutputStream / PrintWriter)      &gt;&gt; </a:t>
            </a:r>
            <a:r>
              <a:rPr lang="ko-KR" altLang="en-US"/>
              <a:t>개행</a:t>
            </a:r>
            <a:r>
              <a:rPr lang="en-US" altLang="ko-KR"/>
              <a:t>(ln)</a:t>
            </a:r>
            <a:r>
              <a:rPr lang="ko-KR" altLang="en-US"/>
              <a:t> 전까지</a:t>
            </a:r>
            <a:r>
              <a:rPr lang="en-US" altLang="ko-KR"/>
              <a:t> </a:t>
            </a:r>
            <a:r>
              <a:rPr lang="ko-KR" altLang="en-US"/>
              <a:t>읽고 쓰는 역할 </a:t>
            </a:r>
            <a:r>
              <a:rPr lang="en-US" altLang="ko-KR"/>
              <a:t>     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Receiver(InputStream / BufferReader) </a:t>
            </a:r>
            <a:r>
              <a:rPr lang="ko-KR" altLang="en-US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2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조각">
  <a:themeElements>
    <a:clrScheme name="조각">
      <a:dk1>
        <a:srgbClr val="101f24"/>
      </a:dk1>
      <a:lt1>
        <a:srgbClr val="ffffff"/>
      </a:lt1>
      <a:dk2>
        <a:srgbClr val="3366cc"/>
      </a:dk2>
      <a:lt2>
        <a:srgbClr val="0099cc"/>
      </a:lt2>
      <a:accent1>
        <a:srgbClr val="399aad"/>
      </a:accent1>
      <a:accent2>
        <a:srgbClr val="2b7381"/>
      </a:accent2>
      <a:accent3>
        <a:srgbClr val="003366"/>
      </a:accent3>
      <a:accent4>
        <a:srgbClr val="003399"/>
      </a:accent4>
      <a:accent5>
        <a:srgbClr val="009999"/>
      </a:accent5>
      <a:accent6>
        <a:srgbClr val="83bb71"/>
      </a:accent6>
      <a:hlink>
        <a:srgbClr val="4a45ff"/>
      </a:hlink>
      <a:folHlink>
        <a:srgbClr val="be27bb"/>
      </a:folHlink>
    </a:clrScheme>
    <a:fontScheme name="조각">
      <a:majorFont>
        <a:latin typeface="Verdana"/>
        <a:ea typeface=""/>
        <a:cs typeface=""/>
        <a:font script="Jpan" typeface="MS PGothic"/>
        <a:font script="Hang" typeface="한컴 윤체 L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조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277</ep:Words>
  <ep:PresentationFormat/>
  <ep:Paragraphs>90</ep:Paragraphs>
  <ep:Slides>18</ep:Slides>
  <ep:Notes>17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조각</vt:lpstr>
      <vt:lpstr>Java Project 소켓 프로그램을 적용한 게시판 제작</vt:lpstr>
      <vt:lpstr>목차</vt:lpstr>
      <vt:lpstr>프로젝트의 구조 1 : 게시판의 구조</vt:lpstr>
      <vt:lpstr>프로젝트의 구조 1 : 게시판의 구조</vt:lpstr>
      <vt:lpstr>콘솔로 표현한 코드</vt:lpstr>
      <vt:lpstr>콘솔로 표현한 코드</vt:lpstr>
      <vt:lpstr>콘솔로 표현한 코드</vt:lpstr>
      <vt:lpstr>프로젝트의 구조 2 : 소켓 통신</vt:lpstr>
      <vt:lpstr>통신 기능을 적용한 코드</vt:lpstr>
      <vt:lpstr>통신 기능을 적용한 코드</vt:lpstr>
      <vt:lpstr>통신 기능을 적용한 코드 (Server 안의 Thread)</vt:lpstr>
      <vt:lpstr>통신 기능을 적용한 코드</vt:lpstr>
      <vt:lpstr>통신 기능을 적용한 코드</vt:lpstr>
      <vt:lpstr>실행 예시 (Client)</vt:lpstr>
      <vt:lpstr>실행 예시 (Client)</vt:lpstr>
      <vt:lpstr>실행 예시 (Server)</vt:lpstr>
      <vt:lpstr>프로젝트 리뷰</vt:lpstr>
      <vt:lpstr>프로젝트 리뷰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dcterms:modified xsi:type="dcterms:W3CDTF">2023-03-08T09:14:25.182</dcterms:modified>
  <cp:revision>94</cp:revision>
  <dc:title>프로젝트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