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7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hyperlink" Target="https://www.w3schools.com/bootstrap/tryit.asp?filename=trybs_list_group_link&amp;amp;stacked=h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6727" y="2425187"/>
            <a:ext cx="6430529" cy="2602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400" b="1">
                <a:solidFill>
                  <a:prstClr val="white"/>
                </a:solidFill>
              </a:rPr>
              <a:t>부트스트랩 리스트</a:t>
            </a:r>
            <a:r>
              <a:rPr lang="en-US" altLang="ko-KR" sz="4400" b="1">
                <a:solidFill>
                  <a:prstClr val="white"/>
                </a:solidFill>
              </a:rPr>
              <a:t>(list)</a:t>
            </a:r>
            <a:r>
              <a:rPr lang="ko-KR" altLang="en-US" sz="4400" b="1">
                <a:solidFill>
                  <a:prstClr val="white"/>
                </a:solidFill>
              </a:rPr>
              <a:t> </a:t>
            </a:r>
            <a:endParaRPr lang="ko-KR" altLang="en-US" sz="4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6600" b="1">
              <a:solidFill>
                <a:prstClr val="white"/>
              </a:solidFill>
            </a:endParaRPr>
          </a:p>
        </p:txBody>
      </p:sp>
      <p:sp>
        <p:nvSpPr>
          <p:cNvPr id="5" name="Shape 75"/>
          <p:cNvSpPr>
            <a:spLocks noChangeArrowheads="1"/>
          </p:cNvSpPr>
          <p:nvPr/>
        </p:nvSpPr>
        <p:spPr>
          <a:xfrm>
            <a:off x="7755372" y="5153025"/>
            <a:ext cx="3198378" cy="5407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4400">
                <a:solidFill>
                  <a:schemeClr val="bg1"/>
                </a:solidFill>
                <a:latin typeface="+mj-ea"/>
                <a:ea typeface="+mj-ea"/>
                <a:cs typeface="헤드라인A"/>
                <a:sym typeface="헤드라인A"/>
              </a:rPr>
              <a:t>강사  허정식</a:t>
            </a:r>
            <a:endParaRPr lang="zh-CN" altLang="zh-CN" sz="4400">
              <a:solidFill>
                <a:schemeClr val="bg1"/>
              </a:solidFill>
              <a:latin typeface="+mj-ea"/>
              <a:ea typeface="+mj-ea"/>
              <a:cs typeface="헤드라인A"/>
              <a:sym typeface="헤드라인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89717" y="1340463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wrap="square" lIns="50800" tIns="50800" rIns="50800" bIns="50800" anchor="ctr">
            <a:spAutoFit/>
          </a:bodyPr>
          <a:lstStyle/>
          <a:p>
            <a:pPr algn="ctr" defTabSz="825500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부트스트랩 </a:t>
            </a:r>
            <a:r>
              <a:rPr lang="en-US" altLang="ko-KR" sz="2800" b="1" i="1">
                <a:solidFill>
                  <a:prstClr val="white"/>
                </a:solidFill>
              </a:rPr>
              <a:t>-</a:t>
            </a:r>
            <a:r>
              <a:rPr lang="ko-KR" altLang="en-US" sz="2800" b="1" i="1">
                <a:solidFill>
                  <a:prstClr val="white"/>
                </a:solidFill>
              </a:rPr>
              <a:t>영원하라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3" name="직사각형 35"/>
          <p:cNvSpPr/>
          <p:nvPr/>
        </p:nvSpPr>
        <p:spPr>
          <a:xfrm>
            <a:off x="1260117" y="868352"/>
            <a:ext cx="10255338" cy="9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b="1">
                <a:solidFill>
                  <a:srgbClr val="ffffff"/>
                </a:solidFill>
                <a:effectLst/>
              </a:rPr>
              <a:t>List </a:t>
            </a:r>
            <a:r>
              <a:rPr lang="ko-KR" altLang="en-US" sz="5400" b="1">
                <a:solidFill>
                  <a:srgbClr val="ffffff"/>
                </a:solidFill>
                <a:effectLst/>
              </a:rPr>
              <a:t>를 </a:t>
            </a:r>
            <a:r>
              <a:rPr lang="en-US" altLang="ko-KR" sz="5400" b="1">
                <a:solidFill>
                  <a:srgbClr val="ffffff"/>
                </a:solidFill>
                <a:effectLst/>
              </a:rPr>
              <a:t>inline </a:t>
            </a:r>
            <a:r>
              <a:rPr lang="ko-KR" altLang="en-US" sz="5400" b="1">
                <a:solidFill>
                  <a:srgbClr val="ffffff"/>
                </a:solidFill>
                <a:effectLst/>
              </a:rPr>
              <a:t>으로 만들기</a:t>
            </a:r>
            <a:endParaRPr lang="ko-KR" altLang="en-US" sz="5400" b="1">
              <a:solidFill>
                <a:srgbClr val="ffffff"/>
              </a:solidFill>
              <a:effectLst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22576" y="2211297"/>
            <a:ext cx="3038475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64523" y="2456166"/>
            <a:ext cx="352425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en-US" altLang="zh-TW">
                <a:solidFill>
                  <a:srgbClr val="ffffff"/>
                </a:solidFill>
                <a:effectLst/>
              </a:rPr>
              <a:t>Basic List Groups</a:t>
            </a:r>
            <a:endParaRPr lang="en-US" altLang="zh-TW">
              <a:solidFill>
                <a:srgbClr val="ffffff"/>
              </a:solidFill>
              <a:effectLst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06062" y="2000250"/>
            <a:ext cx="3971925" cy="142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4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950078" y="3944466"/>
            <a:ext cx="3467584" cy="1933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73405" y="818029"/>
            <a:ext cx="8195982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en-US" altLang="zh-TW">
                <a:solidFill>
                  <a:srgbClr val="ffffff"/>
                </a:solidFill>
                <a:effectLst/>
              </a:rPr>
              <a:t>Basic List Groups</a:t>
            </a:r>
            <a:r>
              <a:rPr lang="ko-KR" altLang="en-US">
                <a:solidFill>
                  <a:srgbClr val="ffffff"/>
                </a:solidFill>
                <a:effectLst/>
              </a:rPr>
              <a:t> 에 뱃지 달기</a:t>
            </a:r>
            <a:endParaRPr lang="ko-KR" altLang="en-US">
              <a:solidFill>
                <a:srgbClr val="ffffff"/>
              </a:solidFill>
              <a:effectLst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89739" y="2172698"/>
            <a:ext cx="5849937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33519" y="3828882"/>
            <a:ext cx="3762375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중요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>리스트 그룹에 링크 걸기</a:t>
            </a:r>
            <a:endParaRPr lang="ko-KR" altLang="en-US">
              <a:solidFill>
                <a:srgbClr val="ffffff"/>
              </a:solidFill>
              <a:effectLst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7349" y="2193449"/>
            <a:ext cx="4438650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32747" y="4076862"/>
            <a:ext cx="7078663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"/>
          <p:cNvSpPr txBox="1"/>
          <p:nvPr/>
        </p:nvSpPr>
        <p:spPr>
          <a:xfrm>
            <a:off x="6380068" y="2162006"/>
            <a:ext cx="5550274" cy="8174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TW" sz="2400">
                <a:solidFill>
                  <a:srgbClr val="ffffff"/>
                </a:solidFill>
                <a:hlinkClick r:id="rId4"/>
              </a:rPr>
              <a:t>use </a:t>
            </a:r>
            <a:r>
              <a:rPr xmlns:mc="http://schemas.openxmlformats.org/markup-compatibility/2006" xmlns:hp="http://schemas.haansoft.com/office/presentation/8.0" lang="en-US" altLang="zh-TW" sz="2400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hlinkClick r:id="rId4"/>
              </a:rPr>
              <a:t>&lt;div&gt;</a:t>
            </a:r>
            <a:r>
              <a:rPr lang="en-US" altLang="zh-TW" sz="2400">
                <a:solidFill>
                  <a:srgbClr val="ffffff"/>
                </a:solidFill>
                <a:hlinkClick r:id="rId4"/>
              </a:rPr>
              <a:t> instead of </a:t>
            </a:r>
            <a:r>
              <a:rPr xmlns:mc="http://schemas.openxmlformats.org/markup-compatibility/2006" xmlns:hp="http://schemas.haansoft.com/office/presentation/8.0" lang="en-US" altLang="zh-TW" sz="240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hlinkClick r:id="rId4"/>
              </a:rPr>
              <a:t>&lt;ul&gt;</a:t>
            </a:r>
            <a:r>
              <a:rPr lang="en-US" altLang="zh-TW" sz="2400">
                <a:solidFill>
                  <a:srgbClr val="ffffff"/>
                </a:solidFill>
                <a:hlinkClick r:id="rId4"/>
              </a:rPr>
              <a:t> and </a:t>
            </a:r>
            <a:r>
              <a:rPr xmlns:mc="http://schemas.openxmlformats.org/markup-compatibility/2006" xmlns:hp="http://schemas.haansoft.com/office/presentation/8.0" lang="en-US" altLang="zh-TW" sz="2400" b="1" i="1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hlinkClick r:id="rId4"/>
              </a:rPr>
              <a:t>&lt;a&gt;</a:t>
            </a:r>
            <a:r>
              <a:rPr lang="en-US" altLang="zh-TW" sz="2400">
                <a:solidFill>
                  <a:srgbClr val="ffffff"/>
                </a:solidFill>
                <a:hlinkClick r:id="rId4"/>
              </a:rPr>
              <a:t> </a:t>
            </a:r>
            <a:endParaRPr lang="en-US" altLang="zh-TW" sz="2400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altLang="zh-TW" sz="2400">
                <a:solidFill>
                  <a:srgbClr val="ffffff"/>
                </a:solidFill>
                <a:hlinkClick r:id="rId4"/>
              </a:rPr>
              <a:t>instead of </a:t>
            </a:r>
            <a:r>
              <a:rPr xmlns:mc="http://schemas.openxmlformats.org/markup-compatibility/2006" xmlns:hp="http://schemas.haansoft.com/office/presentation/8.0" lang="en-US" altLang="zh-TW" sz="240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hlinkClick r:id="rId4"/>
              </a:rPr>
              <a:t>&lt;li&gt;</a:t>
            </a:r>
            <a:endParaRPr lang="ko-KR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effectLst/>
              </a:rPr>
              <a:t>Active state</a:t>
            </a:r>
            <a:endParaRPr lang="en-US" altLang="ko-KR">
              <a:solidFill>
                <a:srgbClr val="ffffff"/>
              </a:solidFill>
              <a:effectLst/>
            </a:endParaRPr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628680" y="2353861"/>
            <a:ext cx="4934639" cy="1390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36592" y="4298077"/>
            <a:ext cx="695483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d2b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08002" y="455612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95922" y="211691"/>
            <a:ext cx="3845573" cy="729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i="1">
                <a:solidFill>
                  <a:prstClr val="white"/>
                </a:solidFill>
              </a:rPr>
              <a:t>영원하라 부트스트랩</a:t>
            </a:r>
            <a:endParaRPr lang="ko-KR" altLang="en-US" sz="2800" b="1" i="1">
              <a:solidFill>
                <a:prstClr val="white"/>
              </a:solidFill>
            </a:endParaRPr>
          </a:p>
        </p:txBody>
      </p:sp>
      <p:sp>
        <p:nvSpPr>
          <p:cNvPr id="40" name="Shape 543"/>
          <p:cNvSpPr>
            <a:spLocks noChangeArrowheads="1"/>
          </p:cNvSpPr>
          <p:nvPr/>
        </p:nvSpPr>
        <p:spPr>
          <a:xfrm>
            <a:off x="992697" y="1221913"/>
            <a:ext cx="229633" cy="4051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" name="標題 1"/>
          <p:cNvSpPr>
            <a:spLocks noGrp="1"/>
          </p:cNvSpPr>
          <p:nvPr>
            <p:ph type="title" idx="0"/>
          </p:nvPr>
        </p:nvSpPr>
        <p:spPr>
          <a:xfrm>
            <a:off x="2328582" y="974911"/>
            <a:ext cx="6840070" cy="995082"/>
          </a:xfrm>
        </p:spPr>
        <p:txBody>
          <a:bodyPr vert="horz" lIns="91440" tIns="45720" rIns="91440" bIns="45720" anchor="b">
            <a:no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ffffff"/>
                </a:solidFill>
                <a:effectLst/>
              </a:rPr>
              <a:t>리스트 그룹에 색상 넣기</a:t>
            </a:r>
            <a:endParaRPr lang="ko-KR" altLang="en-US">
              <a:solidFill>
                <a:srgbClr val="ffffff"/>
              </a:solidFill>
              <a:effectLst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56743" y="2183904"/>
            <a:ext cx="5878513" cy="140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89993" y="3879379"/>
            <a:ext cx="7212013" cy="2130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414</ep:Words>
  <ep:PresentationFormat>와이드스크린</ep:PresentationFormat>
  <ep:Paragraphs>97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1_Office 테마</vt:lpstr>
      <vt:lpstr>슬라이드 1</vt:lpstr>
      <vt:lpstr>슬라이드 2</vt:lpstr>
      <vt:lpstr>Basic List Groups</vt:lpstr>
      <vt:lpstr>Basic List Groups 에 뱃지 달기</vt:lpstr>
      <vt:lpstr>리스트 그룹에 링크 걸기</vt:lpstr>
      <vt:lpstr>Active state</vt:lpstr>
      <vt:lpstr>리스트 그룹에 색상 넣기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2019-10-10T04:32:21.000</dcterms:created>
  <dc:creator>조땡</dc:creator>
  <cp:lastModifiedBy>nqwrt</cp:lastModifiedBy>
  <dcterms:modified xsi:type="dcterms:W3CDTF">2021-11-15T12:44:09.245</dcterms:modified>
  <cp:revision>74</cp:revision>
  <dc:title>PowerPoint 프레젠테이션</dc:title>
  <cp:version>1000.0000.01</cp:version>
</cp:coreProperties>
</file>