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6727" y="2425187"/>
            <a:ext cx="7371824" cy="2602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400" b="1">
                <a:solidFill>
                  <a:prstClr val="white"/>
                </a:solidFill>
              </a:rPr>
              <a:t>부트스트랩 버튼</a:t>
            </a:r>
            <a:r>
              <a:rPr lang="en-US" altLang="ko-KR" sz="4400" b="1">
                <a:solidFill>
                  <a:prstClr val="white"/>
                </a:solidFill>
              </a:rPr>
              <a:t>(Buttons)</a:t>
            </a:r>
            <a:r>
              <a:rPr lang="ko-KR" altLang="en-US" sz="4400" b="1">
                <a:solidFill>
                  <a:prstClr val="white"/>
                </a:solidFill>
              </a:rPr>
              <a:t> </a:t>
            </a:r>
            <a:endParaRPr lang="ko-KR" altLang="en-US" sz="4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wrap="square"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부트스트랩 </a:t>
            </a:r>
            <a:r>
              <a:rPr lang="en-US" altLang="ko-KR" sz="2800" b="1" i="1">
                <a:solidFill>
                  <a:prstClr val="white"/>
                </a:solidFill>
              </a:rPr>
              <a:t>-</a:t>
            </a:r>
            <a:r>
              <a:rPr lang="ko-KR" altLang="en-US" sz="2800" b="1" i="1">
                <a:solidFill>
                  <a:prstClr val="white"/>
                </a:solidFill>
              </a:rPr>
              <a:t>영원하라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400" b="1">
                <a:solidFill>
                  <a:srgbClr val="ffffff"/>
                </a:solidFill>
                <a:effectLst/>
              </a:rPr>
              <a:t>버튼 스타일</a:t>
            </a:r>
            <a:endParaRPr lang="ko-KR" altLang="en-US" sz="5400" b="1">
              <a:solidFill>
                <a:srgbClr val="ffffff"/>
              </a:solidFill>
              <a:effectLst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1031" y="1802303"/>
            <a:ext cx="5849937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88976" y="2569193"/>
            <a:ext cx="7475444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"/>
          <p:cNvSpPr txBox="1"/>
          <p:nvPr/>
        </p:nvSpPr>
        <p:spPr>
          <a:xfrm>
            <a:off x="2794185" y="4918653"/>
            <a:ext cx="8094009" cy="642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TW">
                <a:solidFill>
                  <a:srgbClr val="ffffff"/>
                </a:solidFill>
              </a:rPr>
              <a:t>The button classes can be used on an </a:t>
            </a:r>
            <a:r>
              <a:rPr xmlns:mc="http://schemas.openxmlformats.org/markup-compatibility/2006" xmlns:hp="http://schemas.haansoft.com/office/presentation/8.0" lang="en-US" altLang="zh-TW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&lt;a&gt;</a:t>
            </a:r>
            <a:r>
              <a:rPr lang="en-US" altLang="zh-TW">
                <a:solidFill>
                  <a:srgbClr val="ffffff"/>
                </a:solidFill>
              </a:rPr>
              <a:t>, </a:t>
            </a:r>
            <a:r>
              <a:rPr xmlns:mc="http://schemas.openxmlformats.org/markup-compatibility/2006" xmlns:hp="http://schemas.haansoft.com/office/presentation/8.0" lang="en-US" altLang="zh-TW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&lt;button&gt;</a:t>
            </a:r>
            <a:r>
              <a:rPr lang="en-US" altLang="zh-TW">
                <a:solidFill>
                  <a:srgbClr val="ffffff"/>
                </a:solidFill>
              </a:rPr>
              <a:t>, or </a:t>
            </a:r>
            <a:r>
              <a:rPr xmlns:mc="http://schemas.openxmlformats.org/markup-compatibility/2006" xmlns:hp="http://schemas.haansoft.com/office/presentation/8.0" lang="en-US" altLang="zh-TW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&lt;input&gt;</a:t>
            </a:r>
            <a:r>
              <a:rPr lang="en-US" altLang="zh-TW">
                <a:solidFill>
                  <a:srgbClr val="ffffff"/>
                </a:solidFill>
              </a:rPr>
              <a:t> element. </a:t>
            </a:r>
            <a:r>
              <a:rPr lang="en-US" altLang="zh-TW" b="1" u="sng">
                <a:solidFill>
                  <a:srgbClr val="ffffff"/>
                </a:solidFill>
              </a:rPr>
              <a:t>Try it</a:t>
            </a:r>
            <a:r>
              <a:rPr lang="en-US" altLang="zh-TW">
                <a:solidFill>
                  <a:srgbClr val="ffffff"/>
                </a:solidFill>
              </a:rPr>
              <a:t>.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endParaRPr lang="ko-KR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버튼 크기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5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276206" y="2363197"/>
            <a:ext cx="5639587" cy="1295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8334" y="4307414"/>
            <a:ext cx="28194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버튼</a:t>
            </a:r>
            <a:r>
              <a:rPr lang="en-US" altLang="ko-KR">
                <a:solidFill>
                  <a:srgbClr val="ffffff"/>
                </a:solidFill>
                <a:effectLst/>
              </a:rPr>
              <a:t> active/disabled</a:t>
            </a:r>
            <a:endParaRPr lang="en-US" altLang="ko-KR">
              <a:solidFill>
                <a:srgbClr val="ffffff"/>
              </a:solidFill>
              <a:effectLst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34937" y="2305050"/>
            <a:ext cx="6592887" cy="1123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45417" y="3817218"/>
            <a:ext cx="3971925" cy="1152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버튼</a:t>
            </a:r>
            <a:r>
              <a:rPr lang="en-US" altLang="ko-KR">
                <a:solidFill>
                  <a:srgbClr val="ffffff"/>
                </a:solidFill>
                <a:effectLst/>
              </a:rPr>
              <a:t> </a:t>
            </a:r>
            <a:r>
              <a:rPr lang="ko-KR" altLang="en-US">
                <a:solidFill>
                  <a:srgbClr val="ffffff"/>
                </a:solidFill>
                <a:effectLst/>
              </a:rPr>
              <a:t>그룹화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3393" y="1970778"/>
            <a:ext cx="5381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91503" y="4046148"/>
            <a:ext cx="2933700" cy="127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3" name=""/>
          <p:cNvSpPr txBox="1"/>
          <p:nvPr/>
        </p:nvSpPr>
        <p:spPr>
          <a:xfrm>
            <a:off x="5192247" y="4017364"/>
            <a:ext cx="6323478" cy="9432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TW" sz="2800">
                <a:solidFill>
                  <a:srgbClr val="ffffff"/>
                </a:solidFill>
              </a:rPr>
              <a:t>Use a </a:t>
            </a:r>
            <a:r>
              <a:rPr xmlns:mc="http://schemas.openxmlformats.org/markup-compatibility/2006" xmlns:hp="http://schemas.haansoft.com/office/presentation/8.0" lang="en-US" altLang="zh-TW" sz="28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&lt;div&gt;</a:t>
            </a:r>
            <a:r>
              <a:rPr lang="en-US" altLang="zh-TW" sz="2800">
                <a:solidFill>
                  <a:srgbClr val="ffffff"/>
                </a:solidFill>
              </a:rPr>
              <a:t> element with class .</a:t>
            </a:r>
            <a:r>
              <a:rPr xmlns:mc="http://schemas.openxmlformats.org/markup-compatibility/2006" xmlns:hp="http://schemas.haansoft.com/office/presentation/8.0" lang="en-US" altLang="zh-TW" sz="28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btn-group</a:t>
            </a:r>
            <a:r>
              <a:rPr lang="en-US" altLang="zh-TW" sz="2800">
                <a:solidFill>
                  <a:srgbClr val="ffffff"/>
                </a:solidFill>
              </a:rPr>
              <a:t> to create a button group</a:t>
            </a:r>
            <a:endParaRPr lang="ko-KR" altLang="en-US" sz="2800">
              <a:solidFill>
                <a:srgbClr val="ffffff"/>
              </a:solidFill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192247" y="4017364"/>
            <a:ext cx="6323479" cy="94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>
                <a:solidFill>
                  <a:srgbClr val="ffffff"/>
                </a:solidFill>
              </a:rPr>
              <a:t>Use a </a:t>
            </a:r>
            <a:r>
              <a:rPr xmlns:mc="http://schemas.openxmlformats.org/markup-compatibility/2006" xmlns:hp="http://schemas.haansoft.com/office/presentation/8.0" lang="en-US" altLang="zh-TW" sz="28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&lt;div&gt;</a:t>
            </a:r>
            <a:r>
              <a:rPr lang="en-US" altLang="zh-TW" sz="2800">
                <a:solidFill>
                  <a:srgbClr val="ffffff"/>
                </a:solidFill>
              </a:rPr>
              <a:t> element with class .</a:t>
            </a:r>
            <a:r>
              <a:rPr xmlns:mc="http://schemas.openxmlformats.org/markup-compatibility/2006" xmlns:hp="http://schemas.haansoft.com/office/presentation/8.0" lang="en-US" altLang="zh-TW" sz="28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btn-group</a:t>
            </a:r>
            <a:r>
              <a:rPr lang="en-US" altLang="zh-TW" sz="2800">
                <a:solidFill>
                  <a:srgbClr val="ffffff"/>
                </a:solidFill>
              </a:rPr>
              <a:t> to create a button group</a:t>
            </a:r>
            <a:endParaRPr lang="ko-KR" altLang="en-US" sz="2800">
              <a:solidFill>
                <a:srgbClr val="ffffff"/>
              </a:solidFill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801410" y="2231146"/>
            <a:ext cx="4833100" cy="51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rgbClr val="ffffff"/>
                </a:solidFill>
              </a:rPr>
              <a:t>버튼일 일렬로 </a:t>
            </a:r>
            <a:r>
              <a:rPr lang="en-US" altLang="ko-KR" sz="2800">
                <a:solidFill>
                  <a:srgbClr val="ffffff"/>
                </a:solidFill>
              </a:rPr>
              <a:t>-</a:t>
            </a:r>
            <a:r>
              <a:rPr lang="ko-KR" altLang="en-US" sz="2800">
                <a:solidFill>
                  <a:srgbClr val="ffffff"/>
                </a:solidFill>
              </a:rPr>
              <a:t> 그룹화 하여</a:t>
            </a:r>
            <a:endParaRPr lang="ko-KR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버튼</a:t>
            </a:r>
            <a:r>
              <a:rPr lang="en-US" altLang="ko-KR">
                <a:solidFill>
                  <a:srgbClr val="ffffff"/>
                </a:solidFill>
                <a:effectLst/>
              </a:rPr>
              <a:t> </a:t>
            </a:r>
            <a:r>
              <a:rPr lang="ko-KR" altLang="en-US">
                <a:solidFill>
                  <a:srgbClr val="ffffff"/>
                </a:solidFill>
                <a:effectLst/>
              </a:rPr>
              <a:t>수직 그룹화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01501" y="2137108"/>
            <a:ext cx="6192837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00499" y="4131336"/>
            <a:ext cx="4191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/>
            </a:r>
            <a:endParaRPr lang="ko-KR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01501" y="2137108"/>
            <a:ext cx="6192837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00499" y="4131336"/>
            <a:ext cx="4191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458</ep:Words>
  <ep:PresentationFormat>와이드스크린</ep:PresentationFormat>
  <ep:Paragraphs>108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1_Office 테마</vt:lpstr>
      <vt:lpstr>슬라이드 1</vt:lpstr>
      <vt:lpstr>슬라이드 2</vt:lpstr>
      <vt:lpstr>버튼 크기</vt:lpstr>
      <vt:lpstr>버튼 active/disabled</vt:lpstr>
      <vt:lpstr>버튼 그룹화</vt:lpstr>
      <vt:lpstr>버튼 수직 그룹화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2021-11-15T13:12:48.361</dcterms:modified>
  <cp:revision>89</cp:revision>
  <dc:title>PowerPoint 프레젠테이션</dc:title>
  <cp:version>1000.0000.01</cp:version>
</cp:coreProperties>
</file>