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6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2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786282" y="176272"/>
            <a:ext cx="47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</a:t>
            </a: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 </a:t>
            </a:r>
            <a:r>
              <a:rPr lang="en-US" altLang="ko-K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네트워크</a:t>
            </a:r>
            <a:endParaRPr lang="en-US" altLang="ko-K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kjsp.pe.k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kandroid.org/" TargetMode="External"/><Relationship Id="rId5" Type="http://schemas.openxmlformats.org/officeDocument/2006/relationships/hyperlink" Target="http://www.androidside.com/" TargetMode="External"/><Relationship Id="rId4" Type="http://schemas.openxmlformats.org/officeDocument/2006/relationships/hyperlink" Target="http://www.jspstudy.co.k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2541" y="3438508"/>
            <a:ext cx="4235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31</a:t>
            </a:r>
            <a:r>
              <a:rPr lang="ko-KR" altLang="en-US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 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 </a:t>
            </a:r>
            <a:r>
              <a:rPr lang="ko-KR" altLang="en-US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네트워크</a:t>
            </a:r>
            <a:endParaRPr lang="en-US" altLang="ko-KR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04187" y="3838618"/>
            <a:ext cx="2976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네트워크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InetAdress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URLConnection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클래스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Socket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채팅 프로그래밍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관련 사이트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/>
              <a:t>Lecturer</a:t>
            </a:r>
            <a:r>
              <a:rPr lang="en-US" altLang="ko-KR" sz="1200" dirty="0"/>
              <a:t>  Kim </a:t>
            </a:r>
            <a:r>
              <a:rPr lang="en-US" altLang="ko-KR" sz="1200" dirty="0" err="1"/>
              <a:t>Myoung</a:t>
            </a:r>
            <a:r>
              <a:rPr lang="en-US" altLang="ko-KR" sz="1200" dirty="0"/>
              <a:t>-Ho</a:t>
            </a:r>
          </a:p>
          <a:p>
            <a:pPr algn="r"/>
            <a:r>
              <a:rPr lang="en-US" altLang="ko-KR" sz="1200" i="1" dirty="0"/>
              <a:t>Nickname</a:t>
            </a:r>
            <a:r>
              <a:rPr lang="en-US" altLang="ko-KR" sz="1200" dirty="0"/>
              <a:t>  </a:t>
            </a:r>
            <a:r>
              <a:rPr lang="ko-KR" altLang="en-US" sz="1200" dirty="0" err="1"/>
              <a:t>블스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31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j-ea"/>
                <a:ea typeface="+mj-ea"/>
              </a:rPr>
              <a:t>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JAVA </a:t>
            </a:r>
            <a:r>
              <a:rPr lang="ko-KR" altLang="en-US" sz="1600" b="1" dirty="0">
                <a:latin typeface="+mj-ea"/>
                <a:ea typeface="+mj-ea"/>
              </a:rPr>
              <a:t>네트워크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35392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JAVA</a:t>
            </a:r>
            <a:r>
              <a:rPr lang="ko-KR" altLang="en-US" sz="1100" dirty="0">
                <a:latin typeface="+mn-ea"/>
              </a:rPr>
              <a:t>는 다른 언어에 비해 네트워크 기능이 뛰어난 언어 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고수준의 언어답게 네트워크 안에서 이루어 지는 깊은 지식에 대해서 개발자는 모두 알 필요가 없습니다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즉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많은 클래스가 제공되고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우리는 단지 유용한 클래스들을 사용하기만 하면 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java.net </a:t>
            </a:r>
            <a:r>
              <a:rPr lang="ko-KR" altLang="en-US" sz="1100" dirty="0">
                <a:latin typeface="+mn-ea"/>
              </a:rPr>
              <a:t>패키지의 몇 가지 클래스들에 대해서 살펴보도록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008" y="2595151"/>
            <a:ext cx="10676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호스트의 </a:t>
            </a:r>
            <a:r>
              <a:rPr lang="en-US" altLang="ko-KR" sz="1100" dirty="0"/>
              <a:t>IP</a:t>
            </a:r>
            <a:r>
              <a:rPr lang="ko-KR" altLang="en-US" sz="1100" dirty="0"/>
              <a:t>주소를 비롯한 네트워크상의 정보를 얻어오는 클래스 입니다</a:t>
            </a:r>
            <a:r>
              <a:rPr lang="en-US" altLang="ko-KR" sz="1100" dirty="0"/>
              <a:t>. (31_2_ex1_networkex)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7007" y="2234739"/>
            <a:ext cx="10676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31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kern="1200" baseline="0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InetAddress</a:t>
            </a:r>
            <a:endParaRPr lang="ko-KR" altLang="en-US" sz="1600" b="1" dirty="0"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77007" y="2575224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83" y="2856761"/>
            <a:ext cx="6863516" cy="36236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192" y="2860138"/>
            <a:ext cx="2062438" cy="7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31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 err="1">
                <a:latin typeface="+mj-ea"/>
                <a:ea typeface="+mj-ea"/>
              </a:rPr>
              <a:t>URLConnection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35392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URL</a:t>
            </a:r>
            <a:r>
              <a:rPr lang="ko-KR" altLang="en-US" sz="1100" dirty="0">
                <a:latin typeface="+mn-ea"/>
              </a:rPr>
              <a:t> 클래스 </a:t>
            </a:r>
            <a:r>
              <a:rPr lang="en-US" altLang="ko-KR" sz="1100" dirty="0">
                <a:latin typeface="+mn-ea"/>
              </a:rPr>
              <a:t>: DNS</a:t>
            </a:r>
            <a:r>
              <a:rPr lang="ko-KR" altLang="en-US" sz="1100" dirty="0">
                <a:latin typeface="+mn-ea"/>
              </a:rPr>
              <a:t>를 통한 </a:t>
            </a:r>
            <a:r>
              <a:rPr lang="en-US" altLang="ko-KR" sz="1100" dirty="0">
                <a:latin typeface="+mn-ea"/>
              </a:rPr>
              <a:t>IP</a:t>
            </a:r>
            <a:r>
              <a:rPr lang="ko-KR" altLang="en-US" sz="1100" dirty="0">
                <a:latin typeface="+mn-ea"/>
              </a:rPr>
              <a:t>정보를 이용하여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URL</a:t>
            </a:r>
            <a:r>
              <a:rPr lang="ko-KR" altLang="en-US" sz="1100" dirty="0">
                <a:latin typeface="+mn-ea"/>
              </a:rPr>
              <a:t>객체를 만들 후 네트워크 접속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및</a:t>
            </a:r>
            <a:r>
              <a:rPr lang="en-US" altLang="ko-KR" sz="1100" dirty="0">
                <a:latin typeface="+mn-ea"/>
              </a:rPr>
              <a:t> URL</a:t>
            </a:r>
            <a:r>
              <a:rPr lang="ko-KR" altLang="en-US" sz="1100" dirty="0">
                <a:latin typeface="+mn-ea"/>
              </a:rPr>
              <a:t>정보를 얻어 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 err="1">
                <a:latin typeface="+mn-ea"/>
              </a:rPr>
              <a:t>URLConnection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클래스 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추상클래스로 </a:t>
            </a:r>
            <a:r>
              <a:rPr lang="en-US" altLang="ko-KR" sz="1100" dirty="0">
                <a:latin typeface="+mn-ea"/>
              </a:rPr>
              <a:t>URL</a:t>
            </a:r>
            <a:r>
              <a:rPr lang="ko-KR" altLang="en-US" sz="1100" dirty="0">
                <a:latin typeface="+mn-ea"/>
              </a:rPr>
              <a:t>객체로부터 생성 됩니다</a:t>
            </a:r>
            <a:r>
              <a:rPr lang="en-US" altLang="ko-KR" sz="1100" dirty="0">
                <a:latin typeface="+mn-ea"/>
              </a:rPr>
              <a:t>. URL</a:t>
            </a:r>
            <a:r>
              <a:rPr lang="ko-KR" altLang="en-US" sz="1100" dirty="0">
                <a:latin typeface="+mn-ea"/>
              </a:rPr>
              <a:t>클래스의 </a:t>
            </a:r>
            <a:r>
              <a:rPr lang="en-US" altLang="ko-KR" sz="1100" dirty="0" err="1">
                <a:latin typeface="+mn-ea"/>
              </a:rPr>
              <a:t>openConnection</a:t>
            </a:r>
            <a:r>
              <a:rPr lang="en-US" altLang="ko-KR" sz="1100" dirty="0">
                <a:latin typeface="+mn-ea"/>
              </a:rPr>
              <a:t>()</a:t>
            </a:r>
            <a:r>
              <a:rPr lang="ko-KR" altLang="en-US" sz="1100" dirty="0" err="1">
                <a:latin typeface="+mn-ea"/>
              </a:rPr>
              <a:t>메소드를</a:t>
            </a:r>
            <a:r>
              <a:rPr lang="ko-KR" altLang="en-US" sz="1100" dirty="0">
                <a:latin typeface="+mn-ea"/>
              </a:rPr>
              <a:t> 이용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(31_2_ex2_urlconnection)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37" y="1735556"/>
            <a:ext cx="7398759" cy="41459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37" y="5909388"/>
            <a:ext cx="16573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4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31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j-ea"/>
                <a:ea typeface="+mj-ea"/>
              </a:rPr>
              <a:t>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Socket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의 이해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35392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네트워크상에서 서로 다른 호스트 사이의 통신을 위한 수단 입니다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97906" y="1593856"/>
            <a:ext cx="1377554" cy="228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1050" y="1544492"/>
            <a:ext cx="1377554" cy="228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86541" y="2530081"/>
            <a:ext cx="771629" cy="376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Socket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6497188" y="2530080"/>
            <a:ext cx="771629" cy="376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Socket</a:t>
            </a:r>
            <a:endParaRPr lang="ko-KR" altLang="en-US" sz="14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09246" y="2718215"/>
            <a:ext cx="3951798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76749" y="2744421"/>
            <a:ext cx="101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I/O Stream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1378" y="3425442"/>
            <a:ext cx="101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server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21676" y="3447037"/>
            <a:ext cx="101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client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6809" y="4126407"/>
            <a:ext cx="5324235" cy="93871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100" dirty="0">
                <a:latin typeface="+mn-ea"/>
              </a:rPr>
              <a:t>Server</a:t>
            </a:r>
            <a:r>
              <a:rPr lang="ko-KR" altLang="en-US" sz="1100" dirty="0">
                <a:latin typeface="+mn-ea"/>
              </a:rPr>
              <a:t>에서 </a:t>
            </a:r>
            <a:r>
              <a:rPr lang="en-US" altLang="ko-KR" sz="1100" dirty="0" err="1">
                <a:latin typeface="+mn-ea"/>
              </a:rPr>
              <a:t>ServerSocket</a:t>
            </a:r>
            <a:r>
              <a:rPr lang="ko-KR" altLang="en-US" sz="1100" dirty="0">
                <a:latin typeface="+mn-ea"/>
              </a:rPr>
              <a:t>을 만들고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클라이언트의 요청을 기다림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en-US" altLang="ko-KR" sz="1100" dirty="0">
                <a:latin typeface="+mn-ea"/>
              </a:rPr>
              <a:t>Client</a:t>
            </a:r>
            <a:r>
              <a:rPr lang="ko-KR" altLang="en-US" sz="1100" dirty="0">
                <a:latin typeface="+mn-ea"/>
              </a:rPr>
              <a:t>에서 </a:t>
            </a:r>
            <a:r>
              <a:rPr lang="en-US" altLang="ko-KR" sz="1100" dirty="0">
                <a:latin typeface="+mn-ea"/>
              </a:rPr>
              <a:t>Socket</a:t>
            </a:r>
            <a:r>
              <a:rPr lang="ko-KR" altLang="en-US" sz="1100" dirty="0">
                <a:latin typeface="+mn-ea"/>
              </a:rPr>
              <a:t>을 만들고</a:t>
            </a:r>
            <a:r>
              <a:rPr lang="en-US" altLang="ko-KR" sz="1100" dirty="0">
                <a:latin typeface="+mn-ea"/>
              </a:rPr>
              <a:t>, I/O Stream</a:t>
            </a:r>
            <a:r>
              <a:rPr lang="ko-KR" altLang="en-US" sz="1100" dirty="0">
                <a:latin typeface="+mn-ea"/>
              </a:rPr>
              <a:t>을 만들어 </a:t>
            </a:r>
            <a:r>
              <a:rPr lang="en-US" altLang="ko-KR" sz="1100" dirty="0">
                <a:latin typeface="+mn-ea"/>
              </a:rPr>
              <a:t>Server</a:t>
            </a:r>
            <a:r>
              <a:rPr lang="ko-KR" altLang="en-US" sz="1100" dirty="0">
                <a:latin typeface="+mn-ea"/>
              </a:rPr>
              <a:t>로 요청을 함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en-US" altLang="ko-KR" sz="1100" dirty="0">
                <a:latin typeface="+mn-ea"/>
              </a:rPr>
              <a:t>Server</a:t>
            </a:r>
            <a:r>
              <a:rPr lang="ko-KR" altLang="en-US" sz="1100" dirty="0">
                <a:latin typeface="+mn-ea"/>
              </a:rPr>
              <a:t>에서 </a:t>
            </a:r>
            <a:r>
              <a:rPr lang="en-US" altLang="ko-KR" sz="1100" dirty="0">
                <a:latin typeface="+mn-ea"/>
              </a:rPr>
              <a:t>Client</a:t>
            </a:r>
            <a:r>
              <a:rPr lang="ko-KR" altLang="en-US" sz="1100" dirty="0">
                <a:latin typeface="+mn-ea"/>
              </a:rPr>
              <a:t>의 요청을 받아 </a:t>
            </a:r>
            <a:r>
              <a:rPr lang="en-US" altLang="ko-KR" sz="1100" dirty="0">
                <a:latin typeface="+mn-ea"/>
              </a:rPr>
              <a:t>Socket</a:t>
            </a:r>
            <a:r>
              <a:rPr lang="ko-KR" altLang="en-US" sz="1100" dirty="0">
                <a:latin typeface="+mn-ea"/>
              </a:rPr>
              <a:t>을 만들고</a:t>
            </a:r>
            <a:r>
              <a:rPr lang="en-US" altLang="ko-KR" sz="1100" dirty="0">
                <a:latin typeface="+mn-ea"/>
              </a:rPr>
              <a:t>, , I/O Stream</a:t>
            </a:r>
            <a:r>
              <a:rPr lang="ko-KR" altLang="en-US" sz="1100" dirty="0">
                <a:latin typeface="+mn-ea"/>
              </a:rPr>
              <a:t>을 만듦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100" dirty="0">
                <a:latin typeface="+mn-ea"/>
              </a:rPr>
              <a:t>통신함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en-US" altLang="ko-KR" sz="1100" dirty="0">
                <a:latin typeface="+mn-ea"/>
              </a:rPr>
              <a:t>Socket </a:t>
            </a:r>
            <a:r>
              <a:rPr lang="ko-KR" altLang="en-US" sz="1100" dirty="0">
                <a:latin typeface="+mn-ea"/>
              </a:rPr>
              <a:t>닫음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574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31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j-ea"/>
                <a:ea typeface="+mj-ea"/>
              </a:rPr>
              <a:t>-4.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채팅 프로그래밍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35392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서버와 클라이언트 사이의 </a:t>
            </a:r>
            <a:r>
              <a:rPr lang="en-US" altLang="ko-KR" sz="1100" dirty="0">
                <a:latin typeface="+mn-ea"/>
              </a:rPr>
              <a:t>Socket </a:t>
            </a:r>
            <a:r>
              <a:rPr lang="ko-KR" altLang="en-US" sz="1100" dirty="0">
                <a:latin typeface="+mn-ea"/>
              </a:rPr>
              <a:t>및 </a:t>
            </a:r>
            <a:r>
              <a:rPr lang="en-US" altLang="ko-KR" sz="1100" dirty="0">
                <a:latin typeface="+mn-ea"/>
              </a:rPr>
              <a:t>I/O Stream </a:t>
            </a:r>
            <a:r>
              <a:rPr lang="ko-KR" altLang="en-US" sz="1100" dirty="0">
                <a:latin typeface="+mn-ea"/>
              </a:rPr>
              <a:t>연결을 통한 통신 </a:t>
            </a:r>
            <a:r>
              <a:rPr lang="en-US" altLang="ko-KR" sz="1100" dirty="0">
                <a:latin typeface="+mn-ea"/>
              </a:rPr>
              <a:t>(31_4_ex1_socket)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50" y="1424561"/>
            <a:ext cx="4923516" cy="43867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971" y="1424561"/>
            <a:ext cx="4937829" cy="3621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766" y="5322346"/>
            <a:ext cx="6870023" cy="12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4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31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j-ea"/>
                <a:ea typeface="+mj-ea"/>
              </a:rPr>
              <a:t>-5.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JAVA 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관련 사이트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35392"/>
            <a:ext cx="1067679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OKJSP</a:t>
            </a:r>
            <a:r>
              <a:rPr lang="en-US" altLang="ko-KR" sz="1100" dirty="0">
                <a:latin typeface="+mn-ea"/>
              </a:rPr>
              <a:t> : JSP </a:t>
            </a:r>
            <a:r>
              <a:rPr lang="ko-KR" altLang="en-US" sz="1100" dirty="0">
                <a:latin typeface="+mn-ea"/>
              </a:rPr>
              <a:t>강좌</a:t>
            </a:r>
            <a:r>
              <a:rPr lang="en-US" altLang="ko-KR" sz="1100" dirty="0">
                <a:latin typeface="+mn-ea"/>
              </a:rPr>
              <a:t>, TOOL </a:t>
            </a:r>
            <a:r>
              <a:rPr lang="ko-KR" altLang="en-US" sz="1100" dirty="0">
                <a:latin typeface="+mn-ea"/>
              </a:rPr>
              <a:t>및 </a:t>
            </a:r>
            <a:r>
              <a:rPr lang="en-US" altLang="ko-KR" sz="1100" dirty="0">
                <a:latin typeface="+mn-ea"/>
              </a:rPr>
              <a:t>EJB, </a:t>
            </a:r>
            <a:r>
              <a:rPr lang="ko-KR" altLang="en-US" sz="1100" dirty="0">
                <a:latin typeface="+mn-ea"/>
              </a:rPr>
              <a:t>데이터베이스 팁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소스 제공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>
                <a:latin typeface="+mn-ea"/>
                <a:hlinkClick r:id="rId3"/>
              </a:rPr>
              <a:t>www.okjsp.pe.kr</a:t>
            </a:r>
            <a:r>
              <a:rPr lang="en-US" altLang="ko-KR" sz="1100" dirty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JSP Study </a:t>
            </a:r>
            <a:r>
              <a:rPr lang="en-US" altLang="ko-KR" sz="1100" dirty="0">
                <a:latin typeface="+mn-ea"/>
              </a:rPr>
              <a:t>: JSP </a:t>
            </a:r>
            <a:r>
              <a:rPr lang="ko-KR" altLang="en-US" sz="1100" dirty="0">
                <a:latin typeface="+mn-ea"/>
              </a:rPr>
              <a:t>커뮤니티</a:t>
            </a:r>
            <a:r>
              <a:rPr lang="en-US" altLang="ko-KR" sz="1100" dirty="0">
                <a:latin typeface="+mn-ea"/>
              </a:rPr>
              <a:t>, JAVA, </a:t>
            </a:r>
            <a:r>
              <a:rPr lang="ko-KR" altLang="en-US" sz="1100" dirty="0">
                <a:latin typeface="+mn-ea"/>
              </a:rPr>
              <a:t>프로그래밍 강좌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사용팁</a:t>
            </a:r>
            <a:r>
              <a:rPr lang="ko-KR" altLang="en-US" sz="1100" dirty="0">
                <a:latin typeface="+mn-ea"/>
              </a:rPr>
              <a:t> 등 제공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>
                <a:latin typeface="+mn-ea"/>
                <a:hlinkClick r:id="rId4"/>
              </a:rPr>
              <a:t>www.jspstudy.co.kr</a:t>
            </a:r>
            <a:r>
              <a:rPr lang="en-US" altLang="ko-KR" sz="1100" dirty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자바누리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: Java </a:t>
            </a:r>
            <a:r>
              <a:rPr lang="ko-KR" altLang="en-US" sz="1100" dirty="0">
                <a:latin typeface="+mn-ea"/>
              </a:rPr>
              <a:t>개발자 커뮤니티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자바 초급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고급 강좌</a:t>
            </a:r>
            <a:r>
              <a:rPr lang="en-US" altLang="ko-KR" sz="1100" dirty="0">
                <a:latin typeface="+mn-ea"/>
              </a:rPr>
              <a:t>, Enterprise Java Solution </a:t>
            </a:r>
            <a:r>
              <a:rPr lang="ko-KR" altLang="en-US" sz="1100" dirty="0">
                <a:latin typeface="+mn-ea"/>
              </a:rPr>
              <a:t>경험 공유 제공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(javanuri.devpia.com)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Android Open Source Project 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 err="1">
                <a:latin typeface="+mn-ea"/>
              </a:rPr>
              <a:t>안드로이드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오픈소스</a:t>
            </a:r>
            <a:r>
              <a:rPr lang="ko-KR" altLang="en-US" sz="1100" dirty="0">
                <a:latin typeface="+mn-ea"/>
              </a:rPr>
              <a:t> 프로젝트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호환성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기술정보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보도자료 등 제공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(source.android.com)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b="1" dirty="0" err="1">
                <a:latin typeface="+mn-ea"/>
              </a:rPr>
              <a:t>안드로이드사이드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 err="1">
                <a:latin typeface="+mn-ea"/>
              </a:rPr>
              <a:t>안드로이드</a:t>
            </a:r>
            <a:r>
              <a:rPr lang="ko-KR" altLang="en-US" sz="1100" dirty="0">
                <a:latin typeface="+mn-ea"/>
              </a:rPr>
              <a:t> 개발자 커뮤니티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게임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갤럭시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강좌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강의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교육 정보 제공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>
                <a:latin typeface="+mn-ea"/>
                <a:hlinkClick r:id="rId5"/>
              </a:rPr>
              <a:t>www.androidside.com/</a:t>
            </a:r>
            <a:r>
              <a:rPr lang="en-US" altLang="ko-KR" sz="1100" dirty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코리아 </a:t>
            </a:r>
            <a:r>
              <a:rPr lang="ko-KR" altLang="en-US" sz="1100" b="1" dirty="0" err="1">
                <a:latin typeface="+mn-ea"/>
              </a:rPr>
              <a:t>안드로이드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 err="1">
                <a:latin typeface="+mn-ea"/>
              </a:rPr>
              <a:t>구글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안드로이드</a:t>
            </a:r>
            <a:r>
              <a:rPr lang="ko-KR" altLang="en-US" sz="1100" dirty="0">
                <a:latin typeface="+mn-ea"/>
              </a:rPr>
              <a:t> 기술 커뮤니티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세미나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교육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책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저널 등 수록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>
                <a:latin typeface="+mn-ea"/>
                <a:hlinkClick r:id="rId6"/>
              </a:rPr>
              <a:t>www.kandroid.org</a:t>
            </a:r>
            <a:r>
              <a:rPr lang="en-US" altLang="ko-KR" sz="1100" dirty="0">
                <a:latin typeface="+mn-ea"/>
              </a:rPr>
              <a:t>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58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409</Words>
  <Application>Microsoft Office PowerPoint</Application>
  <PresentationFormat>와이드스크린</PresentationFormat>
  <Paragraphs>61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USER</cp:lastModifiedBy>
  <cp:revision>1296</cp:revision>
  <dcterms:created xsi:type="dcterms:W3CDTF">2014-12-01T08:37:15Z</dcterms:created>
  <dcterms:modified xsi:type="dcterms:W3CDTF">2023-02-27T07:56:52Z</dcterms:modified>
</cp:coreProperties>
</file>