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1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85786" y="3071786"/>
            <a:ext cx="8358214" cy="3786214"/>
          </a:xfrm>
          <a:prstGeom prst="rect">
            <a:avLst/>
          </a:prstGeom>
          <a:gradFill>
            <a:gsLst>
              <a:gs pos="0">
                <a:srgbClr val="eeece1">
                  <a:lumMod val="10000"/>
                  <a:alpha val="0"/>
                </a:srgbClr>
              </a:gs>
              <a:gs pos="30000">
                <a:srgbClr val="eeece1">
                  <a:lumMod val="25000"/>
                  <a:alpha val="0"/>
                </a:srgbClr>
              </a:gs>
              <a:gs pos="100000">
                <a:srgbClr val="eeece1">
                  <a:lumMod val="50000"/>
                  <a:alpha val="86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그룹 64"/>
          <p:cNvGrpSpPr/>
          <p:nvPr/>
        </p:nvGrpSpPr>
        <p:grpSpPr>
          <a:xfrm rot="0">
            <a:off x="1771630" y="266700"/>
            <a:ext cx="6583691" cy="6591300"/>
            <a:chOff x="1771630" y="357167"/>
            <a:chExt cx="6583691" cy="5357834"/>
          </a:xfrm>
        </p:grpSpPr>
        <p:cxnSp>
          <p:nvCxnSpPr>
            <p:cNvPr id="60" name="직선 연결선 59"/>
            <p:cNvCxnSpPr/>
            <p:nvPr/>
          </p:nvCxnSpPr>
          <p:spPr>
            <a:xfrm rot="5400000">
              <a:off x="-906502" y="3035299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>
            <a:xfrm rot="5400000">
              <a:off x="33801" y="3035299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>
            <a:xfrm rot="5400000">
              <a:off x="974104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>
            <a:xfrm rot="5400000">
              <a:off x="1914407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>
            <a:xfrm rot="5400000">
              <a:off x="2854710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>
            <a:xfrm rot="5400000">
              <a:off x="3795013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>
            <a:xfrm rot="5400000">
              <a:off x="4735316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>
            <a:xfrm rot="5400000">
              <a:off x="5675620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</p:grpSp>
      <p:grpSp>
        <p:nvGrpSpPr>
          <p:cNvPr id="5" name="그룹 47"/>
          <p:cNvGrpSpPr/>
          <p:nvPr/>
        </p:nvGrpSpPr>
        <p:grpSpPr>
          <a:xfrm rot="0">
            <a:off x="0" y="265068"/>
            <a:ext cx="695281" cy="6592931"/>
            <a:chOff x="161925" y="265069"/>
            <a:chExt cx="695281" cy="5807138"/>
          </a:xfrm>
        </p:grpSpPr>
        <p:sp>
          <p:nvSpPr>
            <p:cNvPr id="58" name="직사각형 4"/>
            <p:cNvSpPr/>
            <p:nvPr/>
          </p:nvSpPr>
          <p:spPr>
            <a:xfrm>
              <a:off x="161925" y="266700"/>
              <a:ext cx="480986" cy="580550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50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58"/>
            <p:cNvGrpSpPr/>
            <p:nvPr/>
          </p:nvGrpSpPr>
          <p:grpSpPr>
            <a:xfrm rot="0">
              <a:off x="500034" y="265069"/>
              <a:ext cx="357172" cy="5807138"/>
              <a:chOff x="3786200" y="1140428"/>
              <a:chExt cx="357172" cy="5500726"/>
            </a:xfrm>
          </p:grpSpPr>
          <p:grpSp>
            <p:nvGrpSpPr>
              <p:cNvPr id="7" name="그룹 27"/>
              <p:cNvGrpSpPr/>
              <p:nvPr/>
            </p:nvGrpSpPr>
            <p:grpSpPr>
              <a:xfrm rot="0" flipH="1">
                <a:off x="3786200" y="1140428"/>
                <a:ext cx="214293" cy="5500726"/>
                <a:chOff x="4642272" y="2572"/>
                <a:chExt cx="74039" cy="5500726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642272" y="2572"/>
                  <a:ext cx="74037" cy="5500726"/>
                </a:xfrm>
                <a:prstGeom prst="rect">
                  <a:avLst/>
                </a:prstGeom>
                <a:gradFill>
                  <a:gsLst>
                    <a:gs pos="0">
                      <a:srgbClr val="292b17"/>
                    </a:gs>
                    <a:gs pos="50000">
                      <a:srgbClr val="576b49"/>
                    </a:gs>
                    <a:gs pos="100000">
                      <a:srgbClr val="9cb28c"/>
                    </a:gs>
                  </a:gsLst>
                  <a:lin ang="54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4666954" y="2572"/>
                  <a:ext cx="49357" cy="5500726"/>
                </a:xfrm>
                <a:prstGeom prst="rect">
                  <a:avLst/>
                </a:prstGeom>
                <a:solidFill>
                  <a:sysClr val="window" lastClr="ffffff">
                    <a:alpha val="3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>
              <a:xfrm rot="5400000">
                <a:off x="1205368" y="3777440"/>
                <a:ext cx="5500724" cy="226700"/>
              </a:xfrm>
              <a:prstGeom prst="rect">
                <a:avLst/>
              </a:prstGeom>
              <a:solidFill>
                <a:schemeClr val="accent3">
                  <a:lumMod val="1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8" name="그룹 33"/>
              <p:cNvGrpSpPr/>
              <p:nvPr/>
            </p:nvGrpSpPr>
            <p:grpSpPr>
              <a:xfrm rot="0">
                <a:off x="4071934" y="1140428"/>
                <a:ext cx="71438" cy="5500726"/>
                <a:chOff x="5140545" y="0"/>
                <a:chExt cx="120899" cy="5500726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5140545" y="0"/>
                  <a:ext cx="120899" cy="5500726"/>
                </a:xfrm>
                <a:prstGeom prst="rect">
                  <a:avLst/>
                </a:prstGeom>
                <a:gradFill>
                  <a:gsLst>
                    <a:gs pos="0">
                      <a:srgbClr val="eeece1">
                        <a:lumMod val="10000"/>
                      </a:srgbClr>
                    </a:gs>
                    <a:gs pos="50000">
                      <a:srgbClr val="eeece1">
                        <a:lumMod val="25000"/>
                      </a:srgbClr>
                    </a:gs>
                    <a:gs pos="100000">
                      <a:srgbClr val="eeece1">
                        <a:lumMod val="50000"/>
                      </a:srgbClr>
                    </a:gs>
                  </a:gsLst>
                  <a:lin ang="54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143531" y="2572"/>
                  <a:ext cx="117905" cy="5498154"/>
                </a:xfrm>
                <a:prstGeom prst="rect">
                  <a:avLst/>
                </a:prstGeom>
                <a:solidFill>
                  <a:sysClr val="window" lastClr="ffffff">
                    <a:alpha val="3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</p:grpSp>
      </p:grpSp>
      <p:sp>
        <p:nvSpPr>
          <p:cNvPr id="49" name="직사각형 48"/>
          <p:cNvSpPr/>
          <p:nvPr/>
        </p:nvSpPr>
        <p:spPr>
          <a:xfrm>
            <a:off x="0" y="0"/>
            <a:ext cx="9144000" cy="279400"/>
          </a:xfrm>
          <a:prstGeom prst="rect">
            <a:avLst/>
          </a:prstGeom>
          <a:solidFill>
            <a:schemeClr val="accent3">
              <a:lumMod val="1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6286520"/>
            <a:ext cx="9144000" cy="584180"/>
          </a:xfrm>
          <a:prstGeom prst="rect">
            <a:avLst/>
          </a:prstGeom>
          <a:solidFill>
            <a:schemeClr val="accent3">
              <a:lumMod val="1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14414" y="2902613"/>
            <a:ext cx="6843738" cy="952516"/>
          </a:xfrm>
        </p:spPr>
        <p:txBody>
          <a:bodyPr/>
          <a:lstStyle>
            <a:lvl1pPr algn="l">
              <a:defRPr xmlns:mc="http://schemas.openxmlformats.org/markup-compatibility/2006" xmlns:hp="http://schemas.haansoft.com/office/presentation/8.0" sz="4800" mc:Ignorable="hp" hp:hslEmbossed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3929742"/>
            <a:ext cx="6858048" cy="4714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0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13C09B0C-5BEB-4753-8E99-51DE616679EB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0" y="3071786"/>
            <a:ext cx="9144000" cy="3786214"/>
          </a:xfrm>
          <a:prstGeom prst="rect">
            <a:avLst/>
          </a:prstGeom>
          <a:gradFill>
            <a:gsLst>
              <a:gs pos="0">
                <a:srgbClr val="eeece1">
                  <a:lumMod val="10000"/>
                  <a:alpha val="0"/>
                </a:srgbClr>
              </a:gs>
              <a:gs pos="30000">
                <a:srgbClr val="eeece1">
                  <a:lumMod val="25000"/>
                  <a:alpha val="0"/>
                </a:srgbClr>
              </a:gs>
              <a:gs pos="100000">
                <a:srgbClr val="eeece1">
                  <a:lumMod val="50000"/>
                  <a:alpha val="86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그룹 54"/>
          <p:cNvGrpSpPr/>
          <p:nvPr/>
        </p:nvGrpSpPr>
        <p:grpSpPr>
          <a:xfrm rot="0">
            <a:off x="902659" y="0"/>
            <a:ext cx="7316985" cy="6858000"/>
            <a:chOff x="902659" y="0"/>
            <a:chExt cx="7316985" cy="6858000"/>
          </a:xfrm>
        </p:grpSpPr>
        <p:cxnSp>
          <p:nvCxnSpPr>
            <p:cNvPr id="56" name="직선 연결선 55"/>
            <p:cNvCxnSpPr/>
            <p:nvPr/>
          </p:nvCxnSpPr>
          <p:spPr>
            <a:xfrm rot="5400000">
              <a:off x="-1611129" y="3428215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>
            <a:xfrm rot="5400000">
              <a:off x="-696702" y="3428215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>
            <a:xfrm rot="5400000">
              <a:off x="217725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>
            <a:xfrm rot="5400000">
              <a:off x="1132152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>
            <a:xfrm rot="5400000">
              <a:off x="2046579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>
            <a:xfrm rot="5400000">
              <a:off x="2961006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>
            <a:xfrm rot="5400000">
              <a:off x="3875433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>
            <a:xfrm rot="5400000">
              <a:off x="4789860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>
            <a:xfrm rot="5400000">
              <a:off x="-2525556" y="3428215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</p:grpSp>
      <p:sp>
        <p:nvSpPr>
          <p:cNvPr id="49" name="직사각형 48"/>
          <p:cNvSpPr/>
          <p:nvPr/>
        </p:nvSpPr>
        <p:spPr>
          <a:xfrm>
            <a:off x="0" y="0"/>
            <a:ext cx="9144000" cy="279400"/>
          </a:xfrm>
          <a:prstGeom prst="rect">
            <a:avLst/>
          </a:prstGeom>
          <a:solidFill>
            <a:schemeClr val="accent3">
              <a:lumMod val="1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6286520"/>
            <a:ext cx="9144000" cy="584180"/>
          </a:xfrm>
          <a:prstGeom prst="rect">
            <a:avLst/>
          </a:prstGeom>
          <a:solidFill>
            <a:schemeClr val="accent3">
              <a:lumMod val="1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41829" y="2693988"/>
            <a:ext cx="7460342" cy="1470025"/>
          </a:xfrm>
        </p:spPr>
        <p:txBody>
          <a:bodyPr/>
          <a:lstStyle>
            <a:lvl1pPr algn="ctr">
              <a:tabLst>
                <a:tab pos="5295900" algn="l"/>
              </a:tabLst>
              <a:defRPr xmlns:mc="http://schemas.openxmlformats.org/markup-compatibility/2006" xmlns:hp="http://schemas.haansoft.com/office/presentation/8.0" sz="4800" mc:Ignorable="hp" hp:hslEmbossed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51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C8CFFEDD-E834-4F15-8BBC-300E56098F11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4"/>
          <p:cNvGrpSpPr/>
          <p:nvPr/>
        </p:nvGrpSpPr>
        <p:grpSpPr>
          <a:xfrm rot="0">
            <a:off x="1771630" y="-1"/>
            <a:ext cx="6583691" cy="6858001"/>
            <a:chOff x="1771630" y="357167"/>
            <a:chExt cx="6583691" cy="5357834"/>
          </a:xfrm>
        </p:grpSpPr>
        <p:cxnSp>
          <p:nvCxnSpPr>
            <p:cNvPr id="26" name="직선 연결선 25"/>
            <p:cNvCxnSpPr/>
            <p:nvPr/>
          </p:nvCxnSpPr>
          <p:spPr>
            <a:xfrm rot="5400000">
              <a:off x="-906502" y="3035299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>
            <a:xfrm rot="5400000">
              <a:off x="33801" y="3035299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>
            <a:xfrm rot="5400000">
              <a:off x="974104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>
            <a:xfrm rot="5400000">
              <a:off x="1914407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>
            <a:xfrm rot="5400000">
              <a:off x="2854710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>
            <a:xfrm rot="5400000">
              <a:off x="3795013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>
            <a:xfrm rot="5400000">
              <a:off x="4735316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>
            <a:xfrm rot="5400000">
              <a:off x="5675620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</p:grpSp>
      <p:sp>
        <p:nvSpPr>
          <p:cNvPr id="15" name="직사각형 4"/>
          <p:cNvSpPr/>
          <p:nvPr/>
        </p:nvSpPr>
        <p:spPr>
          <a:xfrm>
            <a:off x="0" y="-2020"/>
            <a:ext cx="1714479" cy="6862826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58"/>
          <p:cNvGrpSpPr/>
          <p:nvPr/>
        </p:nvGrpSpPr>
        <p:grpSpPr>
          <a:xfrm rot="0">
            <a:off x="1500166" y="0"/>
            <a:ext cx="357172" cy="6858000"/>
            <a:chOff x="3786200" y="1140428"/>
            <a:chExt cx="357172" cy="5500726"/>
          </a:xfrm>
        </p:grpSpPr>
        <p:grpSp>
          <p:nvGrpSpPr>
            <p:cNvPr id="8" name="그룹 27"/>
            <p:cNvGrpSpPr/>
            <p:nvPr/>
          </p:nvGrpSpPr>
          <p:grpSpPr>
            <a:xfrm rot="0" flipH="1">
              <a:off x="3786200" y="1140428"/>
              <a:ext cx="214293" cy="5500726"/>
              <a:chOff x="4642272" y="2572"/>
              <a:chExt cx="74039" cy="5500726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직사각형 21"/>
              <p:cNvSpPr/>
              <p:nvPr/>
            </p:nvSpPr>
            <p:spPr>
              <a:xfrm>
                <a:off x="4642272" y="2572"/>
                <a:ext cx="74037" cy="5500726"/>
              </a:xfrm>
              <a:prstGeom prst="rect">
                <a:avLst/>
              </a:prstGeom>
              <a:gradFill>
                <a:gsLst>
                  <a:gs pos="0">
                    <a:srgbClr val="292b17"/>
                  </a:gs>
                  <a:gs pos="50000">
                    <a:srgbClr val="576b49"/>
                  </a:gs>
                  <a:gs pos="100000">
                    <a:srgbClr val="9cb28c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666954" y="2572"/>
                <a:ext cx="49357" cy="5500726"/>
              </a:xfrm>
              <a:prstGeom prst="rect">
                <a:avLst/>
              </a:prstGeom>
              <a:solidFill>
                <a:sysClr val="window" lastClr="ffffff">
                  <a:alpha val="3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 rot="5400000">
              <a:off x="1205368" y="3777440"/>
              <a:ext cx="5500724" cy="226700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33"/>
            <p:cNvGrpSpPr/>
            <p:nvPr/>
          </p:nvGrpSpPr>
          <p:grpSpPr>
            <a:xfrm rot="0">
              <a:off x="4071934" y="1140428"/>
              <a:ext cx="71438" cy="5500726"/>
              <a:chOff x="5140545" y="0"/>
              <a:chExt cx="120899" cy="5500726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>
              <a:xfrm>
                <a:off x="5140545" y="0"/>
                <a:ext cx="120899" cy="5500726"/>
              </a:xfrm>
              <a:prstGeom prst="rect">
                <a:avLst/>
              </a:prstGeom>
              <a:gradFill>
                <a:gsLst>
                  <a:gs pos="0">
                    <a:srgbClr val="eeece1">
                      <a:lumMod val="10000"/>
                    </a:srgbClr>
                  </a:gs>
                  <a:gs pos="50000">
                    <a:srgbClr val="eeece1">
                      <a:lumMod val="25000"/>
                    </a:srgbClr>
                  </a:gs>
                  <a:gs pos="100000">
                    <a:srgbClr val="eeece1">
                      <a:lumMod val="50000"/>
                    </a:srgb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143531" y="2572"/>
                <a:ext cx="117905" cy="5498154"/>
              </a:xfrm>
              <a:prstGeom prst="rect">
                <a:avLst/>
              </a:prstGeom>
              <a:solidFill>
                <a:sysClr val="window" lastClr="ffffff">
                  <a:alpha val="3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713970" y="1357298"/>
            <a:ext cx="6088489" cy="1143000"/>
          </a:xfrm>
          <a:effectLst/>
        </p:spPr>
        <p:txBody>
          <a:bodyPr/>
          <a:lstStyle>
            <a:lvl1pPr algn="l">
              <a:defRPr xmlns:mc="http://schemas.openxmlformats.org/markup-compatibility/2006" xmlns:hp="http://schemas.haansoft.com/office/presentation/8.0" sz="4000" mc:Ignorable="hp" hp:hslEmbossed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4" hasCustomPrompt="1"/>
          </p:nvPr>
        </p:nvSpPr>
        <p:spPr>
          <a:xfrm>
            <a:off x="2706490" y="2357438"/>
            <a:ext cx="6091238" cy="32162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282" y="6356350"/>
            <a:ext cx="1428760" cy="3651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algn="l" latinLnBrk="1">
              <a:defRPr lang="ko-KR" altLang="en-US"/>
            </a:pPr>
            <a:fld id="{162C6D67-58CD-456C-B4D0-D681FF651574}" type="datetime1">
              <a:rPr lang="ko-KR" altLang="en-US" sz="1200"/>
              <a:pPr algn="l" latinLnBrk="1">
                <a:defRPr lang="ko-KR" altLang="en-US"/>
              </a:pPr>
              <a:t>2016-10-13</a:t>
            </a:fld>
            <a:endParaRPr lang="ko-KR" altLang="en-US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0043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algn="ctr" latinLnBrk="1">
              <a:defRPr lang="ko-KR" altLang="en-US"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BE70AB1F-0A18-4D2B-81FE-1C1EEB83BBB4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>
              <a:defRPr lang="ko-KR" altLang="en-US"/>
            </a:pPr>
            <a:fld id="{BA83C8E5-6BFA-4E51-A81F-22DD4FC63969}" type="datetime1">
              <a:rPr lang="ko-KR" altLang="en-US" sz="1200"/>
              <a:pPr algn="l" latinLnBrk="1">
                <a:defRPr lang="ko-KR" altLang="en-US"/>
              </a:pPr>
              <a:t>2016-10-13</a:t>
            </a:fld>
            <a:endParaRPr lang="ko-KR" altLang="en-US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>
              <a:defRPr lang="ko-KR" altLang="en-US"/>
            </a:pPr>
            <a:fld id="{D4899EA0-B59E-4397-870D-E0C080045CD9}" type="datetime1">
              <a:rPr lang="ko-KR" altLang="en-US" sz="1200"/>
              <a:pPr algn="l" latinLnBrk="1">
                <a:defRPr lang="ko-KR" altLang="en-US"/>
              </a:pPr>
              <a:t>2016-10-13</a:t>
            </a:fld>
            <a:endParaRPr lang="ko-KR" altLang="en-US" sz="120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785786" y="3071786"/>
            <a:ext cx="8358214" cy="3786214"/>
          </a:xfrm>
          <a:prstGeom prst="rect">
            <a:avLst/>
          </a:prstGeom>
          <a:gradFill>
            <a:gsLst>
              <a:gs pos="0">
                <a:srgbClr val="eeece1">
                  <a:lumMod val="10000"/>
                  <a:alpha val="0"/>
                </a:srgbClr>
              </a:gs>
              <a:gs pos="30000">
                <a:srgbClr val="eeece1">
                  <a:lumMod val="25000"/>
                  <a:alpha val="0"/>
                </a:srgbClr>
              </a:gs>
              <a:gs pos="100000">
                <a:srgbClr val="eeece1">
                  <a:lumMod val="50000"/>
                  <a:alpha val="86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4"/>
          <p:cNvSpPr/>
          <p:nvPr/>
        </p:nvSpPr>
        <p:spPr>
          <a:xfrm>
            <a:off x="1" y="-2020"/>
            <a:ext cx="642910" cy="6862826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4"/>
          <p:cNvGrpSpPr/>
          <p:nvPr/>
        </p:nvGrpSpPr>
        <p:grpSpPr>
          <a:xfrm rot="0">
            <a:off x="1771630" y="-1"/>
            <a:ext cx="6583691" cy="6858001"/>
            <a:chOff x="1771630" y="357167"/>
            <a:chExt cx="6583691" cy="5357834"/>
          </a:xfrm>
        </p:grpSpPr>
        <p:cxnSp>
          <p:nvCxnSpPr>
            <p:cNvPr id="41" name="직선 연결선 40"/>
            <p:cNvCxnSpPr/>
            <p:nvPr/>
          </p:nvCxnSpPr>
          <p:spPr>
            <a:xfrm rot="5400000">
              <a:off x="-906502" y="3035299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>
            <a:xfrm rot="5400000">
              <a:off x="33801" y="3035299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>
            <a:xfrm rot="5400000">
              <a:off x="974104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>
            <a:xfrm rot="5400000">
              <a:off x="1914407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>
            <a:xfrm rot="5400000">
              <a:off x="2854710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>
            <a:xfrm rot="5400000">
              <a:off x="3795013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>
            <a:xfrm rot="5400000">
              <a:off x="4735316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>
            <a:xfrm rot="5400000">
              <a:off x="5675620" y="3035300"/>
              <a:ext cx="5357833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</p:grpSp>
      <p:grpSp>
        <p:nvGrpSpPr>
          <p:cNvPr id="8" name="그룹 58"/>
          <p:cNvGrpSpPr/>
          <p:nvPr/>
        </p:nvGrpSpPr>
        <p:grpSpPr>
          <a:xfrm rot="0">
            <a:off x="500034" y="0"/>
            <a:ext cx="357172" cy="6858000"/>
            <a:chOff x="3786200" y="1140428"/>
            <a:chExt cx="357172" cy="5500726"/>
          </a:xfrm>
        </p:grpSpPr>
        <p:grpSp>
          <p:nvGrpSpPr>
            <p:cNvPr id="9" name="그룹 27"/>
            <p:cNvGrpSpPr/>
            <p:nvPr/>
          </p:nvGrpSpPr>
          <p:grpSpPr>
            <a:xfrm rot="0" flipH="1">
              <a:off x="3786200" y="1140428"/>
              <a:ext cx="214293" cy="5500726"/>
              <a:chOff x="4642272" y="2572"/>
              <a:chExt cx="74039" cy="5500726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직사각형 38"/>
              <p:cNvSpPr/>
              <p:nvPr/>
            </p:nvSpPr>
            <p:spPr>
              <a:xfrm>
                <a:off x="4642272" y="2572"/>
                <a:ext cx="74037" cy="5500726"/>
              </a:xfrm>
              <a:prstGeom prst="rect">
                <a:avLst/>
              </a:prstGeom>
              <a:gradFill>
                <a:gsLst>
                  <a:gs pos="0">
                    <a:srgbClr val="292b17"/>
                  </a:gs>
                  <a:gs pos="50000">
                    <a:srgbClr val="576b49"/>
                  </a:gs>
                  <a:gs pos="100000">
                    <a:srgbClr val="9cb28c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666954" y="2572"/>
                <a:ext cx="49357" cy="5500726"/>
              </a:xfrm>
              <a:prstGeom prst="rect">
                <a:avLst/>
              </a:prstGeom>
              <a:solidFill>
                <a:sysClr val="window" lastClr="ffffff">
                  <a:alpha val="3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5400000">
              <a:off x="1205368" y="3777440"/>
              <a:ext cx="5500724" cy="226700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" name="그룹 33"/>
            <p:cNvGrpSpPr/>
            <p:nvPr/>
          </p:nvGrpSpPr>
          <p:grpSpPr>
            <a:xfrm rot="0">
              <a:off x="4071934" y="1140428"/>
              <a:ext cx="71438" cy="5500726"/>
              <a:chOff x="5140545" y="0"/>
              <a:chExt cx="120899" cy="5500726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직사각형 36"/>
              <p:cNvSpPr/>
              <p:nvPr/>
            </p:nvSpPr>
            <p:spPr>
              <a:xfrm>
                <a:off x="5140545" y="0"/>
                <a:ext cx="120899" cy="5500726"/>
              </a:xfrm>
              <a:prstGeom prst="rect">
                <a:avLst/>
              </a:prstGeom>
              <a:gradFill>
                <a:gsLst>
                  <a:gs pos="0">
                    <a:srgbClr val="eeece1">
                      <a:lumMod val="10000"/>
                    </a:srgbClr>
                  </a:gs>
                  <a:gs pos="50000">
                    <a:srgbClr val="eeece1">
                      <a:lumMod val="25000"/>
                    </a:srgbClr>
                  </a:gs>
                  <a:gs pos="100000">
                    <a:srgbClr val="eeece1">
                      <a:lumMod val="50000"/>
                    </a:srgb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143531" y="2572"/>
                <a:ext cx="117905" cy="5498154"/>
              </a:xfrm>
              <a:prstGeom prst="rect">
                <a:avLst/>
              </a:prstGeom>
              <a:solidFill>
                <a:sysClr val="window" lastClr="ffffff">
                  <a:alpha val="3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04686" y="3463693"/>
            <a:ext cx="7624738" cy="879488"/>
          </a:xfrm>
        </p:spPr>
        <p:txBody>
          <a:bodyPr anchor="t"/>
          <a:lstStyle>
            <a:lvl1pPr algn="l">
              <a:defRPr xmlns:mc="http://schemas.openxmlformats.org/markup-compatibility/2006" xmlns:hp="http://schemas.haansoft.com/office/presentation/8.0" sz="4800" b="0" cap="all" mc:Ignorable="hp" hp:hslEmbossed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5852" y="2985858"/>
            <a:ext cx="7624738" cy="477834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1538" y="6286520"/>
            <a:ext cx="2133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algn="l" latinLnBrk="1">
              <a:defRPr lang="ko-KR" altLang="en-US"/>
            </a:pPr>
            <a:fld id="{122A05CD-069A-4AF6-A5A6-7F14E10CF663}" type="datetime1">
              <a:rPr lang="ko-KR" altLang="en-US" sz="1200"/>
              <a:pPr algn="l" latinLnBrk="1">
                <a:defRPr lang="ko-KR" altLang="en-US"/>
              </a:pPr>
              <a:t>2016-10-13</a:t>
            </a:fld>
            <a:endParaRPr lang="ko-KR" altLang="en-US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59629" y="6286520"/>
            <a:ext cx="2895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algn="ctr" latinLnBrk="1">
              <a:defRPr lang="ko-KR" altLang="en-US"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286520"/>
            <a:ext cx="2133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>
              <a:defRPr lang="ko-KR" altLang="en-US"/>
            </a:pPr>
            <a:fld id="{6B2A0936-39D1-46FB-B18B-C42D9C90D9CB}" type="datetime1">
              <a:rPr lang="ko-KR" altLang="en-US" sz="1200"/>
              <a:pPr algn="l" latinLnBrk="1">
                <a:defRPr lang="ko-KR" altLang="en-US"/>
              </a:pPr>
              <a:t>2016-10-13</a:t>
            </a:fld>
            <a:endParaRPr lang="ko-KR" altLang="en-US" sz="120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>
              <a:defRPr lang="ko-KR" altLang="en-US"/>
            </a:pPr>
            <a:fld id="{3A5EE79F-BB26-4C3F-971F-7631A6B3C96C}" type="datetime1">
              <a:rPr lang="ko-KR" altLang="en-US" sz="1200"/>
              <a:pPr algn="l" latinLnBrk="1">
                <a:defRPr lang="ko-KR" altLang="en-US"/>
              </a:pPr>
              <a:t>2016-10-13</a:t>
            </a:fld>
            <a:endParaRPr lang="ko-KR" altLang="en-US" sz="12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2B107824-20C7-440D-ADC3-0E8E8E687C97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D271488B-BB15-472C-938B-BE8B0DD0BD3F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7"/>
          <p:cNvGrpSpPr/>
          <p:nvPr/>
        </p:nvGrpSpPr>
        <p:grpSpPr>
          <a:xfrm rot="0">
            <a:off x="902659" y="0"/>
            <a:ext cx="7316985" cy="6858000"/>
            <a:chOff x="902659" y="0"/>
            <a:chExt cx="7316985" cy="6858000"/>
          </a:xfrm>
        </p:grpSpPr>
        <p:cxnSp>
          <p:nvCxnSpPr>
            <p:cNvPr id="24" name="직선 연결선 23"/>
            <p:cNvCxnSpPr/>
            <p:nvPr/>
          </p:nvCxnSpPr>
          <p:spPr>
            <a:xfrm rot="5400000">
              <a:off x="-1611129" y="3428215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>
            <a:xfrm rot="5400000">
              <a:off x="-696702" y="3428215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>
            <a:xfrm rot="5400000">
              <a:off x="217725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>
            <a:xfrm rot="5400000">
              <a:off x="1132152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>
            <a:xfrm rot="5400000">
              <a:off x="2046579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>
            <a:xfrm rot="5400000">
              <a:off x="2961006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>
            <a:xfrm rot="5400000">
              <a:off x="3875433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>
            <a:xfrm rot="5400000">
              <a:off x="4789860" y="3428216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>
            <a:xfrm rot="5400000">
              <a:off x="-2525556" y="3428215"/>
              <a:ext cx="6857999" cy="1569"/>
            </a:xfrm>
            <a:prstGeom prst="line">
              <a:avLst/>
            </a:prstGeom>
            <a:noFill/>
            <a:ln w="635" cap="flat" cmpd="sng" algn="ctr">
              <a:solidFill>
                <a:sysClr val="window" lastClr="ffffff">
                  <a:alpha val="6000"/>
                </a:sysClr>
              </a:solidFill>
              <a:prstDash val="solid"/>
            </a:ln>
            <a:effectLst/>
          </p:spPr>
        </p:cxn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28728" y="773079"/>
            <a:ext cx="6510082" cy="566738"/>
          </a:xfrm>
        </p:spPr>
        <p:txBody>
          <a:bodyPr anchor="b">
            <a:noAutofit/>
          </a:bodyPr>
          <a:lstStyle>
            <a:lvl1pPr algn="l">
              <a:defRPr sz="32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428728" y="1357298"/>
            <a:ext cx="6510082" cy="3786214"/>
          </a:xfrm>
          <a:solidFill>
            <a:schemeClr val="accent4">
              <a:lumMod val="50000"/>
              <a:alpha val="51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22400" y="5143512"/>
            <a:ext cx="6516914" cy="804862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2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427D4604-0E22-4472-9600-5787E6AA1BD0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공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duotone>
              <a:prstClr val="black"/>
              <a:schemeClr val="accent5">
                <a:tint val="45000"/>
                <a:satMod val="400000"/>
              </a:schemeClr>
            </a:duotone>
            <a:lum bright="40000"/>
          </a:blip>
          <a:srcRect/>
          <a:stretch>
            <a:fillRect/>
          </a:stretch>
        </p:blipFill>
        <p:spPr>
          <a:xfrm>
            <a:off x="0" y="4214818"/>
            <a:ext cx="9144000" cy="2643182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89322" y="142852"/>
            <a:ext cx="8281151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308100"/>
            <a:ext cx="8372504" cy="49609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262E7060-3C6F-4F42-A47D-D06D5FAED9A3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flipV="1">
            <a:off x="0" y="0"/>
            <a:ext cx="177803" cy="685800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/>
              </a:gs>
              <a:gs pos="100000">
                <a:schemeClr val="accent4">
                  <a:lumMod val="60000"/>
                  <a:lumOff val="40000"/>
                  <a:alpha val="6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1884" indent="-341884" algn="l" defTabSz="914400" rtl="0" eaLnBrk="1" latinLnBrk="1" hangingPunct="1">
        <a:spcBef>
          <a:spcPct val="20000"/>
        </a:spcBef>
        <a:buClr>
          <a:schemeClr val="accent2">
            <a:lumMod val="75000"/>
          </a:schemeClr>
        </a:buClr>
        <a:buSzPct val="80000"/>
        <a:buFont typeface="Wingdings"/>
        <a:buChar char="u"/>
        <a:defRPr xmlns:mc="http://schemas.openxmlformats.org/markup-compatibility/2006" xmlns:hp="http://schemas.haansoft.com/office/presentation/8.0" sz="2400" b="0" i="0" u="none" strike="noStrike" kern="1200" baseline="0" mc:Ignorable="hp" hp:hslEmbossed="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Wingdings"/>
        <a:buChar char="§"/>
        <a:defRPr sz="20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Arial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Arial"/>
        <a:buChar char="–"/>
        <a:defRPr sz="16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Arial"/>
        <a:buChar char="»"/>
        <a:defRPr sz="16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Lucida Sans Unicode"/>
        <a:buChar char="»"/>
        <a:defRPr sz="16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Lucida Sans Unicode"/>
        <a:buChar char="»"/>
        <a:defRPr sz="16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Lucida Sans Unicode"/>
        <a:buChar char="»"/>
        <a:defRPr sz="16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공간">
  <a:themeElements>
    <a:clrScheme name="공간">
      <a:dk1>
        <a:srgbClr val="3f3f3f"/>
      </a:dk1>
      <a:lt1>
        <a:srgbClr val="f2f2f2"/>
      </a:lt1>
      <a:dk2>
        <a:srgbClr val="4a452a"/>
      </a:dk2>
      <a:lt2>
        <a:srgbClr val="aab16e"/>
      </a:lt2>
      <a:accent1>
        <a:srgbClr val="b19d7b"/>
      </a:accent1>
      <a:accent2>
        <a:srgbClr val="92715c"/>
      </a:accent2>
      <a:accent3>
        <a:srgbClr val="e5e4e4"/>
      </a:accent3>
      <a:accent4>
        <a:srgbClr val="576b49"/>
      </a:accent4>
      <a:accent5>
        <a:srgbClr val="9cb28c"/>
      </a:accent5>
      <a:accent6>
        <a:srgbClr val="800000"/>
      </a:accent6>
      <a:hlink>
        <a:srgbClr val="f9f1d3"/>
      </a:hlink>
      <a:folHlink>
        <a:srgbClr val="e2cdb0"/>
      </a:folHlink>
    </a:clrScheme>
    <a:fontScheme name="공간">
      <a:majorFont>
        <a:latin typeface="Arial"/>
        <a:ea typeface="한컴 소망 B"/>
        <a:cs typeface=""/>
      </a:majorFont>
      <a:minorFont>
        <a:latin typeface="Tahoma"/>
        <a:ea typeface="함초롬돋움"/>
        <a:cs typeface=""/>
      </a:minorFont>
    </a:fontScheme>
    <a:fmtScheme name="공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30000"/>
                <a:hueMod val="90000"/>
                <a:satMod val="100000"/>
              </a:schemeClr>
            </a:gs>
            <a:gs pos="100000">
              <a:schemeClr val="phClr">
                <a:shade val="100000"/>
                <a:hueMod val="105000"/>
                <a:sat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공간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2016-10-12T22:05:18.789</dcterms:modified>
  <cp:revision>36</cp:revision>
</cp:coreProperties>
</file>