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61110" y="2080428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61110" y="3692257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61110" y="5335319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9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52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2016-10-12T21:54:54.511</dcterms:modified>
  <cp:revision>7</cp:revision>
</cp:coreProperties>
</file>