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각 삼각형 11"/>
          <p:cNvSpPr/>
          <p:nvPr/>
        </p:nvSpPr>
        <p:spPr>
          <a:xfrm flipH="1">
            <a:off x="1428728" y="4572008"/>
            <a:ext cx="7715272" cy="2285992"/>
          </a:xfrm>
          <a:prstGeom prst="rtTriangl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V="1">
            <a:off x="0" y="0"/>
            <a:ext cx="8215338" cy="2357430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제목 개체 틀 1"/>
          <p:cNvSpPr>
            <a:spLocks noGrp="1"/>
          </p:cNvSpPr>
          <p:nvPr>
            <p:ph type="ctrTitle" idx="0"/>
          </p:nvPr>
        </p:nvSpPr>
        <p:spPr>
          <a:xfrm>
            <a:off x="514800" y="2685600"/>
            <a:ext cx="7977600" cy="10908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>
              <a:defRPr sz="5500">
                <a:solidFill>
                  <a:schemeClr val="accent6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2035" y="3813295"/>
            <a:ext cx="6400800" cy="6143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179F97C-2A48-4C3B-9D1C-33C2DF820271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19050" y="-19050"/>
            <a:ext cx="8215338" cy="2428868"/>
          </a:xfrm>
          <a:prstGeom prst="line">
            <a:avLst/>
          </a:prstGeom>
          <a:ln w="41275" cmpd="sng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1052488" y="4500570"/>
            <a:ext cx="8234420" cy="2462206"/>
          </a:xfrm>
          <a:prstGeom prst="line">
            <a:avLst/>
          </a:prstGeom>
          <a:ln w="41275" cmpd="sng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0" y="0"/>
            <a:ext cx="9144000" cy="4073530"/>
            <a:chOff x="0" y="0"/>
            <a:chExt cx="9144000" cy="407353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4071942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4071942"/>
              <a:ext cx="9144000" cy="1588"/>
            </a:xfrm>
            <a:prstGeom prst="line">
              <a:avLst/>
            </a:prstGeom>
            <a:ln w="41275" cmpd="sng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071538" y="3857628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85950" y="4071943"/>
            <a:ext cx="7143768" cy="1214446"/>
          </a:xfrm>
        </p:spPr>
        <p:txBody>
          <a:bodyPr/>
          <a:lstStyle>
            <a:lvl1pPr>
              <a:defRPr sz="49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DB46864-D630-4F46-8EF6-670B1A5C33E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5930"/>
            <a:ext cx="9144000" cy="1588"/>
          </a:xfrm>
          <a:prstGeom prst="line">
            <a:avLst/>
          </a:prstGeom>
          <a:ln w="41275" cmpd="sng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00034" y="1494554"/>
            <a:ext cx="577124" cy="577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42976" y="714356"/>
            <a:ext cx="7543824" cy="928686"/>
          </a:xfrm>
        </p:spPr>
        <p:txBody>
          <a:bodyPr/>
          <a:lstStyle>
            <a:lvl1pPr>
              <a:defRPr sz="4200">
                <a:solidFill>
                  <a:schemeClr val="bg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2153994" y="2357438"/>
            <a:ext cx="4846898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C7018B6F-53F6-4077-B3E7-7F4874811B7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 flipV="1">
            <a:off x="6429452" y="-4743"/>
            <a:ext cx="2714548" cy="6867486"/>
          </a:xfrm>
          <a:custGeom>
            <a:avLst/>
            <a:gdLst>
              <a:gd name="connsiteX0" fmla="*/ 0 w 3214678"/>
              <a:gd name="connsiteY0" fmla="*/ 6858000 h 6858000"/>
              <a:gd name="connsiteX1" fmla="*/ 0 w 3214678"/>
              <a:gd name="connsiteY1" fmla="*/ 0 h 6858000"/>
              <a:gd name="connsiteX2" fmla="*/ 3214678 w 3214678"/>
              <a:gd name="connsiteY2" fmla="*/ 6858000 h 6858000"/>
              <a:gd name="connsiteX3" fmla="*/ 0 w 3214678"/>
              <a:gd name="connsiteY3" fmla="*/ 6858000 h 6858000"/>
              <a:gd name="connsiteX0" fmla="*/ 0 w 3214678"/>
              <a:gd name="connsiteY0" fmla="*/ 6862743 h 6862743"/>
              <a:gd name="connsiteX1" fmla="*/ 0 w 3214678"/>
              <a:gd name="connsiteY1" fmla="*/ 4743 h 6862743"/>
              <a:gd name="connsiteX2" fmla="*/ 1543080 w 3214678"/>
              <a:gd name="connsiteY2" fmla="*/ 0 h 6862743"/>
              <a:gd name="connsiteX3" fmla="*/ 3214678 w 3214678"/>
              <a:gd name="connsiteY3" fmla="*/ 6862743 h 6862743"/>
              <a:gd name="connsiteX4" fmla="*/ 0 w 3214678"/>
              <a:gd name="connsiteY4" fmla="*/ 6862743 h 6862743"/>
              <a:gd name="connsiteX0" fmla="*/ 0 w 2714548"/>
              <a:gd name="connsiteY0" fmla="*/ 6862743 h 6867486"/>
              <a:gd name="connsiteX1" fmla="*/ 0 w 2714548"/>
              <a:gd name="connsiteY1" fmla="*/ 4743 h 6867486"/>
              <a:gd name="connsiteX2" fmla="*/ 1543080 w 2714548"/>
              <a:gd name="connsiteY2" fmla="*/ 0 h 6867486"/>
              <a:gd name="connsiteX3" fmla="*/ 2714548 w 2714548"/>
              <a:gd name="connsiteY3" fmla="*/ 6867486 h 6867486"/>
              <a:gd name="connsiteX4" fmla="*/ 0 w 2714548"/>
              <a:gd name="connsiteY4" fmla="*/ 6862743 h 686748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6867486">
                <a:moveTo>
                  <a:pt x="0" y="6862743"/>
                </a:moveTo>
                <a:lnTo>
                  <a:pt x="0" y="4743"/>
                </a:lnTo>
                <a:lnTo>
                  <a:pt x="1543080" y="0"/>
                </a:lnTo>
                <a:lnTo>
                  <a:pt x="2714548" y="6867486"/>
                </a:lnTo>
                <a:lnTo>
                  <a:pt x="0" y="6862743"/>
                </a:lnTo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072330" y="274638"/>
            <a:ext cx="1614470" cy="5851525"/>
          </a:xfrm>
        </p:spPr>
        <p:txBody>
          <a:bodyPr vert="eaVert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9556ACD-9ADC-4409-A118-2ADACE82687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8" name="직선 연결선 7"/>
          <p:cNvCxnSpPr>
            <a:stCxn id="7" idx="0"/>
            <a:endCxn id="7" idx="4"/>
          </p:cNvCxnSpPr>
          <p:nvPr/>
        </p:nvCxnSpPr>
        <p:spPr>
          <a:xfrm rot="10800000">
            <a:off x="9144000" y="1"/>
            <a:ext cx="1588" cy="1588"/>
          </a:xfrm>
          <a:prstGeom prst="line">
            <a:avLst/>
          </a:prstGeom>
          <a:ln w="41275" cmpd="sng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7B846942-81F0-4676-80EF-8AABA5C85EE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0"/>
                </a:schemeClr>
              </a:gs>
              <a:gs pos="40000">
                <a:schemeClr val="accent1">
                  <a:alpha val="7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F0E8CFB2-8D0B-4CAA-8458-7D35928781D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2000232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214546" y="4352941"/>
            <a:ext cx="6707207" cy="948293"/>
          </a:xfrm>
        </p:spPr>
        <p:txBody>
          <a:bodyPr anchor="t"/>
          <a:lstStyle>
            <a:lvl1pPr algn="l">
              <a:defRPr sz="46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14546" y="3786189"/>
            <a:ext cx="6707207" cy="56675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82E73F4-1C06-4362-88F4-03E88986330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rot="5400000" flipH="1" flipV="1">
            <a:off x="-1429562" y="3429000"/>
            <a:ext cx="6858794" cy="794"/>
          </a:xfrm>
          <a:prstGeom prst="line">
            <a:avLst/>
          </a:prstGeom>
          <a:ln w="41275" cmpd="sng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14480" y="307181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12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14488"/>
            <a:ext cx="4038600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14488"/>
            <a:ext cx="4038600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 lang="ko-KR" altLang="en-US"/>
            </a:pPr>
            <a:fld id="{DB43FAD7-26C3-4072-A9D1-451AF371A686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39547"/>
            <a:ext cx="7390297" cy="87487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90AB604E-A92B-4D56-A6BF-28A017E2A3E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39547"/>
            <a:ext cx="7390297" cy="87487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idx="0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4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98B6DDA3-E2AF-43C5-AF62-B3163E8E646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 idx="13"/>
          </p:nvPr>
        </p:nvSpPr>
        <p:spPr>
          <a:xfrm>
            <a:off x="457200" y="339547"/>
            <a:ext cx="7390297" cy="87487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9914EC3F-0649-4BF3-8E86-DD6554C561A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4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39547"/>
            <a:ext cx="7390297" cy="87487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500063" y="1357313"/>
            <a:ext cx="3929062" cy="235743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내용 개체 틀 15"/>
          <p:cNvSpPr>
            <a:spLocks noGrp="1"/>
          </p:cNvSpPr>
          <p:nvPr>
            <p:ph sz="quarter" idx="14"/>
          </p:nvPr>
        </p:nvSpPr>
        <p:spPr>
          <a:xfrm>
            <a:off x="4786314" y="1357313"/>
            <a:ext cx="3929062" cy="235743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내용 개체 틀 15"/>
          <p:cNvSpPr>
            <a:spLocks noGrp="1"/>
          </p:cNvSpPr>
          <p:nvPr>
            <p:ph sz="quarter" idx="15"/>
          </p:nvPr>
        </p:nvSpPr>
        <p:spPr>
          <a:xfrm>
            <a:off x="500063" y="3786190"/>
            <a:ext cx="3929062" cy="235743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1" name="내용 개체 틀 15"/>
          <p:cNvSpPr>
            <a:spLocks noGrp="1"/>
          </p:cNvSpPr>
          <p:nvPr>
            <p:ph sz="quarter" idx="16"/>
          </p:nvPr>
        </p:nvSpPr>
        <p:spPr>
          <a:xfrm>
            <a:off x="4786314" y="3786190"/>
            <a:ext cx="3929062" cy="235743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00232" y="705450"/>
            <a:ext cx="5486400" cy="58973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000232" y="1307034"/>
            <a:ext cx="5486400" cy="4114800"/>
          </a:xfrm>
          <a:solidFill>
            <a:schemeClr val="accent1">
              <a:alpha val="7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00232" y="5447552"/>
            <a:ext cx="5486400" cy="6960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1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1414E7F9-F4CC-4763-895A-2A7ED8512F9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16200000" flipH="1">
            <a:off x="4214822" y="-4214822"/>
            <a:ext cx="714356" cy="9144000"/>
            <a:chOff x="0" y="0"/>
            <a:chExt cx="3214678" cy="6000768"/>
          </a:xfrm>
        </p:grpSpPr>
        <p:sp>
          <p:nvSpPr>
            <p:cNvPr id="8" name="직각 삼각형 7"/>
            <p:cNvSpPr/>
            <p:nvPr/>
          </p:nvSpPr>
          <p:spPr>
            <a:xfrm flipV="1">
              <a:off x="0" y="0"/>
              <a:ext cx="3214678" cy="6000768"/>
            </a:xfrm>
            <a:prstGeom prst="rtTriangle">
              <a:avLst/>
            </a:prstGeom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9" name="직선 연결선 8"/>
            <p:cNvCxnSpPr>
              <a:stCxn id="8" idx="0"/>
              <a:endCxn id="8" idx="4"/>
            </p:cNvCxnSpPr>
            <p:nvPr/>
          </p:nvCxnSpPr>
          <p:spPr>
            <a:xfrm rot="5400000" flipH="1" flipV="1">
              <a:off x="-1393045" y="1393045"/>
              <a:ext cx="6000768" cy="3214678"/>
            </a:xfrm>
            <a:prstGeom prst="line">
              <a:avLst/>
            </a:prstGeom>
            <a:ln w="41275" cmpd="sng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금속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39547"/>
            <a:ext cx="7390297" cy="87487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D5713FAA-D0A3-4703-A3B7-169E6493798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8152BD18-3C7E-403A-815D-E9B181072E3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0" y="0"/>
            <a:ext cx="1500166" cy="357166"/>
            <a:chOff x="0" y="0"/>
            <a:chExt cx="6143668" cy="857232"/>
          </a:xfrm>
        </p:grpSpPr>
        <p:sp>
          <p:nvSpPr>
            <p:cNvPr id="8" name="직각 삼각형 7"/>
            <p:cNvSpPr/>
            <p:nvPr/>
          </p:nvSpPr>
          <p:spPr>
            <a:xfrm flipV="1">
              <a:off x="0" y="0"/>
              <a:ext cx="6143668" cy="857232"/>
            </a:xfrm>
            <a:prstGeom prst="rtTriangl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 rot="5400000" flipH="1" flipV="1">
              <a:off x="2643202" y="-2643202"/>
              <a:ext cx="857232" cy="6143636"/>
            </a:xfrm>
            <a:prstGeom prst="line">
              <a:avLst/>
            </a:prstGeom>
            <a:ln w="25400" cmpd="sng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accent2"/>
                  </a:gs>
                  <a:gs pos="100000">
                    <a:schemeClr val="tx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66700" indent="-266700" algn="l" defTabSz="914400" rtl="0" eaLnBrk="1" latinLnBrk="1" hangingPunct="1">
        <a:spcBef>
          <a:spcPct val="20000"/>
        </a:spcBef>
        <a:buFont typeface="Wingdings"/>
        <a:buChar char="§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28650" indent="-268288" algn="l" defTabSz="914400" rtl="0" eaLnBrk="1" latinLnBrk="1" hangingPunct="1">
        <a:spcBef>
          <a:spcPct val="20000"/>
        </a:spcBef>
        <a:buFont typeface="Wingdings"/>
        <a:buChar char="§"/>
        <a:tabLst>
          <a:tab pos="628650" algn="l"/>
        </a:tabLst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90600" indent="-269875" algn="l" defTabSz="914400" rtl="0" eaLnBrk="1" latinLnBrk="1" hangingPunct="1">
        <a:spcBef>
          <a:spcPct val="20000"/>
        </a:spcBef>
        <a:buFont typeface="Wingdings"/>
        <a:buChar char="§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3025" indent="-261938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704975" indent="-27305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066925" indent="-274638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1"/>
          </a:solidFill>
          <a:latin typeface="+mn-ea"/>
          <a:ea typeface="+mn-ea"/>
          <a:cs typeface="+mn-cs"/>
        </a:defRPr>
      </a:lvl6pPr>
      <a:lvl7pPr marL="2419350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1"/>
          </a:solidFill>
          <a:latin typeface="+mn-ea"/>
          <a:ea typeface="+mn-ea"/>
          <a:cs typeface="+mn-cs"/>
        </a:defRPr>
      </a:lvl7pPr>
      <a:lvl8pPr marL="2781300" indent="-268288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1"/>
          </a:solidFill>
          <a:latin typeface="+mn-ea"/>
          <a:ea typeface="+mn-ea"/>
          <a:cs typeface="+mn-cs"/>
        </a:defRPr>
      </a:lvl8pPr>
      <a:lvl9pPr marL="3143250" indent="-271463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1"/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금속">
  <a:themeElements>
    <a:clrScheme name="금속">
      <a:dk1>
        <a:srgbClr val="2e4058"/>
      </a:dk1>
      <a:lt1>
        <a:srgbClr val="ffffff"/>
      </a:lt1>
      <a:dk2>
        <a:srgbClr val="333333"/>
      </a:dk2>
      <a:lt2>
        <a:srgbClr val="d8d8d8"/>
      </a:lt2>
      <a:accent1>
        <a:srgbClr val="4d4d4d"/>
      </a:accent1>
      <a:accent2>
        <a:srgbClr val="f24b07"/>
      </a:accent2>
      <a:accent3>
        <a:srgbClr val="ffcc00"/>
      </a:accent3>
      <a:accent4>
        <a:srgbClr val="7f7f7f"/>
      </a:accent4>
      <a:accent5>
        <a:srgbClr val="43a7d8"/>
      </a:accent5>
      <a:accent6>
        <a:srgbClr val="2f4054"/>
      </a:accent6>
      <a:hlink>
        <a:srgbClr val="0000ff"/>
      </a:hlink>
      <a:folHlink>
        <a:srgbClr val="800080"/>
      </a:folHlink>
    </a:clrScheme>
    <a:fontScheme name="금속">
      <a:majorFont>
        <a:latin typeface="Verdana"/>
        <a:ea typeface="문체부 제목 돋음체"/>
        <a:cs typeface=""/>
      </a:majorFont>
      <a:minorFont>
        <a:latin typeface="Arial"/>
        <a:ea typeface="함초롬돋움"/>
        <a:cs typeface=""/>
      </a:minorFont>
    </a:fontScheme>
    <a:fmtScheme name="금속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9050" cap="flat" cmpd="sng" algn="in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120000"/>
              </a:schemeClr>
            </a:gs>
            <a:gs pos="100000">
              <a:schemeClr val="phClr">
                <a:tint val="10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r:embed="rId1">
            <a:alphaModFix/>
            <a:duotone>
              <a:schemeClr val="phClr">
                <a:shade val="50000"/>
                <a:alpha val="20000"/>
                <a:hueMod val="97000"/>
                <a:satMod val="200000"/>
                <a:lumMod val="60000"/>
              </a:schemeClr>
              <a:schemeClr val="phClr">
                <a:tint val="0"/>
                <a:alpha val="2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금속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2016-10-12T22:00:53.055</dcterms:modified>
  <cp:revision>23</cp:revision>
</cp:coreProperties>
</file>