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rot="1675461">
            <a:off x="7710914" y="4465880"/>
            <a:ext cx="1974688" cy="2262303"/>
          </a:xfrm>
          <a:custGeom>
            <a:avLst/>
            <a:gdLst>
              <a:gd name="connsiteX0" fmla="*/ 2239997 w 2438400"/>
              <a:gd name="connsiteY0" fmla="*/ 1885851 h 2438400"/>
              <a:gd name="connsiteX1" fmla="*/ 753688 w 2438400"/>
              <a:gd name="connsiteY1" fmla="*/ 2346031 h 2438400"/>
              <a:gd name="connsiteX2" fmla="*/ 25529 w 2438400"/>
              <a:gd name="connsiteY2" fmla="*/ 971016 h 2438400"/>
              <a:gd name="connsiteX3" fmla="*/ 1241425 w 2438400"/>
              <a:gd name="connsiteY3" fmla="*/ 203 h 2438400"/>
              <a:gd name="connsiteX4" fmla="*/ 2239997 w 2438400"/>
              <a:gd name="connsiteY4" fmla="*/ 1885851 h 2438400"/>
              <a:gd name="connsiteX0" fmla="*/ 2202582 w 2202582"/>
              <a:gd name="connsiteY0" fmla="*/ 1896331 h 2509981"/>
              <a:gd name="connsiteX1" fmla="*/ 716273 w 2202582"/>
              <a:gd name="connsiteY1" fmla="*/ 2356511 h 2509981"/>
              <a:gd name="connsiteX2" fmla="*/ 119298 w 2202582"/>
              <a:gd name="connsiteY2" fmla="*/ 975512 h 2509981"/>
              <a:gd name="connsiteX3" fmla="*/ 1204010 w 2202582"/>
              <a:gd name="connsiteY3" fmla="*/ 10683 h 2509981"/>
              <a:gd name="connsiteX4" fmla="*/ 2202582 w 2202582"/>
              <a:gd name="connsiteY4" fmla="*/ 1896331 h 2509981"/>
              <a:gd name="connsiteX0" fmla="*/ 2149914 w 2149914"/>
              <a:gd name="connsiteY0" fmla="*/ 1896331 h 2387008"/>
              <a:gd name="connsiteX1" fmla="*/ 751562 w 2149914"/>
              <a:gd name="connsiteY1" fmla="*/ 2207311 h 2387008"/>
              <a:gd name="connsiteX2" fmla="*/ 66630 w 2149914"/>
              <a:gd name="connsiteY2" fmla="*/ 975512 h 2387008"/>
              <a:gd name="connsiteX3" fmla="*/ 1151342 w 2149914"/>
              <a:gd name="connsiteY3" fmla="*/ 10683 h 2387008"/>
              <a:gd name="connsiteX4" fmla="*/ 2149914 w 2149914"/>
              <a:gd name="connsiteY4" fmla="*/ 1896331 h 238700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914" h="2387008">
                <a:moveTo>
                  <a:pt x="2149914" y="1896331"/>
                </a:moveTo>
                <a:cubicBezTo>
                  <a:pt x="1829468" y="2387008"/>
                  <a:pt x="1098776" y="2360781"/>
                  <a:pt x="751562" y="2207311"/>
                </a:cubicBezTo>
                <a:cubicBezTo>
                  <a:pt x="404348" y="2053841"/>
                  <a:pt x="0" y="1341617"/>
                  <a:pt x="66630" y="975512"/>
                </a:cubicBezTo>
                <a:cubicBezTo>
                  <a:pt x="133260" y="609407"/>
                  <a:pt x="565393" y="0"/>
                  <a:pt x="1151342" y="10683"/>
                </a:cubicBezTo>
                <a:lnTo>
                  <a:pt x="2149914" y="1896331"/>
                </a:lnTo>
              </a:path>
            </a:pathLst>
          </a:custGeom>
          <a:gradFill>
            <a:gsLst>
              <a:gs pos="0">
                <a:schemeClr val="tx2">
                  <a:lumMod val="20000"/>
                  <a:lumOff val="80000"/>
                  <a:alpha val="26000"/>
                </a:schemeClr>
              </a:gs>
              <a:gs pos="100000">
                <a:schemeClr val="tx2">
                  <a:lumMod val="60000"/>
                  <a:lumOff val="40000"/>
                  <a:alpha val="53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6944462" flipH="1">
            <a:off x="7661166" y="3802848"/>
            <a:ext cx="1195084" cy="1389434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-95242" y="-9778"/>
            <a:ext cx="3186001" cy="2981578"/>
          </a:xfrm>
          <a:custGeom>
            <a:avLst/>
            <a:gdLst>
              <a:gd name="connsiteX0" fmla="*/ 0 w 3454400"/>
              <a:gd name="connsiteY0" fmla="*/ 1727200 h 3454400"/>
              <a:gd name="connsiteX1" fmla="*/ 505887 w 3454400"/>
              <a:gd name="connsiteY1" fmla="*/ 505885 h 3454400"/>
              <a:gd name="connsiteX2" fmla="*/ 1727203 w 3454400"/>
              <a:gd name="connsiteY2" fmla="*/ 2 h 3454400"/>
              <a:gd name="connsiteX3" fmla="*/ 2948518 w 3454400"/>
              <a:gd name="connsiteY3" fmla="*/ 505889 h 3454400"/>
              <a:gd name="connsiteX4" fmla="*/ 3454401 w 3454400"/>
              <a:gd name="connsiteY4" fmla="*/ 1727205 h 3454400"/>
              <a:gd name="connsiteX5" fmla="*/ 2948515 w 3454400"/>
              <a:gd name="connsiteY5" fmla="*/ 2948520 h 3454400"/>
              <a:gd name="connsiteX6" fmla="*/ 1727200 w 3454400"/>
              <a:gd name="connsiteY6" fmla="*/ 3454405 h 3454400"/>
              <a:gd name="connsiteX7" fmla="*/ 505885 w 3454400"/>
              <a:gd name="connsiteY7" fmla="*/ 2948519 h 3454400"/>
              <a:gd name="connsiteX8" fmla="*/ 1 w 3454400"/>
              <a:gd name="connsiteY8" fmla="*/ 1727203 h 3454400"/>
              <a:gd name="connsiteX9" fmla="*/ 0 w 3454400"/>
              <a:gd name="connsiteY9" fmla="*/ 1727200 h 3454400"/>
              <a:gd name="connsiteX0" fmla="*/ 0 w 3454402"/>
              <a:gd name="connsiteY0" fmla="*/ 1727199 h 3503915"/>
              <a:gd name="connsiteX1" fmla="*/ 505887 w 3454402"/>
              <a:gd name="connsiteY1" fmla="*/ 505884 h 3503915"/>
              <a:gd name="connsiteX2" fmla="*/ 1727203 w 3454402"/>
              <a:gd name="connsiteY2" fmla="*/ 1 h 3503915"/>
              <a:gd name="connsiteX3" fmla="*/ 2948518 w 3454402"/>
              <a:gd name="connsiteY3" fmla="*/ 505888 h 3503915"/>
              <a:gd name="connsiteX4" fmla="*/ 3454401 w 3454402"/>
              <a:gd name="connsiteY4" fmla="*/ 1727204 h 3503915"/>
              <a:gd name="connsiteX5" fmla="*/ 2948515 w 3454402"/>
              <a:gd name="connsiteY5" fmla="*/ 2948519 h 3503915"/>
              <a:gd name="connsiteX6" fmla="*/ 1727200 w 3454402"/>
              <a:gd name="connsiteY6" fmla="*/ 3454404 h 3503915"/>
              <a:gd name="connsiteX7" fmla="*/ 879375 w 3454402"/>
              <a:gd name="connsiteY7" fmla="*/ 3245584 h 3503915"/>
              <a:gd name="connsiteX8" fmla="*/ 505885 w 3454402"/>
              <a:gd name="connsiteY8" fmla="*/ 2948518 h 3503915"/>
              <a:gd name="connsiteX9" fmla="*/ 1 w 3454402"/>
              <a:gd name="connsiteY9" fmla="*/ 1727202 h 3503915"/>
              <a:gd name="connsiteX10" fmla="*/ 0 w 3454402"/>
              <a:gd name="connsiteY10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424867 h 3201583"/>
              <a:gd name="connsiteX1" fmla="*/ 505887 w 3512201"/>
              <a:gd name="connsiteY1" fmla="*/ 203552 h 3201583"/>
              <a:gd name="connsiteX2" fmla="*/ 2948518 w 3512201"/>
              <a:gd name="connsiteY2" fmla="*/ 203556 h 3201583"/>
              <a:gd name="connsiteX3" fmla="*/ 3295316 w 3512201"/>
              <a:gd name="connsiteY3" fmla="*/ 739067 h 3201583"/>
              <a:gd name="connsiteX4" fmla="*/ 3454401 w 3512201"/>
              <a:gd name="connsiteY4" fmla="*/ 1424872 h 3201583"/>
              <a:gd name="connsiteX5" fmla="*/ 2948515 w 3512201"/>
              <a:gd name="connsiteY5" fmla="*/ 2646187 h 3201583"/>
              <a:gd name="connsiteX6" fmla="*/ 1727200 w 3512201"/>
              <a:gd name="connsiteY6" fmla="*/ 3152072 h 3201583"/>
              <a:gd name="connsiteX7" fmla="*/ 879375 w 3512201"/>
              <a:gd name="connsiteY7" fmla="*/ 2943252 h 3201583"/>
              <a:gd name="connsiteX8" fmla="*/ 505885 w 3512201"/>
              <a:gd name="connsiteY8" fmla="*/ 2646186 h 3201583"/>
              <a:gd name="connsiteX9" fmla="*/ 1 w 3512201"/>
              <a:gd name="connsiteY9" fmla="*/ 1424870 h 3201583"/>
              <a:gd name="connsiteX10" fmla="*/ 0 w 3512201"/>
              <a:gd name="connsiteY10" fmla="*/ 1424867 h 3201583"/>
              <a:gd name="connsiteX0" fmla="*/ 0 w 3512201"/>
              <a:gd name="connsiteY0" fmla="*/ 1223268 h 2999984"/>
              <a:gd name="connsiteX1" fmla="*/ 877262 w 3512201"/>
              <a:gd name="connsiteY1" fmla="*/ 525728 h 2999984"/>
              <a:gd name="connsiteX2" fmla="*/ 2948518 w 3512201"/>
              <a:gd name="connsiteY2" fmla="*/ 1957 h 2999984"/>
              <a:gd name="connsiteX3" fmla="*/ 3295316 w 3512201"/>
              <a:gd name="connsiteY3" fmla="*/ 537468 h 2999984"/>
              <a:gd name="connsiteX4" fmla="*/ 3454401 w 3512201"/>
              <a:gd name="connsiteY4" fmla="*/ 1223273 h 2999984"/>
              <a:gd name="connsiteX5" fmla="*/ 2948515 w 3512201"/>
              <a:gd name="connsiteY5" fmla="*/ 2444588 h 2999984"/>
              <a:gd name="connsiteX6" fmla="*/ 1727200 w 3512201"/>
              <a:gd name="connsiteY6" fmla="*/ 2950473 h 2999984"/>
              <a:gd name="connsiteX7" fmla="*/ 879375 w 3512201"/>
              <a:gd name="connsiteY7" fmla="*/ 2741653 h 2999984"/>
              <a:gd name="connsiteX8" fmla="*/ 505885 w 3512201"/>
              <a:gd name="connsiteY8" fmla="*/ 2444587 h 2999984"/>
              <a:gd name="connsiteX9" fmla="*/ 1 w 3512201"/>
              <a:gd name="connsiteY9" fmla="*/ 1223271 h 2999984"/>
              <a:gd name="connsiteX10" fmla="*/ 0 w 3512201"/>
              <a:gd name="connsiteY10" fmla="*/ 1223268 h 2999984"/>
              <a:gd name="connsiteX0" fmla="*/ 0 w 3512201"/>
              <a:gd name="connsiteY0" fmla="*/ 811840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9" fmla="*/ 0 w 3512201"/>
              <a:gd name="connsiteY9" fmla="*/ 811840 h 2588556"/>
              <a:gd name="connsiteX0" fmla="*/ 1 w 3512201"/>
              <a:gd name="connsiteY0" fmla="*/ 811843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0" fmla="*/ 93528 w 3099844"/>
              <a:gd name="connsiteY0" fmla="*/ 2033159 h 2588556"/>
              <a:gd name="connsiteX1" fmla="*/ 464905 w 3099844"/>
              <a:gd name="connsiteY1" fmla="*/ 114300 h 2588556"/>
              <a:gd name="connsiteX2" fmla="*/ 2882959 w 3099844"/>
              <a:gd name="connsiteY2" fmla="*/ 126040 h 2588556"/>
              <a:gd name="connsiteX3" fmla="*/ 3042044 w 3099844"/>
              <a:gd name="connsiteY3" fmla="*/ 811845 h 2588556"/>
              <a:gd name="connsiteX4" fmla="*/ 2536158 w 3099844"/>
              <a:gd name="connsiteY4" fmla="*/ 2033160 h 2588556"/>
              <a:gd name="connsiteX5" fmla="*/ 1314843 w 3099844"/>
              <a:gd name="connsiteY5" fmla="*/ 2539045 h 2588556"/>
              <a:gd name="connsiteX6" fmla="*/ 467018 w 3099844"/>
              <a:gd name="connsiteY6" fmla="*/ 2330225 h 2588556"/>
              <a:gd name="connsiteX7" fmla="*/ 93528 w 3099844"/>
              <a:gd name="connsiteY7" fmla="*/ 2033159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11070 w 2643896"/>
              <a:gd name="connsiteY0" fmla="*/ 2330225 h 2588556"/>
              <a:gd name="connsiteX1" fmla="*/ 8957 w 2643896"/>
              <a:gd name="connsiteY1" fmla="*/ 114300 h 2588556"/>
              <a:gd name="connsiteX2" fmla="*/ 2427011 w 2643896"/>
              <a:gd name="connsiteY2" fmla="*/ 126040 h 2588556"/>
              <a:gd name="connsiteX3" fmla="*/ 2586096 w 2643896"/>
              <a:gd name="connsiteY3" fmla="*/ 811845 h 2588556"/>
              <a:gd name="connsiteX4" fmla="*/ 2080210 w 2643896"/>
              <a:gd name="connsiteY4" fmla="*/ 2033160 h 2588556"/>
              <a:gd name="connsiteX5" fmla="*/ 858895 w 2643896"/>
              <a:gd name="connsiteY5" fmla="*/ 2539045 h 2588556"/>
              <a:gd name="connsiteX6" fmla="*/ 11070 w 2643896"/>
              <a:gd name="connsiteY6" fmla="*/ 2330225 h 2588556"/>
              <a:gd name="connsiteX0" fmla="*/ 11070 w 2643896"/>
              <a:gd name="connsiteY0" fmla="*/ 2320442 h 2578773"/>
              <a:gd name="connsiteX1" fmla="*/ 8957 w 2643896"/>
              <a:gd name="connsiteY1" fmla="*/ 104517 h 2578773"/>
              <a:gd name="connsiteX2" fmla="*/ 2427011 w 2643896"/>
              <a:gd name="connsiteY2" fmla="*/ 116257 h 2578773"/>
              <a:gd name="connsiteX3" fmla="*/ 2586096 w 2643896"/>
              <a:gd name="connsiteY3" fmla="*/ 802062 h 2578773"/>
              <a:gd name="connsiteX4" fmla="*/ 2080210 w 2643896"/>
              <a:gd name="connsiteY4" fmla="*/ 2023377 h 2578773"/>
              <a:gd name="connsiteX5" fmla="*/ 858895 w 2643896"/>
              <a:gd name="connsiteY5" fmla="*/ 2529262 h 2578773"/>
              <a:gd name="connsiteX6" fmla="*/ 11070 w 2643896"/>
              <a:gd name="connsiteY6" fmla="*/ 2320442 h 2578773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896" h="2474256">
                <a:moveTo>
                  <a:pt x="11070" y="2215925"/>
                </a:moveTo>
                <a:cubicBezTo>
                  <a:pt x="12189" y="1417165"/>
                  <a:pt x="0" y="646764"/>
                  <a:pt x="8957" y="0"/>
                </a:cubicBezTo>
                <a:lnTo>
                  <a:pt x="2427011" y="11740"/>
                </a:lnTo>
                <a:cubicBezTo>
                  <a:pt x="2511325" y="215293"/>
                  <a:pt x="2643896" y="379692"/>
                  <a:pt x="2586096" y="697545"/>
                </a:cubicBezTo>
                <a:cubicBezTo>
                  <a:pt x="2586096" y="1155627"/>
                  <a:pt x="2404124" y="1594947"/>
                  <a:pt x="2080210" y="1918860"/>
                </a:cubicBezTo>
                <a:cubicBezTo>
                  <a:pt x="1649617" y="2160958"/>
                  <a:pt x="1203752" y="2375234"/>
                  <a:pt x="858895" y="2424745"/>
                </a:cubicBezTo>
                <a:cubicBezTo>
                  <a:pt x="514038" y="2474256"/>
                  <a:pt x="63025" y="2314677"/>
                  <a:pt x="11070" y="2215925"/>
                </a:cubicBezTo>
              </a:path>
            </a:pathLst>
          </a:custGeom>
          <a:gradFill>
            <a:gsLst>
              <a:gs pos="0">
                <a:schemeClr val="bg2">
                  <a:lumMod val="90000"/>
                  <a:alpha val="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6177926" flipH="1">
            <a:off x="5180785" y="1021451"/>
            <a:ext cx="848385" cy="986354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tx2">
                  <a:lumMod val="90000"/>
                </a:schemeClr>
              </a:gs>
              <a:gs pos="100000">
                <a:schemeClr val="tx2">
                  <a:alpha val="36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715747">
            <a:off x="1600200" y="1066800"/>
            <a:ext cx="2183688" cy="1652470"/>
          </a:xfrm>
          <a:custGeom>
            <a:avLst/>
            <a:gdLst>
              <a:gd name="connsiteX0" fmla="*/ 0 w 1828800"/>
              <a:gd name="connsiteY0" fmla="*/ 914400 h 1828800"/>
              <a:gd name="connsiteX1" fmla="*/ 267822 w 1828800"/>
              <a:gd name="connsiteY1" fmla="*/ 267822 h 1828800"/>
              <a:gd name="connsiteX2" fmla="*/ 914401 w 1828800"/>
              <a:gd name="connsiteY2" fmla="*/ 1 h 1828800"/>
              <a:gd name="connsiteX3" fmla="*/ 1560979 w 1828800"/>
              <a:gd name="connsiteY3" fmla="*/ 267823 h 1828800"/>
              <a:gd name="connsiteX4" fmla="*/ 1828800 w 1828800"/>
              <a:gd name="connsiteY4" fmla="*/ 914402 h 1828800"/>
              <a:gd name="connsiteX5" fmla="*/ 1560978 w 1828800"/>
              <a:gd name="connsiteY5" fmla="*/ 1560981 h 1828800"/>
              <a:gd name="connsiteX6" fmla="*/ 914399 w 1828800"/>
              <a:gd name="connsiteY6" fmla="*/ 1828802 h 1828800"/>
              <a:gd name="connsiteX7" fmla="*/ 267821 w 1828800"/>
              <a:gd name="connsiteY7" fmla="*/ 1560980 h 1828800"/>
              <a:gd name="connsiteX8" fmla="*/ 0 w 1828800"/>
              <a:gd name="connsiteY8" fmla="*/ 914401 h 1828800"/>
              <a:gd name="connsiteX9" fmla="*/ 0 w 1828800"/>
              <a:gd name="connsiteY9" fmla="*/ 914400 h 1828800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65686 w 1894486"/>
              <a:gd name="connsiteY0" fmla="*/ 914399 h 1828802"/>
              <a:gd name="connsiteX1" fmla="*/ 333508 w 1894486"/>
              <a:gd name="connsiteY1" fmla="*/ 267821 h 1828802"/>
              <a:gd name="connsiteX2" fmla="*/ 980087 w 1894486"/>
              <a:gd name="connsiteY2" fmla="*/ 0 h 1828802"/>
              <a:gd name="connsiteX3" fmla="*/ 1626665 w 1894486"/>
              <a:gd name="connsiteY3" fmla="*/ 267822 h 1828802"/>
              <a:gd name="connsiteX4" fmla="*/ 1894486 w 1894486"/>
              <a:gd name="connsiteY4" fmla="*/ 914401 h 1828802"/>
              <a:gd name="connsiteX5" fmla="*/ 1626664 w 1894486"/>
              <a:gd name="connsiteY5" fmla="*/ 1560980 h 1828802"/>
              <a:gd name="connsiteX6" fmla="*/ 980085 w 1894486"/>
              <a:gd name="connsiteY6" fmla="*/ 1828801 h 1828802"/>
              <a:gd name="connsiteX7" fmla="*/ 333507 w 1894486"/>
              <a:gd name="connsiteY7" fmla="*/ 1560979 h 1828802"/>
              <a:gd name="connsiteX8" fmla="*/ 65686 w 1894486"/>
              <a:gd name="connsiteY8" fmla="*/ 914400 h 1828802"/>
              <a:gd name="connsiteX9" fmla="*/ 65686 w 1894486"/>
              <a:gd name="connsiteY9" fmla="*/ 914399 h 1828802"/>
              <a:gd name="connsiteX0" fmla="*/ 65686 w 1894486"/>
              <a:gd name="connsiteY0" fmla="*/ 914399 h 1854201"/>
              <a:gd name="connsiteX1" fmla="*/ 333508 w 1894486"/>
              <a:gd name="connsiteY1" fmla="*/ 267821 h 1854201"/>
              <a:gd name="connsiteX2" fmla="*/ 980087 w 1894486"/>
              <a:gd name="connsiteY2" fmla="*/ 0 h 1854201"/>
              <a:gd name="connsiteX3" fmla="*/ 1626665 w 1894486"/>
              <a:gd name="connsiteY3" fmla="*/ 267822 h 1854201"/>
              <a:gd name="connsiteX4" fmla="*/ 1894486 w 1894486"/>
              <a:gd name="connsiteY4" fmla="*/ 914401 h 1854201"/>
              <a:gd name="connsiteX5" fmla="*/ 1626664 w 1894486"/>
              <a:gd name="connsiteY5" fmla="*/ 1560980 h 1854201"/>
              <a:gd name="connsiteX6" fmla="*/ 980085 w 1894486"/>
              <a:gd name="connsiteY6" fmla="*/ 1828801 h 1854201"/>
              <a:gd name="connsiteX7" fmla="*/ 333507 w 1894486"/>
              <a:gd name="connsiteY7" fmla="*/ 1408579 h 1854201"/>
              <a:gd name="connsiteX8" fmla="*/ 65686 w 1894486"/>
              <a:gd name="connsiteY8" fmla="*/ 914400 h 1854201"/>
              <a:gd name="connsiteX9" fmla="*/ 65686 w 1894486"/>
              <a:gd name="connsiteY9" fmla="*/ 914399 h 1854201"/>
              <a:gd name="connsiteX0" fmla="*/ 65686 w 1894486"/>
              <a:gd name="connsiteY0" fmla="*/ 914399 h 1830271"/>
              <a:gd name="connsiteX1" fmla="*/ 333508 w 1894486"/>
              <a:gd name="connsiteY1" fmla="*/ 267821 h 1830271"/>
              <a:gd name="connsiteX2" fmla="*/ 980087 w 1894486"/>
              <a:gd name="connsiteY2" fmla="*/ 0 h 1830271"/>
              <a:gd name="connsiteX3" fmla="*/ 1626665 w 1894486"/>
              <a:gd name="connsiteY3" fmla="*/ 267822 h 1830271"/>
              <a:gd name="connsiteX4" fmla="*/ 1894486 w 1894486"/>
              <a:gd name="connsiteY4" fmla="*/ 914401 h 1830271"/>
              <a:gd name="connsiteX5" fmla="*/ 1626664 w 1894486"/>
              <a:gd name="connsiteY5" fmla="*/ 1560980 h 1830271"/>
              <a:gd name="connsiteX6" fmla="*/ 980085 w 1894486"/>
              <a:gd name="connsiteY6" fmla="*/ 1828801 h 1830271"/>
              <a:gd name="connsiteX7" fmla="*/ 394467 w 1894486"/>
              <a:gd name="connsiteY7" fmla="*/ 1569802 h 1830271"/>
              <a:gd name="connsiteX8" fmla="*/ 65686 w 1894486"/>
              <a:gd name="connsiteY8" fmla="*/ 914400 h 1830271"/>
              <a:gd name="connsiteX9" fmla="*/ 65686 w 1894486"/>
              <a:gd name="connsiteY9" fmla="*/ 914399 h 18302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4486" h="1830271">
                <a:moveTo>
                  <a:pt x="65686" y="914399"/>
                </a:moveTo>
                <a:cubicBezTo>
                  <a:pt x="65686" y="671885"/>
                  <a:pt x="0" y="551599"/>
                  <a:pt x="333508" y="267821"/>
                </a:cubicBezTo>
                <a:cubicBezTo>
                  <a:pt x="504992" y="96338"/>
                  <a:pt x="737573" y="0"/>
                  <a:pt x="980087" y="0"/>
                </a:cubicBezTo>
                <a:cubicBezTo>
                  <a:pt x="1222601" y="0"/>
                  <a:pt x="1455182" y="96339"/>
                  <a:pt x="1626665" y="267822"/>
                </a:cubicBezTo>
                <a:cubicBezTo>
                  <a:pt x="1769272" y="522725"/>
                  <a:pt x="1894486" y="671887"/>
                  <a:pt x="1894486" y="914401"/>
                </a:cubicBezTo>
                <a:cubicBezTo>
                  <a:pt x="1894486" y="1156915"/>
                  <a:pt x="1798148" y="1389496"/>
                  <a:pt x="1626664" y="1560980"/>
                </a:cubicBezTo>
                <a:cubicBezTo>
                  <a:pt x="1354918" y="1694764"/>
                  <a:pt x="1185451" y="1827331"/>
                  <a:pt x="980085" y="1828801"/>
                </a:cubicBezTo>
                <a:cubicBezTo>
                  <a:pt x="774719" y="1830271"/>
                  <a:pt x="565950" y="1741285"/>
                  <a:pt x="394467" y="1569802"/>
                </a:cubicBezTo>
                <a:cubicBezTo>
                  <a:pt x="222984" y="1398319"/>
                  <a:pt x="65686" y="1156914"/>
                  <a:pt x="65686" y="914400"/>
                </a:cubicBezTo>
                <a:lnTo>
                  <a:pt x="65686" y="914399"/>
                </a:lnTo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rot="3498807">
            <a:off x="8159428" y="2952978"/>
            <a:ext cx="802483" cy="875671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483" h="875671">
                <a:moveTo>
                  <a:pt x="16669" y="458787"/>
                </a:moveTo>
                <a:cubicBezTo>
                  <a:pt x="16669" y="337530"/>
                  <a:pt x="10880" y="211698"/>
                  <a:pt x="74380" y="135498"/>
                </a:cubicBezTo>
                <a:cubicBezTo>
                  <a:pt x="137880" y="59298"/>
                  <a:pt x="295463" y="0"/>
                  <a:pt x="397670" y="1588"/>
                </a:cubicBezTo>
                <a:cubicBezTo>
                  <a:pt x="499877" y="3176"/>
                  <a:pt x="620153" y="71602"/>
                  <a:pt x="687622" y="145024"/>
                </a:cubicBezTo>
                <a:cubicBezTo>
                  <a:pt x="755091" y="218446"/>
                  <a:pt x="802483" y="320863"/>
                  <a:pt x="802482" y="442120"/>
                </a:cubicBezTo>
                <a:cubicBezTo>
                  <a:pt x="802482" y="563377"/>
                  <a:pt x="733907" y="667196"/>
                  <a:pt x="667232" y="738237"/>
                </a:cubicBezTo>
                <a:cubicBezTo>
                  <a:pt x="600557" y="809278"/>
                  <a:pt x="501240" y="861057"/>
                  <a:pt x="402432" y="868364"/>
                </a:cubicBezTo>
                <a:cubicBezTo>
                  <a:pt x="303624" y="875671"/>
                  <a:pt x="141452" y="829703"/>
                  <a:pt x="74380" y="782078"/>
                </a:cubicBezTo>
                <a:cubicBezTo>
                  <a:pt x="7308" y="734453"/>
                  <a:pt x="0" y="703871"/>
                  <a:pt x="1" y="582614"/>
                </a:cubicBezTo>
                <a:cubicBezTo>
                  <a:pt x="1" y="582613"/>
                  <a:pt x="16669" y="458788"/>
                  <a:pt x="16669" y="458787"/>
                </a:cubicBezTo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050" name="Picture 10" descr="라인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0" y="6486525"/>
            <a:ext cx="9144000" cy="371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" name="자유형 19"/>
          <p:cNvSpPr/>
          <p:nvPr/>
        </p:nvSpPr>
        <p:spPr>
          <a:xfrm rot="3498807">
            <a:off x="4363963" y="1075058"/>
            <a:ext cx="1065386" cy="1326864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483" h="875671">
                <a:moveTo>
                  <a:pt x="16669" y="458787"/>
                </a:moveTo>
                <a:cubicBezTo>
                  <a:pt x="16669" y="337530"/>
                  <a:pt x="10880" y="211698"/>
                  <a:pt x="74380" y="135498"/>
                </a:cubicBezTo>
                <a:cubicBezTo>
                  <a:pt x="137880" y="59298"/>
                  <a:pt x="295463" y="0"/>
                  <a:pt x="397670" y="1588"/>
                </a:cubicBezTo>
                <a:cubicBezTo>
                  <a:pt x="499877" y="3176"/>
                  <a:pt x="620153" y="71602"/>
                  <a:pt x="687622" y="145024"/>
                </a:cubicBezTo>
                <a:cubicBezTo>
                  <a:pt x="755091" y="218446"/>
                  <a:pt x="802483" y="320863"/>
                  <a:pt x="802482" y="442120"/>
                </a:cubicBezTo>
                <a:cubicBezTo>
                  <a:pt x="802482" y="563377"/>
                  <a:pt x="733907" y="667196"/>
                  <a:pt x="667232" y="738237"/>
                </a:cubicBezTo>
                <a:cubicBezTo>
                  <a:pt x="600557" y="809278"/>
                  <a:pt x="501240" y="861057"/>
                  <a:pt x="402432" y="868364"/>
                </a:cubicBezTo>
                <a:cubicBezTo>
                  <a:pt x="303624" y="875671"/>
                  <a:pt x="141452" y="829703"/>
                  <a:pt x="74380" y="782078"/>
                </a:cubicBezTo>
                <a:cubicBezTo>
                  <a:pt x="7308" y="734453"/>
                  <a:pt x="0" y="703871"/>
                  <a:pt x="1" y="582614"/>
                </a:cubicBezTo>
                <a:cubicBezTo>
                  <a:pt x="1" y="582613"/>
                  <a:pt x="16669" y="458788"/>
                  <a:pt x="16669" y="458787"/>
                </a:cubicBezTo>
              </a:path>
            </a:pathLst>
          </a:custGeom>
          <a:gradFill>
            <a:gsLst>
              <a:gs pos="0">
                <a:schemeClr val="bg2">
                  <a:alpha val="82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 rot="6177926" flipH="1">
            <a:off x="255543" y="3221393"/>
            <a:ext cx="577270" cy="671148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tx2">
                  <a:lumMod val="20000"/>
                  <a:lumOff val="80000"/>
                  <a:alpha val="32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2" name="Picture 11" descr="상단터치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144000" cy="3524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971800"/>
            <a:ext cx="7772400" cy="974724"/>
          </a:xfrm>
          <a:effectLst/>
        </p:spPr>
        <p:txBody>
          <a:bodyPr>
            <a:noAutofit/>
          </a:bodyPr>
          <a:lstStyle>
            <a:lvl1pPr algn="ctr">
              <a:defRPr sz="5400">
                <a:solidFill>
                  <a:schemeClr val="accent5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56036"/>
            <a:ext cx="6400800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17818018" flipV="1">
            <a:off x="8319723" y="3298934"/>
            <a:ext cx="447092" cy="647384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  <a:alpha val="68000"/>
                </a:schemeClr>
              </a:gs>
              <a:gs pos="100000">
                <a:schemeClr val="tx2">
                  <a:lumMod val="20000"/>
                  <a:lumOff val="80000"/>
                  <a:alpha val="27000"/>
                </a:schemeClr>
              </a:gs>
            </a:gsLst>
            <a:lin ang="90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3498807">
            <a:off x="8312884" y="3922759"/>
            <a:ext cx="677408" cy="739190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483" h="875671">
                <a:moveTo>
                  <a:pt x="16669" y="458787"/>
                </a:moveTo>
                <a:cubicBezTo>
                  <a:pt x="16669" y="337530"/>
                  <a:pt x="10880" y="211698"/>
                  <a:pt x="74380" y="135498"/>
                </a:cubicBezTo>
                <a:cubicBezTo>
                  <a:pt x="137880" y="59298"/>
                  <a:pt x="295463" y="0"/>
                  <a:pt x="397670" y="1588"/>
                </a:cubicBezTo>
                <a:cubicBezTo>
                  <a:pt x="499877" y="3176"/>
                  <a:pt x="620153" y="71602"/>
                  <a:pt x="687622" y="145024"/>
                </a:cubicBezTo>
                <a:cubicBezTo>
                  <a:pt x="755091" y="218446"/>
                  <a:pt x="802483" y="320863"/>
                  <a:pt x="802482" y="442120"/>
                </a:cubicBezTo>
                <a:cubicBezTo>
                  <a:pt x="802482" y="563377"/>
                  <a:pt x="733907" y="667196"/>
                  <a:pt x="667232" y="738237"/>
                </a:cubicBezTo>
                <a:cubicBezTo>
                  <a:pt x="600557" y="809278"/>
                  <a:pt x="501240" y="861057"/>
                  <a:pt x="402432" y="868364"/>
                </a:cubicBezTo>
                <a:cubicBezTo>
                  <a:pt x="303624" y="875671"/>
                  <a:pt x="141452" y="829703"/>
                  <a:pt x="74380" y="782078"/>
                </a:cubicBezTo>
                <a:cubicBezTo>
                  <a:pt x="7308" y="734453"/>
                  <a:pt x="0" y="703871"/>
                  <a:pt x="1" y="582614"/>
                </a:cubicBezTo>
                <a:cubicBezTo>
                  <a:pt x="1" y="582613"/>
                  <a:pt x="16669" y="458788"/>
                  <a:pt x="16669" y="458787"/>
                </a:cubicBez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94000"/>
                </a:schemeClr>
              </a:gs>
              <a:gs pos="100000">
                <a:schemeClr val="accent1">
                  <a:lumMod val="40000"/>
                  <a:lumOff val="60000"/>
                  <a:alpha val="0"/>
                </a:schemeClr>
              </a:gs>
            </a:gsLst>
            <a:lin ang="42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 rot="2152626" flipH="1" flipV="1">
            <a:off x="-888228" y="-84071"/>
            <a:ext cx="2858226" cy="3289000"/>
          </a:xfrm>
          <a:custGeom>
            <a:avLst/>
            <a:gdLst>
              <a:gd name="connsiteX0" fmla="*/ 2239997 w 2438400"/>
              <a:gd name="connsiteY0" fmla="*/ 1885851 h 2438400"/>
              <a:gd name="connsiteX1" fmla="*/ 753688 w 2438400"/>
              <a:gd name="connsiteY1" fmla="*/ 2346031 h 2438400"/>
              <a:gd name="connsiteX2" fmla="*/ 25529 w 2438400"/>
              <a:gd name="connsiteY2" fmla="*/ 971016 h 2438400"/>
              <a:gd name="connsiteX3" fmla="*/ 1241425 w 2438400"/>
              <a:gd name="connsiteY3" fmla="*/ 203 h 2438400"/>
              <a:gd name="connsiteX4" fmla="*/ 2239997 w 2438400"/>
              <a:gd name="connsiteY4" fmla="*/ 1885851 h 2438400"/>
              <a:gd name="connsiteX0" fmla="*/ 2202582 w 2202582"/>
              <a:gd name="connsiteY0" fmla="*/ 1896331 h 2509981"/>
              <a:gd name="connsiteX1" fmla="*/ 716273 w 2202582"/>
              <a:gd name="connsiteY1" fmla="*/ 2356511 h 2509981"/>
              <a:gd name="connsiteX2" fmla="*/ 119298 w 2202582"/>
              <a:gd name="connsiteY2" fmla="*/ 975512 h 2509981"/>
              <a:gd name="connsiteX3" fmla="*/ 1204010 w 2202582"/>
              <a:gd name="connsiteY3" fmla="*/ 10683 h 2509981"/>
              <a:gd name="connsiteX4" fmla="*/ 2202582 w 2202582"/>
              <a:gd name="connsiteY4" fmla="*/ 1896331 h 2509981"/>
              <a:gd name="connsiteX0" fmla="*/ 2149914 w 2149914"/>
              <a:gd name="connsiteY0" fmla="*/ 1896331 h 2387008"/>
              <a:gd name="connsiteX1" fmla="*/ 751562 w 2149914"/>
              <a:gd name="connsiteY1" fmla="*/ 2207311 h 2387008"/>
              <a:gd name="connsiteX2" fmla="*/ 66630 w 2149914"/>
              <a:gd name="connsiteY2" fmla="*/ 975512 h 2387008"/>
              <a:gd name="connsiteX3" fmla="*/ 1151342 w 2149914"/>
              <a:gd name="connsiteY3" fmla="*/ 10683 h 2387008"/>
              <a:gd name="connsiteX4" fmla="*/ 2149914 w 2149914"/>
              <a:gd name="connsiteY4" fmla="*/ 1896331 h 2387008"/>
              <a:gd name="connsiteX0" fmla="*/ 2109184 w 2109184"/>
              <a:gd name="connsiteY0" fmla="*/ 1896331 h 2387008"/>
              <a:gd name="connsiteX1" fmla="*/ 955211 w 2109184"/>
              <a:gd name="connsiteY1" fmla="*/ 2037418 h 2387008"/>
              <a:gd name="connsiteX2" fmla="*/ 25900 w 2109184"/>
              <a:gd name="connsiteY2" fmla="*/ 975512 h 2387008"/>
              <a:gd name="connsiteX3" fmla="*/ 1110612 w 2109184"/>
              <a:gd name="connsiteY3" fmla="*/ 10683 h 2387008"/>
              <a:gd name="connsiteX4" fmla="*/ 2109184 w 2109184"/>
              <a:gd name="connsiteY4" fmla="*/ 1896331 h 2387008"/>
              <a:gd name="connsiteX0" fmla="*/ 1584521 w 1584521"/>
              <a:gd name="connsiteY0" fmla="*/ 1896331 h 2387008"/>
              <a:gd name="connsiteX1" fmla="*/ 430548 w 1584521"/>
              <a:gd name="connsiteY1" fmla="*/ 2037418 h 2387008"/>
              <a:gd name="connsiteX2" fmla="*/ 41167 w 1584521"/>
              <a:gd name="connsiteY2" fmla="*/ 796374 h 2387008"/>
              <a:gd name="connsiteX3" fmla="*/ 585949 w 1584521"/>
              <a:gd name="connsiteY3" fmla="*/ 10683 h 2387008"/>
              <a:gd name="connsiteX4" fmla="*/ 1584521 w 1584521"/>
              <a:gd name="connsiteY4" fmla="*/ 1896331 h 238700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521" h="2387008">
                <a:moveTo>
                  <a:pt x="1584521" y="1896331"/>
                </a:moveTo>
                <a:cubicBezTo>
                  <a:pt x="1264075" y="2387008"/>
                  <a:pt x="687774" y="2220744"/>
                  <a:pt x="430548" y="2037418"/>
                </a:cubicBezTo>
                <a:cubicBezTo>
                  <a:pt x="173322" y="1854092"/>
                  <a:pt x="15267" y="1134163"/>
                  <a:pt x="41167" y="796374"/>
                </a:cubicBezTo>
                <a:cubicBezTo>
                  <a:pt x="67067" y="458585"/>
                  <a:pt x="0" y="0"/>
                  <a:pt x="585949" y="10683"/>
                </a:cubicBezTo>
                <a:lnTo>
                  <a:pt x="1584521" y="1896331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1000"/>
                </a:schemeClr>
              </a:gs>
              <a:gs pos="100000">
                <a:schemeClr val="accent1">
                  <a:lumMod val="40000"/>
                  <a:lumOff val="60000"/>
                  <a:alpha val="0"/>
                </a:schemeClr>
              </a:gs>
            </a:gsLst>
            <a:lin ang="198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19473186" flipV="1">
            <a:off x="8218778" y="4967089"/>
            <a:ext cx="1417424" cy="1631049"/>
          </a:xfrm>
          <a:custGeom>
            <a:avLst/>
            <a:gdLst>
              <a:gd name="connsiteX0" fmla="*/ 2239997 w 2438400"/>
              <a:gd name="connsiteY0" fmla="*/ 1885851 h 2438400"/>
              <a:gd name="connsiteX1" fmla="*/ 753688 w 2438400"/>
              <a:gd name="connsiteY1" fmla="*/ 2346031 h 2438400"/>
              <a:gd name="connsiteX2" fmla="*/ 25529 w 2438400"/>
              <a:gd name="connsiteY2" fmla="*/ 971016 h 2438400"/>
              <a:gd name="connsiteX3" fmla="*/ 1241425 w 2438400"/>
              <a:gd name="connsiteY3" fmla="*/ 203 h 2438400"/>
              <a:gd name="connsiteX4" fmla="*/ 2239997 w 2438400"/>
              <a:gd name="connsiteY4" fmla="*/ 1885851 h 2438400"/>
              <a:gd name="connsiteX0" fmla="*/ 2202582 w 2202582"/>
              <a:gd name="connsiteY0" fmla="*/ 1896331 h 2509981"/>
              <a:gd name="connsiteX1" fmla="*/ 716273 w 2202582"/>
              <a:gd name="connsiteY1" fmla="*/ 2356511 h 2509981"/>
              <a:gd name="connsiteX2" fmla="*/ 119298 w 2202582"/>
              <a:gd name="connsiteY2" fmla="*/ 975512 h 2509981"/>
              <a:gd name="connsiteX3" fmla="*/ 1204010 w 2202582"/>
              <a:gd name="connsiteY3" fmla="*/ 10683 h 2509981"/>
              <a:gd name="connsiteX4" fmla="*/ 2202582 w 2202582"/>
              <a:gd name="connsiteY4" fmla="*/ 1896331 h 2509981"/>
              <a:gd name="connsiteX0" fmla="*/ 2149914 w 2149914"/>
              <a:gd name="connsiteY0" fmla="*/ 1896331 h 2387008"/>
              <a:gd name="connsiteX1" fmla="*/ 751562 w 2149914"/>
              <a:gd name="connsiteY1" fmla="*/ 2207311 h 2387008"/>
              <a:gd name="connsiteX2" fmla="*/ 66630 w 2149914"/>
              <a:gd name="connsiteY2" fmla="*/ 975512 h 2387008"/>
              <a:gd name="connsiteX3" fmla="*/ 1151342 w 2149914"/>
              <a:gd name="connsiteY3" fmla="*/ 10683 h 2387008"/>
              <a:gd name="connsiteX4" fmla="*/ 2149914 w 2149914"/>
              <a:gd name="connsiteY4" fmla="*/ 1896331 h 2387008"/>
              <a:gd name="connsiteX0" fmla="*/ 2109184 w 2109184"/>
              <a:gd name="connsiteY0" fmla="*/ 1896331 h 2387008"/>
              <a:gd name="connsiteX1" fmla="*/ 955211 w 2109184"/>
              <a:gd name="connsiteY1" fmla="*/ 2037418 h 2387008"/>
              <a:gd name="connsiteX2" fmla="*/ 25900 w 2109184"/>
              <a:gd name="connsiteY2" fmla="*/ 975512 h 2387008"/>
              <a:gd name="connsiteX3" fmla="*/ 1110612 w 2109184"/>
              <a:gd name="connsiteY3" fmla="*/ 10683 h 2387008"/>
              <a:gd name="connsiteX4" fmla="*/ 2109184 w 2109184"/>
              <a:gd name="connsiteY4" fmla="*/ 1896331 h 2387008"/>
              <a:gd name="connsiteX0" fmla="*/ 1584521 w 1584521"/>
              <a:gd name="connsiteY0" fmla="*/ 1896331 h 2387008"/>
              <a:gd name="connsiteX1" fmla="*/ 430548 w 1584521"/>
              <a:gd name="connsiteY1" fmla="*/ 2037418 h 2387008"/>
              <a:gd name="connsiteX2" fmla="*/ 41167 w 1584521"/>
              <a:gd name="connsiteY2" fmla="*/ 796374 h 2387008"/>
              <a:gd name="connsiteX3" fmla="*/ 585949 w 1584521"/>
              <a:gd name="connsiteY3" fmla="*/ 10683 h 2387008"/>
              <a:gd name="connsiteX4" fmla="*/ 1584521 w 1584521"/>
              <a:gd name="connsiteY4" fmla="*/ 1896331 h 238700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521" h="2387008">
                <a:moveTo>
                  <a:pt x="1584521" y="1896331"/>
                </a:moveTo>
                <a:cubicBezTo>
                  <a:pt x="1264075" y="2387008"/>
                  <a:pt x="687774" y="2220744"/>
                  <a:pt x="430548" y="2037418"/>
                </a:cubicBezTo>
                <a:cubicBezTo>
                  <a:pt x="173322" y="1854092"/>
                  <a:pt x="15267" y="1134163"/>
                  <a:pt x="41167" y="796374"/>
                </a:cubicBezTo>
                <a:cubicBezTo>
                  <a:pt x="67067" y="458585"/>
                  <a:pt x="0" y="0"/>
                  <a:pt x="585949" y="10683"/>
                </a:cubicBezTo>
                <a:lnTo>
                  <a:pt x="1584521" y="1896331"/>
                </a:lnTo>
              </a:path>
            </a:pathLst>
          </a:custGeom>
          <a:gradFill>
            <a:gsLst>
              <a:gs pos="0">
                <a:schemeClr val="bg2">
                  <a:alpha val="59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14524539" flipV="1">
            <a:off x="482991" y="-568625"/>
            <a:ext cx="2149914" cy="2387008"/>
          </a:xfrm>
          <a:custGeom>
            <a:avLst/>
            <a:gdLst>
              <a:gd name="connsiteX0" fmla="*/ 2239997 w 2438400"/>
              <a:gd name="connsiteY0" fmla="*/ 1885851 h 2438400"/>
              <a:gd name="connsiteX1" fmla="*/ 753688 w 2438400"/>
              <a:gd name="connsiteY1" fmla="*/ 2346031 h 2438400"/>
              <a:gd name="connsiteX2" fmla="*/ 25529 w 2438400"/>
              <a:gd name="connsiteY2" fmla="*/ 971016 h 2438400"/>
              <a:gd name="connsiteX3" fmla="*/ 1241425 w 2438400"/>
              <a:gd name="connsiteY3" fmla="*/ 203 h 2438400"/>
              <a:gd name="connsiteX4" fmla="*/ 2239997 w 2438400"/>
              <a:gd name="connsiteY4" fmla="*/ 1885851 h 2438400"/>
              <a:gd name="connsiteX0" fmla="*/ 2202582 w 2202582"/>
              <a:gd name="connsiteY0" fmla="*/ 1896331 h 2509981"/>
              <a:gd name="connsiteX1" fmla="*/ 716273 w 2202582"/>
              <a:gd name="connsiteY1" fmla="*/ 2356511 h 2509981"/>
              <a:gd name="connsiteX2" fmla="*/ 119298 w 2202582"/>
              <a:gd name="connsiteY2" fmla="*/ 975512 h 2509981"/>
              <a:gd name="connsiteX3" fmla="*/ 1204010 w 2202582"/>
              <a:gd name="connsiteY3" fmla="*/ 10683 h 2509981"/>
              <a:gd name="connsiteX4" fmla="*/ 2202582 w 2202582"/>
              <a:gd name="connsiteY4" fmla="*/ 1896331 h 2509981"/>
              <a:gd name="connsiteX0" fmla="*/ 2149914 w 2149914"/>
              <a:gd name="connsiteY0" fmla="*/ 1896331 h 2387008"/>
              <a:gd name="connsiteX1" fmla="*/ 751562 w 2149914"/>
              <a:gd name="connsiteY1" fmla="*/ 2207311 h 2387008"/>
              <a:gd name="connsiteX2" fmla="*/ 66630 w 2149914"/>
              <a:gd name="connsiteY2" fmla="*/ 975512 h 2387008"/>
              <a:gd name="connsiteX3" fmla="*/ 1151342 w 2149914"/>
              <a:gd name="connsiteY3" fmla="*/ 10683 h 2387008"/>
              <a:gd name="connsiteX4" fmla="*/ 2149914 w 2149914"/>
              <a:gd name="connsiteY4" fmla="*/ 1896331 h 238700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914" h="2387008">
                <a:moveTo>
                  <a:pt x="2149914" y="1896331"/>
                </a:moveTo>
                <a:cubicBezTo>
                  <a:pt x="1829468" y="2387008"/>
                  <a:pt x="1098776" y="2360781"/>
                  <a:pt x="751562" y="2207311"/>
                </a:cubicBezTo>
                <a:cubicBezTo>
                  <a:pt x="404348" y="2053841"/>
                  <a:pt x="0" y="1341617"/>
                  <a:pt x="66630" y="975512"/>
                </a:cubicBezTo>
                <a:cubicBezTo>
                  <a:pt x="133260" y="609407"/>
                  <a:pt x="565393" y="0"/>
                  <a:pt x="1151342" y="10683"/>
                </a:cubicBezTo>
                <a:lnTo>
                  <a:pt x="2149914" y="1896331"/>
                </a:lnTo>
              </a:path>
            </a:pathLst>
          </a:custGeom>
          <a:gradFill>
            <a:gsLst>
              <a:gs pos="0">
                <a:schemeClr val="bg2">
                  <a:alpha val="41000"/>
                </a:schemeClr>
              </a:gs>
              <a:gs pos="100000">
                <a:schemeClr val="bg2">
                  <a:lumMod val="75000"/>
                  <a:alpha val="71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Picture 11" descr="상단터치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144000" cy="3524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" name="자유형 11"/>
          <p:cNvSpPr/>
          <p:nvPr/>
        </p:nvSpPr>
        <p:spPr>
          <a:xfrm rot="13126932" flipH="1" flipV="1">
            <a:off x="8636702" y="4440722"/>
            <a:ext cx="828217" cy="953041"/>
          </a:xfrm>
          <a:custGeom>
            <a:avLst/>
            <a:gdLst>
              <a:gd name="connsiteX0" fmla="*/ 2239997 w 2438400"/>
              <a:gd name="connsiteY0" fmla="*/ 1885851 h 2438400"/>
              <a:gd name="connsiteX1" fmla="*/ 753688 w 2438400"/>
              <a:gd name="connsiteY1" fmla="*/ 2346031 h 2438400"/>
              <a:gd name="connsiteX2" fmla="*/ 25529 w 2438400"/>
              <a:gd name="connsiteY2" fmla="*/ 971016 h 2438400"/>
              <a:gd name="connsiteX3" fmla="*/ 1241425 w 2438400"/>
              <a:gd name="connsiteY3" fmla="*/ 203 h 2438400"/>
              <a:gd name="connsiteX4" fmla="*/ 2239997 w 2438400"/>
              <a:gd name="connsiteY4" fmla="*/ 1885851 h 2438400"/>
              <a:gd name="connsiteX0" fmla="*/ 2202582 w 2202582"/>
              <a:gd name="connsiteY0" fmla="*/ 1896331 h 2509981"/>
              <a:gd name="connsiteX1" fmla="*/ 716273 w 2202582"/>
              <a:gd name="connsiteY1" fmla="*/ 2356511 h 2509981"/>
              <a:gd name="connsiteX2" fmla="*/ 119298 w 2202582"/>
              <a:gd name="connsiteY2" fmla="*/ 975512 h 2509981"/>
              <a:gd name="connsiteX3" fmla="*/ 1204010 w 2202582"/>
              <a:gd name="connsiteY3" fmla="*/ 10683 h 2509981"/>
              <a:gd name="connsiteX4" fmla="*/ 2202582 w 2202582"/>
              <a:gd name="connsiteY4" fmla="*/ 1896331 h 2509981"/>
              <a:gd name="connsiteX0" fmla="*/ 2149914 w 2149914"/>
              <a:gd name="connsiteY0" fmla="*/ 1896331 h 2387008"/>
              <a:gd name="connsiteX1" fmla="*/ 751562 w 2149914"/>
              <a:gd name="connsiteY1" fmla="*/ 2207311 h 2387008"/>
              <a:gd name="connsiteX2" fmla="*/ 66630 w 2149914"/>
              <a:gd name="connsiteY2" fmla="*/ 975512 h 2387008"/>
              <a:gd name="connsiteX3" fmla="*/ 1151342 w 2149914"/>
              <a:gd name="connsiteY3" fmla="*/ 10683 h 2387008"/>
              <a:gd name="connsiteX4" fmla="*/ 2149914 w 2149914"/>
              <a:gd name="connsiteY4" fmla="*/ 1896331 h 2387008"/>
              <a:gd name="connsiteX0" fmla="*/ 2109184 w 2109184"/>
              <a:gd name="connsiteY0" fmla="*/ 1896331 h 2387008"/>
              <a:gd name="connsiteX1" fmla="*/ 955211 w 2109184"/>
              <a:gd name="connsiteY1" fmla="*/ 2037418 h 2387008"/>
              <a:gd name="connsiteX2" fmla="*/ 25900 w 2109184"/>
              <a:gd name="connsiteY2" fmla="*/ 975512 h 2387008"/>
              <a:gd name="connsiteX3" fmla="*/ 1110612 w 2109184"/>
              <a:gd name="connsiteY3" fmla="*/ 10683 h 2387008"/>
              <a:gd name="connsiteX4" fmla="*/ 2109184 w 2109184"/>
              <a:gd name="connsiteY4" fmla="*/ 1896331 h 2387008"/>
              <a:gd name="connsiteX0" fmla="*/ 1584521 w 1584521"/>
              <a:gd name="connsiteY0" fmla="*/ 1896331 h 2387008"/>
              <a:gd name="connsiteX1" fmla="*/ 430548 w 1584521"/>
              <a:gd name="connsiteY1" fmla="*/ 2037418 h 2387008"/>
              <a:gd name="connsiteX2" fmla="*/ 41167 w 1584521"/>
              <a:gd name="connsiteY2" fmla="*/ 796374 h 2387008"/>
              <a:gd name="connsiteX3" fmla="*/ 585949 w 1584521"/>
              <a:gd name="connsiteY3" fmla="*/ 10683 h 2387008"/>
              <a:gd name="connsiteX4" fmla="*/ 1584521 w 1584521"/>
              <a:gd name="connsiteY4" fmla="*/ 1896331 h 238700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521" h="2387008">
                <a:moveTo>
                  <a:pt x="1584521" y="1896331"/>
                </a:moveTo>
                <a:cubicBezTo>
                  <a:pt x="1264075" y="2387008"/>
                  <a:pt x="687774" y="2220744"/>
                  <a:pt x="430548" y="2037418"/>
                </a:cubicBezTo>
                <a:cubicBezTo>
                  <a:pt x="173322" y="1854092"/>
                  <a:pt x="15267" y="1134163"/>
                  <a:pt x="41167" y="796374"/>
                </a:cubicBezTo>
                <a:cubicBezTo>
                  <a:pt x="67067" y="458585"/>
                  <a:pt x="0" y="0"/>
                  <a:pt x="585949" y="10683"/>
                </a:cubicBezTo>
                <a:lnTo>
                  <a:pt x="1584521" y="1896331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83000"/>
                </a:schemeClr>
              </a:gs>
              <a:gs pos="100000">
                <a:schemeClr val="accent1">
                  <a:lumMod val="40000"/>
                  <a:lumOff val="60000"/>
                  <a:alpha val="35000"/>
                </a:schemeClr>
              </a:gs>
            </a:gsLst>
            <a:lin ang="198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57200" y="2677886"/>
            <a:ext cx="8229600" cy="1568898"/>
          </a:xfrm>
        </p:spPr>
        <p:txBody>
          <a:bodyPr/>
          <a:lstStyle>
            <a:lvl1pPr algn="ctr">
              <a:defRPr sz="5400">
                <a:solidFill>
                  <a:schemeClr val="accent5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469571" y="1000108"/>
            <a:ext cx="6204858" cy="9239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8438" y="2286000"/>
            <a:ext cx="6206400" cy="34290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467600" y="274638"/>
            <a:ext cx="12192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84711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38B5ADD-133D-4FE1-AF97-1CF32717E8F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F4ECA57-1034-4446-8203-94D9C1DE2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38B5ADD-133D-4FE1-AF97-1CF32717E8F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F4ECA57-1034-4446-8203-94D9C1DE2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라인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0" y="6486525"/>
            <a:ext cx="9144000" cy="371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자유형 7"/>
          <p:cNvSpPr/>
          <p:nvPr/>
        </p:nvSpPr>
        <p:spPr>
          <a:xfrm rot="21160224">
            <a:off x="4207283" y="1089941"/>
            <a:ext cx="2383417" cy="2195166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0904"/>
              <a:gd name="connsiteX1" fmla="*/ 74380 w 802483"/>
              <a:gd name="connsiteY1" fmla="*/ 135498 h 870904"/>
              <a:gd name="connsiteX2" fmla="*/ 397670 w 802483"/>
              <a:gd name="connsiteY2" fmla="*/ 1588 h 870904"/>
              <a:gd name="connsiteX3" fmla="*/ 687622 w 802483"/>
              <a:gd name="connsiteY3" fmla="*/ 145024 h 870904"/>
              <a:gd name="connsiteX4" fmla="*/ 802482 w 802483"/>
              <a:gd name="connsiteY4" fmla="*/ 442120 h 870904"/>
              <a:gd name="connsiteX5" fmla="*/ 667232 w 802483"/>
              <a:gd name="connsiteY5" fmla="*/ 738237 h 870904"/>
              <a:gd name="connsiteX6" fmla="*/ 402432 w 802483"/>
              <a:gd name="connsiteY6" fmla="*/ 868364 h 870904"/>
              <a:gd name="connsiteX7" fmla="*/ 160123 w 802483"/>
              <a:gd name="connsiteY7" fmla="*/ 753480 h 870904"/>
              <a:gd name="connsiteX8" fmla="*/ 1 w 802483"/>
              <a:gd name="connsiteY8" fmla="*/ 582614 h 870904"/>
              <a:gd name="connsiteX9" fmla="*/ 16669 w 802483"/>
              <a:gd name="connsiteY9" fmla="*/ 458787 h 870904"/>
              <a:gd name="connsiteX0" fmla="*/ 16669 w 802483"/>
              <a:gd name="connsiteY0" fmla="*/ 458787 h 875425"/>
              <a:gd name="connsiteX1" fmla="*/ 74380 w 802483"/>
              <a:gd name="connsiteY1" fmla="*/ 135498 h 875425"/>
              <a:gd name="connsiteX2" fmla="*/ 397670 w 802483"/>
              <a:gd name="connsiteY2" fmla="*/ 1588 h 875425"/>
              <a:gd name="connsiteX3" fmla="*/ 687622 w 802483"/>
              <a:gd name="connsiteY3" fmla="*/ 145024 h 875425"/>
              <a:gd name="connsiteX4" fmla="*/ 802482 w 802483"/>
              <a:gd name="connsiteY4" fmla="*/ 442120 h 875425"/>
              <a:gd name="connsiteX5" fmla="*/ 667232 w 802483"/>
              <a:gd name="connsiteY5" fmla="*/ 738237 h 875425"/>
              <a:gd name="connsiteX6" fmla="*/ 402432 w 802483"/>
              <a:gd name="connsiteY6" fmla="*/ 868364 h 875425"/>
              <a:gd name="connsiteX7" fmla="*/ 134623 w 802483"/>
              <a:gd name="connsiteY7" fmla="*/ 780604 h 875425"/>
              <a:gd name="connsiteX8" fmla="*/ 1 w 802483"/>
              <a:gd name="connsiteY8" fmla="*/ 582614 h 875425"/>
              <a:gd name="connsiteX9" fmla="*/ 16669 w 802483"/>
              <a:gd name="connsiteY9" fmla="*/ 458787 h 875425"/>
              <a:gd name="connsiteX0" fmla="*/ 90586 w 876400"/>
              <a:gd name="connsiteY0" fmla="*/ 458787 h 875425"/>
              <a:gd name="connsiteX1" fmla="*/ 148297 w 876400"/>
              <a:gd name="connsiteY1" fmla="*/ 135498 h 875425"/>
              <a:gd name="connsiteX2" fmla="*/ 471587 w 876400"/>
              <a:gd name="connsiteY2" fmla="*/ 1588 h 875425"/>
              <a:gd name="connsiteX3" fmla="*/ 761539 w 876400"/>
              <a:gd name="connsiteY3" fmla="*/ 145024 h 875425"/>
              <a:gd name="connsiteX4" fmla="*/ 876399 w 876400"/>
              <a:gd name="connsiteY4" fmla="*/ 442120 h 875425"/>
              <a:gd name="connsiteX5" fmla="*/ 741149 w 876400"/>
              <a:gd name="connsiteY5" fmla="*/ 738237 h 875425"/>
              <a:gd name="connsiteX6" fmla="*/ 476349 w 876400"/>
              <a:gd name="connsiteY6" fmla="*/ 868364 h 875425"/>
              <a:gd name="connsiteX7" fmla="*/ 208540 w 876400"/>
              <a:gd name="connsiteY7" fmla="*/ 780604 h 875425"/>
              <a:gd name="connsiteX8" fmla="*/ 1 w 876400"/>
              <a:gd name="connsiteY8" fmla="*/ 592372 h 875425"/>
              <a:gd name="connsiteX9" fmla="*/ 90586 w 876400"/>
              <a:gd name="connsiteY9" fmla="*/ 458787 h 875425"/>
              <a:gd name="connsiteX0" fmla="*/ 38718 w 876400"/>
              <a:gd name="connsiteY0" fmla="*/ 392920 h 875425"/>
              <a:gd name="connsiteX1" fmla="*/ 148297 w 876400"/>
              <a:gd name="connsiteY1" fmla="*/ 135498 h 875425"/>
              <a:gd name="connsiteX2" fmla="*/ 471587 w 876400"/>
              <a:gd name="connsiteY2" fmla="*/ 1588 h 875425"/>
              <a:gd name="connsiteX3" fmla="*/ 761539 w 876400"/>
              <a:gd name="connsiteY3" fmla="*/ 145024 h 875425"/>
              <a:gd name="connsiteX4" fmla="*/ 876399 w 876400"/>
              <a:gd name="connsiteY4" fmla="*/ 442120 h 875425"/>
              <a:gd name="connsiteX5" fmla="*/ 741149 w 876400"/>
              <a:gd name="connsiteY5" fmla="*/ 738237 h 875425"/>
              <a:gd name="connsiteX6" fmla="*/ 476349 w 876400"/>
              <a:gd name="connsiteY6" fmla="*/ 868364 h 875425"/>
              <a:gd name="connsiteX7" fmla="*/ 208540 w 876400"/>
              <a:gd name="connsiteY7" fmla="*/ 780604 h 875425"/>
              <a:gd name="connsiteX8" fmla="*/ 1 w 876400"/>
              <a:gd name="connsiteY8" fmla="*/ 592372 h 875425"/>
              <a:gd name="connsiteX9" fmla="*/ 38718 w 876400"/>
              <a:gd name="connsiteY9" fmla="*/ 392920 h 8754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6400" h="875425">
                <a:moveTo>
                  <a:pt x="38718" y="392920"/>
                </a:moveTo>
                <a:cubicBezTo>
                  <a:pt x="38718" y="271663"/>
                  <a:pt x="76152" y="200720"/>
                  <a:pt x="148297" y="135498"/>
                </a:cubicBezTo>
                <a:cubicBezTo>
                  <a:pt x="220442" y="70276"/>
                  <a:pt x="369380" y="0"/>
                  <a:pt x="471587" y="1588"/>
                </a:cubicBezTo>
                <a:cubicBezTo>
                  <a:pt x="573794" y="3176"/>
                  <a:pt x="694070" y="71602"/>
                  <a:pt x="761539" y="145024"/>
                </a:cubicBezTo>
                <a:cubicBezTo>
                  <a:pt x="829008" y="218446"/>
                  <a:pt x="876400" y="320863"/>
                  <a:pt x="876399" y="442120"/>
                </a:cubicBezTo>
                <a:cubicBezTo>
                  <a:pt x="876399" y="563377"/>
                  <a:pt x="807824" y="667196"/>
                  <a:pt x="741149" y="738237"/>
                </a:cubicBezTo>
                <a:cubicBezTo>
                  <a:pt x="674474" y="809278"/>
                  <a:pt x="565117" y="861303"/>
                  <a:pt x="476349" y="868364"/>
                </a:cubicBezTo>
                <a:cubicBezTo>
                  <a:pt x="387581" y="875425"/>
                  <a:pt x="287931" y="826603"/>
                  <a:pt x="208540" y="780604"/>
                </a:cubicBezTo>
                <a:cubicBezTo>
                  <a:pt x="129149" y="734605"/>
                  <a:pt x="0" y="713629"/>
                  <a:pt x="1" y="592372"/>
                </a:cubicBezTo>
                <a:cubicBezTo>
                  <a:pt x="1" y="592371"/>
                  <a:pt x="38718" y="392921"/>
                  <a:pt x="38718" y="392920"/>
                </a:cubicBezTo>
              </a:path>
            </a:pathLst>
          </a:cu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9001978">
            <a:off x="3278502" y="1622401"/>
            <a:ext cx="1676400" cy="1371600"/>
          </a:xfrm>
          <a:custGeom>
            <a:avLst/>
            <a:gdLst>
              <a:gd name="connsiteX0" fmla="*/ 0 w 1828800"/>
              <a:gd name="connsiteY0" fmla="*/ 914400 h 1828800"/>
              <a:gd name="connsiteX1" fmla="*/ 267822 w 1828800"/>
              <a:gd name="connsiteY1" fmla="*/ 267822 h 1828800"/>
              <a:gd name="connsiteX2" fmla="*/ 914401 w 1828800"/>
              <a:gd name="connsiteY2" fmla="*/ 1 h 1828800"/>
              <a:gd name="connsiteX3" fmla="*/ 1560979 w 1828800"/>
              <a:gd name="connsiteY3" fmla="*/ 267823 h 1828800"/>
              <a:gd name="connsiteX4" fmla="*/ 1828800 w 1828800"/>
              <a:gd name="connsiteY4" fmla="*/ 914402 h 1828800"/>
              <a:gd name="connsiteX5" fmla="*/ 1560978 w 1828800"/>
              <a:gd name="connsiteY5" fmla="*/ 1560981 h 1828800"/>
              <a:gd name="connsiteX6" fmla="*/ 914399 w 1828800"/>
              <a:gd name="connsiteY6" fmla="*/ 1828802 h 1828800"/>
              <a:gd name="connsiteX7" fmla="*/ 267821 w 1828800"/>
              <a:gd name="connsiteY7" fmla="*/ 1560980 h 1828800"/>
              <a:gd name="connsiteX8" fmla="*/ 0 w 1828800"/>
              <a:gd name="connsiteY8" fmla="*/ 914401 h 1828800"/>
              <a:gd name="connsiteX9" fmla="*/ 0 w 1828800"/>
              <a:gd name="connsiteY9" fmla="*/ 914400 h 1828800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65686 w 1894486"/>
              <a:gd name="connsiteY0" fmla="*/ 914399 h 1828802"/>
              <a:gd name="connsiteX1" fmla="*/ 333508 w 1894486"/>
              <a:gd name="connsiteY1" fmla="*/ 267821 h 1828802"/>
              <a:gd name="connsiteX2" fmla="*/ 980087 w 1894486"/>
              <a:gd name="connsiteY2" fmla="*/ 0 h 1828802"/>
              <a:gd name="connsiteX3" fmla="*/ 1626665 w 1894486"/>
              <a:gd name="connsiteY3" fmla="*/ 267822 h 1828802"/>
              <a:gd name="connsiteX4" fmla="*/ 1894486 w 1894486"/>
              <a:gd name="connsiteY4" fmla="*/ 914401 h 1828802"/>
              <a:gd name="connsiteX5" fmla="*/ 1626664 w 1894486"/>
              <a:gd name="connsiteY5" fmla="*/ 1560980 h 1828802"/>
              <a:gd name="connsiteX6" fmla="*/ 980085 w 1894486"/>
              <a:gd name="connsiteY6" fmla="*/ 1828801 h 1828802"/>
              <a:gd name="connsiteX7" fmla="*/ 333507 w 1894486"/>
              <a:gd name="connsiteY7" fmla="*/ 1560979 h 1828802"/>
              <a:gd name="connsiteX8" fmla="*/ 65686 w 1894486"/>
              <a:gd name="connsiteY8" fmla="*/ 914400 h 1828802"/>
              <a:gd name="connsiteX9" fmla="*/ 65686 w 1894486"/>
              <a:gd name="connsiteY9" fmla="*/ 914399 h 1828802"/>
              <a:gd name="connsiteX0" fmla="*/ 65686 w 1894486"/>
              <a:gd name="connsiteY0" fmla="*/ 914399 h 1854201"/>
              <a:gd name="connsiteX1" fmla="*/ 333508 w 1894486"/>
              <a:gd name="connsiteY1" fmla="*/ 267821 h 1854201"/>
              <a:gd name="connsiteX2" fmla="*/ 980087 w 1894486"/>
              <a:gd name="connsiteY2" fmla="*/ 0 h 1854201"/>
              <a:gd name="connsiteX3" fmla="*/ 1626665 w 1894486"/>
              <a:gd name="connsiteY3" fmla="*/ 267822 h 1854201"/>
              <a:gd name="connsiteX4" fmla="*/ 1894486 w 1894486"/>
              <a:gd name="connsiteY4" fmla="*/ 914401 h 1854201"/>
              <a:gd name="connsiteX5" fmla="*/ 1626664 w 1894486"/>
              <a:gd name="connsiteY5" fmla="*/ 1560980 h 1854201"/>
              <a:gd name="connsiteX6" fmla="*/ 980085 w 1894486"/>
              <a:gd name="connsiteY6" fmla="*/ 1828801 h 1854201"/>
              <a:gd name="connsiteX7" fmla="*/ 333507 w 1894486"/>
              <a:gd name="connsiteY7" fmla="*/ 1408579 h 1854201"/>
              <a:gd name="connsiteX8" fmla="*/ 65686 w 1894486"/>
              <a:gd name="connsiteY8" fmla="*/ 914400 h 1854201"/>
              <a:gd name="connsiteX9" fmla="*/ 65686 w 1894486"/>
              <a:gd name="connsiteY9" fmla="*/ 914399 h 1854201"/>
              <a:gd name="connsiteX0" fmla="*/ 65686 w 1894486"/>
              <a:gd name="connsiteY0" fmla="*/ 914399 h 1830271"/>
              <a:gd name="connsiteX1" fmla="*/ 333508 w 1894486"/>
              <a:gd name="connsiteY1" fmla="*/ 267821 h 1830271"/>
              <a:gd name="connsiteX2" fmla="*/ 980087 w 1894486"/>
              <a:gd name="connsiteY2" fmla="*/ 0 h 1830271"/>
              <a:gd name="connsiteX3" fmla="*/ 1626665 w 1894486"/>
              <a:gd name="connsiteY3" fmla="*/ 267822 h 1830271"/>
              <a:gd name="connsiteX4" fmla="*/ 1894486 w 1894486"/>
              <a:gd name="connsiteY4" fmla="*/ 914401 h 1830271"/>
              <a:gd name="connsiteX5" fmla="*/ 1626664 w 1894486"/>
              <a:gd name="connsiteY5" fmla="*/ 1560980 h 1830271"/>
              <a:gd name="connsiteX6" fmla="*/ 980085 w 1894486"/>
              <a:gd name="connsiteY6" fmla="*/ 1828801 h 1830271"/>
              <a:gd name="connsiteX7" fmla="*/ 394467 w 1894486"/>
              <a:gd name="connsiteY7" fmla="*/ 1569802 h 1830271"/>
              <a:gd name="connsiteX8" fmla="*/ 65686 w 1894486"/>
              <a:gd name="connsiteY8" fmla="*/ 914400 h 1830271"/>
              <a:gd name="connsiteX9" fmla="*/ 65686 w 1894486"/>
              <a:gd name="connsiteY9" fmla="*/ 914399 h 18302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4486" h="1830271">
                <a:moveTo>
                  <a:pt x="65686" y="914399"/>
                </a:moveTo>
                <a:cubicBezTo>
                  <a:pt x="65686" y="671885"/>
                  <a:pt x="0" y="551599"/>
                  <a:pt x="333508" y="267821"/>
                </a:cubicBezTo>
                <a:cubicBezTo>
                  <a:pt x="504992" y="96338"/>
                  <a:pt x="737573" y="0"/>
                  <a:pt x="980087" y="0"/>
                </a:cubicBezTo>
                <a:cubicBezTo>
                  <a:pt x="1222601" y="0"/>
                  <a:pt x="1455182" y="96339"/>
                  <a:pt x="1626665" y="267822"/>
                </a:cubicBezTo>
                <a:cubicBezTo>
                  <a:pt x="1769272" y="522725"/>
                  <a:pt x="1894486" y="671887"/>
                  <a:pt x="1894486" y="914401"/>
                </a:cubicBezTo>
                <a:cubicBezTo>
                  <a:pt x="1894486" y="1156915"/>
                  <a:pt x="1798148" y="1389496"/>
                  <a:pt x="1626664" y="1560980"/>
                </a:cubicBezTo>
                <a:cubicBezTo>
                  <a:pt x="1354918" y="1694764"/>
                  <a:pt x="1185451" y="1827331"/>
                  <a:pt x="980085" y="1828801"/>
                </a:cubicBezTo>
                <a:cubicBezTo>
                  <a:pt x="774719" y="1830271"/>
                  <a:pt x="565950" y="1741285"/>
                  <a:pt x="394467" y="1569802"/>
                </a:cubicBezTo>
                <a:cubicBezTo>
                  <a:pt x="222984" y="1398319"/>
                  <a:pt x="65686" y="1156914"/>
                  <a:pt x="65686" y="914400"/>
                </a:cubicBezTo>
                <a:lnTo>
                  <a:pt x="65686" y="914399"/>
                </a:lnTo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0"/>
                </a:schemeClr>
              </a:gs>
              <a:gs pos="100000">
                <a:schemeClr val="accent1">
                  <a:alpha val="71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-308458" y="3263931"/>
            <a:ext cx="1772698" cy="1340837"/>
          </a:xfrm>
          <a:custGeom>
            <a:avLst/>
            <a:gdLst>
              <a:gd name="connsiteX0" fmla="*/ 0 w 1270000"/>
              <a:gd name="connsiteY0" fmla="*/ 635000 h 1270000"/>
              <a:gd name="connsiteX1" fmla="*/ 185988 w 1270000"/>
              <a:gd name="connsiteY1" fmla="*/ 185987 h 1270000"/>
              <a:gd name="connsiteX2" fmla="*/ 635001 w 1270000"/>
              <a:gd name="connsiteY2" fmla="*/ 0 h 1270000"/>
              <a:gd name="connsiteX3" fmla="*/ 1084014 w 1270000"/>
              <a:gd name="connsiteY3" fmla="*/ 185988 h 1270000"/>
              <a:gd name="connsiteX4" fmla="*/ 1270001 w 1270000"/>
              <a:gd name="connsiteY4" fmla="*/ 635001 h 1270000"/>
              <a:gd name="connsiteX5" fmla="*/ 1084014 w 1270000"/>
              <a:gd name="connsiteY5" fmla="*/ 1084014 h 1270000"/>
              <a:gd name="connsiteX6" fmla="*/ 635001 w 1270000"/>
              <a:gd name="connsiteY6" fmla="*/ 1270001 h 1270000"/>
              <a:gd name="connsiteX7" fmla="*/ 185988 w 1270000"/>
              <a:gd name="connsiteY7" fmla="*/ 1084013 h 1270000"/>
              <a:gd name="connsiteX8" fmla="*/ 1 w 1270000"/>
              <a:gd name="connsiteY8" fmla="*/ 635000 h 1270000"/>
              <a:gd name="connsiteX9" fmla="*/ 0 w 1270000"/>
              <a:gd name="connsiteY9" fmla="*/ 635000 h 1270000"/>
              <a:gd name="connsiteX0" fmla="*/ 0 w 1270001"/>
              <a:gd name="connsiteY0" fmla="*/ 574040 h 1209041"/>
              <a:gd name="connsiteX1" fmla="*/ 185988 w 1270001"/>
              <a:gd name="connsiteY1" fmla="*/ 125027 h 1209041"/>
              <a:gd name="connsiteX2" fmla="*/ 657460 w 1270001"/>
              <a:gd name="connsiteY2" fmla="*/ 0 h 1209041"/>
              <a:gd name="connsiteX3" fmla="*/ 1084014 w 1270001"/>
              <a:gd name="connsiteY3" fmla="*/ 125028 h 1209041"/>
              <a:gd name="connsiteX4" fmla="*/ 1270001 w 1270001"/>
              <a:gd name="connsiteY4" fmla="*/ 574041 h 1209041"/>
              <a:gd name="connsiteX5" fmla="*/ 1084014 w 1270001"/>
              <a:gd name="connsiteY5" fmla="*/ 1023054 h 1209041"/>
              <a:gd name="connsiteX6" fmla="*/ 635001 w 1270001"/>
              <a:gd name="connsiteY6" fmla="*/ 1209041 h 1209041"/>
              <a:gd name="connsiteX7" fmla="*/ 185988 w 1270001"/>
              <a:gd name="connsiteY7" fmla="*/ 1023053 h 1209041"/>
              <a:gd name="connsiteX8" fmla="*/ 1 w 1270001"/>
              <a:gd name="connsiteY8" fmla="*/ 574040 h 1209041"/>
              <a:gd name="connsiteX9" fmla="*/ 0 w 1270001"/>
              <a:gd name="connsiteY9" fmla="*/ 574040 h 1209041"/>
              <a:gd name="connsiteX0" fmla="*/ 0 w 1270001"/>
              <a:gd name="connsiteY0" fmla="*/ 574040 h 1097889"/>
              <a:gd name="connsiteX1" fmla="*/ 185988 w 1270001"/>
              <a:gd name="connsiteY1" fmla="*/ 125027 h 1097889"/>
              <a:gd name="connsiteX2" fmla="*/ 657460 w 1270001"/>
              <a:gd name="connsiteY2" fmla="*/ 0 h 1097889"/>
              <a:gd name="connsiteX3" fmla="*/ 1084014 w 1270001"/>
              <a:gd name="connsiteY3" fmla="*/ 125028 h 1097889"/>
              <a:gd name="connsiteX4" fmla="*/ 1270001 w 1270001"/>
              <a:gd name="connsiteY4" fmla="*/ 574041 h 1097889"/>
              <a:gd name="connsiteX5" fmla="*/ 1084014 w 1270001"/>
              <a:gd name="connsiteY5" fmla="*/ 1023054 h 1097889"/>
              <a:gd name="connsiteX6" fmla="*/ 185988 w 1270001"/>
              <a:gd name="connsiteY6" fmla="*/ 1023053 h 1097889"/>
              <a:gd name="connsiteX7" fmla="*/ 1 w 1270001"/>
              <a:gd name="connsiteY7" fmla="*/ 574040 h 1097889"/>
              <a:gd name="connsiteX8" fmla="*/ 0 w 1270001"/>
              <a:gd name="connsiteY8" fmla="*/ 574040 h 1097889"/>
              <a:gd name="connsiteX0" fmla="*/ 0 w 1270001"/>
              <a:gd name="connsiteY0" fmla="*/ 574040 h 1097889"/>
              <a:gd name="connsiteX1" fmla="*/ 185988 w 1270001"/>
              <a:gd name="connsiteY1" fmla="*/ 125027 h 1097889"/>
              <a:gd name="connsiteX2" fmla="*/ 657460 w 1270001"/>
              <a:gd name="connsiteY2" fmla="*/ 0 h 1097889"/>
              <a:gd name="connsiteX3" fmla="*/ 1084014 w 1270001"/>
              <a:gd name="connsiteY3" fmla="*/ 125028 h 1097889"/>
              <a:gd name="connsiteX4" fmla="*/ 1270001 w 1270001"/>
              <a:gd name="connsiteY4" fmla="*/ 574041 h 1097889"/>
              <a:gd name="connsiteX5" fmla="*/ 1084014 w 1270001"/>
              <a:gd name="connsiteY5" fmla="*/ 1023054 h 1097889"/>
              <a:gd name="connsiteX6" fmla="*/ 185988 w 1270001"/>
              <a:gd name="connsiteY6" fmla="*/ 1023053 h 1097889"/>
              <a:gd name="connsiteX7" fmla="*/ 1 w 1270001"/>
              <a:gd name="connsiteY7" fmla="*/ 574040 h 1097889"/>
              <a:gd name="connsiteX8" fmla="*/ 0 w 1270001"/>
              <a:gd name="connsiteY8" fmla="*/ 574040 h 1097889"/>
              <a:gd name="connsiteX0" fmla="*/ 0 w 1270001"/>
              <a:gd name="connsiteY0" fmla="*/ 574040 h 1025700"/>
              <a:gd name="connsiteX1" fmla="*/ 185988 w 1270001"/>
              <a:gd name="connsiteY1" fmla="*/ 125027 h 1025700"/>
              <a:gd name="connsiteX2" fmla="*/ 657460 w 1270001"/>
              <a:gd name="connsiteY2" fmla="*/ 0 h 1025700"/>
              <a:gd name="connsiteX3" fmla="*/ 1084014 w 1270001"/>
              <a:gd name="connsiteY3" fmla="*/ 125028 h 1025700"/>
              <a:gd name="connsiteX4" fmla="*/ 1270001 w 1270001"/>
              <a:gd name="connsiteY4" fmla="*/ 574041 h 1025700"/>
              <a:gd name="connsiteX5" fmla="*/ 1084014 w 1270001"/>
              <a:gd name="connsiteY5" fmla="*/ 1023054 h 1025700"/>
              <a:gd name="connsiteX6" fmla="*/ 185988 w 1270001"/>
              <a:gd name="connsiteY6" fmla="*/ 1023053 h 1025700"/>
              <a:gd name="connsiteX7" fmla="*/ 1 w 1270001"/>
              <a:gd name="connsiteY7" fmla="*/ 574040 h 1025700"/>
              <a:gd name="connsiteX8" fmla="*/ 0 w 1270001"/>
              <a:gd name="connsiteY8" fmla="*/ 574040 h 1025700"/>
              <a:gd name="connsiteX0" fmla="*/ 0 w 1270001"/>
              <a:gd name="connsiteY0" fmla="*/ 584601 h 1036261"/>
              <a:gd name="connsiteX1" fmla="*/ 280636 w 1270001"/>
              <a:gd name="connsiteY1" fmla="*/ 198954 h 1036261"/>
              <a:gd name="connsiteX2" fmla="*/ 657460 w 1270001"/>
              <a:gd name="connsiteY2" fmla="*/ 10561 h 1036261"/>
              <a:gd name="connsiteX3" fmla="*/ 1084014 w 1270001"/>
              <a:gd name="connsiteY3" fmla="*/ 135589 h 1036261"/>
              <a:gd name="connsiteX4" fmla="*/ 1270001 w 1270001"/>
              <a:gd name="connsiteY4" fmla="*/ 584602 h 1036261"/>
              <a:gd name="connsiteX5" fmla="*/ 1084014 w 1270001"/>
              <a:gd name="connsiteY5" fmla="*/ 1033615 h 1036261"/>
              <a:gd name="connsiteX6" fmla="*/ 185988 w 1270001"/>
              <a:gd name="connsiteY6" fmla="*/ 1033614 h 1036261"/>
              <a:gd name="connsiteX7" fmla="*/ 1 w 1270001"/>
              <a:gd name="connsiteY7" fmla="*/ 584601 h 1036261"/>
              <a:gd name="connsiteX8" fmla="*/ 0 w 1270001"/>
              <a:gd name="connsiteY8" fmla="*/ 584601 h 1036261"/>
              <a:gd name="connsiteX0" fmla="*/ 0 w 1264683"/>
              <a:gd name="connsiteY0" fmla="*/ 584601 h 1036261"/>
              <a:gd name="connsiteX1" fmla="*/ 280636 w 1264683"/>
              <a:gd name="connsiteY1" fmla="*/ 198954 h 1036261"/>
              <a:gd name="connsiteX2" fmla="*/ 657460 w 1264683"/>
              <a:gd name="connsiteY2" fmla="*/ 10561 h 1036261"/>
              <a:gd name="connsiteX3" fmla="*/ 1084014 w 1264683"/>
              <a:gd name="connsiteY3" fmla="*/ 135589 h 1036261"/>
              <a:gd name="connsiteX4" fmla="*/ 1212249 w 1264683"/>
              <a:gd name="connsiteY4" fmla="*/ 642354 h 1036261"/>
              <a:gd name="connsiteX5" fmla="*/ 1084014 w 1264683"/>
              <a:gd name="connsiteY5" fmla="*/ 1033615 h 1036261"/>
              <a:gd name="connsiteX6" fmla="*/ 185988 w 1264683"/>
              <a:gd name="connsiteY6" fmla="*/ 1033614 h 1036261"/>
              <a:gd name="connsiteX7" fmla="*/ 1 w 1264683"/>
              <a:gd name="connsiteY7" fmla="*/ 584601 h 1036261"/>
              <a:gd name="connsiteX8" fmla="*/ 0 w 1264683"/>
              <a:gd name="connsiteY8" fmla="*/ 584601 h 1036261"/>
              <a:gd name="connsiteX0" fmla="*/ 0 w 1264683"/>
              <a:gd name="connsiteY0" fmla="*/ 541477 h 993137"/>
              <a:gd name="connsiteX1" fmla="*/ 280636 w 1264683"/>
              <a:gd name="connsiteY1" fmla="*/ 155830 h 993137"/>
              <a:gd name="connsiteX2" fmla="*/ 657460 w 1264683"/>
              <a:gd name="connsiteY2" fmla="*/ 44440 h 993137"/>
              <a:gd name="connsiteX3" fmla="*/ 1084014 w 1264683"/>
              <a:gd name="connsiteY3" fmla="*/ 92465 h 993137"/>
              <a:gd name="connsiteX4" fmla="*/ 1212249 w 1264683"/>
              <a:gd name="connsiteY4" fmla="*/ 599230 h 993137"/>
              <a:gd name="connsiteX5" fmla="*/ 1084014 w 1264683"/>
              <a:gd name="connsiteY5" fmla="*/ 990491 h 993137"/>
              <a:gd name="connsiteX6" fmla="*/ 185988 w 1264683"/>
              <a:gd name="connsiteY6" fmla="*/ 990490 h 993137"/>
              <a:gd name="connsiteX7" fmla="*/ 1 w 1264683"/>
              <a:gd name="connsiteY7" fmla="*/ 541477 h 993137"/>
              <a:gd name="connsiteX8" fmla="*/ 0 w 1264683"/>
              <a:gd name="connsiteY8" fmla="*/ 541477 h 993137"/>
              <a:gd name="connsiteX0" fmla="*/ 0 w 1264683"/>
              <a:gd name="connsiteY0" fmla="*/ 504925 h 956585"/>
              <a:gd name="connsiteX1" fmla="*/ 280636 w 1264683"/>
              <a:gd name="connsiteY1" fmla="*/ 119278 h 956585"/>
              <a:gd name="connsiteX2" fmla="*/ 657460 w 1264683"/>
              <a:gd name="connsiteY2" fmla="*/ 7888 h 956585"/>
              <a:gd name="connsiteX3" fmla="*/ 1063159 w 1264683"/>
              <a:gd name="connsiteY3" fmla="*/ 166604 h 956585"/>
              <a:gd name="connsiteX4" fmla="*/ 1212249 w 1264683"/>
              <a:gd name="connsiteY4" fmla="*/ 562678 h 956585"/>
              <a:gd name="connsiteX5" fmla="*/ 1084014 w 1264683"/>
              <a:gd name="connsiteY5" fmla="*/ 953939 h 956585"/>
              <a:gd name="connsiteX6" fmla="*/ 185988 w 1264683"/>
              <a:gd name="connsiteY6" fmla="*/ 953938 h 956585"/>
              <a:gd name="connsiteX7" fmla="*/ 1 w 1264683"/>
              <a:gd name="connsiteY7" fmla="*/ 504925 h 956585"/>
              <a:gd name="connsiteX8" fmla="*/ 0 w 1264683"/>
              <a:gd name="connsiteY8" fmla="*/ 504925 h 95658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683" h="956585">
                <a:moveTo>
                  <a:pt x="0" y="504925"/>
                </a:moveTo>
                <a:cubicBezTo>
                  <a:pt x="0" y="336512"/>
                  <a:pt x="171059" y="202118"/>
                  <a:pt x="280636" y="119278"/>
                </a:cubicBezTo>
                <a:cubicBezTo>
                  <a:pt x="390213" y="36439"/>
                  <a:pt x="527040" y="0"/>
                  <a:pt x="657460" y="7888"/>
                </a:cubicBezTo>
                <a:cubicBezTo>
                  <a:pt x="787880" y="15776"/>
                  <a:pt x="970694" y="74139"/>
                  <a:pt x="1063159" y="166604"/>
                </a:cubicBezTo>
                <a:cubicBezTo>
                  <a:pt x="1155624" y="259069"/>
                  <a:pt x="1208773" y="431456"/>
                  <a:pt x="1212249" y="562678"/>
                </a:cubicBezTo>
                <a:cubicBezTo>
                  <a:pt x="1215725" y="693900"/>
                  <a:pt x="1264683" y="879104"/>
                  <a:pt x="1084014" y="953939"/>
                </a:cubicBezTo>
                <a:cubicBezTo>
                  <a:pt x="803884" y="956585"/>
                  <a:pt x="328958" y="937334"/>
                  <a:pt x="185988" y="953938"/>
                </a:cubicBezTo>
                <a:cubicBezTo>
                  <a:pt x="66902" y="834852"/>
                  <a:pt x="1" y="673337"/>
                  <a:pt x="1" y="504925"/>
                </a:cubicBezTo>
                <a:lnTo>
                  <a:pt x="0" y="504925"/>
                </a:ln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rot="1165291">
            <a:off x="620269" y="3008427"/>
            <a:ext cx="840520" cy="917174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483" h="875671">
                <a:moveTo>
                  <a:pt x="16669" y="458787"/>
                </a:moveTo>
                <a:cubicBezTo>
                  <a:pt x="16669" y="337530"/>
                  <a:pt x="10880" y="211698"/>
                  <a:pt x="74380" y="135498"/>
                </a:cubicBezTo>
                <a:cubicBezTo>
                  <a:pt x="137880" y="59298"/>
                  <a:pt x="295463" y="0"/>
                  <a:pt x="397670" y="1588"/>
                </a:cubicBezTo>
                <a:cubicBezTo>
                  <a:pt x="499877" y="3176"/>
                  <a:pt x="620153" y="71602"/>
                  <a:pt x="687622" y="145024"/>
                </a:cubicBezTo>
                <a:cubicBezTo>
                  <a:pt x="755091" y="218446"/>
                  <a:pt x="802483" y="320863"/>
                  <a:pt x="802482" y="442120"/>
                </a:cubicBezTo>
                <a:cubicBezTo>
                  <a:pt x="802482" y="563377"/>
                  <a:pt x="733907" y="667196"/>
                  <a:pt x="667232" y="738237"/>
                </a:cubicBezTo>
                <a:cubicBezTo>
                  <a:pt x="600557" y="809278"/>
                  <a:pt x="501240" y="861057"/>
                  <a:pt x="402432" y="868364"/>
                </a:cubicBezTo>
                <a:cubicBezTo>
                  <a:pt x="303624" y="875671"/>
                  <a:pt x="141452" y="829703"/>
                  <a:pt x="74380" y="782078"/>
                </a:cubicBezTo>
                <a:cubicBezTo>
                  <a:pt x="7308" y="734453"/>
                  <a:pt x="0" y="703871"/>
                  <a:pt x="1" y="582614"/>
                </a:cubicBezTo>
                <a:cubicBezTo>
                  <a:pt x="1" y="582613"/>
                  <a:pt x="16669" y="458788"/>
                  <a:pt x="16669" y="458787"/>
                </a:cubicBezTo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rot="3498807">
            <a:off x="1916136" y="1699867"/>
            <a:ext cx="1056542" cy="1152900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483" h="875671">
                <a:moveTo>
                  <a:pt x="16669" y="458787"/>
                </a:moveTo>
                <a:cubicBezTo>
                  <a:pt x="16669" y="337530"/>
                  <a:pt x="10880" y="211698"/>
                  <a:pt x="74380" y="135498"/>
                </a:cubicBezTo>
                <a:cubicBezTo>
                  <a:pt x="137880" y="59298"/>
                  <a:pt x="295463" y="0"/>
                  <a:pt x="397670" y="1588"/>
                </a:cubicBezTo>
                <a:cubicBezTo>
                  <a:pt x="499877" y="3176"/>
                  <a:pt x="620153" y="71602"/>
                  <a:pt x="687622" y="145024"/>
                </a:cubicBezTo>
                <a:cubicBezTo>
                  <a:pt x="755091" y="218446"/>
                  <a:pt x="802483" y="320863"/>
                  <a:pt x="802482" y="442120"/>
                </a:cubicBezTo>
                <a:cubicBezTo>
                  <a:pt x="802482" y="563377"/>
                  <a:pt x="733907" y="667196"/>
                  <a:pt x="667232" y="738237"/>
                </a:cubicBezTo>
                <a:cubicBezTo>
                  <a:pt x="600557" y="809278"/>
                  <a:pt x="501240" y="861057"/>
                  <a:pt x="402432" y="868364"/>
                </a:cubicBezTo>
                <a:cubicBezTo>
                  <a:pt x="303624" y="875671"/>
                  <a:pt x="141452" y="829703"/>
                  <a:pt x="74380" y="782078"/>
                </a:cubicBezTo>
                <a:cubicBezTo>
                  <a:pt x="7308" y="734453"/>
                  <a:pt x="0" y="703871"/>
                  <a:pt x="1" y="582614"/>
                </a:cubicBezTo>
                <a:cubicBezTo>
                  <a:pt x="1" y="582613"/>
                  <a:pt x="16669" y="458788"/>
                  <a:pt x="16669" y="458787"/>
                </a:cubicBez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774300"/>
            <a:ext cx="7772400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5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286256"/>
            <a:ext cx="7772400" cy="488043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38B5ADD-133D-4FE1-AF97-1CF32717E8F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F4ECA57-1034-4446-8203-94D9C1DE2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04258"/>
            <a:ext cx="4038600" cy="47219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04258"/>
            <a:ext cx="4038600" cy="47219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38B5ADD-133D-4FE1-AF97-1CF32717E8F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F4ECA57-1034-4446-8203-94D9C1DE2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349829"/>
            <a:ext cx="8229600" cy="48184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57200" y="1396078"/>
            <a:ext cx="4071938" cy="232683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내용 개체 틀 8"/>
          <p:cNvSpPr>
            <a:spLocks noGrp="1"/>
          </p:cNvSpPr>
          <p:nvPr>
            <p:ph sz="quarter" idx="14"/>
          </p:nvPr>
        </p:nvSpPr>
        <p:spPr>
          <a:xfrm>
            <a:off x="4614862" y="1396078"/>
            <a:ext cx="4071938" cy="232683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내용 개체 틀 8"/>
          <p:cNvSpPr>
            <a:spLocks noGrp="1"/>
          </p:cNvSpPr>
          <p:nvPr>
            <p:ph sz="quarter" idx="15"/>
          </p:nvPr>
        </p:nvSpPr>
        <p:spPr>
          <a:xfrm>
            <a:off x="457200" y="3857628"/>
            <a:ext cx="4071938" cy="232683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내용 개체 틀 8"/>
          <p:cNvSpPr>
            <a:spLocks noGrp="1"/>
          </p:cNvSpPr>
          <p:nvPr>
            <p:ph sz="quarter" idx="16"/>
          </p:nvPr>
        </p:nvSpPr>
        <p:spPr>
          <a:xfrm>
            <a:off x="4614862" y="3857628"/>
            <a:ext cx="4071938" cy="232683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38B5ADD-133D-4FE1-AF97-1CF32717E8F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F4ECA57-1034-4446-8203-94D9C1DE2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flipH="1" flipV="1">
            <a:off x="6219825" y="4103177"/>
            <a:ext cx="3035300" cy="2840547"/>
          </a:xfrm>
          <a:custGeom>
            <a:avLst/>
            <a:gdLst>
              <a:gd name="connsiteX0" fmla="*/ 0 w 3454400"/>
              <a:gd name="connsiteY0" fmla="*/ 1727200 h 3454400"/>
              <a:gd name="connsiteX1" fmla="*/ 505887 w 3454400"/>
              <a:gd name="connsiteY1" fmla="*/ 505885 h 3454400"/>
              <a:gd name="connsiteX2" fmla="*/ 1727203 w 3454400"/>
              <a:gd name="connsiteY2" fmla="*/ 2 h 3454400"/>
              <a:gd name="connsiteX3" fmla="*/ 2948518 w 3454400"/>
              <a:gd name="connsiteY3" fmla="*/ 505889 h 3454400"/>
              <a:gd name="connsiteX4" fmla="*/ 3454401 w 3454400"/>
              <a:gd name="connsiteY4" fmla="*/ 1727205 h 3454400"/>
              <a:gd name="connsiteX5" fmla="*/ 2948515 w 3454400"/>
              <a:gd name="connsiteY5" fmla="*/ 2948520 h 3454400"/>
              <a:gd name="connsiteX6" fmla="*/ 1727200 w 3454400"/>
              <a:gd name="connsiteY6" fmla="*/ 3454405 h 3454400"/>
              <a:gd name="connsiteX7" fmla="*/ 505885 w 3454400"/>
              <a:gd name="connsiteY7" fmla="*/ 2948519 h 3454400"/>
              <a:gd name="connsiteX8" fmla="*/ 1 w 3454400"/>
              <a:gd name="connsiteY8" fmla="*/ 1727203 h 3454400"/>
              <a:gd name="connsiteX9" fmla="*/ 0 w 3454400"/>
              <a:gd name="connsiteY9" fmla="*/ 1727200 h 3454400"/>
              <a:gd name="connsiteX0" fmla="*/ 0 w 3454402"/>
              <a:gd name="connsiteY0" fmla="*/ 1727199 h 3503915"/>
              <a:gd name="connsiteX1" fmla="*/ 505887 w 3454402"/>
              <a:gd name="connsiteY1" fmla="*/ 505884 h 3503915"/>
              <a:gd name="connsiteX2" fmla="*/ 1727203 w 3454402"/>
              <a:gd name="connsiteY2" fmla="*/ 1 h 3503915"/>
              <a:gd name="connsiteX3" fmla="*/ 2948518 w 3454402"/>
              <a:gd name="connsiteY3" fmla="*/ 505888 h 3503915"/>
              <a:gd name="connsiteX4" fmla="*/ 3454401 w 3454402"/>
              <a:gd name="connsiteY4" fmla="*/ 1727204 h 3503915"/>
              <a:gd name="connsiteX5" fmla="*/ 2948515 w 3454402"/>
              <a:gd name="connsiteY5" fmla="*/ 2948519 h 3503915"/>
              <a:gd name="connsiteX6" fmla="*/ 1727200 w 3454402"/>
              <a:gd name="connsiteY6" fmla="*/ 3454404 h 3503915"/>
              <a:gd name="connsiteX7" fmla="*/ 879375 w 3454402"/>
              <a:gd name="connsiteY7" fmla="*/ 3245584 h 3503915"/>
              <a:gd name="connsiteX8" fmla="*/ 505885 w 3454402"/>
              <a:gd name="connsiteY8" fmla="*/ 2948518 h 3503915"/>
              <a:gd name="connsiteX9" fmla="*/ 1 w 3454402"/>
              <a:gd name="connsiteY9" fmla="*/ 1727202 h 3503915"/>
              <a:gd name="connsiteX10" fmla="*/ 0 w 3454402"/>
              <a:gd name="connsiteY10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424867 h 3201583"/>
              <a:gd name="connsiteX1" fmla="*/ 505887 w 3512201"/>
              <a:gd name="connsiteY1" fmla="*/ 203552 h 3201583"/>
              <a:gd name="connsiteX2" fmla="*/ 2948518 w 3512201"/>
              <a:gd name="connsiteY2" fmla="*/ 203556 h 3201583"/>
              <a:gd name="connsiteX3" fmla="*/ 3295316 w 3512201"/>
              <a:gd name="connsiteY3" fmla="*/ 739067 h 3201583"/>
              <a:gd name="connsiteX4" fmla="*/ 3454401 w 3512201"/>
              <a:gd name="connsiteY4" fmla="*/ 1424872 h 3201583"/>
              <a:gd name="connsiteX5" fmla="*/ 2948515 w 3512201"/>
              <a:gd name="connsiteY5" fmla="*/ 2646187 h 3201583"/>
              <a:gd name="connsiteX6" fmla="*/ 1727200 w 3512201"/>
              <a:gd name="connsiteY6" fmla="*/ 3152072 h 3201583"/>
              <a:gd name="connsiteX7" fmla="*/ 879375 w 3512201"/>
              <a:gd name="connsiteY7" fmla="*/ 2943252 h 3201583"/>
              <a:gd name="connsiteX8" fmla="*/ 505885 w 3512201"/>
              <a:gd name="connsiteY8" fmla="*/ 2646186 h 3201583"/>
              <a:gd name="connsiteX9" fmla="*/ 1 w 3512201"/>
              <a:gd name="connsiteY9" fmla="*/ 1424870 h 3201583"/>
              <a:gd name="connsiteX10" fmla="*/ 0 w 3512201"/>
              <a:gd name="connsiteY10" fmla="*/ 1424867 h 3201583"/>
              <a:gd name="connsiteX0" fmla="*/ 0 w 3512201"/>
              <a:gd name="connsiteY0" fmla="*/ 1223268 h 2999984"/>
              <a:gd name="connsiteX1" fmla="*/ 877262 w 3512201"/>
              <a:gd name="connsiteY1" fmla="*/ 525728 h 2999984"/>
              <a:gd name="connsiteX2" fmla="*/ 2948518 w 3512201"/>
              <a:gd name="connsiteY2" fmla="*/ 1957 h 2999984"/>
              <a:gd name="connsiteX3" fmla="*/ 3295316 w 3512201"/>
              <a:gd name="connsiteY3" fmla="*/ 537468 h 2999984"/>
              <a:gd name="connsiteX4" fmla="*/ 3454401 w 3512201"/>
              <a:gd name="connsiteY4" fmla="*/ 1223273 h 2999984"/>
              <a:gd name="connsiteX5" fmla="*/ 2948515 w 3512201"/>
              <a:gd name="connsiteY5" fmla="*/ 2444588 h 2999984"/>
              <a:gd name="connsiteX6" fmla="*/ 1727200 w 3512201"/>
              <a:gd name="connsiteY6" fmla="*/ 2950473 h 2999984"/>
              <a:gd name="connsiteX7" fmla="*/ 879375 w 3512201"/>
              <a:gd name="connsiteY7" fmla="*/ 2741653 h 2999984"/>
              <a:gd name="connsiteX8" fmla="*/ 505885 w 3512201"/>
              <a:gd name="connsiteY8" fmla="*/ 2444587 h 2999984"/>
              <a:gd name="connsiteX9" fmla="*/ 1 w 3512201"/>
              <a:gd name="connsiteY9" fmla="*/ 1223271 h 2999984"/>
              <a:gd name="connsiteX10" fmla="*/ 0 w 3512201"/>
              <a:gd name="connsiteY10" fmla="*/ 1223268 h 2999984"/>
              <a:gd name="connsiteX0" fmla="*/ 0 w 3512201"/>
              <a:gd name="connsiteY0" fmla="*/ 811840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9" fmla="*/ 0 w 3512201"/>
              <a:gd name="connsiteY9" fmla="*/ 811840 h 2588556"/>
              <a:gd name="connsiteX0" fmla="*/ 1 w 3512201"/>
              <a:gd name="connsiteY0" fmla="*/ 811843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0" fmla="*/ 93528 w 3099844"/>
              <a:gd name="connsiteY0" fmla="*/ 2033159 h 2588556"/>
              <a:gd name="connsiteX1" fmla="*/ 464905 w 3099844"/>
              <a:gd name="connsiteY1" fmla="*/ 114300 h 2588556"/>
              <a:gd name="connsiteX2" fmla="*/ 2882959 w 3099844"/>
              <a:gd name="connsiteY2" fmla="*/ 126040 h 2588556"/>
              <a:gd name="connsiteX3" fmla="*/ 3042044 w 3099844"/>
              <a:gd name="connsiteY3" fmla="*/ 811845 h 2588556"/>
              <a:gd name="connsiteX4" fmla="*/ 2536158 w 3099844"/>
              <a:gd name="connsiteY4" fmla="*/ 2033160 h 2588556"/>
              <a:gd name="connsiteX5" fmla="*/ 1314843 w 3099844"/>
              <a:gd name="connsiteY5" fmla="*/ 2539045 h 2588556"/>
              <a:gd name="connsiteX6" fmla="*/ 467018 w 3099844"/>
              <a:gd name="connsiteY6" fmla="*/ 2330225 h 2588556"/>
              <a:gd name="connsiteX7" fmla="*/ 93528 w 3099844"/>
              <a:gd name="connsiteY7" fmla="*/ 2033159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11070 w 2643896"/>
              <a:gd name="connsiteY0" fmla="*/ 2330225 h 2588556"/>
              <a:gd name="connsiteX1" fmla="*/ 8957 w 2643896"/>
              <a:gd name="connsiteY1" fmla="*/ 114300 h 2588556"/>
              <a:gd name="connsiteX2" fmla="*/ 2427011 w 2643896"/>
              <a:gd name="connsiteY2" fmla="*/ 126040 h 2588556"/>
              <a:gd name="connsiteX3" fmla="*/ 2586096 w 2643896"/>
              <a:gd name="connsiteY3" fmla="*/ 811845 h 2588556"/>
              <a:gd name="connsiteX4" fmla="*/ 2080210 w 2643896"/>
              <a:gd name="connsiteY4" fmla="*/ 2033160 h 2588556"/>
              <a:gd name="connsiteX5" fmla="*/ 858895 w 2643896"/>
              <a:gd name="connsiteY5" fmla="*/ 2539045 h 2588556"/>
              <a:gd name="connsiteX6" fmla="*/ 11070 w 2643896"/>
              <a:gd name="connsiteY6" fmla="*/ 2330225 h 2588556"/>
              <a:gd name="connsiteX0" fmla="*/ 11070 w 2643896"/>
              <a:gd name="connsiteY0" fmla="*/ 2320442 h 2578773"/>
              <a:gd name="connsiteX1" fmla="*/ 8957 w 2643896"/>
              <a:gd name="connsiteY1" fmla="*/ 104517 h 2578773"/>
              <a:gd name="connsiteX2" fmla="*/ 2427011 w 2643896"/>
              <a:gd name="connsiteY2" fmla="*/ 116257 h 2578773"/>
              <a:gd name="connsiteX3" fmla="*/ 2586096 w 2643896"/>
              <a:gd name="connsiteY3" fmla="*/ 802062 h 2578773"/>
              <a:gd name="connsiteX4" fmla="*/ 2080210 w 2643896"/>
              <a:gd name="connsiteY4" fmla="*/ 2023377 h 2578773"/>
              <a:gd name="connsiteX5" fmla="*/ 858895 w 2643896"/>
              <a:gd name="connsiteY5" fmla="*/ 2529262 h 2578773"/>
              <a:gd name="connsiteX6" fmla="*/ 11070 w 2643896"/>
              <a:gd name="connsiteY6" fmla="*/ 2320442 h 2578773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896" h="2474256">
                <a:moveTo>
                  <a:pt x="11070" y="2215925"/>
                </a:moveTo>
                <a:cubicBezTo>
                  <a:pt x="12189" y="1417165"/>
                  <a:pt x="0" y="646764"/>
                  <a:pt x="8957" y="0"/>
                </a:cubicBezTo>
                <a:lnTo>
                  <a:pt x="2427011" y="11740"/>
                </a:lnTo>
                <a:cubicBezTo>
                  <a:pt x="2511325" y="215293"/>
                  <a:pt x="2643896" y="379692"/>
                  <a:pt x="2586096" y="697545"/>
                </a:cubicBezTo>
                <a:cubicBezTo>
                  <a:pt x="2586096" y="1155627"/>
                  <a:pt x="2404124" y="1594947"/>
                  <a:pt x="2080210" y="1918860"/>
                </a:cubicBezTo>
                <a:cubicBezTo>
                  <a:pt x="1649617" y="2160958"/>
                  <a:pt x="1203752" y="2375234"/>
                  <a:pt x="858895" y="2424745"/>
                </a:cubicBezTo>
                <a:cubicBezTo>
                  <a:pt x="514038" y="2474256"/>
                  <a:pt x="63025" y="2314677"/>
                  <a:pt x="11070" y="2215925"/>
                </a:cubicBezTo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31000"/>
                </a:schemeClr>
              </a:gs>
              <a:gs pos="100000">
                <a:schemeClr val="accent1">
                  <a:alpha val="47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-114300" y="-101600"/>
            <a:ext cx="3886200" cy="3636850"/>
          </a:xfrm>
          <a:custGeom>
            <a:avLst/>
            <a:gdLst>
              <a:gd name="connsiteX0" fmla="*/ 0 w 3454400"/>
              <a:gd name="connsiteY0" fmla="*/ 1727200 h 3454400"/>
              <a:gd name="connsiteX1" fmla="*/ 505887 w 3454400"/>
              <a:gd name="connsiteY1" fmla="*/ 505885 h 3454400"/>
              <a:gd name="connsiteX2" fmla="*/ 1727203 w 3454400"/>
              <a:gd name="connsiteY2" fmla="*/ 2 h 3454400"/>
              <a:gd name="connsiteX3" fmla="*/ 2948518 w 3454400"/>
              <a:gd name="connsiteY3" fmla="*/ 505889 h 3454400"/>
              <a:gd name="connsiteX4" fmla="*/ 3454401 w 3454400"/>
              <a:gd name="connsiteY4" fmla="*/ 1727205 h 3454400"/>
              <a:gd name="connsiteX5" fmla="*/ 2948515 w 3454400"/>
              <a:gd name="connsiteY5" fmla="*/ 2948520 h 3454400"/>
              <a:gd name="connsiteX6" fmla="*/ 1727200 w 3454400"/>
              <a:gd name="connsiteY6" fmla="*/ 3454405 h 3454400"/>
              <a:gd name="connsiteX7" fmla="*/ 505885 w 3454400"/>
              <a:gd name="connsiteY7" fmla="*/ 2948519 h 3454400"/>
              <a:gd name="connsiteX8" fmla="*/ 1 w 3454400"/>
              <a:gd name="connsiteY8" fmla="*/ 1727203 h 3454400"/>
              <a:gd name="connsiteX9" fmla="*/ 0 w 3454400"/>
              <a:gd name="connsiteY9" fmla="*/ 1727200 h 3454400"/>
              <a:gd name="connsiteX0" fmla="*/ 0 w 3454402"/>
              <a:gd name="connsiteY0" fmla="*/ 1727199 h 3503915"/>
              <a:gd name="connsiteX1" fmla="*/ 505887 w 3454402"/>
              <a:gd name="connsiteY1" fmla="*/ 505884 h 3503915"/>
              <a:gd name="connsiteX2" fmla="*/ 1727203 w 3454402"/>
              <a:gd name="connsiteY2" fmla="*/ 1 h 3503915"/>
              <a:gd name="connsiteX3" fmla="*/ 2948518 w 3454402"/>
              <a:gd name="connsiteY3" fmla="*/ 505888 h 3503915"/>
              <a:gd name="connsiteX4" fmla="*/ 3454401 w 3454402"/>
              <a:gd name="connsiteY4" fmla="*/ 1727204 h 3503915"/>
              <a:gd name="connsiteX5" fmla="*/ 2948515 w 3454402"/>
              <a:gd name="connsiteY5" fmla="*/ 2948519 h 3503915"/>
              <a:gd name="connsiteX6" fmla="*/ 1727200 w 3454402"/>
              <a:gd name="connsiteY6" fmla="*/ 3454404 h 3503915"/>
              <a:gd name="connsiteX7" fmla="*/ 879375 w 3454402"/>
              <a:gd name="connsiteY7" fmla="*/ 3245584 h 3503915"/>
              <a:gd name="connsiteX8" fmla="*/ 505885 w 3454402"/>
              <a:gd name="connsiteY8" fmla="*/ 2948518 h 3503915"/>
              <a:gd name="connsiteX9" fmla="*/ 1 w 3454402"/>
              <a:gd name="connsiteY9" fmla="*/ 1727202 h 3503915"/>
              <a:gd name="connsiteX10" fmla="*/ 0 w 3454402"/>
              <a:gd name="connsiteY10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424867 h 3201583"/>
              <a:gd name="connsiteX1" fmla="*/ 505887 w 3512201"/>
              <a:gd name="connsiteY1" fmla="*/ 203552 h 3201583"/>
              <a:gd name="connsiteX2" fmla="*/ 2948518 w 3512201"/>
              <a:gd name="connsiteY2" fmla="*/ 203556 h 3201583"/>
              <a:gd name="connsiteX3" fmla="*/ 3295316 w 3512201"/>
              <a:gd name="connsiteY3" fmla="*/ 739067 h 3201583"/>
              <a:gd name="connsiteX4" fmla="*/ 3454401 w 3512201"/>
              <a:gd name="connsiteY4" fmla="*/ 1424872 h 3201583"/>
              <a:gd name="connsiteX5" fmla="*/ 2948515 w 3512201"/>
              <a:gd name="connsiteY5" fmla="*/ 2646187 h 3201583"/>
              <a:gd name="connsiteX6" fmla="*/ 1727200 w 3512201"/>
              <a:gd name="connsiteY6" fmla="*/ 3152072 h 3201583"/>
              <a:gd name="connsiteX7" fmla="*/ 879375 w 3512201"/>
              <a:gd name="connsiteY7" fmla="*/ 2943252 h 3201583"/>
              <a:gd name="connsiteX8" fmla="*/ 505885 w 3512201"/>
              <a:gd name="connsiteY8" fmla="*/ 2646186 h 3201583"/>
              <a:gd name="connsiteX9" fmla="*/ 1 w 3512201"/>
              <a:gd name="connsiteY9" fmla="*/ 1424870 h 3201583"/>
              <a:gd name="connsiteX10" fmla="*/ 0 w 3512201"/>
              <a:gd name="connsiteY10" fmla="*/ 1424867 h 3201583"/>
              <a:gd name="connsiteX0" fmla="*/ 0 w 3512201"/>
              <a:gd name="connsiteY0" fmla="*/ 1223268 h 2999984"/>
              <a:gd name="connsiteX1" fmla="*/ 877262 w 3512201"/>
              <a:gd name="connsiteY1" fmla="*/ 525728 h 2999984"/>
              <a:gd name="connsiteX2" fmla="*/ 2948518 w 3512201"/>
              <a:gd name="connsiteY2" fmla="*/ 1957 h 2999984"/>
              <a:gd name="connsiteX3" fmla="*/ 3295316 w 3512201"/>
              <a:gd name="connsiteY3" fmla="*/ 537468 h 2999984"/>
              <a:gd name="connsiteX4" fmla="*/ 3454401 w 3512201"/>
              <a:gd name="connsiteY4" fmla="*/ 1223273 h 2999984"/>
              <a:gd name="connsiteX5" fmla="*/ 2948515 w 3512201"/>
              <a:gd name="connsiteY5" fmla="*/ 2444588 h 2999984"/>
              <a:gd name="connsiteX6" fmla="*/ 1727200 w 3512201"/>
              <a:gd name="connsiteY6" fmla="*/ 2950473 h 2999984"/>
              <a:gd name="connsiteX7" fmla="*/ 879375 w 3512201"/>
              <a:gd name="connsiteY7" fmla="*/ 2741653 h 2999984"/>
              <a:gd name="connsiteX8" fmla="*/ 505885 w 3512201"/>
              <a:gd name="connsiteY8" fmla="*/ 2444587 h 2999984"/>
              <a:gd name="connsiteX9" fmla="*/ 1 w 3512201"/>
              <a:gd name="connsiteY9" fmla="*/ 1223271 h 2999984"/>
              <a:gd name="connsiteX10" fmla="*/ 0 w 3512201"/>
              <a:gd name="connsiteY10" fmla="*/ 1223268 h 2999984"/>
              <a:gd name="connsiteX0" fmla="*/ 0 w 3512201"/>
              <a:gd name="connsiteY0" fmla="*/ 811840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9" fmla="*/ 0 w 3512201"/>
              <a:gd name="connsiteY9" fmla="*/ 811840 h 2588556"/>
              <a:gd name="connsiteX0" fmla="*/ 1 w 3512201"/>
              <a:gd name="connsiteY0" fmla="*/ 811843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0" fmla="*/ 93528 w 3099844"/>
              <a:gd name="connsiteY0" fmla="*/ 2033159 h 2588556"/>
              <a:gd name="connsiteX1" fmla="*/ 464905 w 3099844"/>
              <a:gd name="connsiteY1" fmla="*/ 114300 h 2588556"/>
              <a:gd name="connsiteX2" fmla="*/ 2882959 w 3099844"/>
              <a:gd name="connsiteY2" fmla="*/ 126040 h 2588556"/>
              <a:gd name="connsiteX3" fmla="*/ 3042044 w 3099844"/>
              <a:gd name="connsiteY3" fmla="*/ 811845 h 2588556"/>
              <a:gd name="connsiteX4" fmla="*/ 2536158 w 3099844"/>
              <a:gd name="connsiteY4" fmla="*/ 2033160 h 2588556"/>
              <a:gd name="connsiteX5" fmla="*/ 1314843 w 3099844"/>
              <a:gd name="connsiteY5" fmla="*/ 2539045 h 2588556"/>
              <a:gd name="connsiteX6" fmla="*/ 467018 w 3099844"/>
              <a:gd name="connsiteY6" fmla="*/ 2330225 h 2588556"/>
              <a:gd name="connsiteX7" fmla="*/ 93528 w 3099844"/>
              <a:gd name="connsiteY7" fmla="*/ 2033159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11070 w 2643896"/>
              <a:gd name="connsiteY0" fmla="*/ 2330225 h 2588556"/>
              <a:gd name="connsiteX1" fmla="*/ 8957 w 2643896"/>
              <a:gd name="connsiteY1" fmla="*/ 114300 h 2588556"/>
              <a:gd name="connsiteX2" fmla="*/ 2427011 w 2643896"/>
              <a:gd name="connsiteY2" fmla="*/ 126040 h 2588556"/>
              <a:gd name="connsiteX3" fmla="*/ 2586096 w 2643896"/>
              <a:gd name="connsiteY3" fmla="*/ 811845 h 2588556"/>
              <a:gd name="connsiteX4" fmla="*/ 2080210 w 2643896"/>
              <a:gd name="connsiteY4" fmla="*/ 2033160 h 2588556"/>
              <a:gd name="connsiteX5" fmla="*/ 858895 w 2643896"/>
              <a:gd name="connsiteY5" fmla="*/ 2539045 h 2588556"/>
              <a:gd name="connsiteX6" fmla="*/ 11070 w 2643896"/>
              <a:gd name="connsiteY6" fmla="*/ 2330225 h 2588556"/>
              <a:gd name="connsiteX0" fmla="*/ 11070 w 2643896"/>
              <a:gd name="connsiteY0" fmla="*/ 2320442 h 2578773"/>
              <a:gd name="connsiteX1" fmla="*/ 8957 w 2643896"/>
              <a:gd name="connsiteY1" fmla="*/ 104517 h 2578773"/>
              <a:gd name="connsiteX2" fmla="*/ 2427011 w 2643896"/>
              <a:gd name="connsiteY2" fmla="*/ 116257 h 2578773"/>
              <a:gd name="connsiteX3" fmla="*/ 2586096 w 2643896"/>
              <a:gd name="connsiteY3" fmla="*/ 802062 h 2578773"/>
              <a:gd name="connsiteX4" fmla="*/ 2080210 w 2643896"/>
              <a:gd name="connsiteY4" fmla="*/ 2023377 h 2578773"/>
              <a:gd name="connsiteX5" fmla="*/ 858895 w 2643896"/>
              <a:gd name="connsiteY5" fmla="*/ 2529262 h 2578773"/>
              <a:gd name="connsiteX6" fmla="*/ 11070 w 2643896"/>
              <a:gd name="connsiteY6" fmla="*/ 2320442 h 2578773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896" h="2474256">
                <a:moveTo>
                  <a:pt x="11070" y="2215925"/>
                </a:moveTo>
                <a:cubicBezTo>
                  <a:pt x="12189" y="1417165"/>
                  <a:pt x="0" y="646764"/>
                  <a:pt x="8957" y="0"/>
                </a:cubicBezTo>
                <a:lnTo>
                  <a:pt x="2427011" y="11740"/>
                </a:lnTo>
                <a:cubicBezTo>
                  <a:pt x="2511325" y="215293"/>
                  <a:pt x="2643896" y="379692"/>
                  <a:pt x="2586096" y="697545"/>
                </a:cubicBezTo>
                <a:cubicBezTo>
                  <a:pt x="2586096" y="1155627"/>
                  <a:pt x="2404124" y="1594947"/>
                  <a:pt x="2080210" y="1918860"/>
                </a:cubicBezTo>
                <a:cubicBezTo>
                  <a:pt x="1649617" y="2160958"/>
                  <a:pt x="1203752" y="2375234"/>
                  <a:pt x="858895" y="2424745"/>
                </a:cubicBezTo>
                <a:cubicBezTo>
                  <a:pt x="514038" y="2474256"/>
                  <a:pt x="63025" y="2314677"/>
                  <a:pt x="11070" y="2215925"/>
                </a:cubicBez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6177926" flipH="1">
            <a:off x="4037784" y="30851"/>
            <a:ext cx="848385" cy="986354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accent4">
                  <a:lumMod val="40000"/>
                  <a:lumOff val="60000"/>
                  <a:alpha val="58000"/>
                </a:schemeClr>
              </a:gs>
              <a:gs pos="100000">
                <a:schemeClr val="accent3">
                  <a:lumMod val="20000"/>
                  <a:lumOff val="80000"/>
                  <a:alpha val="37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095500" y="203202"/>
            <a:ext cx="2002466" cy="1934591"/>
          </a:xfrm>
          <a:custGeom>
            <a:avLst/>
            <a:gdLst>
              <a:gd name="connsiteX0" fmla="*/ 0 w 1828800"/>
              <a:gd name="connsiteY0" fmla="*/ 914400 h 1828800"/>
              <a:gd name="connsiteX1" fmla="*/ 267822 w 1828800"/>
              <a:gd name="connsiteY1" fmla="*/ 267822 h 1828800"/>
              <a:gd name="connsiteX2" fmla="*/ 914401 w 1828800"/>
              <a:gd name="connsiteY2" fmla="*/ 1 h 1828800"/>
              <a:gd name="connsiteX3" fmla="*/ 1560979 w 1828800"/>
              <a:gd name="connsiteY3" fmla="*/ 267823 h 1828800"/>
              <a:gd name="connsiteX4" fmla="*/ 1828800 w 1828800"/>
              <a:gd name="connsiteY4" fmla="*/ 914402 h 1828800"/>
              <a:gd name="connsiteX5" fmla="*/ 1560978 w 1828800"/>
              <a:gd name="connsiteY5" fmla="*/ 1560981 h 1828800"/>
              <a:gd name="connsiteX6" fmla="*/ 914399 w 1828800"/>
              <a:gd name="connsiteY6" fmla="*/ 1828802 h 1828800"/>
              <a:gd name="connsiteX7" fmla="*/ 267821 w 1828800"/>
              <a:gd name="connsiteY7" fmla="*/ 1560980 h 1828800"/>
              <a:gd name="connsiteX8" fmla="*/ 0 w 1828800"/>
              <a:gd name="connsiteY8" fmla="*/ 914401 h 1828800"/>
              <a:gd name="connsiteX9" fmla="*/ 0 w 1828800"/>
              <a:gd name="connsiteY9" fmla="*/ 914400 h 1828800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65686 w 1894486"/>
              <a:gd name="connsiteY0" fmla="*/ 914399 h 1828802"/>
              <a:gd name="connsiteX1" fmla="*/ 333508 w 1894486"/>
              <a:gd name="connsiteY1" fmla="*/ 267821 h 1828802"/>
              <a:gd name="connsiteX2" fmla="*/ 980087 w 1894486"/>
              <a:gd name="connsiteY2" fmla="*/ 0 h 1828802"/>
              <a:gd name="connsiteX3" fmla="*/ 1626665 w 1894486"/>
              <a:gd name="connsiteY3" fmla="*/ 267822 h 1828802"/>
              <a:gd name="connsiteX4" fmla="*/ 1894486 w 1894486"/>
              <a:gd name="connsiteY4" fmla="*/ 914401 h 1828802"/>
              <a:gd name="connsiteX5" fmla="*/ 1626664 w 1894486"/>
              <a:gd name="connsiteY5" fmla="*/ 1560980 h 1828802"/>
              <a:gd name="connsiteX6" fmla="*/ 980085 w 1894486"/>
              <a:gd name="connsiteY6" fmla="*/ 1828801 h 1828802"/>
              <a:gd name="connsiteX7" fmla="*/ 333507 w 1894486"/>
              <a:gd name="connsiteY7" fmla="*/ 1560979 h 1828802"/>
              <a:gd name="connsiteX8" fmla="*/ 65686 w 1894486"/>
              <a:gd name="connsiteY8" fmla="*/ 914400 h 1828802"/>
              <a:gd name="connsiteX9" fmla="*/ 65686 w 1894486"/>
              <a:gd name="connsiteY9" fmla="*/ 914399 h 1828802"/>
              <a:gd name="connsiteX0" fmla="*/ 65686 w 1894486"/>
              <a:gd name="connsiteY0" fmla="*/ 914399 h 1854201"/>
              <a:gd name="connsiteX1" fmla="*/ 333508 w 1894486"/>
              <a:gd name="connsiteY1" fmla="*/ 267821 h 1854201"/>
              <a:gd name="connsiteX2" fmla="*/ 980087 w 1894486"/>
              <a:gd name="connsiteY2" fmla="*/ 0 h 1854201"/>
              <a:gd name="connsiteX3" fmla="*/ 1626665 w 1894486"/>
              <a:gd name="connsiteY3" fmla="*/ 267822 h 1854201"/>
              <a:gd name="connsiteX4" fmla="*/ 1894486 w 1894486"/>
              <a:gd name="connsiteY4" fmla="*/ 914401 h 1854201"/>
              <a:gd name="connsiteX5" fmla="*/ 1626664 w 1894486"/>
              <a:gd name="connsiteY5" fmla="*/ 1560980 h 1854201"/>
              <a:gd name="connsiteX6" fmla="*/ 980085 w 1894486"/>
              <a:gd name="connsiteY6" fmla="*/ 1828801 h 1854201"/>
              <a:gd name="connsiteX7" fmla="*/ 333507 w 1894486"/>
              <a:gd name="connsiteY7" fmla="*/ 1408579 h 1854201"/>
              <a:gd name="connsiteX8" fmla="*/ 65686 w 1894486"/>
              <a:gd name="connsiteY8" fmla="*/ 914400 h 1854201"/>
              <a:gd name="connsiteX9" fmla="*/ 65686 w 1894486"/>
              <a:gd name="connsiteY9" fmla="*/ 914399 h 1854201"/>
              <a:gd name="connsiteX0" fmla="*/ 65686 w 1894486"/>
              <a:gd name="connsiteY0" fmla="*/ 914399 h 1830271"/>
              <a:gd name="connsiteX1" fmla="*/ 333508 w 1894486"/>
              <a:gd name="connsiteY1" fmla="*/ 267821 h 1830271"/>
              <a:gd name="connsiteX2" fmla="*/ 980087 w 1894486"/>
              <a:gd name="connsiteY2" fmla="*/ 0 h 1830271"/>
              <a:gd name="connsiteX3" fmla="*/ 1626665 w 1894486"/>
              <a:gd name="connsiteY3" fmla="*/ 267822 h 1830271"/>
              <a:gd name="connsiteX4" fmla="*/ 1894486 w 1894486"/>
              <a:gd name="connsiteY4" fmla="*/ 914401 h 1830271"/>
              <a:gd name="connsiteX5" fmla="*/ 1626664 w 1894486"/>
              <a:gd name="connsiteY5" fmla="*/ 1560980 h 1830271"/>
              <a:gd name="connsiteX6" fmla="*/ 980085 w 1894486"/>
              <a:gd name="connsiteY6" fmla="*/ 1828801 h 1830271"/>
              <a:gd name="connsiteX7" fmla="*/ 394467 w 1894486"/>
              <a:gd name="connsiteY7" fmla="*/ 1569802 h 1830271"/>
              <a:gd name="connsiteX8" fmla="*/ 65686 w 1894486"/>
              <a:gd name="connsiteY8" fmla="*/ 914400 h 1830271"/>
              <a:gd name="connsiteX9" fmla="*/ 65686 w 1894486"/>
              <a:gd name="connsiteY9" fmla="*/ 914399 h 18302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4486" h="1830271">
                <a:moveTo>
                  <a:pt x="65686" y="914399"/>
                </a:moveTo>
                <a:cubicBezTo>
                  <a:pt x="65686" y="671885"/>
                  <a:pt x="0" y="551599"/>
                  <a:pt x="333508" y="267821"/>
                </a:cubicBezTo>
                <a:cubicBezTo>
                  <a:pt x="504992" y="96338"/>
                  <a:pt x="737573" y="0"/>
                  <a:pt x="980087" y="0"/>
                </a:cubicBezTo>
                <a:cubicBezTo>
                  <a:pt x="1222601" y="0"/>
                  <a:pt x="1455182" y="96339"/>
                  <a:pt x="1626665" y="267822"/>
                </a:cubicBezTo>
                <a:cubicBezTo>
                  <a:pt x="1769272" y="522725"/>
                  <a:pt x="1894486" y="671887"/>
                  <a:pt x="1894486" y="914401"/>
                </a:cubicBezTo>
                <a:cubicBezTo>
                  <a:pt x="1894486" y="1156915"/>
                  <a:pt x="1798148" y="1389496"/>
                  <a:pt x="1626664" y="1560980"/>
                </a:cubicBezTo>
                <a:cubicBezTo>
                  <a:pt x="1354918" y="1694764"/>
                  <a:pt x="1185451" y="1827331"/>
                  <a:pt x="980085" y="1828801"/>
                </a:cubicBezTo>
                <a:cubicBezTo>
                  <a:pt x="774719" y="1830271"/>
                  <a:pt x="565950" y="1741285"/>
                  <a:pt x="394467" y="1569802"/>
                </a:cubicBezTo>
                <a:cubicBezTo>
                  <a:pt x="222984" y="1398319"/>
                  <a:pt x="65686" y="1156914"/>
                  <a:pt x="65686" y="914400"/>
                </a:cubicBezTo>
                <a:lnTo>
                  <a:pt x="65686" y="914399"/>
                </a:lnTo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11000"/>
                </a:schemeClr>
              </a:gs>
              <a:gs pos="100000">
                <a:schemeClr val="accent1">
                  <a:alpha val="47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734324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1377281"/>
            <a:ext cx="5486400" cy="3584575"/>
          </a:xfrm>
          <a:solidFill>
            <a:schemeClr val="accent2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029200"/>
            <a:ext cx="5486400" cy="1143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9AA4FD8-1A25-4026-8A2A-25C738BB5620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FCD931F-0C49-4CD0-B07F-EA37D40CD0EA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15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꽃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상단터치"/>
          <p:cNvPicPr>
            <a:picLocks noChangeAspect="1" noChangeArrowheads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144000" cy="3524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6" name="Picture 10" descr="라인"/>
          <p:cNvPicPr>
            <a:picLocks noChangeAspect="1" noChangeArrowheads="1"/>
          </p:cNvPicPr>
          <p:nvPr/>
        </p:nvPicPr>
        <p:blipFill rotWithShape="1">
          <a:blip r:embed="rId15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>
          <a:xfrm>
            <a:off x="0" y="6486525"/>
            <a:ext cx="9144000" cy="371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" name="자유형 12"/>
          <p:cNvSpPr/>
          <p:nvPr/>
        </p:nvSpPr>
        <p:spPr>
          <a:xfrm rot="11550499">
            <a:off x="7874067" y="304800"/>
            <a:ext cx="1086116" cy="1049303"/>
          </a:xfrm>
          <a:custGeom>
            <a:avLst/>
            <a:gdLst>
              <a:gd name="connsiteX0" fmla="*/ 0 w 1828800"/>
              <a:gd name="connsiteY0" fmla="*/ 914400 h 1828800"/>
              <a:gd name="connsiteX1" fmla="*/ 267822 w 1828800"/>
              <a:gd name="connsiteY1" fmla="*/ 267822 h 1828800"/>
              <a:gd name="connsiteX2" fmla="*/ 914401 w 1828800"/>
              <a:gd name="connsiteY2" fmla="*/ 1 h 1828800"/>
              <a:gd name="connsiteX3" fmla="*/ 1560979 w 1828800"/>
              <a:gd name="connsiteY3" fmla="*/ 267823 h 1828800"/>
              <a:gd name="connsiteX4" fmla="*/ 1828800 w 1828800"/>
              <a:gd name="connsiteY4" fmla="*/ 914402 h 1828800"/>
              <a:gd name="connsiteX5" fmla="*/ 1560978 w 1828800"/>
              <a:gd name="connsiteY5" fmla="*/ 1560981 h 1828800"/>
              <a:gd name="connsiteX6" fmla="*/ 914399 w 1828800"/>
              <a:gd name="connsiteY6" fmla="*/ 1828802 h 1828800"/>
              <a:gd name="connsiteX7" fmla="*/ 267821 w 1828800"/>
              <a:gd name="connsiteY7" fmla="*/ 1560980 h 1828800"/>
              <a:gd name="connsiteX8" fmla="*/ 0 w 1828800"/>
              <a:gd name="connsiteY8" fmla="*/ 914401 h 1828800"/>
              <a:gd name="connsiteX9" fmla="*/ 0 w 1828800"/>
              <a:gd name="connsiteY9" fmla="*/ 914400 h 1828800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65686 w 1894486"/>
              <a:gd name="connsiteY0" fmla="*/ 914399 h 1828802"/>
              <a:gd name="connsiteX1" fmla="*/ 333508 w 1894486"/>
              <a:gd name="connsiteY1" fmla="*/ 267821 h 1828802"/>
              <a:gd name="connsiteX2" fmla="*/ 980087 w 1894486"/>
              <a:gd name="connsiteY2" fmla="*/ 0 h 1828802"/>
              <a:gd name="connsiteX3" fmla="*/ 1626665 w 1894486"/>
              <a:gd name="connsiteY3" fmla="*/ 267822 h 1828802"/>
              <a:gd name="connsiteX4" fmla="*/ 1894486 w 1894486"/>
              <a:gd name="connsiteY4" fmla="*/ 914401 h 1828802"/>
              <a:gd name="connsiteX5" fmla="*/ 1626664 w 1894486"/>
              <a:gd name="connsiteY5" fmla="*/ 1560980 h 1828802"/>
              <a:gd name="connsiteX6" fmla="*/ 980085 w 1894486"/>
              <a:gd name="connsiteY6" fmla="*/ 1828801 h 1828802"/>
              <a:gd name="connsiteX7" fmla="*/ 333507 w 1894486"/>
              <a:gd name="connsiteY7" fmla="*/ 1560979 h 1828802"/>
              <a:gd name="connsiteX8" fmla="*/ 65686 w 1894486"/>
              <a:gd name="connsiteY8" fmla="*/ 914400 h 1828802"/>
              <a:gd name="connsiteX9" fmla="*/ 65686 w 1894486"/>
              <a:gd name="connsiteY9" fmla="*/ 914399 h 1828802"/>
              <a:gd name="connsiteX0" fmla="*/ 65686 w 1894486"/>
              <a:gd name="connsiteY0" fmla="*/ 914399 h 1854201"/>
              <a:gd name="connsiteX1" fmla="*/ 333508 w 1894486"/>
              <a:gd name="connsiteY1" fmla="*/ 267821 h 1854201"/>
              <a:gd name="connsiteX2" fmla="*/ 980087 w 1894486"/>
              <a:gd name="connsiteY2" fmla="*/ 0 h 1854201"/>
              <a:gd name="connsiteX3" fmla="*/ 1626665 w 1894486"/>
              <a:gd name="connsiteY3" fmla="*/ 267822 h 1854201"/>
              <a:gd name="connsiteX4" fmla="*/ 1894486 w 1894486"/>
              <a:gd name="connsiteY4" fmla="*/ 914401 h 1854201"/>
              <a:gd name="connsiteX5" fmla="*/ 1626664 w 1894486"/>
              <a:gd name="connsiteY5" fmla="*/ 1560980 h 1854201"/>
              <a:gd name="connsiteX6" fmla="*/ 980085 w 1894486"/>
              <a:gd name="connsiteY6" fmla="*/ 1828801 h 1854201"/>
              <a:gd name="connsiteX7" fmla="*/ 333507 w 1894486"/>
              <a:gd name="connsiteY7" fmla="*/ 1408579 h 1854201"/>
              <a:gd name="connsiteX8" fmla="*/ 65686 w 1894486"/>
              <a:gd name="connsiteY8" fmla="*/ 914400 h 1854201"/>
              <a:gd name="connsiteX9" fmla="*/ 65686 w 1894486"/>
              <a:gd name="connsiteY9" fmla="*/ 914399 h 1854201"/>
              <a:gd name="connsiteX0" fmla="*/ 65686 w 1894486"/>
              <a:gd name="connsiteY0" fmla="*/ 914399 h 1830271"/>
              <a:gd name="connsiteX1" fmla="*/ 333508 w 1894486"/>
              <a:gd name="connsiteY1" fmla="*/ 267821 h 1830271"/>
              <a:gd name="connsiteX2" fmla="*/ 980087 w 1894486"/>
              <a:gd name="connsiteY2" fmla="*/ 0 h 1830271"/>
              <a:gd name="connsiteX3" fmla="*/ 1626665 w 1894486"/>
              <a:gd name="connsiteY3" fmla="*/ 267822 h 1830271"/>
              <a:gd name="connsiteX4" fmla="*/ 1894486 w 1894486"/>
              <a:gd name="connsiteY4" fmla="*/ 914401 h 1830271"/>
              <a:gd name="connsiteX5" fmla="*/ 1626664 w 1894486"/>
              <a:gd name="connsiteY5" fmla="*/ 1560980 h 1830271"/>
              <a:gd name="connsiteX6" fmla="*/ 980085 w 1894486"/>
              <a:gd name="connsiteY6" fmla="*/ 1828801 h 1830271"/>
              <a:gd name="connsiteX7" fmla="*/ 394467 w 1894486"/>
              <a:gd name="connsiteY7" fmla="*/ 1569802 h 1830271"/>
              <a:gd name="connsiteX8" fmla="*/ 65686 w 1894486"/>
              <a:gd name="connsiteY8" fmla="*/ 914400 h 1830271"/>
              <a:gd name="connsiteX9" fmla="*/ 65686 w 1894486"/>
              <a:gd name="connsiteY9" fmla="*/ 914399 h 18302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4486" h="1830271">
                <a:moveTo>
                  <a:pt x="65686" y="914399"/>
                </a:moveTo>
                <a:cubicBezTo>
                  <a:pt x="65686" y="671885"/>
                  <a:pt x="0" y="551599"/>
                  <a:pt x="333508" y="267821"/>
                </a:cubicBezTo>
                <a:cubicBezTo>
                  <a:pt x="504992" y="96338"/>
                  <a:pt x="737573" y="0"/>
                  <a:pt x="980087" y="0"/>
                </a:cubicBezTo>
                <a:cubicBezTo>
                  <a:pt x="1222601" y="0"/>
                  <a:pt x="1455182" y="96339"/>
                  <a:pt x="1626665" y="267822"/>
                </a:cubicBezTo>
                <a:cubicBezTo>
                  <a:pt x="1769272" y="522725"/>
                  <a:pt x="1894486" y="671887"/>
                  <a:pt x="1894486" y="914401"/>
                </a:cubicBezTo>
                <a:cubicBezTo>
                  <a:pt x="1894486" y="1156915"/>
                  <a:pt x="1798148" y="1389496"/>
                  <a:pt x="1626664" y="1560980"/>
                </a:cubicBezTo>
                <a:cubicBezTo>
                  <a:pt x="1354918" y="1694764"/>
                  <a:pt x="1185451" y="1827331"/>
                  <a:pt x="980085" y="1828801"/>
                </a:cubicBezTo>
                <a:cubicBezTo>
                  <a:pt x="774719" y="1830271"/>
                  <a:pt x="565950" y="1741285"/>
                  <a:pt x="394467" y="1569802"/>
                </a:cubicBezTo>
                <a:cubicBezTo>
                  <a:pt x="222984" y="1398319"/>
                  <a:pt x="65686" y="1156914"/>
                  <a:pt x="65686" y="914400"/>
                </a:cubicBezTo>
                <a:lnTo>
                  <a:pt x="65686" y="914399"/>
                </a:lnTo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  <a:alpha val="58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2085274" flipH="1">
            <a:off x="8530441" y="475484"/>
            <a:ext cx="613559" cy="713339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tx2">
                  <a:lumMod val="90000"/>
                </a:schemeClr>
              </a:gs>
              <a:gs pos="100000">
                <a:schemeClr val="tx2">
                  <a:alpha val="36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2"/>
        </a:buClr>
        <a:buFont typeface="Yoon 윤고딕 550_TT"/>
        <a:buChar char="-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Wingdings"/>
        <a:buChar char="ü"/>
        <a:defRPr sz="16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416175" indent="-26035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600" kern="1200">
          <a:solidFill>
            <a:schemeClr val="accent6">
              <a:lumMod val="75000"/>
            </a:schemeClr>
          </a:solidFill>
          <a:latin typeface="+mn-ea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600" kern="1200">
          <a:solidFill>
            <a:schemeClr val="accent6">
              <a:lumMod val="75000"/>
            </a:schemeClr>
          </a:solidFill>
          <a:latin typeface="+mn-ea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lang="en-US" altLang="ko-KR" sz="1600" kern="1200" dirty="0" smtClean="0">
          <a:solidFill>
            <a:schemeClr val="accent6">
              <a:lumMod val="75000"/>
            </a:schemeClr>
          </a:solidFill>
          <a:latin typeface="+mn-ea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accent6">
              <a:lumMod val="7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Relationship Id="rId5" Type="http://schemas.openxmlformats.org/officeDocument/2006/relationships/image" Target="../media/image6.jpeg"  /><Relationship Id="rId6" Type="http://schemas.openxmlformats.org/officeDocument/2006/relationships/image" Target="../media/image7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4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5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44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4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44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445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4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42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44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46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10108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1013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9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9257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903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71575" y="4875689"/>
            <a:ext cx="4667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9631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80104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꽃잎">
  <a:themeElements>
    <a:clrScheme name="꽃잎">
      <a:dk1>
        <a:srgbClr val="85d7ff"/>
      </a:dk1>
      <a:lt1>
        <a:srgbClr val="ffffff"/>
      </a:lt1>
      <a:dk2>
        <a:srgbClr val="b0e9f2"/>
      </a:dk2>
      <a:lt2>
        <a:srgbClr val="f6ffcd"/>
      </a:lt2>
      <a:accent1>
        <a:srgbClr val="4ccb00"/>
      </a:accent1>
      <a:accent2>
        <a:srgbClr val="b8de01"/>
      </a:accent2>
      <a:accent3>
        <a:srgbClr val="4bcce2"/>
      </a:accent3>
      <a:accent4>
        <a:srgbClr val="136573"/>
      </a:accent4>
      <a:accent5>
        <a:srgbClr val="ff9900"/>
      </a:accent5>
      <a:accent6>
        <a:srgbClr val="5f5f5f"/>
      </a:accent6>
      <a:hlink>
        <a:srgbClr val="28d3ea"/>
      </a:hlink>
      <a:folHlink>
        <a:srgbClr val="0033cc"/>
      </a:folHlink>
    </a:clrScheme>
    <a:fontScheme name="꽃잎">
      <a:majorFont>
        <a:latin typeface="Verdana"/>
        <a:ea typeface="HY울릉도B"/>
        <a:cs typeface=""/>
      </a:majorFont>
      <a:minorFont>
        <a:latin typeface="Arial"/>
        <a:ea typeface="함초롬돋움"/>
        <a:cs typeface=""/>
      </a:minorFont>
    </a:fontScheme>
    <a:fmtScheme name="꽃잎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30000"/>
                <a:shade val="90000"/>
                <a:satMod val="100000"/>
              </a:schemeClr>
            </a:gs>
            <a:gs pos="60000">
              <a:schemeClr val="phClr">
                <a:tint val="60000"/>
                <a:shade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30000"/>
              </a:schemeClr>
            </a:gs>
            <a:gs pos="45000">
              <a:schemeClr val="phClr">
                <a:tint val="90000"/>
                <a:shade val="10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꽃잎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2016-10-12T22:01:43.454</dcterms:modified>
  <cp:revision>26</cp:revision>
</cp:coreProperties>
</file>