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8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32"/>
          <p:cNvGrpSpPr/>
          <p:nvPr/>
        </p:nvGrpSpPr>
        <p:grpSpPr>
          <a:xfrm rot="0">
            <a:off x="500024" y="4137021"/>
            <a:ext cx="8643976" cy="2555234"/>
            <a:chOff x="500024" y="4137021"/>
            <a:chExt cx="8643976" cy="2555234"/>
          </a:xfrm>
        </p:grpSpPr>
        <p:sp>
          <p:nvSpPr>
            <p:cNvPr id="11" name="Freeform 5"/>
            <p:cNvSpPr/>
            <p:nvPr/>
          </p:nvSpPr>
          <p:spPr>
            <a:xfrm>
              <a:off x="2208042" y="4143150"/>
              <a:ext cx="6935958" cy="241005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63000"/>
                  </a:schemeClr>
                </a:gs>
                <a:gs pos="50000">
                  <a:schemeClr val="bg1">
                    <a:lumMod val="85000"/>
                  </a:schemeClr>
                </a:gs>
                <a:gs pos="72000">
                  <a:schemeClr val="bg1">
                    <a:lumMod val="85000"/>
                    <a:alpha val="15000"/>
                  </a:schemeClr>
                </a:gs>
                <a:gs pos="89000">
                  <a:schemeClr val="bg1">
                    <a:lumMod val="75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5"/>
            <p:cNvSpPr/>
            <p:nvPr/>
          </p:nvSpPr>
          <p:spPr>
            <a:xfrm>
              <a:off x="642910" y="4143380"/>
              <a:ext cx="8501090" cy="250033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88000"/>
                  </a:schemeClr>
                </a:gs>
                <a:gs pos="50000">
                  <a:schemeClr val="bg2"/>
                </a:gs>
                <a:gs pos="72000">
                  <a:schemeClr val="bg2">
                    <a:alpha val="85000"/>
                  </a:schemeClr>
                </a:gs>
                <a:gs pos="89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500024" y="4137021"/>
              <a:ext cx="6189832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37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Freeform 13"/>
          <p:cNvSpPr/>
          <p:nvPr/>
        </p:nvSpPr>
        <p:spPr>
          <a:xfrm>
            <a:off x="714348" y="428605"/>
            <a:ext cx="8429652" cy="1603396"/>
          </a:xfrm>
          <a:custGeom>
            <a:avLst/>
            <a:gdLst/>
            <a:cxnLst>
              <a:cxn ang="0">
                <a:pos x="5760" y="0"/>
              </a:cxn>
              <a:cxn ang="0">
                <a:pos x="5697" y="36"/>
              </a:cxn>
              <a:cxn ang="0">
                <a:pos x="5614" y="76"/>
              </a:cxn>
              <a:cxn ang="0">
                <a:pos x="5493" y="128"/>
              </a:cxn>
              <a:cxn ang="0">
                <a:pos x="5331" y="190"/>
              </a:cxn>
              <a:cxn ang="0">
                <a:pos x="5124" y="258"/>
              </a:cxn>
              <a:cxn ang="0">
                <a:pos x="4870" y="332"/>
              </a:cxn>
              <a:cxn ang="0">
                <a:pos x="4566" y="406"/>
              </a:cxn>
              <a:cxn ang="0">
                <a:pos x="4210" y="479"/>
              </a:cxn>
              <a:cxn ang="0">
                <a:pos x="3799" y="551"/>
              </a:cxn>
              <a:cxn ang="0">
                <a:pos x="3452" y="600"/>
              </a:cxn>
              <a:cxn ang="0">
                <a:pos x="3202" y="631"/>
              </a:cxn>
              <a:cxn ang="0">
                <a:pos x="2937" y="660"/>
              </a:cxn>
              <a:cxn ang="0">
                <a:pos x="2656" y="686"/>
              </a:cxn>
              <a:cxn ang="0">
                <a:pos x="2358" y="709"/>
              </a:cxn>
              <a:cxn ang="0">
                <a:pos x="2043" y="728"/>
              </a:cxn>
              <a:cxn ang="0">
                <a:pos x="1711" y="744"/>
              </a:cxn>
              <a:cxn ang="0">
                <a:pos x="1363" y="757"/>
              </a:cxn>
              <a:cxn ang="0">
                <a:pos x="997" y="765"/>
              </a:cxn>
              <a:cxn ang="0">
                <a:pos x="611" y="770"/>
              </a:cxn>
              <a:cxn ang="0">
                <a:pos x="208" y="770"/>
              </a:cxn>
              <a:cxn ang="0">
                <a:pos x="0" y="767"/>
              </a:cxn>
              <a:cxn ang="0">
                <a:pos x="376" y="778"/>
              </a:cxn>
              <a:cxn ang="0">
                <a:pos x="802" y="783"/>
              </a:cxn>
              <a:cxn ang="0">
                <a:pos x="1151" y="783"/>
              </a:cxn>
              <a:cxn ang="0">
                <a:pos x="1547" y="778"/>
              </a:cxn>
              <a:cxn ang="0">
                <a:pos x="1974" y="765"/>
              </a:cxn>
              <a:cxn ang="0">
                <a:pos x="2430" y="746"/>
              </a:cxn>
              <a:cxn ang="0">
                <a:pos x="2901" y="715"/>
              </a:cxn>
              <a:cxn ang="0">
                <a:pos x="3379" y="671"/>
              </a:cxn>
              <a:cxn ang="0">
                <a:pos x="3739" y="631"/>
              </a:cxn>
              <a:cxn ang="0">
                <a:pos x="3976" y="600"/>
              </a:cxn>
              <a:cxn ang="0">
                <a:pos x="4210" y="564"/>
              </a:cxn>
              <a:cxn ang="0">
                <a:pos x="4441" y="525"/>
              </a:cxn>
              <a:cxn ang="0">
                <a:pos x="4666" y="481"/>
              </a:cxn>
              <a:cxn ang="0">
                <a:pos x="4885" y="432"/>
              </a:cxn>
              <a:cxn ang="0">
                <a:pos x="5095" y="379"/>
              </a:cxn>
              <a:cxn ang="0">
                <a:pos x="5298" y="322"/>
              </a:cxn>
              <a:cxn ang="0">
                <a:pos x="5490" y="258"/>
              </a:cxn>
              <a:cxn ang="0">
                <a:pos x="5672" y="190"/>
              </a:cxn>
              <a:cxn ang="0">
                <a:pos x="5760" y="0"/>
              </a:cxn>
            </a:cxnLst>
            <a:rect l="0" t="0" r="r" b="b"/>
            <a:pathLst>
              <a:path w="5760" h="785">
                <a:moveTo>
                  <a:pt x="5760" y="0"/>
                </a:moveTo>
                <a:lnTo>
                  <a:pt x="5760" y="0"/>
                </a:lnTo>
                <a:lnTo>
                  <a:pt x="5745" y="10"/>
                </a:lnTo>
                <a:lnTo>
                  <a:pt x="5697" y="36"/>
                </a:lnTo>
                <a:lnTo>
                  <a:pt x="5661" y="54"/>
                </a:lnTo>
                <a:lnTo>
                  <a:pt x="5614" y="76"/>
                </a:lnTo>
                <a:lnTo>
                  <a:pt x="5558" y="101"/>
                </a:lnTo>
                <a:lnTo>
                  <a:pt x="5493" y="128"/>
                </a:lnTo>
                <a:lnTo>
                  <a:pt x="5417" y="158"/>
                </a:lnTo>
                <a:lnTo>
                  <a:pt x="5331" y="190"/>
                </a:lnTo>
                <a:lnTo>
                  <a:pt x="5233" y="223"/>
                </a:lnTo>
                <a:lnTo>
                  <a:pt x="5124" y="258"/>
                </a:lnTo>
                <a:lnTo>
                  <a:pt x="5002" y="294"/>
                </a:lnTo>
                <a:lnTo>
                  <a:pt x="4870" y="332"/>
                </a:lnTo>
                <a:lnTo>
                  <a:pt x="4726" y="369"/>
                </a:lnTo>
                <a:lnTo>
                  <a:pt x="4566" y="406"/>
                </a:lnTo>
                <a:lnTo>
                  <a:pt x="4396" y="444"/>
                </a:lnTo>
                <a:lnTo>
                  <a:pt x="4210" y="479"/>
                </a:lnTo>
                <a:lnTo>
                  <a:pt x="4012" y="515"/>
                </a:lnTo>
                <a:lnTo>
                  <a:pt x="3799" y="551"/>
                </a:lnTo>
                <a:lnTo>
                  <a:pt x="3571" y="583"/>
                </a:lnTo>
                <a:lnTo>
                  <a:pt x="3452" y="600"/>
                </a:lnTo>
                <a:lnTo>
                  <a:pt x="3329" y="616"/>
                </a:lnTo>
                <a:lnTo>
                  <a:pt x="3202" y="631"/>
                </a:lnTo>
                <a:lnTo>
                  <a:pt x="3072" y="645"/>
                </a:lnTo>
                <a:lnTo>
                  <a:pt x="2937" y="660"/>
                </a:lnTo>
                <a:lnTo>
                  <a:pt x="2799" y="673"/>
                </a:lnTo>
                <a:lnTo>
                  <a:pt x="2656" y="686"/>
                </a:lnTo>
                <a:lnTo>
                  <a:pt x="2508" y="697"/>
                </a:lnTo>
                <a:lnTo>
                  <a:pt x="2358" y="709"/>
                </a:lnTo>
                <a:lnTo>
                  <a:pt x="2202" y="718"/>
                </a:lnTo>
                <a:lnTo>
                  <a:pt x="2043" y="728"/>
                </a:lnTo>
                <a:lnTo>
                  <a:pt x="1880" y="736"/>
                </a:lnTo>
                <a:lnTo>
                  <a:pt x="1711" y="744"/>
                </a:lnTo>
                <a:lnTo>
                  <a:pt x="1540" y="751"/>
                </a:lnTo>
                <a:lnTo>
                  <a:pt x="1363" y="757"/>
                </a:lnTo>
                <a:lnTo>
                  <a:pt x="1182" y="762"/>
                </a:lnTo>
                <a:lnTo>
                  <a:pt x="997" y="765"/>
                </a:lnTo>
                <a:lnTo>
                  <a:pt x="807" y="769"/>
                </a:lnTo>
                <a:lnTo>
                  <a:pt x="611" y="770"/>
                </a:lnTo>
                <a:lnTo>
                  <a:pt x="413" y="770"/>
                </a:lnTo>
                <a:lnTo>
                  <a:pt x="208" y="770"/>
                </a:lnTo>
                <a:lnTo>
                  <a:pt x="0" y="767"/>
                </a:lnTo>
                <a:lnTo>
                  <a:pt x="0" y="767"/>
                </a:lnTo>
                <a:lnTo>
                  <a:pt x="174" y="774"/>
                </a:lnTo>
                <a:lnTo>
                  <a:pt x="376" y="778"/>
                </a:lnTo>
                <a:lnTo>
                  <a:pt x="646" y="783"/>
                </a:lnTo>
                <a:lnTo>
                  <a:pt x="802" y="783"/>
                </a:lnTo>
                <a:lnTo>
                  <a:pt x="971" y="785"/>
                </a:lnTo>
                <a:lnTo>
                  <a:pt x="1151" y="783"/>
                </a:lnTo>
                <a:lnTo>
                  <a:pt x="1345" y="782"/>
                </a:lnTo>
                <a:lnTo>
                  <a:pt x="1547" y="778"/>
                </a:lnTo>
                <a:lnTo>
                  <a:pt x="1756" y="774"/>
                </a:lnTo>
                <a:lnTo>
                  <a:pt x="1974" y="765"/>
                </a:lnTo>
                <a:lnTo>
                  <a:pt x="2200" y="757"/>
                </a:lnTo>
                <a:lnTo>
                  <a:pt x="2430" y="746"/>
                </a:lnTo>
                <a:lnTo>
                  <a:pt x="2664" y="731"/>
                </a:lnTo>
                <a:lnTo>
                  <a:pt x="2901" y="715"/>
                </a:lnTo>
                <a:lnTo>
                  <a:pt x="3140" y="696"/>
                </a:lnTo>
                <a:lnTo>
                  <a:pt x="3379" y="671"/>
                </a:lnTo>
                <a:lnTo>
                  <a:pt x="3620" y="645"/>
                </a:lnTo>
                <a:lnTo>
                  <a:pt x="3739" y="631"/>
                </a:lnTo>
                <a:lnTo>
                  <a:pt x="3857" y="616"/>
                </a:lnTo>
                <a:lnTo>
                  <a:pt x="3976" y="600"/>
                </a:lnTo>
                <a:lnTo>
                  <a:pt x="4095" y="582"/>
                </a:lnTo>
                <a:lnTo>
                  <a:pt x="4210" y="564"/>
                </a:lnTo>
                <a:lnTo>
                  <a:pt x="4326" y="544"/>
                </a:lnTo>
                <a:lnTo>
                  <a:pt x="4441" y="525"/>
                </a:lnTo>
                <a:lnTo>
                  <a:pt x="4553" y="504"/>
                </a:lnTo>
                <a:lnTo>
                  <a:pt x="4666" y="481"/>
                </a:lnTo>
                <a:lnTo>
                  <a:pt x="4776" y="457"/>
                </a:lnTo>
                <a:lnTo>
                  <a:pt x="4885" y="432"/>
                </a:lnTo>
                <a:lnTo>
                  <a:pt x="4991" y="406"/>
                </a:lnTo>
                <a:lnTo>
                  <a:pt x="5095" y="379"/>
                </a:lnTo>
                <a:lnTo>
                  <a:pt x="5197" y="351"/>
                </a:lnTo>
                <a:lnTo>
                  <a:pt x="5298" y="322"/>
                </a:lnTo>
                <a:lnTo>
                  <a:pt x="5396" y="291"/>
                </a:lnTo>
                <a:lnTo>
                  <a:pt x="5490" y="258"/>
                </a:lnTo>
                <a:lnTo>
                  <a:pt x="5583" y="224"/>
                </a:lnTo>
                <a:lnTo>
                  <a:pt x="5672" y="190"/>
                </a:lnTo>
                <a:lnTo>
                  <a:pt x="5760" y="153"/>
                </a:lnTo>
                <a:lnTo>
                  <a:pt x="5760" y="0"/>
                </a:lnTo>
              </a:path>
            </a:pathLst>
          </a:custGeom>
          <a:gradFill>
            <a:gsLst>
              <a:gs pos="0">
                <a:schemeClr val="bg2">
                  <a:lumMod val="20000"/>
                  <a:lumOff val="80000"/>
                  <a:alpha val="42000"/>
                </a:schemeClr>
              </a:gs>
              <a:gs pos="19000">
                <a:schemeClr val="bg2">
                  <a:alpha val="70000"/>
                </a:schemeClr>
              </a:gs>
              <a:gs pos="50000">
                <a:schemeClr val="bg2">
                  <a:lumMod val="60000"/>
                  <a:lumOff val="40000"/>
                  <a:alpha val="29000"/>
                </a:schemeClr>
              </a:gs>
              <a:gs pos="72000">
                <a:schemeClr val="bg2">
                  <a:lumMod val="60000"/>
                  <a:lumOff val="40000"/>
                  <a:alpha val="69000"/>
                </a:schemeClr>
              </a:gs>
              <a:gs pos="89000">
                <a:schemeClr val="bg2">
                  <a:lumMod val="40000"/>
                  <a:lumOff val="60000"/>
                  <a:alpha val="33000"/>
                </a:schemeClr>
              </a:gs>
              <a:gs pos="100000">
                <a:schemeClr val="bg2">
                  <a:lumMod val="20000"/>
                  <a:lumOff val="80000"/>
                  <a:alpha val="0"/>
                </a:schemeClr>
              </a:gs>
            </a:gsLst>
            <a:lin ang="10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Freeform 17"/>
          <p:cNvSpPr/>
          <p:nvPr/>
        </p:nvSpPr>
        <p:spPr>
          <a:xfrm>
            <a:off x="0" y="0"/>
            <a:ext cx="8786842" cy="1928802"/>
          </a:xfrm>
          <a:custGeom>
            <a:avLst/>
            <a:gdLst/>
            <a:cxnLst>
              <a:cxn ang="0">
                <a:pos x="0" y="588"/>
              </a:cxn>
              <a:cxn ang="0">
                <a:pos x="371" y="599"/>
              </a:cxn>
              <a:cxn ang="0">
                <a:pos x="959" y="606"/>
              </a:cxn>
              <a:cxn ang="0">
                <a:pos x="1329" y="603"/>
              </a:cxn>
              <a:cxn ang="0">
                <a:pos x="1736" y="594"/>
              </a:cxn>
              <a:cxn ang="0">
                <a:pos x="2177" y="580"/>
              </a:cxn>
              <a:cxn ang="0">
                <a:pos x="2637" y="555"/>
              </a:cxn>
              <a:cxn ang="0">
                <a:pos x="3113" y="520"/>
              </a:cxn>
              <a:cxn ang="0">
                <a:pos x="3593" y="474"/>
              </a:cxn>
              <a:cxn ang="0">
                <a:pos x="3949" y="429"/>
              </a:cxn>
              <a:cxn ang="0">
                <a:pos x="4185" y="396"/>
              </a:cxn>
              <a:cxn ang="0">
                <a:pos x="4418" y="358"/>
              </a:cxn>
              <a:cxn ang="0">
                <a:pos x="4644" y="315"/>
              </a:cxn>
              <a:cxn ang="0">
                <a:pos x="4865" y="269"/>
              </a:cxn>
              <a:cxn ang="0">
                <a:pos x="5080" y="218"/>
              </a:cxn>
              <a:cxn ang="0">
                <a:pos x="5286" y="162"/>
              </a:cxn>
              <a:cxn ang="0">
                <a:pos x="5483" y="101"/>
              </a:cxn>
              <a:cxn ang="0">
                <a:pos x="5671" y="35"/>
              </a:cxn>
              <a:cxn ang="0">
                <a:pos x="5413" y="0"/>
              </a:cxn>
              <a:cxn ang="0">
                <a:pos x="5347" y="23"/>
              </a:cxn>
              <a:cxn ang="0">
                <a:pos x="5197" y="73"/>
              </a:cxn>
              <a:cxn ang="0">
                <a:pos x="5024" y="122"/>
              </a:cxn>
              <a:cxn ang="0">
                <a:pos x="4829" y="175"/>
              </a:cxn>
              <a:cxn ang="0">
                <a:pos x="4608" y="226"/>
              </a:cxn>
              <a:cxn ang="0">
                <a:pos x="4362" y="279"/>
              </a:cxn>
              <a:cxn ang="0">
                <a:pos x="4090" y="329"/>
              </a:cxn>
              <a:cxn ang="0">
                <a:pos x="3791" y="378"/>
              </a:cxn>
              <a:cxn ang="0">
                <a:pos x="3463" y="423"/>
              </a:cxn>
              <a:cxn ang="0">
                <a:pos x="3104" y="466"/>
              </a:cxn>
              <a:cxn ang="0">
                <a:pos x="2717" y="502"/>
              </a:cxn>
              <a:cxn ang="0">
                <a:pos x="2297" y="535"/>
              </a:cxn>
              <a:cxn ang="0">
                <a:pos x="1847" y="560"/>
              </a:cxn>
              <a:cxn ang="0">
                <a:pos x="1363" y="578"/>
              </a:cxn>
              <a:cxn ang="0">
                <a:pos x="845" y="589"/>
              </a:cxn>
              <a:cxn ang="0">
                <a:pos x="290" y="591"/>
              </a:cxn>
              <a:cxn ang="0">
                <a:pos x="0" y="588"/>
              </a:cxn>
            </a:cxnLst>
            <a:rect l="0" t="0" r="r" b="b"/>
            <a:pathLst>
              <a:path w="5760" h="606">
                <a:moveTo>
                  <a:pt x="0" y="588"/>
                </a:moveTo>
                <a:lnTo>
                  <a:pt x="0" y="588"/>
                </a:lnTo>
                <a:lnTo>
                  <a:pt x="172" y="594"/>
                </a:lnTo>
                <a:lnTo>
                  <a:pt x="371" y="599"/>
                </a:lnTo>
                <a:lnTo>
                  <a:pt x="637" y="604"/>
                </a:lnTo>
                <a:lnTo>
                  <a:pt x="959" y="606"/>
                </a:lnTo>
                <a:lnTo>
                  <a:pt x="1137" y="604"/>
                </a:lnTo>
                <a:lnTo>
                  <a:pt x="1329" y="603"/>
                </a:lnTo>
                <a:lnTo>
                  <a:pt x="1528" y="599"/>
                </a:lnTo>
                <a:lnTo>
                  <a:pt x="1736" y="594"/>
                </a:lnTo>
                <a:lnTo>
                  <a:pt x="1954" y="588"/>
                </a:lnTo>
                <a:lnTo>
                  <a:pt x="2177" y="580"/>
                </a:lnTo>
                <a:lnTo>
                  <a:pt x="2405" y="568"/>
                </a:lnTo>
                <a:lnTo>
                  <a:pt x="2637" y="555"/>
                </a:lnTo>
                <a:lnTo>
                  <a:pt x="2875" y="540"/>
                </a:lnTo>
                <a:lnTo>
                  <a:pt x="3113" y="520"/>
                </a:lnTo>
                <a:lnTo>
                  <a:pt x="3352" y="499"/>
                </a:lnTo>
                <a:lnTo>
                  <a:pt x="3593" y="474"/>
                </a:lnTo>
                <a:lnTo>
                  <a:pt x="3831" y="446"/>
                </a:lnTo>
                <a:lnTo>
                  <a:pt x="3949" y="429"/>
                </a:lnTo>
                <a:lnTo>
                  <a:pt x="4068" y="413"/>
                </a:lnTo>
                <a:lnTo>
                  <a:pt x="4185" y="396"/>
                </a:lnTo>
                <a:lnTo>
                  <a:pt x="4303" y="376"/>
                </a:lnTo>
                <a:lnTo>
                  <a:pt x="4418" y="358"/>
                </a:lnTo>
                <a:lnTo>
                  <a:pt x="4532" y="337"/>
                </a:lnTo>
                <a:lnTo>
                  <a:pt x="4644" y="315"/>
                </a:lnTo>
                <a:lnTo>
                  <a:pt x="4757" y="292"/>
                </a:lnTo>
                <a:lnTo>
                  <a:pt x="4865" y="269"/>
                </a:lnTo>
                <a:lnTo>
                  <a:pt x="4974" y="244"/>
                </a:lnTo>
                <a:lnTo>
                  <a:pt x="5080" y="218"/>
                </a:lnTo>
                <a:lnTo>
                  <a:pt x="5184" y="190"/>
                </a:lnTo>
                <a:lnTo>
                  <a:pt x="5286" y="162"/>
                </a:lnTo>
                <a:lnTo>
                  <a:pt x="5385" y="132"/>
                </a:lnTo>
                <a:lnTo>
                  <a:pt x="5483" y="101"/>
                </a:lnTo>
                <a:lnTo>
                  <a:pt x="5578" y="69"/>
                </a:lnTo>
                <a:lnTo>
                  <a:pt x="5671" y="35"/>
                </a:lnTo>
                <a:lnTo>
                  <a:pt x="5760" y="0"/>
                </a:lnTo>
                <a:lnTo>
                  <a:pt x="5413" y="0"/>
                </a:lnTo>
                <a:lnTo>
                  <a:pt x="5413" y="0"/>
                </a:lnTo>
                <a:lnTo>
                  <a:pt x="5347" y="23"/>
                </a:lnTo>
                <a:lnTo>
                  <a:pt x="5275" y="48"/>
                </a:lnTo>
                <a:lnTo>
                  <a:pt x="5197" y="73"/>
                </a:lnTo>
                <a:lnTo>
                  <a:pt x="5113" y="97"/>
                </a:lnTo>
                <a:lnTo>
                  <a:pt x="5024" y="122"/>
                </a:lnTo>
                <a:lnTo>
                  <a:pt x="4930" y="149"/>
                </a:lnTo>
                <a:lnTo>
                  <a:pt x="4829" y="175"/>
                </a:lnTo>
                <a:lnTo>
                  <a:pt x="4722" y="200"/>
                </a:lnTo>
                <a:lnTo>
                  <a:pt x="4608" y="226"/>
                </a:lnTo>
                <a:lnTo>
                  <a:pt x="4489" y="253"/>
                </a:lnTo>
                <a:lnTo>
                  <a:pt x="4362" y="279"/>
                </a:lnTo>
                <a:lnTo>
                  <a:pt x="4230" y="304"/>
                </a:lnTo>
                <a:lnTo>
                  <a:pt x="4090" y="329"/>
                </a:lnTo>
                <a:lnTo>
                  <a:pt x="3943" y="353"/>
                </a:lnTo>
                <a:lnTo>
                  <a:pt x="3791" y="378"/>
                </a:lnTo>
                <a:lnTo>
                  <a:pt x="3629" y="401"/>
                </a:lnTo>
                <a:lnTo>
                  <a:pt x="3463" y="423"/>
                </a:lnTo>
                <a:lnTo>
                  <a:pt x="3288" y="444"/>
                </a:lnTo>
                <a:lnTo>
                  <a:pt x="3104" y="466"/>
                </a:lnTo>
                <a:lnTo>
                  <a:pt x="2915" y="484"/>
                </a:lnTo>
                <a:lnTo>
                  <a:pt x="2717" y="502"/>
                </a:lnTo>
                <a:lnTo>
                  <a:pt x="2512" y="518"/>
                </a:lnTo>
                <a:lnTo>
                  <a:pt x="2297" y="535"/>
                </a:lnTo>
                <a:lnTo>
                  <a:pt x="2076" y="548"/>
                </a:lnTo>
                <a:lnTo>
                  <a:pt x="1847" y="560"/>
                </a:lnTo>
                <a:lnTo>
                  <a:pt x="1609" y="570"/>
                </a:lnTo>
                <a:lnTo>
                  <a:pt x="1363" y="578"/>
                </a:lnTo>
                <a:lnTo>
                  <a:pt x="1107" y="585"/>
                </a:lnTo>
                <a:lnTo>
                  <a:pt x="845" y="589"/>
                </a:lnTo>
                <a:lnTo>
                  <a:pt x="573" y="591"/>
                </a:lnTo>
                <a:lnTo>
                  <a:pt x="290" y="591"/>
                </a:lnTo>
                <a:lnTo>
                  <a:pt x="0" y="588"/>
                </a:lnTo>
                <a:lnTo>
                  <a:pt x="0" y="588"/>
                </a:lnTo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19000">
                <a:schemeClr val="bg1">
                  <a:lumMod val="85000"/>
                </a:schemeClr>
              </a:gs>
              <a:gs pos="50000">
                <a:schemeClr val="bg1">
                  <a:lumMod val="85000"/>
                  <a:alpha val="46000"/>
                </a:schemeClr>
              </a:gs>
              <a:gs pos="72000">
                <a:schemeClr val="bg1">
                  <a:lumMod val="85000"/>
                  <a:alpha val="45000"/>
                </a:schemeClr>
              </a:gs>
              <a:gs pos="89000">
                <a:schemeClr val="bg1">
                  <a:lumMod val="75000"/>
                  <a:alpha val="12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10800000" scaled="0"/>
          </a:gradFill>
          <a:ln w="9525">
            <a:noFill/>
            <a:round/>
          </a:ln>
          <a:effectLst>
            <a:innerShdw blurRad="63500" dist="50800" dir="5400000">
              <a:schemeClr val="bg1">
                <a:lumMod val="95000"/>
                <a:alpha val="50000"/>
              </a:schemeClr>
            </a:inn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371600" y="2571744"/>
            <a:ext cx="7486680" cy="957706"/>
          </a:xfrm>
        </p:spPr>
        <p:txBody>
          <a:bodyPr/>
          <a:lstStyle>
            <a:lvl1pPr algn="l">
              <a:defRPr sz="5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39218"/>
            <a:ext cx="7486680" cy="571504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13F3C7D-C44F-4366-82B1-4C4A2D50ED83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6" name="그림 15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V="1">
            <a:off x="0" y="-4"/>
            <a:ext cx="5148943" cy="263434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6"/>
          <p:cNvGrpSpPr/>
          <p:nvPr/>
        </p:nvGrpSpPr>
        <p:grpSpPr>
          <a:xfrm rot="0" flipH="1" flipV="1">
            <a:off x="0" y="4183081"/>
            <a:ext cx="9144000" cy="2032001"/>
            <a:chOff x="0" y="0"/>
            <a:chExt cx="9144000" cy="2032001"/>
          </a:xfrm>
        </p:grpSpPr>
        <p:sp>
          <p:nvSpPr>
            <p:cNvPr id="8" name="Freeform 13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 flip="none" rotWithShape="1">
              <a:gsLst>
                <a:gs pos="60000">
                  <a:schemeClr val="bg2">
                    <a:alpha val="58000"/>
                  </a:schemeClr>
                </a:gs>
                <a:gs pos="15000">
                  <a:schemeClr val="bg2">
                    <a:lumMod val="60000"/>
                    <a:lumOff val="40000"/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  <a:alpha val="74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17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61000">
                  <a:schemeClr val="bg1">
                    <a:lumMod val="85000"/>
                    <a:alpha val="31000"/>
                  </a:schemeClr>
                </a:gs>
                <a:gs pos="50000">
                  <a:schemeClr val="bg1">
                    <a:lumMod val="85000"/>
                    <a:alpha val="12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2" name="그룹 32"/>
          <p:cNvGrpSpPr/>
          <p:nvPr/>
        </p:nvGrpSpPr>
        <p:grpSpPr>
          <a:xfrm rot="0" flipH="1">
            <a:off x="0" y="0"/>
            <a:ext cx="9144000" cy="2032001"/>
            <a:chOff x="0" y="0"/>
            <a:chExt cx="9144000" cy="2032001"/>
          </a:xfrm>
        </p:grpSpPr>
        <p:sp>
          <p:nvSpPr>
            <p:cNvPr id="13" name="Freeform 13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69000"/>
                  </a:schemeClr>
                </a:gs>
                <a:gs pos="89000">
                  <a:schemeClr val="bg2">
                    <a:lumMod val="40000"/>
                    <a:lumOff val="60000"/>
                    <a:alpha val="33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17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47650" y="2428868"/>
            <a:ext cx="8648700" cy="1470025"/>
          </a:xfrm>
        </p:spPr>
        <p:txBody>
          <a:bodyPr/>
          <a:lstStyle>
            <a:lvl1pPr algn="ctr">
              <a:defRPr sz="5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52BC57F3-9C61-4DD8-BC82-791510D19AD4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5" name="그림 14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H="1" flipV="1">
            <a:off x="3995057" y="-4"/>
            <a:ext cx="5148943" cy="2634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rot="16200000" flipH="1" flipV="1">
            <a:off x="-1257299" y="1257301"/>
            <a:ext cx="5148943" cy="2634343"/>
          </a:xfrm>
          <a:prstGeom prst="rect">
            <a:avLst/>
          </a:prstGeom>
        </p:spPr>
      </p:pic>
      <p:grpSp>
        <p:nvGrpSpPr>
          <p:cNvPr id="8" name="그룹 22"/>
          <p:cNvGrpSpPr/>
          <p:nvPr/>
        </p:nvGrpSpPr>
        <p:grpSpPr>
          <a:xfrm rot="0">
            <a:off x="1571604" y="1"/>
            <a:ext cx="7572396" cy="1357298"/>
            <a:chOff x="0" y="0"/>
            <a:chExt cx="9144000" cy="2032001"/>
          </a:xfrm>
        </p:grpSpPr>
        <p:sp>
          <p:nvSpPr>
            <p:cNvPr id="9" name="Freeform 13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28000"/>
                  </a:schemeClr>
                </a:gs>
                <a:gs pos="19000">
                  <a:schemeClr val="bg2">
                    <a:alpha val="28000"/>
                  </a:schemeClr>
                </a:gs>
                <a:gs pos="46000">
                  <a:schemeClr val="bg2">
                    <a:lumMod val="60000"/>
                    <a:lumOff val="40000"/>
                    <a:alpha val="4000"/>
                  </a:schemeClr>
                </a:gs>
                <a:gs pos="72000">
                  <a:schemeClr val="bg2">
                    <a:lumMod val="60000"/>
                    <a:lumOff val="40000"/>
                    <a:alpha val="5000"/>
                  </a:schemeClr>
                </a:gs>
                <a:gs pos="89000">
                  <a:schemeClr val="bg2">
                    <a:lumMod val="40000"/>
                    <a:lumOff val="60000"/>
                    <a:alpha val="12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17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39000"/>
                  </a:schemeClr>
                </a:gs>
                <a:gs pos="50000">
                  <a:schemeClr val="bg1">
                    <a:lumMod val="85000"/>
                    <a:alpha val="5000"/>
                  </a:schemeClr>
                </a:gs>
                <a:gs pos="72000">
                  <a:schemeClr val="bg1">
                    <a:lumMod val="85000"/>
                    <a:alpha val="24000"/>
                  </a:schemeClr>
                </a:gs>
                <a:gs pos="89000">
                  <a:schemeClr val="bg1">
                    <a:lumMod val="75000"/>
                    <a:alpha val="6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" name="그룹 13"/>
          <p:cNvGrpSpPr/>
          <p:nvPr/>
        </p:nvGrpSpPr>
        <p:grpSpPr>
          <a:xfrm rot="0" flipH="1">
            <a:off x="1571604" y="4071944"/>
            <a:ext cx="7358114" cy="2600696"/>
            <a:chOff x="500024" y="4137021"/>
            <a:chExt cx="8643976" cy="2555234"/>
          </a:xfrm>
        </p:grpSpPr>
        <p:sp>
          <p:nvSpPr>
            <p:cNvPr id="15" name="Freeform 5"/>
            <p:cNvSpPr/>
            <p:nvPr/>
          </p:nvSpPr>
          <p:spPr>
            <a:xfrm>
              <a:off x="2208042" y="4143150"/>
              <a:ext cx="6935958" cy="241005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63000"/>
                  </a:schemeClr>
                </a:gs>
                <a:gs pos="50000">
                  <a:schemeClr val="bg1">
                    <a:lumMod val="85000"/>
                  </a:schemeClr>
                </a:gs>
                <a:gs pos="72000">
                  <a:schemeClr val="bg1">
                    <a:lumMod val="85000"/>
                    <a:alpha val="15000"/>
                  </a:schemeClr>
                </a:gs>
                <a:gs pos="89000">
                  <a:schemeClr val="bg1">
                    <a:lumMod val="75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5"/>
            <p:cNvSpPr/>
            <p:nvPr/>
          </p:nvSpPr>
          <p:spPr>
            <a:xfrm>
              <a:off x="642910" y="4143380"/>
              <a:ext cx="8501090" cy="250033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alpha val="58000"/>
                  </a:schemeClr>
                </a:gs>
                <a:gs pos="72000">
                  <a:schemeClr val="bg2">
                    <a:alpha val="40000"/>
                  </a:schemeClr>
                </a:gs>
                <a:gs pos="89000">
                  <a:schemeClr val="bg2">
                    <a:lumMod val="60000"/>
                    <a:lumOff val="40000"/>
                    <a:alpha val="38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500024" y="4137021"/>
              <a:ext cx="6189832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14000"/>
                    </a:schemeClr>
                  </a:gs>
                  <a:gs pos="50000">
                    <a:schemeClr val="accent1">
                      <a:lumMod val="40000"/>
                      <a:lumOff val="60000"/>
                      <a:alpha val="52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34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000232" y="1428736"/>
            <a:ext cx="6143668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2000232" y="2643188"/>
            <a:ext cx="6143668" cy="32861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BB672A5-5BAE-46CA-A956-0A74255F87A1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rot="16200000" flipH="1" flipV="1">
            <a:off x="-1257299" y="1257301"/>
            <a:ext cx="5148943" cy="2634343"/>
          </a:xfrm>
          <a:prstGeom prst="rect">
            <a:avLst/>
          </a:prstGeom>
        </p:spPr>
      </p:pic>
      <p:grpSp>
        <p:nvGrpSpPr>
          <p:cNvPr id="7" name="그룹 17"/>
          <p:cNvGrpSpPr/>
          <p:nvPr/>
        </p:nvGrpSpPr>
        <p:grpSpPr>
          <a:xfrm rot="16200000">
            <a:off x="6393704" y="1750188"/>
            <a:ext cx="4500484" cy="1000108"/>
            <a:chOff x="4643516" y="1"/>
            <a:chExt cx="4500484" cy="1000108"/>
          </a:xfrm>
        </p:grpSpPr>
        <p:sp>
          <p:nvSpPr>
            <p:cNvPr id="8" name="Freeform 13"/>
            <p:cNvSpPr/>
            <p:nvPr/>
          </p:nvSpPr>
          <p:spPr>
            <a:xfrm>
              <a:off x="4995103" y="210951"/>
              <a:ext cx="4148897" cy="789158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17"/>
            <p:cNvSpPr/>
            <p:nvPr/>
          </p:nvSpPr>
          <p:spPr>
            <a:xfrm>
              <a:off x="4643516" y="1"/>
              <a:ext cx="4324698" cy="949316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72324" y="274638"/>
            <a:ext cx="15144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04BE92F-BAFE-4705-AE57-F7ACE4712A3E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6FDB3C7-5054-4286-85C3-4F59C1C046CC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810B068-B361-4947-BC31-3FFBE4975B8E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/>
          <p:nvPr/>
        </p:nvSpPr>
        <p:spPr>
          <a:xfrm>
            <a:off x="1626725" y="4019335"/>
            <a:ext cx="5445583" cy="2410050"/>
          </a:xfrm>
          <a:custGeom>
            <a:avLst/>
            <a:gdLst/>
            <a:cxnLst>
              <a:cxn ang="0">
                <a:pos x="2756" y="8"/>
              </a:cxn>
              <a:cxn ang="0">
                <a:pos x="2212" y="48"/>
              </a:cxn>
              <a:cxn ang="0">
                <a:pos x="1574" y="118"/>
              </a:cxn>
              <a:cxn ang="0">
                <a:pos x="1172" y="176"/>
              </a:cxn>
              <a:cxn ang="0">
                <a:pos x="786" y="248"/>
              </a:cxn>
              <a:cxn ang="0">
                <a:pos x="450" y="334"/>
              </a:cxn>
              <a:cxn ang="0">
                <a:pos x="266" y="402"/>
              </a:cxn>
              <a:cxn ang="0">
                <a:pos x="154" y="456"/>
              </a:cxn>
              <a:cxn ang="0">
                <a:pos x="72" y="516"/>
              </a:cxn>
              <a:cxn ang="0">
                <a:pos x="18" y="580"/>
              </a:cxn>
              <a:cxn ang="0">
                <a:pos x="0" y="648"/>
              </a:cxn>
              <a:cxn ang="0">
                <a:pos x="8" y="704"/>
              </a:cxn>
              <a:cxn ang="0">
                <a:pos x="50" y="784"/>
              </a:cxn>
              <a:cxn ang="0">
                <a:pos x="126" y="856"/>
              </a:cxn>
              <a:cxn ang="0">
                <a:pos x="232" y="922"/>
              </a:cxn>
              <a:cxn ang="0">
                <a:pos x="368" y="984"/>
              </a:cxn>
              <a:cxn ang="0">
                <a:pos x="528" y="1038"/>
              </a:cxn>
              <a:cxn ang="0">
                <a:pos x="712" y="1088"/>
              </a:cxn>
              <a:cxn ang="0">
                <a:pos x="1136" y="1168"/>
              </a:cxn>
              <a:cxn ang="0">
                <a:pos x="1620" y="1228"/>
              </a:cxn>
              <a:cxn ang="0">
                <a:pos x="2144" y="1270"/>
              </a:cxn>
              <a:cxn ang="0">
                <a:pos x="2684" y="1290"/>
              </a:cxn>
              <a:cxn ang="0">
                <a:pos x="3222" y="1294"/>
              </a:cxn>
              <a:cxn ang="0">
                <a:pos x="3734" y="1282"/>
              </a:cxn>
              <a:cxn ang="0">
                <a:pos x="4202" y="1252"/>
              </a:cxn>
              <a:cxn ang="0">
                <a:pos x="4180" y="1238"/>
              </a:cxn>
              <a:cxn ang="0">
                <a:pos x="3458" y="1216"/>
              </a:cxn>
              <a:cxn ang="0">
                <a:pos x="2792" y="1180"/>
              </a:cxn>
              <a:cxn ang="0">
                <a:pos x="2258" y="1136"/>
              </a:cxn>
              <a:cxn ang="0">
                <a:pos x="1736" y="1078"/>
              </a:cxn>
              <a:cxn ang="0">
                <a:pos x="1264" y="998"/>
              </a:cxn>
              <a:cxn ang="0">
                <a:pos x="1058" y="950"/>
              </a:cxn>
              <a:cxn ang="0">
                <a:pos x="880" y="896"/>
              </a:cxn>
              <a:cxn ang="0">
                <a:pos x="734" y="836"/>
              </a:cxn>
              <a:cxn ang="0">
                <a:pos x="622" y="770"/>
              </a:cxn>
              <a:cxn ang="0">
                <a:pos x="552" y="696"/>
              </a:cxn>
              <a:cxn ang="0">
                <a:pos x="534" y="658"/>
              </a:cxn>
              <a:cxn ang="0">
                <a:pos x="528" y="616"/>
              </a:cxn>
              <a:cxn ang="0">
                <a:pos x="532" y="578"/>
              </a:cxn>
              <a:cxn ang="0">
                <a:pos x="552" y="526"/>
              </a:cxn>
              <a:cxn ang="0">
                <a:pos x="590" y="476"/>
              </a:cxn>
              <a:cxn ang="0">
                <a:pos x="642" y="432"/>
              </a:cxn>
              <a:cxn ang="0">
                <a:pos x="762" y="366"/>
              </a:cxn>
              <a:cxn ang="0">
                <a:pos x="950" y="298"/>
              </a:cxn>
              <a:cxn ang="0">
                <a:pos x="1178" y="242"/>
              </a:cxn>
              <a:cxn ang="0">
                <a:pos x="1528" y="180"/>
              </a:cxn>
              <a:cxn ang="0">
                <a:pos x="2110" y="102"/>
              </a:cxn>
              <a:cxn ang="0">
                <a:pos x="2880" y="0"/>
              </a:cxn>
            </a:cxnLst>
            <a:rect l="0" t="0" r="r" b="b"/>
            <a:pathLst>
              <a:path w="4344" h="1294">
                <a:moveTo>
                  <a:pt x="2880" y="0"/>
                </a:moveTo>
                <a:lnTo>
                  <a:pt x="2880" y="0"/>
                </a:lnTo>
                <a:lnTo>
                  <a:pt x="2756" y="8"/>
                </a:lnTo>
                <a:lnTo>
                  <a:pt x="2614" y="16"/>
                </a:lnTo>
                <a:lnTo>
                  <a:pt x="2430" y="30"/>
                </a:lnTo>
                <a:lnTo>
                  <a:pt x="2212" y="48"/>
                </a:lnTo>
                <a:lnTo>
                  <a:pt x="1968" y="72"/>
                </a:lnTo>
                <a:lnTo>
                  <a:pt x="1708" y="100"/>
                </a:lnTo>
                <a:lnTo>
                  <a:pt x="1574" y="118"/>
                </a:lnTo>
                <a:lnTo>
                  <a:pt x="1440" y="134"/>
                </a:lnTo>
                <a:lnTo>
                  <a:pt x="1306" y="154"/>
                </a:lnTo>
                <a:lnTo>
                  <a:pt x="1172" y="176"/>
                </a:lnTo>
                <a:lnTo>
                  <a:pt x="1040" y="198"/>
                </a:lnTo>
                <a:lnTo>
                  <a:pt x="912" y="222"/>
                </a:lnTo>
                <a:lnTo>
                  <a:pt x="786" y="248"/>
                </a:lnTo>
                <a:lnTo>
                  <a:pt x="668" y="274"/>
                </a:lnTo>
                <a:lnTo>
                  <a:pt x="556" y="304"/>
                </a:lnTo>
                <a:lnTo>
                  <a:pt x="450" y="334"/>
                </a:lnTo>
                <a:lnTo>
                  <a:pt x="354" y="366"/>
                </a:lnTo>
                <a:lnTo>
                  <a:pt x="308" y="384"/>
                </a:lnTo>
                <a:lnTo>
                  <a:pt x="266" y="402"/>
                </a:lnTo>
                <a:lnTo>
                  <a:pt x="226" y="418"/>
                </a:lnTo>
                <a:lnTo>
                  <a:pt x="188" y="438"/>
                </a:lnTo>
                <a:lnTo>
                  <a:pt x="154" y="456"/>
                </a:lnTo>
                <a:lnTo>
                  <a:pt x="124" y="476"/>
                </a:lnTo>
                <a:lnTo>
                  <a:pt x="96" y="496"/>
                </a:lnTo>
                <a:lnTo>
                  <a:pt x="72" y="516"/>
                </a:lnTo>
                <a:lnTo>
                  <a:pt x="50" y="536"/>
                </a:lnTo>
                <a:lnTo>
                  <a:pt x="32" y="558"/>
                </a:lnTo>
                <a:lnTo>
                  <a:pt x="18" y="580"/>
                </a:lnTo>
                <a:lnTo>
                  <a:pt x="8" y="602"/>
                </a:lnTo>
                <a:lnTo>
                  <a:pt x="2" y="624"/>
                </a:lnTo>
                <a:lnTo>
                  <a:pt x="0" y="648"/>
                </a:lnTo>
                <a:lnTo>
                  <a:pt x="0" y="648"/>
                </a:lnTo>
                <a:lnTo>
                  <a:pt x="2" y="676"/>
                </a:lnTo>
                <a:lnTo>
                  <a:pt x="8" y="704"/>
                </a:lnTo>
                <a:lnTo>
                  <a:pt x="18" y="732"/>
                </a:lnTo>
                <a:lnTo>
                  <a:pt x="32" y="758"/>
                </a:lnTo>
                <a:lnTo>
                  <a:pt x="50" y="784"/>
                </a:lnTo>
                <a:lnTo>
                  <a:pt x="72" y="808"/>
                </a:lnTo>
                <a:lnTo>
                  <a:pt x="98" y="832"/>
                </a:lnTo>
                <a:lnTo>
                  <a:pt x="126" y="856"/>
                </a:lnTo>
                <a:lnTo>
                  <a:pt x="158" y="880"/>
                </a:lnTo>
                <a:lnTo>
                  <a:pt x="194" y="902"/>
                </a:lnTo>
                <a:lnTo>
                  <a:pt x="232" y="922"/>
                </a:lnTo>
                <a:lnTo>
                  <a:pt x="274" y="944"/>
                </a:lnTo>
                <a:lnTo>
                  <a:pt x="320" y="964"/>
                </a:lnTo>
                <a:lnTo>
                  <a:pt x="368" y="984"/>
                </a:lnTo>
                <a:lnTo>
                  <a:pt x="418" y="1002"/>
                </a:lnTo>
                <a:lnTo>
                  <a:pt x="472" y="1020"/>
                </a:lnTo>
                <a:lnTo>
                  <a:pt x="528" y="1038"/>
                </a:lnTo>
                <a:lnTo>
                  <a:pt x="586" y="1056"/>
                </a:lnTo>
                <a:lnTo>
                  <a:pt x="648" y="1072"/>
                </a:lnTo>
                <a:lnTo>
                  <a:pt x="712" y="1088"/>
                </a:lnTo>
                <a:lnTo>
                  <a:pt x="844" y="1116"/>
                </a:lnTo>
                <a:lnTo>
                  <a:pt x="986" y="1144"/>
                </a:lnTo>
                <a:lnTo>
                  <a:pt x="1136" y="1168"/>
                </a:lnTo>
                <a:lnTo>
                  <a:pt x="1292" y="1192"/>
                </a:lnTo>
                <a:lnTo>
                  <a:pt x="1454" y="1212"/>
                </a:lnTo>
                <a:lnTo>
                  <a:pt x="1620" y="1228"/>
                </a:lnTo>
                <a:lnTo>
                  <a:pt x="1792" y="1244"/>
                </a:lnTo>
                <a:lnTo>
                  <a:pt x="1966" y="1258"/>
                </a:lnTo>
                <a:lnTo>
                  <a:pt x="2144" y="1270"/>
                </a:lnTo>
                <a:lnTo>
                  <a:pt x="2322" y="1278"/>
                </a:lnTo>
                <a:lnTo>
                  <a:pt x="2504" y="1286"/>
                </a:lnTo>
                <a:lnTo>
                  <a:pt x="2684" y="1290"/>
                </a:lnTo>
                <a:lnTo>
                  <a:pt x="2864" y="1294"/>
                </a:lnTo>
                <a:lnTo>
                  <a:pt x="3044" y="1294"/>
                </a:lnTo>
                <a:lnTo>
                  <a:pt x="3222" y="1294"/>
                </a:lnTo>
                <a:lnTo>
                  <a:pt x="3396" y="1292"/>
                </a:lnTo>
                <a:lnTo>
                  <a:pt x="3568" y="1288"/>
                </a:lnTo>
                <a:lnTo>
                  <a:pt x="3734" y="1282"/>
                </a:lnTo>
                <a:lnTo>
                  <a:pt x="3896" y="1274"/>
                </a:lnTo>
                <a:lnTo>
                  <a:pt x="4052" y="1264"/>
                </a:lnTo>
                <a:lnTo>
                  <a:pt x="4202" y="1252"/>
                </a:lnTo>
                <a:lnTo>
                  <a:pt x="4344" y="1240"/>
                </a:lnTo>
                <a:lnTo>
                  <a:pt x="4344" y="1240"/>
                </a:lnTo>
                <a:lnTo>
                  <a:pt x="4180" y="1238"/>
                </a:lnTo>
                <a:lnTo>
                  <a:pt x="3992" y="1234"/>
                </a:lnTo>
                <a:lnTo>
                  <a:pt x="3748" y="1226"/>
                </a:lnTo>
                <a:lnTo>
                  <a:pt x="3458" y="1216"/>
                </a:lnTo>
                <a:lnTo>
                  <a:pt x="3136" y="1200"/>
                </a:lnTo>
                <a:lnTo>
                  <a:pt x="2966" y="1192"/>
                </a:lnTo>
                <a:lnTo>
                  <a:pt x="2792" y="1180"/>
                </a:lnTo>
                <a:lnTo>
                  <a:pt x="2614" y="1168"/>
                </a:lnTo>
                <a:lnTo>
                  <a:pt x="2436" y="1152"/>
                </a:lnTo>
                <a:lnTo>
                  <a:pt x="2258" y="1136"/>
                </a:lnTo>
                <a:lnTo>
                  <a:pt x="2080" y="1118"/>
                </a:lnTo>
                <a:lnTo>
                  <a:pt x="1906" y="1100"/>
                </a:lnTo>
                <a:lnTo>
                  <a:pt x="1736" y="1078"/>
                </a:lnTo>
                <a:lnTo>
                  <a:pt x="1570" y="1052"/>
                </a:lnTo>
                <a:lnTo>
                  <a:pt x="1414" y="1026"/>
                </a:lnTo>
                <a:lnTo>
                  <a:pt x="1264" y="998"/>
                </a:lnTo>
                <a:lnTo>
                  <a:pt x="1192" y="982"/>
                </a:lnTo>
                <a:lnTo>
                  <a:pt x="1124" y="966"/>
                </a:lnTo>
                <a:lnTo>
                  <a:pt x="1058" y="950"/>
                </a:lnTo>
                <a:lnTo>
                  <a:pt x="996" y="932"/>
                </a:lnTo>
                <a:lnTo>
                  <a:pt x="936" y="914"/>
                </a:lnTo>
                <a:lnTo>
                  <a:pt x="880" y="896"/>
                </a:lnTo>
                <a:lnTo>
                  <a:pt x="828" y="878"/>
                </a:lnTo>
                <a:lnTo>
                  <a:pt x="778" y="858"/>
                </a:lnTo>
                <a:lnTo>
                  <a:pt x="734" y="836"/>
                </a:lnTo>
                <a:lnTo>
                  <a:pt x="692" y="816"/>
                </a:lnTo>
                <a:lnTo>
                  <a:pt x="654" y="792"/>
                </a:lnTo>
                <a:lnTo>
                  <a:pt x="622" y="770"/>
                </a:lnTo>
                <a:lnTo>
                  <a:pt x="594" y="746"/>
                </a:lnTo>
                <a:lnTo>
                  <a:pt x="570" y="722"/>
                </a:lnTo>
                <a:lnTo>
                  <a:pt x="552" y="696"/>
                </a:lnTo>
                <a:lnTo>
                  <a:pt x="546" y="684"/>
                </a:lnTo>
                <a:lnTo>
                  <a:pt x="538" y="670"/>
                </a:lnTo>
                <a:lnTo>
                  <a:pt x="534" y="658"/>
                </a:lnTo>
                <a:lnTo>
                  <a:pt x="530" y="644"/>
                </a:lnTo>
                <a:lnTo>
                  <a:pt x="528" y="630"/>
                </a:lnTo>
                <a:lnTo>
                  <a:pt x="528" y="616"/>
                </a:lnTo>
                <a:lnTo>
                  <a:pt x="528" y="616"/>
                </a:lnTo>
                <a:lnTo>
                  <a:pt x="530" y="596"/>
                </a:lnTo>
                <a:lnTo>
                  <a:pt x="532" y="578"/>
                </a:lnTo>
                <a:lnTo>
                  <a:pt x="538" y="560"/>
                </a:lnTo>
                <a:lnTo>
                  <a:pt x="544" y="542"/>
                </a:lnTo>
                <a:lnTo>
                  <a:pt x="552" y="526"/>
                </a:lnTo>
                <a:lnTo>
                  <a:pt x="564" y="508"/>
                </a:lnTo>
                <a:lnTo>
                  <a:pt x="576" y="492"/>
                </a:lnTo>
                <a:lnTo>
                  <a:pt x="590" y="476"/>
                </a:lnTo>
                <a:lnTo>
                  <a:pt x="606" y="462"/>
                </a:lnTo>
                <a:lnTo>
                  <a:pt x="624" y="446"/>
                </a:lnTo>
                <a:lnTo>
                  <a:pt x="642" y="432"/>
                </a:lnTo>
                <a:lnTo>
                  <a:pt x="664" y="418"/>
                </a:lnTo>
                <a:lnTo>
                  <a:pt x="710" y="390"/>
                </a:lnTo>
                <a:lnTo>
                  <a:pt x="762" y="366"/>
                </a:lnTo>
                <a:lnTo>
                  <a:pt x="820" y="342"/>
                </a:lnTo>
                <a:lnTo>
                  <a:pt x="882" y="320"/>
                </a:lnTo>
                <a:lnTo>
                  <a:pt x="950" y="298"/>
                </a:lnTo>
                <a:lnTo>
                  <a:pt x="1022" y="278"/>
                </a:lnTo>
                <a:lnTo>
                  <a:pt x="1098" y="260"/>
                </a:lnTo>
                <a:lnTo>
                  <a:pt x="1178" y="242"/>
                </a:lnTo>
                <a:lnTo>
                  <a:pt x="1260" y="224"/>
                </a:lnTo>
                <a:lnTo>
                  <a:pt x="1348" y="208"/>
                </a:lnTo>
                <a:lnTo>
                  <a:pt x="1528" y="180"/>
                </a:lnTo>
                <a:lnTo>
                  <a:pt x="1718" y="152"/>
                </a:lnTo>
                <a:lnTo>
                  <a:pt x="1912" y="126"/>
                </a:lnTo>
                <a:lnTo>
                  <a:pt x="2110" y="102"/>
                </a:lnTo>
                <a:lnTo>
                  <a:pt x="2506" y="54"/>
                </a:lnTo>
                <a:lnTo>
                  <a:pt x="2696" y="28"/>
                </a:lnTo>
                <a:lnTo>
                  <a:pt x="2880" y="0"/>
                </a:lnTo>
                <a:lnTo>
                  <a:pt x="2880" y="0"/>
                </a:lnTo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19000">
                <a:schemeClr val="bg1">
                  <a:lumMod val="85000"/>
                  <a:alpha val="34000"/>
                </a:schemeClr>
              </a:gs>
              <a:gs pos="50000">
                <a:schemeClr val="bg1">
                  <a:lumMod val="85000"/>
                  <a:alpha val="26000"/>
                </a:schemeClr>
              </a:gs>
              <a:gs pos="72000">
                <a:schemeClr val="bg1">
                  <a:lumMod val="85000"/>
                  <a:alpha val="2000"/>
                </a:schemeClr>
              </a:gs>
              <a:gs pos="89000">
                <a:schemeClr val="bg1">
                  <a:lumMod val="75000"/>
                  <a:alpha val="2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85720" y="4013206"/>
            <a:ext cx="4859782" cy="2555234"/>
          </a:xfrm>
          <a:custGeom>
            <a:avLst/>
            <a:gdLst>
              <a:gd name="connsiteX0" fmla="*/ 0 w 9958422"/>
              <a:gd name="connsiteY0" fmla="*/ 1244600 h 2489200"/>
              <a:gd name="connsiteX1" fmla="*/ 3771763 w 9958422"/>
              <a:gd name="connsiteY1" fmla="*/ 37155 h 2489200"/>
              <a:gd name="connsiteX2" fmla="*/ 4979213 w 9958422"/>
              <a:gd name="connsiteY2" fmla="*/ 6 h 2489200"/>
              <a:gd name="connsiteX3" fmla="*/ 6186666 w 9958422"/>
              <a:gd name="connsiteY3" fmla="*/ 37155 h 2489200"/>
              <a:gd name="connsiteX4" fmla="*/ 9958423 w 9958422"/>
              <a:gd name="connsiteY4" fmla="*/ 1244614 h 2489200"/>
              <a:gd name="connsiteX5" fmla="*/ 6186662 w 9958422"/>
              <a:gd name="connsiteY5" fmla="*/ 2452065 h 2489200"/>
              <a:gd name="connsiteX6" fmla="*/ 4979211 w 9958422"/>
              <a:gd name="connsiteY6" fmla="*/ 2489214 h 2489200"/>
              <a:gd name="connsiteX7" fmla="*/ 3771759 w 9958422"/>
              <a:gd name="connsiteY7" fmla="*/ 2452065 h 2489200"/>
              <a:gd name="connsiteX8" fmla="*/ 1 w 9958422"/>
              <a:gd name="connsiteY8" fmla="*/ 1244608 h 2489200"/>
              <a:gd name="connsiteX9" fmla="*/ 0 w 9958422"/>
              <a:gd name="connsiteY9" fmla="*/ 1244600 h 2489200"/>
              <a:gd name="connsiteX0" fmla="*/ 6186672 w 10049873"/>
              <a:gd name="connsiteY0" fmla="*/ 2452059 h 2489208"/>
              <a:gd name="connsiteX1" fmla="*/ 4979221 w 10049873"/>
              <a:gd name="connsiteY1" fmla="*/ 2489208 h 2489208"/>
              <a:gd name="connsiteX2" fmla="*/ 3771769 w 10049873"/>
              <a:gd name="connsiteY2" fmla="*/ 2452059 h 2489208"/>
              <a:gd name="connsiteX3" fmla="*/ 11 w 10049873"/>
              <a:gd name="connsiteY3" fmla="*/ 1244602 h 2489208"/>
              <a:gd name="connsiteX4" fmla="*/ 10 w 10049873"/>
              <a:gd name="connsiteY4" fmla="*/ 1244594 h 2489208"/>
              <a:gd name="connsiteX5" fmla="*/ 3771773 w 10049873"/>
              <a:gd name="connsiteY5" fmla="*/ 37149 h 2489208"/>
              <a:gd name="connsiteX6" fmla="*/ 4979223 w 10049873"/>
              <a:gd name="connsiteY6" fmla="*/ 0 h 2489208"/>
              <a:gd name="connsiteX7" fmla="*/ 6186676 w 10049873"/>
              <a:gd name="connsiteY7" fmla="*/ 37149 h 2489208"/>
              <a:gd name="connsiteX8" fmla="*/ 10049873 w 10049873"/>
              <a:gd name="connsiteY8" fmla="*/ 1336048 h 2489208"/>
              <a:gd name="connsiteX0" fmla="*/ 6186672 w 6186676"/>
              <a:gd name="connsiteY0" fmla="*/ 2452059 h 2489208"/>
              <a:gd name="connsiteX1" fmla="*/ 4979221 w 6186676"/>
              <a:gd name="connsiteY1" fmla="*/ 2489208 h 2489208"/>
              <a:gd name="connsiteX2" fmla="*/ 3771769 w 6186676"/>
              <a:gd name="connsiteY2" fmla="*/ 2452059 h 2489208"/>
              <a:gd name="connsiteX3" fmla="*/ 11 w 6186676"/>
              <a:gd name="connsiteY3" fmla="*/ 1244602 h 2489208"/>
              <a:gd name="connsiteX4" fmla="*/ 10 w 6186676"/>
              <a:gd name="connsiteY4" fmla="*/ 1244594 h 2489208"/>
              <a:gd name="connsiteX5" fmla="*/ 3771773 w 6186676"/>
              <a:gd name="connsiteY5" fmla="*/ 37149 h 2489208"/>
              <a:gd name="connsiteX6" fmla="*/ 4979223 w 6186676"/>
              <a:gd name="connsiteY6" fmla="*/ 0 h 2489208"/>
              <a:gd name="connsiteX7" fmla="*/ 6186676 w 6186676"/>
              <a:gd name="connsiteY7" fmla="*/ 37149 h 2489208"/>
              <a:gd name="connsiteX0" fmla="*/ 6186672 w 6186672"/>
              <a:gd name="connsiteY0" fmla="*/ 2452059 h 2489208"/>
              <a:gd name="connsiteX1" fmla="*/ 4979221 w 6186672"/>
              <a:gd name="connsiteY1" fmla="*/ 2489208 h 2489208"/>
              <a:gd name="connsiteX2" fmla="*/ 3771769 w 6186672"/>
              <a:gd name="connsiteY2" fmla="*/ 2452059 h 2489208"/>
              <a:gd name="connsiteX3" fmla="*/ 11 w 6186672"/>
              <a:gd name="connsiteY3" fmla="*/ 1244602 h 2489208"/>
              <a:gd name="connsiteX4" fmla="*/ 10 w 6186672"/>
              <a:gd name="connsiteY4" fmla="*/ 1244594 h 2489208"/>
              <a:gd name="connsiteX5" fmla="*/ 3771773 w 6186672"/>
              <a:gd name="connsiteY5" fmla="*/ 37149 h 2489208"/>
              <a:gd name="connsiteX6" fmla="*/ 4979223 w 6186672"/>
              <a:gd name="connsiteY6" fmla="*/ 0 h 2489208"/>
              <a:gd name="connsiteX0" fmla="*/ 6189832 w 6189832"/>
              <a:gd name="connsiteY0" fmla="*/ 2501249 h 2525922"/>
              <a:gd name="connsiteX1" fmla="*/ 4979221 w 6189832"/>
              <a:gd name="connsiteY1" fmla="*/ 2489208 h 2525922"/>
              <a:gd name="connsiteX2" fmla="*/ 3771769 w 6189832"/>
              <a:gd name="connsiteY2" fmla="*/ 2452059 h 2525922"/>
              <a:gd name="connsiteX3" fmla="*/ 11 w 6189832"/>
              <a:gd name="connsiteY3" fmla="*/ 1244602 h 2525922"/>
              <a:gd name="connsiteX4" fmla="*/ 10 w 6189832"/>
              <a:gd name="connsiteY4" fmla="*/ 1244594 h 2525922"/>
              <a:gd name="connsiteX5" fmla="*/ 3771773 w 6189832"/>
              <a:gd name="connsiteY5" fmla="*/ 37149 h 2525922"/>
              <a:gd name="connsiteX6" fmla="*/ 4979223 w 6189832"/>
              <a:gd name="connsiteY6" fmla="*/ 0 h 2525922"/>
              <a:gd name="connsiteX0" fmla="*/ 6189832 w 6189832"/>
              <a:gd name="connsiteY0" fmla="*/ 2501249 h 2501249"/>
              <a:gd name="connsiteX1" fmla="*/ 4979221 w 6189832"/>
              <a:gd name="connsiteY1" fmla="*/ 2489208 h 2501249"/>
              <a:gd name="connsiteX2" fmla="*/ 3771769 w 6189832"/>
              <a:gd name="connsiteY2" fmla="*/ 2452059 h 2501249"/>
              <a:gd name="connsiteX3" fmla="*/ 11 w 6189832"/>
              <a:gd name="connsiteY3" fmla="*/ 1244602 h 2501249"/>
              <a:gd name="connsiteX4" fmla="*/ 10 w 6189832"/>
              <a:gd name="connsiteY4" fmla="*/ 1244594 h 2501249"/>
              <a:gd name="connsiteX5" fmla="*/ 3771773 w 6189832"/>
              <a:gd name="connsiteY5" fmla="*/ 37149 h 2501249"/>
              <a:gd name="connsiteX6" fmla="*/ 4979223 w 6189832"/>
              <a:gd name="connsiteY6" fmla="*/ 0 h 2501249"/>
              <a:gd name="connsiteX0" fmla="*/ 6189832 w 6189832"/>
              <a:gd name="connsiteY0" fmla="*/ 2555229 h 2555229"/>
              <a:gd name="connsiteX1" fmla="*/ 4979221 w 6189832"/>
              <a:gd name="connsiteY1" fmla="*/ 2543188 h 2555229"/>
              <a:gd name="connsiteX2" fmla="*/ 3771769 w 6189832"/>
              <a:gd name="connsiteY2" fmla="*/ 2506039 h 2555229"/>
              <a:gd name="connsiteX3" fmla="*/ 11 w 6189832"/>
              <a:gd name="connsiteY3" fmla="*/ 1298582 h 2555229"/>
              <a:gd name="connsiteX4" fmla="*/ 10 w 6189832"/>
              <a:gd name="connsiteY4" fmla="*/ 1298574 h 2555229"/>
              <a:gd name="connsiteX5" fmla="*/ 3771773 w 6189832"/>
              <a:gd name="connsiteY5" fmla="*/ 91129 h 2555229"/>
              <a:gd name="connsiteX6" fmla="*/ 4964929 w 6189832"/>
              <a:gd name="connsiteY6" fmla="*/ 0 h 2555229"/>
              <a:gd name="connsiteX0" fmla="*/ 6189832 w 6189832"/>
              <a:gd name="connsiteY0" fmla="*/ 2555229 h 2555229"/>
              <a:gd name="connsiteX1" fmla="*/ 4979221 w 6189832"/>
              <a:gd name="connsiteY1" fmla="*/ 2543188 h 2555229"/>
              <a:gd name="connsiteX2" fmla="*/ 3771769 w 6189832"/>
              <a:gd name="connsiteY2" fmla="*/ 2506039 h 2555229"/>
              <a:gd name="connsiteX3" fmla="*/ 11 w 6189832"/>
              <a:gd name="connsiteY3" fmla="*/ 1298582 h 2555229"/>
              <a:gd name="connsiteX4" fmla="*/ 10 w 6189832"/>
              <a:gd name="connsiteY4" fmla="*/ 1298574 h 2555229"/>
              <a:gd name="connsiteX5" fmla="*/ 3771773 w 6189832"/>
              <a:gd name="connsiteY5" fmla="*/ 91129 h 2555229"/>
              <a:gd name="connsiteX6" fmla="*/ 4964929 w 6189832"/>
              <a:gd name="connsiteY6" fmla="*/ 0 h 255522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89832" h="2555229">
                <a:moveTo>
                  <a:pt x="6189832" y="2555229"/>
                </a:moveTo>
                <a:lnTo>
                  <a:pt x="4979221" y="2543188"/>
                </a:lnTo>
                <a:cubicBezTo>
                  <a:pt x="4576211" y="2534990"/>
                  <a:pt x="4166665" y="2530712"/>
                  <a:pt x="3771769" y="2506039"/>
                </a:cubicBezTo>
                <a:cubicBezTo>
                  <a:pt x="1555091" y="2367542"/>
                  <a:pt x="0" y="1869709"/>
                  <a:pt x="11" y="1298582"/>
                </a:cubicBezTo>
                <a:cubicBezTo>
                  <a:pt x="11" y="1298579"/>
                  <a:pt x="10" y="1298577"/>
                  <a:pt x="10" y="1298574"/>
                </a:cubicBezTo>
                <a:cubicBezTo>
                  <a:pt x="21" y="727451"/>
                  <a:pt x="1555109" y="229625"/>
                  <a:pt x="3771773" y="91129"/>
                </a:cubicBezTo>
                <a:cubicBezTo>
                  <a:pt x="4166669" y="66456"/>
                  <a:pt x="4515018" y="47620"/>
                  <a:pt x="4964929" y="0"/>
                </a:cubicBezTo>
              </a:path>
            </a:pathLst>
          </a:custGeom>
          <a:noFill/>
          <a:ln>
            <a:gradFill>
              <a:gsLst>
                <a:gs pos="0">
                  <a:schemeClr val="accent1">
                    <a:lumMod val="20000"/>
                    <a:lumOff val="80000"/>
                    <a:alpha val="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Freeform 5"/>
          <p:cNvSpPr/>
          <p:nvPr/>
        </p:nvSpPr>
        <p:spPr>
          <a:xfrm>
            <a:off x="397903" y="4019565"/>
            <a:ext cx="6674405" cy="2500330"/>
          </a:xfrm>
          <a:custGeom>
            <a:avLst/>
            <a:gdLst/>
            <a:cxnLst>
              <a:cxn ang="0">
                <a:pos x="2756" y="8"/>
              </a:cxn>
              <a:cxn ang="0">
                <a:pos x="2212" y="48"/>
              </a:cxn>
              <a:cxn ang="0">
                <a:pos x="1574" y="118"/>
              </a:cxn>
              <a:cxn ang="0">
                <a:pos x="1172" y="176"/>
              </a:cxn>
              <a:cxn ang="0">
                <a:pos x="786" y="248"/>
              </a:cxn>
              <a:cxn ang="0">
                <a:pos x="450" y="334"/>
              </a:cxn>
              <a:cxn ang="0">
                <a:pos x="266" y="402"/>
              </a:cxn>
              <a:cxn ang="0">
                <a:pos x="154" y="456"/>
              </a:cxn>
              <a:cxn ang="0">
                <a:pos x="72" y="516"/>
              </a:cxn>
              <a:cxn ang="0">
                <a:pos x="18" y="580"/>
              </a:cxn>
              <a:cxn ang="0">
                <a:pos x="0" y="648"/>
              </a:cxn>
              <a:cxn ang="0">
                <a:pos x="8" y="704"/>
              </a:cxn>
              <a:cxn ang="0">
                <a:pos x="50" y="784"/>
              </a:cxn>
              <a:cxn ang="0">
                <a:pos x="126" y="856"/>
              </a:cxn>
              <a:cxn ang="0">
                <a:pos x="232" y="922"/>
              </a:cxn>
              <a:cxn ang="0">
                <a:pos x="368" y="984"/>
              </a:cxn>
              <a:cxn ang="0">
                <a:pos x="528" y="1038"/>
              </a:cxn>
              <a:cxn ang="0">
                <a:pos x="712" y="1088"/>
              </a:cxn>
              <a:cxn ang="0">
                <a:pos x="1136" y="1168"/>
              </a:cxn>
              <a:cxn ang="0">
                <a:pos x="1620" y="1228"/>
              </a:cxn>
              <a:cxn ang="0">
                <a:pos x="2144" y="1270"/>
              </a:cxn>
              <a:cxn ang="0">
                <a:pos x="2684" y="1290"/>
              </a:cxn>
              <a:cxn ang="0">
                <a:pos x="3222" y="1294"/>
              </a:cxn>
              <a:cxn ang="0">
                <a:pos x="3734" y="1282"/>
              </a:cxn>
              <a:cxn ang="0">
                <a:pos x="4202" y="1252"/>
              </a:cxn>
              <a:cxn ang="0">
                <a:pos x="4180" y="1238"/>
              </a:cxn>
              <a:cxn ang="0">
                <a:pos x="3458" y="1216"/>
              </a:cxn>
              <a:cxn ang="0">
                <a:pos x="2792" y="1180"/>
              </a:cxn>
              <a:cxn ang="0">
                <a:pos x="2258" y="1136"/>
              </a:cxn>
              <a:cxn ang="0">
                <a:pos x="1736" y="1078"/>
              </a:cxn>
              <a:cxn ang="0">
                <a:pos x="1264" y="998"/>
              </a:cxn>
              <a:cxn ang="0">
                <a:pos x="1058" y="950"/>
              </a:cxn>
              <a:cxn ang="0">
                <a:pos x="880" y="896"/>
              </a:cxn>
              <a:cxn ang="0">
                <a:pos x="734" y="836"/>
              </a:cxn>
              <a:cxn ang="0">
                <a:pos x="622" y="770"/>
              </a:cxn>
              <a:cxn ang="0">
                <a:pos x="552" y="696"/>
              </a:cxn>
              <a:cxn ang="0">
                <a:pos x="534" y="658"/>
              </a:cxn>
              <a:cxn ang="0">
                <a:pos x="528" y="616"/>
              </a:cxn>
              <a:cxn ang="0">
                <a:pos x="532" y="578"/>
              </a:cxn>
              <a:cxn ang="0">
                <a:pos x="552" y="526"/>
              </a:cxn>
              <a:cxn ang="0">
                <a:pos x="590" y="476"/>
              </a:cxn>
              <a:cxn ang="0">
                <a:pos x="642" y="432"/>
              </a:cxn>
              <a:cxn ang="0">
                <a:pos x="762" y="366"/>
              </a:cxn>
              <a:cxn ang="0">
                <a:pos x="950" y="298"/>
              </a:cxn>
              <a:cxn ang="0">
                <a:pos x="1178" y="242"/>
              </a:cxn>
              <a:cxn ang="0">
                <a:pos x="1528" y="180"/>
              </a:cxn>
              <a:cxn ang="0">
                <a:pos x="2110" y="102"/>
              </a:cxn>
              <a:cxn ang="0">
                <a:pos x="2880" y="0"/>
              </a:cxn>
            </a:cxnLst>
            <a:rect l="0" t="0" r="r" b="b"/>
            <a:pathLst>
              <a:path w="4344" h="1294">
                <a:moveTo>
                  <a:pt x="2880" y="0"/>
                </a:moveTo>
                <a:lnTo>
                  <a:pt x="2880" y="0"/>
                </a:lnTo>
                <a:lnTo>
                  <a:pt x="2756" y="8"/>
                </a:lnTo>
                <a:lnTo>
                  <a:pt x="2614" y="16"/>
                </a:lnTo>
                <a:lnTo>
                  <a:pt x="2430" y="30"/>
                </a:lnTo>
                <a:lnTo>
                  <a:pt x="2212" y="48"/>
                </a:lnTo>
                <a:lnTo>
                  <a:pt x="1968" y="72"/>
                </a:lnTo>
                <a:lnTo>
                  <a:pt x="1708" y="100"/>
                </a:lnTo>
                <a:lnTo>
                  <a:pt x="1574" y="118"/>
                </a:lnTo>
                <a:lnTo>
                  <a:pt x="1440" y="134"/>
                </a:lnTo>
                <a:lnTo>
                  <a:pt x="1306" y="154"/>
                </a:lnTo>
                <a:lnTo>
                  <a:pt x="1172" y="176"/>
                </a:lnTo>
                <a:lnTo>
                  <a:pt x="1040" y="198"/>
                </a:lnTo>
                <a:lnTo>
                  <a:pt x="912" y="222"/>
                </a:lnTo>
                <a:lnTo>
                  <a:pt x="786" y="248"/>
                </a:lnTo>
                <a:lnTo>
                  <a:pt x="668" y="274"/>
                </a:lnTo>
                <a:lnTo>
                  <a:pt x="556" y="304"/>
                </a:lnTo>
                <a:lnTo>
                  <a:pt x="450" y="334"/>
                </a:lnTo>
                <a:lnTo>
                  <a:pt x="354" y="366"/>
                </a:lnTo>
                <a:lnTo>
                  <a:pt x="308" y="384"/>
                </a:lnTo>
                <a:lnTo>
                  <a:pt x="266" y="402"/>
                </a:lnTo>
                <a:lnTo>
                  <a:pt x="226" y="418"/>
                </a:lnTo>
                <a:lnTo>
                  <a:pt x="188" y="438"/>
                </a:lnTo>
                <a:lnTo>
                  <a:pt x="154" y="456"/>
                </a:lnTo>
                <a:lnTo>
                  <a:pt x="124" y="476"/>
                </a:lnTo>
                <a:lnTo>
                  <a:pt x="96" y="496"/>
                </a:lnTo>
                <a:lnTo>
                  <a:pt x="72" y="516"/>
                </a:lnTo>
                <a:lnTo>
                  <a:pt x="50" y="536"/>
                </a:lnTo>
                <a:lnTo>
                  <a:pt x="32" y="558"/>
                </a:lnTo>
                <a:lnTo>
                  <a:pt x="18" y="580"/>
                </a:lnTo>
                <a:lnTo>
                  <a:pt x="8" y="602"/>
                </a:lnTo>
                <a:lnTo>
                  <a:pt x="2" y="624"/>
                </a:lnTo>
                <a:lnTo>
                  <a:pt x="0" y="648"/>
                </a:lnTo>
                <a:lnTo>
                  <a:pt x="0" y="648"/>
                </a:lnTo>
                <a:lnTo>
                  <a:pt x="2" y="676"/>
                </a:lnTo>
                <a:lnTo>
                  <a:pt x="8" y="704"/>
                </a:lnTo>
                <a:lnTo>
                  <a:pt x="18" y="732"/>
                </a:lnTo>
                <a:lnTo>
                  <a:pt x="32" y="758"/>
                </a:lnTo>
                <a:lnTo>
                  <a:pt x="50" y="784"/>
                </a:lnTo>
                <a:lnTo>
                  <a:pt x="72" y="808"/>
                </a:lnTo>
                <a:lnTo>
                  <a:pt x="98" y="832"/>
                </a:lnTo>
                <a:lnTo>
                  <a:pt x="126" y="856"/>
                </a:lnTo>
                <a:lnTo>
                  <a:pt x="158" y="880"/>
                </a:lnTo>
                <a:lnTo>
                  <a:pt x="194" y="902"/>
                </a:lnTo>
                <a:lnTo>
                  <a:pt x="232" y="922"/>
                </a:lnTo>
                <a:lnTo>
                  <a:pt x="274" y="944"/>
                </a:lnTo>
                <a:lnTo>
                  <a:pt x="320" y="964"/>
                </a:lnTo>
                <a:lnTo>
                  <a:pt x="368" y="984"/>
                </a:lnTo>
                <a:lnTo>
                  <a:pt x="418" y="1002"/>
                </a:lnTo>
                <a:lnTo>
                  <a:pt x="472" y="1020"/>
                </a:lnTo>
                <a:lnTo>
                  <a:pt x="528" y="1038"/>
                </a:lnTo>
                <a:lnTo>
                  <a:pt x="586" y="1056"/>
                </a:lnTo>
                <a:lnTo>
                  <a:pt x="648" y="1072"/>
                </a:lnTo>
                <a:lnTo>
                  <a:pt x="712" y="1088"/>
                </a:lnTo>
                <a:lnTo>
                  <a:pt x="844" y="1116"/>
                </a:lnTo>
                <a:lnTo>
                  <a:pt x="986" y="1144"/>
                </a:lnTo>
                <a:lnTo>
                  <a:pt x="1136" y="1168"/>
                </a:lnTo>
                <a:lnTo>
                  <a:pt x="1292" y="1192"/>
                </a:lnTo>
                <a:lnTo>
                  <a:pt x="1454" y="1212"/>
                </a:lnTo>
                <a:lnTo>
                  <a:pt x="1620" y="1228"/>
                </a:lnTo>
                <a:lnTo>
                  <a:pt x="1792" y="1244"/>
                </a:lnTo>
                <a:lnTo>
                  <a:pt x="1966" y="1258"/>
                </a:lnTo>
                <a:lnTo>
                  <a:pt x="2144" y="1270"/>
                </a:lnTo>
                <a:lnTo>
                  <a:pt x="2322" y="1278"/>
                </a:lnTo>
                <a:lnTo>
                  <a:pt x="2504" y="1286"/>
                </a:lnTo>
                <a:lnTo>
                  <a:pt x="2684" y="1290"/>
                </a:lnTo>
                <a:lnTo>
                  <a:pt x="2864" y="1294"/>
                </a:lnTo>
                <a:lnTo>
                  <a:pt x="3044" y="1294"/>
                </a:lnTo>
                <a:lnTo>
                  <a:pt x="3222" y="1294"/>
                </a:lnTo>
                <a:lnTo>
                  <a:pt x="3396" y="1292"/>
                </a:lnTo>
                <a:lnTo>
                  <a:pt x="3568" y="1288"/>
                </a:lnTo>
                <a:lnTo>
                  <a:pt x="3734" y="1282"/>
                </a:lnTo>
                <a:lnTo>
                  <a:pt x="3896" y="1274"/>
                </a:lnTo>
                <a:lnTo>
                  <a:pt x="4052" y="1264"/>
                </a:lnTo>
                <a:lnTo>
                  <a:pt x="4202" y="1252"/>
                </a:lnTo>
                <a:lnTo>
                  <a:pt x="4344" y="1240"/>
                </a:lnTo>
                <a:lnTo>
                  <a:pt x="4344" y="1240"/>
                </a:lnTo>
                <a:lnTo>
                  <a:pt x="4180" y="1238"/>
                </a:lnTo>
                <a:lnTo>
                  <a:pt x="3992" y="1234"/>
                </a:lnTo>
                <a:lnTo>
                  <a:pt x="3748" y="1226"/>
                </a:lnTo>
                <a:lnTo>
                  <a:pt x="3458" y="1216"/>
                </a:lnTo>
                <a:lnTo>
                  <a:pt x="3136" y="1200"/>
                </a:lnTo>
                <a:lnTo>
                  <a:pt x="2966" y="1192"/>
                </a:lnTo>
                <a:lnTo>
                  <a:pt x="2792" y="1180"/>
                </a:lnTo>
                <a:lnTo>
                  <a:pt x="2614" y="1168"/>
                </a:lnTo>
                <a:lnTo>
                  <a:pt x="2436" y="1152"/>
                </a:lnTo>
                <a:lnTo>
                  <a:pt x="2258" y="1136"/>
                </a:lnTo>
                <a:lnTo>
                  <a:pt x="2080" y="1118"/>
                </a:lnTo>
                <a:lnTo>
                  <a:pt x="1906" y="1100"/>
                </a:lnTo>
                <a:lnTo>
                  <a:pt x="1736" y="1078"/>
                </a:lnTo>
                <a:lnTo>
                  <a:pt x="1570" y="1052"/>
                </a:lnTo>
                <a:lnTo>
                  <a:pt x="1414" y="1026"/>
                </a:lnTo>
                <a:lnTo>
                  <a:pt x="1264" y="998"/>
                </a:lnTo>
                <a:lnTo>
                  <a:pt x="1192" y="982"/>
                </a:lnTo>
                <a:lnTo>
                  <a:pt x="1124" y="966"/>
                </a:lnTo>
                <a:lnTo>
                  <a:pt x="1058" y="950"/>
                </a:lnTo>
                <a:lnTo>
                  <a:pt x="996" y="932"/>
                </a:lnTo>
                <a:lnTo>
                  <a:pt x="936" y="914"/>
                </a:lnTo>
                <a:lnTo>
                  <a:pt x="880" y="896"/>
                </a:lnTo>
                <a:lnTo>
                  <a:pt x="828" y="878"/>
                </a:lnTo>
                <a:lnTo>
                  <a:pt x="778" y="858"/>
                </a:lnTo>
                <a:lnTo>
                  <a:pt x="734" y="836"/>
                </a:lnTo>
                <a:lnTo>
                  <a:pt x="692" y="816"/>
                </a:lnTo>
                <a:lnTo>
                  <a:pt x="654" y="792"/>
                </a:lnTo>
                <a:lnTo>
                  <a:pt x="622" y="770"/>
                </a:lnTo>
                <a:lnTo>
                  <a:pt x="594" y="746"/>
                </a:lnTo>
                <a:lnTo>
                  <a:pt x="570" y="722"/>
                </a:lnTo>
                <a:lnTo>
                  <a:pt x="552" y="696"/>
                </a:lnTo>
                <a:lnTo>
                  <a:pt x="546" y="684"/>
                </a:lnTo>
                <a:lnTo>
                  <a:pt x="538" y="670"/>
                </a:lnTo>
                <a:lnTo>
                  <a:pt x="534" y="658"/>
                </a:lnTo>
                <a:lnTo>
                  <a:pt x="530" y="644"/>
                </a:lnTo>
                <a:lnTo>
                  <a:pt x="528" y="630"/>
                </a:lnTo>
                <a:lnTo>
                  <a:pt x="528" y="616"/>
                </a:lnTo>
                <a:lnTo>
                  <a:pt x="528" y="616"/>
                </a:lnTo>
                <a:lnTo>
                  <a:pt x="530" y="596"/>
                </a:lnTo>
                <a:lnTo>
                  <a:pt x="532" y="578"/>
                </a:lnTo>
                <a:lnTo>
                  <a:pt x="538" y="560"/>
                </a:lnTo>
                <a:lnTo>
                  <a:pt x="544" y="542"/>
                </a:lnTo>
                <a:lnTo>
                  <a:pt x="552" y="526"/>
                </a:lnTo>
                <a:lnTo>
                  <a:pt x="564" y="508"/>
                </a:lnTo>
                <a:lnTo>
                  <a:pt x="576" y="492"/>
                </a:lnTo>
                <a:lnTo>
                  <a:pt x="590" y="476"/>
                </a:lnTo>
                <a:lnTo>
                  <a:pt x="606" y="462"/>
                </a:lnTo>
                <a:lnTo>
                  <a:pt x="624" y="446"/>
                </a:lnTo>
                <a:lnTo>
                  <a:pt x="642" y="432"/>
                </a:lnTo>
                <a:lnTo>
                  <a:pt x="664" y="418"/>
                </a:lnTo>
                <a:lnTo>
                  <a:pt x="710" y="390"/>
                </a:lnTo>
                <a:lnTo>
                  <a:pt x="762" y="366"/>
                </a:lnTo>
                <a:lnTo>
                  <a:pt x="820" y="342"/>
                </a:lnTo>
                <a:lnTo>
                  <a:pt x="882" y="320"/>
                </a:lnTo>
                <a:lnTo>
                  <a:pt x="950" y="298"/>
                </a:lnTo>
                <a:lnTo>
                  <a:pt x="1022" y="278"/>
                </a:lnTo>
                <a:lnTo>
                  <a:pt x="1098" y="260"/>
                </a:lnTo>
                <a:lnTo>
                  <a:pt x="1178" y="242"/>
                </a:lnTo>
                <a:lnTo>
                  <a:pt x="1260" y="224"/>
                </a:lnTo>
                <a:lnTo>
                  <a:pt x="1348" y="208"/>
                </a:lnTo>
                <a:lnTo>
                  <a:pt x="1528" y="180"/>
                </a:lnTo>
                <a:lnTo>
                  <a:pt x="1718" y="152"/>
                </a:lnTo>
                <a:lnTo>
                  <a:pt x="1912" y="126"/>
                </a:lnTo>
                <a:lnTo>
                  <a:pt x="2110" y="102"/>
                </a:lnTo>
                <a:lnTo>
                  <a:pt x="2506" y="54"/>
                </a:lnTo>
                <a:lnTo>
                  <a:pt x="2696" y="28"/>
                </a:lnTo>
                <a:lnTo>
                  <a:pt x="2880" y="0"/>
                </a:lnTo>
                <a:lnTo>
                  <a:pt x="2880" y="0"/>
                </a:lnTo>
              </a:path>
            </a:pathLst>
          </a:custGeom>
          <a:gradFill>
            <a:gsLst>
              <a:gs pos="0">
                <a:schemeClr val="bg2">
                  <a:lumMod val="20000"/>
                  <a:lumOff val="80000"/>
                  <a:alpha val="0"/>
                </a:schemeClr>
              </a:gs>
              <a:gs pos="19000">
                <a:schemeClr val="bg2">
                  <a:alpha val="88000"/>
                </a:schemeClr>
              </a:gs>
              <a:gs pos="50000">
                <a:schemeClr val="bg2">
                  <a:alpha val="56000"/>
                </a:schemeClr>
              </a:gs>
              <a:gs pos="72000">
                <a:schemeClr val="bg2">
                  <a:alpha val="47000"/>
                </a:schemeClr>
              </a:gs>
              <a:gs pos="89000">
                <a:schemeClr val="bg2">
                  <a:lumMod val="60000"/>
                  <a:lumOff val="40000"/>
                  <a:alpha val="11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3" name="그룹 20"/>
          <p:cNvGrpSpPr/>
          <p:nvPr/>
        </p:nvGrpSpPr>
        <p:grpSpPr>
          <a:xfrm rot="0" flipH="1">
            <a:off x="0" y="0"/>
            <a:ext cx="9144000" cy="2032001"/>
            <a:chOff x="0" y="0"/>
            <a:chExt cx="9144000" cy="2032001"/>
          </a:xfrm>
        </p:grpSpPr>
        <p:sp>
          <p:nvSpPr>
            <p:cNvPr id="14" name="Freeform 13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84000"/>
                  </a:schemeClr>
                </a:gs>
                <a:gs pos="50000">
                  <a:schemeClr val="bg2">
                    <a:lumMod val="60000"/>
                    <a:lumOff val="40000"/>
                    <a:alpha val="14000"/>
                  </a:schemeClr>
                </a:gs>
                <a:gs pos="72000">
                  <a:schemeClr val="bg2">
                    <a:lumMod val="60000"/>
                    <a:lumOff val="40000"/>
                    <a:alpha val="500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17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13000"/>
                  </a:schemeClr>
                </a:gs>
                <a:gs pos="50000">
                  <a:schemeClr val="bg1">
                    <a:lumMod val="85000"/>
                    <a:alpha val="0"/>
                  </a:schemeClr>
                </a:gs>
                <a:gs pos="72000">
                  <a:schemeClr val="bg1">
                    <a:lumMod val="85000"/>
                    <a:alpha val="0"/>
                  </a:schemeClr>
                </a:gs>
                <a:gs pos="89000">
                  <a:schemeClr val="bg1">
                    <a:lumMod val="75000"/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85880" y="2786047"/>
            <a:ext cx="7772400" cy="928705"/>
          </a:xfrm>
        </p:spPr>
        <p:txBody>
          <a:bodyPr anchor="ctr"/>
          <a:lstStyle>
            <a:lvl1pPr algn="l">
              <a:defRPr sz="5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5880" y="2214554"/>
            <a:ext cx="7772400" cy="571493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4D4F9BB-4132-4287-8CC8-8D855CD297EE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6" name="그림 15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H="1" flipV="1">
            <a:off x="3995057" y="-4"/>
            <a:ext cx="5148943" cy="2634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84300"/>
            <a:ext cx="4038600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84300"/>
            <a:ext cx="4038600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9A288E1-115A-4383-9733-92AB1765EBDC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6081693-AE98-47AF-BCDA-93D1F4898FF4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14422"/>
            <a:ext cx="822960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AA4EAC8-C441-4BE7-B3AD-00E7DB0BEFCE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D74842-A1D3-4A5D-B60D-F66EAD15763D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10000"/>
          </a:blip>
          <a:stretch>
            <a:fillRect/>
          </a:stretch>
        </p:blipFill>
        <p:spPr>
          <a:xfrm>
            <a:off x="0" y="4214818"/>
            <a:ext cx="5268686" cy="26431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316959" y="4772044"/>
            <a:ext cx="6510082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316959" y="584219"/>
            <a:ext cx="6510082" cy="4114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16959" y="5338782"/>
            <a:ext cx="6510082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3746A07-4E39-4CFF-B8D7-EE6D080B9A38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나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3"/>
          <p:cNvGrpSpPr/>
          <p:nvPr/>
        </p:nvGrpSpPr>
        <p:grpSpPr>
          <a:xfrm rot="0">
            <a:off x="4643516" y="1"/>
            <a:ext cx="4500484" cy="1000108"/>
            <a:chOff x="4643516" y="1"/>
            <a:chExt cx="4500484" cy="1000108"/>
          </a:xfrm>
        </p:grpSpPr>
        <p:sp>
          <p:nvSpPr>
            <p:cNvPr id="11" name="Freeform 13"/>
            <p:cNvSpPr/>
            <p:nvPr/>
          </p:nvSpPr>
          <p:spPr>
            <a:xfrm>
              <a:off x="4995103" y="210951"/>
              <a:ext cx="4148897" cy="789158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17"/>
            <p:cNvSpPr/>
            <p:nvPr/>
          </p:nvSpPr>
          <p:spPr>
            <a:xfrm>
              <a:off x="4643516" y="1"/>
              <a:ext cx="4324698" cy="949316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13" name="그림 12" descr="라인.png"/>
          <p:cNvPicPr>
            <a:picLocks noChangeAspect="1"/>
          </p:cNvPicPr>
          <p:nvPr/>
        </p:nvPicPr>
        <p:blipFill rotWithShape="1">
          <a:blip r:embed="rId14">
            <a:alphaModFix/>
            <a:lum contrast="10000"/>
          </a:blip>
          <a:stretch>
            <a:fillRect/>
          </a:stretch>
        </p:blipFill>
        <p:spPr>
          <a:xfrm>
            <a:off x="0" y="3352800"/>
            <a:ext cx="5268686" cy="35052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0B84D3C4-AC30-4BDB-A481-8CE9613C97F6}" type="datetime1">
              <a:rPr lang="ko-KR" altLang="en-US"/>
              <a:pPr latinLnBrk="1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AD22CD3B-FDDF-4998-970C-76E6E0BEC65F}" type="slidenum">
              <a:rPr lang="ko-KR" altLang="en-US"/>
              <a:pPr latinLnBrk="1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Clr>
          <a:schemeClr val="bg2">
            <a:lumMod val="75000"/>
          </a:schemeClr>
        </a:buClr>
        <a:buSzPct val="100000"/>
        <a:buFont typeface="Century Gothic"/>
        <a:buChar char="▐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Relationship Id="rId6" Type="http://schemas.openxmlformats.org/officeDocument/2006/relationships/image" Target="../media/image6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2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3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349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397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349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350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366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334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350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366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072505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0728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8005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73520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87464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half" idx="1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7" y="1681451"/>
            <a:ext cx="37147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81100" y="4875689"/>
            <a:ext cx="44767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9" y="2285992"/>
            <a:ext cx="3713644" cy="191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0050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0050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7425" y="4885214"/>
            <a:ext cx="400049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5725" y="4885214"/>
            <a:ext cx="400049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half" idx="1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2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3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7726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782000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나래">
  <a:themeElements>
    <a:clrScheme name="나래">
      <a:dk1>
        <a:srgbClr val="000000"/>
      </a:dk1>
      <a:lt1>
        <a:srgbClr val="ffffff"/>
      </a:lt1>
      <a:dk2>
        <a:srgbClr val="3337d5"/>
      </a:dk2>
      <a:lt2>
        <a:srgbClr val="2b9dd7"/>
      </a:lt2>
      <a:accent1>
        <a:srgbClr val="337cd6"/>
      </a:accent1>
      <a:accent2>
        <a:srgbClr val="3333ff"/>
      </a:accent2>
      <a:accent3>
        <a:srgbClr val="99ccff"/>
      </a:accent3>
      <a:accent4>
        <a:srgbClr val="c8e3ff"/>
      </a:accent4>
      <a:accent5>
        <a:srgbClr val="66c408"/>
      </a:accent5>
      <a:accent6>
        <a:srgbClr val="ff6f00"/>
      </a:accent6>
      <a:hlink>
        <a:srgbClr val="b0d6f6"/>
      </a:hlink>
      <a:folHlink>
        <a:srgbClr val="7fa9fd"/>
      </a:folHlink>
    </a:clrScheme>
    <a:fontScheme name="나래">
      <a:majorFont>
        <a:latin typeface="Arial"/>
        <a:ea typeface="양재난초체M"/>
        <a:cs typeface=""/>
      </a:majorFont>
      <a:minorFont>
        <a:latin typeface="Tahoma"/>
        <a:ea typeface="함초롬돋움"/>
        <a:cs typeface=""/>
      </a:minorFont>
    </a:fontScheme>
    <a:fmtScheme name="나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나래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2016-10-12T21:56:33.436</dcterms:modified>
  <cp:revision>12</cp:revision>
</cp:coreProperties>
</file>