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2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0" y="2438400"/>
            <a:ext cx="9144000" cy="44196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100000"/>
                  <a:alpha val="0"/>
                </a:scheme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482864"/>
            <a:ext cx="7772400" cy="974724"/>
          </a:xfrm>
          <a:effectLst/>
        </p:spPr>
        <p:txBody>
          <a:bodyPr>
            <a:noAutofit/>
          </a:bodyPr>
          <a:lstStyle>
            <a:lvl1pPr algn="ctr">
              <a:defRPr xmlns:mc="http://schemas.openxmlformats.org/markup-compatibility/2006" xmlns:hp="http://schemas.haansoft.com/office/presentation/8.0" sz="5400" mc:Ignorable="hp" hp:hslEmbossed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09970"/>
            <a:ext cx="6400800" cy="681030"/>
          </a:xfrm>
        </p:spPr>
        <p:txBody>
          <a:bodyPr/>
          <a:lstStyle>
            <a:lvl1pPr marL="0" indent="0" algn="ctr">
              <a:buNone/>
              <a:defRPr xmlns:mc="http://schemas.openxmlformats.org/markup-compatibility/2006" xmlns:hp="http://schemas.haansoft.com/office/presentation/8.0" sz="2800" mc:Ignorable="hp" hp:hslEmbossed="0">
                <a:solidFill>
                  <a:schemeClr val="accent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F7ADF35-75D0-49B3-BF00-74857240A15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2DE0C76-B4AE-491E-834B-BA6357A3667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22300"/>
            <a:ext cx="9144000" cy="62357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100000"/>
                  <a:alpha val="0"/>
                </a:scheme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22300"/>
            <a:ext cx="9144000" cy="62357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100000"/>
                  <a:alpha val="0"/>
                </a:scheme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33400" y="2693988"/>
            <a:ext cx="8077200" cy="1470025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xmlns:mc="http://schemas.openxmlformats.org/markup-compatibility/2006" xmlns:hp="http://schemas.haansoft.com/office/presentation/8.0" lang="ko-KR" altLang="en-US" sz="5400" kern="1200" dirty="0" mc:Ignorable="hp" hp:hslEmbossed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39CD5F6-CBB5-47A2-B9C3-EEDD2740EC7D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781800" y="0"/>
            <a:ext cx="2362200" cy="6858000"/>
          </a:xfrm>
          <a:prstGeom prst="rect">
            <a:avLst/>
          </a:prstGeom>
          <a:solidFill>
            <a:schemeClr val="accent3">
              <a:lumMod val="50000"/>
              <a:alpha val="63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28662" y="785794"/>
            <a:ext cx="7603833" cy="1143000"/>
          </a:xfrm>
        </p:spPr>
        <p:txBody>
          <a:bodyPr>
            <a:noAutofit/>
          </a:bodyPr>
          <a:lstStyle>
            <a:lvl1pPr algn="l">
              <a:defRPr sz="51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928662" y="2192791"/>
            <a:ext cx="5572125" cy="3643312"/>
          </a:xfrm>
        </p:spPr>
        <p:txBody>
          <a:bodyPr>
            <a:noAutofit/>
          </a:bodyPr>
          <a:lstStyle>
            <a:lvl1pPr marL="265113" marR="0" indent="-26511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90000"/>
                  <a:lumOff val="10000"/>
                </a:schemeClr>
              </a:buClr>
              <a:buFont typeface="Wingdings"/>
              <a:buChar char="§"/>
              <a:defRPr sz="2600"/>
            </a:lvl1pPr>
          </a:lstStyle>
          <a:p>
            <a:pPr marL="265113" lvl="0" indent="-265113" algn="l" defTabSz="1063125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90000"/>
                  <a:lumOff val="10000"/>
                </a:schemeClr>
              </a:buClr>
              <a:buFont typeface="Wingdings"/>
              <a:buChar char="§"/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 defTabSz="1063125">
              <a:spcAft>
                <a:spcPct val="0"/>
              </a:spcAft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 defTabSz="1063125">
              <a:spcAft>
                <a:spcPct val="0"/>
              </a:spcAft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 defTabSz="1063125">
              <a:spcAft>
                <a:spcPct val="0"/>
              </a:spcAft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 defTabSz="1063125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2A87A1D-A19F-41F1-A281-9E05371D43B2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286644" y="274638"/>
            <a:ext cx="1400155" cy="5851525"/>
          </a:xfrm>
        </p:spPr>
        <p:txBody>
          <a:bodyPr vert="eaVert"/>
          <a:lstStyle>
            <a:lvl1pPr algn="ctr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0745E6C-0BCB-4C49-990B-A4975746A02C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57200" y="1360712"/>
            <a:ext cx="8251825" cy="4767263"/>
          </a:xfrm>
        </p:spPr>
        <p:txBody>
          <a:bodyPr/>
          <a:lstStyle>
            <a:lvl6pPr>
              <a:buFont typeface="Trebuchet MS"/>
              <a:buChar char="»"/>
              <a:defRPr>
                <a:latin typeface="+mn-ea"/>
                <a:ea typeface="+mn-ea"/>
              </a:defRPr>
            </a:lvl6pPr>
            <a:lvl7pPr>
              <a:buFont typeface="Trebuchet MS"/>
              <a:buChar char="»"/>
              <a:defRPr>
                <a:latin typeface="+mn-ea"/>
                <a:ea typeface="+mn-ea"/>
              </a:defRPr>
            </a:lvl7pPr>
            <a:lvl8pPr>
              <a:buFont typeface="Trebuchet MS"/>
              <a:buChar char="»"/>
              <a:defRPr>
                <a:latin typeface="+mn-ea"/>
                <a:ea typeface="+mn-ea"/>
              </a:defRPr>
            </a:lvl8pPr>
            <a:lvl9pPr>
              <a:defRPr>
                <a:latin typeface="+mn-ea"/>
                <a:ea typeface="+mn-ea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F7ADF35-75D0-49B3-BF00-74857240A15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12DE0C76-B4AE-491E-834B-BA6357A3667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F7ADF35-75D0-49B3-BF00-74857240A15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12DE0C76-B4AE-491E-834B-BA6357A3667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3962400"/>
          </a:xfrm>
          <a:prstGeom prst="rect">
            <a:avLst/>
          </a:prstGeom>
          <a:gradFill>
            <a:gsLst>
              <a:gs pos="0">
                <a:schemeClr val="tx2">
                  <a:alpha val="59000"/>
                </a:schemeClr>
              </a:gs>
              <a:gs pos="45000">
                <a:schemeClr val="tx2">
                  <a:lumMod val="50000"/>
                  <a:alpha val="23000"/>
                </a:schemeClr>
              </a:gs>
              <a:gs pos="100000">
                <a:schemeClr val="accent1">
                  <a:tint val="10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100000"/>
                  <a:alpha val="0"/>
                </a:schemeClr>
              </a:gs>
            </a:gsLst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4738688"/>
            <a:ext cx="8229600" cy="1052512"/>
          </a:xfrm>
          <a:prstGeom prst="rect">
            <a:avLst/>
          </a:prstGeom>
          <a:effectLst/>
        </p:spPr>
        <p:txBody>
          <a:bodyPr vert="horz" lIns="91440" tIns="45720" rIns="91440" bIns="4572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xmlns:mc="http://schemas.openxmlformats.org/markup-compatibility/2006" xmlns:hp="http://schemas.haansoft.com/office/presentation/8.0" lang="ko-KR" altLang="en-US" sz="4800" kern="1200" dirty="0" mc:Ignorable="hp" hp:hslEmbossed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191000"/>
            <a:ext cx="8229600" cy="549275"/>
          </a:xfrm>
        </p:spPr>
        <p:txBody>
          <a:bodyPr anchor="b"/>
          <a:lstStyle>
            <a:lvl1pPr marL="0" indent="0">
              <a:buNone/>
              <a:defRPr xmlns:mc="http://schemas.openxmlformats.org/markup-compatibility/2006" xmlns:hp="http://schemas.haansoft.com/office/presentation/8.0" sz="2400" mc:Ignorable="hp" hp:hslEmbossed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F7ADF35-75D0-49B3-BF00-74857240A15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2DE0C76-B4AE-491E-834B-BA6357A3667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3962400"/>
          </a:xfrm>
          <a:prstGeom prst="rect">
            <a:avLst/>
          </a:prstGeom>
          <a:gradFill>
            <a:gsLst>
              <a:gs pos="0">
                <a:schemeClr val="tx2">
                  <a:alpha val="59000"/>
                </a:schemeClr>
              </a:gs>
              <a:gs pos="45000">
                <a:schemeClr val="tx2">
                  <a:lumMod val="50000"/>
                  <a:alpha val="23000"/>
                </a:schemeClr>
              </a:gs>
              <a:gs pos="100000">
                <a:schemeClr val="accent1">
                  <a:tint val="10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>
          <a:xfrm>
            <a:off x="457201" y="1371600"/>
            <a:ext cx="4027714" cy="4854575"/>
          </a:xfrm>
        </p:spPr>
        <p:txBody>
          <a:bodyPr/>
          <a:lstStyle>
            <a:lvl6pPr marL="2328863" indent="-173038">
              <a:buFont typeface="Trebuchet MS"/>
              <a:buChar char="»"/>
              <a:defRPr/>
            </a:lvl6pPr>
            <a:lvl7pPr marL="2689225" indent="-273050">
              <a:buFont typeface="Trebuchet MS"/>
              <a:buChar char="»"/>
              <a:defRPr/>
            </a:lvl7pPr>
            <a:lvl8pPr marL="2960688" indent="-184150">
              <a:buFont typeface="Trebuchet MS"/>
              <a:buChar char="»"/>
              <a:defRPr/>
            </a:lvl8pPr>
            <a:lvl9pPr marL="3319463" indent="-271463"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7" name="내용 개체 틀 12"/>
          <p:cNvSpPr>
            <a:spLocks noGrp="1"/>
          </p:cNvSpPr>
          <p:nvPr>
            <p:ph sz="quarter" idx="14"/>
          </p:nvPr>
        </p:nvSpPr>
        <p:spPr>
          <a:xfrm>
            <a:off x="4659086" y="1371600"/>
            <a:ext cx="4027714" cy="4854575"/>
          </a:xfrm>
        </p:spPr>
        <p:txBody>
          <a:bodyPr/>
          <a:lstStyle>
            <a:lvl6pPr marL="2328863" indent="-173038">
              <a:buFont typeface="Trebuchet MS"/>
              <a:buChar char="»"/>
              <a:defRPr/>
            </a:lvl6pPr>
            <a:lvl7pPr marL="2689225" indent="-273050">
              <a:buFont typeface="Trebuchet MS"/>
              <a:buChar char="»"/>
              <a:defRPr/>
            </a:lvl7pPr>
            <a:lvl8pPr marL="2960688" indent="-184150">
              <a:buFont typeface="Trebuchet MS"/>
              <a:buChar char="»"/>
              <a:defRPr/>
            </a:lvl8pPr>
            <a:lvl9pPr marL="3319463" indent="-271463"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F7ADF35-75D0-49B3-BF00-74857240A15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12DE0C76-B4AE-491E-834B-BA6357A3667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F7ADF35-75D0-49B3-BF00-74857240A15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12DE0C76-B4AE-491E-834B-BA6357A3667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360715"/>
            <a:ext cx="8229600" cy="4807548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9F7ADF35-75D0-49B3-BF00-74857240A15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2DE0C76-B4AE-491E-834B-BA6357A3667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71598"/>
            <a:ext cx="4038600" cy="2315743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328863" indent="-173038">
              <a:buFont typeface="Trebuchet MS"/>
              <a:buChar char="»"/>
              <a:defRPr sz="1800"/>
            </a:lvl6pPr>
            <a:lvl7pPr marL="2601913" indent="-185738">
              <a:buFont typeface="Trebuchet MS"/>
              <a:buChar char="»"/>
              <a:defRPr sz="1800"/>
            </a:lvl7pPr>
            <a:lvl8pPr marL="2873375" indent="-184150">
              <a:buFont typeface="Trebuchet MS"/>
              <a:buChar char="»"/>
              <a:defRPr sz="1800"/>
            </a:lvl8pPr>
            <a:lvl9pPr marL="3135313" indent="-174625"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4648200" y="1371598"/>
            <a:ext cx="4038600" cy="2315743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328863" indent="-173038">
              <a:buFont typeface="Trebuchet MS"/>
              <a:buChar char="»"/>
              <a:defRPr sz="1800"/>
            </a:lvl6pPr>
            <a:lvl7pPr marL="2601913" indent="-185738">
              <a:buFont typeface="Trebuchet MS"/>
              <a:buChar char="»"/>
              <a:defRPr sz="1800"/>
            </a:lvl7pPr>
            <a:lvl8pPr marL="2873375" indent="-184150">
              <a:buFont typeface="Trebuchet MS"/>
              <a:buChar char="»"/>
              <a:defRPr sz="1800"/>
            </a:lvl8pPr>
            <a:lvl9pPr marL="3135313" indent="-174625"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457200" y="3853544"/>
            <a:ext cx="4038600" cy="2315743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328863" indent="-173038">
              <a:buFont typeface="Trebuchet MS"/>
              <a:buChar char="»"/>
              <a:defRPr sz="1800"/>
            </a:lvl6pPr>
            <a:lvl7pPr marL="2601913" indent="-185738">
              <a:buFont typeface="Trebuchet MS"/>
              <a:buChar char="»"/>
              <a:defRPr sz="1800"/>
            </a:lvl7pPr>
            <a:lvl8pPr marL="2873375" indent="-184150">
              <a:buFont typeface="Trebuchet MS"/>
              <a:buChar char="»"/>
              <a:defRPr sz="1800"/>
            </a:lvl8pPr>
            <a:lvl9pPr marL="3135313" indent="-174625"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4648200" y="3853544"/>
            <a:ext cx="4038600" cy="2315743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328863" indent="-173038">
              <a:buFont typeface="Trebuchet MS"/>
              <a:buChar char="»"/>
              <a:defRPr sz="1800"/>
            </a:lvl6pPr>
            <a:lvl7pPr marL="2601913" indent="-185738">
              <a:buFont typeface="Trebuchet MS"/>
              <a:buChar char="»"/>
              <a:defRPr sz="1800"/>
            </a:lvl7pPr>
            <a:lvl8pPr marL="2873375" indent="-184150">
              <a:buFont typeface="Trebuchet MS"/>
              <a:buChar char="»"/>
              <a:defRPr sz="1800"/>
            </a:lvl8pPr>
            <a:lvl9pPr marL="3135313" indent="-174625"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9F7ADF35-75D0-49B3-BF00-74857240A15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2DE0C76-B4AE-491E-834B-BA6357A3667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828800" y="694760"/>
            <a:ext cx="5486400" cy="566738"/>
          </a:xfrm>
        </p:spPr>
        <p:txBody>
          <a:bodyPr anchor="b"/>
          <a:lstStyle>
            <a:lvl1pPr algn="l"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1357298"/>
            <a:ext cx="5486400" cy="3757610"/>
          </a:xfrm>
          <a:solidFill>
            <a:schemeClr val="bg2">
              <a:lumMod val="5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164150"/>
            <a:ext cx="54864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F7ADF35-75D0-49B3-BF00-74857240A15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12DE0C76-B4AE-491E-834B-BA6357A3667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나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3962400"/>
          </a:xfrm>
          <a:prstGeom prst="rect">
            <a:avLst/>
          </a:prstGeom>
          <a:gradFill>
            <a:gsLst>
              <a:gs pos="0">
                <a:schemeClr val="tx2">
                  <a:alpha val="59000"/>
                </a:schemeClr>
              </a:gs>
              <a:gs pos="45000">
                <a:schemeClr val="tx2">
                  <a:lumMod val="50000"/>
                  <a:alpha val="23000"/>
                </a:schemeClr>
              </a:gs>
              <a:gs pos="100000">
                <a:schemeClr val="accent1">
                  <a:tint val="10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F7ADF35-75D0-49B3-BF00-74857240A15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2DE0C76-B4AE-491E-834B-BA6357A3667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xmlns:mc="http://schemas.openxmlformats.org/markup-compatibility/2006" xmlns:hp="http://schemas.haansoft.com/office/presentation/8.0" sz="4000" kern="1200" mc:Ignorable="hp" hp:hslEmbossed="0">
          <a:solidFill>
            <a:schemeClr val="accent2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4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Font typeface="Wingdings"/>
        <a:buChar char="§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1">
            <a:lumMod val="75000"/>
          </a:schemeClr>
        </a:buClr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1">
            <a:lumMod val="85000"/>
            <a:lumOff val="15000"/>
          </a:schemeClr>
        </a:buClr>
        <a:buFont typeface="Yoon 윤고딕 550_TT"/>
        <a:buChar char="-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rebuchet MS"/>
        <a:buChar char="»"/>
        <a:tabLst>
          <a:tab pos="242570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rebuchet M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rebuchet M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rebuchet M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3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4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644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492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6444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486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6445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6461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642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6445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646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10108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1013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991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9257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9032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3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5" y="1681451"/>
            <a:ext cx="37147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71575" y="4875689"/>
            <a:ext cx="466725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7" y="2285992"/>
            <a:ext cx="3713644" cy="19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03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8650" y="4885214"/>
            <a:ext cx="409575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79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4885214"/>
            <a:ext cx="409574" cy="2462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3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4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sz="quarter" idx="13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9631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801049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나무">
  <a:themeElements>
    <a:clrScheme name="나무">
      <a:dk1>
        <a:sysClr val="windowText" lastClr="000000"/>
      </a:dk1>
      <a:lt1>
        <a:sysClr val="window" lastClr="ffffff"/>
      </a:lt1>
      <a:dk2>
        <a:srgbClr val="1e1400"/>
      </a:dk2>
      <a:lt2>
        <a:srgbClr val="b2a390"/>
      </a:lt2>
      <a:accent1>
        <a:srgbClr val="996633"/>
      </a:accent1>
      <a:accent2>
        <a:srgbClr val="aba97d"/>
      </a:accent2>
      <a:accent3>
        <a:srgbClr val="5f5241"/>
      </a:accent3>
      <a:accent4>
        <a:srgbClr val="333300"/>
      </a:accent4>
      <a:accent5>
        <a:srgbClr val="663300"/>
      </a:accent5>
      <a:accent6>
        <a:srgbClr val="aba97d"/>
      </a:accent6>
      <a:hlink>
        <a:srgbClr val="00b0f0"/>
      </a:hlink>
      <a:folHlink>
        <a:srgbClr val="6600ff"/>
      </a:folHlink>
    </a:clrScheme>
    <a:fontScheme name="나무">
      <a:majorFont>
        <a:latin typeface="Verdana"/>
        <a:ea typeface="양재참숯체B"/>
        <a:cs typeface=""/>
      </a:majorFont>
      <a:minorFont>
        <a:latin typeface="Arial"/>
        <a:ea typeface="한컴돋움"/>
        <a:cs typeface=""/>
      </a:minorFont>
    </a:fontScheme>
    <a:fmtScheme name="나무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2700" cap="sq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0"/>
                <a:satMod val="350000"/>
              </a:schemeClr>
            </a:gs>
            <a:gs pos="100000">
              <a:schemeClr val="phClr">
                <a:tint val="100000"/>
                <a:shade val="8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 rotWithShape="1">
          <a:blip r:embed="rId1">
            <a:alphaModFix/>
            <a:duotone>
              <a:schemeClr val="phClr">
                <a:shade val="90000"/>
                <a:alpha val="40000"/>
                <a:satMod val="200000"/>
                <a:lumMod val="90000"/>
              </a:schemeClr>
              <a:schemeClr val="phClr">
                <a:tint val="50000"/>
                <a:alpha val="60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나무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2016-10-12T22:06:53.643</dcterms:modified>
  <cp:revision>42</cp:revision>
</cp:coreProperties>
</file>