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8" name="직사각형 9917"/>
          <p:cNvSpPr/>
          <p:nvPr/>
        </p:nvSpPr>
        <p:spPr>
          <a:xfrm>
            <a:off x="0" y="5000636"/>
            <a:ext cx="9144000" cy="1857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20" name="직사각형 9919"/>
          <p:cNvSpPr/>
          <p:nvPr/>
        </p:nvSpPr>
        <p:spPr>
          <a:xfrm>
            <a:off x="0" y="4595890"/>
            <a:ext cx="9144000" cy="583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19" name="직사각형 9918"/>
          <p:cNvSpPr/>
          <p:nvPr/>
        </p:nvSpPr>
        <p:spPr>
          <a:xfrm>
            <a:off x="0" y="4071942"/>
            <a:ext cx="9144000" cy="58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99" name="그림 1998" descr="전통무늬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4071942"/>
            <a:ext cx="9144000" cy="27860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600200" y="1071546"/>
            <a:ext cx="7200896" cy="1470025"/>
          </a:xfrm>
        </p:spPr>
        <p:txBody>
          <a:bodyPr>
            <a:noAutofit/>
          </a:bodyPr>
          <a:lstStyle>
            <a:lvl1pPr algn="r">
              <a:defRPr sz="540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00296" y="2541569"/>
            <a:ext cx="6400800" cy="569931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F23FDC96-FA5D-450F-B624-F740BF4E281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0" y="4071942"/>
            <a:ext cx="3370810" cy="2200474"/>
          </a:xfrm>
          <a:prstGeom prst="rect">
            <a:avLst/>
          </a:prstGeom>
        </p:spPr>
      </p:pic>
      <p:pic>
        <p:nvPicPr>
          <p:cNvPr id="27" name="그림 26" descr="그림2.png"/>
          <p:cNvPicPr>
            <a:picLocks noChangeAspect="1"/>
          </p:cNvPicPr>
          <p:nvPr/>
        </p:nvPicPr>
        <p:blipFill rotWithShape="1">
          <a:blip r:embed="rId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contrast="74000"/>
          </a:blip>
          <a:stretch>
            <a:fillRect/>
          </a:stretch>
        </p:blipFill>
        <p:spPr>
          <a:xfrm>
            <a:off x="76442" y="1175642"/>
            <a:ext cx="3346428" cy="30050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그림2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6000" contrast="54000"/>
          </a:blip>
          <a:srcRect l="980" b="4710"/>
          <a:stretch>
            <a:fillRect/>
          </a:stretch>
        </p:blipFill>
        <p:spPr>
          <a:xfrm flipH="1">
            <a:off x="5830262" y="4117902"/>
            <a:ext cx="3170894" cy="2740097"/>
          </a:xfrm>
          <a:prstGeom prst="rect">
            <a:avLst/>
          </a:prstGeom>
        </p:spPr>
      </p:pic>
      <p:grpSp>
        <p:nvGrpSpPr>
          <p:cNvPr id="6" name="그룹 27"/>
          <p:cNvGrpSpPr/>
          <p:nvPr/>
        </p:nvGrpSpPr>
        <p:grpSpPr>
          <a:xfrm rot="0" flipH="1">
            <a:off x="0" y="0"/>
            <a:ext cx="1500166" cy="6858000"/>
            <a:chOff x="7643834" y="0"/>
            <a:chExt cx="1500166" cy="6858000"/>
          </a:xfrm>
        </p:grpSpPr>
        <p:sp>
          <p:nvSpPr>
            <p:cNvPr id="7" name="직사각형 6"/>
            <p:cNvSpPr/>
            <p:nvPr/>
          </p:nvSpPr>
          <p:spPr>
            <a:xfrm rot="16200000" flipH="1">
              <a:off x="4964917" y="2678917"/>
              <a:ext cx="6858000" cy="150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8" name="그림 7" descr="전통무늬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 rot="16200000">
              <a:off x="4964917" y="2678917"/>
              <a:ext cx="6858000" cy="1500166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 rot="0" flipH="1">
            <a:off x="428596" y="0"/>
            <a:ext cx="3073369" cy="1714488"/>
            <a:chOff x="6215063" y="0"/>
            <a:chExt cx="3608387" cy="2012950"/>
          </a:xfrm>
          <a:solidFill>
            <a:schemeClr val="accent3">
              <a:lumMod val="75000"/>
              <a:alpha val="34000"/>
            </a:schemeClr>
          </a:solidFill>
        </p:grpSpPr>
        <p:sp>
          <p:nvSpPr>
            <p:cNvPr id="10" name="Freeform 5"/>
            <p:cNvSpPr/>
            <p:nvPr/>
          </p:nvSpPr>
          <p:spPr>
            <a:xfrm>
              <a:off x="9426575" y="0"/>
              <a:ext cx="396875" cy="404813"/>
            </a:xfrm>
            <a:custGeom>
              <a:avLst/>
              <a:gdLst/>
              <a:cxnLst>
                <a:cxn ang="0">
                  <a:pos x="16" y="107"/>
                </a:cxn>
                <a:cxn ang="0">
                  <a:pos x="16" y="107"/>
                </a:cxn>
                <a:cxn ang="0">
                  <a:pos x="18" y="129"/>
                </a:cxn>
                <a:cxn ang="0">
                  <a:pos x="16" y="148"/>
                </a:cxn>
                <a:cxn ang="0">
                  <a:pos x="15" y="167"/>
                </a:cxn>
                <a:cxn ang="0">
                  <a:pos x="13" y="185"/>
                </a:cxn>
                <a:cxn ang="0">
                  <a:pos x="7" y="220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21" y="247"/>
                </a:cxn>
                <a:cxn ang="0">
                  <a:pos x="40" y="237"/>
                </a:cxn>
                <a:cxn ang="0">
                  <a:pos x="59" y="226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5" y="186"/>
                </a:cxn>
                <a:cxn ang="0">
                  <a:pos x="132" y="172"/>
                </a:cxn>
                <a:cxn ang="0">
                  <a:pos x="148" y="156"/>
                </a:cxn>
                <a:cxn ang="0">
                  <a:pos x="164" y="140"/>
                </a:cxn>
                <a:cxn ang="0">
                  <a:pos x="180" y="123"/>
                </a:cxn>
                <a:cxn ang="0">
                  <a:pos x="194" y="103"/>
                </a:cxn>
                <a:cxn ang="0">
                  <a:pos x="209" y="84"/>
                </a:cxn>
                <a:cxn ang="0">
                  <a:pos x="220" y="64"/>
                </a:cxn>
                <a:cxn ang="0">
                  <a:pos x="231" y="43"/>
                </a:cxn>
                <a:cxn ang="0">
                  <a:pos x="242" y="22"/>
                </a:cxn>
                <a:cxn ang="0">
                  <a:pos x="250" y="0"/>
                </a:cxn>
                <a:cxn ang="0">
                  <a:pos x="161" y="0"/>
                </a:cxn>
                <a:cxn ang="0">
                  <a:pos x="161" y="0"/>
                </a:cxn>
                <a:cxn ang="0">
                  <a:pos x="167" y="13"/>
                </a:cxn>
                <a:cxn ang="0">
                  <a:pos x="170" y="27"/>
                </a:cxn>
                <a:cxn ang="0">
                  <a:pos x="170" y="40"/>
                </a:cxn>
                <a:cxn ang="0">
                  <a:pos x="167" y="53"/>
                </a:cxn>
                <a:cxn ang="0">
                  <a:pos x="161" y="65"/>
                </a:cxn>
                <a:cxn ang="0">
                  <a:pos x="153" y="76"/>
                </a:cxn>
                <a:cxn ang="0">
                  <a:pos x="143" y="86"/>
                </a:cxn>
                <a:cxn ang="0">
                  <a:pos x="132" y="95"/>
                </a:cxn>
                <a:cxn ang="0">
                  <a:pos x="118" y="103"/>
                </a:cxn>
                <a:cxn ang="0">
                  <a:pos x="105" y="110"/>
                </a:cxn>
                <a:cxn ang="0">
                  <a:pos x="89" y="115"/>
                </a:cxn>
                <a:cxn ang="0">
                  <a:pos x="75" y="118"/>
                </a:cxn>
                <a:cxn ang="0">
                  <a:pos x="59" y="118"/>
                </a:cxn>
                <a:cxn ang="0">
                  <a:pos x="45" y="118"/>
                </a:cxn>
                <a:cxn ang="0">
                  <a:pos x="30" y="113"/>
                </a:cxn>
                <a:cxn ang="0">
                  <a:pos x="16" y="107"/>
                </a:cxn>
                <a:cxn ang="0">
                  <a:pos x="16" y="107"/>
                </a:cxn>
              </a:cxnLst>
              <a:rect l="0" t="0" r="r" b="b"/>
              <a:pathLst>
                <a:path w="250" h="255">
                  <a:moveTo>
                    <a:pt x="16" y="107"/>
                  </a:moveTo>
                  <a:lnTo>
                    <a:pt x="16" y="107"/>
                  </a:lnTo>
                  <a:lnTo>
                    <a:pt x="18" y="129"/>
                  </a:lnTo>
                  <a:lnTo>
                    <a:pt x="16" y="148"/>
                  </a:lnTo>
                  <a:lnTo>
                    <a:pt x="15" y="167"/>
                  </a:lnTo>
                  <a:lnTo>
                    <a:pt x="13" y="185"/>
                  </a:lnTo>
                  <a:lnTo>
                    <a:pt x="7" y="22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21" y="247"/>
                  </a:lnTo>
                  <a:lnTo>
                    <a:pt x="40" y="237"/>
                  </a:lnTo>
                  <a:lnTo>
                    <a:pt x="59" y="226"/>
                  </a:lnTo>
                  <a:lnTo>
                    <a:pt x="78" y="213"/>
                  </a:lnTo>
                  <a:lnTo>
                    <a:pt x="96" y="200"/>
                  </a:lnTo>
                  <a:lnTo>
                    <a:pt x="115" y="186"/>
                  </a:lnTo>
                  <a:lnTo>
                    <a:pt x="132" y="172"/>
                  </a:lnTo>
                  <a:lnTo>
                    <a:pt x="148" y="156"/>
                  </a:lnTo>
                  <a:lnTo>
                    <a:pt x="164" y="140"/>
                  </a:lnTo>
                  <a:lnTo>
                    <a:pt x="180" y="123"/>
                  </a:lnTo>
                  <a:lnTo>
                    <a:pt x="194" y="103"/>
                  </a:lnTo>
                  <a:lnTo>
                    <a:pt x="209" y="84"/>
                  </a:lnTo>
                  <a:lnTo>
                    <a:pt x="220" y="64"/>
                  </a:lnTo>
                  <a:lnTo>
                    <a:pt x="231" y="43"/>
                  </a:lnTo>
                  <a:lnTo>
                    <a:pt x="242" y="22"/>
                  </a:lnTo>
                  <a:lnTo>
                    <a:pt x="25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13"/>
                  </a:lnTo>
                  <a:lnTo>
                    <a:pt x="170" y="27"/>
                  </a:lnTo>
                  <a:lnTo>
                    <a:pt x="170" y="40"/>
                  </a:lnTo>
                  <a:lnTo>
                    <a:pt x="167" y="53"/>
                  </a:lnTo>
                  <a:lnTo>
                    <a:pt x="161" y="65"/>
                  </a:lnTo>
                  <a:lnTo>
                    <a:pt x="153" y="76"/>
                  </a:lnTo>
                  <a:lnTo>
                    <a:pt x="143" y="86"/>
                  </a:lnTo>
                  <a:lnTo>
                    <a:pt x="132" y="95"/>
                  </a:lnTo>
                  <a:lnTo>
                    <a:pt x="118" y="103"/>
                  </a:lnTo>
                  <a:lnTo>
                    <a:pt x="105" y="110"/>
                  </a:lnTo>
                  <a:lnTo>
                    <a:pt x="89" y="115"/>
                  </a:lnTo>
                  <a:lnTo>
                    <a:pt x="75" y="118"/>
                  </a:lnTo>
                  <a:lnTo>
                    <a:pt x="59" y="118"/>
                  </a:lnTo>
                  <a:lnTo>
                    <a:pt x="45" y="118"/>
                  </a:lnTo>
                  <a:lnTo>
                    <a:pt x="30" y="113"/>
                  </a:lnTo>
                  <a:lnTo>
                    <a:pt x="16" y="107"/>
                  </a:lnTo>
                  <a:lnTo>
                    <a:pt x="16" y="10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9396413" y="0"/>
              <a:ext cx="239712" cy="139700"/>
            </a:xfrm>
            <a:custGeom>
              <a:avLst/>
              <a:gdLst/>
              <a:cxnLst>
                <a:cxn ang="0">
                  <a:pos x="35" y="76"/>
                </a:cxn>
                <a:cxn ang="0">
                  <a:pos x="35" y="76"/>
                </a:cxn>
                <a:cxn ang="0">
                  <a:pos x="75" y="83"/>
                </a:cxn>
                <a:cxn ang="0">
                  <a:pos x="96" y="86"/>
                </a:cxn>
                <a:cxn ang="0">
                  <a:pos x="113" y="88"/>
                </a:cxn>
                <a:cxn ang="0">
                  <a:pos x="123" y="86"/>
                </a:cxn>
                <a:cxn ang="0">
                  <a:pos x="129" y="84"/>
                </a:cxn>
                <a:cxn ang="0">
                  <a:pos x="137" y="81"/>
                </a:cxn>
                <a:cxn ang="0">
                  <a:pos x="142" y="76"/>
                </a:cxn>
                <a:cxn ang="0">
                  <a:pos x="147" y="68"/>
                </a:cxn>
                <a:cxn ang="0">
                  <a:pos x="150" y="60"/>
                </a:cxn>
                <a:cxn ang="0">
                  <a:pos x="151" y="49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0" y="32"/>
                </a:cxn>
                <a:cxn ang="0">
                  <a:pos x="147" y="25"/>
                </a:cxn>
                <a:cxn ang="0">
                  <a:pos x="143" y="22"/>
                </a:cxn>
                <a:cxn ang="0">
                  <a:pos x="139" y="19"/>
                </a:cxn>
                <a:cxn ang="0">
                  <a:pos x="127" y="14"/>
                </a:cxn>
                <a:cxn ang="0">
                  <a:pos x="115" y="11"/>
                </a:cxn>
                <a:cxn ang="0">
                  <a:pos x="86" y="6"/>
                </a:cxn>
                <a:cxn ang="0">
                  <a:pos x="72" y="3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18"/>
                </a:cxn>
                <a:cxn ang="0">
                  <a:pos x="19" y="37"/>
                </a:cxn>
                <a:cxn ang="0">
                  <a:pos x="35" y="76"/>
                </a:cxn>
                <a:cxn ang="0">
                  <a:pos x="35" y="76"/>
                </a:cxn>
              </a:cxnLst>
              <a:rect l="0" t="0" r="r" b="b"/>
              <a:pathLst>
                <a:path w="151" h="88">
                  <a:moveTo>
                    <a:pt x="35" y="76"/>
                  </a:moveTo>
                  <a:lnTo>
                    <a:pt x="35" y="76"/>
                  </a:lnTo>
                  <a:lnTo>
                    <a:pt x="75" y="83"/>
                  </a:lnTo>
                  <a:lnTo>
                    <a:pt x="96" y="86"/>
                  </a:lnTo>
                  <a:lnTo>
                    <a:pt x="113" y="88"/>
                  </a:lnTo>
                  <a:lnTo>
                    <a:pt x="123" y="86"/>
                  </a:lnTo>
                  <a:lnTo>
                    <a:pt x="129" y="84"/>
                  </a:lnTo>
                  <a:lnTo>
                    <a:pt x="137" y="81"/>
                  </a:lnTo>
                  <a:lnTo>
                    <a:pt x="142" y="76"/>
                  </a:lnTo>
                  <a:lnTo>
                    <a:pt x="147" y="68"/>
                  </a:lnTo>
                  <a:lnTo>
                    <a:pt x="150" y="60"/>
                  </a:lnTo>
                  <a:lnTo>
                    <a:pt x="151" y="49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0" y="32"/>
                  </a:lnTo>
                  <a:lnTo>
                    <a:pt x="147" y="25"/>
                  </a:lnTo>
                  <a:lnTo>
                    <a:pt x="143" y="22"/>
                  </a:lnTo>
                  <a:lnTo>
                    <a:pt x="139" y="19"/>
                  </a:lnTo>
                  <a:lnTo>
                    <a:pt x="127" y="14"/>
                  </a:lnTo>
                  <a:lnTo>
                    <a:pt x="115" y="11"/>
                  </a:lnTo>
                  <a:lnTo>
                    <a:pt x="86" y="6"/>
                  </a:lnTo>
                  <a:lnTo>
                    <a:pt x="72" y="3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19" y="37"/>
                  </a:lnTo>
                  <a:lnTo>
                    <a:pt x="35" y="76"/>
                  </a:lnTo>
                  <a:lnTo>
                    <a:pt x="35" y="7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8318500" y="0"/>
              <a:ext cx="150812" cy="206375"/>
            </a:xfrm>
            <a:custGeom>
              <a:avLst/>
              <a:gd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5" y="99"/>
                </a:cxn>
                <a:cxn ang="0">
                  <a:pos x="49" y="67"/>
                </a:cxn>
                <a:cxn ang="0">
                  <a:pos x="95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7" y="37"/>
                </a:cxn>
                <a:cxn ang="0">
                  <a:pos x="21" y="70"/>
                </a:cxn>
                <a:cxn ang="0">
                  <a:pos x="8" y="102"/>
                </a:cxn>
                <a:cxn ang="0">
                  <a:pos x="3" y="116"/>
                </a:cxn>
                <a:cxn ang="0">
                  <a:pos x="0" y="130"/>
                </a:cxn>
                <a:cxn ang="0">
                  <a:pos x="0" y="130"/>
                </a:cxn>
              </a:cxnLst>
              <a:rect l="0" t="0" r="r" b="b"/>
              <a:pathLst>
                <a:path w="95" h="130">
                  <a:moveTo>
                    <a:pt x="0" y="130"/>
                  </a:moveTo>
                  <a:lnTo>
                    <a:pt x="0" y="130"/>
                  </a:lnTo>
                  <a:lnTo>
                    <a:pt x="25" y="99"/>
                  </a:lnTo>
                  <a:lnTo>
                    <a:pt x="49" y="67"/>
                  </a:lnTo>
                  <a:lnTo>
                    <a:pt x="9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37"/>
                  </a:lnTo>
                  <a:lnTo>
                    <a:pt x="21" y="70"/>
                  </a:lnTo>
                  <a:lnTo>
                    <a:pt x="8" y="102"/>
                  </a:lnTo>
                  <a:lnTo>
                    <a:pt x="3" y="116"/>
                  </a:lnTo>
                  <a:lnTo>
                    <a:pt x="0" y="130"/>
                  </a:lnTo>
                  <a:lnTo>
                    <a:pt x="0" y="13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7804150" y="0"/>
              <a:ext cx="1549400" cy="1362075"/>
            </a:xfrm>
            <a:custGeom>
              <a:avLst/>
              <a:gdLst/>
              <a:cxnLst>
                <a:cxn ang="0">
                  <a:pos x="720" y="253"/>
                </a:cxn>
                <a:cxn ang="0">
                  <a:pos x="758" y="274"/>
                </a:cxn>
                <a:cxn ang="0">
                  <a:pos x="774" y="294"/>
                </a:cxn>
                <a:cxn ang="0">
                  <a:pos x="765" y="331"/>
                </a:cxn>
                <a:cxn ang="0">
                  <a:pos x="730" y="417"/>
                </a:cxn>
                <a:cxn ang="0">
                  <a:pos x="687" y="496"/>
                </a:cxn>
                <a:cxn ang="0">
                  <a:pos x="634" y="570"/>
                </a:cxn>
                <a:cxn ang="0">
                  <a:pos x="574" y="633"/>
                </a:cxn>
                <a:cxn ang="0">
                  <a:pos x="504" y="689"/>
                </a:cxn>
                <a:cxn ang="0">
                  <a:pos x="426" y="735"/>
                </a:cxn>
                <a:cxn ang="0">
                  <a:pos x="340" y="770"/>
                </a:cxn>
                <a:cxn ang="0">
                  <a:pos x="246" y="795"/>
                </a:cxn>
                <a:cxn ang="0">
                  <a:pos x="146" y="808"/>
                </a:cxn>
                <a:cxn ang="0">
                  <a:pos x="36" y="808"/>
                </a:cxn>
                <a:cxn ang="0">
                  <a:pos x="23" y="818"/>
                </a:cxn>
                <a:cxn ang="0">
                  <a:pos x="111" y="846"/>
                </a:cxn>
                <a:cxn ang="0">
                  <a:pos x="209" y="858"/>
                </a:cxn>
                <a:cxn ang="0">
                  <a:pos x="305" y="850"/>
                </a:cxn>
                <a:cxn ang="0">
                  <a:pos x="389" y="819"/>
                </a:cxn>
                <a:cxn ang="0">
                  <a:pos x="423" y="797"/>
                </a:cxn>
                <a:cxn ang="0">
                  <a:pos x="448" y="767"/>
                </a:cxn>
                <a:cxn ang="0">
                  <a:pos x="454" y="776"/>
                </a:cxn>
                <a:cxn ang="0">
                  <a:pos x="456" y="821"/>
                </a:cxn>
                <a:cxn ang="0">
                  <a:pos x="491" y="808"/>
                </a:cxn>
                <a:cxn ang="0">
                  <a:pos x="518" y="786"/>
                </a:cxn>
                <a:cxn ang="0">
                  <a:pos x="556" y="727"/>
                </a:cxn>
                <a:cxn ang="0">
                  <a:pos x="580" y="689"/>
                </a:cxn>
                <a:cxn ang="0">
                  <a:pos x="596" y="700"/>
                </a:cxn>
                <a:cxn ang="0">
                  <a:pos x="606" y="716"/>
                </a:cxn>
                <a:cxn ang="0">
                  <a:pos x="620" y="719"/>
                </a:cxn>
                <a:cxn ang="0">
                  <a:pos x="674" y="659"/>
                </a:cxn>
                <a:cxn ang="0">
                  <a:pos x="714" y="584"/>
                </a:cxn>
                <a:cxn ang="0">
                  <a:pos x="753" y="471"/>
                </a:cxn>
                <a:cxn ang="0">
                  <a:pos x="803" y="328"/>
                </a:cxn>
                <a:cxn ang="0">
                  <a:pos x="833" y="304"/>
                </a:cxn>
                <a:cxn ang="0">
                  <a:pos x="898" y="309"/>
                </a:cxn>
                <a:cxn ang="0">
                  <a:pos x="959" y="299"/>
                </a:cxn>
                <a:cxn ang="0">
                  <a:pos x="973" y="282"/>
                </a:cxn>
                <a:cxn ang="0">
                  <a:pos x="951" y="253"/>
                </a:cxn>
                <a:cxn ang="0">
                  <a:pos x="895" y="229"/>
                </a:cxn>
                <a:cxn ang="0">
                  <a:pos x="795" y="202"/>
                </a:cxn>
                <a:cxn ang="0">
                  <a:pos x="790" y="188"/>
                </a:cxn>
                <a:cxn ang="0">
                  <a:pos x="863" y="175"/>
                </a:cxn>
                <a:cxn ang="0">
                  <a:pos x="903" y="161"/>
                </a:cxn>
                <a:cxn ang="0">
                  <a:pos x="925" y="140"/>
                </a:cxn>
                <a:cxn ang="0">
                  <a:pos x="922" y="126"/>
                </a:cxn>
                <a:cxn ang="0">
                  <a:pos x="878" y="113"/>
                </a:cxn>
                <a:cxn ang="0">
                  <a:pos x="814" y="107"/>
                </a:cxn>
                <a:cxn ang="0">
                  <a:pos x="782" y="92"/>
                </a:cxn>
                <a:cxn ang="0">
                  <a:pos x="838" y="83"/>
                </a:cxn>
                <a:cxn ang="0">
                  <a:pos x="874" y="65"/>
                </a:cxn>
                <a:cxn ang="0">
                  <a:pos x="887" y="48"/>
                </a:cxn>
                <a:cxn ang="0">
                  <a:pos x="890" y="30"/>
                </a:cxn>
                <a:cxn ang="0">
                  <a:pos x="806" y="18"/>
                </a:cxn>
                <a:cxn ang="0">
                  <a:pos x="720" y="6"/>
                </a:cxn>
                <a:cxn ang="0">
                  <a:pos x="666" y="0"/>
                </a:cxn>
                <a:cxn ang="0">
                  <a:pos x="688" y="22"/>
                </a:cxn>
                <a:cxn ang="0">
                  <a:pos x="712" y="65"/>
                </a:cxn>
                <a:cxn ang="0">
                  <a:pos x="728" y="111"/>
                </a:cxn>
                <a:cxn ang="0">
                  <a:pos x="731" y="162"/>
                </a:cxn>
                <a:cxn ang="0">
                  <a:pos x="725" y="213"/>
                </a:cxn>
                <a:cxn ang="0">
                  <a:pos x="712" y="247"/>
                </a:cxn>
              </a:cxnLst>
              <a:rect l="0" t="0" r="r" b="b"/>
              <a:pathLst>
                <a:path w="976" h="858">
                  <a:moveTo>
                    <a:pt x="712" y="247"/>
                  </a:moveTo>
                  <a:lnTo>
                    <a:pt x="712" y="247"/>
                  </a:lnTo>
                  <a:lnTo>
                    <a:pt x="720" y="253"/>
                  </a:lnTo>
                  <a:lnTo>
                    <a:pt x="730" y="259"/>
                  </a:lnTo>
                  <a:lnTo>
                    <a:pt x="749" y="269"/>
                  </a:lnTo>
                  <a:lnTo>
                    <a:pt x="758" y="274"/>
                  </a:lnTo>
                  <a:lnTo>
                    <a:pt x="766" y="280"/>
                  </a:lnTo>
                  <a:lnTo>
                    <a:pt x="773" y="290"/>
                  </a:lnTo>
                  <a:lnTo>
                    <a:pt x="774" y="294"/>
                  </a:lnTo>
                  <a:lnTo>
                    <a:pt x="774" y="301"/>
                  </a:lnTo>
                  <a:lnTo>
                    <a:pt x="774" y="301"/>
                  </a:lnTo>
                  <a:lnTo>
                    <a:pt x="765" y="331"/>
                  </a:lnTo>
                  <a:lnTo>
                    <a:pt x="755" y="360"/>
                  </a:lnTo>
                  <a:lnTo>
                    <a:pt x="742" y="390"/>
                  </a:lnTo>
                  <a:lnTo>
                    <a:pt x="730" y="417"/>
                  </a:lnTo>
                  <a:lnTo>
                    <a:pt x="717" y="444"/>
                  </a:lnTo>
                  <a:lnTo>
                    <a:pt x="703" y="471"/>
                  </a:lnTo>
                  <a:lnTo>
                    <a:pt x="687" y="496"/>
                  </a:lnTo>
                  <a:lnTo>
                    <a:pt x="671" y="522"/>
                  </a:lnTo>
                  <a:lnTo>
                    <a:pt x="653" y="546"/>
                  </a:lnTo>
                  <a:lnTo>
                    <a:pt x="634" y="570"/>
                  </a:lnTo>
                  <a:lnTo>
                    <a:pt x="615" y="592"/>
                  </a:lnTo>
                  <a:lnTo>
                    <a:pt x="594" y="613"/>
                  </a:lnTo>
                  <a:lnTo>
                    <a:pt x="574" y="633"/>
                  </a:lnTo>
                  <a:lnTo>
                    <a:pt x="551" y="652"/>
                  </a:lnTo>
                  <a:lnTo>
                    <a:pt x="528" y="671"/>
                  </a:lnTo>
                  <a:lnTo>
                    <a:pt x="504" y="689"/>
                  </a:lnTo>
                  <a:lnTo>
                    <a:pt x="478" y="705"/>
                  </a:lnTo>
                  <a:lnTo>
                    <a:pt x="453" y="721"/>
                  </a:lnTo>
                  <a:lnTo>
                    <a:pt x="426" y="735"/>
                  </a:lnTo>
                  <a:lnTo>
                    <a:pt x="399" y="748"/>
                  </a:lnTo>
                  <a:lnTo>
                    <a:pt x="370" y="760"/>
                  </a:lnTo>
                  <a:lnTo>
                    <a:pt x="340" y="770"/>
                  </a:lnTo>
                  <a:lnTo>
                    <a:pt x="310" y="780"/>
                  </a:lnTo>
                  <a:lnTo>
                    <a:pt x="278" y="789"/>
                  </a:lnTo>
                  <a:lnTo>
                    <a:pt x="246" y="795"/>
                  </a:lnTo>
                  <a:lnTo>
                    <a:pt x="214" y="800"/>
                  </a:lnTo>
                  <a:lnTo>
                    <a:pt x="179" y="805"/>
                  </a:lnTo>
                  <a:lnTo>
                    <a:pt x="146" y="808"/>
                  </a:lnTo>
                  <a:lnTo>
                    <a:pt x="109" y="810"/>
                  </a:lnTo>
                  <a:lnTo>
                    <a:pt x="74" y="810"/>
                  </a:lnTo>
                  <a:lnTo>
                    <a:pt x="36" y="808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23" y="818"/>
                  </a:lnTo>
                  <a:lnTo>
                    <a:pt x="50" y="829"/>
                  </a:lnTo>
                  <a:lnTo>
                    <a:pt x="81" y="838"/>
                  </a:lnTo>
                  <a:lnTo>
                    <a:pt x="111" y="846"/>
                  </a:lnTo>
                  <a:lnTo>
                    <a:pt x="143" y="851"/>
                  </a:lnTo>
                  <a:lnTo>
                    <a:pt x="176" y="856"/>
                  </a:lnTo>
                  <a:lnTo>
                    <a:pt x="209" y="858"/>
                  </a:lnTo>
                  <a:lnTo>
                    <a:pt x="241" y="858"/>
                  </a:lnTo>
                  <a:lnTo>
                    <a:pt x="275" y="854"/>
                  </a:lnTo>
                  <a:lnTo>
                    <a:pt x="305" y="850"/>
                  </a:lnTo>
                  <a:lnTo>
                    <a:pt x="335" y="842"/>
                  </a:lnTo>
                  <a:lnTo>
                    <a:pt x="364" y="832"/>
                  </a:lnTo>
                  <a:lnTo>
                    <a:pt x="389" y="819"/>
                  </a:lnTo>
                  <a:lnTo>
                    <a:pt x="402" y="813"/>
                  </a:lnTo>
                  <a:lnTo>
                    <a:pt x="413" y="805"/>
                  </a:lnTo>
                  <a:lnTo>
                    <a:pt x="423" y="797"/>
                  </a:lnTo>
                  <a:lnTo>
                    <a:pt x="432" y="788"/>
                  </a:lnTo>
                  <a:lnTo>
                    <a:pt x="442" y="776"/>
                  </a:lnTo>
                  <a:lnTo>
                    <a:pt x="448" y="767"/>
                  </a:lnTo>
                  <a:lnTo>
                    <a:pt x="448" y="767"/>
                  </a:lnTo>
                  <a:lnTo>
                    <a:pt x="453" y="770"/>
                  </a:lnTo>
                  <a:lnTo>
                    <a:pt x="454" y="776"/>
                  </a:lnTo>
                  <a:lnTo>
                    <a:pt x="456" y="789"/>
                  </a:lnTo>
                  <a:lnTo>
                    <a:pt x="456" y="821"/>
                  </a:lnTo>
                  <a:lnTo>
                    <a:pt x="456" y="821"/>
                  </a:lnTo>
                  <a:lnTo>
                    <a:pt x="469" y="818"/>
                  </a:lnTo>
                  <a:lnTo>
                    <a:pt x="481" y="813"/>
                  </a:lnTo>
                  <a:lnTo>
                    <a:pt x="491" y="808"/>
                  </a:lnTo>
                  <a:lnTo>
                    <a:pt x="501" y="800"/>
                  </a:lnTo>
                  <a:lnTo>
                    <a:pt x="510" y="794"/>
                  </a:lnTo>
                  <a:lnTo>
                    <a:pt x="518" y="786"/>
                  </a:lnTo>
                  <a:lnTo>
                    <a:pt x="531" y="767"/>
                  </a:lnTo>
                  <a:lnTo>
                    <a:pt x="543" y="748"/>
                  </a:lnTo>
                  <a:lnTo>
                    <a:pt x="556" y="727"/>
                  </a:lnTo>
                  <a:lnTo>
                    <a:pt x="567" y="708"/>
                  </a:lnTo>
                  <a:lnTo>
                    <a:pt x="580" y="689"/>
                  </a:lnTo>
                  <a:lnTo>
                    <a:pt x="580" y="689"/>
                  </a:lnTo>
                  <a:lnTo>
                    <a:pt x="588" y="690"/>
                  </a:lnTo>
                  <a:lnTo>
                    <a:pt x="593" y="694"/>
                  </a:lnTo>
                  <a:lnTo>
                    <a:pt x="596" y="700"/>
                  </a:lnTo>
                  <a:lnTo>
                    <a:pt x="599" y="705"/>
                  </a:lnTo>
                  <a:lnTo>
                    <a:pt x="602" y="711"/>
                  </a:lnTo>
                  <a:lnTo>
                    <a:pt x="606" y="716"/>
                  </a:lnTo>
                  <a:lnTo>
                    <a:pt x="612" y="719"/>
                  </a:lnTo>
                  <a:lnTo>
                    <a:pt x="620" y="719"/>
                  </a:lnTo>
                  <a:lnTo>
                    <a:pt x="620" y="719"/>
                  </a:lnTo>
                  <a:lnTo>
                    <a:pt x="639" y="702"/>
                  </a:lnTo>
                  <a:lnTo>
                    <a:pt x="658" y="681"/>
                  </a:lnTo>
                  <a:lnTo>
                    <a:pt x="674" y="659"/>
                  </a:lnTo>
                  <a:lnTo>
                    <a:pt x="688" y="635"/>
                  </a:lnTo>
                  <a:lnTo>
                    <a:pt x="701" y="611"/>
                  </a:lnTo>
                  <a:lnTo>
                    <a:pt x="714" y="584"/>
                  </a:lnTo>
                  <a:lnTo>
                    <a:pt x="725" y="557"/>
                  </a:lnTo>
                  <a:lnTo>
                    <a:pt x="734" y="530"/>
                  </a:lnTo>
                  <a:lnTo>
                    <a:pt x="753" y="471"/>
                  </a:lnTo>
                  <a:lnTo>
                    <a:pt x="773" y="414"/>
                  </a:lnTo>
                  <a:lnTo>
                    <a:pt x="792" y="356"/>
                  </a:lnTo>
                  <a:lnTo>
                    <a:pt x="803" y="328"/>
                  </a:lnTo>
                  <a:lnTo>
                    <a:pt x="814" y="301"/>
                  </a:lnTo>
                  <a:lnTo>
                    <a:pt x="814" y="301"/>
                  </a:lnTo>
                  <a:lnTo>
                    <a:pt x="833" y="304"/>
                  </a:lnTo>
                  <a:lnTo>
                    <a:pt x="855" y="307"/>
                  </a:lnTo>
                  <a:lnTo>
                    <a:pt x="876" y="309"/>
                  </a:lnTo>
                  <a:lnTo>
                    <a:pt x="898" y="309"/>
                  </a:lnTo>
                  <a:lnTo>
                    <a:pt x="919" y="305"/>
                  </a:lnTo>
                  <a:lnTo>
                    <a:pt x="940" y="304"/>
                  </a:lnTo>
                  <a:lnTo>
                    <a:pt x="959" y="299"/>
                  </a:lnTo>
                  <a:lnTo>
                    <a:pt x="976" y="293"/>
                  </a:lnTo>
                  <a:lnTo>
                    <a:pt x="976" y="293"/>
                  </a:lnTo>
                  <a:lnTo>
                    <a:pt x="973" y="282"/>
                  </a:lnTo>
                  <a:lnTo>
                    <a:pt x="968" y="270"/>
                  </a:lnTo>
                  <a:lnTo>
                    <a:pt x="960" y="263"/>
                  </a:lnTo>
                  <a:lnTo>
                    <a:pt x="951" y="253"/>
                  </a:lnTo>
                  <a:lnTo>
                    <a:pt x="940" y="247"/>
                  </a:lnTo>
                  <a:lnTo>
                    <a:pt x="925" y="240"/>
                  </a:lnTo>
                  <a:lnTo>
                    <a:pt x="895" y="229"/>
                  </a:lnTo>
                  <a:lnTo>
                    <a:pt x="862" y="220"/>
                  </a:lnTo>
                  <a:lnTo>
                    <a:pt x="828" y="212"/>
                  </a:lnTo>
                  <a:lnTo>
                    <a:pt x="795" y="202"/>
                  </a:lnTo>
                  <a:lnTo>
                    <a:pt x="766" y="193"/>
                  </a:lnTo>
                  <a:lnTo>
                    <a:pt x="766" y="193"/>
                  </a:lnTo>
                  <a:lnTo>
                    <a:pt x="790" y="188"/>
                  </a:lnTo>
                  <a:lnTo>
                    <a:pt x="814" y="185"/>
                  </a:lnTo>
                  <a:lnTo>
                    <a:pt x="839" y="180"/>
                  </a:lnTo>
                  <a:lnTo>
                    <a:pt x="863" y="175"/>
                  </a:lnTo>
                  <a:lnTo>
                    <a:pt x="884" y="169"/>
                  </a:lnTo>
                  <a:lnTo>
                    <a:pt x="893" y="165"/>
                  </a:lnTo>
                  <a:lnTo>
                    <a:pt x="903" y="161"/>
                  </a:lnTo>
                  <a:lnTo>
                    <a:pt x="911" y="154"/>
                  </a:lnTo>
                  <a:lnTo>
                    <a:pt x="919" y="148"/>
                  </a:lnTo>
                  <a:lnTo>
                    <a:pt x="925" y="140"/>
                  </a:lnTo>
                  <a:lnTo>
                    <a:pt x="930" y="130"/>
                  </a:lnTo>
                  <a:lnTo>
                    <a:pt x="930" y="130"/>
                  </a:lnTo>
                  <a:lnTo>
                    <a:pt x="922" y="126"/>
                  </a:lnTo>
                  <a:lnTo>
                    <a:pt x="914" y="123"/>
                  </a:lnTo>
                  <a:lnTo>
                    <a:pt x="897" y="116"/>
                  </a:lnTo>
                  <a:lnTo>
                    <a:pt x="878" y="113"/>
                  </a:lnTo>
                  <a:lnTo>
                    <a:pt x="855" y="111"/>
                  </a:lnTo>
                  <a:lnTo>
                    <a:pt x="835" y="110"/>
                  </a:lnTo>
                  <a:lnTo>
                    <a:pt x="814" y="107"/>
                  </a:lnTo>
                  <a:lnTo>
                    <a:pt x="796" y="100"/>
                  </a:lnTo>
                  <a:lnTo>
                    <a:pt x="788" y="97"/>
                  </a:lnTo>
                  <a:lnTo>
                    <a:pt x="782" y="92"/>
                  </a:lnTo>
                  <a:lnTo>
                    <a:pt x="782" y="92"/>
                  </a:lnTo>
                  <a:lnTo>
                    <a:pt x="819" y="86"/>
                  </a:lnTo>
                  <a:lnTo>
                    <a:pt x="838" y="83"/>
                  </a:lnTo>
                  <a:lnTo>
                    <a:pt x="854" y="78"/>
                  </a:lnTo>
                  <a:lnTo>
                    <a:pt x="868" y="70"/>
                  </a:lnTo>
                  <a:lnTo>
                    <a:pt x="874" y="65"/>
                  </a:lnTo>
                  <a:lnTo>
                    <a:pt x="879" y="60"/>
                  </a:lnTo>
                  <a:lnTo>
                    <a:pt x="884" y="54"/>
                  </a:lnTo>
                  <a:lnTo>
                    <a:pt x="887" y="48"/>
                  </a:lnTo>
                  <a:lnTo>
                    <a:pt x="890" y="38"/>
                  </a:lnTo>
                  <a:lnTo>
                    <a:pt x="890" y="30"/>
                  </a:lnTo>
                  <a:lnTo>
                    <a:pt x="890" y="30"/>
                  </a:lnTo>
                  <a:lnTo>
                    <a:pt x="871" y="25"/>
                  </a:lnTo>
                  <a:lnTo>
                    <a:pt x="850" y="22"/>
                  </a:lnTo>
                  <a:lnTo>
                    <a:pt x="806" y="18"/>
                  </a:lnTo>
                  <a:lnTo>
                    <a:pt x="761" y="13"/>
                  </a:lnTo>
                  <a:lnTo>
                    <a:pt x="741" y="10"/>
                  </a:lnTo>
                  <a:lnTo>
                    <a:pt x="720" y="6"/>
                  </a:lnTo>
                  <a:lnTo>
                    <a:pt x="720" y="6"/>
                  </a:lnTo>
                  <a:lnTo>
                    <a:pt x="742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77" y="11"/>
                  </a:lnTo>
                  <a:lnTo>
                    <a:pt x="688" y="22"/>
                  </a:lnTo>
                  <a:lnTo>
                    <a:pt x="698" y="37"/>
                  </a:lnTo>
                  <a:lnTo>
                    <a:pt x="706" y="49"/>
                  </a:lnTo>
                  <a:lnTo>
                    <a:pt x="712" y="65"/>
                  </a:lnTo>
                  <a:lnTo>
                    <a:pt x="718" y="80"/>
                  </a:lnTo>
                  <a:lnTo>
                    <a:pt x="723" y="95"/>
                  </a:lnTo>
                  <a:lnTo>
                    <a:pt x="728" y="111"/>
                  </a:lnTo>
                  <a:lnTo>
                    <a:pt x="730" y="127"/>
                  </a:lnTo>
                  <a:lnTo>
                    <a:pt x="731" y="145"/>
                  </a:lnTo>
                  <a:lnTo>
                    <a:pt x="731" y="162"/>
                  </a:lnTo>
                  <a:lnTo>
                    <a:pt x="731" y="178"/>
                  </a:lnTo>
                  <a:lnTo>
                    <a:pt x="728" y="196"/>
                  </a:lnTo>
                  <a:lnTo>
                    <a:pt x="725" y="213"/>
                  </a:lnTo>
                  <a:lnTo>
                    <a:pt x="718" y="229"/>
                  </a:lnTo>
                  <a:lnTo>
                    <a:pt x="712" y="247"/>
                  </a:lnTo>
                  <a:lnTo>
                    <a:pt x="712" y="24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6215063" y="0"/>
              <a:ext cx="2151062" cy="2012950"/>
            </a:xfrm>
            <a:custGeom>
              <a:avLst/>
              <a:gdLst/>
              <a:cxnLst>
                <a:cxn ang="0">
                  <a:pos x="792" y="220"/>
                </a:cxn>
                <a:cxn ang="0">
                  <a:pos x="617" y="318"/>
                </a:cxn>
                <a:cxn ang="0">
                  <a:pos x="536" y="410"/>
                </a:cxn>
                <a:cxn ang="0">
                  <a:pos x="490" y="509"/>
                </a:cxn>
                <a:cxn ang="0">
                  <a:pos x="464" y="627"/>
                </a:cxn>
                <a:cxn ang="0">
                  <a:pos x="469" y="767"/>
                </a:cxn>
                <a:cxn ang="0">
                  <a:pos x="472" y="899"/>
                </a:cxn>
                <a:cxn ang="0">
                  <a:pos x="431" y="1034"/>
                </a:cxn>
                <a:cxn ang="0">
                  <a:pos x="353" y="1142"/>
                </a:cxn>
                <a:cxn ang="0">
                  <a:pos x="253" y="1209"/>
                </a:cxn>
                <a:cxn ang="0">
                  <a:pos x="181" y="1225"/>
                </a:cxn>
                <a:cxn ang="0">
                  <a:pos x="110" y="1211"/>
                </a:cxn>
                <a:cxn ang="0">
                  <a:pos x="57" y="1171"/>
                </a:cxn>
                <a:cxn ang="0">
                  <a:pos x="35" y="1130"/>
                </a:cxn>
                <a:cxn ang="0">
                  <a:pos x="33" y="1052"/>
                </a:cxn>
                <a:cxn ang="0">
                  <a:pos x="14" y="1007"/>
                </a:cxn>
                <a:cxn ang="0">
                  <a:pos x="0" y="1087"/>
                </a:cxn>
                <a:cxn ang="0">
                  <a:pos x="32" y="1184"/>
                </a:cxn>
                <a:cxn ang="0">
                  <a:pos x="99" y="1250"/>
                </a:cxn>
                <a:cxn ang="0">
                  <a:pos x="169" y="1268"/>
                </a:cxn>
                <a:cxn ang="0">
                  <a:pos x="254" y="1257"/>
                </a:cxn>
                <a:cxn ang="0">
                  <a:pos x="332" y="1220"/>
                </a:cxn>
                <a:cxn ang="0">
                  <a:pos x="450" y="1090"/>
                </a:cxn>
                <a:cxn ang="0">
                  <a:pos x="496" y="929"/>
                </a:cxn>
                <a:cxn ang="0">
                  <a:pos x="538" y="935"/>
                </a:cxn>
                <a:cxn ang="0">
                  <a:pos x="563" y="921"/>
                </a:cxn>
                <a:cxn ang="0">
                  <a:pos x="558" y="862"/>
                </a:cxn>
                <a:cxn ang="0">
                  <a:pos x="589" y="848"/>
                </a:cxn>
                <a:cxn ang="0">
                  <a:pos x="612" y="813"/>
                </a:cxn>
                <a:cxn ang="0">
                  <a:pos x="581" y="757"/>
                </a:cxn>
                <a:cxn ang="0">
                  <a:pos x="530" y="690"/>
                </a:cxn>
                <a:cxn ang="0">
                  <a:pos x="517" y="608"/>
                </a:cxn>
                <a:cxn ang="0">
                  <a:pos x="534" y="498"/>
                </a:cxn>
                <a:cxn ang="0">
                  <a:pos x="587" y="407"/>
                </a:cxn>
                <a:cxn ang="0">
                  <a:pos x="663" y="334"/>
                </a:cxn>
                <a:cxn ang="0">
                  <a:pos x="854" y="235"/>
                </a:cxn>
                <a:cxn ang="0">
                  <a:pos x="964" y="235"/>
                </a:cxn>
                <a:cxn ang="0">
                  <a:pos x="1045" y="258"/>
                </a:cxn>
                <a:cxn ang="0">
                  <a:pos x="1121" y="243"/>
                </a:cxn>
                <a:cxn ang="0">
                  <a:pos x="1228" y="165"/>
                </a:cxn>
                <a:cxn ang="0">
                  <a:pos x="1355" y="0"/>
                </a:cxn>
                <a:cxn ang="0">
                  <a:pos x="1242" y="29"/>
                </a:cxn>
                <a:cxn ang="0">
                  <a:pos x="1271" y="60"/>
                </a:cxn>
                <a:cxn ang="0">
                  <a:pos x="1226" y="60"/>
                </a:cxn>
                <a:cxn ang="0">
                  <a:pos x="1198" y="27"/>
                </a:cxn>
                <a:cxn ang="0">
                  <a:pos x="1137" y="18"/>
                </a:cxn>
                <a:cxn ang="0">
                  <a:pos x="1188" y="89"/>
                </a:cxn>
                <a:cxn ang="0">
                  <a:pos x="1158" y="153"/>
                </a:cxn>
                <a:cxn ang="0">
                  <a:pos x="1072" y="188"/>
                </a:cxn>
                <a:cxn ang="0">
                  <a:pos x="1045" y="169"/>
                </a:cxn>
                <a:cxn ang="0">
                  <a:pos x="1153" y="97"/>
                </a:cxn>
                <a:cxn ang="0">
                  <a:pos x="1142" y="70"/>
                </a:cxn>
                <a:cxn ang="0">
                  <a:pos x="1059" y="107"/>
                </a:cxn>
                <a:cxn ang="0">
                  <a:pos x="991" y="119"/>
                </a:cxn>
                <a:cxn ang="0">
                  <a:pos x="1001" y="92"/>
                </a:cxn>
                <a:cxn ang="0">
                  <a:pos x="1086" y="59"/>
                </a:cxn>
                <a:cxn ang="0">
                  <a:pos x="1125" y="22"/>
                </a:cxn>
                <a:cxn ang="0">
                  <a:pos x="1096" y="19"/>
                </a:cxn>
                <a:cxn ang="0">
                  <a:pos x="1016" y="38"/>
                </a:cxn>
                <a:cxn ang="0">
                  <a:pos x="1002" y="19"/>
                </a:cxn>
                <a:cxn ang="0">
                  <a:pos x="940" y="0"/>
                </a:cxn>
                <a:cxn ang="0">
                  <a:pos x="899" y="110"/>
                </a:cxn>
              </a:cxnLst>
              <a:rect l="0" t="0" r="r" b="b"/>
              <a:pathLst>
                <a:path w="1355" h="1268">
                  <a:moveTo>
                    <a:pt x="915" y="193"/>
                  </a:moveTo>
                  <a:lnTo>
                    <a:pt x="915" y="193"/>
                  </a:lnTo>
                  <a:lnTo>
                    <a:pt x="873" y="199"/>
                  </a:lnTo>
                  <a:lnTo>
                    <a:pt x="832" y="208"/>
                  </a:lnTo>
                  <a:lnTo>
                    <a:pt x="792" y="220"/>
                  </a:lnTo>
                  <a:lnTo>
                    <a:pt x="754" y="234"/>
                  </a:lnTo>
                  <a:lnTo>
                    <a:pt x="717" y="251"/>
                  </a:lnTo>
                  <a:lnTo>
                    <a:pt x="681" y="270"/>
                  </a:lnTo>
                  <a:lnTo>
                    <a:pt x="647" y="293"/>
                  </a:lnTo>
                  <a:lnTo>
                    <a:pt x="617" y="318"/>
                  </a:lnTo>
                  <a:lnTo>
                    <a:pt x="587" y="345"/>
                  </a:lnTo>
                  <a:lnTo>
                    <a:pt x="574" y="361"/>
                  </a:lnTo>
                  <a:lnTo>
                    <a:pt x="560" y="377"/>
                  </a:lnTo>
                  <a:lnTo>
                    <a:pt x="549" y="393"/>
                  </a:lnTo>
                  <a:lnTo>
                    <a:pt x="536" y="410"/>
                  </a:lnTo>
                  <a:lnTo>
                    <a:pt x="525" y="428"/>
                  </a:lnTo>
                  <a:lnTo>
                    <a:pt x="515" y="447"/>
                  </a:lnTo>
                  <a:lnTo>
                    <a:pt x="506" y="466"/>
                  </a:lnTo>
                  <a:lnTo>
                    <a:pt x="498" y="487"/>
                  </a:lnTo>
                  <a:lnTo>
                    <a:pt x="490" y="509"/>
                  </a:lnTo>
                  <a:lnTo>
                    <a:pt x="484" y="530"/>
                  </a:lnTo>
                  <a:lnTo>
                    <a:pt x="477" y="554"/>
                  </a:lnTo>
                  <a:lnTo>
                    <a:pt x="472" y="578"/>
                  </a:lnTo>
                  <a:lnTo>
                    <a:pt x="468" y="601"/>
                  </a:lnTo>
                  <a:lnTo>
                    <a:pt x="464" y="627"/>
                  </a:lnTo>
                  <a:lnTo>
                    <a:pt x="464" y="627"/>
                  </a:lnTo>
                  <a:lnTo>
                    <a:pt x="463" y="663"/>
                  </a:lnTo>
                  <a:lnTo>
                    <a:pt x="463" y="698"/>
                  </a:lnTo>
                  <a:lnTo>
                    <a:pt x="466" y="733"/>
                  </a:lnTo>
                  <a:lnTo>
                    <a:pt x="469" y="767"/>
                  </a:lnTo>
                  <a:lnTo>
                    <a:pt x="472" y="799"/>
                  </a:lnTo>
                  <a:lnTo>
                    <a:pt x="474" y="832"/>
                  </a:lnTo>
                  <a:lnTo>
                    <a:pt x="476" y="865"/>
                  </a:lnTo>
                  <a:lnTo>
                    <a:pt x="472" y="899"/>
                  </a:lnTo>
                  <a:lnTo>
                    <a:pt x="472" y="899"/>
                  </a:lnTo>
                  <a:lnTo>
                    <a:pt x="468" y="928"/>
                  </a:lnTo>
                  <a:lnTo>
                    <a:pt x="461" y="955"/>
                  </a:lnTo>
                  <a:lnTo>
                    <a:pt x="453" y="982"/>
                  </a:lnTo>
                  <a:lnTo>
                    <a:pt x="444" y="1009"/>
                  </a:lnTo>
                  <a:lnTo>
                    <a:pt x="431" y="1034"/>
                  </a:lnTo>
                  <a:lnTo>
                    <a:pt x="418" y="1058"/>
                  </a:lnTo>
                  <a:lnTo>
                    <a:pt x="404" y="1082"/>
                  </a:lnTo>
                  <a:lnTo>
                    <a:pt x="388" y="1104"/>
                  </a:lnTo>
                  <a:lnTo>
                    <a:pt x="371" y="1123"/>
                  </a:lnTo>
                  <a:lnTo>
                    <a:pt x="353" y="1142"/>
                  </a:lnTo>
                  <a:lnTo>
                    <a:pt x="334" y="1160"/>
                  </a:lnTo>
                  <a:lnTo>
                    <a:pt x="315" y="1176"/>
                  </a:lnTo>
                  <a:lnTo>
                    <a:pt x="294" y="1188"/>
                  </a:lnTo>
                  <a:lnTo>
                    <a:pt x="274" y="1200"/>
                  </a:lnTo>
                  <a:lnTo>
                    <a:pt x="253" y="1209"/>
                  </a:lnTo>
                  <a:lnTo>
                    <a:pt x="232" y="1217"/>
                  </a:lnTo>
                  <a:lnTo>
                    <a:pt x="232" y="1217"/>
                  </a:lnTo>
                  <a:lnTo>
                    <a:pt x="215" y="1220"/>
                  </a:lnTo>
                  <a:lnTo>
                    <a:pt x="197" y="1223"/>
                  </a:lnTo>
                  <a:lnTo>
                    <a:pt x="181" y="1225"/>
                  </a:lnTo>
                  <a:lnTo>
                    <a:pt x="165" y="1225"/>
                  </a:lnTo>
                  <a:lnTo>
                    <a:pt x="150" y="1223"/>
                  </a:lnTo>
                  <a:lnTo>
                    <a:pt x="135" y="1220"/>
                  </a:lnTo>
                  <a:lnTo>
                    <a:pt x="122" y="1215"/>
                  </a:lnTo>
                  <a:lnTo>
                    <a:pt x="110" y="1211"/>
                  </a:lnTo>
                  <a:lnTo>
                    <a:pt x="97" y="1204"/>
                  </a:lnTo>
                  <a:lnTo>
                    <a:pt x="86" y="1198"/>
                  </a:lnTo>
                  <a:lnTo>
                    <a:pt x="75" y="1190"/>
                  </a:lnTo>
                  <a:lnTo>
                    <a:pt x="65" y="1180"/>
                  </a:lnTo>
                  <a:lnTo>
                    <a:pt x="57" y="1171"/>
                  </a:lnTo>
                  <a:lnTo>
                    <a:pt x="49" y="1161"/>
                  </a:lnTo>
                  <a:lnTo>
                    <a:pt x="43" y="1150"/>
                  </a:lnTo>
                  <a:lnTo>
                    <a:pt x="38" y="1139"/>
                  </a:lnTo>
                  <a:lnTo>
                    <a:pt x="38" y="1139"/>
                  </a:lnTo>
                  <a:lnTo>
                    <a:pt x="35" y="1130"/>
                  </a:lnTo>
                  <a:lnTo>
                    <a:pt x="33" y="1122"/>
                  </a:lnTo>
                  <a:lnTo>
                    <a:pt x="32" y="1104"/>
                  </a:lnTo>
                  <a:lnTo>
                    <a:pt x="32" y="1085"/>
                  </a:lnTo>
                  <a:lnTo>
                    <a:pt x="33" y="1068"/>
                  </a:lnTo>
                  <a:lnTo>
                    <a:pt x="33" y="1052"/>
                  </a:lnTo>
                  <a:lnTo>
                    <a:pt x="30" y="1036"/>
                  </a:lnTo>
                  <a:lnTo>
                    <a:pt x="29" y="1028"/>
                  </a:lnTo>
                  <a:lnTo>
                    <a:pt x="25" y="1020"/>
                  </a:lnTo>
                  <a:lnTo>
                    <a:pt x="21" y="1013"/>
                  </a:lnTo>
                  <a:lnTo>
                    <a:pt x="14" y="1007"/>
                  </a:lnTo>
                  <a:lnTo>
                    <a:pt x="14" y="1007"/>
                  </a:lnTo>
                  <a:lnTo>
                    <a:pt x="8" y="1026"/>
                  </a:lnTo>
                  <a:lnTo>
                    <a:pt x="3" y="1045"/>
                  </a:lnTo>
                  <a:lnTo>
                    <a:pt x="0" y="1066"/>
                  </a:lnTo>
                  <a:lnTo>
                    <a:pt x="0" y="1087"/>
                  </a:lnTo>
                  <a:lnTo>
                    <a:pt x="3" y="1107"/>
                  </a:lnTo>
                  <a:lnTo>
                    <a:pt x="8" y="1126"/>
                  </a:lnTo>
                  <a:lnTo>
                    <a:pt x="14" y="1147"/>
                  </a:lnTo>
                  <a:lnTo>
                    <a:pt x="22" y="1166"/>
                  </a:lnTo>
                  <a:lnTo>
                    <a:pt x="32" y="1184"/>
                  </a:lnTo>
                  <a:lnTo>
                    <a:pt x="43" y="1200"/>
                  </a:lnTo>
                  <a:lnTo>
                    <a:pt x="56" y="1215"/>
                  </a:lnTo>
                  <a:lnTo>
                    <a:pt x="68" y="1230"/>
                  </a:lnTo>
                  <a:lnTo>
                    <a:pt x="84" y="1241"/>
                  </a:lnTo>
                  <a:lnTo>
                    <a:pt x="99" y="1250"/>
                  </a:lnTo>
                  <a:lnTo>
                    <a:pt x="115" y="1258"/>
                  </a:lnTo>
                  <a:lnTo>
                    <a:pt x="132" y="1263"/>
                  </a:lnTo>
                  <a:lnTo>
                    <a:pt x="132" y="1263"/>
                  </a:lnTo>
                  <a:lnTo>
                    <a:pt x="150" y="1266"/>
                  </a:lnTo>
                  <a:lnTo>
                    <a:pt x="169" y="1268"/>
                  </a:lnTo>
                  <a:lnTo>
                    <a:pt x="186" y="1268"/>
                  </a:lnTo>
                  <a:lnTo>
                    <a:pt x="204" y="1268"/>
                  </a:lnTo>
                  <a:lnTo>
                    <a:pt x="221" y="1265"/>
                  </a:lnTo>
                  <a:lnTo>
                    <a:pt x="239" y="1262"/>
                  </a:lnTo>
                  <a:lnTo>
                    <a:pt x="254" y="1257"/>
                  </a:lnTo>
                  <a:lnTo>
                    <a:pt x="272" y="1252"/>
                  </a:lnTo>
                  <a:lnTo>
                    <a:pt x="288" y="1246"/>
                  </a:lnTo>
                  <a:lnTo>
                    <a:pt x="304" y="1238"/>
                  </a:lnTo>
                  <a:lnTo>
                    <a:pt x="318" y="1228"/>
                  </a:lnTo>
                  <a:lnTo>
                    <a:pt x="332" y="1220"/>
                  </a:lnTo>
                  <a:lnTo>
                    <a:pt x="361" y="1198"/>
                  </a:lnTo>
                  <a:lnTo>
                    <a:pt x="387" y="1174"/>
                  </a:lnTo>
                  <a:lnTo>
                    <a:pt x="410" y="1147"/>
                  </a:lnTo>
                  <a:lnTo>
                    <a:pt x="431" y="1120"/>
                  </a:lnTo>
                  <a:lnTo>
                    <a:pt x="450" y="1090"/>
                  </a:lnTo>
                  <a:lnTo>
                    <a:pt x="466" y="1058"/>
                  </a:lnTo>
                  <a:lnTo>
                    <a:pt x="479" y="1026"/>
                  </a:lnTo>
                  <a:lnTo>
                    <a:pt x="487" y="993"/>
                  </a:lnTo>
                  <a:lnTo>
                    <a:pt x="493" y="961"/>
                  </a:lnTo>
                  <a:lnTo>
                    <a:pt x="496" y="929"/>
                  </a:lnTo>
                  <a:lnTo>
                    <a:pt x="496" y="929"/>
                  </a:lnTo>
                  <a:lnTo>
                    <a:pt x="506" y="929"/>
                  </a:lnTo>
                  <a:lnTo>
                    <a:pt x="515" y="929"/>
                  </a:lnTo>
                  <a:lnTo>
                    <a:pt x="530" y="934"/>
                  </a:lnTo>
                  <a:lnTo>
                    <a:pt x="538" y="935"/>
                  </a:lnTo>
                  <a:lnTo>
                    <a:pt x="544" y="937"/>
                  </a:lnTo>
                  <a:lnTo>
                    <a:pt x="550" y="934"/>
                  </a:lnTo>
                  <a:lnTo>
                    <a:pt x="558" y="929"/>
                  </a:lnTo>
                  <a:lnTo>
                    <a:pt x="558" y="929"/>
                  </a:lnTo>
                  <a:lnTo>
                    <a:pt x="563" y="921"/>
                  </a:lnTo>
                  <a:lnTo>
                    <a:pt x="566" y="912"/>
                  </a:lnTo>
                  <a:lnTo>
                    <a:pt x="566" y="902"/>
                  </a:lnTo>
                  <a:lnTo>
                    <a:pt x="565" y="893"/>
                  </a:lnTo>
                  <a:lnTo>
                    <a:pt x="560" y="873"/>
                  </a:lnTo>
                  <a:lnTo>
                    <a:pt x="558" y="862"/>
                  </a:lnTo>
                  <a:lnTo>
                    <a:pt x="558" y="851"/>
                  </a:lnTo>
                  <a:lnTo>
                    <a:pt x="558" y="851"/>
                  </a:lnTo>
                  <a:lnTo>
                    <a:pt x="569" y="853"/>
                  </a:lnTo>
                  <a:lnTo>
                    <a:pt x="581" y="851"/>
                  </a:lnTo>
                  <a:lnTo>
                    <a:pt x="589" y="848"/>
                  </a:lnTo>
                  <a:lnTo>
                    <a:pt x="596" y="843"/>
                  </a:lnTo>
                  <a:lnTo>
                    <a:pt x="601" y="837"/>
                  </a:lnTo>
                  <a:lnTo>
                    <a:pt x="606" y="830"/>
                  </a:lnTo>
                  <a:lnTo>
                    <a:pt x="609" y="823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8" y="802"/>
                  </a:lnTo>
                  <a:lnTo>
                    <a:pt x="604" y="791"/>
                  </a:lnTo>
                  <a:lnTo>
                    <a:pt x="593" y="773"/>
                  </a:lnTo>
                  <a:lnTo>
                    <a:pt x="581" y="757"/>
                  </a:lnTo>
                  <a:lnTo>
                    <a:pt x="568" y="745"/>
                  </a:lnTo>
                  <a:lnTo>
                    <a:pt x="555" y="730"/>
                  </a:lnTo>
                  <a:lnTo>
                    <a:pt x="544" y="716"/>
                  </a:lnTo>
                  <a:lnTo>
                    <a:pt x="533" y="700"/>
                  </a:lnTo>
                  <a:lnTo>
                    <a:pt x="530" y="690"/>
                  </a:lnTo>
                  <a:lnTo>
                    <a:pt x="526" y="681"/>
                  </a:lnTo>
                  <a:lnTo>
                    <a:pt x="526" y="681"/>
                  </a:lnTo>
                  <a:lnTo>
                    <a:pt x="522" y="655"/>
                  </a:lnTo>
                  <a:lnTo>
                    <a:pt x="519" y="632"/>
                  </a:lnTo>
                  <a:lnTo>
                    <a:pt x="517" y="608"/>
                  </a:lnTo>
                  <a:lnTo>
                    <a:pt x="517" y="584"/>
                  </a:lnTo>
                  <a:lnTo>
                    <a:pt x="520" y="562"/>
                  </a:lnTo>
                  <a:lnTo>
                    <a:pt x="523" y="539"/>
                  </a:lnTo>
                  <a:lnTo>
                    <a:pt x="528" y="519"/>
                  </a:lnTo>
                  <a:lnTo>
                    <a:pt x="534" y="498"/>
                  </a:lnTo>
                  <a:lnTo>
                    <a:pt x="542" y="479"/>
                  </a:lnTo>
                  <a:lnTo>
                    <a:pt x="552" y="460"/>
                  </a:lnTo>
                  <a:lnTo>
                    <a:pt x="563" y="442"/>
                  </a:lnTo>
                  <a:lnTo>
                    <a:pt x="574" y="425"/>
                  </a:lnTo>
                  <a:lnTo>
                    <a:pt x="587" y="407"/>
                  </a:lnTo>
                  <a:lnTo>
                    <a:pt x="600" y="391"/>
                  </a:lnTo>
                  <a:lnTo>
                    <a:pt x="616" y="375"/>
                  </a:lnTo>
                  <a:lnTo>
                    <a:pt x="630" y="361"/>
                  </a:lnTo>
                  <a:lnTo>
                    <a:pt x="646" y="347"/>
                  </a:lnTo>
                  <a:lnTo>
                    <a:pt x="663" y="334"/>
                  </a:lnTo>
                  <a:lnTo>
                    <a:pt x="698" y="309"/>
                  </a:lnTo>
                  <a:lnTo>
                    <a:pt x="736" y="286"/>
                  </a:lnTo>
                  <a:lnTo>
                    <a:pt x="775" y="267"/>
                  </a:lnTo>
                  <a:lnTo>
                    <a:pt x="814" y="250"/>
                  </a:lnTo>
                  <a:lnTo>
                    <a:pt x="854" y="235"/>
                  </a:lnTo>
                  <a:lnTo>
                    <a:pt x="892" y="224"/>
                  </a:lnTo>
                  <a:lnTo>
                    <a:pt x="931" y="216"/>
                  </a:lnTo>
                  <a:lnTo>
                    <a:pt x="931" y="216"/>
                  </a:lnTo>
                  <a:lnTo>
                    <a:pt x="948" y="228"/>
                  </a:lnTo>
                  <a:lnTo>
                    <a:pt x="964" y="235"/>
                  </a:lnTo>
                  <a:lnTo>
                    <a:pt x="981" y="243"/>
                  </a:lnTo>
                  <a:lnTo>
                    <a:pt x="997" y="250"/>
                  </a:lnTo>
                  <a:lnTo>
                    <a:pt x="1013" y="253"/>
                  </a:lnTo>
                  <a:lnTo>
                    <a:pt x="1029" y="256"/>
                  </a:lnTo>
                  <a:lnTo>
                    <a:pt x="1045" y="258"/>
                  </a:lnTo>
                  <a:lnTo>
                    <a:pt x="1061" y="258"/>
                  </a:lnTo>
                  <a:lnTo>
                    <a:pt x="1077" y="255"/>
                  </a:lnTo>
                  <a:lnTo>
                    <a:pt x="1091" y="253"/>
                  </a:lnTo>
                  <a:lnTo>
                    <a:pt x="1107" y="248"/>
                  </a:lnTo>
                  <a:lnTo>
                    <a:pt x="1121" y="243"/>
                  </a:lnTo>
                  <a:lnTo>
                    <a:pt x="1136" y="235"/>
                  </a:lnTo>
                  <a:lnTo>
                    <a:pt x="1150" y="229"/>
                  </a:lnTo>
                  <a:lnTo>
                    <a:pt x="1177" y="212"/>
                  </a:lnTo>
                  <a:lnTo>
                    <a:pt x="1203" y="189"/>
                  </a:lnTo>
                  <a:lnTo>
                    <a:pt x="1228" y="165"/>
                  </a:lnTo>
                  <a:lnTo>
                    <a:pt x="1252" y="140"/>
                  </a:lnTo>
                  <a:lnTo>
                    <a:pt x="1276" y="113"/>
                  </a:lnTo>
                  <a:lnTo>
                    <a:pt x="1296" y="84"/>
                  </a:lnTo>
                  <a:lnTo>
                    <a:pt x="1317" y="56"/>
                  </a:lnTo>
                  <a:lnTo>
                    <a:pt x="1355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8" y="8"/>
                  </a:lnTo>
                  <a:lnTo>
                    <a:pt x="1226" y="16"/>
                  </a:lnTo>
                  <a:lnTo>
                    <a:pt x="1242" y="29"/>
                  </a:lnTo>
                  <a:lnTo>
                    <a:pt x="1252" y="35"/>
                  </a:lnTo>
                  <a:lnTo>
                    <a:pt x="1260" y="43"/>
                  </a:lnTo>
                  <a:lnTo>
                    <a:pt x="1266" y="51"/>
                  </a:lnTo>
                  <a:lnTo>
                    <a:pt x="1271" y="60"/>
                  </a:lnTo>
                  <a:lnTo>
                    <a:pt x="1271" y="60"/>
                  </a:lnTo>
                  <a:lnTo>
                    <a:pt x="1260" y="62"/>
                  </a:lnTo>
                  <a:lnTo>
                    <a:pt x="1250" y="64"/>
                  </a:lnTo>
                  <a:lnTo>
                    <a:pt x="1242" y="64"/>
                  </a:lnTo>
                  <a:lnTo>
                    <a:pt x="1234" y="62"/>
                  </a:lnTo>
                  <a:lnTo>
                    <a:pt x="1226" y="60"/>
                  </a:lnTo>
                  <a:lnTo>
                    <a:pt x="1222" y="57"/>
                  </a:lnTo>
                  <a:lnTo>
                    <a:pt x="1215" y="54"/>
                  </a:lnTo>
                  <a:lnTo>
                    <a:pt x="1210" y="49"/>
                  </a:lnTo>
                  <a:lnTo>
                    <a:pt x="1204" y="38"/>
                  </a:lnTo>
                  <a:lnTo>
                    <a:pt x="1198" y="27"/>
                  </a:lnTo>
                  <a:lnTo>
                    <a:pt x="1188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8"/>
                  </a:lnTo>
                  <a:lnTo>
                    <a:pt x="1137" y="18"/>
                  </a:lnTo>
                  <a:lnTo>
                    <a:pt x="1144" y="33"/>
                  </a:lnTo>
                  <a:lnTo>
                    <a:pt x="1152" y="49"/>
                  </a:lnTo>
                  <a:lnTo>
                    <a:pt x="1163" y="64"/>
                  </a:lnTo>
                  <a:lnTo>
                    <a:pt x="1175" y="78"/>
                  </a:lnTo>
                  <a:lnTo>
                    <a:pt x="1188" y="89"/>
                  </a:lnTo>
                  <a:lnTo>
                    <a:pt x="1203" y="99"/>
                  </a:lnTo>
                  <a:lnTo>
                    <a:pt x="1217" y="107"/>
                  </a:lnTo>
                  <a:lnTo>
                    <a:pt x="1217" y="107"/>
                  </a:lnTo>
                  <a:lnTo>
                    <a:pt x="1179" y="137"/>
                  </a:lnTo>
                  <a:lnTo>
                    <a:pt x="1158" y="153"/>
                  </a:lnTo>
                  <a:lnTo>
                    <a:pt x="1134" y="165"/>
                  </a:lnTo>
                  <a:lnTo>
                    <a:pt x="1110" y="178"/>
                  </a:lnTo>
                  <a:lnTo>
                    <a:pt x="1098" y="181"/>
                  </a:lnTo>
                  <a:lnTo>
                    <a:pt x="1085" y="185"/>
                  </a:lnTo>
                  <a:lnTo>
                    <a:pt x="1072" y="188"/>
                  </a:lnTo>
                  <a:lnTo>
                    <a:pt x="1059" y="188"/>
                  </a:lnTo>
                  <a:lnTo>
                    <a:pt x="1045" y="188"/>
                  </a:lnTo>
                  <a:lnTo>
                    <a:pt x="1031" y="185"/>
                  </a:lnTo>
                  <a:lnTo>
                    <a:pt x="1031" y="185"/>
                  </a:lnTo>
                  <a:lnTo>
                    <a:pt x="1045" y="169"/>
                  </a:lnTo>
                  <a:lnTo>
                    <a:pt x="1061" y="156"/>
                  </a:lnTo>
                  <a:lnTo>
                    <a:pt x="1080" y="143"/>
                  </a:lnTo>
                  <a:lnTo>
                    <a:pt x="1098" y="132"/>
                  </a:lnTo>
                  <a:lnTo>
                    <a:pt x="1136" y="110"/>
                  </a:lnTo>
                  <a:lnTo>
                    <a:pt x="1153" y="97"/>
                  </a:lnTo>
                  <a:lnTo>
                    <a:pt x="1171" y="84"/>
                  </a:lnTo>
                  <a:lnTo>
                    <a:pt x="1171" y="84"/>
                  </a:lnTo>
                  <a:lnTo>
                    <a:pt x="1161" y="75"/>
                  </a:lnTo>
                  <a:lnTo>
                    <a:pt x="1152" y="72"/>
                  </a:lnTo>
                  <a:lnTo>
                    <a:pt x="1142" y="70"/>
                  </a:lnTo>
                  <a:lnTo>
                    <a:pt x="1131" y="70"/>
                  </a:lnTo>
                  <a:lnTo>
                    <a:pt x="1120" y="75"/>
                  </a:lnTo>
                  <a:lnTo>
                    <a:pt x="1109" y="80"/>
                  </a:lnTo>
                  <a:lnTo>
                    <a:pt x="1085" y="92"/>
                  </a:lnTo>
                  <a:lnTo>
                    <a:pt x="1059" y="107"/>
                  </a:lnTo>
                  <a:lnTo>
                    <a:pt x="1045" y="113"/>
                  </a:lnTo>
                  <a:lnTo>
                    <a:pt x="1032" y="118"/>
                  </a:lnTo>
                  <a:lnTo>
                    <a:pt x="1018" y="121"/>
                  </a:lnTo>
                  <a:lnTo>
                    <a:pt x="1005" y="121"/>
                  </a:lnTo>
                  <a:lnTo>
                    <a:pt x="991" y="119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83" y="107"/>
                  </a:lnTo>
                  <a:lnTo>
                    <a:pt x="991" y="99"/>
                  </a:lnTo>
                  <a:lnTo>
                    <a:pt x="1001" y="92"/>
                  </a:lnTo>
                  <a:lnTo>
                    <a:pt x="1010" y="88"/>
                  </a:lnTo>
                  <a:lnTo>
                    <a:pt x="1031" y="80"/>
                  </a:lnTo>
                  <a:lnTo>
                    <a:pt x="1053" y="72"/>
                  </a:lnTo>
                  <a:lnTo>
                    <a:pt x="1075" y="64"/>
                  </a:lnTo>
                  <a:lnTo>
                    <a:pt x="1086" y="59"/>
                  </a:lnTo>
                  <a:lnTo>
                    <a:pt x="1096" y="54"/>
                  </a:lnTo>
                  <a:lnTo>
                    <a:pt x="1104" y="48"/>
                  </a:lnTo>
                  <a:lnTo>
                    <a:pt x="1112" y="40"/>
                  </a:lnTo>
                  <a:lnTo>
                    <a:pt x="1118" y="32"/>
                  </a:lnTo>
                  <a:lnTo>
                    <a:pt x="1125" y="22"/>
                  </a:lnTo>
                  <a:lnTo>
                    <a:pt x="1125" y="22"/>
                  </a:lnTo>
                  <a:lnTo>
                    <a:pt x="1118" y="19"/>
                  </a:lnTo>
                  <a:lnTo>
                    <a:pt x="1112" y="18"/>
                  </a:lnTo>
                  <a:lnTo>
                    <a:pt x="1104" y="18"/>
                  </a:lnTo>
                  <a:lnTo>
                    <a:pt x="1096" y="19"/>
                  </a:lnTo>
                  <a:lnTo>
                    <a:pt x="1078" y="22"/>
                  </a:lnTo>
                  <a:lnTo>
                    <a:pt x="1061" y="29"/>
                  </a:lnTo>
                  <a:lnTo>
                    <a:pt x="1043" y="35"/>
                  </a:lnTo>
                  <a:lnTo>
                    <a:pt x="1024" y="38"/>
                  </a:lnTo>
                  <a:lnTo>
                    <a:pt x="1016" y="38"/>
                  </a:lnTo>
                  <a:lnTo>
                    <a:pt x="1008" y="37"/>
                  </a:lnTo>
                  <a:lnTo>
                    <a:pt x="1001" y="33"/>
                  </a:lnTo>
                  <a:lnTo>
                    <a:pt x="993" y="30"/>
                  </a:lnTo>
                  <a:lnTo>
                    <a:pt x="993" y="30"/>
                  </a:lnTo>
                  <a:lnTo>
                    <a:pt x="1002" y="19"/>
                  </a:lnTo>
                  <a:lnTo>
                    <a:pt x="1013" y="11"/>
                  </a:lnTo>
                  <a:lnTo>
                    <a:pt x="1028" y="5"/>
                  </a:lnTo>
                  <a:lnTo>
                    <a:pt x="1040" y="0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6" y="18"/>
                  </a:lnTo>
                  <a:lnTo>
                    <a:pt x="915" y="38"/>
                  </a:lnTo>
                  <a:lnTo>
                    <a:pt x="905" y="60"/>
                  </a:lnTo>
                  <a:lnTo>
                    <a:pt x="900" y="84"/>
                  </a:lnTo>
                  <a:lnTo>
                    <a:pt x="899" y="110"/>
                  </a:lnTo>
                  <a:lnTo>
                    <a:pt x="900" y="135"/>
                  </a:lnTo>
                  <a:lnTo>
                    <a:pt x="905" y="164"/>
                  </a:lnTo>
                  <a:lnTo>
                    <a:pt x="915" y="193"/>
                  </a:lnTo>
                  <a:lnTo>
                    <a:pt x="915" y="19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7432675" y="0"/>
              <a:ext cx="1262062" cy="1970088"/>
            </a:xfrm>
            <a:custGeom>
              <a:avLst/>
              <a:gdLst/>
              <a:cxnLst>
                <a:cxn ang="0">
                  <a:pos x="658" y="170"/>
                </a:cxn>
                <a:cxn ang="0">
                  <a:pos x="723" y="180"/>
                </a:cxn>
                <a:cxn ang="0">
                  <a:pos x="727" y="207"/>
                </a:cxn>
                <a:cxn ang="0">
                  <a:pos x="679" y="210"/>
                </a:cxn>
                <a:cxn ang="0">
                  <a:pos x="598" y="180"/>
                </a:cxn>
                <a:cxn ang="0">
                  <a:pos x="603" y="223"/>
                </a:cxn>
                <a:cxn ang="0">
                  <a:pos x="679" y="264"/>
                </a:cxn>
                <a:cxn ang="0">
                  <a:pos x="703" y="312"/>
                </a:cxn>
                <a:cxn ang="0">
                  <a:pos x="669" y="403"/>
                </a:cxn>
                <a:cxn ang="0">
                  <a:pos x="652" y="391"/>
                </a:cxn>
                <a:cxn ang="0">
                  <a:pos x="668" y="304"/>
                </a:cxn>
                <a:cxn ang="0">
                  <a:pos x="652" y="263"/>
                </a:cxn>
                <a:cxn ang="0">
                  <a:pos x="604" y="363"/>
                </a:cxn>
                <a:cxn ang="0">
                  <a:pos x="558" y="422"/>
                </a:cxn>
                <a:cxn ang="0">
                  <a:pos x="539" y="398"/>
                </a:cxn>
                <a:cxn ang="0">
                  <a:pos x="582" y="328"/>
                </a:cxn>
                <a:cxn ang="0">
                  <a:pos x="612" y="267"/>
                </a:cxn>
                <a:cxn ang="0">
                  <a:pos x="590" y="263"/>
                </a:cxn>
                <a:cxn ang="0">
                  <a:pos x="518" y="352"/>
                </a:cxn>
                <a:cxn ang="0">
                  <a:pos x="474" y="371"/>
                </a:cxn>
                <a:cxn ang="0">
                  <a:pos x="496" y="310"/>
                </a:cxn>
                <a:cxn ang="0">
                  <a:pos x="563" y="247"/>
                </a:cxn>
                <a:cxn ang="0">
                  <a:pos x="563" y="218"/>
                </a:cxn>
                <a:cxn ang="0">
                  <a:pos x="463" y="269"/>
                </a:cxn>
                <a:cxn ang="0">
                  <a:pos x="401" y="366"/>
                </a:cxn>
                <a:cxn ang="0">
                  <a:pos x="402" y="423"/>
                </a:cxn>
                <a:cxn ang="0">
                  <a:pos x="434" y="479"/>
                </a:cxn>
                <a:cxn ang="0">
                  <a:pos x="268" y="557"/>
                </a:cxn>
                <a:cxn ang="0">
                  <a:pos x="132" y="673"/>
                </a:cxn>
                <a:cxn ang="0">
                  <a:pos x="54" y="780"/>
                </a:cxn>
                <a:cxn ang="0">
                  <a:pos x="8" y="902"/>
                </a:cxn>
                <a:cxn ang="0">
                  <a:pos x="3" y="1040"/>
                </a:cxn>
                <a:cxn ang="0">
                  <a:pos x="31" y="1136"/>
                </a:cxn>
                <a:cxn ang="0">
                  <a:pos x="105" y="1217"/>
                </a:cxn>
                <a:cxn ang="0">
                  <a:pos x="173" y="1241"/>
                </a:cxn>
                <a:cxn ang="0">
                  <a:pos x="206" y="1222"/>
                </a:cxn>
                <a:cxn ang="0">
                  <a:pos x="226" y="1169"/>
                </a:cxn>
                <a:cxn ang="0">
                  <a:pos x="181" y="1141"/>
                </a:cxn>
                <a:cxn ang="0">
                  <a:pos x="119" y="1090"/>
                </a:cxn>
                <a:cxn ang="0">
                  <a:pos x="86" y="961"/>
                </a:cxn>
                <a:cxn ang="0">
                  <a:pos x="101" y="838"/>
                </a:cxn>
                <a:cxn ang="0">
                  <a:pos x="156" y="727"/>
                </a:cxn>
                <a:cxn ang="0">
                  <a:pos x="237" y="632"/>
                </a:cxn>
                <a:cxn ang="0">
                  <a:pos x="334" y="555"/>
                </a:cxn>
                <a:cxn ang="0">
                  <a:pos x="458" y="495"/>
                </a:cxn>
                <a:cxn ang="0">
                  <a:pos x="556" y="531"/>
                </a:cxn>
                <a:cxn ang="0">
                  <a:pos x="658" y="511"/>
                </a:cxn>
                <a:cxn ang="0">
                  <a:pos x="733" y="434"/>
                </a:cxn>
                <a:cxn ang="0">
                  <a:pos x="779" y="323"/>
                </a:cxn>
                <a:cxn ang="0">
                  <a:pos x="795" y="193"/>
                </a:cxn>
                <a:cxn ang="0">
                  <a:pos x="777" y="67"/>
                </a:cxn>
                <a:cxn ang="0">
                  <a:pos x="700" y="0"/>
                </a:cxn>
                <a:cxn ang="0">
                  <a:pos x="669" y="84"/>
                </a:cxn>
                <a:cxn ang="0">
                  <a:pos x="644" y="154"/>
                </a:cxn>
              </a:cxnLst>
              <a:rect l="0" t="0" r="r" b="b"/>
              <a:pathLst>
                <a:path w="795" h="1241">
                  <a:moveTo>
                    <a:pt x="644" y="154"/>
                  </a:moveTo>
                  <a:lnTo>
                    <a:pt x="644" y="154"/>
                  </a:lnTo>
                  <a:lnTo>
                    <a:pt x="647" y="161"/>
                  </a:lnTo>
                  <a:lnTo>
                    <a:pt x="652" y="165"/>
                  </a:lnTo>
                  <a:lnTo>
                    <a:pt x="658" y="170"/>
                  </a:lnTo>
                  <a:lnTo>
                    <a:pt x="665" y="173"/>
                  </a:lnTo>
                  <a:lnTo>
                    <a:pt x="679" y="178"/>
                  </a:lnTo>
                  <a:lnTo>
                    <a:pt x="693" y="181"/>
                  </a:lnTo>
                  <a:lnTo>
                    <a:pt x="709" y="181"/>
                  </a:lnTo>
                  <a:lnTo>
                    <a:pt x="723" y="180"/>
                  </a:lnTo>
                  <a:lnTo>
                    <a:pt x="744" y="177"/>
                  </a:lnTo>
                  <a:lnTo>
                    <a:pt x="744" y="177"/>
                  </a:lnTo>
                  <a:lnTo>
                    <a:pt x="739" y="189"/>
                  </a:lnTo>
                  <a:lnTo>
                    <a:pt x="733" y="200"/>
                  </a:lnTo>
                  <a:lnTo>
                    <a:pt x="727" y="207"/>
                  </a:lnTo>
                  <a:lnTo>
                    <a:pt x="717" y="212"/>
                  </a:lnTo>
                  <a:lnTo>
                    <a:pt x="709" y="213"/>
                  </a:lnTo>
                  <a:lnTo>
                    <a:pt x="700" y="215"/>
                  </a:lnTo>
                  <a:lnTo>
                    <a:pt x="690" y="213"/>
                  </a:lnTo>
                  <a:lnTo>
                    <a:pt x="679" y="210"/>
                  </a:lnTo>
                  <a:lnTo>
                    <a:pt x="660" y="202"/>
                  </a:lnTo>
                  <a:lnTo>
                    <a:pt x="639" y="191"/>
                  </a:lnTo>
                  <a:lnTo>
                    <a:pt x="606" y="169"/>
                  </a:lnTo>
                  <a:lnTo>
                    <a:pt x="606" y="169"/>
                  </a:lnTo>
                  <a:lnTo>
                    <a:pt x="598" y="180"/>
                  </a:lnTo>
                  <a:lnTo>
                    <a:pt x="595" y="189"/>
                  </a:lnTo>
                  <a:lnTo>
                    <a:pt x="593" y="199"/>
                  </a:lnTo>
                  <a:lnTo>
                    <a:pt x="595" y="207"/>
                  </a:lnTo>
                  <a:lnTo>
                    <a:pt x="598" y="215"/>
                  </a:lnTo>
                  <a:lnTo>
                    <a:pt x="603" y="223"/>
                  </a:lnTo>
                  <a:lnTo>
                    <a:pt x="609" y="229"/>
                  </a:lnTo>
                  <a:lnTo>
                    <a:pt x="617" y="235"/>
                  </a:lnTo>
                  <a:lnTo>
                    <a:pt x="636" y="247"/>
                  </a:lnTo>
                  <a:lnTo>
                    <a:pt x="658" y="256"/>
                  </a:lnTo>
                  <a:lnTo>
                    <a:pt x="679" y="264"/>
                  </a:lnTo>
                  <a:lnTo>
                    <a:pt x="698" y="270"/>
                  </a:lnTo>
                  <a:lnTo>
                    <a:pt x="698" y="270"/>
                  </a:lnTo>
                  <a:lnTo>
                    <a:pt x="701" y="280"/>
                  </a:lnTo>
                  <a:lnTo>
                    <a:pt x="703" y="291"/>
                  </a:lnTo>
                  <a:lnTo>
                    <a:pt x="703" y="312"/>
                  </a:lnTo>
                  <a:lnTo>
                    <a:pt x="700" y="331"/>
                  </a:lnTo>
                  <a:lnTo>
                    <a:pt x="695" y="352"/>
                  </a:lnTo>
                  <a:lnTo>
                    <a:pt x="688" y="369"/>
                  </a:lnTo>
                  <a:lnTo>
                    <a:pt x="679" y="387"/>
                  </a:lnTo>
                  <a:lnTo>
                    <a:pt x="669" y="403"/>
                  </a:lnTo>
                  <a:lnTo>
                    <a:pt x="660" y="417"/>
                  </a:lnTo>
                  <a:lnTo>
                    <a:pt x="660" y="417"/>
                  </a:lnTo>
                  <a:lnTo>
                    <a:pt x="655" y="409"/>
                  </a:lnTo>
                  <a:lnTo>
                    <a:pt x="653" y="401"/>
                  </a:lnTo>
                  <a:lnTo>
                    <a:pt x="652" y="391"/>
                  </a:lnTo>
                  <a:lnTo>
                    <a:pt x="652" y="380"/>
                  </a:lnTo>
                  <a:lnTo>
                    <a:pt x="657" y="358"/>
                  </a:lnTo>
                  <a:lnTo>
                    <a:pt x="661" y="336"/>
                  </a:lnTo>
                  <a:lnTo>
                    <a:pt x="666" y="313"/>
                  </a:lnTo>
                  <a:lnTo>
                    <a:pt x="668" y="304"/>
                  </a:lnTo>
                  <a:lnTo>
                    <a:pt x="668" y="293"/>
                  </a:lnTo>
                  <a:lnTo>
                    <a:pt x="666" y="285"/>
                  </a:lnTo>
                  <a:lnTo>
                    <a:pt x="665" y="275"/>
                  </a:lnTo>
                  <a:lnTo>
                    <a:pt x="658" y="269"/>
                  </a:lnTo>
                  <a:lnTo>
                    <a:pt x="652" y="263"/>
                  </a:lnTo>
                  <a:lnTo>
                    <a:pt x="652" y="263"/>
                  </a:lnTo>
                  <a:lnTo>
                    <a:pt x="644" y="272"/>
                  </a:lnTo>
                  <a:lnTo>
                    <a:pt x="638" y="283"/>
                  </a:lnTo>
                  <a:lnTo>
                    <a:pt x="626" y="309"/>
                  </a:lnTo>
                  <a:lnTo>
                    <a:pt x="604" y="363"/>
                  </a:lnTo>
                  <a:lnTo>
                    <a:pt x="591" y="388"/>
                  </a:lnTo>
                  <a:lnTo>
                    <a:pt x="583" y="399"/>
                  </a:lnTo>
                  <a:lnTo>
                    <a:pt x="577" y="409"/>
                  </a:lnTo>
                  <a:lnTo>
                    <a:pt x="568" y="417"/>
                  </a:lnTo>
                  <a:lnTo>
                    <a:pt x="558" y="422"/>
                  </a:lnTo>
                  <a:lnTo>
                    <a:pt x="547" y="425"/>
                  </a:lnTo>
                  <a:lnTo>
                    <a:pt x="536" y="425"/>
                  </a:lnTo>
                  <a:lnTo>
                    <a:pt x="536" y="425"/>
                  </a:lnTo>
                  <a:lnTo>
                    <a:pt x="536" y="410"/>
                  </a:lnTo>
                  <a:lnTo>
                    <a:pt x="539" y="398"/>
                  </a:lnTo>
                  <a:lnTo>
                    <a:pt x="544" y="385"/>
                  </a:lnTo>
                  <a:lnTo>
                    <a:pt x="548" y="372"/>
                  </a:lnTo>
                  <a:lnTo>
                    <a:pt x="556" y="361"/>
                  </a:lnTo>
                  <a:lnTo>
                    <a:pt x="564" y="350"/>
                  </a:lnTo>
                  <a:lnTo>
                    <a:pt x="582" y="328"/>
                  </a:lnTo>
                  <a:lnTo>
                    <a:pt x="598" y="307"/>
                  </a:lnTo>
                  <a:lnTo>
                    <a:pt x="604" y="298"/>
                  </a:lnTo>
                  <a:lnTo>
                    <a:pt x="609" y="288"/>
                  </a:lnTo>
                  <a:lnTo>
                    <a:pt x="612" y="278"/>
                  </a:lnTo>
                  <a:lnTo>
                    <a:pt x="612" y="267"/>
                  </a:lnTo>
                  <a:lnTo>
                    <a:pt x="610" y="258"/>
                  </a:lnTo>
                  <a:lnTo>
                    <a:pt x="606" y="247"/>
                  </a:lnTo>
                  <a:lnTo>
                    <a:pt x="606" y="247"/>
                  </a:lnTo>
                  <a:lnTo>
                    <a:pt x="596" y="255"/>
                  </a:lnTo>
                  <a:lnTo>
                    <a:pt x="590" y="263"/>
                  </a:lnTo>
                  <a:lnTo>
                    <a:pt x="575" y="282"/>
                  </a:lnTo>
                  <a:lnTo>
                    <a:pt x="550" y="320"/>
                  </a:lnTo>
                  <a:lnTo>
                    <a:pt x="536" y="337"/>
                  </a:lnTo>
                  <a:lnTo>
                    <a:pt x="528" y="345"/>
                  </a:lnTo>
                  <a:lnTo>
                    <a:pt x="518" y="352"/>
                  </a:lnTo>
                  <a:lnTo>
                    <a:pt x="509" y="358"/>
                  </a:lnTo>
                  <a:lnTo>
                    <a:pt x="499" y="364"/>
                  </a:lnTo>
                  <a:lnTo>
                    <a:pt x="486" y="368"/>
                  </a:lnTo>
                  <a:lnTo>
                    <a:pt x="474" y="371"/>
                  </a:lnTo>
                  <a:lnTo>
                    <a:pt x="474" y="371"/>
                  </a:lnTo>
                  <a:lnTo>
                    <a:pt x="475" y="356"/>
                  </a:lnTo>
                  <a:lnTo>
                    <a:pt x="478" y="344"/>
                  </a:lnTo>
                  <a:lnTo>
                    <a:pt x="483" y="331"/>
                  </a:lnTo>
                  <a:lnTo>
                    <a:pt x="490" y="321"/>
                  </a:lnTo>
                  <a:lnTo>
                    <a:pt x="496" y="310"/>
                  </a:lnTo>
                  <a:lnTo>
                    <a:pt x="504" y="302"/>
                  </a:lnTo>
                  <a:lnTo>
                    <a:pt x="520" y="285"/>
                  </a:lnTo>
                  <a:lnTo>
                    <a:pt x="537" y="270"/>
                  </a:lnTo>
                  <a:lnTo>
                    <a:pt x="555" y="255"/>
                  </a:lnTo>
                  <a:lnTo>
                    <a:pt x="563" y="247"/>
                  </a:lnTo>
                  <a:lnTo>
                    <a:pt x="571" y="237"/>
                  </a:lnTo>
                  <a:lnTo>
                    <a:pt x="577" y="226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63" y="218"/>
                  </a:lnTo>
                  <a:lnTo>
                    <a:pt x="542" y="223"/>
                  </a:lnTo>
                  <a:lnTo>
                    <a:pt x="521" y="231"/>
                  </a:lnTo>
                  <a:lnTo>
                    <a:pt x="501" y="240"/>
                  </a:lnTo>
                  <a:lnTo>
                    <a:pt x="480" y="253"/>
                  </a:lnTo>
                  <a:lnTo>
                    <a:pt x="463" y="269"/>
                  </a:lnTo>
                  <a:lnTo>
                    <a:pt x="445" y="285"/>
                  </a:lnTo>
                  <a:lnTo>
                    <a:pt x="429" y="304"/>
                  </a:lnTo>
                  <a:lnTo>
                    <a:pt x="416" y="323"/>
                  </a:lnTo>
                  <a:lnTo>
                    <a:pt x="407" y="345"/>
                  </a:lnTo>
                  <a:lnTo>
                    <a:pt x="401" y="366"/>
                  </a:lnTo>
                  <a:lnTo>
                    <a:pt x="399" y="377"/>
                  </a:lnTo>
                  <a:lnTo>
                    <a:pt x="397" y="388"/>
                  </a:lnTo>
                  <a:lnTo>
                    <a:pt x="397" y="399"/>
                  </a:lnTo>
                  <a:lnTo>
                    <a:pt x="399" y="412"/>
                  </a:lnTo>
                  <a:lnTo>
                    <a:pt x="402" y="423"/>
                  </a:lnTo>
                  <a:lnTo>
                    <a:pt x="405" y="434"/>
                  </a:lnTo>
                  <a:lnTo>
                    <a:pt x="410" y="445"/>
                  </a:lnTo>
                  <a:lnTo>
                    <a:pt x="418" y="457"/>
                  </a:lnTo>
                  <a:lnTo>
                    <a:pt x="426" y="468"/>
                  </a:lnTo>
                  <a:lnTo>
                    <a:pt x="434" y="479"/>
                  </a:lnTo>
                  <a:lnTo>
                    <a:pt x="434" y="479"/>
                  </a:lnTo>
                  <a:lnTo>
                    <a:pt x="394" y="493"/>
                  </a:lnTo>
                  <a:lnTo>
                    <a:pt x="353" y="511"/>
                  </a:lnTo>
                  <a:lnTo>
                    <a:pt x="311" y="531"/>
                  </a:lnTo>
                  <a:lnTo>
                    <a:pt x="268" y="557"/>
                  </a:lnTo>
                  <a:lnTo>
                    <a:pt x="227" y="585"/>
                  </a:lnTo>
                  <a:lnTo>
                    <a:pt x="187" y="619"/>
                  </a:lnTo>
                  <a:lnTo>
                    <a:pt x="168" y="636"/>
                  </a:lnTo>
                  <a:lnTo>
                    <a:pt x="149" y="654"/>
                  </a:lnTo>
                  <a:lnTo>
                    <a:pt x="132" y="673"/>
                  </a:lnTo>
                  <a:lnTo>
                    <a:pt x="114" y="692"/>
                  </a:lnTo>
                  <a:lnTo>
                    <a:pt x="97" y="713"/>
                  </a:lnTo>
                  <a:lnTo>
                    <a:pt x="82" y="735"/>
                  </a:lnTo>
                  <a:lnTo>
                    <a:pt x="68" y="757"/>
                  </a:lnTo>
                  <a:lnTo>
                    <a:pt x="54" y="780"/>
                  </a:lnTo>
                  <a:lnTo>
                    <a:pt x="43" y="802"/>
                  </a:lnTo>
                  <a:lnTo>
                    <a:pt x="31" y="827"/>
                  </a:lnTo>
                  <a:lnTo>
                    <a:pt x="22" y="851"/>
                  </a:lnTo>
                  <a:lnTo>
                    <a:pt x="14" y="877"/>
                  </a:lnTo>
                  <a:lnTo>
                    <a:pt x="8" y="902"/>
                  </a:lnTo>
                  <a:lnTo>
                    <a:pt x="3" y="929"/>
                  </a:lnTo>
                  <a:lnTo>
                    <a:pt x="1" y="956"/>
                  </a:lnTo>
                  <a:lnTo>
                    <a:pt x="0" y="983"/>
                  </a:lnTo>
                  <a:lnTo>
                    <a:pt x="1" y="1012"/>
                  </a:lnTo>
                  <a:lnTo>
                    <a:pt x="3" y="1040"/>
                  </a:lnTo>
                  <a:lnTo>
                    <a:pt x="9" y="1071"/>
                  </a:lnTo>
                  <a:lnTo>
                    <a:pt x="16" y="1099"/>
                  </a:lnTo>
                  <a:lnTo>
                    <a:pt x="16" y="1099"/>
                  </a:lnTo>
                  <a:lnTo>
                    <a:pt x="22" y="1118"/>
                  </a:lnTo>
                  <a:lnTo>
                    <a:pt x="31" y="1136"/>
                  </a:lnTo>
                  <a:lnTo>
                    <a:pt x="43" y="1155"/>
                  </a:lnTo>
                  <a:lnTo>
                    <a:pt x="57" y="1173"/>
                  </a:lnTo>
                  <a:lnTo>
                    <a:pt x="71" y="1188"/>
                  </a:lnTo>
                  <a:lnTo>
                    <a:pt x="89" y="1204"/>
                  </a:lnTo>
                  <a:lnTo>
                    <a:pt x="105" y="1217"/>
                  </a:lnTo>
                  <a:lnTo>
                    <a:pt x="122" y="1228"/>
                  </a:lnTo>
                  <a:lnTo>
                    <a:pt x="140" y="1236"/>
                  </a:lnTo>
                  <a:lnTo>
                    <a:pt x="157" y="1241"/>
                  </a:lnTo>
                  <a:lnTo>
                    <a:pt x="165" y="1241"/>
                  </a:lnTo>
                  <a:lnTo>
                    <a:pt x="173" y="1241"/>
                  </a:lnTo>
                  <a:lnTo>
                    <a:pt x="181" y="1239"/>
                  </a:lnTo>
                  <a:lnTo>
                    <a:pt x="187" y="1238"/>
                  </a:lnTo>
                  <a:lnTo>
                    <a:pt x="194" y="1233"/>
                  </a:lnTo>
                  <a:lnTo>
                    <a:pt x="200" y="1228"/>
                  </a:lnTo>
                  <a:lnTo>
                    <a:pt x="206" y="1222"/>
                  </a:lnTo>
                  <a:lnTo>
                    <a:pt x="211" y="1215"/>
                  </a:lnTo>
                  <a:lnTo>
                    <a:pt x="216" y="1206"/>
                  </a:lnTo>
                  <a:lnTo>
                    <a:pt x="219" y="1195"/>
                  </a:lnTo>
                  <a:lnTo>
                    <a:pt x="222" y="1184"/>
                  </a:lnTo>
                  <a:lnTo>
                    <a:pt x="226" y="1169"/>
                  </a:lnTo>
                  <a:lnTo>
                    <a:pt x="226" y="1169"/>
                  </a:lnTo>
                  <a:lnTo>
                    <a:pt x="216" y="1160"/>
                  </a:lnTo>
                  <a:lnTo>
                    <a:pt x="205" y="1153"/>
                  </a:lnTo>
                  <a:lnTo>
                    <a:pt x="194" y="1147"/>
                  </a:lnTo>
                  <a:lnTo>
                    <a:pt x="181" y="1141"/>
                  </a:lnTo>
                  <a:lnTo>
                    <a:pt x="154" y="1130"/>
                  </a:lnTo>
                  <a:lnTo>
                    <a:pt x="143" y="1123"/>
                  </a:lnTo>
                  <a:lnTo>
                    <a:pt x="132" y="1115"/>
                  </a:lnTo>
                  <a:lnTo>
                    <a:pt x="132" y="1115"/>
                  </a:lnTo>
                  <a:lnTo>
                    <a:pt x="119" y="1090"/>
                  </a:lnTo>
                  <a:lnTo>
                    <a:pt x="108" y="1064"/>
                  </a:lnTo>
                  <a:lnTo>
                    <a:pt x="100" y="1037"/>
                  </a:lnTo>
                  <a:lnTo>
                    <a:pt x="94" y="1012"/>
                  </a:lnTo>
                  <a:lnTo>
                    <a:pt x="89" y="986"/>
                  </a:lnTo>
                  <a:lnTo>
                    <a:pt x="86" y="961"/>
                  </a:lnTo>
                  <a:lnTo>
                    <a:pt x="86" y="935"/>
                  </a:lnTo>
                  <a:lnTo>
                    <a:pt x="87" y="912"/>
                  </a:lnTo>
                  <a:lnTo>
                    <a:pt x="90" y="888"/>
                  </a:lnTo>
                  <a:lnTo>
                    <a:pt x="95" y="862"/>
                  </a:lnTo>
                  <a:lnTo>
                    <a:pt x="101" y="838"/>
                  </a:lnTo>
                  <a:lnTo>
                    <a:pt x="109" y="816"/>
                  </a:lnTo>
                  <a:lnTo>
                    <a:pt x="119" y="794"/>
                  </a:lnTo>
                  <a:lnTo>
                    <a:pt x="130" y="770"/>
                  </a:lnTo>
                  <a:lnTo>
                    <a:pt x="141" y="749"/>
                  </a:lnTo>
                  <a:lnTo>
                    <a:pt x="156" y="727"/>
                  </a:lnTo>
                  <a:lnTo>
                    <a:pt x="170" y="708"/>
                  </a:lnTo>
                  <a:lnTo>
                    <a:pt x="184" y="687"/>
                  </a:lnTo>
                  <a:lnTo>
                    <a:pt x="202" y="668"/>
                  </a:lnTo>
                  <a:lnTo>
                    <a:pt x="218" y="649"/>
                  </a:lnTo>
                  <a:lnTo>
                    <a:pt x="237" y="632"/>
                  </a:lnTo>
                  <a:lnTo>
                    <a:pt x="254" y="614"/>
                  </a:lnTo>
                  <a:lnTo>
                    <a:pt x="273" y="598"/>
                  </a:lnTo>
                  <a:lnTo>
                    <a:pt x="294" y="582"/>
                  </a:lnTo>
                  <a:lnTo>
                    <a:pt x="313" y="568"/>
                  </a:lnTo>
                  <a:lnTo>
                    <a:pt x="334" y="555"/>
                  </a:lnTo>
                  <a:lnTo>
                    <a:pt x="375" y="531"/>
                  </a:lnTo>
                  <a:lnTo>
                    <a:pt x="396" y="520"/>
                  </a:lnTo>
                  <a:lnTo>
                    <a:pt x="416" y="511"/>
                  </a:lnTo>
                  <a:lnTo>
                    <a:pt x="437" y="503"/>
                  </a:lnTo>
                  <a:lnTo>
                    <a:pt x="458" y="495"/>
                  </a:lnTo>
                  <a:lnTo>
                    <a:pt x="458" y="495"/>
                  </a:lnTo>
                  <a:lnTo>
                    <a:pt x="483" y="509"/>
                  </a:lnTo>
                  <a:lnTo>
                    <a:pt x="509" y="520"/>
                  </a:lnTo>
                  <a:lnTo>
                    <a:pt x="533" y="528"/>
                  </a:lnTo>
                  <a:lnTo>
                    <a:pt x="556" y="531"/>
                  </a:lnTo>
                  <a:lnTo>
                    <a:pt x="579" y="533"/>
                  </a:lnTo>
                  <a:lnTo>
                    <a:pt x="599" y="531"/>
                  </a:lnTo>
                  <a:lnTo>
                    <a:pt x="620" y="528"/>
                  </a:lnTo>
                  <a:lnTo>
                    <a:pt x="639" y="520"/>
                  </a:lnTo>
                  <a:lnTo>
                    <a:pt x="658" y="511"/>
                  </a:lnTo>
                  <a:lnTo>
                    <a:pt x="676" y="500"/>
                  </a:lnTo>
                  <a:lnTo>
                    <a:pt x="692" y="487"/>
                  </a:lnTo>
                  <a:lnTo>
                    <a:pt x="706" y="471"/>
                  </a:lnTo>
                  <a:lnTo>
                    <a:pt x="720" y="453"/>
                  </a:lnTo>
                  <a:lnTo>
                    <a:pt x="733" y="434"/>
                  </a:lnTo>
                  <a:lnTo>
                    <a:pt x="744" y="415"/>
                  </a:lnTo>
                  <a:lnTo>
                    <a:pt x="755" y="393"/>
                  </a:lnTo>
                  <a:lnTo>
                    <a:pt x="765" y="371"/>
                  </a:lnTo>
                  <a:lnTo>
                    <a:pt x="773" y="347"/>
                  </a:lnTo>
                  <a:lnTo>
                    <a:pt x="779" y="323"/>
                  </a:lnTo>
                  <a:lnTo>
                    <a:pt x="785" y="298"/>
                  </a:lnTo>
                  <a:lnTo>
                    <a:pt x="790" y="272"/>
                  </a:lnTo>
                  <a:lnTo>
                    <a:pt x="793" y="245"/>
                  </a:lnTo>
                  <a:lnTo>
                    <a:pt x="795" y="220"/>
                  </a:lnTo>
                  <a:lnTo>
                    <a:pt x="795" y="193"/>
                  </a:lnTo>
                  <a:lnTo>
                    <a:pt x="795" y="167"/>
                  </a:lnTo>
                  <a:lnTo>
                    <a:pt x="792" y="140"/>
                  </a:lnTo>
                  <a:lnTo>
                    <a:pt x="789" y="115"/>
                  </a:lnTo>
                  <a:lnTo>
                    <a:pt x="784" y="91"/>
                  </a:lnTo>
                  <a:lnTo>
                    <a:pt x="777" y="67"/>
                  </a:lnTo>
                  <a:lnTo>
                    <a:pt x="770" y="43"/>
                  </a:lnTo>
                  <a:lnTo>
                    <a:pt x="760" y="21"/>
                  </a:lnTo>
                  <a:lnTo>
                    <a:pt x="74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8" y="11"/>
                  </a:lnTo>
                  <a:lnTo>
                    <a:pt x="696" y="22"/>
                  </a:lnTo>
                  <a:lnTo>
                    <a:pt x="688" y="45"/>
                  </a:lnTo>
                  <a:lnTo>
                    <a:pt x="680" y="65"/>
                  </a:lnTo>
                  <a:lnTo>
                    <a:pt x="669" y="84"/>
                  </a:lnTo>
                  <a:lnTo>
                    <a:pt x="660" y="103"/>
                  </a:lnTo>
                  <a:lnTo>
                    <a:pt x="652" y="121"/>
                  </a:lnTo>
                  <a:lnTo>
                    <a:pt x="645" y="138"/>
                  </a:lnTo>
                  <a:lnTo>
                    <a:pt x="644" y="146"/>
                  </a:lnTo>
                  <a:lnTo>
                    <a:pt x="644" y="154"/>
                  </a:lnTo>
                  <a:lnTo>
                    <a:pt x="644" y="1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8623300" y="0"/>
              <a:ext cx="284162" cy="354013"/>
            </a:xfrm>
            <a:custGeom>
              <a:avLst/>
              <a:gdLst/>
              <a:cxnLst>
                <a:cxn ang="0">
                  <a:pos x="174" y="223"/>
                </a:cxn>
                <a:cxn ang="0">
                  <a:pos x="174" y="223"/>
                </a:cxn>
                <a:cxn ang="0">
                  <a:pos x="177" y="204"/>
                </a:cxn>
                <a:cxn ang="0">
                  <a:pos x="179" y="185"/>
                </a:cxn>
                <a:cxn ang="0">
                  <a:pos x="179" y="167"/>
                </a:cxn>
                <a:cxn ang="0">
                  <a:pos x="179" y="151"/>
                </a:cxn>
                <a:cxn ang="0">
                  <a:pos x="175" y="135"/>
                </a:cxn>
                <a:cxn ang="0">
                  <a:pos x="172" y="119"/>
                </a:cxn>
                <a:cxn ang="0">
                  <a:pos x="167" y="105"/>
                </a:cxn>
                <a:cxn ang="0">
                  <a:pos x="161" y="91"/>
                </a:cxn>
                <a:cxn ang="0">
                  <a:pos x="153" y="78"/>
                </a:cxn>
                <a:cxn ang="0">
                  <a:pos x="145" y="65"/>
                </a:cxn>
                <a:cxn ang="0">
                  <a:pos x="128" y="41"/>
                </a:cxn>
                <a:cxn ang="0">
                  <a:pos x="107" y="19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0"/>
                </a:cxn>
                <a:cxn ang="0">
                  <a:pos x="37" y="62"/>
                </a:cxn>
                <a:cxn ang="0">
                  <a:pos x="56" y="94"/>
                </a:cxn>
                <a:cxn ang="0">
                  <a:pos x="75" y="124"/>
                </a:cxn>
                <a:cxn ang="0">
                  <a:pos x="94" y="153"/>
                </a:cxn>
                <a:cxn ang="0">
                  <a:pos x="105" y="167"/>
                </a:cxn>
                <a:cxn ang="0">
                  <a:pos x="118" y="180"/>
                </a:cxn>
                <a:cxn ang="0">
                  <a:pos x="131" y="193"/>
                </a:cxn>
                <a:cxn ang="0">
                  <a:pos x="144" y="204"/>
                </a:cxn>
                <a:cxn ang="0">
                  <a:pos x="158" y="213"/>
                </a:cxn>
                <a:cxn ang="0">
                  <a:pos x="174" y="223"/>
                </a:cxn>
                <a:cxn ang="0">
                  <a:pos x="174" y="223"/>
                </a:cxn>
              </a:cxnLst>
              <a:rect l="0" t="0" r="r" b="b"/>
              <a:pathLst>
                <a:path w="179" h="223">
                  <a:moveTo>
                    <a:pt x="174" y="223"/>
                  </a:moveTo>
                  <a:lnTo>
                    <a:pt x="174" y="223"/>
                  </a:lnTo>
                  <a:lnTo>
                    <a:pt x="177" y="204"/>
                  </a:lnTo>
                  <a:lnTo>
                    <a:pt x="179" y="185"/>
                  </a:lnTo>
                  <a:lnTo>
                    <a:pt x="179" y="167"/>
                  </a:lnTo>
                  <a:lnTo>
                    <a:pt x="179" y="151"/>
                  </a:lnTo>
                  <a:lnTo>
                    <a:pt x="175" y="135"/>
                  </a:lnTo>
                  <a:lnTo>
                    <a:pt x="172" y="119"/>
                  </a:lnTo>
                  <a:lnTo>
                    <a:pt x="167" y="105"/>
                  </a:lnTo>
                  <a:lnTo>
                    <a:pt x="161" y="91"/>
                  </a:lnTo>
                  <a:lnTo>
                    <a:pt x="153" y="78"/>
                  </a:lnTo>
                  <a:lnTo>
                    <a:pt x="145" y="65"/>
                  </a:lnTo>
                  <a:lnTo>
                    <a:pt x="128" y="41"/>
                  </a:lnTo>
                  <a:lnTo>
                    <a:pt x="107" y="1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30"/>
                  </a:lnTo>
                  <a:lnTo>
                    <a:pt x="37" y="62"/>
                  </a:lnTo>
                  <a:lnTo>
                    <a:pt x="56" y="94"/>
                  </a:lnTo>
                  <a:lnTo>
                    <a:pt x="75" y="124"/>
                  </a:lnTo>
                  <a:lnTo>
                    <a:pt x="94" y="153"/>
                  </a:lnTo>
                  <a:lnTo>
                    <a:pt x="105" y="167"/>
                  </a:lnTo>
                  <a:lnTo>
                    <a:pt x="118" y="180"/>
                  </a:lnTo>
                  <a:lnTo>
                    <a:pt x="131" y="193"/>
                  </a:lnTo>
                  <a:lnTo>
                    <a:pt x="144" y="204"/>
                  </a:lnTo>
                  <a:lnTo>
                    <a:pt x="158" y="213"/>
                  </a:lnTo>
                  <a:lnTo>
                    <a:pt x="174" y="223"/>
                  </a:lnTo>
                  <a:lnTo>
                    <a:pt x="174" y="22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1" name="그룹 28"/>
          <p:cNvGrpSpPr/>
          <p:nvPr/>
        </p:nvGrpSpPr>
        <p:grpSpPr>
          <a:xfrm rot="16200000">
            <a:off x="-3303601" y="3303600"/>
            <a:ext cx="6858001" cy="250800"/>
            <a:chOff x="-2" y="4"/>
            <a:chExt cx="9168065" cy="250800"/>
          </a:xfrm>
        </p:grpSpPr>
        <p:sp>
          <p:nvSpPr>
            <p:cNvPr id="22" name="직사각형 21"/>
            <p:cNvSpPr/>
            <p:nvPr/>
          </p:nvSpPr>
          <p:spPr>
            <a:xfrm flipH="1">
              <a:off x="-2" y="38104"/>
              <a:ext cx="9168063" cy="212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flipH="1">
              <a:off x="-1" y="4"/>
              <a:ext cx="9168064" cy="139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480" y="1928802"/>
            <a:ext cx="6972320" cy="1428760"/>
          </a:xfrm>
        </p:spPr>
        <p:txBody>
          <a:bodyPr/>
          <a:lstStyle>
            <a:lvl1pPr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714480" y="3500438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99F6D4A-2882-4793-B1E8-ED3E35C329F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978709" y="3500438"/>
            <a:ext cx="2443862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3500438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꽃03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20000" contrast="40000"/>
          </a:blip>
          <a:stretch>
            <a:fillRect/>
          </a:stretch>
        </p:blipFill>
        <p:spPr>
          <a:xfrm>
            <a:off x="214282" y="3643314"/>
            <a:ext cx="4803251" cy="2791737"/>
          </a:xfrm>
          <a:prstGeom prst="rect">
            <a:avLst/>
          </a:prstGeom>
        </p:spPr>
      </p:pic>
      <p:sp>
        <p:nvSpPr>
          <p:cNvPr id="8197" name="Freeform 5"/>
          <p:cNvSpPr>
            <a:spLocks noEditPoints="1"/>
          </p:cNvSpPr>
          <p:nvPr/>
        </p:nvSpPr>
        <p:spPr>
          <a:xfrm rot="12086010">
            <a:off x="5786124" y="248618"/>
            <a:ext cx="1448192" cy="1836270"/>
          </a:xfrm>
          <a:custGeom>
            <a:avLst/>
            <a:gdLst/>
            <a:cxnLst>
              <a:cxn ang="0">
                <a:pos x="690" y="612"/>
              </a:cxn>
              <a:cxn ang="0">
                <a:pos x="752" y="682"/>
              </a:cxn>
              <a:cxn ang="0">
                <a:pos x="732" y="742"/>
              </a:cxn>
              <a:cxn ang="0">
                <a:pos x="648" y="946"/>
              </a:cxn>
              <a:cxn ang="0">
                <a:pos x="566" y="980"/>
              </a:cxn>
              <a:cxn ang="0">
                <a:pos x="654" y="884"/>
              </a:cxn>
              <a:cxn ang="0">
                <a:pos x="656" y="648"/>
              </a:cxn>
              <a:cxn ang="0">
                <a:pos x="596" y="640"/>
              </a:cxn>
              <a:cxn ang="0">
                <a:pos x="502" y="862"/>
              </a:cxn>
              <a:cxn ang="0">
                <a:pos x="368" y="1110"/>
              </a:cxn>
              <a:cxn ang="0">
                <a:pos x="308" y="1028"/>
              </a:cxn>
              <a:cxn ang="0">
                <a:pos x="470" y="794"/>
              </a:cxn>
              <a:cxn ang="0">
                <a:pos x="526" y="784"/>
              </a:cxn>
              <a:cxn ang="0">
                <a:pos x="568" y="762"/>
              </a:cxn>
              <a:cxn ang="0">
                <a:pos x="544" y="732"/>
              </a:cxn>
              <a:cxn ang="0">
                <a:pos x="584" y="672"/>
              </a:cxn>
              <a:cxn ang="0">
                <a:pos x="460" y="748"/>
              </a:cxn>
              <a:cxn ang="0">
                <a:pos x="208" y="910"/>
              </a:cxn>
              <a:cxn ang="0">
                <a:pos x="222" y="1030"/>
              </a:cxn>
              <a:cxn ang="0">
                <a:pos x="82" y="1164"/>
              </a:cxn>
              <a:cxn ang="0">
                <a:pos x="20" y="1122"/>
              </a:cxn>
              <a:cxn ang="0">
                <a:pos x="188" y="964"/>
              </a:cxn>
              <a:cxn ang="0">
                <a:pos x="360" y="712"/>
              </a:cxn>
              <a:cxn ang="0">
                <a:pos x="402" y="664"/>
              </a:cxn>
              <a:cxn ang="0">
                <a:pos x="412" y="704"/>
              </a:cxn>
              <a:cxn ang="0">
                <a:pos x="486" y="700"/>
              </a:cxn>
              <a:cxn ang="0">
                <a:pos x="508" y="682"/>
              </a:cxn>
              <a:cxn ang="0">
                <a:pos x="474" y="588"/>
              </a:cxn>
              <a:cxn ang="0">
                <a:pos x="414" y="564"/>
              </a:cxn>
              <a:cxn ang="0">
                <a:pos x="344" y="548"/>
              </a:cxn>
              <a:cxn ang="0">
                <a:pos x="330" y="560"/>
              </a:cxn>
              <a:cxn ang="0">
                <a:pos x="348" y="384"/>
              </a:cxn>
              <a:cxn ang="0">
                <a:pos x="340" y="420"/>
              </a:cxn>
              <a:cxn ang="0">
                <a:pos x="254" y="398"/>
              </a:cxn>
              <a:cxn ang="0">
                <a:pos x="390" y="344"/>
              </a:cxn>
              <a:cxn ang="0">
                <a:pos x="350" y="282"/>
              </a:cxn>
              <a:cxn ang="0">
                <a:pos x="326" y="306"/>
              </a:cxn>
              <a:cxn ang="0">
                <a:pos x="474" y="248"/>
              </a:cxn>
              <a:cxn ang="0">
                <a:pos x="472" y="168"/>
              </a:cxn>
              <a:cxn ang="0">
                <a:pos x="436" y="104"/>
              </a:cxn>
              <a:cxn ang="0">
                <a:pos x="192" y="44"/>
              </a:cxn>
              <a:cxn ang="0">
                <a:pos x="164" y="58"/>
              </a:cxn>
              <a:cxn ang="0">
                <a:pos x="486" y="92"/>
              </a:cxn>
              <a:cxn ang="0">
                <a:pos x="440" y="340"/>
              </a:cxn>
              <a:cxn ang="0">
                <a:pos x="444" y="414"/>
              </a:cxn>
              <a:cxn ang="0">
                <a:pos x="468" y="478"/>
              </a:cxn>
              <a:cxn ang="0">
                <a:pos x="542" y="300"/>
              </a:cxn>
              <a:cxn ang="0">
                <a:pos x="564" y="550"/>
              </a:cxn>
              <a:cxn ang="0">
                <a:pos x="594" y="380"/>
              </a:cxn>
              <a:cxn ang="0">
                <a:pos x="802" y="288"/>
              </a:cxn>
              <a:cxn ang="0">
                <a:pos x="748" y="260"/>
              </a:cxn>
              <a:cxn ang="0">
                <a:pos x="616" y="488"/>
              </a:cxn>
              <a:cxn ang="0">
                <a:pos x="882" y="430"/>
              </a:cxn>
              <a:cxn ang="0">
                <a:pos x="868" y="432"/>
              </a:cxn>
              <a:cxn ang="0">
                <a:pos x="604" y="532"/>
              </a:cxn>
              <a:cxn ang="0">
                <a:pos x="604" y="610"/>
              </a:cxn>
              <a:cxn ang="0">
                <a:pos x="830" y="486"/>
              </a:cxn>
              <a:cxn ang="0">
                <a:pos x="810" y="758"/>
              </a:cxn>
              <a:cxn ang="0">
                <a:pos x="832" y="652"/>
              </a:cxn>
              <a:cxn ang="0">
                <a:pos x="770" y="622"/>
              </a:cxn>
              <a:cxn ang="0">
                <a:pos x="756" y="532"/>
              </a:cxn>
              <a:cxn ang="0">
                <a:pos x="802" y="600"/>
              </a:cxn>
              <a:cxn ang="0">
                <a:pos x="806" y="630"/>
              </a:cxn>
            </a:cxnLst>
            <a:rect l="0" t="0" r="r" b="b"/>
            <a:pathLst>
              <a:path w="918" h="1164">
                <a:moveTo>
                  <a:pt x="732" y="588"/>
                </a:moveTo>
                <a:lnTo>
                  <a:pt x="732" y="588"/>
                </a:lnTo>
                <a:lnTo>
                  <a:pt x="736" y="582"/>
                </a:lnTo>
                <a:lnTo>
                  <a:pt x="740" y="576"/>
                </a:lnTo>
                <a:lnTo>
                  <a:pt x="746" y="562"/>
                </a:lnTo>
                <a:lnTo>
                  <a:pt x="750" y="556"/>
                </a:lnTo>
                <a:lnTo>
                  <a:pt x="754" y="552"/>
                </a:lnTo>
                <a:lnTo>
                  <a:pt x="762" y="550"/>
                </a:lnTo>
                <a:lnTo>
                  <a:pt x="772" y="550"/>
                </a:lnTo>
                <a:lnTo>
                  <a:pt x="772" y="550"/>
                </a:lnTo>
                <a:lnTo>
                  <a:pt x="776" y="560"/>
                </a:lnTo>
                <a:lnTo>
                  <a:pt x="778" y="568"/>
                </a:lnTo>
                <a:lnTo>
                  <a:pt x="774" y="576"/>
                </a:lnTo>
                <a:lnTo>
                  <a:pt x="770" y="584"/>
                </a:lnTo>
                <a:lnTo>
                  <a:pt x="756" y="596"/>
                </a:lnTo>
                <a:lnTo>
                  <a:pt x="742" y="606"/>
                </a:lnTo>
                <a:lnTo>
                  <a:pt x="742" y="606"/>
                </a:lnTo>
                <a:lnTo>
                  <a:pt x="718" y="606"/>
                </a:lnTo>
                <a:lnTo>
                  <a:pt x="698" y="610"/>
                </a:lnTo>
                <a:lnTo>
                  <a:pt x="690" y="612"/>
                </a:lnTo>
                <a:lnTo>
                  <a:pt x="682" y="616"/>
                </a:lnTo>
                <a:lnTo>
                  <a:pt x="676" y="622"/>
                </a:lnTo>
                <a:lnTo>
                  <a:pt x="670" y="628"/>
                </a:lnTo>
                <a:lnTo>
                  <a:pt x="670" y="628"/>
                </a:lnTo>
                <a:lnTo>
                  <a:pt x="700" y="630"/>
                </a:lnTo>
                <a:lnTo>
                  <a:pt x="716" y="632"/>
                </a:lnTo>
                <a:lnTo>
                  <a:pt x="724" y="634"/>
                </a:lnTo>
                <a:lnTo>
                  <a:pt x="730" y="638"/>
                </a:lnTo>
                <a:lnTo>
                  <a:pt x="730" y="638"/>
                </a:lnTo>
                <a:lnTo>
                  <a:pt x="722" y="646"/>
                </a:lnTo>
                <a:lnTo>
                  <a:pt x="712" y="652"/>
                </a:lnTo>
                <a:lnTo>
                  <a:pt x="688" y="660"/>
                </a:lnTo>
                <a:lnTo>
                  <a:pt x="688" y="660"/>
                </a:lnTo>
                <a:lnTo>
                  <a:pt x="706" y="662"/>
                </a:lnTo>
                <a:lnTo>
                  <a:pt x="722" y="664"/>
                </a:lnTo>
                <a:lnTo>
                  <a:pt x="740" y="666"/>
                </a:lnTo>
                <a:lnTo>
                  <a:pt x="756" y="668"/>
                </a:lnTo>
                <a:lnTo>
                  <a:pt x="756" y="668"/>
                </a:lnTo>
                <a:lnTo>
                  <a:pt x="756" y="676"/>
                </a:lnTo>
                <a:lnTo>
                  <a:pt x="752" y="682"/>
                </a:lnTo>
                <a:lnTo>
                  <a:pt x="748" y="686"/>
                </a:lnTo>
                <a:lnTo>
                  <a:pt x="742" y="688"/>
                </a:lnTo>
                <a:lnTo>
                  <a:pt x="728" y="692"/>
                </a:lnTo>
                <a:lnTo>
                  <a:pt x="714" y="694"/>
                </a:lnTo>
                <a:lnTo>
                  <a:pt x="714" y="694"/>
                </a:lnTo>
                <a:lnTo>
                  <a:pt x="720" y="698"/>
                </a:lnTo>
                <a:lnTo>
                  <a:pt x="726" y="700"/>
                </a:lnTo>
                <a:lnTo>
                  <a:pt x="742" y="702"/>
                </a:lnTo>
                <a:lnTo>
                  <a:pt x="760" y="704"/>
                </a:lnTo>
                <a:lnTo>
                  <a:pt x="766" y="706"/>
                </a:lnTo>
                <a:lnTo>
                  <a:pt x="772" y="710"/>
                </a:lnTo>
                <a:lnTo>
                  <a:pt x="772" y="710"/>
                </a:lnTo>
                <a:lnTo>
                  <a:pt x="768" y="716"/>
                </a:lnTo>
                <a:lnTo>
                  <a:pt x="762" y="722"/>
                </a:lnTo>
                <a:lnTo>
                  <a:pt x="754" y="724"/>
                </a:lnTo>
                <a:lnTo>
                  <a:pt x="746" y="728"/>
                </a:lnTo>
                <a:lnTo>
                  <a:pt x="726" y="730"/>
                </a:lnTo>
                <a:lnTo>
                  <a:pt x="708" y="734"/>
                </a:lnTo>
                <a:lnTo>
                  <a:pt x="708" y="734"/>
                </a:lnTo>
                <a:lnTo>
                  <a:pt x="732" y="742"/>
                </a:lnTo>
                <a:lnTo>
                  <a:pt x="758" y="748"/>
                </a:lnTo>
                <a:lnTo>
                  <a:pt x="770" y="754"/>
                </a:lnTo>
                <a:lnTo>
                  <a:pt x="780" y="758"/>
                </a:lnTo>
                <a:lnTo>
                  <a:pt x="788" y="766"/>
                </a:lnTo>
                <a:lnTo>
                  <a:pt x="790" y="770"/>
                </a:lnTo>
                <a:lnTo>
                  <a:pt x="792" y="774"/>
                </a:lnTo>
                <a:lnTo>
                  <a:pt x="792" y="774"/>
                </a:lnTo>
                <a:lnTo>
                  <a:pt x="776" y="778"/>
                </a:lnTo>
                <a:lnTo>
                  <a:pt x="760" y="780"/>
                </a:lnTo>
                <a:lnTo>
                  <a:pt x="742" y="780"/>
                </a:lnTo>
                <a:lnTo>
                  <a:pt x="726" y="778"/>
                </a:lnTo>
                <a:lnTo>
                  <a:pt x="726" y="778"/>
                </a:lnTo>
                <a:lnTo>
                  <a:pt x="718" y="800"/>
                </a:lnTo>
                <a:lnTo>
                  <a:pt x="710" y="822"/>
                </a:lnTo>
                <a:lnTo>
                  <a:pt x="694" y="868"/>
                </a:lnTo>
                <a:lnTo>
                  <a:pt x="686" y="890"/>
                </a:lnTo>
                <a:lnTo>
                  <a:pt x="676" y="912"/>
                </a:lnTo>
                <a:lnTo>
                  <a:pt x="664" y="930"/>
                </a:lnTo>
                <a:lnTo>
                  <a:pt x="648" y="946"/>
                </a:lnTo>
                <a:lnTo>
                  <a:pt x="648" y="946"/>
                </a:lnTo>
                <a:lnTo>
                  <a:pt x="646" y="944"/>
                </a:lnTo>
                <a:lnTo>
                  <a:pt x="642" y="944"/>
                </a:lnTo>
                <a:lnTo>
                  <a:pt x="640" y="940"/>
                </a:lnTo>
                <a:lnTo>
                  <a:pt x="638" y="936"/>
                </a:lnTo>
                <a:lnTo>
                  <a:pt x="636" y="934"/>
                </a:lnTo>
                <a:lnTo>
                  <a:pt x="632" y="932"/>
                </a:lnTo>
                <a:lnTo>
                  <a:pt x="632" y="932"/>
                </a:lnTo>
                <a:lnTo>
                  <a:pt x="622" y="948"/>
                </a:lnTo>
                <a:lnTo>
                  <a:pt x="614" y="964"/>
                </a:lnTo>
                <a:lnTo>
                  <a:pt x="608" y="972"/>
                </a:lnTo>
                <a:lnTo>
                  <a:pt x="600" y="978"/>
                </a:lnTo>
                <a:lnTo>
                  <a:pt x="592" y="982"/>
                </a:lnTo>
                <a:lnTo>
                  <a:pt x="584" y="986"/>
                </a:lnTo>
                <a:lnTo>
                  <a:pt x="584" y="986"/>
                </a:lnTo>
                <a:lnTo>
                  <a:pt x="584" y="974"/>
                </a:lnTo>
                <a:lnTo>
                  <a:pt x="582" y="968"/>
                </a:lnTo>
                <a:lnTo>
                  <a:pt x="580" y="964"/>
                </a:lnTo>
                <a:lnTo>
                  <a:pt x="580" y="964"/>
                </a:lnTo>
                <a:lnTo>
                  <a:pt x="574" y="972"/>
                </a:lnTo>
                <a:lnTo>
                  <a:pt x="566" y="980"/>
                </a:lnTo>
                <a:lnTo>
                  <a:pt x="556" y="986"/>
                </a:lnTo>
                <a:lnTo>
                  <a:pt x="546" y="990"/>
                </a:lnTo>
                <a:lnTo>
                  <a:pt x="522" y="998"/>
                </a:lnTo>
                <a:lnTo>
                  <a:pt x="498" y="1000"/>
                </a:lnTo>
                <a:lnTo>
                  <a:pt x="470" y="1000"/>
                </a:lnTo>
                <a:lnTo>
                  <a:pt x="444" y="996"/>
                </a:lnTo>
                <a:lnTo>
                  <a:pt x="420" y="988"/>
                </a:lnTo>
                <a:lnTo>
                  <a:pt x="400" y="980"/>
                </a:lnTo>
                <a:lnTo>
                  <a:pt x="400" y="980"/>
                </a:lnTo>
                <a:lnTo>
                  <a:pt x="430" y="982"/>
                </a:lnTo>
                <a:lnTo>
                  <a:pt x="458" y="980"/>
                </a:lnTo>
                <a:lnTo>
                  <a:pt x="486" y="978"/>
                </a:lnTo>
                <a:lnTo>
                  <a:pt x="512" y="972"/>
                </a:lnTo>
                <a:lnTo>
                  <a:pt x="536" y="966"/>
                </a:lnTo>
                <a:lnTo>
                  <a:pt x="560" y="956"/>
                </a:lnTo>
                <a:lnTo>
                  <a:pt x="582" y="946"/>
                </a:lnTo>
                <a:lnTo>
                  <a:pt x="602" y="932"/>
                </a:lnTo>
                <a:lnTo>
                  <a:pt x="620" y="918"/>
                </a:lnTo>
                <a:lnTo>
                  <a:pt x="638" y="902"/>
                </a:lnTo>
                <a:lnTo>
                  <a:pt x="654" y="884"/>
                </a:lnTo>
                <a:lnTo>
                  <a:pt x="668" y="866"/>
                </a:lnTo>
                <a:lnTo>
                  <a:pt x="682" y="846"/>
                </a:lnTo>
                <a:lnTo>
                  <a:pt x="692" y="824"/>
                </a:lnTo>
                <a:lnTo>
                  <a:pt x="702" y="802"/>
                </a:lnTo>
                <a:lnTo>
                  <a:pt x="710" y="778"/>
                </a:lnTo>
                <a:lnTo>
                  <a:pt x="710" y="778"/>
                </a:lnTo>
                <a:lnTo>
                  <a:pt x="710" y="772"/>
                </a:lnTo>
                <a:lnTo>
                  <a:pt x="708" y="770"/>
                </a:lnTo>
                <a:lnTo>
                  <a:pt x="700" y="764"/>
                </a:lnTo>
                <a:lnTo>
                  <a:pt x="692" y="760"/>
                </a:lnTo>
                <a:lnTo>
                  <a:pt x="686" y="756"/>
                </a:lnTo>
                <a:lnTo>
                  <a:pt x="686" y="756"/>
                </a:lnTo>
                <a:lnTo>
                  <a:pt x="690" y="746"/>
                </a:lnTo>
                <a:lnTo>
                  <a:pt x="692" y="736"/>
                </a:lnTo>
                <a:lnTo>
                  <a:pt x="694" y="714"/>
                </a:lnTo>
                <a:lnTo>
                  <a:pt x="690" y="694"/>
                </a:lnTo>
                <a:lnTo>
                  <a:pt x="682" y="676"/>
                </a:lnTo>
                <a:lnTo>
                  <a:pt x="672" y="662"/>
                </a:lnTo>
                <a:lnTo>
                  <a:pt x="664" y="654"/>
                </a:lnTo>
                <a:lnTo>
                  <a:pt x="656" y="648"/>
                </a:lnTo>
                <a:lnTo>
                  <a:pt x="648" y="644"/>
                </a:lnTo>
                <a:lnTo>
                  <a:pt x="638" y="640"/>
                </a:lnTo>
                <a:lnTo>
                  <a:pt x="628" y="638"/>
                </a:lnTo>
                <a:lnTo>
                  <a:pt x="618" y="638"/>
                </a:lnTo>
                <a:lnTo>
                  <a:pt x="618" y="638"/>
                </a:lnTo>
                <a:lnTo>
                  <a:pt x="642" y="656"/>
                </a:lnTo>
                <a:lnTo>
                  <a:pt x="652" y="668"/>
                </a:lnTo>
                <a:lnTo>
                  <a:pt x="662" y="680"/>
                </a:lnTo>
                <a:lnTo>
                  <a:pt x="672" y="694"/>
                </a:lnTo>
                <a:lnTo>
                  <a:pt x="676" y="708"/>
                </a:lnTo>
                <a:lnTo>
                  <a:pt x="678" y="726"/>
                </a:lnTo>
                <a:lnTo>
                  <a:pt x="676" y="746"/>
                </a:lnTo>
                <a:lnTo>
                  <a:pt x="676" y="746"/>
                </a:lnTo>
                <a:lnTo>
                  <a:pt x="662" y="736"/>
                </a:lnTo>
                <a:lnTo>
                  <a:pt x="650" y="726"/>
                </a:lnTo>
                <a:lnTo>
                  <a:pt x="640" y="712"/>
                </a:lnTo>
                <a:lnTo>
                  <a:pt x="632" y="698"/>
                </a:lnTo>
                <a:lnTo>
                  <a:pt x="614" y="668"/>
                </a:lnTo>
                <a:lnTo>
                  <a:pt x="606" y="654"/>
                </a:lnTo>
                <a:lnTo>
                  <a:pt x="596" y="640"/>
                </a:lnTo>
                <a:lnTo>
                  <a:pt x="596" y="640"/>
                </a:lnTo>
                <a:lnTo>
                  <a:pt x="606" y="656"/>
                </a:lnTo>
                <a:lnTo>
                  <a:pt x="616" y="676"/>
                </a:lnTo>
                <a:lnTo>
                  <a:pt x="620" y="696"/>
                </a:lnTo>
                <a:lnTo>
                  <a:pt x="624" y="718"/>
                </a:lnTo>
                <a:lnTo>
                  <a:pt x="624" y="740"/>
                </a:lnTo>
                <a:lnTo>
                  <a:pt x="624" y="762"/>
                </a:lnTo>
                <a:lnTo>
                  <a:pt x="620" y="784"/>
                </a:lnTo>
                <a:lnTo>
                  <a:pt x="612" y="804"/>
                </a:lnTo>
                <a:lnTo>
                  <a:pt x="604" y="824"/>
                </a:lnTo>
                <a:lnTo>
                  <a:pt x="594" y="840"/>
                </a:lnTo>
                <a:lnTo>
                  <a:pt x="582" y="854"/>
                </a:lnTo>
                <a:lnTo>
                  <a:pt x="566" y="864"/>
                </a:lnTo>
                <a:lnTo>
                  <a:pt x="558" y="868"/>
                </a:lnTo>
                <a:lnTo>
                  <a:pt x="550" y="870"/>
                </a:lnTo>
                <a:lnTo>
                  <a:pt x="542" y="870"/>
                </a:lnTo>
                <a:lnTo>
                  <a:pt x="532" y="870"/>
                </a:lnTo>
                <a:lnTo>
                  <a:pt x="522" y="868"/>
                </a:lnTo>
                <a:lnTo>
                  <a:pt x="512" y="866"/>
                </a:lnTo>
                <a:lnTo>
                  <a:pt x="502" y="862"/>
                </a:lnTo>
                <a:lnTo>
                  <a:pt x="490" y="856"/>
                </a:lnTo>
                <a:lnTo>
                  <a:pt x="490" y="856"/>
                </a:lnTo>
                <a:lnTo>
                  <a:pt x="474" y="862"/>
                </a:lnTo>
                <a:lnTo>
                  <a:pt x="456" y="870"/>
                </a:lnTo>
                <a:lnTo>
                  <a:pt x="440" y="880"/>
                </a:lnTo>
                <a:lnTo>
                  <a:pt x="424" y="890"/>
                </a:lnTo>
                <a:lnTo>
                  <a:pt x="408" y="904"/>
                </a:lnTo>
                <a:lnTo>
                  <a:pt x="394" y="916"/>
                </a:lnTo>
                <a:lnTo>
                  <a:pt x="380" y="932"/>
                </a:lnTo>
                <a:lnTo>
                  <a:pt x="368" y="948"/>
                </a:lnTo>
                <a:lnTo>
                  <a:pt x="358" y="966"/>
                </a:lnTo>
                <a:lnTo>
                  <a:pt x="350" y="984"/>
                </a:lnTo>
                <a:lnTo>
                  <a:pt x="344" y="1002"/>
                </a:lnTo>
                <a:lnTo>
                  <a:pt x="342" y="1022"/>
                </a:lnTo>
                <a:lnTo>
                  <a:pt x="342" y="1042"/>
                </a:lnTo>
                <a:lnTo>
                  <a:pt x="344" y="1062"/>
                </a:lnTo>
                <a:lnTo>
                  <a:pt x="350" y="1082"/>
                </a:lnTo>
                <a:lnTo>
                  <a:pt x="360" y="1104"/>
                </a:lnTo>
                <a:lnTo>
                  <a:pt x="360" y="1104"/>
                </a:lnTo>
                <a:lnTo>
                  <a:pt x="368" y="1110"/>
                </a:lnTo>
                <a:lnTo>
                  <a:pt x="378" y="1114"/>
                </a:lnTo>
                <a:lnTo>
                  <a:pt x="388" y="1118"/>
                </a:lnTo>
                <a:lnTo>
                  <a:pt x="396" y="1126"/>
                </a:lnTo>
                <a:lnTo>
                  <a:pt x="396" y="1126"/>
                </a:lnTo>
                <a:lnTo>
                  <a:pt x="394" y="1136"/>
                </a:lnTo>
                <a:lnTo>
                  <a:pt x="392" y="1144"/>
                </a:lnTo>
                <a:lnTo>
                  <a:pt x="386" y="1148"/>
                </a:lnTo>
                <a:lnTo>
                  <a:pt x="382" y="1152"/>
                </a:lnTo>
                <a:lnTo>
                  <a:pt x="376" y="1154"/>
                </a:lnTo>
                <a:lnTo>
                  <a:pt x="370" y="1154"/>
                </a:lnTo>
                <a:lnTo>
                  <a:pt x="362" y="1152"/>
                </a:lnTo>
                <a:lnTo>
                  <a:pt x="356" y="1148"/>
                </a:lnTo>
                <a:lnTo>
                  <a:pt x="342" y="1138"/>
                </a:lnTo>
                <a:lnTo>
                  <a:pt x="330" y="1126"/>
                </a:lnTo>
                <a:lnTo>
                  <a:pt x="320" y="1112"/>
                </a:lnTo>
                <a:lnTo>
                  <a:pt x="312" y="1098"/>
                </a:lnTo>
                <a:lnTo>
                  <a:pt x="312" y="1098"/>
                </a:lnTo>
                <a:lnTo>
                  <a:pt x="308" y="1074"/>
                </a:lnTo>
                <a:lnTo>
                  <a:pt x="306" y="1050"/>
                </a:lnTo>
                <a:lnTo>
                  <a:pt x="308" y="1028"/>
                </a:lnTo>
                <a:lnTo>
                  <a:pt x="312" y="1008"/>
                </a:lnTo>
                <a:lnTo>
                  <a:pt x="320" y="988"/>
                </a:lnTo>
                <a:lnTo>
                  <a:pt x="328" y="968"/>
                </a:lnTo>
                <a:lnTo>
                  <a:pt x="340" y="952"/>
                </a:lnTo>
                <a:lnTo>
                  <a:pt x="352" y="934"/>
                </a:lnTo>
                <a:lnTo>
                  <a:pt x="366" y="918"/>
                </a:lnTo>
                <a:lnTo>
                  <a:pt x="382" y="904"/>
                </a:lnTo>
                <a:lnTo>
                  <a:pt x="398" y="892"/>
                </a:lnTo>
                <a:lnTo>
                  <a:pt x="414" y="880"/>
                </a:lnTo>
                <a:lnTo>
                  <a:pt x="432" y="870"/>
                </a:lnTo>
                <a:lnTo>
                  <a:pt x="448" y="862"/>
                </a:lnTo>
                <a:lnTo>
                  <a:pt x="464" y="854"/>
                </a:lnTo>
                <a:lnTo>
                  <a:pt x="480" y="848"/>
                </a:lnTo>
                <a:lnTo>
                  <a:pt x="480" y="848"/>
                </a:lnTo>
                <a:lnTo>
                  <a:pt x="474" y="840"/>
                </a:lnTo>
                <a:lnTo>
                  <a:pt x="470" y="830"/>
                </a:lnTo>
                <a:lnTo>
                  <a:pt x="466" y="822"/>
                </a:lnTo>
                <a:lnTo>
                  <a:pt x="466" y="812"/>
                </a:lnTo>
                <a:lnTo>
                  <a:pt x="466" y="804"/>
                </a:lnTo>
                <a:lnTo>
                  <a:pt x="470" y="794"/>
                </a:lnTo>
                <a:lnTo>
                  <a:pt x="474" y="786"/>
                </a:lnTo>
                <a:lnTo>
                  <a:pt x="478" y="778"/>
                </a:lnTo>
                <a:lnTo>
                  <a:pt x="492" y="764"/>
                </a:lnTo>
                <a:lnTo>
                  <a:pt x="508" y="754"/>
                </a:lnTo>
                <a:lnTo>
                  <a:pt x="524" y="746"/>
                </a:lnTo>
                <a:lnTo>
                  <a:pt x="532" y="744"/>
                </a:lnTo>
                <a:lnTo>
                  <a:pt x="540" y="744"/>
                </a:lnTo>
                <a:lnTo>
                  <a:pt x="540" y="744"/>
                </a:lnTo>
                <a:lnTo>
                  <a:pt x="534" y="752"/>
                </a:lnTo>
                <a:lnTo>
                  <a:pt x="528" y="758"/>
                </a:lnTo>
                <a:lnTo>
                  <a:pt x="514" y="772"/>
                </a:lnTo>
                <a:lnTo>
                  <a:pt x="508" y="778"/>
                </a:lnTo>
                <a:lnTo>
                  <a:pt x="502" y="786"/>
                </a:lnTo>
                <a:lnTo>
                  <a:pt x="498" y="794"/>
                </a:lnTo>
                <a:lnTo>
                  <a:pt x="496" y="806"/>
                </a:lnTo>
                <a:lnTo>
                  <a:pt x="496" y="806"/>
                </a:lnTo>
                <a:lnTo>
                  <a:pt x="506" y="802"/>
                </a:lnTo>
                <a:lnTo>
                  <a:pt x="514" y="798"/>
                </a:lnTo>
                <a:lnTo>
                  <a:pt x="522" y="792"/>
                </a:lnTo>
                <a:lnTo>
                  <a:pt x="526" y="784"/>
                </a:lnTo>
                <a:lnTo>
                  <a:pt x="538" y="770"/>
                </a:lnTo>
                <a:lnTo>
                  <a:pt x="542" y="762"/>
                </a:lnTo>
                <a:lnTo>
                  <a:pt x="548" y="756"/>
                </a:lnTo>
                <a:lnTo>
                  <a:pt x="548" y="756"/>
                </a:lnTo>
                <a:lnTo>
                  <a:pt x="552" y="764"/>
                </a:lnTo>
                <a:lnTo>
                  <a:pt x="550" y="772"/>
                </a:lnTo>
                <a:lnTo>
                  <a:pt x="546" y="780"/>
                </a:lnTo>
                <a:lnTo>
                  <a:pt x="540" y="788"/>
                </a:lnTo>
                <a:lnTo>
                  <a:pt x="532" y="796"/>
                </a:lnTo>
                <a:lnTo>
                  <a:pt x="526" y="806"/>
                </a:lnTo>
                <a:lnTo>
                  <a:pt x="522" y="816"/>
                </a:lnTo>
                <a:lnTo>
                  <a:pt x="520" y="828"/>
                </a:lnTo>
                <a:lnTo>
                  <a:pt x="520" y="828"/>
                </a:lnTo>
                <a:lnTo>
                  <a:pt x="530" y="826"/>
                </a:lnTo>
                <a:lnTo>
                  <a:pt x="538" y="820"/>
                </a:lnTo>
                <a:lnTo>
                  <a:pt x="544" y="812"/>
                </a:lnTo>
                <a:lnTo>
                  <a:pt x="548" y="802"/>
                </a:lnTo>
                <a:lnTo>
                  <a:pt x="558" y="780"/>
                </a:lnTo>
                <a:lnTo>
                  <a:pt x="562" y="770"/>
                </a:lnTo>
                <a:lnTo>
                  <a:pt x="568" y="762"/>
                </a:lnTo>
                <a:lnTo>
                  <a:pt x="568" y="762"/>
                </a:lnTo>
                <a:lnTo>
                  <a:pt x="572" y="768"/>
                </a:lnTo>
                <a:lnTo>
                  <a:pt x="574" y="774"/>
                </a:lnTo>
                <a:lnTo>
                  <a:pt x="574" y="782"/>
                </a:lnTo>
                <a:lnTo>
                  <a:pt x="572" y="792"/>
                </a:lnTo>
                <a:lnTo>
                  <a:pt x="568" y="810"/>
                </a:lnTo>
                <a:lnTo>
                  <a:pt x="568" y="818"/>
                </a:lnTo>
                <a:lnTo>
                  <a:pt x="570" y="824"/>
                </a:lnTo>
                <a:lnTo>
                  <a:pt x="570" y="824"/>
                </a:lnTo>
                <a:lnTo>
                  <a:pt x="578" y="812"/>
                </a:lnTo>
                <a:lnTo>
                  <a:pt x="584" y="798"/>
                </a:lnTo>
                <a:lnTo>
                  <a:pt x="588" y="782"/>
                </a:lnTo>
                <a:lnTo>
                  <a:pt x="588" y="774"/>
                </a:lnTo>
                <a:lnTo>
                  <a:pt x="586" y="766"/>
                </a:lnTo>
                <a:lnTo>
                  <a:pt x="586" y="766"/>
                </a:lnTo>
                <a:lnTo>
                  <a:pt x="570" y="760"/>
                </a:lnTo>
                <a:lnTo>
                  <a:pt x="554" y="752"/>
                </a:lnTo>
                <a:lnTo>
                  <a:pt x="548" y="746"/>
                </a:lnTo>
                <a:lnTo>
                  <a:pt x="544" y="740"/>
                </a:lnTo>
                <a:lnTo>
                  <a:pt x="544" y="732"/>
                </a:lnTo>
                <a:lnTo>
                  <a:pt x="548" y="724"/>
                </a:lnTo>
                <a:lnTo>
                  <a:pt x="548" y="724"/>
                </a:lnTo>
                <a:lnTo>
                  <a:pt x="562" y="734"/>
                </a:lnTo>
                <a:lnTo>
                  <a:pt x="578" y="742"/>
                </a:lnTo>
                <a:lnTo>
                  <a:pt x="586" y="742"/>
                </a:lnTo>
                <a:lnTo>
                  <a:pt x="594" y="742"/>
                </a:lnTo>
                <a:lnTo>
                  <a:pt x="600" y="738"/>
                </a:lnTo>
                <a:lnTo>
                  <a:pt x="604" y="728"/>
                </a:lnTo>
                <a:lnTo>
                  <a:pt x="604" y="728"/>
                </a:lnTo>
                <a:lnTo>
                  <a:pt x="596" y="730"/>
                </a:lnTo>
                <a:lnTo>
                  <a:pt x="584" y="730"/>
                </a:lnTo>
                <a:lnTo>
                  <a:pt x="578" y="728"/>
                </a:lnTo>
                <a:lnTo>
                  <a:pt x="572" y="726"/>
                </a:lnTo>
                <a:lnTo>
                  <a:pt x="568" y="724"/>
                </a:lnTo>
                <a:lnTo>
                  <a:pt x="564" y="718"/>
                </a:lnTo>
                <a:lnTo>
                  <a:pt x="564" y="718"/>
                </a:lnTo>
                <a:lnTo>
                  <a:pt x="566" y="710"/>
                </a:lnTo>
                <a:lnTo>
                  <a:pt x="568" y="702"/>
                </a:lnTo>
                <a:lnTo>
                  <a:pt x="578" y="684"/>
                </a:lnTo>
                <a:lnTo>
                  <a:pt x="584" y="672"/>
                </a:lnTo>
                <a:lnTo>
                  <a:pt x="586" y="662"/>
                </a:lnTo>
                <a:lnTo>
                  <a:pt x="586" y="650"/>
                </a:lnTo>
                <a:lnTo>
                  <a:pt x="584" y="638"/>
                </a:lnTo>
                <a:lnTo>
                  <a:pt x="584" y="638"/>
                </a:lnTo>
                <a:lnTo>
                  <a:pt x="570" y="656"/>
                </a:lnTo>
                <a:lnTo>
                  <a:pt x="556" y="674"/>
                </a:lnTo>
                <a:lnTo>
                  <a:pt x="544" y="692"/>
                </a:lnTo>
                <a:lnTo>
                  <a:pt x="530" y="710"/>
                </a:lnTo>
                <a:lnTo>
                  <a:pt x="530" y="710"/>
                </a:lnTo>
                <a:lnTo>
                  <a:pt x="536" y="692"/>
                </a:lnTo>
                <a:lnTo>
                  <a:pt x="544" y="674"/>
                </a:lnTo>
                <a:lnTo>
                  <a:pt x="552" y="654"/>
                </a:lnTo>
                <a:lnTo>
                  <a:pt x="558" y="632"/>
                </a:lnTo>
                <a:lnTo>
                  <a:pt x="558" y="632"/>
                </a:lnTo>
                <a:lnTo>
                  <a:pt x="526" y="680"/>
                </a:lnTo>
                <a:lnTo>
                  <a:pt x="506" y="708"/>
                </a:lnTo>
                <a:lnTo>
                  <a:pt x="496" y="720"/>
                </a:lnTo>
                <a:lnTo>
                  <a:pt x="484" y="730"/>
                </a:lnTo>
                <a:lnTo>
                  <a:pt x="472" y="740"/>
                </a:lnTo>
                <a:lnTo>
                  <a:pt x="460" y="748"/>
                </a:lnTo>
                <a:lnTo>
                  <a:pt x="446" y="756"/>
                </a:lnTo>
                <a:lnTo>
                  <a:pt x="432" y="760"/>
                </a:lnTo>
                <a:lnTo>
                  <a:pt x="418" y="760"/>
                </a:lnTo>
                <a:lnTo>
                  <a:pt x="404" y="758"/>
                </a:lnTo>
                <a:lnTo>
                  <a:pt x="388" y="752"/>
                </a:lnTo>
                <a:lnTo>
                  <a:pt x="372" y="744"/>
                </a:lnTo>
                <a:lnTo>
                  <a:pt x="372" y="744"/>
                </a:lnTo>
                <a:lnTo>
                  <a:pt x="342" y="752"/>
                </a:lnTo>
                <a:lnTo>
                  <a:pt x="310" y="764"/>
                </a:lnTo>
                <a:lnTo>
                  <a:pt x="294" y="772"/>
                </a:lnTo>
                <a:lnTo>
                  <a:pt x="280" y="780"/>
                </a:lnTo>
                <a:lnTo>
                  <a:pt x="266" y="790"/>
                </a:lnTo>
                <a:lnTo>
                  <a:pt x="252" y="802"/>
                </a:lnTo>
                <a:lnTo>
                  <a:pt x="240" y="814"/>
                </a:lnTo>
                <a:lnTo>
                  <a:pt x="230" y="826"/>
                </a:lnTo>
                <a:lnTo>
                  <a:pt x="220" y="842"/>
                </a:lnTo>
                <a:lnTo>
                  <a:pt x="214" y="856"/>
                </a:lnTo>
                <a:lnTo>
                  <a:pt x="208" y="874"/>
                </a:lnTo>
                <a:lnTo>
                  <a:pt x="206" y="890"/>
                </a:lnTo>
                <a:lnTo>
                  <a:pt x="208" y="910"/>
                </a:lnTo>
                <a:lnTo>
                  <a:pt x="210" y="930"/>
                </a:lnTo>
                <a:lnTo>
                  <a:pt x="210" y="930"/>
                </a:lnTo>
                <a:lnTo>
                  <a:pt x="214" y="938"/>
                </a:lnTo>
                <a:lnTo>
                  <a:pt x="218" y="944"/>
                </a:lnTo>
                <a:lnTo>
                  <a:pt x="226" y="954"/>
                </a:lnTo>
                <a:lnTo>
                  <a:pt x="238" y="966"/>
                </a:lnTo>
                <a:lnTo>
                  <a:pt x="242" y="974"/>
                </a:lnTo>
                <a:lnTo>
                  <a:pt x="244" y="982"/>
                </a:lnTo>
                <a:lnTo>
                  <a:pt x="244" y="982"/>
                </a:lnTo>
                <a:lnTo>
                  <a:pt x="242" y="990"/>
                </a:lnTo>
                <a:lnTo>
                  <a:pt x="238" y="994"/>
                </a:lnTo>
                <a:lnTo>
                  <a:pt x="232" y="998"/>
                </a:lnTo>
                <a:lnTo>
                  <a:pt x="222" y="998"/>
                </a:lnTo>
                <a:lnTo>
                  <a:pt x="222" y="998"/>
                </a:lnTo>
                <a:lnTo>
                  <a:pt x="224" y="1006"/>
                </a:lnTo>
                <a:lnTo>
                  <a:pt x="226" y="1014"/>
                </a:lnTo>
                <a:lnTo>
                  <a:pt x="226" y="1022"/>
                </a:lnTo>
                <a:lnTo>
                  <a:pt x="226" y="1026"/>
                </a:lnTo>
                <a:lnTo>
                  <a:pt x="222" y="1030"/>
                </a:lnTo>
                <a:lnTo>
                  <a:pt x="222" y="1030"/>
                </a:lnTo>
                <a:lnTo>
                  <a:pt x="220" y="1032"/>
                </a:lnTo>
                <a:lnTo>
                  <a:pt x="218" y="1032"/>
                </a:lnTo>
                <a:lnTo>
                  <a:pt x="212" y="1032"/>
                </a:lnTo>
                <a:lnTo>
                  <a:pt x="206" y="1030"/>
                </a:lnTo>
                <a:lnTo>
                  <a:pt x="198" y="1030"/>
                </a:lnTo>
                <a:lnTo>
                  <a:pt x="198" y="1030"/>
                </a:lnTo>
                <a:lnTo>
                  <a:pt x="198" y="1042"/>
                </a:lnTo>
                <a:lnTo>
                  <a:pt x="194" y="1054"/>
                </a:lnTo>
                <a:lnTo>
                  <a:pt x="190" y="1068"/>
                </a:lnTo>
                <a:lnTo>
                  <a:pt x="186" y="1080"/>
                </a:lnTo>
                <a:lnTo>
                  <a:pt x="180" y="1094"/>
                </a:lnTo>
                <a:lnTo>
                  <a:pt x="172" y="1106"/>
                </a:lnTo>
                <a:lnTo>
                  <a:pt x="164" y="1116"/>
                </a:lnTo>
                <a:lnTo>
                  <a:pt x="154" y="1128"/>
                </a:lnTo>
                <a:lnTo>
                  <a:pt x="144" y="1136"/>
                </a:lnTo>
                <a:lnTo>
                  <a:pt x="132" y="1146"/>
                </a:lnTo>
                <a:lnTo>
                  <a:pt x="120" y="1152"/>
                </a:lnTo>
                <a:lnTo>
                  <a:pt x="108" y="1158"/>
                </a:lnTo>
                <a:lnTo>
                  <a:pt x="96" y="1162"/>
                </a:lnTo>
                <a:lnTo>
                  <a:pt x="82" y="1164"/>
                </a:lnTo>
                <a:lnTo>
                  <a:pt x="66" y="1164"/>
                </a:lnTo>
                <a:lnTo>
                  <a:pt x="52" y="1162"/>
                </a:lnTo>
                <a:lnTo>
                  <a:pt x="52" y="1162"/>
                </a:lnTo>
                <a:lnTo>
                  <a:pt x="40" y="1158"/>
                </a:lnTo>
                <a:lnTo>
                  <a:pt x="28" y="1150"/>
                </a:lnTo>
                <a:lnTo>
                  <a:pt x="16" y="1138"/>
                </a:lnTo>
                <a:lnTo>
                  <a:pt x="8" y="1124"/>
                </a:lnTo>
                <a:lnTo>
                  <a:pt x="2" y="1108"/>
                </a:lnTo>
                <a:lnTo>
                  <a:pt x="0" y="1092"/>
                </a:lnTo>
                <a:lnTo>
                  <a:pt x="0" y="1076"/>
                </a:lnTo>
                <a:lnTo>
                  <a:pt x="6" y="1060"/>
                </a:lnTo>
                <a:lnTo>
                  <a:pt x="6" y="1060"/>
                </a:lnTo>
                <a:lnTo>
                  <a:pt x="10" y="1066"/>
                </a:lnTo>
                <a:lnTo>
                  <a:pt x="12" y="1072"/>
                </a:lnTo>
                <a:lnTo>
                  <a:pt x="12" y="1084"/>
                </a:lnTo>
                <a:lnTo>
                  <a:pt x="12" y="1098"/>
                </a:lnTo>
                <a:lnTo>
                  <a:pt x="14" y="1106"/>
                </a:lnTo>
                <a:lnTo>
                  <a:pt x="14" y="1112"/>
                </a:lnTo>
                <a:lnTo>
                  <a:pt x="14" y="1112"/>
                </a:lnTo>
                <a:lnTo>
                  <a:pt x="20" y="1122"/>
                </a:lnTo>
                <a:lnTo>
                  <a:pt x="26" y="1130"/>
                </a:lnTo>
                <a:lnTo>
                  <a:pt x="34" y="1136"/>
                </a:lnTo>
                <a:lnTo>
                  <a:pt x="44" y="1142"/>
                </a:lnTo>
                <a:lnTo>
                  <a:pt x="54" y="1146"/>
                </a:lnTo>
                <a:lnTo>
                  <a:pt x="66" y="1148"/>
                </a:lnTo>
                <a:lnTo>
                  <a:pt x="78" y="1146"/>
                </a:lnTo>
                <a:lnTo>
                  <a:pt x="92" y="1144"/>
                </a:lnTo>
                <a:lnTo>
                  <a:pt x="92" y="1144"/>
                </a:lnTo>
                <a:lnTo>
                  <a:pt x="110" y="1138"/>
                </a:lnTo>
                <a:lnTo>
                  <a:pt x="126" y="1128"/>
                </a:lnTo>
                <a:lnTo>
                  <a:pt x="140" y="1114"/>
                </a:lnTo>
                <a:lnTo>
                  <a:pt x="154" y="1098"/>
                </a:lnTo>
                <a:lnTo>
                  <a:pt x="166" y="1080"/>
                </a:lnTo>
                <a:lnTo>
                  <a:pt x="176" y="1060"/>
                </a:lnTo>
                <a:lnTo>
                  <a:pt x="184" y="1040"/>
                </a:lnTo>
                <a:lnTo>
                  <a:pt x="188" y="1016"/>
                </a:lnTo>
                <a:lnTo>
                  <a:pt x="188" y="1016"/>
                </a:lnTo>
                <a:lnTo>
                  <a:pt x="190" y="1004"/>
                </a:lnTo>
                <a:lnTo>
                  <a:pt x="190" y="990"/>
                </a:lnTo>
                <a:lnTo>
                  <a:pt x="188" y="964"/>
                </a:lnTo>
                <a:lnTo>
                  <a:pt x="186" y="936"/>
                </a:lnTo>
                <a:lnTo>
                  <a:pt x="186" y="908"/>
                </a:lnTo>
                <a:lnTo>
                  <a:pt x="186" y="908"/>
                </a:lnTo>
                <a:lnTo>
                  <a:pt x="188" y="888"/>
                </a:lnTo>
                <a:lnTo>
                  <a:pt x="192" y="870"/>
                </a:lnTo>
                <a:lnTo>
                  <a:pt x="198" y="852"/>
                </a:lnTo>
                <a:lnTo>
                  <a:pt x="206" y="836"/>
                </a:lnTo>
                <a:lnTo>
                  <a:pt x="214" y="822"/>
                </a:lnTo>
                <a:lnTo>
                  <a:pt x="224" y="808"/>
                </a:lnTo>
                <a:lnTo>
                  <a:pt x="234" y="796"/>
                </a:lnTo>
                <a:lnTo>
                  <a:pt x="246" y="784"/>
                </a:lnTo>
                <a:lnTo>
                  <a:pt x="260" y="774"/>
                </a:lnTo>
                <a:lnTo>
                  <a:pt x="272" y="766"/>
                </a:lnTo>
                <a:lnTo>
                  <a:pt x="286" y="758"/>
                </a:lnTo>
                <a:lnTo>
                  <a:pt x="302" y="750"/>
                </a:lnTo>
                <a:lnTo>
                  <a:pt x="332" y="740"/>
                </a:lnTo>
                <a:lnTo>
                  <a:pt x="366" y="734"/>
                </a:lnTo>
                <a:lnTo>
                  <a:pt x="366" y="734"/>
                </a:lnTo>
                <a:lnTo>
                  <a:pt x="362" y="722"/>
                </a:lnTo>
                <a:lnTo>
                  <a:pt x="360" y="712"/>
                </a:lnTo>
                <a:lnTo>
                  <a:pt x="360" y="702"/>
                </a:lnTo>
                <a:lnTo>
                  <a:pt x="360" y="692"/>
                </a:lnTo>
                <a:lnTo>
                  <a:pt x="362" y="682"/>
                </a:lnTo>
                <a:lnTo>
                  <a:pt x="364" y="674"/>
                </a:lnTo>
                <a:lnTo>
                  <a:pt x="370" y="666"/>
                </a:lnTo>
                <a:lnTo>
                  <a:pt x="374" y="658"/>
                </a:lnTo>
                <a:lnTo>
                  <a:pt x="380" y="652"/>
                </a:lnTo>
                <a:lnTo>
                  <a:pt x="388" y="646"/>
                </a:lnTo>
                <a:lnTo>
                  <a:pt x="396" y="642"/>
                </a:lnTo>
                <a:lnTo>
                  <a:pt x="406" y="640"/>
                </a:lnTo>
                <a:lnTo>
                  <a:pt x="416" y="638"/>
                </a:lnTo>
                <a:lnTo>
                  <a:pt x="426" y="638"/>
                </a:lnTo>
                <a:lnTo>
                  <a:pt x="438" y="638"/>
                </a:lnTo>
                <a:lnTo>
                  <a:pt x="450" y="640"/>
                </a:lnTo>
                <a:lnTo>
                  <a:pt x="450" y="640"/>
                </a:lnTo>
                <a:lnTo>
                  <a:pt x="444" y="646"/>
                </a:lnTo>
                <a:lnTo>
                  <a:pt x="438" y="650"/>
                </a:lnTo>
                <a:lnTo>
                  <a:pt x="422" y="654"/>
                </a:lnTo>
                <a:lnTo>
                  <a:pt x="408" y="660"/>
                </a:lnTo>
                <a:lnTo>
                  <a:pt x="402" y="664"/>
                </a:lnTo>
                <a:lnTo>
                  <a:pt x="396" y="668"/>
                </a:lnTo>
                <a:lnTo>
                  <a:pt x="396" y="668"/>
                </a:lnTo>
                <a:lnTo>
                  <a:pt x="404" y="672"/>
                </a:lnTo>
                <a:lnTo>
                  <a:pt x="410" y="672"/>
                </a:lnTo>
                <a:lnTo>
                  <a:pt x="424" y="668"/>
                </a:lnTo>
                <a:lnTo>
                  <a:pt x="438" y="664"/>
                </a:lnTo>
                <a:lnTo>
                  <a:pt x="444" y="664"/>
                </a:lnTo>
                <a:lnTo>
                  <a:pt x="450" y="666"/>
                </a:lnTo>
                <a:lnTo>
                  <a:pt x="450" y="666"/>
                </a:lnTo>
                <a:lnTo>
                  <a:pt x="444" y="674"/>
                </a:lnTo>
                <a:lnTo>
                  <a:pt x="438" y="678"/>
                </a:lnTo>
                <a:lnTo>
                  <a:pt x="430" y="682"/>
                </a:lnTo>
                <a:lnTo>
                  <a:pt x="422" y="686"/>
                </a:lnTo>
                <a:lnTo>
                  <a:pt x="404" y="692"/>
                </a:lnTo>
                <a:lnTo>
                  <a:pt x="396" y="696"/>
                </a:lnTo>
                <a:lnTo>
                  <a:pt x="390" y="704"/>
                </a:lnTo>
                <a:lnTo>
                  <a:pt x="390" y="704"/>
                </a:lnTo>
                <a:lnTo>
                  <a:pt x="396" y="706"/>
                </a:lnTo>
                <a:lnTo>
                  <a:pt x="402" y="706"/>
                </a:lnTo>
                <a:lnTo>
                  <a:pt x="412" y="704"/>
                </a:lnTo>
                <a:lnTo>
                  <a:pt x="424" y="700"/>
                </a:lnTo>
                <a:lnTo>
                  <a:pt x="434" y="694"/>
                </a:lnTo>
                <a:lnTo>
                  <a:pt x="444" y="688"/>
                </a:lnTo>
                <a:lnTo>
                  <a:pt x="452" y="686"/>
                </a:lnTo>
                <a:lnTo>
                  <a:pt x="460" y="686"/>
                </a:lnTo>
                <a:lnTo>
                  <a:pt x="464" y="688"/>
                </a:lnTo>
                <a:lnTo>
                  <a:pt x="468" y="690"/>
                </a:lnTo>
                <a:lnTo>
                  <a:pt x="468" y="690"/>
                </a:lnTo>
                <a:lnTo>
                  <a:pt x="454" y="700"/>
                </a:lnTo>
                <a:lnTo>
                  <a:pt x="440" y="710"/>
                </a:lnTo>
                <a:lnTo>
                  <a:pt x="424" y="720"/>
                </a:lnTo>
                <a:lnTo>
                  <a:pt x="418" y="724"/>
                </a:lnTo>
                <a:lnTo>
                  <a:pt x="412" y="730"/>
                </a:lnTo>
                <a:lnTo>
                  <a:pt x="412" y="730"/>
                </a:lnTo>
                <a:lnTo>
                  <a:pt x="424" y="732"/>
                </a:lnTo>
                <a:lnTo>
                  <a:pt x="434" y="732"/>
                </a:lnTo>
                <a:lnTo>
                  <a:pt x="444" y="728"/>
                </a:lnTo>
                <a:lnTo>
                  <a:pt x="454" y="724"/>
                </a:lnTo>
                <a:lnTo>
                  <a:pt x="472" y="712"/>
                </a:lnTo>
                <a:lnTo>
                  <a:pt x="486" y="700"/>
                </a:lnTo>
                <a:lnTo>
                  <a:pt x="486" y="700"/>
                </a:lnTo>
                <a:lnTo>
                  <a:pt x="480" y="696"/>
                </a:lnTo>
                <a:lnTo>
                  <a:pt x="472" y="690"/>
                </a:lnTo>
                <a:lnTo>
                  <a:pt x="466" y="684"/>
                </a:lnTo>
                <a:lnTo>
                  <a:pt x="460" y="676"/>
                </a:lnTo>
                <a:lnTo>
                  <a:pt x="456" y="668"/>
                </a:lnTo>
                <a:lnTo>
                  <a:pt x="454" y="660"/>
                </a:lnTo>
                <a:lnTo>
                  <a:pt x="456" y="650"/>
                </a:lnTo>
                <a:lnTo>
                  <a:pt x="458" y="640"/>
                </a:lnTo>
                <a:lnTo>
                  <a:pt x="458" y="640"/>
                </a:lnTo>
                <a:lnTo>
                  <a:pt x="468" y="640"/>
                </a:lnTo>
                <a:lnTo>
                  <a:pt x="468" y="640"/>
                </a:lnTo>
                <a:lnTo>
                  <a:pt x="472" y="648"/>
                </a:lnTo>
                <a:lnTo>
                  <a:pt x="474" y="654"/>
                </a:lnTo>
                <a:lnTo>
                  <a:pt x="480" y="670"/>
                </a:lnTo>
                <a:lnTo>
                  <a:pt x="484" y="676"/>
                </a:lnTo>
                <a:lnTo>
                  <a:pt x="490" y="680"/>
                </a:lnTo>
                <a:lnTo>
                  <a:pt x="498" y="682"/>
                </a:lnTo>
                <a:lnTo>
                  <a:pt x="508" y="682"/>
                </a:lnTo>
                <a:lnTo>
                  <a:pt x="508" y="682"/>
                </a:lnTo>
                <a:lnTo>
                  <a:pt x="506" y="676"/>
                </a:lnTo>
                <a:lnTo>
                  <a:pt x="502" y="672"/>
                </a:lnTo>
                <a:lnTo>
                  <a:pt x="492" y="664"/>
                </a:lnTo>
                <a:lnTo>
                  <a:pt x="488" y="660"/>
                </a:lnTo>
                <a:lnTo>
                  <a:pt x="484" y="654"/>
                </a:lnTo>
                <a:lnTo>
                  <a:pt x="482" y="648"/>
                </a:lnTo>
                <a:lnTo>
                  <a:pt x="484" y="638"/>
                </a:lnTo>
                <a:lnTo>
                  <a:pt x="484" y="638"/>
                </a:lnTo>
                <a:lnTo>
                  <a:pt x="514" y="634"/>
                </a:lnTo>
                <a:lnTo>
                  <a:pt x="528" y="630"/>
                </a:lnTo>
                <a:lnTo>
                  <a:pt x="532" y="626"/>
                </a:lnTo>
                <a:lnTo>
                  <a:pt x="536" y="622"/>
                </a:lnTo>
                <a:lnTo>
                  <a:pt x="536" y="622"/>
                </a:lnTo>
                <a:lnTo>
                  <a:pt x="526" y="620"/>
                </a:lnTo>
                <a:lnTo>
                  <a:pt x="514" y="618"/>
                </a:lnTo>
                <a:lnTo>
                  <a:pt x="490" y="616"/>
                </a:lnTo>
                <a:lnTo>
                  <a:pt x="490" y="616"/>
                </a:lnTo>
                <a:lnTo>
                  <a:pt x="488" y="606"/>
                </a:lnTo>
                <a:lnTo>
                  <a:pt x="482" y="596"/>
                </a:lnTo>
                <a:lnTo>
                  <a:pt x="474" y="588"/>
                </a:lnTo>
                <a:lnTo>
                  <a:pt x="466" y="582"/>
                </a:lnTo>
                <a:lnTo>
                  <a:pt x="456" y="578"/>
                </a:lnTo>
                <a:lnTo>
                  <a:pt x="444" y="576"/>
                </a:lnTo>
                <a:lnTo>
                  <a:pt x="434" y="578"/>
                </a:lnTo>
                <a:lnTo>
                  <a:pt x="424" y="586"/>
                </a:lnTo>
                <a:lnTo>
                  <a:pt x="424" y="586"/>
                </a:lnTo>
                <a:lnTo>
                  <a:pt x="440" y="588"/>
                </a:lnTo>
                <a:lnTo>
                  <a:pt x="454" y="592"/>
                </a:lnTo>
                <a:lnTo>
                  <a:pt x="460" y="596"/>
                </a:lnTo>
                <a:lnTo>
                  <a:pt x="464" y="602"/>
                </a:lnTo>
                <a:lnTo>
                  <a:pt x="468" y="608"/>
                </a:lnTo>
                <a:lnTo>
                  <a:pt x="468" y="616"/>
                </a:lnTo>
                <a:lnTo>
                  <a:pt x="468" y="616"/>
                </a:lnTo>
                <a:lnTo>
                  <a:pt x="420" y="608"/>
                </a:lnTo>
                <a:lnTo>
                  <a:pt x="396" y="602"/>
                </a:lnTo>
                <a:lnTo>
                  <a:pt x="376" y="594"/>
                </a:lnTo>
                <a:lnTo>
                  <a:pt x="376" y="594"/>
                </a:lnTo>
                <a:lnTo>
                  <a:pt x="392" y="582"/>
                </a:lnTo>
                <a:lnTo>
                  <a:pt x="408" y="572"/>
                </a:lnTo>
                <a:lnTo>
                  <a:pt x="414" y="564"/>
                </a:lnTo>
                <a:lnTo>
                  <a:pt x="418" y="556"/>
                </a:lnTo>
                <a:lnTo>
                  <a:pt x="422" y="548"/>
                </a:lnTo>
                <a:lnTo>
                  <a:pt x="422" y="536"/>
                </a:lnTo>
                <a:lnTo>
                  <a:pt x="422" y="536"/>
                </a:lnTo>
                <a:lnTo>
                  <a:pt x="420" y="528"/>
                </a:lnTo>
                <a:lnTo>
                  <a:pt x="416" y="522"/>
                </a:lnTo>
                <a:lnTo>
                  <a:pt x="412" y="516"/>
                </a:lnTo>
                <a:lnTo>
                  <a:pt x="406" y="510"/>
                </a:lnTo>
                <a:lnTo>
                  <a:pt x="400" y="506"/>
                </a:lnTo>
                <a:lnTo>
                  <a:pt x="392" y="504"/>
                </a:lnTo>
                <a:lnTo>
                  <a:pt x="386" y="502"/>
                </a:lnTo>
                <a:lnTo>
                  <a:pt x="378" y="500"/>
                </a:lnTo>
                <a:lnTo>
                  <a:pt x="370" y="502"/>
                </a:lnTo>
                <a:lnTo>
                  <a:pt x="364" y="504"/>
                </a:lnTo>
                <a:lnTo>
                  <a:pt x="358" y="508"/>
                </a:lnTo>
                <a:lnTo>
                  <a:pt x="352" y="512"/>
                </a:lnTo>
                <a:lnTo>
                  <a:pt x="348" y="518"/>
                </a:lnTo>
                <a:lnTo>
                  <a:pt x="346" y="526"/>
                </a:lnTo>
                <a:lnTo>
                  <a:pt x="344" y="536"/>
                </a:lnTo>
                <a:lnTo>
                  <a:pt x="344" y="548"/>
                </a:lnTo>
                <a:lnTo>
                  <a:pt x="344" y="548"/>
                </a:lnTo>
                <a:lnTo>
                  <a:pt x="348" y="546"/>
                </a:lnTo>
                <a:lnTo>
                  <a:pt x="350" y="544"/>
                </a:lnTo>
                <a:lnTo>
                  <a:pt x="354" y="536"/>
                </a:lnTo>
                <a:lnTo>
                  <a:pt x="356" y="530"/>
                </a:lnTo>
                <a:lnTo>
                  <a:pt x="358" y="528"/>
                </a:lnTo>
                <a:lnTo>
                  <a:pt x="362" y="526"/>
                </a:lnTo>
                <a:lnTo>
                  <a:pt x="362" y="526"/>
                </a:lnTo>
                <a:lnTo>
                  <a:pt x="372" y="526"/>
                </a:lnTo>
                <a:lnTo>
                  <a:pt x="380" y="530"/>
                </a:lnTo>
                <a:lnTo>
                  <a:pt x="386" y="536"/>
                </a:lnTo>
                <a:lnTo>
                  <a:pt x="390" y="542"/>
                </a:lnTo>
                <a:lnTo>
                  <a:pt x="392" y="550"/>
                </a:lnTo>
                <a:lnTo>
                  <a:pt x="392" y="558"/>
                </a:lnTo>
                <a:lnTo>
                  <a:pt x="390" y="566"/>
                </a:lnTo>
                <a:lnTo>
                  <a:pt x="384" y="572"/>
                </a:lnTo>
                <a:lnTo>
                  <a:pt x="384" y="572"/>
                </a:lnTo>
                <a:lnTo>
                  <a:pt x="364" y="572"/>
                </a:lnTo>
                <a:lnTo>
                  <a:pt x="346" y="568"/>
                </a:lnTo>
                <a:lnTo>
                  <a:pt x="330" y="560"/>
                </a:lnTo>
                <a:lnTo>
                  <a:pt x="316" y="550"/>
                </a:lnTo>
                <a:lnTo>
                  <a:pt x="304" y="536"/>
                </a:lnTo>
                <a:lnTo>
                  <a:pt x="296" y="520"/>
                </a:lnTo>
                <a:lnTo>
                  <a:pt x="290" y="500"/>
                </a:lnTo>
                <a:lnTo>
                  <a:pt x="288" y="480"/>
                </a:lnTo>
                <a:lnTo>
                  <a:pt x="288" y="480"/>
                </a:lnTo>
                <a:lnTo>
                  <a:pt x="306" y="486"/>
                </a:lnTo>
                <a:lnTo>
                  <a:pt x="322" y="490"/>
                </a:lnTo>
                <a:lnTo>
                  <a:pt x="336" y="488"/>
                </a:lnTo>
                <a:lnTo>
                  <a:pt x="348" y="484"/>
                </a:lnTo>
                <a:lnTo>
                  <a:pt x="360" y="476"/>
                </a:lnTo>
                <a:lnTo>
                  <a:pt x="368" y="466"/>
                </a:lnTo>
                <a:lnTo>
                  <a:pt x="374" y="456"/>
                </a:lnTo>
                <a:lnTo>
                  <a:pt x="376" y="444"/>
                </a:lnTo>
                <a:lnTo>
                  <a:pt x="378" y="432"/>
                </a:lnTo>
                <a:lnTo>
                  <a:pt x="378" y="420"/>
                </a:lnTo>
                <a:lnTo>
                  <a:pt x="374" y="408"/>
                </a:lnTo>
                <a:lnTo>
                  <a:pt x="368" y="398"/>
                </a:lnTo>
                <a:lnTo>
                  <a:pt x="360" y="390"/>
                </a:lnTo>
                <a:lnTo>
                  <a:pt x="348" y="384"/>
                </a:lnTo>
                <a:lnTo>
                  <a:pt x="336" y="382"/>
                </a:lnTo>
                <a:lnTo>
                  <a:pt x="320" y="384"/>
                </a:lnTo>
                <a:lnTo>
                  <a:pt x="320" y="384"/>
                </a:lnTo>
                <a:lnTo>
                  <a:pt x="312" y="386"/>
                </a:lnTo>
                <a:lnTo>
                  <a:pt x="304" y="388"/>
                </a:lnTo>
                <a:lnTo>
                  <a:pt x="298" y="394"/>
                </a:lnTo>
                <a:lnTo>
                  <a:pt x="292" y="400"/>
                </a:lnTo>
                <a:lnTo>
                  <a:pt x="288" y="408"/>
                </a:lnTo>
                <a:lnTo>
                  <a:pt x="286" y="416"/>
                </a:lnTo>
                <a:lnTo>
                  <a:pt x="286" y="426"/>
                </a:lnTo>
                <a:lnTo>
                  <a:pt x="288" y="436"/>
                </a:lnTo>
                <a:lnTo>
                  <a:pt x="288" y="436"/>
                </a:lnTo>
                <a:lnTo>
                  <a:pt x="290" y="432"/>
                </a:lnTo>
                <a:lnTo>
                  <a:pt x="292" y="428"/>
                </a:lnTo>
                <a:lnTo>
                  <a:pt x="300" y="420"/>
                </a:lnTo>
                <a:lnTo>
                  <a:pt x="310" y="416"/>
                </a:lnTo>
                <a:lnTo>
                  <a:pt x="322" y="414"/>
                </a:lnTo>
                <a:lnTo>
                  <a:pt x="332" y="414"/>
                </a:lnTo>
                <a:lnTo>
                  <a:pt x="336" y="416"/>
                </a:lnTo>
                <a:lnTo>
                  <a:pt x="340" y="420"/>
                </a:lnTo>
                <a:lnTo>
                  <a:pt x="344" y="424"/>
                </a:lnTo>
                <a:lnTo>
                  <a:pt x="346" y="428"/>
                </a:lnTo>
                <a:lnTo>
                  <a:pt x="348" y="434"/>
                </a:lnTo>
                <a:lnTo>
                  <a:pt x="348" y="442"/>
                </a:lnTo>
                <a:lnTo>
                  <a:pt x="348" y="442"/>
                </a:lnTo>
                <a:lnTo>
                  <a:pt x="344" y="452"/>
                </a:lnTo>
                <a:lnTo>
                  <a:pt x="338" y="458"/>
                </a:lnTo>
                <a:lnTo>
                  <a:pt x="328" y="462"/>
                </a:lnTo>
                <a:lnTo>
                  <a:pt x="318" y="462"/>
                </a:lnTo>
                <a:lnTo>
                  <a:pt x="308" y="462"/>
                </a:lnTo>
                <a:lnTo>
                  <a:pt x="298" y="462"/>
                </a:lnTo>
                <a:lnTo>
                  <a:pt x="290" y="458"/>
                </a:lnTo>
                <a:lnTo>
                  <a:pt x="282" y="454"/>
                </a:lnTo>
                <a:lnTo>
                  <a:pt x="282" y="454"/>
                </a:lnTo>
                <a:lnTo>
                  <a:pt x="274" y="448"/>
                </a:lnTo>
                <a:lnTo>
                  <a:pt x="268" y="440"/>
                </a:lnTo>
                <a:lnTo>
                  <a:pt x="262" y="432"/>
                </a:lnTo>
                <a:lnTo>
                  <a:pt x="258" y="422"/>
                </a:lnTo>
                <a:lnTo>
                  <a:pt x="256" y="410"/>
                </a:lnTo>
                <a:lnTo>
                  <a:pt x="254" y="398"/>
                </a:lnTo>
                <a:lnTo>
                  <a:pt x="254" y="376"/>
                </a:lnTo>
                <a:lnTo>
                  <a:pt x="256" y="364"/>
                </a:lnTo>
                <a:lnTo>
                  <a:pt x="260" y="352"/>
                </a:lnTo>
                <a:lnTo>
                  <a:pt x="264" y="342"/>
                </a:lnTo>
                <a:lnTo>
                  <a:pt x="270" y="332"/>
                </a:lnTo>
                <a:lnTo>
                  <a:pt x="276" y="324"/>
                </a:lnTo>
                <a:lnTo>
                  <a:pt x="284" y="316"/>
                </a:lnTo>
                <a:lnTo>
                  <a:pt x="294" y="310"/>
                </a:lnTo>
                <a:lnTo>
                  <a:pt x="304" y="306"/>
                </a:lnTo>
                <a:lnTo>
                  <a:pt x="304" y="306"/>
                </a:lnTo>
                <a:lnTo>
                  <a:pt x="306" y="320"/>
                </a:lnTo>
                <a:lnTo>
                  <a:pt x="312" y="332"/>
                </a:lnTo>
                <a:lnTo>
                  <a:pt x="318" y="340"/>
                </a:lnTo>
                <a:lnTo>
                  <a:pt x="326" y="348"/>
                </a:lnTo>
                <a:lnTo>
                  <a:pt x="336" y="352"/>
                </a:lnTo>
                <a:lnTo>
                  <a:pt x="348" y="354"/>
                </a:lnTo>
                <a:lnTo>
                  <a:pt x="358" y="354"/>
                </a:lnTo>
                <a:lnTo>
                  <a:pt x="370" y="354"/>
                </a:lnTo>
                <a:lnTo>
                  <a:pt x="380" y="350"/>
                </a:lnTo>
                <a:lnTo>
                  <a:pt x="390" y="344"/>
                </a:lnTo>
                <a:lnTo>
                  <a:pt x="400" y="338"/>
                </a:lnTo>
                <a:lnTo>
                  <a:pt x="406" y="330"/>
                </a:lnTo>
                <a:lnTo>
                  <a:pt x="412" y="320"/>
                </a:lnTo>
                <a:lnTo>
                  <a:pt x="416" y="310"/>
                </a:lnTo>
                <a:lnTo>
                  <a:pt x="418" y="298"/>
                </a:lnTo>
                <a:lnTo>
                  <a:pt x="416" y="284"/>
                </a:lnTo>
                <a:lnTo>
                  <a:pt x="416" y="284"/>
                </a:lnTo>
                <a:lnTo>
                  <a:pt x="410" y="274"/>
                </a:lnTo>
                <a:lnTo>
                  <a:pt x="402" y="266"/>
                </a:lnTo>
                <a:lnTo>
                  <a:pt x="392" y="260"/>
                </a:lnTo>
                <a:lnTo>
                  <a:pt x="382" y="258"/>
                </a:lnTo>
                <a:lnTo>
                  <a:pt x="370" y="258"/>
                </a:lnTo>
                <a:lnTo>
                  <a:pt x="358" y="260"/>
                </a:lnTo>
                <a:lnTo>
                  <a:pt x="354" y="264"/>
                </a:lnTo>
                <a:lnTo>
                  <a:pt x="350" y="268"/>
                </a:lnTo>
                <a:lnTo>
                  <a:pt x="346" y="274"/>
                </a:lnTo>
                <a:lnTo>
                  <a:pt x="344" y="280"/>
                </a:lnTo>
                <a:lnTo>
                  <a:pt x="344" y="280"/>
                </a:lnTo>
                <a:lnTo>
                  <a:pt x="348" y="282"/>
                </a:lnTo>
                <a:lnTo>
                  <a:pt x="350" y="282"/>
                </a:lnTo>
                <a:lnTo>
                  <a:pt x="358" y="278"/>
                </a:lnTo>
                <a:lnTo>
                  <a:pt x="366" y="274"/>
                </a:lnTo>
                <a:lnTo>
                  <a:pt x="372" y="274"/>
                </a:lnTo>
                <a:lnTo>
                  <a:pt x="378" y="274"/>
                </a:lnTo>
                <a:lnTo>
                  <a:pt x="378" y="274"/>
                </a:lnTo>
                <a:lnTo>
                  <a:pt x="386" y="282"/>
                </a:lnTo>
                <a:lnTo>
                  <a:pt x="390" y="290"/>
                </a:lnTo>
                <a:lnTo>
                  <a:pt x="390" y="298"/>
                </a:lnTo>
                <a:lnTo>
                  <a:pt x="390" y="304"/>
                </a:lnTo>
                <a:lnTo>
                  <a:pt x="388" y="310"/>
                </a:lnTo>
                <a:lnTo>
                  <a:pt x="384" y="316"/>
                </a:lnTo>
                <a:lnTo>
                  <a:pt x="378" y="320"/>
                </a:lnTo>
                <a:lnTo>
                  <a:pt x="372" y="322"/>
                </a:lnTo>
                <a:lnTo>
                  <a:pt x="366" y="324"/>
                </a:lnTo>
                <a:lnTo>
                  <a:pt x="358" y="326"/>
                </a:lnTo>
                <a:lnTo>
                  <a:pt x="350" y="324"/>
                </a:lnTo>
                <a:lnTo>
                  <a:pt x="344" y="322"/>
                </a:lnTo>
                <a:lnTo>
                  <a:pt x="336" y="318"/>
                </a:lnTo>
                <a:lnTo>
                  <a:pt x="330" y="312"/>
                </a:lnTo>
                <a:lnTo>
                  <a:pt x="326" y="306"/>
                </a:lnTo>
                <a:lnTo>
                  <a:pt x="322" y="296"/>
                </a:lnTo>
                <a:lnTo>
                  <a:pt x="322" y="296"/>
                </a:lnTo>
                <a:lnTo>
                  <a:pt x="320" y="280"/>
                </a:lnTo>
                <a:lnTo>
                  <a:pt x="322" y="264"/>
                </a:lnTo>
                <a:lnTo>
                  <a:pt x="328" y="248"/>
                </a:lnTo>
                <a:lnTo>
                  <a:pt x="338" y="236"/>
                </a:lnTo>
                <a:lnTo>
                  <a:pt x="348" y="224"/>
                </a:lnTo>
                <a:lnTo>
                  <a:pt x="362" y="216"/>
                </a:lnTo>
                <a:lnTo>
                  <a:pt x="374" y="210"/>
                </a:lnTo>
                <a:lnTo>
                  <a:pt x="388" y="206"/>
                </a:lnTo>
                <a:lnTo>
                  <a:pt x="388" y="206"/>
                </a:lnTo>
                <a:lnTo>
                  <a:pt x="400" y="220"/>
                </a:lnTo>
                <a:lnTo>
                  <a:pt x="408" y="232"/>
                </a:lnTo>
                <a:lnTo>
                  <a:pt x="416" y="242"/>
                </a:lnTo>
                <a:lnTo>
                  <a:pt x="422" y="246"/>
                </a:lnTo>
                <a:lnTo>
                  <a:pt x="428" y="250"/>
                </a:lnTo>
                <a:lnTo>
                  <a:pt x="428" y="250"/>
                </a:lnTo>
                <a:lnTo>
                  <a:pt x="446" y="254"/>
                </a:lnTo>
                <a:lnTo>
                  <a:pt x="462" y="252"/>
                </a:lnTo>
                <a:lnTo>
                  <a:pt x="474" y="248"/>
                </a:lnTo>
                <a:lnTo>
                  <a:pt x="484" y="240"/>
                </a:lnTo>
                <a:lnTo>
                  <a:pt x="492" y="230"/>
                </a:lnTo>
                <a:lnTo>
                  <a:pt x="496" y="218"/>
                </a:lnTo>
                <a:lnTo>
                  <a:pt x="500" y="204"/>
                </a:lnTo>
                <a:lnTo>
                  <a:pt x="500" y="190"/>
                </a:lnTo>
                <a:lnTo>
                  <a:pt x="498" y="178"/>
                </a:lnTo>
                <a:lnTo>
                  <a:pt x="496" y="166"/>
                </a:lnTo>
                <a:lnTo>
                  <a:pt x="490" y="156"/>
                </a:lnTo>
                <a:lnTo>
                  <a:pt x="482" y="148"/>
                </a:lnTo>
                <a:lnTo>
                  <a:pt x="472" y="144"/>
                </a:lnTo>
                <a:lnTo>
                  <a:pt x="462" y="144"/>
                </a:lnTo>
                <a:lnTo>
                  <a:pt x="448" y="150"/>
                </a:lnTo>
                <a:lnTo>
                  <a:pt x="434" y="160"/>
                </a:lnTo>
                <a:lnTo>
                  <a:pt x="434" y="160"/>
                </a:lnTo>
                <a:lnTo>
                  <a:pt x="438" y="162"/>
                </a:lnTo>
                <a:lnTo>
                  <a:pt x="444" y="162"/>
                </a:lnTo>
                <a:lnTo>
                  <a:pt x="454" y="162"/>
                </a:lnTo>
                <a:lnTo>
                  <a:pt x="464" y="164"/>
                </a:lnTo>
                <a:lnTo>
                  <a:pt x="468" y="166"/>
                </a:lnTo>
                <a:lnTo>
                  <a:pt x="472" y="168"/>
                </a:lnTo>
                <a:lnTo>
                  <a:pt x="472" y="168"/>
                </a:lnTo>
                <a:lnTo>
                  <a:pt x="472" y="176"/>
                </a:lnTo>
                <a:lnTo>
                  <a:pt x="472" y="184"/>
                </a:lnTo>
                <a:lnTo>
                  <a:pt x="470" y="188"/>
                </a:lnTo>
                <a:lnTo>
                  <a:pt x="468" y="194"/>
                </a:lnTo>
                <a:lnTo>
                  <a:pt x="464" y="196"/>
                </a:lnTo>
                <a:lnTo>
                  <a:pt x="460" y="200"/>
                </a:lnTo>
                <a:lnTo>
                  <a:pt x="450" y="202"/>
                </a:lnTo>
                <a:lnTo>
                  <a:pt x="438" y="202"/>
                </a:lnTo>
                <a:lnTo>
                  <a:pt x="428" y="198"/>
                </a:lnTo>
                <a:lnTo>
                  <a:pt x="420" y="190"/>
                </a:lnTo>
                <a:lnTo>
                  <a:pt x="418" y="186"/>
                </a:lnTo>
                <a:lnTo>
                  <a:pt x="416" y="182"/>
                </a:lnTo>
                <a:lnTo>
                  <a:pt x="416" y="182"/>
                </a:lnTo>
                <a:lnTo>
                  <a:pt x="414" y="168"/>
                </a:lnTo>
                <a:lnTo>
                  <a:pt x="416" y="156"/>
                </a:lnTo>
                <a:lnTo>
                  <a:pt x="420" y="142"/>
                </a:lnTo>
                <a:lnTo>
                  <a:pt x="426" y="130"/>
                </a:lnTo>
                <a:lnTo>
                  <a:pt x="432" y="118"/>
                </a:lnTo>
                <a:lnTo>
                  <a:pt x="436" y="104"/>
                </a:lnTo>
                <a:lnTo>
                  <a:pt x="438" y="90"/>
                </a:lnTo>
                <a:lnTo>
                  <a:pt x="438" y="76"/>
                </a:lnTo>
                <a:lnTo>
                  <a:pt x="438" y="76"/>
                </a:lnTo>
                <a:lnTo>
                  <a:pt x="432" y="62"/>
                </a:lnTo>
                <a:lnTo>
                  <a:pt x="424" y="50"/>
                </a:lnTo>
                <a:lnTo>
                  <a:pt x="414" y="40"/>
                </a:lnTo>
                <a:lnTo>
                  <a:pt x="402" y="30"/>
                </a:lnTo>
                <a:lnTo>
                  <a:pt x="386" y="22"/>
                </a:lnTo>
                <a:lnTo>
                  <a:pt x="370" y="16"/>
                </a:lnTo>
                <a:lnTo>
                  <a:pt x="352" y="12"/>
                </a:lnTo>
                <a:lnTo>
                  <a:pt x="332" y="10"/>
                </a:lnTo>
                <a:lnTo>
                  <a:pt x="314" y="10"/>
                </a:lnTo>
                <a:lnTo>
                  <a:pt x="294" y="10"/>
                </a:lnTo>
                <a:lnTo>
                  <a:pt x="274" y="12"/>
                </a:lnTo>
                <a:lnTo>
                  <a:pt x="256" y="16"/>
                </a:lnTo>
                <a:lnTo>
                  <a:pt x="238" y="20"/>
                </a:lnTo>
                <a:lnTo>
                  <a:pt x="220" y="28"/>
                </a:lnTo>
                <a:lnTo>
                  <a:pt x="206" y="36"/>
                </a:lnTo>
                <a:lnTo>
                  <a:pt x="192" y="44"/>
                </a:lnTo>
                <a:lnTo>
                  <a:pt x="192" y="44"/>
                </a:lnTo>
                <a:lnTo>
                  <a:pt x="194" y="50"/>
                </a:lnTo>
                <a:lnTo>
                  <a:pt x="198" y="56"/>
                </a:lnTo>
                <a:lnTo>
                  <a:pt x="208" y="62"/>
                </a:lnTo>
                <a:lnTo>
                  <a:pt x="212" y="64"/>
                </a:lnTo>
                <a:lnTo>
                  <a:pt x="216" y="68"/>
                </a:lnTo>
                <a:lnTo>
                  <a:pt x="218" y="74"/>
                </a:lnTo>
                <a:lnTo>
                  <a:pt x="216" y="82"/>
                </a:lnTo>
                <a:lnTo>
                  <a:pt x="216" y="82"/>
                </a:lnTo>
                <a:lnTo>
                  <a:pt x="214" y="90"/>
                </a:lnTo>
                <a:lnTo>
                  <a:pt x="206" y="96"/>
                </a:lnTo>
                <a:lnTo>
                  <a:pt x="198" y="98"/>
                </a:lnTo>
                <a:lnTo>
                  <a:pt x="190" y="100"/>
                </a:lnTo>
                <a:lnTo>
                  <a:pt x="180" y="98"/>
                </a:lnTo>
                <a:lnTo>
                  <a:pt x="172" y="94"/>
                </a:lnTo>
                <a:lnTo>
                  <a:pt x="164" y="88"/>
                </a:lnTo>
                <a:lnTo>
                  <a:pt x="160" y="78"/>
                </a:lnTo>
                <a:lnTo>
                  <a:pt x="160" y="78"/>
                </a:lnTo>
                <a:lnTo>
                  <a:pt x="160" y="72"/>
                </a:lnTo>
                <a:lnTo>
                  <a:pt x="160" y="68"/>
                </a:lnTo>
                <a:lnTo>
                  <a:pt x="164" y="58"/>
                </a:lnTo>
                <a:lnTo>
                  <a:pt x="170" y="48"/>
                </a:lnTo>
                <a:lnTo>
                  <a:pt x="176" y="36"/>
                </a:lnTo>
                <a:lnTo>
                  <a:pt x="176" y="36"/>
                </a:lnTo>
                <a:lnTo>
                  <a:pt x="196" y="26"/>
                </a:lnTo>
                <a:lnTo>
                  <a:pt x="214" y="16"/>
                </a:lnTo>
                <a:lnTo>
                  <a:pt x="234" y="10"/>
                </a:lnTo>
                <a:lnTo>
                  <a:pt x="254" y="4"/>
                </a:lnTo>
                <a:lnTo>
                  <a:pt x="276" y="2"/>
                </a:lnTo>
                <a:lnTo>
                  <a:pt x="298" y="0"/>
                </a:lnTo>
                <a:lnTo>
                  <a:pt x="322" y="0"/>
                </a:lnTo>
                <a:lnTo>
                  <a:pt x="348" y="2"/>
                </a:lnTo>
                <a:lnTo>
                  <a:pt x="348" y="2"/>
                </a:lnTo>
                <a:lnTo>
                  <a:pt x="362" y="4"/>
                </a:lnTo>
                <a:lnTo>
                  <a:pt x="378" y="8"/>
                </a:lnTo>
                <a:lnTo>
                  <a:pt x="392" y="12"/>
                </a:lnTo>
                <a:lnTo>
                  <a:pt x="404" y="18"/>
                </a:lnTo>
                <a:lnTo>
                  <a:pt x="428" y="32"/>
                </a:lnTo>
                <a:lnTo>
                  <a:pt x="450" y="48"/>
                </a:lnTo>
                <a:lnTo>
                  <a:pt x="468" y="70"/>
                </a:lnTo>
                <a:lnTo>
                  <a:pt x="486" y="92"/>
                </a:lnTo>
                <a:lnTo>
                  <a:pt x="500" y="118"/>
                </a:lnTo>
                <a:lnTo>
                  <a:pt x="512" y="144"/>
                </a:lnTo>
                <a:lnTo>
                  <a:pt x="512" y="144"/>
                </a:lnTo>
                <a:lnTo>
                  <a:pt x="520" y="164"/>
                </a:lnTo>
                <a:lnTo>
                  <a:pt x="528" y="186"/>
                </a:lnTo>
                <a:lnTo>
                  <a:pt x="534" y="208"/>
                </a:lnTo>
                <a:lnTo>
                  <a:pt x="534" y="216"/>
                </a:lnTo>
                <a:lnTo>
                  <a:pt x="534" y="224"/>
                </a:lnTo>
                <a:lnTo>
                  <a:pt x="534" y="224"/>
                </a:lnTo>
                <a:lnTo>
                  <a:pt x="532" y="230"/>
                </a:lnTo>
                <a:lnTo>
                  <a:pt x="528" y="234"/>
                </a:lnTo>
                <a:lnTo>
                  <a:pt x="520" y="240"/>
                </a:lnTo>
                <a:lnTo>
                  <a:pt x="510" y="246"/>
                </a:lnTo>
                <a:lnTo>
                  <a:pt x="500" y="252"/>
                </a:lnTo>
                <a:lnTo>
                  <a:pt x="500" y="252"/>
                </a:lnTo>
                <a:lnTo>
                  <a:pt x="486" y="266"/>
                </a:lnTo>
                <a:lnTo>
                  <a:pt x="472" y="282"/>
                </a:lnTo>
                <a:lnTo>
                  <a:pt x="460" y="300"/>
                </a:lnTo>
                <a:lnTo>
                  <a:pt x="448" y="318"/>
                </a:lnTo>
                <a:lnTo>
                  <a:pt x="440" y="340"/>
                </a:lnTo>
                <a:lnTo>
                  <a:pt x="432" y="362"/>
                </a:lnTo>
                <a:lnTo>
                  <a:pt x="426" y="384"/>
                </a:lnTo>
                <a:lnTo>
                  <a:pt x="420" y="406"/>
                </a:lnTo>
                <a:lnTo>
                  <a:pt x="420" y="430"/>
                </a:lnTo>
                <a:lnTo>
                  <a:pt x="420" y="452"/>
                </a:lnTo>
                <a:lnTo>
                  <a:pt x="422" y="474"/>
                </a:lnTo>
                <a:lnTo>
                  <a:pt x="430" y="496"/>
                </a:lnTo>
                <a:lnTo>
                  <a:pt x="438" y="518"/>
                </a:lnTo>
                <a:lnTo>
                  <a:pt x="450" y="538"/>
                </a:lnTo>
                <a:lnTo>
                  <a:pt x="466" y="556"/>
                </a:lnTo>
                <a:lnTo>
                  <a:pt x="486" y="572"/>
                </a:lnTo>
                <a:lnTo>
                  <a:pt x="486" y="572"/>
                </a:lnTo>
                <a:lnTo>
                  <a:pt x="474" y="546"/>
                </a:lnTo>
                <a:lnTo>
                  <a:pt x="460" y="516"/>
                </a:lnTo>
                <a:lnTo>
                  <a:pt x="454" y="500"/>
                </a:lnTo>
                <a:lnTo>
                  <a:pt x="448" y="482"/>
                </a:lnTo>
                <a:lnTo>
                  <a:pt x="444" y="464"/>
                </a:lnTo>
                <a:lnTo>
                  <a:pt x="444" y="446"/>
                </a:lnTo>
                <a:lnTo>
                  <a:pt x="444" y="446"/>
                </a:lnTo>
                <a:lnTo>
                  <a:pt x="444" y="414"/>
                </a:lnTo>
                <a:lnTo>
                  <a:pt x="450" y="386"/>
                </a:lnTo>
                <a:lnTo>
                  <a:pt x="460" y="358"/>
                </a:lnTo>
                <a:lnTo>
                  <a:pt x="472" y="334"/>
                </a:lnTo>
                <a:lnTo>
                  <a:pt x="488" y="312"/>
                </a:lnTo>
                <a:lnTo>
                  <a:pt x="506" y="294"/>
                </a:lnTo>
                <a:lnTo>
                  <a:pt x="526" y="280"/>
                </a:lnTo>
                <a:lnTo>
                  <a:pt x="548" y="268"/>
                </a:lnTo>
                <a:lnTo>
                  <a:pt x="548" y="268"/>
                </a:lnTo>
                <a:lnTo>
                  <a:pt x="546" y="278"/>
                </a:lnTo>
                <a:lnTo>
                  <a:pt x="540" y="286"/>
                </a:lnTo>
                <a:lnTo>
                  <a:pt x="528" y="302"/>
                </a:lnTo>
                <a:lnTo>
                  <a:pt x="514" y="318"/>
                </a:lnTo>
                <a:lnTo>
                  <a:pt x="500" y="336"/>
                </a:lnTo>
                <a:lnTo>
                  <a:pt x="500" y="336"/>
                </a:lnTo>
                <a:lnTo>
                  <a:pt x="492" y="348"/>
                </a:lnTo>
                <a:lnTo>
                  <a:pt x="486" y="362"/>
                </a:lnTo>
                <a:lnTo>
                  <a:pt x="478" y="392"/>
                </a:lnTo>
                <a:lnTo>
                  <a:pt x="470" y="426"/>
                </a:lnTo>
                <a:lnTo>
                  <a:pt x="468" y="460"/>
                </a:lnTo>
                <a:lnTo>
                  <a:pt x="468" y="478"/>
                </a:lnTo>
                <a:lnTo>
                  <a:pt x="470" y="496"/>
                </a:lnTo>
                <a:lnTo>
                  <a:pt x="474" y="512"/>
                </a:lnTo>
                <a:lnTo>
                  <a:pt x="478" y="528"/>
                </a:lnTo>
                <a:lnTo>
                  <a:pt x="484" y="544"/>
                </a:lnTo>
                <a:lnTo>
                  <a:pt x="492" y="556"/>
                </a:lnTo>
                <a:lnTo>
                  <a:pt x="500" y="568"/>
                </a:lnTo>
                <a:lnTo>
                  <a:pt x="512" y="578"/>
                </a:lnTo>
                <a:lnTo>
                  <a:pt x="512" y="578"/>
                </a:lnTo>
                <a:lnTo>
                  <a:pt x="502" y="546"/>
                </a:lnTo>
                <a:lnTo>
                  <a:pt x="496" y="510"/>
                </a:lnTo>
                <a:lnTo>
                  <a:pt x="490" y="470"/>
                </a:lnTo>
                <a:lnTo>
                  <a:pt x="490" y="428"/>
                </a:lnTo>
                <a:lnTo>
                  <a:pt x="492" y="408"/>
                </a:lnTo>
                <a:lnTo>
                  <a:pt x="494" y="388"/>
                </a:lnTo>
                <a:lnTo>
                  <a:pt x="498" y="370"/>
                </a:lnTo>
                <a:lnTo>
                  <a:pt x="504" y="352"/>
                </a:lnTo>
                <a:lnTo>
                  <a:pt x="510" y="336"/>
                </a:lnTo>
                <a:lnTo>
                  <a:pt x="520" y="322"/>
                </a:lnTo>
                <a:lnTo>
                  <a:pt x="530" y="310"/>
                </a:lnTo>
                <a:lnTo>
                  <a:pt x="542" y="300"/>
                </a:lnTo>
                <a:lnTo>
                  <a:pt x="542" y="300"/>
                </a:lnTo>
                <a:lnTo>
                  <a:pt x="538" y="336"/>
                </a:lnTo>
                <a:lnTo>
                  <a:pt x="530" y="378"/>
                </a:lnTo>
                <a:lnTo>
                  <a:pt x="522" y="420"/>
                </a:lnTo>
                <a:lnTo>
                  <a:pt x="518" y="462"/>
                </a:lnTo>
                <a:lnTo>
                  <a:pt x="516" y="484"/>
                </a:lnTo>
                <a:lnTo>
                  <a:pt x="516" y="504"/>
                </a:lnTo>
                <a:lnTo>
                  <a:pt x="516" y="524"/>
                </a:lnTo>
                <a:lnTo>
                  <a:pt x="518" y="542"/>
                </a:lnTo>
                <a:lnTo>
                  <a:pt x="524" y="560"/>
                </a:lnTo>
                <a:lnTo>
                  <a:pt x="530" y="576"/>
                </a:lnTo>
                <a:lnTo>
                  <a:pt x="540" y="590"/>
                </a:lnTo>
                <a:lnTo>
                  <a:pt x="552" y="604"/>
                </a:lnTo>
                <a:lnTo>
                  <a:pt x="552" y="604"/>
                </a:lnTo>
                <a:lnTo>
                  <a:pt x="552" y="592"/>
                </a:lnTo>
                <a:lnTo>
                  <a:pt x="552" y="576"/>
                </a:lnTo>
                <a:lnTo>
                  <a:pt x="554" y="568"/>
                </a:lnTo>
                <a:lnTo>
                  <a:pt x="556" y="560"/>
                </a:lnTo>
                <a:lnTo>
                  <a:pt x="560" y="554"/>
                </a:lnTo>
                <a:lnTo>
                  <a:pt x="564" y="550"/>
                </a:lnTo>
                <a:lnTo>
                  <a:pt x="564" y="550"/>
                </a:lnTo>
                <a:lnTo>
                  <a:pt x="564" y="548"/>
                </a:lnTo>
                <a:lnTo>
                  <a:pt x="560" y="544"/>
                </a:lnTo>
                <a:lnTo>
                  <a:pt x="554" y="540"/>
                </a:lnTo>
                <a:lnTo>
                  <a:pt x="552" y="536"/>
                </a:lnTo>
                <a:lnTo>
                  <a:pt x="550" y="534"/>
                </a:lnTo>
                <a:lnTo>
                  <a:pt x="550" y="530"/>
                </a:lnTo>
                <a:lnTo>
                  <a:pt x="552" y="526"/>
                </a:lnTo>
                <a:lnTo>
                  <a:pt x="552" y="526"/>
                </a:lnTo>
                <a:lnTo>
                  <a:pt x="556" y="524"/>
                </a:lnTo>
                <a:lnTo>
                  <a:pt x="560" y="524"/>
                </a:lnTo>
                <a:lnTo>
                  <a:pt x="564" y="526"/>
                </a:lnTo>
                <a:lnTo>
                  <a:pt x="566" y="528"/>
                </a:lnTo>
                <a:lnTo>
                  <a:pt x="570" y="534"/>
                </a:lnTo>
                <a:lnTo>
                  <a:pt x="576" y="538"/>
                </a:lnTo>
                <a:lnTo>
                  <a:pt x="576" y="538"/>
                </a:lnTo>
                <a:lnTo>
                  <a:pt x="576" y="500"/>
                </a:lnTo>
                <a:lnTo>
                  <a:pt x="578" y="460"/>
                </a:lnTo>
                <a:lnTo>
                  <a:pt x="584" y="420"/>
                </a:lnTo>
                <a:lnTo>
                  <a:pt x="594" y="380"/>
                </a:lnTo>
                <a:lnTo>
                  <a:pt x="606" y="344"/>
                </a:lnTo>
                <a:lnTo>
                  <a:pt x="614" y="328"/>
                </a:lnTo>
                <a:lnTo>
                  <a:pt x="624" y="312"/>
                </a:lnTo>
                <a:lnTo>
                  <a:pt x="632" y="298"/>
                </a:lnTo>
                <a:lnTo>
                  <a:pt x="644" y="284"/>
                </a:lnTo>
                <a:lnTo>
                  <a:pt x="654" y="272"/>
                </a:lnTo>
                <a:lnTo>
                  <a:pt x="666" y="262"/>
                </a:lnTo>
                <a:lnTo>
                  <a:pt x="666" y="262"/>
                </a:lnTo>
                <a:lnTo>
                  <a:pt x="684" y="252"/>
                </a:lnTo>
                <a:lnTo>
                  <a:pt x="702" y="246"/>
                </a:lnTo>
                <a:lnTo>
                  <a:pt x="722" y="242"/>
                </a:lnTo>
                <a:lnTo>
                  <a:pt x="742" y="240"/>
                </a:lnTo>
                <a:lnTo>
                  <a:pt x="742" y="240"/>
                </a:lnTo>
                <a:lnTo>
                  <a:pt x="752" y="242"/>
                </a:lnTo>
                <a:lnTo>
                  <a:pt x="762" y="246"/>
                </a:lnTo>
                <a:lnTo>
                  <a:pt x="774" y="252"/>
                </a:lnTo>
                <a:lnTo>
                  <a:pt x="784" y="260"/>
                </a:lnTo>
                <a:lnTo>
                  <a:pt x="792" y="268"/>
                </a:lnTo>
                <a:lnTo>
                  <a:pt x="798" y="278"/>
                </a:lnTo>
                <a:lnTo>
                  <a:pt x="802" y="288"/>
                </a:lnTo>
                <a:lnTo>
                  <a:pt x="800" y="300"/>
                </a:lnTo>
                <a:lnTo>
                  <a:pt x="800" y="300"/>
                </a:lnTo>
                <a:lnTo>
                  <a:pt x="798" y="304"/>
                </a:lnTo>
                <a:lnTo>
                  <a:pt x="796" y="308"/>
                </a:lnTo>
                <a:lnTo>
                  <a:pt x="792" y="312"/>
                </a:lnTo>
                <a:lnTo>
                  <a:pt x="786" y="314"/>
                </a:lnTo>
                <a:lnTo>
                  <a:pt x="782" y="314"/>
                </a:lnTo>
                <a:lnTo>
                  <a:pt x="776" y="314"/>
                </a:lnTo>
                <a:lnTo>
                  <a:pt x="772" y="312"/>
                </a:lnTo>
                <a:lnTo>
                  <a:pt x="766" y="306"/>
                </a:lnTo>
                <a:lnTo>
                  <a:pt x="766" y="306"/>
                </a:lnTo>
                <a:lnTo>
                  <a:pt x="768" y="298"/>
                </a:lnTo>
                <a:lnTo>
                  <a:pt x="772" y="290"/>
                </a:lnTo>
                <a:lnTo>
                  <a:pt x="778" y="288"/>
                </a:lnTo>
                <a:lnTo>
                  <a:pt x="788" y="286"/>
                </a:lnTo>
                <a:lnTo>
                  <a:pt x="788" y="286"/>
                </a:lnTo>
                <a:lnTo>
                  <a:pt x="778" y="278"/>
                </a:lnTo>
                <a:lnTo>
                  <a:pt x="768" y="270"/>
                </a:lnTo>
                <a:lnTo>
                  <a:pt x="758" y="264"/>
                </a:lnTo>
                <a:lnTo>
                  <a:pt x="748" y="260"/>
                </a:lnTo>
                <a:lnTo>
                  <a:pt x="738" y="258"/>
                </a:lnTo>
                <a:lnTo>
                  <a:pt x="728" y="258"/>
                </a:lnTo>
                <a:lnTo>
                  <a:pt x="718" y="260"/>
                </a:lnTo>
                <a:lnTo>
                  <a:pt x="708" y="262"/>
                </a:lnTo>
                <a:lnTo>
                  <a:pt x="698" y="266"/>
                </a:lnTo>
                <a:lnTo>
                  <a:pt x="688" y="270"/>
                </a:lnTo>
                <a:lnTo>
                  <a:pt x="670" y="284"/>
                </a:lnTo>
                <a:lnTo>
                  <a:pt x="652" y="302"/>
                </a:lnTo>
                <a:lnTo>
                  <a:pt x="636" y="324"/>
                </a:lnTo>
                <a:lnTo>
                  <a:pt x="622" y="348"/>
                </a:lnTo>
                <a:lnTo>
                  <a:pt x="608" y="374"/>
                </a:lnTo>
                <a:lnTo>
                  <a:pt x="598" y="402"/>
                </a:lnTo>
                <a:lnTo>
                  <a:pt x="590" y="430"/>
                </a:lnTo>
                <a:lnTo>
                  <a:pt x="586" y="460"/>
                </a:lnTo>
                <a:lnTo>
                  <a:pt x="584" y="488"/>
                </a:lnTo>
                <a:lnTo>
                  <a:pt x="584" y="514"/>
                </a:lnTo>
                <a:lnTo>
                  <a:pt x="590" y="538"/>
                </a:lnTo>
                <a:lnTo>
                  <a:pt x="590" y="538"/>
                </a:lnTo>
                <a:lnTo>
                  <a:pt x="600" y="514"/>
                </a:lnTo>
                <a:lnTo>
                  <a:pt x="616" y="488"/>
                </a:lnTo>
                <a:lnTo>
                  <a:pt x="634" y="462"/>
                </a:lnTo>
                <a:lnTo>
                  <a:pt x="656" y="436"/>
                </a:lnTo>
                <a:lnTo>
                  <a:pt x="682" y="412"/>
                </a:lnTo>
                <a:lnTo>
                  <a:pt x="694" y="402"/>
                </a:lnTo>
                <a:lnTo>
                  <a:pt x="710" y="394"/>
                </a:lnTo>
                <a:lnTo>
                  <a:pt x="724" y="386"/>
                </a:lnTo>
                <a:lnTo>
                  <a:pt x="740" y="378"/>
                </a:lnTo>
                <a:lnTo>
                  <a:pt x="756" y="374"/>
                </a:lnTo>
                <a:lnTo>
                  <a:pt x="772" y="370"/>
                </a:lnTo>
                <a:lnTo>
                  <a:pt x="772" y="370"/>
                </a:lnTo>
                <a:lnTo>
                  <a:pt x="794" y="370"/>
                </a:lnTo>
                <a:lnTo>
                  <a:pt x="816" y="372"/>
                </a:lnTo>
                <a:lnTo>
                  <a:pt x="836" y="376"/>
                </a:lnTo>
                <a:lnTo>
                  <a:pt x="854" y="386"/>
                </a:lnTo>
                <a:lnTo>
                  <a:pt x="860" y="390"/>
                </a:lnTo>
                <a:lnTo>
                  <a:pt x="868" y="396"/>
                </a:lnTo>
                <a:lnTo>
                  <a:pt x="874" y="404"/>
                </a:lnTo>
                <a:lnTo>
                  <a:pt x="878" y="412"/>
                </a:lnTo>
                <a:lnTo>
                  <a:pt x="882" y="420"/>
                </a:lnTo>
                <a:lnTo>
                  <a:pt x="882" y="430"/>
                </a:lnTo>
                <a:lnTo>
                  <a:pt x="882" y="440"/>
                </a:lnTo>
                <a:lnTo>
                  <a:pt x="882" y="452"/>
                </a:lnTo>
                <a:lnTo>
                  <a:pt x="882" y="452"/>
                </a:lnTo>
                <a:lnTo>
                  <a:pt x="878" y="458"/>
                </a:lnTo>
                <a:lnTo>
                  <a:pt x="874" y="464"/>
                </a:lnTo>
                <a:lnTo>
                  <a:pt x="868" y="470"/>
                </a:lnTo>
                <a:lnTo>
                  <a:pt x="860" y="476"/>
                </a:lnTo>
                <a:lnTo>
                  <a:pt x="854" y="478"/>
                </a:lnTo>
                <a:lnTo>
                  <a:pt x="846" y="476"/>
                </a:lnTo>
                <a:lnTo>
                  <a:pt x="842" y="470"/>
                </a:lnTo>
                <a:lnTo>
                  <a:pt x="838" y="458"/>
                </a:lnTo>
                <a:lnTo>
                  <a:pt x="838" y="458"/>
                </a:lnTo>
                <a:lnTo>
                  <a:pt x="840" y="454"/>
                </a:lnTo>
                <a:lnTo>
                  <a:pt x="844" y="454"/>
                </a:lnTo>
                <a:lnTo>
                  <a:pt x="850" y="454"/>
                </a:lnTo>
                <a:lnTo>
                  <a:pt x="856" y="456"/>
                </a:lnTo>
                <a:lnTo>
                  <a:pt x="862" y="460"/>
                </a:lnTo>
                <a:lnTo>
                  <a:pt x="862" y="460"/>
                </a:lnTo>
                <a:lnTo>
                  <a:pt x="868" y="446"/>
                </a:lnTo>
                <a:lnTo>
                  <a:pt x="868" y="432"/>
                </a:lnTo>
                <a:lnTo>
                  <a:pt x="864" y="420"/>
                </a:lnTo>
                <a:lnTo>
                  <a:pt x="858" y="410"/>
                </a:lnTo>
                <a:lnTo>
                  <a:pt x="850" y="400"/>
                </a:lnTo>
                <a:lnTo>
                  <a:pt x="840" y="392"/>
                </a:lnTo>
                <a:lnTo>
                  <a:pt x="830" y="386"/>
                </a:lnTo>
                <a:lnTo>
                  <a:pt x="820" y="384"/>
                </a:lnTo>
                <a:lnTo>
                  <a:pt x="820" y="384"/>
                </a:lnTo>
                <a:lnTo>
                  <a:pt x="800" y="380"/>
                </a:lnTo>
                <a:lnTo>
                  <a:pt x="782" y="380"/>
                </a:lnTo>
                <a:lnTo>
                  <a:pt x="762" y="384"/>
                </a:lnTo>
                <a:lnTo>
                  <a:pt x="746" y="388"/>
                </a:lnTo>
                <a:lnTo>
                  <a:pt x="728" y="394"/>
                </a:lnTo>
                <a:lnTo>
                  <a:pt x="712" y="404"/>
                </a:lnTo>
                <a:lnTo>
                  <a:pt x="698" y="414"/>
                </a:lnTo>
                <a:lnTo>
                  <a:pt x="682" y="424"/>
                </a:lnTo>
                <a:lnTo>
                  <a:pt x="668" y="436"/>
                </a:lnTo>
                <a:lnTo>
                  <a:pt x="656" y="450"/>
                </a:lnTo>
                <a:lnTo>
                  <a:pt x="634" y="478"/>
                </a:lnTo>
                <a:lnTo>
                  <a:pt x="618" y="506"/>
                </a:lnTo>
                <a:lnTo>
                  <a:pt x="604" y="532"/>
                </a:lnTo>
                <a:lnTo>
                  <a:pt x="604" y="532"/>
                </a:lnTo>
                <a:lnTo>
                  <a:pt x="608" y="534"/>
                </a:lnTo>
                <a:lnTo>
                  <a:pt x="610" y="534"/>
                </a:lnTo>
                <a:lnTo>
                  <a:pt x="618" y="532"/>
                </a:lnTo>
                <a:lnTo>
                  <a:pt x="626" y="528"/>
                </a:lnTo>
                <a:lnTo>
                  <a:pt x="630" y="530"/>
                </a:lnTo>
                <a:lnTo>
                  <a:pt x="632" y="532"/>
                </a:lnTo>
                <a:lnTo>
                  <a:pt x="632" y="532"/>
                </a:lnTo>
                <a:lnTo>
                  <a:pt x="632" y="540"/>
                </a:lnTo>
                <a:lnTo>
                  <a:pt x="626" y="544"/>
                </a:lnTo>
                <a:lnTo>
                  <a:pt x="620" y="544"/>
                </a:lnTo>
                <a:lnTo>
                  <a:pt x="612" y="544"/>
                </a:lnTo>
                <a:lnTo>
                  <a:pt x="612" y="544"/>
                </a:lnTo>
                <a:lnTo>
                  <a:pt x="616" y="554"/>
                </a:lnTo>
                <a:lnTo>
                  <a:pt x="618" y="566"/>
                </a:lnTo>
                <a:lnTo>
                  <a:pt x="618" y="576"/>
                </a:lnTo>
                <a:lnTo>
                  <a:pt x="618" y="586"/>
                </a:lnTo>
                <a:lnTo>
                  <a:pt x="614" y="594"/>
                </a:lnTo>
                <a:lnTo>
                  <a:pt x="610" y="604"/>
                </a:lnTo>
                <a:lnTo>
                  <a:pt x="604" y="610"/>
                </a:lnTo>
                <a:lnTo>
                  <a:pt x="596" y="616"/>
                </a:lnTo>
                <a:lnTo>
                  <a:pt x="596" y="616"/>
                </a:lnTo>
                <a:lnTo>
                  <a:pt x="616" y="620"/>
                </a:lnTo>
                <a:lnTo>
                  <a:pt x="634" y="618"/>
                </a:lnTo>
                <a:lnTo>
                  <a:pt x="648" y="614"/>
                </a:lnTo>
                <a:lnTo>
                  <a:pt x="662" y="608"/>
                </a:lnTo>
                <a:lnTo>
                  <a:pt x="674" y="598"/>
                </a:lnTo>
                <a:lnTo>
                  <a:pt x="684" y="588"/>
                </a:lnTo>
                <a:lnTo>
                  <a:pt x="700" y="562"/>
                </a:lnTo>
                <a:lnTo>
                  <a:pt x="716" y="536"/>
                </a:lnTo>
                <a:lnTo>
                  <a:pt x="726" y="522"/>
                </a:lnTo>
                <a:lnTo>
                  <a:pt x="736" y="510"/>
                </a:lnTo>
                <a:lnTo>
                  <a:pt x="746" y="500"/>
                </a:lnTo>
                <a:lnTo>
                  <a:pt x="760" y="492"/>
                </a:lnTo>
                <a:lnTo>
                  <a:pt x="774" y="486"/>
                </a:lnTo>
                <a:lnTo>
                  <a:pt x="792" y="482"/>
                </a:lnTo>
                <a:lnTo>
                  <a:pt x="792" y="482"/>
                </a:lnTo>
                <a:lnTo>
                  <a:pt x="804" y="482"/>
                </a:lnTo>
                <a:lnTo>
                  <a:pt x="818" y="484"/>
                </a:lnTo>
                <a:lnTo>
                  <a:pt x="830" y="486"/>
                </a:lnTo>
                <a:lnTo>
                  <a:pt x="842" y="490"/>
                </a:lnTo>
                <a:lnTo>
                  <a:pt x="854" y="496"/>
                </a:lnTo>
                <a:lnTo>
                  <a:pt x="864" y="502"/>
                </a:lnTo>
                <a:lnTo>
                  <a:pt x="874" y="510"/>
                </a:lnTo>
                <a:lnTo>
                  <a:pt x="882" y="518"/>
                </a:lnTo>
                <a:lnTo>
                  <a:pt x="898" y="536"/>
                </a:lnTo>
                <a:lnTo>
                  <a:pt x="908" y="558"/>
                </a:lnTo>
                <a:lnTo>
                  <a:pt x="916" y="580"/>
                </a:lnTo>
                <a:lnTo>
                  <a:pt x="918" y="604"/>
                </a:lnTo>
                <a:lnTo>
                  <a:pt x="918" y="604"/>
                </a:lnTo>
                <a:lnTo>
                  <a:pt x="918" y="618"/>
                </a:lnTo>
                <a:lnTo>
                  <a:pt x="916" y="630"/>
                </a:lnTo>
                <a:lnTo>
                  <a:pt x="910" y="656"/>
                </a:lnTo>
                <a:lnTo>
                  <a:pt x="900" y="680"/>
                </a:lnTo>
                <a:lnTo>
                  <a:pt x="886" y="700"/>
                </a:lnTo>
                <a:lnTo>
                  <a:pt x="870" y="720"/>
                </a:lnTo>
                <a:lnTo>
                  <a:pt x="850" y="736"/>
                </a:lnTo>
                <a:lnTo>
                  <a:pt x="830" y="748"/>
                </a:lnTo>
                <a:lnTo>
                  <a:pt x="810" y="758"/>
                </a:lnTo>
                <a:lnTo>
                  <a:pt x="810" y="758"/>
                </a:lnTo>
                <a:lnTo>
                  <a:pt x="814" y="732"/>
                </a:lnTo>
                <a:lnTo>
                  <a:pt x="816" y="716"/>
                </a:lnTo>
                <a:lnTo>
                  <a:pt x="816" y="700"/>
                </a:lnTo>
                <a:lnTo>
                  <a:pt x="816" y="700"/>
                </a:lnTo>
                <a:lnTo>
                  <a:pt x="822" y="702"/>
                </a:lnTo>
                <a:lnTo>
                  <a:pt x="828" y="704"/>
                </a:lnTo>
                <a:lnTo>
                  <a:pt x="842" y="704"/>
                </a:lnTo>
                <a:lnTo>
                  <a:pt x="856" y="700"/>
                </a:lnTo>
                <a:lnTo>
                  <a:pt x="866" y="692"/>
                </a:lnTo>
                <a:lnTo>
                  <a:pt x="874" y="682"/>
                </a:lnTo>
                <a:lnTo>
                  <a:pt x="876" y="676"/>
                </a:lnTo>
                <a:lnTo>
                  <a:pt x="878" y="672"/>
                </a:lnTo>
                <a:lnTo>
                  <a:pt x="878" y="666"/>
                </a:lnTo>
                <a:lnTo>
                  <a:pt x="876" y="660"/>
                </a:lnTo>
                <a:lnTo>
                  <a:pt x="872" y="654"/>
                </a:lnTo>
                <a:lnTo>
                  <a:pt x="866" y="648"/>
                </a:lnTo>
                <a:lnTo>
                  <a:pt x="866" y="648"/>
                </a:lnTo>
                <a:lnTo>
                  <a:pt x="854" y="648"/>
                </a:lnTo>
                <a:lnTo>
                  <a:pt x="842" y="648"/>
                </a:lnTo>
                <a:lnTo>
                  <a:pt x="832" y="652"/>
                </a:lnTo>
                <a:lnTo>
                  <a:pt x="826" y="656"/>
                </a:lnTo>
                <a:lnTo>
                  <a:pt x="826" y="656"/>
                </a:lnTo>
                <a:lnTo>
                  <a:pt x="836" y="660"/>
                </a:lnTo>
                <a:lnTo>
                  <a:pt x="846" y="662"/>
                </a:lnTo>
                <a:lnTo>
                  <a:pt x="856" y="664"/>
                </a:lnTo>
                <a:lnTo>
                  <a:pt x="860" y="668"/>
                </a:lnTo>
                <a:lnTo>
                  <a:pt x="862" y="672"/>
                </a:lnTo>
                <a:lnTo>
                  <a:pt x="862" y="672"/>
                </a:lnTo>
                <a:lnTo>
                  <a:pt x="862" y="682"/>
                </a:lnTo>
                <a:lnTo>
                  <a:pt x="858" y="688"/>
                </a:lnTo>
                <a:lnTo>
                  <a:pt x="854" y="690"/>
                </a:lnTo>
                <a:lnTo>
                  <a:pt x="848" y="692"/>
                </a:lnTo>
                <a:lnTo>
                  <a:pt x="832" y="690"/>
                </a:lnTo>
                <a:lnTo>
                  <a:pt x="816" y="688"/>
                </a:lnTo>
                <a:lnTo>
                  <a:pt x="816" y="688"/>
                </a:lnTo>
                <a:lnTo>
                  <a:pt x="804" y="662"/>
                </a:lnTo>
                <a:lnTo>
                  <a:pt x="798" y="650"/>
                </a:lnTo>
                <a:lnTo>
                  <a:pt x="790" y="640"/>
                </a:lnTo>
                <a:lnTo>
                  <a:pt x="780" y="630"/>
                </a:lnTo>
                <a:lnTo>
                  <a:pt x="770" y="622"/>
                </a:lnTo>
                <a:lnTo>
                  <a:pt x="758" y="614"/>
                </a:lnTo>
                <a:lnTo>
                  <a:pt x="744" y="610"/>
                </a:lnTo>
                <a:lnTo>
                  <a:pt x="744" y="610"/>
                </a:lnTo>
                <a:lnTo>
                  <a:pt x="766" y="598"/>
                </a:lnTo>
                <a:lnTo>
                  <a:pt x="790" y="586"/>
                </a:lnTo>
                <a:lnTo>
                  <a:pt x="800" y="578"/>
                </a:lnTo>
                <a:lnTo>
                  <a:pt x="808" y="568"/>
                </a:lnTo>
                <a:lnTo>
                  <a:pt x="812" y="558"/>
                </a:lnTo>
                <a:lnTo>
                  <a:pt x="814" y="552"/>
                </a:lnTo>
                <a:lnTo>
                  <a:pt x="812" y="544"/>
                </a:lnTo>
                <a:lnTo>
                  <a:pt x="812" y="544"/>
                </a:lnTo>
                <a:lnTo>
                  <a:pt x="810" y="536"/>
                </a:lnTo>
                <a:lnTo>
                  <a:pt x="806" y="530"/>
                </a:lnTo>
                <a:lnTo>
                  <a:pt x="802" y="526"/>
                </a:lnTo>
                <a:lnTo>
                  <a:pt x="796" y="524"/>
                </a:lnTo>
                <a:lnTo>
                  <a:pt x="788" y="522"/>
                </a:lnTo>
                <a:lnTo>
                  <a:pt x="780" y="524"/>
                </a:lnTo>
                <a:lnTo>
                  <a:pt x="772" y="524"/>
                </a:lnTo>
                <a:lnTo>
                  <a:pt x="764" y="528"/>
                </a:lnTo>
                <a:lnTo>
                  <a:pt x="756" y="532"/>
                </a:lnTo>
                <a:lnTo>
                  <a:pt x="750" y="538"/>
                </a:lnTo>
                <a:lnTo>
                  <a:pt x="742" y="544"/>
                </a:lnTo>
                <a:lnTo>
                  <a:pt x="738" y="552"/>
                </a:lnTo>
                <a:lnTo>
                  <a:pt x="734" y="560"/>
                </a:lnTo>
                <a:lnTo>
                  <a:pt x="732" y="568"/>
                </a:lnTo>
                <a:lnTo>
                  <a:pt x="730" y="578"/>
                </a:lnTo>
                <a:lnTo>
                  <a:pt x="732" y="588"/>
                </a:lnTo>
                <a:lnTo>
                  <a:pt x="732" y="588"/>
                </a:lnTo>
                <a:moveTo>
                  <a:pt x="882" y="588"/>
                </a:moveTo>
                <a:lnTo>
                  <a:pt x="882" y="588"/>
                </a:lnTo>
                <a:lnTo>
                  <a:pt x="880" y="580"/>
                </a:lnTo>
                <a:lnTo>
                  <a:pt x="876" y="574"/>
                </a:lnTo>
                <a:lnTo>
                  <a:pt x="872" y="568"/>
                </a:lnTo>
                <a:lnTo>
                  <a:pt x="866" y="566"/>
                </a:lnTo>
                <a:lnTo>
                  <a:pt x="860" y="564"/>
                </a:lnTo>
                <a:lnTo>
                  <a:pt x="854" y="564"/>
                </a:lnTo>
                <a:lnTo>
                  <a:pt x="838" y="568"/>
                </a:lnTo>
                <a:lnTo>
                  <a:pt x="824" y="576"/>
                </a:lnTo>
                <a:lnTo>
                  <a:pt x="810" y="586"/>
                </a:lnTo>
                <a:lnTo>
                  <a:pt x="802" y="600"/>
                </a:lnTo>
                <a:lnTo>
                  <a:pt x="798" y="606"/>
                </a:lnTo>
                <a:lnTo>
                  <a:pt x="798" y="612"/>
                </a:lnTo>
                <a:lnTo>
                  <a:pt x="798" y="612"/>
                </a:lnTo>
                <a:lnTo>
                  <a:pt x="804" y="610"/>
                </a:lnTo>
                <a:lnTo>
                  <a:pt x="810" y="606"/>
                </a:lnTo>
                <a:lnTo>
                  <a:pt x="818" y="598"/>
                </a:lnTo>
                <a:lnTo>
                  <a:pt x="830" y="590"/>
                </a:lnTo>
                <a:lnTo>
                  <a:pt x="836" y="586"/>
                </a:lnTo>
                <a:lnTo>
                  <a:pt x="844" y="586"/>
                </a:lnTo>
                <a:lnTo>
                  <a:pt x="844" y="586"/>
                </a:lnTo>
                <a:lnTo>
                  <a:pt x="850" y="590"/>
                </a:lnTo>
                <a:lnTo>
                  <a:pt x="854" y="598"/>
                </a:lnTo>
                <a:lnTo>
                  <a:pt x="856" y="606"/>
                </a:lnTo>
                <a:lnTo>
                  <a:pt x="854" y="616"/>
                </a:lnTo>
                <a:lnTo>
                  <a:pt x="854" y="616"/>
                </a:lnTo>
                <a:lnTo>
                  <a:pt x="848" y="620"/>
                </a:lnTo>
                <a:lnTo>
                  <a:pt x="842" y="622"/>
                </a:lnTo>
                <a:lnTo>
                  <a:pt x="826" y="626"/>
                </a:lnTo>
                <a:lnTo>
                  <a:pt x="812" y="628"/>
                </a:lnTo>
                <a:lnTo>
                  <a:pt x="806" y="630"/>
                </a:lnTo>
                <a:lnTo>
                  <a:pt x="800" y="634"/>
                </a:lnTo>
                <a:lnTo>
                  <a:pt x="800" y="634"/>
                </a:lnTo>
                <a:lnTo>
                  <a:pt x="816" y="636"/>
                </a:lnTo>
                <a:lnTo>
                  <a:pt x="832" y="634"/>
                </a:lnTo>
                <a:lnTo>
                  <a:pt x="846" y="630"/>
                </a:lnTo>
                <a:lnTo>
                  <a:pt x="858" y="626"/>
                </a:lnTo>
                <a:lnTo>
                  <a:pt x="868" y="618"/>
                </a:lnTo>
                <a:lnTo>
                  <a:pt x="876" y="610"/>
                </a:lnTo>
                <a:lnTo>
                  <a:pt x="880" y="600"/>
                </a:lnTo>
                <a:lnTo>
                  <a:pt x="882" y="588"/>
                </a:lnTo>
                <a:lnTo>
                  <a:pt x="882" y="588"/>
                </a:ln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 flipH="1">
            <a:off x="4964917" y="2678917"/>
            <a:ext cx="6858000" cy="1500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 descr="전통무늬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 rot="16200000">
            <a:off x="4964917" y="2678917"/>
            <a:ext cx="6858000" cy="15001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17582" y="1071546"/>
            <a:ext cx="55372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00100" y="2331244"/>
            <a:ext cx="4856400" cy="38124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06951A-DFC6-465B-BC98-AE67730399A3}" type="datetime1">
              <a:rPr lang="ko-KR" altLang="en-US">
                <a:solidFill>
                  <a:srgbClr val="333300"/>
                </a:solidFill>
              </a:rPr>
              <a:pPr>
                <a:defRPr lang="ko-KR" altLang="en-US"/>
              </a:pPr>
              <a:t>2016-10-13</a:t>
            </a:fld>
            <a:endParaRPr lang="en-US" altLang="en-US">
              <a:solidFill>
                <a:srgbClr val="3333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>
                <a:solidFill>
                  <a:srgbClr val="333300"/>
                </a:solidFill>
              </a:rPr>
              <a:t/>
            </a:r>
            <a:endParaRPr lang="en-US" altLang="en-US">
              <a:solidFill>
                <a:srgbClr val="3333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>
                <a:solidFill>
                  <a:srgbClr val="333300"/>
                </a:solidFill>
              </a:rPr>
              <a:pPr>
                <a:defRPr lang="ko-KR" altLang="en-US"/>
              </a:pPr>
              <a:t>‹#›</a:t>
            </a:fld>
            <a:endParaRPr lang="en-US" altLang="en-US">
              <a:solidFill>
                <a:srgbClr val="3333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143900" y="274638"/>
            <a:ext cx="82865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5342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02257ED-DB66-4A32-9C20-F574EB5057BD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B465522-6C4F-4037-8996-A58E20AA83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7603351-2832-4AAD-BCE9-A4D97BEBE94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꽃02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083216" y="4537751"/>
            <a:ext cx="1913986" cy="2188283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A0851D8-734A-4D48-9549-655097B97D1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와당그림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6143636" y="3308708"/>
            <a:ext cx="3000364" cy="3628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5814" y="1714488"/>
            <a:ext cx="7772400" cy="136207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5814" y="1050998"/>
            <a:ext cx="7772400" cy="64294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C72D998-C25E-4B18-8C49-DA63D229DB2F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8" name="그룹 193"/>
          <p:cNvGrpSpPr/>
          <p:nvPr/>
        </p:nvGrpSpPr>
        <p:grpSpPr>
          <a:xfrm rot="5400000">
            <a:off x="-807183" y="1107245"/>
            <a:ext cx="2428804" cy="214314"/>
            <a:chOff x="0" y="0"/>
            <a:chExt cx="9144000" cy="250800"/>
          </a:xfrm>
        </p:grpSpPr>
        <p:sp>
          <p:nvSpPr>
            <p:cNvPr id="195" name="직사각형 194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6E9C4E1-8A82-44B8-ABD0-B3F565AFF9E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0" y="0"/>
            <a:ext cx="9144000" cy="250800"/>
            <a:chOff x="0" y="0"/>
            <a:chExt cx="9144000" cy="250800"/>
          </a:xfrm>
        </p:grpSpPr>
        <p:sp>
          <p:nvSpPr>
            <p:cNvPr id="10" name="직사각형 9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84514"/>
            <a:ext cx="4038600" cy="484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84514"/>
            <a:ext cx="4038600" cy="484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림1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20000"/>
          </a:blip>
          <a:stretch>
            <a:fillRect/>
          </a:stretch>
        </p:blipFill>
        <p:spPr>
          <a:xfrm>
            <a:off x="0" y="65641"/>
            <a:ext cx="9144000" cy="1127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993526A-8E18-4655-891B-DE57D7B2866D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1" name="그림 10" descr="꽃02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7083216" y="4537751"/>
            <a:ext cx="1913986" cy="218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표 개체 틀 6"/>
          <p:cNvSpPr>
            <a:spLocks noGrp="1" noTextEdit="1"/>
          </p:cNvSpPr>
          <p:nvPr>
            <p:ph type="tbl" sz="quarter" idx="13"/>
          </p:nvPr>
        </p:nvSpPr>
        <p:spPr>
          <a:xfrm>
            <a:off x="451644" y="1285875"/>
            <a:ext cx="8240712" cy="491966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01B6A4F-3032-4749-AD6F-CB8C2C05675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84159"/>
            <a:ext cx="8229600" cy="75884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7198" y="1285876"/>
            <a:ext cx="4049487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6"/>
          <p:cNvSpPr>
            <a:spLocks noGrp="1"/>
          </p:cNvSpPr>
          <p:nvPr>
            <p:ph sz="quarter" idx="14"/>
          </p:nvPr>
        </p:nvSpPr>
        <p:spPr>
          <a:xfrm>
            <a:off x="4637313" y="1285876"/>
            <a:ext cx="4049487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6"/>
          <p:cNvSpPr>
            <a:spLocks noGrp="1"/>
          </p:cNvSpPr>
          <p:nvPr>
            <p:ph sz="quarter" idx="15"/>
          </p:nvPr>
        </p:nvSpPr>
        <p:spPr>
          <a:xfrm>
            <a:off x="457198" y="3786190"/>
            <a:ext cx="4049487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내용 개체 틀 6"/>
          <p:cNvSpPr>
            <a:spLocks noGrp="1"/>
          </p:cNvSpPr>
          <p:nvPr>
            <p:ph sz="quarter" idx="16"/>
          </p:nvPr>
        </p:nvSpPr>
        <p:spPr>
          <a:xfrm>
            <a:off x="4637313" y="3786190"/>
            <a:ext cx="4049487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C61120A-A887-4155-9AA7-FF367AD03E1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그림2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6000" contrast="54000"/>
          </a:blip>
          <a:srcRect l="980" b="4710"/>
          <a:stretch>
            <a:fillRect/>
          </a:stretch>
        </p:blipFill>
        <p:spPr>
          <a:xfrm>
            <a:off x="0" y="3994438"/>
            <a:ext cx="3313770" cy="286356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 flipV="1">
            <a:off x="1676400" y="0"/>
            <a:ext cx="5759450" cy="69088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" name="그룹 14"/>
          <p:cNvGrpSpPr/>
          <p:nvPr/>
        </p:nvGrpSpPr>
        <p:grpSpPr>
          <a:xfrm rot="0">
            <a:off x="6787329" y="0"/>
            <a:ext cx="2356671" cy="1314676"/>
            <a:chOff x="6215063" y="0"/>
            <a:chExt cx="3608387" cy="2012950"/>
          </a:xfrm>
          <a:solidFill>
            <a:schemeClr val="accent2"/>
          </a:solidFill>
        </p:grpSpPr>
        <p:sp>
          <p:nvSpPr>
            <p:cNvPr id="16" name="Freeform 5"/>
            <p:cNvSpPr/>
            <p:nvPr/>
          </p:nvSpPr>
          <p:spPr>
            <a:xfrm>
              <a:off x="9426575" y="0"/>
              <a:ext cx="396875" cy="404813"/>
            </a:xfrm>
            <a:custGeom>
              <a:avLst/>
              <a:gdLst/>
              <a:cxnLst>
                <a:cxn ang="0">
                  <a:pos x="16" y="107"/>
                </a:cxn>
                <a:cxn ang="0">
                  <a:pos x="16" y="107"/>
                </a:cxn>
                <a:cxn ang="0">
                  <a:pos x="18" y="129"/>
                </a:cxn>
                <a:cxn ang="0">
                  <a:pos x="16" y="148"/>
                </a:cxn>
                <a:cxn ang="0">
                  <a:pos x="15" y="167"/>
                </a:cxn>
                <a:cxn ang="0">
                  <a:pos x="13" y="185"/>
                </a:cxn>
                <a:cxn ang="0">
                  <a:pos x="7" y="220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21" y="247"/>
                </a:cxn>
                <a:cxn ang="0">
                  <a:pos x="40" y="237"/>
                </a:cxn>
                <a:cxn ang="0">
                  <a:pos x="59" y="226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5" y="186"/>
                </a:cxn>
                <a:cxn ang="0">
                  <a:pos x="132" y="172"/>
                </a:cxn>
                <a:cxn ang="0">
                  <a:pos x="148" y="156"/>
                </a:cxn>
                <a:cxn ang="0">
                  <a:pos x="164" y="140"/>
                </a:cxn>
                <a:cxn ang="0">
                  <a:pos x="180" y="123"/>
                </a:cxn>
                <a:cxn ang="0">
                  <a:pos x="194" y="103"/>
                </a:cxn>
                <a:cxn ang="0">
                  <a:pos x="209" y="84"/>
                </a:cxn>
                <a:cxn ang="0">
                  <a:pos x="220" y="64"/>
                </a:cxn>
                <a:cxn ang="0">
                  <a:pos x="231" y="43"/>
                </a:cxn>
                <a:cxn ang="0">
                  <a:pos x="242" y="22"/>
                </a:cxn>
                <a:cxn ang="0">
                  <a:pos x="250" y="0"/>
                </a:cxn>
                <a:cxn ang="0">
                  <a:pos x="161" y="0"/>
                </a:cxn>
                <a:cxn ang="0">
                  <a:pos x="161" y="0"/>
                </a:cxn>
                <a:cxn ang="0">
                  <a:pos x="167" y="13"/>
                </a:cxn>
                <a:cxn ang="0">
                  <a:pos x="170" y="27"/>
                </a:cxn>
                <a:cxn ang="0">
                  <a:pos x="170" y="40"/>
                </a:cxn>
                <a:cxn ang="0">
                  <a:pos x="167" y="53"/>
                </a:cxn>
                <a:cxn ang="0">
                  <a:pos x="161" y="65"/>
                </a:cxn>
                <a:cxn ang="0">
                  <a:pos x="153" y="76"/>
                </a:cxn>
                <a:cxn ang="0">
                  <a:pos x="143" y="86"/>
                </a:cxn>
                <a:cxn ang="0">
                  <a:pos x="132" y="95"/>
                </a:cxn>
                <a:cxn ang="0">
                  <a:pos x="118" y="103"/>
                </a:cxn>
                <a:cxn ang="0">
                  <a:pos x="105" y="110"/>
                </a:cxn>
                <a:cxn ang="0">
                  <a:pos x="89" y="115"/>
                </a:cxn>
                <a:cxn ang="0">
                  <a:pos x="75" y="118"/>
                </a:cxn>
                <a:cxn ang="0">
                  <a:pos x="59" y="118"/>
                </a:cxn>
                <a:cxn ang="0">
                  <a:pos x="45" y="118"/>
                </a:cxn>
                <a:cxn ang="0">
                  <a:pos x="30" y="113"/>
                </a:cxn>
                <a:cxn ang="0">
                  <a:pos x="16" y="107"/>
                </a:cxn>
                <a:cxn ang="0">
                  <a:pos x="16" y="107"/>
                </a:cxn>
              </a:cxnLst>
              <a:rect l="0" t="0" r="r" b="b"/>
              <a:pathLst>
                <a:path w="250" h="255">
                  <a:moveTo>
                    <a:pt x="16" y="107"/>
                  </a:moveTo>
                  <a:lnTo>
                    <a:pt x="16" y="107"/>
                  </a:lnTo>
                  <a:lnTo>
                    <a:pt x="18" y="129"/>
                  </a:lnTo>
                  <a:lnTo>
                    <a:pt x="16" y="148"/>
                  </a:lnTo>
                  <a:lnTo>
                    <a:pt x="15" y="167"/>
                  </a:lnTo>
                  <a:lnTo>
                    <a:pt x="13" y="185"/>
                  </a:lnTo>
                  <a:lnTo>
                    <a:pt x="7" y="22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21" y="247"/>
                  </a:lnTo>
                  <a:lnTo>
                    <a:pt x="40" y="237"/>
                  </a:lnTo>
                  <a:lnTo>
                    <a:pt x="59" y="226"/>
                  </a:lnTo>
                  <a:lnTo>
                    <a:pt x="78" y="213"/>
                  </a:lnTo>
                  <a:lnTo>
                    <a:pt x="96" y="200"/>
                  </a:lnTo>
                  <a:lnTo>
                    <a:pt x="115" y="186"/>
                  </a:lnTo>
                  <a:lnTo>
                    <a:pt x="132" y="172"/>
                  </a:lnTo>
                  <a:lnTo>
                    <a:pt x="148" y="156"/>
                  </a:lnTo>
                  <a:lnTo>
                    <a:pt x="164" y="140"/>
                  </a:lnTo>
                  <a:lnTo>
                    <a:pt x="180" y="123"/>
                  </a:lnTo>
                  <a:lnTo>
                    <a:pt x="194" y="103"/>
                  </a:lnTo>
                  <a:lnTo>
                    <a:pt x="209" y="84"/>
                  </a:lnTo>
                  <a:lnTo>
                    <a:pt x="220" y="64"/>
                  </a:lnTo>
                  <a:lnTo>
                    <a:pt x="231" y="43"/>
                  </a:lnTo>
                  <a:lnTo>
                    <a:pt x="242" y="22"/>
                  </a:lnTo>
                  <a:lnTo>
                    <a:pt x="25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13"/>
                  </a:lnTo>
                  <a:lnTo>
                    <a:pt x="170" y="27"/>
                  </a:lnTo>
                  <a:lnTo>
                    <a:pt x="170" y="40"/>
                  </a:lnTo>
                  <a:lnTo>
                    <a:pt x="167" y="53"/>
                  </a:lnTo>
                  <a:lnTo>
                    <a:pt x="161" y="65"/>
                  </a:lnTo>
                  <a:lnTo>
                    <a:pt x="153" y="76"/>
                  </a:lnTo>
                  <a:lnTo>
                    <a:pt x="143" y="86"/>
                  </a:lnTo>
                  <a:lnTo>
                    <a:pt x="132" y="95"/>
                  </a:lnTo>
                  <a:lnTo>
                    <a:pt x="118" y="103"/>
                  </a:lnTo>
                  <a:lnTo>
                    <a:pt x="105" y="110"/>
                  </a:lnTo>
                  <a:lnTo>
                    <a:pt x="89" y="115"/>
                  </a:lnTo>
                  <a:lnTo>
                    <a:pt x="75" y="118"/>
                  </a:lnTo>
                  <a:lnTo>
                    <a:pt x="59" y="118"/>
                  </a:lnTo>
                  <a:lnTo>
                    <a:pt x="45" y="118"/>
                  </a:lnTo>
                  <a:lnTo>
                    <a:pt x="30" y="113"/>
                  </a:lnTo>
                  <a:lnTo>
                    <a:pt x="16" y="107"/>
                  </a:lnTo>
                  <a:lnTo>
                    <a:pt x="16" y="10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6"/>
            <p:cNvSpPr/>
            <p:nvPr/>
          </p:nvSpPr>
          <p:spPr>
            <a:xfrm>
              <a:off x="9396413" y="0"/>
              <a:ext cx="239712" cy="139700"/>
            </a:xfrm>
            <a:custGeom>
              <a:avLst/>
              <a:gdLst/>
              <a:cxnLst>
                <a:cxn ang="0">
                  <a:pos x="35" y="76"/>
                </a:cxn>
                <a:cxn ang="0">
                  <a:pos x="35" y="76"/>
                </a:cxn>
                <a:cxn ang="0">
                  <a:pos x="75" y="83"/>
                </a:cxn>
                <a:cxn ang="0">
                  <a:pos x="96" y="86"/>
                </a:cxn>
                <a:cxn ang="0">
                  <a:pos x="113" y="88"/>
                </a:cxn>
                <a:cxn ang="0">
                  <a:pos x="123" y="86"/>
                </a:cxn>
                <a:cxn ang="0">
                  <a:pos x="129" y="84"/>
                </a:cxn>
                <a:cxn ang="0">
                  <a:pos x="137" y="81"/>
                </a:cxn>
                <a:cxn ang="0">
                  <a:pos x="142" y="76"/>
                </a:cxn>
                <a:cxn ang="0">
                  <a:pos x="147" y="68"/>
                </a:cxn>
                <a:cxn ang="0">
                  <a:pos x="150" y="60"/>
                </a:cxn>
                <a:cxn ang="0">
                  <a:pos x="151" y="49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0" y="32"/>
                </a:cxn>
                <a:cxn ang="0">
                  <a:pos x="147" y="25"/>
                </a:cxn>
                <a:cxn ang="0">
                  <a:pos x="143" y="22"/>
                </a:cxn>
                <a:cxn ang="0">
                  <a:pos x="139" y="19"/>
                </a:cxn>
                <a:cxn ang="0">
                  <a:pos x="127" y="14"/>
                </a:cxn>
                <a:cxn ang="0">
                  <a:pos x="115" y="11"/>
                </a:cxn>
                <a:cxn ang="0">
                  <a:pos x="86" y="6"/>
                </a:cxn>
                <a:cxn ang="0">
                  <a:pos x="72" y="3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18"/>
                </a:cxn>
                <a:cxn ang="0">
                  <a:pos x="19" y="37"/>
                </a:cxn>
                <a:cxn ang="0">
                  <a:pos x="35" y="76"/>
                </a:cxn>
                <a:cxn ang="0">
                  <a:pos x="35" y="76"/>
                </a:cxn>
              </a:cxnLst>
              <a:rect l="0" t="0" r="r" b="b"/>
              <a:pathLst>
                <a:path w="151" h="88">
                  <a:moveTo>
                    <a:pt x="35" y="76"/>
                  </a:moveTo>
                  <a:lnTo>
                    <a:pt x="35" y="76"/>
                  </a:lnTo>
                  <a:lnTo>
                    <a:pt x="75" y="83"/>
                  </a:lnTo>
                  <a:lnTo>
                    <a:pt x="96" y="86"/>
                  </a:lnTo>
                  <a:lnTo>
                    <a:pt x="113" y="88"/>
                  </a:lnTo>
                  <a:lnTo>
                    <a:pt x="123" y="86"/>
                  </a:lnTo>
                  <a:lnTo>
                    <a:pt x="129" y="84"/>
                  </a:lnTo>
                  <a:lnTo>
                    <a:pt x="137" y="81"/>
                  </a:lnTo>
                  <a:lnTo>
                    <a:pt x="142" y="76"/>
                  </a:lnTo>
                  <a:lnTo>
                    <a:pt x="147" y="68"/>
                  </a:lnTo>
                  <a:lnTo>
                    <a:pt x="150" y="60"/>
                  </a:lnTo>
                  <a:lnTo>
                    <a:pt x="151" y="49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0" y="32"/>
                  </a:lnTo>
                  <a:lnTo>
                    <a:pt x="147" y="25"/>
                  </a:lnTo>
                  <a:lnTo>
                    <a:pt x="143" y="22"/>
                  </a:lnTo>
                  <a:lnTo>
                    <a:pt x="139" y="19"/>
                  </a:lnTo>
                  <a:lnTo>
                    <a:pt x="127" y="14"/>
                  </a:lnTo>
                  <a:lnTo>
                    <a:pt x="115" y="11"/>
                  </a:lnTo>
                  <a:lnTo>
                    <a:pt x="86" y="6"/>
                  </a:lnTo>
                  <a:lnTo>
                    <a:pt x="72" y="3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19" y="37"/>
                  </a:lnTo>
                  <a:lnTo>
                    <a:pt x="35" y="76"/>
                  </a:lnTo>
                  <a:lnTo>
                    <a:pt x="35" y="7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7"/>
            <p:cNvSpPr/>
            <p:nvPr/>
          </p:nvSpPr>
          <p:spPr>
            <a:xfrm>
              <a:off x="8318500" y="0"/>
              <a:ext cx="150812" cy="206375"/>
            </a:xfrm>
            <a:custGeom>
              <a:avLst/>
              <a:gd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5" y="99"/>
                </a:cxn>
                <a:cxn ang="0">
                  <a:pos x="49" y="67"/>
                </a:cxn>
                <a:cxn ang="0">
                  <a:pos x="95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7" y="37"/>
                </a:cxn>
                <a:cxn ang="0">
                  <a:pos x="21" y="70"/>
                </a:cxn>
                <a:cxn ang="0">
                  <a:pos x="8" y="102"/>
                </a:cxn>
                <a:cxn ang="0">
                  <a:pos x="3" y="116"/>
                </a:cxn>
                <a:cxn ang="0">
                  <a:pos x="0" y="130"/>
                </a:cxn>
                <a:cxn ang="0">
                  <a:pos x="0" y="130"/>
                </a:cxn>
              </a:cxnLst>
              <a:rect l="0" t="0" r="r" b="b"/>
              <a:pathLst>
                <a:path w="95" h="130">
                  <a:moveTo>
                    <a:pt x="0" y="130"/>
                  </a:moveTo>
                  <a:lnTo>
                    <a:pt x="0" y="130"/>
                  </a:lnTo>
                  <a:lnTo>
                    <a:pt x="25" y="99"/>
                  </a:lnTo>
                  <a:lnTo>
                    <a:pt x="49" y="67"/>
                  </a:lnTo>
                  <a:lnTo>
                    <a:pt x="9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37"/>
                  </a:lnTo>
                  <a:lnTo>
                    <a:pt x="21" y="70"/>
                  </a:lnTo>
                  <a:lnTo>
                    <a:pt x="8" y="102"/>
                  </a:lnTo>
                  <a:lnTo>
                    <a:pt x="3" y="116"/>
                  </a:lnTo>
                  <a:lnTo>
                    <a:pt x="0" y="130"/>
                  </a:lnTo>
                  <a:lnTo>
                    <a:pt x="0" y="13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8"/>
            <p:cNvSpPr/>
            <p:nvPr/>
          </p:nvSpPr>
          <p:spPr>
            <a:xfrm>
              <a:off x="7804150" y="0"/>
              <a:ext cx="1549400" cy="1362075"/>
            </a:xfrm>
            <a:custGeom>
              <a:avLst/>
              <a:gdLst/>
              <a:cxnLst>
                <a:cxn ang="0">
                  <a:pos x="720" y="253"/>
                </a:cxn>
                <a:cxn ang="0">
                  <a:pos x="758" y="274"/>
                </a:cxn>
                <a:cxn ang="0">
                  <a:pos x="774" y="294"/>
                </a:cxn>
                <a:cxn ang="0">
                  <a:pos x="765" y="331"/>
                </a:cxn>
                <a:cxn ang="0">
                  <a:pos x="730" y="417"/>
                </a:cxn>
                <a:cxn ang="0">
                  <a:pos x="687" y="496"/>
                </a:cxn>
                <a:cxn ang="0">
                  <a:pos x="634" y="570"/>
                </a:cxn>
                <a:cxn ang="0">
                  <a:pos x="574" y="633"/>
                </a:cxn>
                <a:cxn ang="0">
                  <a:pos x="504" y="689"/>
                </a:cxn>
                <a:cxn ang="0">
                  <a:pos x="426" y="735"/>
                </a:cxn>
                <a:cxn ang="0">
                  <a:pos x="340" y="770"/>
                </a:cxn>
                <a:cxn ang="0">
                  <a:pos x="246" y="795"/>
                </a:cxn>
                <a:cxn ang="0">
                  <a:pos x="146" y="808"/>
                </a:cxn>
                <a:cxn ang="0">
                  <a:pos x="36" y="808"/>
                </a:cxn>
                <a:cxn ang="0">
                  <a:pos x="23" y="818"/>
                </a:cxn>
                <a:cxn ang="0">
                  <a:pos x="111" y="846"/>
                </a:cxn>
                <a:cxn ang="0">
                  <a:pos x="209" y="858"/>
                </a:cxn>
                <a:cxn ang="0">
                  <a:pos x="305" y="850"/>
                </a:cxn>
                <a:cxn ang="0">
                  <a:pos x="389" y="819"/>
                </a:cxn>
                <a:cxn ang="0">
                  <a:pos x="423" y="797"/>
                </a:cxn>
                <a:cxn ang="0">
                  <a:pos x="448" y="767"/>
                </a:cxn>
                <a:cxn ang="0">
                  <a:pos x="454" y="776"/>
                </a:cxn>
                <a:cxn ang="0">
                  <a:pos x="456" y="821"/>
                </a:cxn>
                <a:cxn ang="0">
                  <a:pos x="491" y="808"/>
                </a:cxn>
                <a:cxn ang="0">
                  <a:pos x="518" y="786"/>
                </a:cxn>
                <a:cxn ang="0">
                  <a:pos x="556" y="727"/>
                </a:cxn>
                <a:cxn ang="0">
                  <a:pos x="580" y="689"/>
                </a:cxn>
                <a:cxn ang="0">
                  <a:pos x="596" y="700"/>
                </a:cxn>
                <a:cxn ang="0">
                  <a:pos x="606" y="716"/>
                </a:cxn>
                <a:cxn ang="0">
                  <a:pos x="620" y="719"/>
                </a:cxn>
                <a:cxn ang="0">
                  <a:pos x="674" y="659"/>
                </a:cxn>
                <a:cxn ang="0">
                  <a:pos x="714" y="584"/>
                </a:cxn>
                <a:cxn ang="0">
                  <a:pos x="753" y="471"/>
                </a:cxn>
                <a:cxn ang="0">
                  <a:pos x="803" y="328"/>
                </a:cxn>
                <a:cxn ang="0">
                  <a:pos x="833" y="304"/>
                </a:cxn>
                <a:cxn ang="0">
                  <a:pos x="898" y="309"/>
                </a:cxn>
                <a:cxn ang="0">
                  <a:pos x="959" y="299"/>
                </a:cxn>
                <a:cxn ang="0">
                  <a:pos x="973" y="282"/>
                </a:cxn>
                <a:cxn ang="0">
                  <a:pos x="951" y="253"/>
                </a:cxn>
                <a:cxn ang="0">
                  <a:pos x="895" y="229"/>
                </a:cxn>
                <a:cxn ang="0">
                  <a:pos x="795" y="202"/>
                </a:cxn>
                <a:cxn ang="0">
                  <a:pos x="790" y="188"/>
                </a:cxn>
                <a:cxn ang="0">
                  <a:pos x="863" y="175"/>
                </a:cxn>
                <a:cxn ang="0">
                  <a:pos x="903" y="161"/>
                </a:cxn>
                <a:cxn ang="0">
                  <a:pos x="925" y="140"/>
                </a:cxn>
                <a:cxn ang="0">
                  <a:pos x="922" y="126"/>
                </a:cxn>
                <a:cxn ang="0">
                  <a:pos x="878" y="113"/>
                </a:cxn>
                <a:cxn ang="0">
                  <a:pos x="814" y="107"/>
                </a:cxn>
                <a:cxn ang="0">
                  <a:pos x="782" y="92"/>
                </a:cxn>
                <a:cxn ang="0">
                  <a:pos x="838" y="83"/>
                </a:cxn>
                <a:cxn ang="0">
                  <a:pos x="874" y="65"/>
                </a:cxn>
                <a:cxn ang="0">
                  <a:pos x="887" y="48"/>
                </a:cxn>
                <a:cxn ang="0">
                  <a:pos x="890" y="30"/>
                </a:cxn>
                <a:cxn ang="0">
                  <a:pos x="806" y="18"/>
                </a:cxn>
                <a:cxn ang="0">
                  <a:pos x="720" y="6"/>
                </a:cxn>
                <a:cxn ang="0">
                  <a:pos x="666" y="0"/>
                </a:cxn>
                <a:cxn ang="0">
                  <a:pos x="688" y="22"/>
                </a:cxn>
                <a:cxn ang="0">
                  <a:pos x="712" y="65"/>
                </a:cxn>
                <a:cxn ang="0">
                  <a:pos x="728" y="111"/>
                </a:cxn>
                <a:cxn ang="0">
                  <a:pos x="731" y="162"/>
                </a:cxn>
                <a:cxn ang="0">
                  <a:pos x="725" y="213"/>
                </a:cxn>
                <a:cxn ang="0">
                  <a:pos x="712" y="247"/>
                </a:cxn>
              </a:cxnLst>
              <a:rect l="0" t="0" r="r" b="b"/>
              <a:pathLst>
                <a:path w="976" h="858">
                  <a:moveTo>
                    <a:pt x="712" y="247"/>
                  </a:moveTo>
                  <a:lnTo>
                    <a:pt x="712" y="247"/>
                  </a:lnTo>
                  <a:lnTo>
                    <a:pt x="720" y="253"/>
                  </a:lnTo>
                  <a:lnTo>
                    <a:pt x="730" y="259"/>
                  </a:lnTo>
                  <a:lnTo>
                    <a:pt x="749" y="269"/>
                  </a:lnTo>
                  <a:lnTo>
                    <a:pt x="758" y="274"/>
                  </a:lnTo>
                  <a:lnTo>
                    <a:pt x="766" y="280"/>
                  </a:lnTo>
                  <a:lnTo>
                    <a:pt x="773" y="290"/>
                  </a:lnTo>
                  <a:lnTo>
                    <a:pt x="774" y="294"/>
                  </a:lnTo>
                  <a:lnTo>
                    <a:pt x="774" y="301"/>
                  </a:lnTo>
                  <a:lnTo>
                    <a:pt x="774" y="301"/>
                  </a:lnTo>
                  <a:lnTo>
                    <a:pt x="765" y="331"/>
                  </a:lnTo>
                  <a:lnTo>
                    <a:pt x="755" y="360"/>
                  </a:lnTo>
                  <a:lnTo>
                    <a:pt x="742" y="390"/>
                  </a:lnTo>
                  <a:lnTo>
                    <a:pt x="730" y="417"/>
                  </a:lnTo>
                  <a:lnTo>
                    <a:pt x="717" y="444"/>
                  </a:lnTo>
                  <a:lnTo>
                    <a:pt x="703" y="471"/>
                  </a:lnTo>
                  <a:lnTo>
                    <a:pt x="687" y="496"/>
                  </a:lnTo>
                  <a:lnTo>
                    <a:pt x="671" y="522"/>
                  </a:lnTo>
                  <a:lnTo>
                    <a:pt x="653" y="546"/>
                  </a:lnTo>
                  <a:lnTo>
                    <a:pt x="634" y="570"/>
                  </a:lnTo>
                  <a:lnTo>
                    <a:pt x="615" y="592"/>
                  </a:lnTo>
                  <a:lnTo>
                    <a:pt x="594" y="613"/>
                  </a:lnTo>
                  <a:lnTo>
                    <a:pt x="574" y="633"/>
                  </a:lnTo>
                  <a:lnTo>
                    <a:pt x="551" y="652"/>
                  </a:lnTo>
                  <a:lnTo>
                    <a:pt x="528" y="671"/>
                  </a:lnTo>
                  <a:lnTo>
                    <a:pt x="504" y="689"/>
                  </a:lnTo>
                  <a:lnTo>
                    <a:pt x="478" y="705"/>
                  </a:lnTo>
                  <a:lnTo>
                    <a:pt x="453" y="721"/>
                  </a:lnTo>
                  <a:lnTo>
                    <a:pt x="426" y="735"/>
                  </a:lnTo>
                  <a:lnTo>
                    <a:pt x="399" y="748"/>
                  </a:lnTo>
                  <a:lnTo>
                    <a:pt x="370" y="760"/>
                  </a:lnTo>
                  <a:lnTo>
                    <a:pt x="340" y="770"/>
                  </a:lnTo>
                  <a:lnTo>
                    <a:pt x="310" y="780"/>
                  </a:lnTo>
                  <a:lnTo>
                    <a:pt x="278" y="789"/>
                  </a:lnTo>
                  <a:lnTo>
                    <a:pt x="246" y="795"/>
                  </a:lnTo>
                  <a:lnTo>
                    <a:pt x="214" y="800"/>
                  </a:lnTo>
                  <a:lnTo>
                    <a:pt x="179" y="805"/>
                  </a:lnTo>
                  <a:lnTo>
                    <a:pt x="146" y="808"/>
                  </a:lnTo>
                  <a:lnTo>
                    <a:pt x="109" y="810"/>
                  </a:lnTo>
                  <a:lnTo>
                    <a:pt x="74" y="810"/>
                  </a:lnTo>
                  <a:lnTo>
                    <a:pt x="36" y="808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23" y="818"/>
                  </a:lnTo>
                  <a:lnTo>
                    <a:pt x="50" y="829"/>
                  </a:lnTo>
                  <a:lnTo>
                    <a:pt x="81" y="838"/>
                  </a:lnTo>
                  <a:lnTo>
                    <a:pt x="111" y="846"/>
                  </a:lnTo>
                  <a:lnTo>
                    <a:pt x="143" y="851"/>
                  </a:lnTo>
                  <a:lnTo>
                    <a:pt x="176" y="856"/>
                  </a:lnTo>
                  <a:lnTo>
                    <a:pt x="209" y="858"/>
                  </a:lnTo>
                  <a:lnTo>
                    <a:pt x="241" y="858"/>
                  </a:lnTo>
                  <a:lnTo>
                    <a:pt x="275" y="854"/>
                  </a:lnTo>
                  <a:lnTo>
                    <a:pt x="305" y="850"/>
                  </a:lnTo>
                  <a:lnTo>
                    <a:pt x="335" y="842"/>
                  </a:lnTo>
                  <a:lnTo>
                    <a:pt x="364" y="832"/>
                  </a:lnTo>
                  <a:lnTo>
                    <a:pt x="389" y="819"/>
                  </a:lnTo>
                  <a:lnTo>
                    <a:pt x="402" y="813"/>
                  </a:lnTo>
                  <a:lnTo>
                    <a:pt x="413" y="805"/>
                  </a:lnTo>
                  <a:lnTo>
                    <a:pt x="423" y="797"/>
                  </a:lnTo>
                  <a:lnTo>
                    <a:pt x="432" y="788"/>
                  </a:lnTo>
                  <a:lnTo>
                    <a:pt x="442" y="776"/>
                  </a:lnTo>
                  <a:lnTo>
                    <a:pt x="448" y="767"/>
                  </a:lnTo>
                  <a:lnTo>
                    <a:pt x="448" y="767"/>
                  </a:lnTo>
                  <a:lnTo>
                    <a:pt x="453" y="770"/>
                  </a:lnTo>
                  <a:lnTo>
                    <a:pt x="454" y="776"/>
                  </a:lnTo>
                  <a:lnTo>
                    <a:pt x="456" y="789"/>
                  </a:lnTo>
                  <a:lnTo>
                    <a:pt x="456" y="821"/>
                  </a:lnTo>
                  <a:lnTo>
                    <a:pt x="456" y="821"/>
                  </a:lnTo>
                  <a:lnTo>
                    <a:pt x="469" y="818"/>
                  </a:lnTo>
                  <a:lnTo>
                    <a:pt x="481" y="813"/>
                  </a:lnTo>
                  <a:lnTo>
                    <a:pt x="491" y="808"/>
                  </a:lnTo>
                  <a:lnTo>
                    <a:pt x="501" y="800"/>
                  </a:lnTo>
                  <a:lnTo>
                    <a:pt x="510" y="794"/>
                  </a:lnTo>
                  <a:lnTo>
                    <a:pt x="518" y="786"/>
                  </a:lnTo>
                  <a:lnTo>
                    <a:pt x="531" y="767"/>
                  </a:lnTo>
                  <a:lnTo>
                    <a:pt x="543" y="748"/>
                  </a:lnTo>
                  <a:lnTo>
                    <a:pt x="556" y="727"/>
                  </a:lnTo>
                  <a:lnTo>
                    <a:pt x="567" y="708"/>
                  </a:lnTo>
                  <a:lnTo>
                    <a:pt x="580" y="689"/>
                  </a:lnTo>
                  <a:lnTo>
                    <a:pt x="580" y="689"/>
                  </a:lnTo>
                  <a:lnTo>
                    <a:pt x="588" y="690"/>
                  </a:lnTo>
                  <a:lnTo>
                    <a:pt x="593" y="694"/>
                  </a:lnTo>
                  <a:lnTo>
                    <a:pt x="596" y="700"/>
                  </a:lnTo>
                  <a:lnTo>
                    <a:pt x="599" y="705"/>
                  </a:lnTo>
                  <a:lnTo>
                    <a:pt x="602" y="711"/>
                  </a:lnTo>
                  <a:lnTo>
                    <a:pt x="606" y="716"/>
                  </a:lnTo>
                  <a:lnTo>
                    <a:pt x="612" y="719"/>
                  </a:lnTo>
                  <a:lnTo>
                    <a:pt x="620" y="719"/>
                  </a:lnTo>
                  <a:lnTo>
                    <a:pt x="620" y="719"/>
                  </a:lnTo>
                  <a:lnTo>
                    <a:pt x="639" y="702"/>
                  </a:lnTo>
                  <a:lnTo>
                    <a:pt x="658" y="681"/>
                  </a:lnTo>
                  <a:lnTo>
                    <a:pt x="674" y="659"/>
                  </a:lnTo>
                  <a:lnTo>
                    <a:pt x="688" y="635"/>
                  </a:lnTo>
                  <a:lnTo>
                    <a:pt x="701" y="611"/>
                  </a:lnTo>
                  <a:lnTo>
                    <a:pt x="714" y="584"/>
                  </a:lnTo>
                  <a:lnTo>
                    <a:pt x="725" y="557"/>
                  </a:lnTo>
                  <a:lnTo>
                    <a:pt x="734" y="530"/>
                  </a:lnTo>
                  <a:lnTo>
                    <a:pt x="753" y="471"/>
                  </a:lnTo>
                  <a:lnTo>
                    <a:pt x="773" y="414"/>
                  </a:lnTo>
                  <a:lnTo>
                    <a:pt x="792" y="356"/>
                  </a:lnTo>
                  <a:lnTo>
                    <a:pt x="803" y="328"/>
                  </a:lnTo>
                  <a:lnTo>
                    <a:pt x="814" y="301"/>
                  </a:lnTo>
                  <a:lnTo>
                    <a:pt x="814" y="301"/>
                  </a:lnTo>
                  <a:lnTo>
                    <a:pt x="833" y="304"/>
                  </a:lnTo>
                  <a:lnTo>
                    <a:pt x="855" y="307"/>
                  </a:lnTo>
                  <a:lnTo>
                    <a:pt x="876" y="309"/>
                  </a:lnTo>
                  <a:lnTo>
                    <a:pt x="898" y="309"/>
                  </a:lnTo>
                  <a:lnTo>
                    <a:pt x="919" y="305"/>
                  </a:lnTo>
                  <a:lnTo>
                    <a:pt x="940" y="304"/>
                  </a:lnTo>
                  <a:lnTo>
                    <a:pt x="959" y="299"/>
                  </a:lnTo>
                  <a:lnTo>
                    <a:pt x="976" y="293"/>
                  </a:lnTo>
                  <a:lnTo>
                    <a:pt x="976" y="293"/>
                  </a:lnTo>
                  <a:lnTo>
                    <a:pt x="973" y="282"/>
                  </a:lnTo>
                  <a:lnTo>
                    <a:pt x="968" y="270"/>
                  </a:lnTo>
                  <a:lnTo>
                    <a:pt x="960" y="263"/>
                  </a:lnTo>
                  <a:lnTo>
                    <a:pt x="951" y="253"/>
                  </a:lnTo>
                  <a:lnTo>
                    <a:pt x="940" y="247"/>
                  </a:lnTo>
                  <a:lnTo>
                    <a:pt x="925" y="240"/>
                  </a:lnTo>
                  <a:lnTo>
                    <a:pt x="895" y="229"/>
                  </a:lnTo>
                  <a:lnTo>
                    <a:pt x="862" y="220"/>
                  </a:lnTo>
                  <a:lnTo>
                    <a:pt x="828" y="212"/>
                  </a:lnTo>
                  <a:lnTo>
                    <a:pt x="795" y="202"/>
                  </a:lnTo>
                  <a:lnTo>
                    <a:pt x="766" y="193"/>
                  </a:lnTo>
                  <a:lnTo>
                    <a:pt x="766" y="193"/>
                  </a:lnTo>
                  <a:lnTo>
                    <a:pt x="790" y="188"/>
                  </a:lnTo>
                  <a:lnTo>
                    <a:pt x="814" y="185"/>
                  </a:lnTo>
                  <a:lnTo>
                    <a:pt x="839" y="180"/>
                  </a:lnTo>
                  <a:lnTo>
                    <a:pt x="863" y="175"/>
                  </a:lnTo>
                  <a:lnTo>
                    <a:pt x="884" y="169"/>
                  </a:lnTo>
                  <a:lnTo>
                    <a:pt x="893" y="165"/>
                  </a:lnTo>
                  <a:lnTo>
                    <a:pt x="903" y="161"/>
                  </a:lnTo>
                  <a:lnTo>
                    <a:pt x="911" y="154"/>
                  </a:lnTo>
                  <a:lnTo>
                    <a:pt x="919" y="148"/>
                  </a:lnTo>
                  <a:lnTo>
                    <a:pt x="925" y="140"/>
                  </a:lnTo>
                  <a:lnTo>
                    <a:pt x="930" y="130"/>
                  </a:lnTo>
                  <a:lnTo>
                    <a:pt x="930" y="130"/>
                  </a:lnTo>
                  <a:lnTo>
                    <a:pt x="922" y="126"/>
                  </a:lnTo>
                  <a:lnTo>
                    <a:pt x="914" y="123"/>
                  </a:lnTo>
                  <a:lnTo>
                    <a:pt x="897" y="116"/>
                  </a:lnTo>
                  <a:lnTo>
                    <a:pt x="878" y="113"/>
                  </a:lnTo>
                  <a:lnTo>
                    <a:pt x="855" y="111"/>
                  </a:lnTo>
                  <a:lnTo>
                    <a:pt x="835" y="110"/>
                  </a:lnTo>
                  <a:lnTo>
                    <a:pt x="814" y="107"/>
                  </a:lnTo>
                  <a:lnTo>
                    <a:pt x="796" y="100"/>
                  </a:lnTo>
                  <a:lnTo>
                    <a:pt x="788" y="97"/>
                  </a:lnTo>
                  <a:lnTo>
                    <a:pt x="782" y="92"/>
                  </a:lnTo>
                  <a:lnTo>
                    <a:pt x="782" y="92"/>
                  </a:lnTo>
                  <a:lnTo>
                    <a:pt x="819" y="86"/>
                  </a:lnTo>
                  <a:lnTo>
                    <a:pt x="838" y="83"/>
                  </a:lnTo>
                  <a:lnTo>
                    <a:pt x="854" y="78"/>
                  </a:lnTo>
                  <a:lnTo>
                    <a:pt x="868" y="70"/>
                  </a:lnTo>
                  <a:lnTo>
                    <a:pt x="874" y="65"/>
                  </a:lnTo>
                  <a:lnTo>
                    <a:pt x="879" y="60"/>
                  </a:lnTo>
                  <a:lnTo>
                    <a:pt x="884" y="54"/>
                  </a:lnTo>
                  <a:lnTo>
                    <a:pt x="887" y="48"/>
                  </a:lnTo>
                  <a:lnTo>
                    <a:pt x="890" y="38"/>
                  </a:lnTo>
                  <a:lnTo>
                    <a:pt x="890" y="30"/>
                  </a:lnTo>
                  <a:lnTo>
                    <a:pt x="890" y="30"/>
                  </a:lnTo>
                  <a:lnTo>
                    <a:pt x="871" y="25"/>
                  </a:lnTo>
                  <a:lnTo>
                    <a:pt x="850" y="22"/>
                  </a:lnTo>
                  <a:lnTo>
                    <a:pt x="806" y="18"/>
                  </a:lnTo>
                  <a:lnTo>
                    <a:pt x="761" y="13"/>
                  </a:lnTo>
                  <a:lnTo>
                    <a:pt x="741" y="10"/>
                  </a:lnTo>
                  <a:lnTo>
                    <a:pt x="720" y="6"/>
                  </a:lnTo>
                  <a:lnTo>
                    <a:pt x="720" y="6"/>
                  </a:lnTo>
                  <a:lnTo>
                    <a:pt x="742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77" y="11"/>
                  </a:lnTo>
                  <a:lnTo>
                    <a:pt x="688" y="22"/>
                  </a:lnTo>
                  <a:lnTo>
                    <a:pt x="698" y="37"/>
                  </a:lnTo>
                  <a:lnTo>
                    <a:pt x="706" y="49"/>
                  </a:lnTo>
                  <a:lnTo>
                    <a:pt x="712" y="65"/>
                  </a:lnTo>
                  <a:lnTo>
                    <a:pt x="718" y="80"/>
                  </a:lnTo>
                  <a:lnTo>
                    <a:pt x="723" y="95"/>
                  </a:lnTo>
                  <a:lnTo>
                    <a:pt x="728" y="111"/>
                  </a:lnTo>
                  <a:lnTo>
                    <a:pt x="730" y="127"/>
                  </a:lnTo>
                  <a:lnTo>
                    <a:pt x="731" y="145"/>
                  </a:lnTo>
                  <a:lnTo>
                    <a:pt x="731" y="162"/>
                  </a:lnTo>
                  <a:lnTo>
                    <a:pt x="731" y="178"/>
                  </a:lnTo>
                  <a:lnTo>
                    <a:pt x="728" y="196"/>
                  </a:lnTo>
                  <a:lnTo>
                    <a:pt x="725" y="213"/>
                  </a:lnTo>
                  <a:lnTo>
                    <a:pt x="718" y="229"/>
                  </a:lnTo>
                  <a:lnTo>
                    <a:pt x="712" y="247"/>
                  </a:lnTo>
                  <a:lnTo>
                    <a:pt x="712" y="24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9"/>
            <p:cNvSpPr/>
            <p:nvPr/>
          </p:nvSpPr>
          <p:spPr>
            <a:xfrm>
              <a:off x="6215063" y="0"/>
              <a:ext cx="2151062" cy="2012950"/>
            </a:xfrm>
            <a:custGeom>
              <a:avLst/>
              <a:gdLst/>
              <a:cxnLst>
                <a:cxn ang="0">
                  <a:pos x="792" y="220"/>
                </a:cxn>
                <a:cxn ang="0">
                  <a:pos x="617" y="318"/>
                </a:cxn>
                <a:cxn ang="0">
                  <a:pos x="536" y="410"/>
                </a:cxn>
                <a:cxn ang="0">
                  <a:pos x="490" y="509"/>
                </a:cxn>
                <a:cxn ang="0">
                  <a:pos x="464" y="627"/>
                </a:cxn>
                <a:cxn ang="0">
                  <a:pos x="469" y="767"/>
                </a:cxn>
                <a:cxn ang="0">
                  <a:pos x="472" y="899"/>
                </a:cxn>
                <a:cxn ang="0">
                  <a:pos x="431" y="1034"/>
                </a:cxn>
                <a:cxn ang="0">
                  <a:pos x="353" y="1142"/>
                </a:cxn>
                <a:cxn ang="0">
                  <a:pos x="253" y="1209"/>
                </a:cxn>
                <a:cxn ang="0">
                  <a:pos x="181" y="1225"/>
                </a:cxn>
                <a:cxn ang="0">
                  <a:pos x="110" y="1211"/>
                </a:cxn>
                <a:cxn ang="0">
                  <a:pos x="57" y="1171"/>
                </a:cxn>
                <a:cxn ang="0">
                  <a:pos x="35" y="1130"/>
                </a:cxn>
                <a:cxn ang="0">
                  <a:pos x="33" y="1052"/>
                </a:cxn>
                <a:cxn ang="0">
                  <a:pos x="14" y="1007"/>
                </a:cxn>
                <a:cxn ang="0">
                  <a:pos x="0" y="1087"/>
                </a:cxn>
                <a:cxn ang="0">
                  <a:pos x="32" y="1184"/>
                </a:cxn>
                <a:cxn ang="0">
                  <a:pos x="99" y="1250"/>
                </a:cxn>
                <a:cxn ang="0">
                  <a:pos x="169" y="1268"/>
                </a:cxn>
                <a:cxn ang="0">
                  <a:pos x="254" y="1257"/>
                </a:cxn>
                <a:cxn ang="0">
                  <a:pos x="332" y="1220"/>
                </a:cxn>
                <a:cxn ang="0">
                  <a:pos x="450" y="1090"/>
                </a:cxn>
                <a:cxn ang="0">
                  <a:pos x="496" y="929"/>
                </a:cxn>
                <a:cxn ang="0">
                  <a:pos x="538" y="935"/>
                </a:cxn>
                <a:cxn ang="0">
                  <a:pos x="563" y="921"/>
                </a:cxn>
                <a:cxn ang="0">
                  <a:pos x="558" y="862"/>
                </a:cxn>
                <a:cxn ang="0">
                  <a:pos x="589" y="848"/>
                </a:cxn>
                <a:cxn ang="0">
                  <a:pos x="612" y="813"/>
                </a:cxn>
                <a:cxn ang="0">
                  <a:pos x="581" y="757"/>
                </a:cxn>
                <a:cxn ang="0">
                  <a:pos x="530" y="690"/>
                </a:cxn>
                <a:cxn ang="0">
                  <a:pos x="517" y="608"/>
                </a:cxn>
                <a:cxn ang="0">
                  <a:pos x="534" y="498"/>
                </a:cxn>
                <a:cxn ang="0">
                  <a:pos x="587" y="407"/>
                </a:cxn>
                <a:cxn ang="0">
                  <a:pos x="663" y="334"/>
                </a:cxn>
                <a:cxn ang="0">
                  <a:pos x="854" y="235"/>
                </a:cxn>
                <a:cxn ang="0">
                  <a:pos x="964" y="235"/>
                </a:cxn>
                <a:cxn ang="0">
                  <a:pos x="1045" y="258"/>
                </a:cxn>
                <a:cxn ang="0">
                  <a:pos x="1121" y="243"/>
                </a:cxn>
                <a:cxn ang="0">
                  <a:pos x="1228" y="165"/>
                </a:cxn>
                <a:cxn ang="0">
                  <a:pos x="1355" y="0"/>
                </a:cxn>
                <a:cxn ang="0">
                  <a:pos x="1242" y="29"/>
                </a:cxn>
                <a:cxn ang="0">
                  <a:pos x="1271" y="60"/>
                </a:cxn>
                <a:cxn ang="0">
                  <a:pos x="1226" y="60"/>
                </a:cxn>
                <a:cxn ang="0">
                  <a:pos x="1198" y="27"/>
                </a:cxn>
                <a:cxn ang="0">
                  <a:pos x="1137" y="18"/>
                </a:cxn>
                <a:cxn ang="0">
                  <a:pos x="1188" y="89"/>
                </a:cxn>
                <a:cxn ang="0">
                  <a:pos x="1158" y="153"/>
                </a:cxn>
                <a:cxn ang="0">
                  <a:pos x="1072" y="188"/>
                </a:cxn>
                <a:cxn ang="0">
                  <a:pos x="1045" y="169"/>
                </a:cxn>
                <a:cxn ang="0">
                  <a:pos x="1153" y="97"/>
                </a:cxn>
                <a:cxn ang="0">
                  <a:pos x="1142" y="70"/>
                </a:cxn>
                <a:cxn ang="0">
                  <a:pos x="1059" y="107"/>
                </a:cxn>
                <a:cxn ang="0">
                  <a:pos x="991" y="119"/>
                </a:cxn>
                <a:cxn ang="0">
                  <a:pos x="1001" y="92"/>
                </a:cxn>
                <a:cxn ang="0">
                  <a:pos x="1086" y="59"/>
                </a:cxn>
                <a:cxn ang="0">
                  <a:pos x="1125" y="22"/>
                </a:cxn>
                <a:cxn ang="0">
                  <a:pos x="1096" y="19"/>
                </a:cxn>
                <a:cxn ang="0">
                  <a:pos x="1016" y="38"/>
                </a:cxn>
                <a:cxn ang="0">
                  <a:pos x="1002" y="19"/>
                </a:cxn>
                <a:cxn ang="0">
                  <a:pos x="940" y="0"/>
                </a:cxn>
                <a:cxn ang="0">
                  <a:pos x="899" y="110"/>
                </a:cxn>
              </a:cxnLst>
              <a:rect l="0" t="0" r="r" b="b"/>
              <a:pathLst>
                <a:path w="1355" h="1268">
                  <a:moveTo>
                    <a:pt x="915" y="193"/>
                  </a:moveTo>
                  <a:lnTo>
                    <a:pt x="915" y="193"/>
                  </a:lnTo>
                  <a:lnTo>
                    <a:pt x="873" y="199"/>
                  </a:lnTo>
                  <a:lnTo>
                    <a:pt x="832" y="208"/>
                  </a:lnTo>
                  <a:lnTo>
                    <a:pt x="792" y="220"/>
                  </a:lnTo>
                  <a:lnTo>
                    <a:pt x="754" y="234"/>
                  </a:lnTo>
                  <a:lnTo>
                    <a:pt x="717" y="251"/>
                  </a:lnTo>
                  <a:lnTo>
                    <a:pt x="681" y="270"/>
                  </a:lnTo>
                  <a:lnTo>
                    <a:pt x="647" y="293"/>
                  </a:lnTo>
                  <a:lnTo>
                    <a:pt x="617" y="318"/>
                  </a:lnTo>
                  <a:lnTo>
                    <a:pt x="587" y="345"/>
                  </a:lnTo>
                  <a:lnTo>
                    <a:pt x="574" y="361"/>
                  </a:lnTo>
                  <a:lnTo>
                    <a:pt x="560" y="377"/>
                  </a:lnTo>
                  <a:lnTo>
                    <a:pt x="549" y="393"/>
                  </a:lnTo>
                  <a:lnTo>
                    <a:pt x="536" y="410"/>
                  </a:lnTo>
                  <a:lnTo>
                    <a:pt x="525" y="428"/>
                  </a:lnTo>
                  <a:lnTo>
                    <a:pt x="515" y="447"/>
                  </a:lnTo>
                  <a:lnTo>
                    <a:pt x="506" y="466"/>
                  </a:lnTo>
                  <a:lnTo>
                    <a:pt x="498" y="487"/>
                  </a:lnTo>
                  <a:lnTo>
                    <a:pt x="490" y="509"/>
                  </a:lnTo>
                  <a:lnTo>
                    <a:pt x="484" y="530"/>
                  </a:lnTo>
                  <a:lnTo>
                    <a:pt x="477" y="554"/>
                  </a:lnTo>
                  <a:lnTo>
                    <a:pt x="472" y="578"/>
                  </a:lnTo>
                  <a:lnTo>
                    <a:pt x="468" y="601"/>
                  </a:lnTo>
                  <a:lnTo>
                    <a:pt x="464" y="627"/>
                  </a:lnTo>
                  <a:lnTo>
                    <a:pt x="464" y="627"/>
                  </a:lnTo>
                  <a:lnTo>
                    <a:pt x="463" y="663"/>
                  </a:lnTo>
                  <a:lnTo>
                    <a:pt x="463" y="698"/>
                  </a:lnTo>
                  <a:lnTo>
                    <a:pt x="466" y="733"/>
                  </a:lnTo>
                  <a:lnTo>
                    <a:pt x="469" y="767"/>
                  </a:lnTo>
                  <a:lnTo>
                    <a:pt x="472" y="799"/>
                  </a:lnTo>
                  <a:lnTo>
                    <a:pt x="474" y="832"/>
                  </a:lnTo>
                  <a:lnTo>
                    <a:pt x="476" y="865"/>
                  </a:lnTo>
                  <a:lnTo>
                    <a:pt x="472" y="899"/>
                  </a:lnTo>
                  <a:lnTo>
                    <a:pt x="472" y="899"/>
                  </a:lnTo>
                  <a:lnTo>
                    <a:pt x="468" y="928"/>
                  </a:lnTo>
                  <a:lnTo>
                    <a:pt x="461" y="955"/>
                  </a:lnTo>
                  <a:lnTo>
                    <a:pt x="453" y="982"/>
                  </a:lnTo>
                  <a:lnTo>
                    <a:pt x="444" y="1009"/>
                  </a:lnTo>
                  <a:lnTo>
                    <a:pt x="431" y="1034"/>
                  </a:lnTo>
                  <a:lnTo>
                    <a:pt x="418" y="1058"/>
                  </a:lnTo>
                  <a:lnTo>
                    <a:pt x="404" y="1082"/>
                  </a:lnTo>
                  <a:lnTo>
                    <a:pt x="388" y="1104"/>
                  </a:lnTo>
                  <a:lnTo>
                    <a:pt x="371" y="1123"/>
                  </a:lnTo>
                  <a:lnTo>
                    <a:pt x="353" y="1142"/>
                  </a:lnTo>
                  <a:lnTo>
                    <a:pt x="334" y="1160"/>
                  </a:lnTo>
                  <a:lnTo>
                    <a:pt x="315" y="1176"/>
                  </a:lnTo>
                  <a:lnTo>
                    <a:pt x="294" y="1188"/>
                  </a:lnTo>
                  <a:lnTo>
                    <a:pt x="274" y="1200"/>
                  </a:lnTo>
                  <a:lnTo>
                    <a:pt x="253" y="1209"/>
                  </a:lnTo>
                  <a:lnTo>
                    <a:pt x="232" y="1217"/>
                  </a:lnTo>
                  <a:lnTo>
                    <a:pt x="232" y="1217"/>
                  </a:lnTo>
                  <a:lnTo>
                    <a:pt x="215" y="1220"/>
                  </a:lnTo>
                  <a:lnTo>
                    <a:pt x="197" y="1223"/>
                  </a:lnTo>
                  <a:lnTo>
                    <a:pt x="181" y="1225"/>
                  </a:lnTo>
                  <a:lnTo>
                    <a:pt x="165" y="1225"/>
                  </a:lnTo>
                  <a:lnTo>
                    <a:pt x="150" y="1223"/>
                  </a:lnTo>
                  <a:lnTo>
                    <a:pt x="135" y="1220"/>
                  </a:lnTo>
                  <a:lnTo>
                    <a:pt x="122" y="1215"/>
                  </a:lnTo>
                  <a:lnTo>
                    <a:pt x="110" y="1211"/>
                  </a:lnTo>
                  <a:lnTo>
                    <a:pt x="97" y="1204"/>
                  </a:lnTo>
                  <a:lnTo>
                    <a:pt x="86" y="1198"/>
                  </a:lnTo>
                  <a:lnTo>
                    <a:pt x="75" y="1190"/>
                  </a:lnTo>
                  <a:lnTo>
                    <a:pt x="65" y="1180"/>
                  </a:lnTo>
                  <a:lnTo>
                    <a:pt x="57" y="1171"/>
                  </a:lnTo>
                  <a:lnTo>
                    <a:pt x="49" y="1161"/>
                  </a:lnTo>
                  <a:lnTo>
                    <a:pt x="43" y="1150"/>
                  </a:lnTo>
                  <a:lnTo>
                    <a:pt x="38" y="1139"/>
                  </a:lnTo>
                  <a:lnTo>
                    <a:pt x="38" y="1139"/>
                  </a:lnTo>
                  <a:lnTo>
                    <a:pt x="35" y="1130"/>
                  </a:lnTo>
                  <a:lnTo>
                    <a:pt x="33" y="1122"/>
                  </a:lnTo>
                  <a:lnTo>
                    <a:pt x="32" y="1104"/>
                  </a:lnTo>
                  <a:lnTo>
                    <a:pt x="32" y="1085"/>
                  </a:lnTo>
                  <a:lnTo>
                    <a:pt x="33" y="1068"/>
                  </a:lnTo>
                  <a:lnTo>
                    <a:pt x="33" y="1052"/>
                  </a:lnTo>
                  <a:lnTo>
                    <a:pt x="30" y="1036"/>
                  </a:lnTo>
                  <a:lnTo>
                    <a:pt x="29" y="1028"/>
                  </a:lnTo>
                  <a:lnTo>
                    <a:pt x="25" y="1020"/>
                  </a:lnTo>
                  <a:lnTo>
                    <a:pt x="21" y="1013"/>
                  </a:lnTo>
                  <a:lnTo>
                    <a:pt x="14" y="1007"/>
                  </a:lnTo>
                  <a:lnTo>
                    <a:pt x="14" y="1007"/>
                  </a:lnTo>
                  <a:lnTo>
                    <a:pt x="8" y="1026"/>
                  </a:lnTo>
                  <a:lnTo>
                    <a:pt x="3" y="1045"/>
                  </a:lnTo>
                  <a:lnTo>
                    <a:pt x="0" y="1066"/>
                  </a:lnTo>
                  <a:lnTo>
                    <a:pt x="0" y="1087"/>
                  </a:lnTo>
                  <a:lnTo>
                    <a:pt x="3" y="1107"/>
                  </a:lnTo>
                  <a:lnTo>
                    <a:pt x="8" y="1126"/>
                  </a:lnTo>
                  <a:lnTo>
                    <a:pt x="14" y="1147"/>
                  </a:lnTo>
                  <a:lnTo>
                    <a:pt x="22" y="1166"/>
                  </a:lnTo>
                  <a:lnTo>
                    <a:pt x="32" y="1184"/>
                  </a:lnTo>
                  <a:lnTo>
                    <a:pt x="43" y="1200"/>
                  </a:lnTo>
                  <a:lnTo>
                    <a:pt x="56" y="1215"/>
                  </a:lnTo>
                  <a:lnTo>
                    <a:pt x="68" y="1230"/>
                  </a:lnTo>
                  <a:lnTo>
                    <a:pt x="84" y="1241"/>
                  </a:lnTo>
                  <a:lnTo>
                    <a:pt x="99" y="1250"/>
                  </a:lnTo>
                  <a:lnTo>
                    <a:pt x="115" y="1258"/>
                  </a:lnTo>
                  <a:lnTo>
                    <a:pt x="132" y="1263"/>
                  </a:lnTo>
                  <a:lnTo>
                    <a:pt x="132" y="1263"/>
                  </a:lnTo>
                  <a:lnTo>
                    <a:pt x="150" y="1266"/>
                  </a:lnTo>
                  <a:lnTo>
                    <a:pt x="169" y="1268"/>
                  </a:lnTo>
                  <a:lnTo>
                    <a:pt x="186" y="1268"/>
                  </a:lnTo>
                  <a:lnTo>
                    <a:pt x="204" y="1268"/>
                  </a:lnTo>
                  <a:lnTo>
                    <a:pt x="221" y="1265"/>
                  </a:lnTo>
                  <a:lnTo>
                    <a:pt x="239" y="1262"/>
                  </a:lnTo>
                  <a:lnTo>
                    <a:pt x="254" y="1257"/>
                  </a:lnTo>
                  <a:lnTo>
                    <a:pt x="272" y="1252"/>
                  </a:lnTo>
                  <a:lnTo>
                    <a:pt x="288" y="1246"/>
                  </a:lnTo>
                  <a:lnTo>
                    <a:pt x="304" y="1238"/>
                  </a:lnTo>
                  <a:lnTo>
                    <a:pt x="318" y="1228"/>
                  </a:lnTo>
                  <a:lnTo>
                    <a:pt x="332" y="1220"/>
                  </a:lnTo>
                  <a:lnTo>
                    <a:pt x="361" y="1198"/>
                  </a:lnTo>
                  <a:lnTo>
                    <a:pt x="387" y="1174"/>
                  </a:lnTo>
                  <a:lnTo>
                    <a:pt x="410" y="1147"/>
                  </a:lnTo>
                  <a:lnTo>
                    <a:pt x="431" y="1120"/>
                  </a:lnTo>
                  <a:lnTo>
                    <a:pt x="450" y="1090"/>
                  </a:lnTo>
                  <a:lnTo>
                    <a:pt x="466" y="1058"/>
                  </a:lnTo>
                  <a:lnTo>
                    <a:pt x="479" y="1026"/>
                  </a:lnTo>
                  <a:lnTo>
                    <a:pt x="487" y="993"/>
                  </a:lnTo>
                  <a:lnTo>
                    <a:pt x="493" y="961"/>
                  </a:lnTo>
                  <a:lnTo>
                    <a:pt x="496" y="929"/>
                  </a:lnTo>
                  <a:lnTo>
                    <a:pt x="496" y="929"/>
                  </a:lnTo>
                  <a:lnTo>
                    <a:pt x="506" y="929"/>
                  </a:lnTo>
                  <a:lnTo>
                    <a:pt x="515" y="929"/>
                  </a:lnTo>
                  <a:lnTo>
                    <a:pt x="530" y="934"/>
                  </a:lnTo>
                  <a:lnTo>
                    <a:pt x="538" y="935"/>
                  </a:lnTo>
                  <a:lnTo>
                    <a:pt x="544" y="937"/>
                  </a:lnTo>
                  <a:lnTo>
                    <a:pt x="550" y="934"/>
                  </a:lnTo>
                  <a:lnTo>
                    <a:pt x="558" y="929"/>
                  </a:lnTo>
                  <a:lnTo>
                    <a:pt x="558" y="929"/>
                  </a:lnTo>
                  <a:lnTo>
                    <a:pt x="563" y="921"/>
                  </a:lnTo>
                  <a:lnTo>
                    <a:pt x="566" y="912"/>
                  </a:lnTo>
                  <a:lnTo>
                    <a:pt x="566" y="902"/>
                  </a:lnTo>
                  <a:lnTo>
                    <a:pt x="565" y="893"/>
                  </a:lnTo>
                  <a:lnTo>
                    <a:pt x="560" y="873"/>
                  </a:lnTo>
                  <a:lnTo>
                    <a:pt x="558" y="862"/>
                  </a:lnTo>
                  <a:lnTo>
                    <a:pt x="558" y="851"/>
                  </a:lnTo>
                  <a:lnTo>
                    <a:pt x="558" y="851"/>
                  </a:lnTo>
                  <a:lnTo>
                    <a:pt x="569" y="853"/>
                  </a:lnTo>
                  <a:lnTo>
                    <a:pt x="581" y="851"/>
                  </a:lnTo>
                  <a:lnTo>
                    <a:pt x="589" y="848"/>
                  </a:lnTo>
                  <a:lnTo>
                    <a:pt x="596" y="843"/>
                  </a:lnTo>
                  <a:lnTo>
                    <a:pt x="601" y="837"/>
                  </a:lnTo>
                  <a:lnTo>
                    <a:pt x="606" y="830"/>
                  </a:lnTo>
                  <a:lnTo>
                    <a:pt x="609" y="823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8" y="802"/>
                  </a:lnTo>
                  <a:lnTo>
                    <a:pt x="604" y="791"/>
                  </a:lnTo>
                  <a:lnTo>
                    <a:pt x="593" y="773"/>
                  </a:lnTo>
                  <a:lnTo>
                    <a:pt x="581" y="757"/>
                  </a:lnTo>
                  <a:lnTo>
                    <a:pt x="568" y="745"/>
                  </a:lnTo>
                  <a:lnTo>
                    <a:pt x="555" y="730"/>
                  </a:lnTo>
                  <a:lnTo>
                    <a:pt x="544" y="716"/>
                  </a:lnTo>
                  <a:lnTo>
                    <a:pt x="533" y="700"/>
                  </a:lnTo>
                  <a:lnTo>
                    <a:pt x="530" y="690"/>
                  </a:lnTo>
                  <a:lnTo>
                    <a:pt x="526" y="681"/>
                  </a:lnTo>
                  <a:lnTo>
                    <a:pt x="526" y="681"/>
                  </a:lnTo>
                  <a:lnTo>
                    <a:pt x="522" y="655"/>
                  </a:lnTo>
                  <a:lnTo>
                    <a:pt x="519" y="632"/>
                  </a:lnTo>
                  <a:lnTo>
                    <a:pt x="517" y="608"/>
                  </a:lnTo>
                  <a:lnTo>
                    <a:pt x="517" y="584"/>
                  </a:lnTo>
                  <a:lnTo>
                    <a:pt x="520" y="562"/>
                  </a:lnTo>
                  <a:lnTo>
                    <a:pt x="523" y="539"/>
                  </a:lnTo>
                  <a:lnTo>
                    <a:pt x="528" y="519"/>
                  </a:lnTo>
                  <a:lnTo>
                    <a:pt x="534" y="498"/>
                  </a:lnTo>
                  <a:lnTo>
                    <a:pt x="542" y="479"/>
                  </a:lnTo>
                  <a:lnTo>
                    <a:pt x="552" y="460"/>
                  </a:lnTo>
                  <a:lnTo>
                    <a:pt x="563" y="442"/>
                  </a:lnTo>
                  <a:lnTo>
                    <a:pt x="574" y="425"/>
                  </a:lnTo>
                  <a:lnTo>
                    <a:pt x="587" y="407"/>
                  </a:lnTo>
                  <a:lnTo>
                    <a:pt x="600" y="391"/>
                  </a:lnTo>
                  <a:lnTo>
                    <a:pt x="616" y="375"/>
                  </a:lnTo>
                  <a:lnTo>
                    <a:pt x="630" y="361"/>
                  </a:lnTo>
                  <a:lnTo>
                    <a:pt x="646" y="347"/>
                  </a:lnTo>
                  <a:lnTo>
                    <a:pt x="663" y="334"/>
                  </a:lnTo>
                  <a:lnTo>
                    <a:pt x="698" y="309"/>
                  </a:lnTo>
                  <a:lnTo>
                    <a:pt x="736" y="286"/>
                  </a:lnTo>
                  <a:lnTo>
                    <a:pt x="775" y="267"/>
                  </a:lnTo>
                  <a:lnTo>
                    <a:pt x="814" y="250"/>
                  </a:lnTo>
                  <a:lnTo>
                    <a:pt x="854" y="235"/>
                  </a:lnTo>
                  <a:lnTo>
                    <a:pt x="892" y="224"/>
                  </a:lnTo>
                  <a:lnTo>
                    <a:pt x="931" y="216"/>
                  </a:lnTo>
                  <a:lnTo>
                    <a:pt x="931" y="216"/>
                  </a:lnTo>
                  <a:lnTo>
                    <a:pt x="948" y="228"/>
                  </a:lnTo>
                  <a:lnTo>
                    <a:pt x="964" y="235"/>
                  </a:lnTo>
                  <a:lnTo>
                    <a:pt x="981" y="243"/>
                  </a:lnTo>
                  <a:lnTo>
                    <a:pt x="997" y="250"/>
                  </a:lnTo>
                  <a:lnTo>
                    <a:pt x="1013" y="253"/>
                  </a:lnTo>
                  <a:lnTo>
                    <a:pt x="1029" y="256"/>
                  </a:lnTo>
                  <a:lnTo>
                    <a:pt x="1045" y="258"/>
                  </a:lnTo>
                  <a:lnTo>
                    <a:pt x="1061" y="258"/>
                  </a:lnTo>
                  <a:lnTo>
                    <a:pt x="1077" y="255"/>
                  </a:lnTo>
                  <a:lnTo>
                    <a:pt x="1091" y="253"/>
                  </a:lnTo>
                  <a:lnTo>
                    <a:pt x="1107" y="248"/>
                  </a:lnTo>
                  <a:lnTo>
                    <a:pt x="1121" y="243"/>
                  </a:lnTo>
                  <a:lnTo>
                    <a:pt x="1136" y="235"/>
                  </a:lnTo>
                  <a:lnTo>
                    <a:pt x="1150" y="229"/>
                  </a:lnTo>
                  <a:lnTo>
                    <a:pt x="1177" y="212"/>
                  </a:lnTo>
                  <a:lnTo>
                    <a:pt x="1203" y="189"/>
                  </a:lnTo>
                  <a:lnTo>
                    <a:pt x="1228" y="165"/>
                  </a:lnTo>
                  <a:lnTo>
                    <a:pt x="1252" y="140"/>
                  </a:lnTo>
                  <a:lnTo>
                    <a:pt x="1276" y="113"/>
                  </a:lnTo>
                  <a:lnTo>
                    <a:pt x="1296" y="84"/>
                  </a:lnTo>
                  <a:lnTo>
                    <a:pt x="1317" y="56"/>
                  </a:lnTo>
                  <a:lnTo>
                    <a:pt x="1355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8" y="8"/>
                  </a:lnTo>
                  <a:lnTo>
                    <a:pt x="1226" y="16"/>
                  </a:lnTo>
                  <a:lnTo>
                    <a:pt x="1242" y="29"/>
                  </a:lnTo>
                  <a:lnTo>
                    <a:pt x="1252" y="35"/>
                  </a:lnTo>
                  <a:lnTo>
                    <a:pt x="1260" y="43"/>
                  </a:lnTo>
                  <a:lnTo>
                    <a:pt x="1266" y="51"/>
                  </a:lnTo>
                  <a:lnTo>
                    <a:pt x="1271" y="60"/>
                  </a:lnTo>
                  <a:lnTo>
                    <a:pt x="1271" y="60"/>
                  </a:lnTo>
                  <a:lnTo>
                    <a:pt x="1260" y="62"/>
                  </a:lnTo>
                  <a:lnTo>
                    <a:pt x="1250" y="64"/>
                  </a:lnTo>
                  <a:lnTo>
                    <a:pt x="1242" y="64"/>
                  </a:lnTo>
                  <a:lnTo>
                    <a:pt x="1234" y="62"/>
                  </a:lnTo>
                  <a:lnTo>
                    <a:pt x="1226" y="60"/>
                  </a:lnTo>
                  <a:lnTo>
                    <a:pt x="1222" y="57"/>
                  </a:lnTo>
                  <a:lnTo>
                    <a:pt x="1215" y="54"/>
                  </a:lnTo>
                  <a:lnTo>
                    <a:pt x="1210" y="49"/>
                  </a:lnTo>
                  <a:lnTo>
                    <a:pt x="1204" y="38"/>
                  </a:lnTo>
                  <a:lnTo>
                    <a:pt x="1198" y="27"/>
                  </a:lnTo>
                  <a:lnTo>
                    <a:pt x="1188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8"/>
                  </a:lnTo>
                  <a:lnTo>
                    <a:pt x="1137" y="18"/>
                  </a:lnTo>
                  <a:lnTo>
                    <a:pt x="1144" y="33"/>
                  </a:lnTo>
                  <a:lnTo>
                    <a:pt x="1152" y="49"/>
                  </a:lnTo>
                  <a:lnTo>
                    <a:pt x="1163" y="64"/>
                  </a:lnTo>
                  <a:lnTo>
                    <a:pt x="1175" y="78"/>
                  </a:lnTo>
                  <a:lnTo>
                    <a:pt x="1188" y="89"/>
                  </a:lnTo>
                  <a:lnTo>
                    <a:pt x="1203" y="99"/>
                  </a:lnTo>
                  <a:lnTo>
                    <a:pt x="1217" y="107"/>
                  </a:lnTo>
                  <a:lnTo>
                    <a:pt x="1217" y="107"/>
                  </a:lnTo>
                  <a:lnTo>
                    <a:pt x="1179" y="137"/>
                  </a:lnTo>
                  <a:lnTo>
                    <a:pt x="1158" y="153"/>
                  </a:lnTo>
                  <a:lnTo>
                    <a:pt x="1134" y="165"/>
                  </a:lnTo>
                  <a:lnTo>
                    <a:pt x="1110" y="178"/>
                  </a:lnTo>
                  <a:lnTo>
                    <a:pt x="1098" y="181"/>
                  </a:lnTo>
                  <a:lnTo>
                    <a:pt x="1085" y="185"/>
                  </a:lnTo>
                  <a:lnTo>
                    <a:pt x="1072" y="188"/>
                  </a:lnTo>
                  <a:lnTo>
                    <a:pt x="1059" y="188"/>
                  </a:lnTo>
                  <a:lnTo>
                    <a:pt x="1045" y="188"/>
                  </a:lnTo>
                  <a:lnTo>
                    <a:pt x="1031" y="185"/>
                  </a:lnTo>
                  <a:lnTo>
                    <a:pt x="1031" y="185"/>
                  </a:lnTo>
                  <a:lnTo>
                    <a:pt x="1045" y="169"/>
                  </a:lnTo>
                  <a:lnTo>
                    <a:pt x="1061" y="156"/>
                  </a:lnTo>
                  <a:lnTo>
                    <a:pt x="1080" y="143"/>
                  </a:lnTo>
                  <a:lnTo>
                    <a:pt x="1098" y="132"/>
                  </a:lnTo>
                  <a:lnTo>
                    <a:pt x="1136" y="110"/>
                  </a:lnTo>
                  <a:lnTo>
                    <a:pt x="1153" y="97"/>
                  </a:lnTo>
                  <a:lnTo>
                    <a:pt x="1171" y="84"/>
                  </a:lnTo>
                  <a:lnTo>
                    <a:pt x="1171" y="84"/>
                  </a:lnTo>
                  <a:lnTo>
                    <a:pt x="1161" y="75"/>
                  </a:lnTo>
                  <a:lnTo>
                    <a:pt x="1152" y="72"/>
                  </a:lnTo>
                  <a:lnTo>
                    <a:pt x="1142" y="70"/>
                  </a:lnTo>
                  <a:lnTo>
                    <a:pt x="1131" y="70"/>
                  </a:lnTo>
                  <a:lnTo>
                    <a:pt x="1120" y="75"/>
                  </a:lnTo>
                  <a:lnTo>
                    <a:pt x="1109" y="80"/>
                  </a:lnTo>
                  <a:lnTo>
                    <a:pt x="1085" y="92"/>
                  </a:lnTo>
                  <a:lnTo>
                    <a:pt x="1059" y="107"/>
                  </a:lnTo>
                  <a:lnTo>
                    <a:pt x="1045" y="113"/>
                  </a:lnTo>
                  <a:lnTo>
                    <a:pt x="1032" y="118"/>
                  </a:lnTo>
                  <a:lnTo>
                    <a:pt x="1018" y="121"/>
                  </a:lnTo>
                  <a:lnTo>
                    <a:pt x="1005" y="121"/>
                  </a:lnTo>
                  <a:lnTo>
                    <a:pt x="991" y="119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83" y="107"/>
                  </a:lnTo>
                  <a:lnTo>
                    <a:pt x="991" y="99"/>
                  </a:lnTo>
                  <a:lnTo>
                    <a:pt x="1001" y="92"/>
                  </a:lnTo>
                  <a:lnTo>
                    <a:pt x="1010" y="88"/>
                  </a:lnTo>
                  <a:lnTo>
                    <a:pt x="1031" y="80"/>
                  </a:lnTo>
                  <a:lnTo>
                    <a:pt x="1053" y="72"/>
                  </a:lnTo>
                  <a:lnTo>
                    <a:pt x="1075" y="64"/>
                  </a:lnTo>
                  <a:lnTo>
                    <a:pt x="1086" y="59"/>
                  </a:lnTo>
                  <a:lnTo>
                    <a:pt x="1096" y="54"/>
                  </a:lnTo>
                  <a:lnTo>
                    <a:pt x="1104" y="48"/>
                  </a:lnTo>
                  <a:lnTo>
                    <a:pt x="1112" y="40"/>
                  </a:lnTo>
                  <a:lnTo>
                    <a:pt x="1118" y="32"/>
                  </a:lnTo>
                  <a:lnTo>
                    <a:pt x="1125" y="22"/>
                  </a:lnTo>
                  <a:lnTo>
                    <a:pt x="1125" y="22"/>
                  </a:lnTo>
                  <a:lnTo>
                    <a:pt x="1118" y="19"/>
                  </a:lnTo>
                  <a:lnTo>
                    <a:pt x="1112" y="18"/>
                  </a:lnTo>
                  <a:lnTo>
                    <a:pt x="1104" y="18"/>
                  </a:lnTo>
                  <a:lnTo>
                    <a:pt x="1096" y="19"/>
                  </a:lnTo>
                  <a:lnTo>
                    <a:pt x="1078" y="22"/>
                  </a:lnTo>
                  <a:lnTo>
                    <a:pt x="1061" y="29"/>
                  </a:lnTo>
                  <a:lnTo>
                    <a:pt x="1043" y="35"/>
                  </a:lnTo>
                  <a:lnTo>
                    <a:pt x="1024" y="38"/>
                  </a:lnTo>
                  <a:lnTo>
                    <a:pt x="1016" y="38"/>
                  </a:lnTo>
                  <a:lnTo>
                    <a:pt x="1008" y="37"/>
                  </a:lnTo>
                  <a:lnTo>
                    <a:pt x="1001" y="33"/>
                  </a:lnTo>
                  <a:lnTo>
                    <a:pt x="993" y="30"/>
                  </a:lnTo>
                  <a:lnTo>
                    <a:pt x="993" y="30"/>
                  </a:lnTo>
                  <a:lnTo>
                    <a:pt x="1002" y="19"/>
                  </a:lnTo>
                  <a:lnTo>
                    <a:pt x="1013" y="11"/>
                  </a:lnTo>
                  <a:lnTo>
                    <a:pt x="1028" y="5"/>
                  </a:lnTo>
                  <a:lnTo>
                    <a:pt x="1040" y="0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6" y="18"/>
                  </a:lnTo>
                  <a:lnTo>
                    <a:pt x="915" y="38"/>
                  </a:lnTo>
                  <a:lnTo>
                    <a:pt x="905" y="60"/>
                  </a:lnTo>
                  <a:lnTo>
                    <a:pt x="900" y="84"/>
                  </a:lnTo>
                  <a:lnTo>
                    <a:pt x="899" y="110"/>
                  </a:lnTo>
                  <a:lnTo>
                    <a:pt x="900" y="135"/>
                  </a:lnTo>
                  <a:lnTo>
                    <a:pt x="905" y="164"/>
                  </a:lnTo>
                  <a:lnTo>
                    <a:pt x="915" y="193"/>
                  </a:lnTo>
                  <a:lnTo>
                    <a:pt x="915" y="19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10"/>
            <p:cNvSpPr/>
            <p:nvPr/>
          </p:nvSpPr>
          <p:spPr>
            <a:xfrm>
              <a:off x="7432675" y="0"/>
              <a:ext cx="1262062" cy="1970088"/>
            </a:xfrm>
            <a:custGeom>
              <a:avLst/>
              <a:gdLst/>
              <a:cxnLst>
                <a:cxn ang="0">
                  <a:pos x="658" y="170"/>
                </a:cxn>
                <a:cxn ang="0">
                  <a:pos x="723" y="180"/>
                </a:cxn>
                <a:cxn ang="0">
                  <a:pos x="727" y="207"/>
                </a:cxn>
                <a:cxn ang="0">
                  <a:pos x="679" y="210"/>
                </a:cxn>
                <a:cxn ang="0">
                  <a:pos x="598" y="180"/>
                </a:cxn>
                <a:cxn ang="0">
                  <a:pos x="603" y="223"/>
                </a:cxn>
                <a:cxn ang="0">
                  <a:pos x="679" y="264"/>
                </a:cxn>
                <a:cxn ang="0">
                  <a:pos x="703" y="312"/>
                </a:cxn>
                <a:cxn ang="0">
                  <a:pos x="669" y="403"/>
                </a:cxn>
                <a:cxn ang="0">
                  <a:pos x="652" y="391"/>
                </a:cxn>
                <a:cxn ang="0">
                  <a:pos x="668" y="304"/>
                </a:cxn>
                <a:cxn ang="0">
                  <a:pos x="652" y="263"/>
                </a:cxn>
                <a:cxn ang="0">
                  <a:pos x="604" y="363"/>
                </a:cxn>
                <a:cxn ang="0">
                  <a:pos x="558" y="422"/>
                </a:cxn>
                <a:cxn ang="0">
                  <a:pos x="539" y="398"/>
                </a:cxn>
                <a:cxn ang="0">
                  <a:pos x="582" y="328"/>
                </a:cxn>
                <a:cxn ang="0">
                  <a:pos x="612" y="267"/>
                </a:cxn>
                <a:cxn ang="0">
                  <a:pos x="590" y="263"/>
                </a:cxn>
                <a:cxn ang="0">
                  <a:pos x="518" y="352"/>
                </a:cxn>
                <a:cxn ang="0">
                  <a:pos x="474" y="371"/>
                </a:cxn>
                <a:cxn ang="0">
                  <a:pos x="496" y="310"/>
                </a:cxn>
                <a:cxn ang="0">
                  <a:pos x="563" y="247"/>
                </a:cxn>
                <a:cxn ang="0">
                  <a:pos x="563" y="218"/>
                </a:cxn>
                <a:cxn ang="0">
                  <a:pos x="463" y="269"/>
                </a:cxn>
                <a:cxn ang="0">
                  <a:pos x="401" y="366"/>
                </a:cxn>
                <a:cxn ang="0">
                  <a:pos x="402" y="423"/>
                </a:cxn>
                <a:cxn ang="0">
                  <a:pos x="434" y="479"/>
                </a:cxn>
                <a:cxn ang="0">
                  <a:pos x="268" y="557"/>
                </a:cxn>
                <a:cxn ang="0">
                  <a:pos x="132" y="673"/>
                </a:cxn>
                <a:cxn ang="0">
                  <a:pos x="54" y="780"/>
                </a:cxn>
                <a:cxn ang="0">
                  <a:pos x="8" y="902"/>
                </a:cxn>
                <a:cxn ang="0">
                  <a:pos x="3" y="1040"/>
                </a:cxn>
                <a:cxn ang="0">
                  <a:pos x="31" y="1136"/>
                </a:cxn>
                <a:cxn ang="0">
                  <a:pos x="105" y="1217"/>
                </a:cxn>
                <a:cxn ang="0">
                  <a:pos x="173" y="1241"/>
                </a:cxn>
                <a:cxn ang="0">
                  <a:pos x="206" y="1222"/>
                </a:cxn>
                <a:cxn ang="0">
                  <a:pos x="226" y="1169"/>
                </a:cxn>
                <a:cxn ang="0">
                  <a:pos x="181" y="1141"/>
                </a:cxn>
                <a:cxn ang="0">
                  <a:pos x="119" y="1090"/>
                </a:cxn>
                <a:cxn ang="0">
                  <a:pos x="86" y="961"/>
                </a:cxn>
                <a:cxn ang="0">
                  <a:pos x="101" y="838"/>
                </a:cxn>
                <a:cxn ang="0">
                  <a:pos x="156" y="727"/>
                </a:cxn>
                <a:cxn ang="0">
                  <a:pos x="237" y="632"/>
                </a:cxn>
                <a:cxn ang="0">
                  <a:pos x="334" y="555"/>
                </a:cxn>
                <a:cxn ang="0">
                  <a:pos x="458" y="495"/>
                </a:cxn>
                <a:cxn ang="0">
                  <a:pos x="556" y="531"/>
                </a:cxn>
                <a:cxn ang="0">
                  <a:pos x="658" y="511"/>
                </a:cxn>
                <a:cxn ang="0">
                  <a:pos x="733" y="434"/>
                </a:cxn>
                <a:cxn ang="0">
                  <a:pos x="779" y="323"/>
                </a:cxn>
                <a:cxn ang="0">
                  <a:pos x="795" y="193"/>
                </a:cxn>
                <a:cxn ang="0">
                  <a:pos x="777" y="67"/>
                </a:cxn>
                <a:cxn ang="0">
                  <a:pos x="700" y="0"/>
                </a:cxn>
                <a:cxn ang="0">
                  <a:pos x="669" y="84"/>
                </a:cxn>
                <a:cxn ang="0">
                  <a:pos x="644" y="154"/>
                </a:cxn>
              </a:cxnLst>
              <a:rect l="0" t="0" r="r" b="b"/>
              <a:pathLst>
                <a:path w="795" h="1241">
                  <a:moveTo>
                    <a:pt x="644" y="154"/>
                  </a:moveTo>
                  <a:lnTo>
                    <a:pt x="644" y="154"/>
                  </a:lnTo>
                  <a:lnTo>
                    <a:pt x="647" y="161"/>
                  </a:lnTo>
                  <a:lnTo>
                    <a:pt x="652" y="165"/>
                  </a:lnTo>
                  <a:lnTo>
                    <a:pt x="658" y="170"/>
                  </a:lnTo>
                  <a:lnTo>
                    <a:pt x="665" y="173"/>
                  </a:lnTo>
                  <a:lnTo>
                    <a:pt x="679" y="178"/>
                  </a:lnTo>
                  <a:lnTo>
                    <a:pt x="693" y="181"/>
                  </a:lnTo>
                  <a:lnTo>
                    <a:pt x="709" y="181"/>
                  </a:lnTo>
                  <a:lnTo>
                    <a:pt x="723" y="180"/>
                  </a:lnTo>
                  <a:lnTo>
                    <a:pt x="744" y="177"/>
                  </a:lnTo>
                  <a:lnTo>
                    <a:pt x="744" y="177"/>
                  </a:lnTo>
                  <a:lnTo>
                    <a:pt x="739" y="189"/>
                  </a:lnTo>
                  <a:lnTo>
                    <a:pt x="733" y="200"/>
                  </a:lnTo>
                  <a:lnTo>
                    <a:pt x="727" y="207"/>
                  </a:lnTo>
                  <a:lnTo>
                    <a:pt x="717" y="212"/>
                  </a:lnTo>
                  <a:lnTo>
                    <a:pt x="709" y="213"/>
                  </a:lnTo>
                  <a:lnTo>
                    <a:pt x="700" y="215"/>
                  </a:lnTo>
                  <a:lnTo>
                    <a:pt x="690" y="213"/>
                  </a:lnTo>
                  <a:lnTo>
                    <a:pt x="679" y="210"/>
                  </a:lnTo>
                  <a:lnTo>
                    <a:pt x="660" y="202"/>
                  </a:lnTo>
                  <a:lnTo>
                    <a:pt x="639" y="191"/>
                  </a:lnTo>
                  <a:lnTo>
                    <a:pt x="606" y="169"/>
                  </a:lnTo>
                  <a:lnTo>
                    <a:pt x="606" y="169"/>
                  </a:lnTo>
                  <a:lnTo>
                    <a:pt x="598" y="180"/>
                  </a:lnTo>
                  <a:lnTo>
                    <a:pt x="595" y="189"/>
                  </a:lnTo>
                  <a:lnTo>
                    <a:pt x="593" y="199"/>
                  </a:lnTo>
                  <a:lnTo>
                    <a:pt x="595" y="207"/>
                  </a:lnTo>
                  <a:lnTo>
                    <a:pt x="598" y="215"/>
                  </a:lnTo>
                  <a:lnTo>
                    <a:pt x="603" y="223"/>
                  </a:lnTo>
                  <a:lnTo>
                    <a:pt x="609" y="229"/>
                  </a:lnTo>
                  <a:lnTo>
                    <a:pt x="617" y="235"/>
                  </a:lnTo>
                  <a:lnTo>
                    <a:pt x="636" y="247"/>
                  </a:lnTo>
                  <a:lnTo>
                    <a:pt x="658" y="256"/>
                  </a:lnTo>
                  <a:lnTo>
                    <a:pt x="679" y="264"/>
                  </a:lnTo>
                  <a:lnTo>
                    <a:pt x="698" y="270"/>
                  </a:lnTo>
                  <a:lnTo>
                    <a:pt x="698" y="270"/>
                  </a:lnTo>
                  <a:lnTo>
                    <a:pt x="701" y="280"/>
                  </a:lnTo>
                  <a:lnTo>
                    <a:pt x="703" y="291"/>
                  </a:lnTo>
                  <a:lnTo>
                    <a:pt x="703" y="312"/>
                  </a:lnTo>
                  <a:lnTo>
                    <a:pt x="700" y="331"/>
                  </a:lnTo>
                  <a:lnTo>
                    <a:pt x="695" y="352"/>
                  </a:lnTo>
                  <a:lnTo>
                    <a:pt x="688" y="369"/>
                  </a:lnTo>
                  <a:lnTo>
                    <a:pt x="679" y="387"/>
                  </a:lnTo>
                  <a:lnTo>
                    <a:pt x="669" y="403"/>
                  </a:lnTo>
                  <a:lnTo>
                    <a:pt x="660" y="417"/>
                  </a:lnTo>
                  <a:lnTo>
                    <a:pt x="660" y="417"/>
                  </a:lnTo>
                  <a:lnTo>
                    <a:pt x="655" y="409"/>
                  </a:lnTo>
                  <a:lnTo>
                    <a:pt x="653" y="401"/>
                  </a:lnTo>
                  <a:lnTo>
                    <a:pt x="652" y="391"/>
                  </a:lnTo>
                  <a:lnTo>
                    <a:pt x="652" y="380"/>
                  </a:lnTo>
                  <a:lnTo>
                    <a:pt x="657" y="358"/>
                  </a:lnTo>
                  <a:lnTo>
                    <a:pt x="661" y="336"/>
                  </a:lnTo>
                  <a:lnTo>
                    <a:pt x="666" y="313"/>
                  </a:lnTo>
                  <a:lnTo>
                    <a:pt x="668" y="304"/>
                  </a:lnTo>
                  <a:lnTo>
                    <a:pt x="668" y="293"/>
                  </a:lnTo>
                  <a:lnTo>
                    <a:pt x="666" y="285"/>
                  </a:lnTo>
                  <a:lnTo>
                    <a:pt x="665" y="275"/>
                  </a:lnTo>
                  <a:lnTo>
                    <a:pt x="658" y="269"/>
                  </a:lnTo>
                  <a:lnTo>
                    <a:pt x="652" y="263"/>
                  </a:lnTo>
                  <a:lnTo>
                    <a:pt x="652" y="263"/>
                  </a:lnTo>
                  <a:lnTo>
                    <a:pt x="644" y="272"/>
                  </a:lnTo>
                  <a:lnTo>
                    <a:pt x="638" y="283"/>
                  </a:lnTo>
                  <a:lnTo>
                    <a:pt x="626" y="309"/>
                  </a:lnTo>
                  <a:lnTo>
                    <a:pt x="604" y="363"/>
                  </a:lnTo>
                  <a:lnTo>
                    <a:pt x="591" y="388"/>
                  </a:lnTo>
                  <a:lnTo>
                    <a:pt x="583" y="399"/>
                  </a:lnTo>
                  <a:lnTo>
                    <a:pt x="577" y="409"/>
                  </a:lnTo>
                  <a:lnTo>
                    <a:pt x="568" y="417"/>
                  </a:lnTo>
                  <a:lnTo>
                    <a:pt x="558" y="422"/>
                  </a:lnTo>
                  <a:lnTo>
                    <a:pt x="547" y="425"/>
                  </a:lnTo>
                  <a:lnTo>
                    <a:pt x="536" y="425"/>
                  </a:lnTo>
                  <a:lnTo>
                    <a:pt x="536" y="425"/>
                  </a:lnTo>
                  <a:lnTo>
                    <a:pt x="536" y="410"/>
                  </a:lnTo>
                  <a:lnTo>
                    <a:pt x="539" y="398"/>
                  </a:lnTo>
                  <a:lnTo>
                    <a:pt x="544" y="385"/>
                  </a:lnTo>
                  <a:lnTo>
                    <a:pt x="548" y="372"/>
                  </a:lnTo>
                  <a:lnTo>
                    <a:pt x="556" y="361"/>
                  </a:lnTo>
                  <a:lnTo>
                    <a:pt x="564" y="350"/>
                  </a:lnTo>
                  <a:lnTo>
                    <a:pt x="582" y="328"/>
                  </a:lnTo>
                  <a:lnTo>
                    <a:pt x="598" y="307"/>
                  </a:lnTo>
                  <a:lnTo>
                    <a:pt x="604" y="298"/>
                  </a:lnTo>
                  <a:lnTo>
                    <a:pt x="609" y="288"/>
                  </a:lnTo>
                  <a:lnTo>
                    <a:pt x="612" y="278"/>
                  </a:lnTo>
                  <a:lnTo>
                    <a:pt x="612" y="267"/>
                  </a:lnTo>
                  <a:lnTo>
                    <a:pt x="610" y="258"/>
                  </a:lnTo>
                  <a:lnTo>
                    <a:pt x="606" y="247"/>
                  </a:lnTo>
                  <a:lnTo>
                    <a:pt x="606" y="247"/>
                  </a:lnTo>
                  <a:lnTo>
                    <a:pt x="596" y="255"/>
                  </a:lnTo>
                  <a:lnTo>
                    <a:pt x="590" y="263"/>
                  </a:lnTo>
                  <a:lnTo>
                    <a:pt x="575" y="282"/>
                  </a:lnTo>
                  <a:lnTo>
                    <a:pt x="550" y="320"/>
                  </a:lnTo>
                  <a:lnTo>
                    <a:pt x="536" y="337"/>
                  </a:lnTo>
                  <a:lnTo>
                    <a:pt x="528" y="345"/>
                  </a:lnTo>
                  <a:lnTo>
                    <a:pt x="518" y="352"/>
                  </a:lnTo>
                  <a:lnTo>
                    <a:pt x="509" y="358"/>
                  </a:lnTo>
                  <a:lnTo>
                    <a:pt x="499" y="364"/>
                  </a:lnTo>
                  <a:lnTo>
                    <a:pt x="486" y="368"/>
                  </a:lnTo>
                  <a:lnTo>
                    <a:pt x="474" y="371"/>
                  </a:lnTo>
                  <a:lnTo>
                    <a:pt x="474" y="371"/>
                  </a:lnTo>
                  <a:lnTo>
                    <a:pt x="475" y="356"/>
                  </a:lnTo>
                  <a:lnTo>
                    <a:pt x="478" y="344"/>
                  </a:lnTo>
                  <a:lnTo>
                    <a:pt x="483" y="331"/>
                  </a:lnTo>
                  <a:lnTo>
                    <a:pt x="490" y="321"/>
                  </a:lnTo>
                  <a:lnTo>
                    <a:pt x="496" y="310"/>
                  </a:lnTo>
                  <a:lnTo>
                    <a:pt x="504" y="302"/>
                  </a:lnTo>
                  <a:lnTo>
                    <a:pt x="520" y="285"/>
                  </a:lnTo>
                  <a:lnTo>
                    <a:pt x="537" y="270"/>
                  </a:lnTo>
                  <a:lnTo>
                    <a:pt x="555" y="255"/>
                  </a:lnTo>
                  <a:lnTo>
                    <a:pt x="563" y="247"/>
                  </a:lnTo>
                  <a:lnTo>
                    <a:pt x="571" y="237"/>
                  </a:lnTo>
                  <a:lnTo>
                    <a:pt x="577" y="226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63" y="218"/>
                  </a:lnTo>
                  <a:lnTo>
                    <a:pt x="542" y="223"/>
                  </a:lnTo>
                  <a:lnTo>
                    <a:pt x="521" y="231"/>
                  </a:lnTo>
                  <a:lnTo>
                    <a:pt x="501" y="240"/>
                  </a:lnTo>
                  <a:lnTo>
                    <a:pt x="480" y="253"/>
                  </a:lnTo>
                  <a:lnTo>
                    <a:pt x="463" y="269"/>
                  </a:lnTo>
                  <a:lnTo>
                    <a:pt x="445" y="285"/>
                  </a:lnTo>
                  <a:lnTo>
                    <a:pt x="429" y="304"/>
                  </a:lnTo>
                  <a:lnTo>
                    <a:pt x="416" y="323"/>
                  </a:lnTo>
                  <a:lnTo>
                    <a:pt x="407" y="345"/>
                  </a:lnTo>
                  <a:lnTo>
                    <a:pt x="401" y="366"/>
                  </a:lnTo>
                  <a:lnTo>
                    <a:pt x="399" y="377"/>
                  </a:lnTo>
                  <a:lnTo>
                    <a:pt x="397" y="388"/>
                  </a:lnTo>
                  <a:lnTo>
                    <a:pt x="397" y="399"/>
                  </a:lnTo>
                  <a:lnTo>
                    <a:pt x="399" y="412"/>
                  </a:lnTo>
                  <a:lnTo>
                    <a:pt x="402" y="423"/>
                  </a:lnTo>
                  <a:lnTo>
                    <a:pt x="405" y="434"/>
                  </a:lnTo>
                  <a:lnTo>
                    <a:pt x="410" y="445"/>
                  </a:lnTo>
                  <a:lnTo>
                    <a:pt x="418" y="457"/>
                  </a:lnTo>
                  <a:lnTo>
                    <a:pt x="426" y="468"/>
                  </a:lnTo>
                  <a:lnTo>
                    <a:pt x="434" y="479"/>
                  </a:lnTo>
                  <a:lnTo>
                    <a:pt x="434" y="479"/>
                  </a:lnTo>
                  <a:lnTo>
                    <a:pt x="394" y="493"/>
                  </a:lnTo>
                  <a:lnTo>
                    <a:pt x="353" y="511"/>
                  </a:lnTo>
                  <a:lnTo>
                    <a:pt x="311" y="531"/>
                  </a:lnTo>
                  <a:lnTo>
                    <a:pt x="268" y="557"/>
                  </a:lnTo>
                  <a:lnTo>
                    <a:pt x="227" y="585"/>
                  </a:lnTo>
                  <a:lnTo>
                    <a:pt x="187" y="619"/>
                  </a:lnTo>
                  <a:lnTo>
                    <a:pt x="168" y="636"/>
                  </a:lnTo>
                  <a:lnTo>
                    <a:pt x="149" y="654"/>
                  </a:lnTo>
                  <a:lnTo>
                    <a:pt x="132" y="673"/>
                  </a:lnTo>
                  <a:lnTo>
                    <a:pt x="114" y="692"/>
                  </a:lnTo>
                  <a:lnTo>
                    <a:pt x="97" y="713"/>
                  </a:lnTo>
                  <a:lnTo>
                    <a:pt x="82" y="735"/>
                  </a:lnTo>
                  <a:lnTo>
                    <a:pt x="68" y="757"/>
                  </a:lnTo>
                  <a:lnTo>
                    <a:pt x="54" y="780"/>
                  </a:lnTo>
                  <a:lnTo>
                    <a:pt x="43" y="802"/>
                  </a:lnTo>
                  <a:lnTo>
                    <a:pt x="31" y="827"/>
                  </a:lnTo>
                  <a:lnTo>
                    <a:pt x="22" y="851"/>
                  </a:lnTo>
                  <a:lnTo>
                    <a:pt x="14" y="877"/>
                  </a:lnTo>
                  <a:lnTo>
                    <a:pt x="8" y="902"/>
                  </a:lnTo>
                  <a:lnTo>
                    <a:pt x="3" y="929"/>
                  </a:lnTo>
                  <a:lnTo>
                    <a:pt x="1" y="956"/>
                  </a:lnTo>
                  <a:lnTo>
                    <a:pt x="0" y="983"/>
                  </a:lnTo>
                  <a:lnTo>
                    <a:pt x="1" y="1012"/>
                  </a:lnTo>
                  <a:lnTo>
                    <a:pt x="3" y="1040"/>
                  </a:lnTo>
                  <a:lnTo>
                    <a:pt x="9" y="1071"/>
                  </a:lnTo>
                  <a:lnTo>
                    <a:pt x="16" y="1099"/>
                  </a:lnTo>
                  <a:lnTo>
                    <a:pt x="16" y="1099"/>
                  </a:lnTo>
                  <a:lnTo>
                    <a:pt x="22" y="1118"/>
                  </a:lnTo>
                  <a:lnTo>
                    <a:pt x="31" y="1136"/>
                  </a:lnTo>
                  <a:lnTo>
                    <a:pt x="43" y="1155"/>
                  </a:lnTo>
                  <a:lnTo>
                    <a:pt x="57" y="1173"/>
                  </a:lnTo>
                  <a:lnTo>
                    <a:pt x="71" y="1188"/>
                  </a:lnTo>
                  <a:lnTo>
                    <a:pt x="89" y="1204"/>
                  </a:lnTo>
                  <a:lnTo>
                    <a:pt x="105" y="1217"/>
                  </a:lnTo>
                  <a:lnTo>
                    <a:pt x="122" y="1228"/>
                  </a:lnTo>
                  <a:lnTo>
                    <a:pt x="140" y="1236"/>
                  </a:lnTo>
                  <a:lnTo>
                    <a:pt x="157" y="1241"/>
                  </a:lnTo>
                  <a:lnTo>
                    <a:pt x="165" y="1241"/>
                  </a:lnTo>
                  <a:lnTo>
                    <a:pt x="173" y="1241"/>
                  </a:lnTo>
                  <a:lnTo>
                    <a:pt x="181" y="1239"/>
                  </a:lnTo>
                  <a:lnTo>
                    <a:pt x="187" y="1238"/>
                  </a:lnTo>
                  <a:lnTo>
                    <a:pt x="194" y="1233"/>
                  </a:lnTo>
                  <a:lnTo>
                    <a:pt x="200" y="1228"/>
                  </a:lnTo>
                  <a:lnTo>
                    <a:pt x="206" y="1222"/>
                  </a:lnTo>
                  <a:lnTo>
                    <a:pt x="211" y="1215"/>
                  </a:lnTo>
                  <a:lnTo>
                    <a:pt x="216" y="1206"/>
                  </a:lnTo>
                  <a:lnTo>
                    <a:pt x="219" y="1195"/>
                  </a:lnTo>
                  <a:lnTo>
                    <a:pt x="222" y="1184"/>
                  </a:lnTo>
                  <a:lnTo>
                    <a:pt x="226" y="1169"/>
                  </a:lnTo>
                  <a:lnTo>
                    <a:pt x="226" y="1169"/>
                  </a:lnTo>
                  <a:lnTo>
                    <a:pt x="216" y="1160"/>
                  </a:lnTo>
                  <a:lnTo>
                    <a:pt x="205" y="1153"/>
                  </a:lnTo>
                  <a:lnTo>
                    <a:pt x="194" y="1147"/>
                  </a:lnTo>
                  <a:lnTo>
                    <a:pt x="181" y="1141"/>
                  </a:lnTo>
                  <a:lnTo>
                    <a:pt x="154" y="1130"/>
                  </a:lnTo>
                  <a:lnTo>
                    <a:pt x="143" y="1123"/>
                  </a:lnTo>
                  <a:lnTo>
                    <a:pt x="132" y="1115"/>
                  </a:lnTo>
                  <a:lnTo>
                    <a:pt x="132" y="1115"/>
                  </a:lnTo>
                  <a:lnTo>
                    <a:pt x="119" y="1090"/>
                  </a:lnTo>
                  <a:lnTo>
                    <a:pt x="108" y="1064"/>
                  </a:lnTo>
                  <a:lnTo>
                    <a:pt x="100" y="1037"/>
                  </a:lnTo>
                  <a:lnTo>
                    <a:pt x="94" y="1012"/>
                  </a:lnTo>
                  <a:lnTo>
                    <a:pt x="89" y="986"/>
                  </a:lnTo>
                  <a:lnTo>
                    <a:pt x="86" y="961"/>
                  </a:lnTo>
                  <a:lnTo>
                    <a:pt x="86" y="935"/>
                  </a:lnTo>
                  <a:lnTo>
                    <a:pt x="87" y="912"/>
                  </a:lnTo>
                  <a:lnTo>
                    <a:pt x="90" y="888"/>
                  </a:lnTo>
                  <a:lnTo>
                    <a:pt x="95" y="862"/>
                  </a:lnTo>
                  <a:lnTo>
                    <a:pt x="101" y="838"/>
                  </a:lnTo>
                  <a:lnTo>
                    <a:pt x="109" y="816"/>
                  </a:lnTo>
                  <a:lnTo>
                    <a:pt x="119" y="794"/>
                  </a:lnTo>
                  <a:lnTo>
                    <a:pt x="130" y="770"/>
                  </a:lnTo>
                  <a:lnTo>
                    <a:pt x="141" y="749"/>
                  </a:lnTo>
                  <a:lnTo>
                    <a:pt x="156" y="727"/>
                  </a:lnTo>
                  <a:lnTo>
                    <a:pt x="170" y="708"/>
                  </a:lnTo>
                  <a:lnTo>
                    <a:pt x="184" y="687"/>
                  </a:lnTo>
                  <a:lnTo>
                    <a:pt x="202" y="668"/>
                  </a:lnTo>
                  <a:lnTo>
                    <a:pt x="218" y="649"/>
                  </a:lnTo>
                  <a:lnTo>
                    <a:pt x="237" y="632"/>
                  </a:lnTo>
                  <a:lnTo>
                    <a:pt x="254" y="614"/>
                  </a:lnTo>
                  <a:lnTo>
                    <a:pt x="273" y="598"/>
                  </a:lnTo>
                  <a:lnTo>
                    <a:pt x="294" y="582"/>
                  </a:lnTo>
                  <a:lnTo>
                    <a:pt x="313" y="568"/>
                  </a:lnTo>
                  <a:lnTo>
                    <a:pt x="334" y="555"/>
                  </a:lnTo>
                  <a:lnTo>
                    <a:pt x="375" y="531"/>
                  </a:lnTo>
                  <a:lnTo>
                    <a:pt x="396" y="520"/>
                  </a:lnTo>
                  <a:lnTo>
                    <a:pt x="416" y="511"/>
                  </a:lnTo>
                  <a:lnTo>
                    <a:pt x="437" y="503"/>
                  </a:lnTo>
                  <a:lnTo>
                    <a:pt x="458" y="495"/>
                  </a:lnTo>
                  <a:lnTo>
                    <a:pt x="458" y="495"/>
                  </a:lnTo>
                  <a:lnTo>
                    <a:pt x="483" y="509"/>
                  </a:lnTo>
                  <a:lnTo>
                    <a:pt x="509" y="520"/>
                  </a:lnTo>
                  <a:lnTo>
                    <a:pt x="533" y="528"/>
                  </a:lnTo>
                  <a:lnTo>
                    <a:pt x="556" y="531"/>
                  </a:lnTo>
                  <a:lnTo>
                    <a:pt x="579" y="533"/>
                  </a:lnTo>
                  <a:lnTo>
                    <a:pt x="599" y="531"/>
                  </a:lnTo>
                  <a:lnTo>
                    <a:pt x="620" y="528"/>
                  </a:lnTo>
                  <a:lnTo>
                    <a:pt x="639" y="520"/>
                  </a:lnTo>
                  <a:lnTo>
                    <a:pt x="658" y="511"/>
                  </a:lnTo>
                  <a:lnTo>
                    <a:pt x="676" y="500"/>
                  </a:lnTo>
                  <a:lnTo>
                    <a:pt x="692" y="487"/>
                  </a:lnTo>
                  <a:lnTo>
                    <a:pt x="706" y="471"/>
                  </a:lnTo>
                  <a:lnTo>
                    <a:pt x="720" y="453"/>
                  </a:lnTo>
                  <a:lnTo>
                    <a:pt x="733" y="434"/>
                  </a:lnTo>
                  <a:lnTo>
                    <a:pt x="744" y="415"/>
                  </a:lnTo>
                  <a:lnTo>
                    <a:pt x="755" y="393"/>
                  </a:lnTo>
                  <a:lnTo>
                    <a:pt x="765" y="371"/>
                  </a:lnTo>
                  <a:lnTo>
                    <a:pt x="773" y="347"/>
                  </a:lnTo>
                  <a:lnTo>
                    <a:pt x="779" y="323"/>
                  </a:lnTo>
                  <a:lnTo>
                    <a:pt x="785" y="298"/>
                  </a:lnTo>
                  <a:lnTo>
                    <a:pt x="790" y="272"/>
                  </a:lnTo>
                  <a:lnTo>
                    <a:pt x="793" y="245"/>
                  </a:lnTo>
                  <a:lnTo>
                    <a:pt x="795" y="220"/>
                  </a:lnTo>
                  <a:lnTo>
                    <a:pt x="795" y="193"/>
                  </a:lnTo>
                  <a:lnTo>
                    <a:pt x="795" y="167"/>
                  </a:lnTo>
                  <a:lnTo>
                    <a:pt x="792" y="140"/>
                  </a:lnTo>
                  <a:lnTo>
                    <a:pt x="789" y="115"/>
                  </a:lnTo>
                  <a:lnTo>
                    <a:pt x="784" y="91"/>
                  </a:lnTo>
                  <a:lnTo>
                    <a:pt x="777" y="67"/>
                  </a:lnTo>
                  <a:lnTo>
                    <a:pt x="770" y="43"/>
                  </a:lnTo>
                  <a:lnTo>
                    <a:pt x="760" y="21"/>
                  </a:lnTo>
                  <a:lnTo>
                    <a:pt x="74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8" y="11"/>
                  </a:lnTo>
                  <a:lnTo>
                    <a:pt x="696" y="22"/>
                  </a:lnTo>
                  <a:lnTo>
                    <a:pt x="688" y="45"/>
                  </a:lnTo>
                  <a:lnTo>
                    <a:pt x="680" y="65"/>
                  </a:lnTo>
                  <a:lnTo>
                    <a:pt x="669" y="84"/>
                  </a:lnTo>
                  <a:lnTo>
                    <a:pt x="660" y="103"/>
                  </a:lnTo>
                  <a:lnTo>
                    <a:pt x="652" y="121"/>
                  </a:lnTo>
                  <a:lnTo>
                    <a:pt x="645" y="138"/>
                  </a:lnTo>
                  <a:lnTo>
                    <a:pt x="644" y="146"/>
                  </a:lnTo>
                  <a:lnTo>
                    <a:pt x="644" y="154"/>
                  </a:lnTo>
                  <a:lnTo>
                    <a:pt x="644" y="1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11"/>
            <p:cNvSpPr/>
            <p:nvPr/>
          </p:nvSpPr>
          <p:spPr>
            <a:xfrm>
              <a:off x="8623300" y="0"/>
              <a:ext cx="284162" cy="354013"/>
            </a:xfrm>
            <a:custGeom>
              <a:avLst/>
              <a:gdLst/>
              <a:cxnLst>
                <a:cxn ang="0">
                  <a:pos x="174" y="223"/>
                </a:cxn>
                <a:cxn ang="0">
                  <a:pos x="174" y="223"/>
                </a:cxn>
                <a:cxn ang="0">
                  <a:pos x="177" y="204"/>
                </a:cxn>
                <a:cxn ang="0">
                  <a:pos x="179" y="185"/>
                </a:cxn>
                <a:cxn ang="0">
                  <a:pos x="179" y="167"/>
                </a:cxn>
                <a:cxn ang="0">
                  <a:pos x="179" y="151"/>
                </a:cxn>
                <a:cxn ang="0">
                  <a:pos x="175" y="135"/>
                </a:cxn>
                <a:cxn ang="0">
                  <a:pos x="172" y="119"/>
                </a:cxn>
                <a:cxn ang="0">
                  <a:pos x="167" y="105"/>
                </a:cxn>
                <a:cxn ang="0">
                  <a:pos x="161" y="91"/>
                </a:cxn>
                <a:cxn ang="0">
                  <a:pos x="153" y="78"/>
                </a:cxn>
                <a:cxn ang="0">
                  <a:pos x="145" y="65"/>
                </a:cxn>
                <a:cxn ang="0">
                  <a:pos x="128" y="41"/>
                </a:cxn>
                <a:cxn ang="0">
                  <a:pos x="107" y="19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0"/>
                </a:cxn>
                <a:cxn ang="0">
                  <a:pos x="37" y="62"/>
                </a:cxn>
                <a:cxn ang="0">
                  <a:pos x="56" y="94"/>
                </a:cxn>
                <a:cxn ang="0">
                  <a:pos x="75" y="124"/>
                </a:cxn>
                <a:cxn ang="0">
                  <a:pos x="94" y="153"/>
                </a:cxn>
                <a:cxn ang="0">
                  <a:pos x="105" y="167"/>
                </a:cxn>
                <a:cxn ang="0">
                  <a:pos x="118" y="180"/>
                </a:cxn>
                <a:cxn ang="0">
                  <a:pos x="131" y="193"/>
                </a:cxn>
                <a:cxn ang="0">
                  <a:pos x="144" y="204"/>
                </a:cxn>
                <a:cxn ang="0">
                  <a:pos x="158" y="213"/>
                </a:cxn>
                <a:cxn ang="0">
                  <a:pos x="174" y="223"/>
                </a:cxn>
                <a:cxn ang="0">
                  <a:pos x="174" y="223"/>
                </a:cxn>
              </a:cxnLst>
              <a:rect l="0" t="0" r="r" b="b"/>
              <a:pathLst>
                <a:path w="179" h="223">
                  <a:moveTo>
                    <a:pt x="174" y="223"/>
                  </a:moveTo>
                  <a:lnTo>
                    <a:pt x="174" y="223"/>
                  </a:lnTo>
                  <a:lnTo>
                    <a:pt x="177" y="204"/>
                  </a:lnTo>
                  <a:lnTo>
                    <a:pt x="179" y="185"/>
                  </a:lnTo>
                  <a:lnTo>
                    <a:pt x="179" y="167"/>
                  </a:lnTo>
                  <a:lnTo>
                    <a:pt x="179" y="151"/>
                  </a:lnTo>
                  <a:lnTo>
                    <a:pt x="175" y="135"/>
                  </a:lnTo>
                  <a:lnTo>
                    <a:pt x="172" y="119"/>
                  </a:lnTo>
                  <a:lnTo>
                    <a:pt x="167" y="105"/>
                  </a:lnTo>
                  <a:lnTo>
                    <a:pt x="161" y="91"/>
                  </a:lnTo>
                  <a:lnTo>
                    <a:pt x="153" y="78"/>
                  </a:lnTo>
                  <a:lnTo>
                    <a:pt x="145" y="65"/>
                  </a:lnTo>
                  <a:lnTo>
                    <a:pt x="128" y="41"/>
                  </a:lnTo>
                  <a:lnTo>
                    <a:pt x="107" y="1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30"/>
                  </a:lnTo>
                  <a:lnTo>
                    <a:pt x="37" y="62"/>
                  </a:lnTo>
                  <a:lnTo>
                    <a:pt x="56" y="94"/>
                  </a:lnTo>
                  <a:lnTo>
                    <a:pt x="75" y="124"/>
                  </a:lnTo>
                  <a:lnTo>
                    <a:pt x="94" y="153"/>
                  </a:lnTo>
                  <a:lnTo>
                    <a:pt x="105" y="167"/>
                  </a:lnTo>
                  <a:lnTo>
                    <a:pt x="118" y="180"/>
                  </a:lnTo>
                  <a:lnTo>
                    <a:pt x="131" y="193"/>
                  </a:lnTo>
                  <a:lnTo>
                    <a:pt x="144" y="204"/>
                  </a:lnTo>
                  <a:lnTo>
                    <a:pt x="158" y="213"/>
                  </a:lnTo>
                  <a:lnTo>
                    <a:pt x="174" y="223"/>
                  </a:lnTo>
                  <a:lnTo>
                    <a:pt x="174" y="22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29"/>
          <p:cNvGrpSpPr/>
          <p:nvPr/>
        </p:nvGrpSpPr>
        <p:grpSpPr>
          <a:xfrm rot="0">
            <a:off x="1681162" y="825492"/>
            <a:ext cx="5748358" cy="4389458"/>
            <a:chOff x="1643042" y="395266"/>
            <a:chExt cx="5748358" cy="4389458"/>
          </a:xfrm>
        </p:grpSpPr>
        <p:sp>
          <p:nvSpPr>
            <p:cNvPr id="27" name="직사각형 26"/>
            <p:cNvSpPr/>
            <p:nvPr/>
          </p:nvSpPr>
          <p:spPr>
            <a:xfrm>
              <a:off x="1643042" y="395266"/>
              <a:ext cx="5748358" cy="4389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737507" y="503224"/>
              <a:ext cx="5559428" cy="41735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41500" y="230190"/>
            <a:ext cx="5387976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79876" y="1013622"/>
            <a:ext cx="5350930" cy="401319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tabLst>
                <a:tab pos="723900" algn="l"/>
              </a:tabLst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41500" y="5219700"/>
            <a:ext cx="5387976" cy="9525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E7B55B4-ABD7-4977-92EB-815D4255D59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1" name="그룹 35"/>
          <p:cNvGrpSpPr/>
          <p:nvPr/>
        </p:nvGrpSpPr>
        <p:grpSpPr>
          <a:xfrm rot="0">
            <a:off x="1596030" y="746670"/>
            <a:ext cx="369424" cy="387738"/>
            <a:chOff x="1596030" y="746670"/>
            <a:chExt cx="369424" cy="387738"/>
          </a:xfrm>
        </p:grpSpPr>
        <p:sp>
          <p:nvSpPr>
            <p:cNvPr id="33" name="자유형 32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그룹 36"/>
          <p:cNvGrpSpPr/>
          <p:nvPr/>
        </p:nvGrpSpPr>
        <p:grpSpPr>
          <a:xfrm rot="0" flipH="1">
            <a:off x="7143768" y="746670"/>
            <a:ext cx="369424" cy="387738"/>
            <a:chOff x="1596030" y="746670"/>
            <a:chExt cx="369424" cy="387738"/>
          </a:xfrm>
        </p:grpSpPr>
        <p:sp>
          <p:nvSpPr>
            <p:cNvPr id="38" name="자유형 37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그룹 39"/>
          <p:cNvGrpSpPr/>
          <p:nvPr/>
        </p:nvGrpSpPr>
        <p:grpSpPr>
          <a:xfrm rot="0" flipV="1">
            <a:off x="1596030" y="4910148"/>
            <a:ext cx="369424" cy="387738"/>
            <a:chOff x="1596030" y="746670"/>
            <a:chExt cx="369424" cy="387738"/>
          </a:xfrm>
        </p:grpSpPr>
        <p:sp>
          <p:nvSpPr>
            <p:cNvPr id="41" name="자유형 40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4" name="그룹 42"/>
          <p:cNvGrpSpPr/>
          <p:nvPr/>
        </p:nvGrpSpPr>
        <p:grpSpPr>
          <a:xfrm rot="0" flipH="1" flipV="1">
            <a:off x="7143768" y="4910148"/>
            <a:ext cx="369424" cy="387738"/>
            <a:chOff x="1596030" y="746670"/>
            <a:chExt cx="369424" cy="387738"/>
          </a:xfrm>
        </p:grpSpPr>
        <p:sp>
          <p:nvSpPr>
            <p:cNvPr id="44" name="자유형 43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꽃02.png"/>
          <p:cNvPicPr>
            <a:picLocks noChangeAspect="1"/>
          </p:cNvPicPr>
          <p:nvPr/>
        </p:nvPicPr>
        <p:blipFill rotWithShape="1">
          <a:blip r:embed="rId1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7083216" y="4537751"/>
            <a:ext cx="1913986" cy="2188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84159"/>
            <a:ext cx="8229600" cy="75884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30085"/>
            <a:ext cx="8229600" cy="489607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F7B6038-D81C-430C-BBDD-B369DD43E7B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그룹 9"/>
          <p:cNvGrpSpPr/>
          <p:nvPr/>
        </p:nvGrpSpPr>
        <p:grpSpPr>
          <a:xfrm rot="0">
            <a:off x="0" y="0"/>
            <a:ext cx="9144000" cy="250800"/>
            <a:chOff x="0" y="0"/>
            <a:chExt cx="9144000" cy="250800"/>
          </a:xfrm>
        </p:grpSpPr>
        <p:sp>
          <p:nvSpPr>
            <p:cNvPr id="11" name="직사각형 10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Relationship Id="rId5" Type="http://schemas.openxmlformats.org/officeDocument/2006/relationships/image" Target="../media/image13.jpeg"  /><Relationship Id="rId6" Type="http://schemas.openxmlformats.org/officeDocument/2006/relationships/image" Target="../media/image14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70635" y="2080428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70635" y="3692257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70635" y="5335319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3010" y="5504379"/>
            <a:ext cx="113538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14490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596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01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596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5969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5985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595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596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5985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0583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06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514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354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270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90625" y="4875689"/>
            <a:ext cx="419100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8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81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6474" y="4885214"/>
            <a:ext cx="361951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4774" y="4885214"/>
            <a:ext cx="361951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391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439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9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나비">
  <a:themeElements>
    <a:clrScheme name="나비">
      <a:dk1>
        <a:srgbClr val="333300"/>
      </a:dk1>
      <a:lt1>
        <a:srgbClr val="ffffff"/>
      </a:lt1>
      <a:dk2>
        <a:srgbClr val="d58f00"/>
      </a:dk2>
      <a:lt2>
        <a:srgbClr val="f3fed1"/>
      </a:lt2>
      <a:accent1>
        <a:srgbClr val="4ea429"/>
      </a:accent1>
      <a:accent2>
        <a:srgbClr val="add22c"/>
      </a:accent2>
      <a:accent3>
        <a:srgbClr val="ff9900"/>
      </a:accent3>
      <a:accent4>
        <a:srgbClr val="ff6600"/>
      </a:accent4>
      <a:accent5>
        <a:srgbClr val="cc0000"/>
      </a:accent5>
      <a:accent6>
        <a:srgbClr val="660033"/>
      </a:accent6>
      <a:hlink>
        <a:srgbClr val="0000ff"/>
      </a:hlink>
      <a:folHlink>
        <a:srgbClr val="800080"/>
      </a:folHlink>
    </a:clrScheme>
    <a:fontScheme name="나비">
      <a:majorFont>
        <a:latin typeface="Verdana"/>
        <a:ea typeface="한컴 백제 M"/>
        <a:cs typeface=""/>
      </a:majorFont>
      <a:minorFont>
        <a:latin typeface="Tahoma"/>
        <a:ea typeface="한컴 윤고딕 230"/>
        <a:cs typeface=""/>
      </a:minorFont>
    </a:fontScheme>
    <a:fmtScheme name="나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rect">
            <a:fillToRect l="50000" t="-80000" r="50000" b="180000"/>
          </a:path>
        </a:gradFill>
        <a:blipFill rotWithShape="1">
          <a:blip r:embed="rId1">
            <a:alphaModFix/>
            <a:duotone>
              <a:schemeClr val="phClr">
                <a:tint val="50000"/>
                <a:shade val="30000"/>
              </a:schemeClr>
              <a:schemeClr val="phClr">
                <a:tint val="8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나비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2016-10-12T21:54:01.229</dcterms:modified>
  <cp:revision>4</cp:revision>
</cp:coreProperties>
</file>