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0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028568"/>
            <a:ext cx="9144000" cy="10715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00034" y="1071546"/>
            <a:ext cx="7772400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0034" y="500042"/>
            <a:ext cx="6400800" cy="57150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3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2146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313B6147-0044-496C-A75F-3269EA96B3B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42146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 rot="0">
            <a:off x="0" y="1074281"/>
            <a:ext cx="9144001" cy="5578482"/>
            <a:chOff x="0" y="1065228"/>
            <a:chExt cx="9144001" cy="5578482"/>
          </a:xfrm>
        </p:grpSpPr>
        <p:cxnSp>
          <p:nvCxnSpPr>
            <p:cNvPr id="19" name="직선 연결선 18"/>
            <p:cNvCxnSpPr/>
            <p:nvPr/>
          </p:nvCxnSpPr>
          <p:spPr>
            <a:xfrm rot="5400000" flipH="1" flipV="1">
              <a:off x="4648185" y="1608322"/>
              <a:ext cx="3454339" cy="5537292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5"/>
            <p:cNvSpPr/>
            <p:nvPr/>
          </p:nvSpPr>
          <p:spPr>
            <a:xfrm>
              <a:off x="0" y="2078305"/>
              <a:ext cx="4429124" cy="4565405"/>
            </a:xfrm>
            <a:custGeom>
              <a:avLst/>
              <a:gdLst/>
              <a:cxnLst>
                <a:cxn ang="0">
                  <a:pos x="1357" y="0"/>
                </a:cxn>
                <a:cxn ang="0">
                  <a:pos x="1179" y="19"/>
                </a:cxn>
                <a:cxn ang="0">
                  <a:pos x="1008" y="57"/>
                </a:cxn>
                <a:cxn ang="0">
                  <a:pos x="842" y="113"/>
                </a:cxn>
                <a:cxn ang="0">
                  <a:pos x="688" y="187"/>
                </a:cxn>
                <a:cxn ang="0">
                  <a:pos x="545" y="279"/>
                </a:cxn>
                <a:cxn ang="0">
                  <a:pos x="411" y="384"/>
                </a:cxn>
                <a:cxn ang="0">
                  <a:pos x="291" y="505"/>
                </a:cxn>
                <a:cxn ang="0">
                  <a:pos x="186" y="638"/>
                </a:cxn>
                <a:cxn ang="0">
                  <a:pos x="96" y="782"/>
                </a:cxn>
                <a:cxn ang="0">
                  <a:pos x="22" y="938"/>
                </a:cxn>
                <a:cxn ang="0">
                  <a:pos x="0" y="2023"/>
                </a:cxn>
                <a:cxn ang="0">
                  <a:pos x="69" y="2181"/>
                </a:cxn>
                <a:cxn ang="0">
                  <a:pos x="154" y="2330"/>
                </a:cxn>
                <a:cxn ang="0">
                  <a:pos x="255" y="2467"/>
                </a:cxn>
                <a:cxn ang="0">
                  <a:pos x="370" y="2591"/>
                </a:cxn>
                <a:cxn ang="0">
                  <a:pos x="499" y="2702"/>
                </a:cxn>
                <a:cxn ang="0">
                  <a:pos x="639" y="2799"/>
                </a:cxn>
                <a:cxn ang="0">
                  <a:pos x="790" y="2878"/>
                </a:cxn>
                <a:cxn ang="0">
                  <a:pos x="951" y="2941"/>
                </a:cxn>
                <a:cxn ang="0">
                  <a:pos x="1121" y="2985"/>
                </a:cxn>
                <a:cxn ang="0">
                  <a:pos x="1297" y="3010"/>
                </a:cxn>
                <a:cxn ang="0">
                  <a:pos x="1418" y="3015"/>
                </a:cxn>
                <a:cxn ang="0">
                  <a:pos x="1533" y="3010"/>
                </a:cxn>
                <a:cxn ang="0">
                  <a:pos x="1648" y="2998"/>
                </a:cxn>
                <a:cxn ang="0">
                  <a:pos x="1795" y="2968"/>
                </a:cxn>
                <a:cxn ang="0">
                  <a:pos x="2004" y="2897"/>
                </a:cxn>
                <a:cxn ang="0">
                  <a:pos x="2199" y="2796"/>
                </a:cxn>
                <a:cxn ang="0">
                  <a:pos x="2377" y="2670"/>
                </a:cxn>
                <a:cxn ang="0">
                  <a:pos x="2535" y="2521"/>
                </a:cxn>
                <a:cxn ang="0">
                  <a:pos x="2668" y="2351"/>
                </a:cxn>
                <a:cxn ang="0">
                  <a:pos x="2777" y="2162"/>
                </a:cxn>
                <a:cxn ang="0">
                  <a:pos x="2857" y="1955"/>
                </a:cxn>
                <a:cxn ang="0">
                  <a:pos x="2901" y="1774"/>
                </a:cxn>
                <a:cxn ang="0">
                  <a:pos x="2917" y="1661"/>
                </a:cxn>
                <a:cxn ang="0">
                  <a:pos x="2925" y="1546"/>
                </a:cxn>
                <a:cxn ang="0">
                  <a:pos x="2925" y="1469"/>
                </a:cxn>
                <a:cxn ang="0">
                  <a:pos x="2917" y="1354"/>
                </a:cxn>
                <a:cxn ang="0">
                  <a:pos x="2901" y="1241"/>
                </a:cxn>
                <a:cxn ang="0">
                  <a:pos x="2857" y="1060"/>
                </a:cxn>
                <a:cxn ang="0">
                  <a:pos x="2777" y="853"/>
                </a:cxn>
                <a:cxn ang="0">
                  <a:pos x="2668" y="664"/>
                </a:cxn>
                <a:cxn ang="0">
                  <a:pos x="2535" y="493"/>
                </a:cxn>
                <a:cxn ang="0">
                  <a:pos x="2377" y="343"/>
                </a:cxn>
                <a:cxn ang="0">
                  <a:pos x="2199" y="217"/>
                </a:cxn>
                <a:cxn ang="0">
                  <a:pos x="2004" y="118"/>
                </a:cxn>
                <a:cxn ang="0">
                  <a:pos x="1795" y="47"/>
                </a:cxn>
                <a:cxn ang="0">
                  <a:pos x="1648" y="17"/>
                </a:cxn>
                <a:cxn ang="0">
                  <a:pos x="1533" y="5"/>
                </a:cxn>
                <a:cxn ang="0">
                  <a:pos x="1418" y="0"/>
                </a:cxn>
              </a:cxnLst>
              <a:rect l="0" t="0" r="r" b="b"/>
              <a:pathLst>
                <a:path w="2925" h="3015">
                  <a:moveTo>
                    <a:pt x="1418" y="0"/>
                  </a:moveTo>
                  <a:lnTo>
                    <a:pt x="1418" y="0"/>
                  </a:lnTo>
                  <a:lnTo>
                    <a:pt x="1357" y="0"/>
                  </a:lnTo>
                  <a:lnTo>
                    <a:pt x="1297" y="5"/>
                  </a:lnTo>
                  <a:lnTo>
                    <a:pt x="1237" y="11"/>
                  </a:lnTo>
                  <a:lnTo>
                    <a:pt x="1179" y="19"/>
                  </a:lnTo>
                  <a:lnTo>
                    <a:pt x="1121" y="28"/>
                  </a:lnTo>
                  <a:lnTo>
                    <a:pt x="1063" y="41"/>
                  </a:lnTo>
                  <a:lnTo>
                    <a:pt x="1008" y="57"/>
                  </a:lnTo>
                  <a:lnTo>
                    <a:pt x="951" y="72"/>
                  </a:lnTo>
                  <a:lnTo>
                    <a:pt x="897" y="93"/>
                  </a:lnTo>
                  <a:lnTo>
                    <a:pt x="842" y="113"/>
                  </a:lnTo>
                  <a:lnTo>
                    <a:pt x="790" y="135"/>
                  </a:lnTo>
                  <a:lnTo>
                    <a:pt x="738" y="161"/>
                  </a:lnTo>
                  <a:lnTo>
                    <a:pt x="688" y="187"/>
                  </a:lnTo>
                  <a:lnTo>
                    <a:pt x="639" y="216"/>
                  </a:lnTo>
                  <a:lnTo>
                    <a:pt x="590" y="247"/>
                  </a:lnTo>
                  <a:lnTo>
                    <a:pt x="545" y="279"/>
                  </a:lnTo>
                  <a:lnTo>
                    <a:pt x="499" y="312"/>
                  </a:lnTo>
                  <a:lnTo>
                    <a:pt x="453" y="348"/>
                  </a:lnTo>
                  <a:lnTo>
                    <a:pt x="411" y="384"/>
                  </a:lnTo>
                  <a:lnTo>
                    <a:pt x="370" y="424"/>
                  </a:lnTo>
                  <a:lnTo>
                    <a:pt x="331" y="463"/>
                  </a:lnTo>
                  <a:lnTo>
                    <a:pt x="291" y="505"/>
                  </a:lnTo>
                  <a:lnTo>
                    <a:pt x="255" y="548"/>
                  </a:lnTo>
                  <a:lnTo>
                    <a:pt x="219" y="592"/>
                  </a:lnTo>
                  <a:lnTo>
                    <a:pt x="186" y="638"/>
                  </a:lnTo>
                  <a:lnTo>
                    <a:pt x="154" y="685"/>
                  </a:lnTo>
                  <a:lnTo>
                    <a:pt x="124" y="734"/>
                  </a:lnTo>
                  <a:lnTo>
                    <a:pt x="96" y="782"/>
                  </a:lnTo>
                  <a:lnTo>
                    <a:pt x="69" y="833"/>
                  </a:lnTo>
                  <a:lnTo>
                    <a:pt x="44" y="885"/>
                  </a:lnTo>
                  <a:lnTo>
                    <a:pt x="22" y="938"/>
                  </a:lnTo>
                  <a:lnTo>
                    <a:pt x="0" y="992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2" y="2077"/>
                  </a:lnTo>
                  <a:lnTo>
                    <a:pt x="44" y="2130"/>
                  </a:lnTo>
                  <a:lnTo>
                    <a:pt x="69" y="2181"/>
                  </a:lnTo>
                  <a:lnTo>
                    <a:pt x="96" y="2233"/>
                  </a:lnTo>
                  <a:lnTo>
                    <a:pt x="124" y="2281"/>
                  </a:lnTo>
                  <a:lnTo>
                    <a:pt x="154" y="2330"/>
                  </a:lnTo>
                  <a:lnTo>
                    <a:pt x="186" y="2376"/>
                  </a:lnTo>
                  <a:lnTo>
                    <a:pt x="219" y="2421"/>
                  </a:lnTo>
                  <a:lnTo>
                    <a:pt x="255" y="2467"/>
                  </a:lnTo>
                  <a:lnTo>
                    <a:pt x="291" y="2510"/>
                  </a:lnTo>
                  <a:lnTo>
                    <a:pt x="331" y="2551"/>
                  </a:lnTo>
                  <a:lnTo>
                    <a:pt x="370" y="2591"/>
                  </a:lnTo>
                  <a:lnTo>
                    <a:pt x="411" y="2629"/>
                  </a:lnTo>
                  <a:lnTo>
                    <a:pt x="453" y="2667"/>
                  </a:lnTo>
                  <a:lnTo>
                    <a:pt x="499" y="2702"/>
                  </a:lnTo>
                  <a:lnTo>
                    <a:pt x="545" y="2736"/>
                  </a:lnTo>
                  <a:lnTo>
                    <a:pt x="590" y="2768"/>
                  </a:lnTo>
                  <a:lnTo>
                    <a:pt x="639" y="2799"/>
                  </a:lnTo>
                  <a:lnTo>
                    <a:pt x="688" y="2828"/>
                  </a:lnTo>
                  <a:lnTo>
                    <a:pt x="738" y="2854"/>
                  </a:lnTo>
                  <a:lnTo>
                    <a:pt x="790" y="2878"/>
                  </a:lnTo>
                  <a:lnTo>
                    <a:pt x="842" y="2902"/>
                  </a:lnTo>
                  <a:lnTo>
                    <a:pt x="897" y="2922"/>
                  </a:lnTo>
                  <a:lnTo>
                    <a:pt x="951" y="2941"/>
                  </a:lnTo>
                  <a:lnTo>
                    <a:pt x="1008" y="2958"/>
                  </a:lnTo>
                  <a:lnTo>
                    <a:pt x="1063" y="2972"/>
                  </a:lnTo>
                  <a:lnTo>
                    <a:pt x="1121" y="2985"/>
                  </a:lnTo>
                  <a:lnTo>
                    <a:pt x="1179" y="2996"/>
                  </a:lnTo>
                  <a:lnTo>
                    <a:pt x="1237" y="3004"/>
                  </a:lnTo>
                  <a:lnTo>
                    <a:pt x="1297" y="3010"/>
                  </a:lnTo>
                  <a:lnTo>
                    <a:pt x="1357" y="3013"/>
                  </a:lnTo>
                  <a:lnTo>
                    <a:pt x="1418" y="3015"/>
                  </a:lnTo>
                  <a:lnTo>
                    <a:pt x="1418" y="3015"/>
                  </a:lnTo>
                  <a:lnTo>
                    <a:pt x="1456" y="3015"/>
                  </a:lnTo>
                  <a:lnTo>
                    <a:pt x="1496" y="3013"/>
                  </a:lnTo>
                  <a:lnTo>
                    <a:pt x="1533" y="3010"/>
                  </a:lnTo>
                  <a:lnTo>
                    <a:pt x="1573" y="3007"/>
                  </a:lnTo>
                  <a:lnTo>
                    <a:pt x="1610" y="3002"/>
                  </a:lnTo>
                  <a:lnTo>
                    <a:pt x="1648" y="2998"/>
                  </a:lnTo>
                  <a:lnTo>
                    <a:pt x="1684" y="2991"/>
                  </a:lnTo>
                  <a:lnTo>
                    <a:pt x="1722" y="2985"/>
                  </a:lnTo>
                  <a:lnTo>
                    <a:pt x="1795" y="2968"/>
                  </a:lnTo>
                  <a:lnTo>
                    <a:pt x="1866" y="2947"/>
                  </a:lnTo>
                  <a:lnTo>
                    <a:pt x="1936" y="2924"/>
                  </a:lnTo>
                  <a:lnTo>
                    <a:pt x="2004" y="2897"/>
                  </a:lnTo>
                  <a:lnTo>
                    <a:pt x="2072" y="2867"/>
                  </a:lnTo>
                  <a:lnTo>
                    <a:pt x="2136" y="2834"/>
                  </a:lnTo>
                  <a:lnTo>
                    <a:pt x="2199" y="2796"/>
                  </a:lnTo>
                  <a:lnTo>
                    <a:pt x="2261" y="2758"/>
                  </a:lnTo>
                  <a:lnTo>
                    <a:pt x="2320" y="2716"/>
                  </a:lnTo>
                  <a:lnTo>
                    <a:pt x="2377" y="2670"/>
                  </a:lnTo>
                  <a:lnTo>
                    <a:pt x="2432" y="2623"/>
                  </a:lnTo>
                  <a:lnTo>
                    <a:pt x="2484" y="2574"/>
                  </a:lnTo>
                  <a:lnTo>
                    <a:pt x="2535" y="2521"/>
                  </a:lnTo>
                  <a:lnTo>
                    <a:pt x="2582" y="2467"/>
                  </a:lnTo>
                  <a:lnTo>
                    <a:pt x="2626" y="2409"/>
                  </a:lnTo>
                  <a:lnTo>
                    <a:pt x="2668" y="2351"/>
                  </a:lnTo>
                  <a:lnTo>
                    <a:pt x="2708" y="2289"/>
                  </a:lnTo>
                  <a:lnTo>
                    <a:pt x="2744" y="2226"/>
                  </a:lnTo>
                  <a:lnTo>
                    <a:pt x="2777" y="2162"/>
                  </a:lnTo>
                  <a:lnTo>
                    <a:pt x="2807" y="2094"/>
                  </a:lnTo>
                  <a:lnTo>
                    <a:pt x="2834" y="2026"/>
                  </a:lnTo>
                  <a:lnTo>
                    <a:pt x="2857" y="1955"/>
                  </a:lnTo>
                  <a:lnTo>
                    <a:pt x="2878" y="1885"/>
                  </a:lnTo>
                  <a:lnTo>
                    <a:pt x="2895" y="1811"/>
                  </a:lnTo>
                  <a:lnTo>
                    <a:pt x="2901" y="1774"/>
                  </a:lnTo>
                  <a:lnTo>
                    <a:pt x="2908" y="1737"/>
                  </a:lnTo>
                  <a:lnTo>
                    <a:pt x="2914" y="1699"/>
                  </a:lnTo>
                  <a:lnTo>
                    <a:pt x="2917" y="1661"/>
                  </a:lnTo>
                  <a:lnTo>
                    <a:pt x="2922" y="1623"/>
                  </a:lnTo>
                  <a:lnTo>
                    <a:pt x="2923" y="1585"/>
                  </a:lnTo>
                  <a:lnTo>
                    <a:pt x="2925" y="1546"/>
                  </a:lnTo>
                  <a:lnTo>
                    <a:pt x="2925" y="1507"/>
                  </a:lnTo>
                  <a:lnTo>
                    <a:pt x="2925" y="1507"/>
                  </a:lnTo>
                  <a:lnTo>
                    <a:pt x="2925" y="1469"/>
                  </a:lnTo>
                  <a:lnTo>
                    <a:pt x="2923" y="1430"/>
                  </a:lnTo>
                  <a:lnTo>
                    <a:pt x="2922" y="1392"/>
                  </a:lnTo>
                  <a:lnTo>
                    <a:pt x="2917" y="1354"/>
                  </a:lnTo>
                  <a:lnTo>
                    <a:pt x="2914" y="1315"/>
                  </a:lnTo>
                  <a:lnTo>
                    <a:pt x="2908" y="1278"/>
                  </a:lnTo>
                  <a:lnTo>
                    <a:pt x="2901" y="1241"/>
                  </a:lnTo>
                  <a:lnTo>
                    <a:pt x="2895" y="1203"/>
                  </a:lnTo>
                  <a:lnTo>
                    <a:pt x="2878" y="1130"/>
                  </a:lnTo>
                  <a:lnTo>
                    <a:pt x="2857" y="1060"/>
                  </a:lnTo>
                  <a:lnTo>
                    <a:pt x="2834" y="989"/>
                  </a:lnTo>
                  <a:lnTo>
                    <a:pt x="2807" y="921"/>
                  </a:lnTo>
                  <a:lnTo>
                    <a:pt x="2777" y="853"/>
                  </a:lnTo>
                  <a:lnTo>
                    <a:pt x="2744" y="789"/>
                  </a:lnTo>
                  <a:lnTo>
                    <a:pt x="2708" y="726"/>
                  </a:lnTo>
                  <a:lnTo>
                    <a:pt x="2668" y="664"/>
                  </a:lnTo>
                  <a:lnTo>
                    <a:pt x="2626" y="605"/>
                  </a:lnTo>
                  <a:lnTo>
                    <a:pt x="2582" y="548"/>
                  </a:lnTo>
                  <a:lnTo>
                    <a:pt x="2535" y="493"/>
                  </a:lnTo>
                  <a:lnTo>
                    <a:pt x="2484" y="441"/>
                  </a:lnTo>
                  <a:lnTo>
                    <a:pt x="2432" y="392"/>
                  </a:lnTo>
                  <a:lnTo>
                    <a:pt x="2377" y="343"/>
                  </a:lnTo>
                  <a:lnTo>
                    <a:pt x="2320" y="299"/>
                  </a:lnTo>
                  <a:lnTo>
                    <a:pt x="2261" y="257"/>
                  </a:lnTo>
                  <a:lnTo>
                    <a:pt x="2199" y="217"/>
                  </a:lnTo>
                  <a:lnTo>
                    <a:pt x="2136" y="181"/>
                  </a:lnTo>
                  <a:lnTo>
                    <a:pt x="2072" y="148"/>
                  </a:lnTo>
                  <a:lnTo>
                    <a:pt x="2004" y="118"/>
                  </a:lnTo>
                  <a:lnTo>
                    <a:pt x="1936" y="91"/>
                  </a:lnTo>
                  <a:lnTo>
                    <a:pt x="1866" y="68"/>
                  </a:lnTo>
                  <a:lnTo>
                    <a:pt x="1795" y="47"/>
                  </a:lnTo>
                  <a:lnTo>
                    <a:pt x="1722" y="30"/>
                  </a:lnTo>
                  <a:lnTo>
                    <a:pt x="1684" y="24"/>
                  </a:lnTo>
                  <a:lnTo>
                    <a:pt x="1648" y="17"/>
                  </a:lnTo>
                  <a:lnTo>
                    <a:pt x="1610" y="11"/>
                  </a:lnTo>
                  <a:lnTo>
                    <a:pt x="1573" y="8"/>
                  </a:lnTo>
                  <a:lnTo>
                    <a:pt x="1533" y="5"/>
                  </a:lnTo>
                  <a:lnTo>
                    <a:pt x="1496" y="2"/>
                  </a:lnTo>
                  <a:lnTo>
                    <a:pt x="1456" y="0"/>
                  </a:lnTo>
                  <a:lnTo>
                    <a:pt x="1418" y="0"/>
                  </a:lnTo>
                  <a:lnTo>
                    <a:pt x="1418" y="0"/>
                  </a:lnTo>
                </a:path>
              </a:pathLst>
            </a:custGeom>
            <a:solidFill>
              <a:schemeClr val="accent2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88882" y="2423569"/>
              <a:ext cx="3906747" cy="3906747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205566" y="3440254"/>
              <a:ext cx="1873378" cy="1873376"/>
            </a:xfrm>
            <a:prstGeom prst="ellipse">
              <a:avLst/>
            </a:prstGeom>
            <a:solidFill>
              <a:schemeClr val="bg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2" name="그룹 113"/>
            <p:cNvGrpSpPr/>
            <p:nvPr/>
          </p:nvGrpSpPr>
          <p:grpSpPr>
            <a:xfrm rot="0">
              <a:off x="642910" y="3221302"/>
              <a:ext cx="987404" cy="987404"/>
              <a:chOff x="4508214" y="2222206"/>
              <a:chExt cx="2270713" cy="2270713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4815686" y="2529678"/>
                <a:ext cx="1655769" cy="165576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14" name="그룹 117"/>
            <p:cNvGrpSpPr/>
            <p:nvPr/>
          </p:nvGrpSpPr>
          <p:grpSpPr>
            <a:xfrm rot="0">
              <a:off x="3553778" y="3326086"/>
              <a:ext cx="302940" cy="302940"/>
              <a:chOff x="4508214" y="2222206"/>
              <a:chExt cx="2270713" cy="2270713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15" name="그룹 120"/>
            <p:cNvGrpSpPr/>
            <p:nvPr/>
          </p:nvGrpSpPr>
          <p:grpSpPr>
            <a:xfrm rot="0">
              <a:off x="3562343" y="6069298"/>
              <a:ext cx="302940" cy="302940"/>
              <a:chOff x="4508214" y="2222206"/>
              <a:chExt cx="2270713" cy="2270713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 rot="10800000">
              <a:off x="754856" y="2997994"/>
              <a:ext cx="602436" cy="288132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928688" y="4150519"/>
              <a:ext cx="1114425" cy="41195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2033588" y="3352801"/>
              <a:ext cx="1597818" cy="795337"/>
            </a:xfrm>
            <a:prstGeom prst="line">
              <a:avLst/>
            </a:prstGeom>
            <a:solidFill>
              <a:srgbClr val="d83d5c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</p:spPr>
        </p:cxnSp>
        <p:grpSp>
          <p:nvGrpSpPr>
            <p:cNvPr id="20" name="그룹 137"/>
            <p:cNvGrpSpPr/>
            <p:nvPr/>
          </p:nvGrpSpPr>
          <p:grpSpPr>
            <a:xfrm rot="0">
              <a:off x="5500694" y="4499245"/>
              <a:ext cx="302940" cy="302940"/>
              <a:chOff x="4508214" y="2222206"/>
              <a:chExt cx="2270713" cy="2270713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21" name="그룹 140"/>
            <p:cNvGrpSpPr/>
            <p:nvPr/>
          </p:nvGrpSpPr>
          <p:grpSpPr>
            <a:xfrm rot="0">
              <a:off x="7786710" y="3422912"/>
              <a:ext cx="302940" cy="302940"/>
              <a:chOff x="4508214" y="2222206"/>
              <a:chExt cx="2270713" cy="227071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22" name="직선 연결선 21"/>
            <p:cNvCxnSpPr/>
            <p:nvPr/>
          </p:nvCxnSpPr>
          <p:spPr>
            <a:xfrm flipV="1">
              <a:off x="5586416" y="3321954"/>
              <a:ext cx="3557582" cy="11976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 rot="0" flipV="1">
              <a:off x="6891324" y="1065228"/>
              <a:ext cx="1928826" cy="1002894"/>
              <a:chOff x="7215206" y="4861316"/>
              <a:chExt cx="1928826" cy="1002894"/>
            </a:xfrm>
          </p:grpSpPr>
          <p:grpSp>
            <p:nvGrpSpPr>
              <p:cNvPr id="36" name="그룹 229"/>
              <p:cNvGrpSpPr/>
              <p:nvPr/>
            </p:nvGrpSpPr>
            <p:grpSpPr>
              <a:xfrm rot="0">
                <a:off x="7215206" y="4861316"/>
                <a:ext cx="476312" cy="476312"/>
                <a:chOff x="4508214" y="2222206"/>
                <a:chExt cx="2270713" cy="2270713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4508214" y="2222206"/>
                  <a:ext cx="2270713" cy="2270713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4957082" y="2671074"/>
                  <a:ext cx="1372977" cy="1372977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grpSp>
            <p:nvGrpSpPr>
              <p:cNvPr id="37" name="그룹 232"/>
              <p:cNvGrpSpPr/>
              <p:nvPr/>
            </p:nvGrpSpPr>
            <p:grpSpPr>
              <a:xfrm rot="0">
                <a:off x="8886824" y="5607002"/>
                <a:ext cx="257208" cy="257208"/>
                <a:chOff x="4508214" y="-244724"/>
                <a:chExt cx="2270713" cy="2270713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4508214" y="-244724"/>
                  <a:ext cx="2270713" cy="2270713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5007932" y="254994"/>
                  <a:ext cx="1271277" cy="1271277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cxnSp>
            <p:nvCxnSpPr>
              <p:cNvPr id="38" name="직선 연결선 37"/>
              <p:cNvCxnSpPr/>
              <p:nvPr/>
            </p:nvCxnSpPr>
            <p:spPr>
              <a:xfrm>
                <a:off x="7537482" y="4887913"/>
                <a:ext cx="1527175" cy="74295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14"/>
            <p:cNvGrpSpPr/>
            <p:nvPr/>
          </p:nvGrpSpPr>
          <p:grpSpPr>
            <a:xfrm rot="0">
              <a:off x="1904099" y="4119790"/>
              <a:ext cx="476312" cy="476312"/>
              <a:chOff x="4508214" y="2222206"/>
              <a:chExt cx="2270713" cy="2270713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957082" y="2671074"/>
                <a:ext cx="1372977" cy="1372977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0" y="4857751"/>
            <a:ext cx="9144000" cy="2003000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-2"/>
            <a:ext cx="9144000" cy="295277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71472" y="5072074"/>
            <a:ext cx="7143771" cy="1112835"/>
          </a:xfrm>
        </p:spPr>
        <p:txBody>
          <a:bodyPr/>
          <a:lstStyle>
            <a:lvl1pPr algn="l">
              <a:tabLst>
                <a:tab pos="5295900" algn="l"/>
              </a:tabLst>
              <a:defRPr sz="4800">
                <a:solidFill>
                  <a:schemeClr val="accent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1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2146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8CD32CEF-91BA-4E3D-9705-28C0F904318C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42146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 rot="0" flipV="1">
            <a:off x="0" y="294781"/>
            <a:ext cx="9144001" cy="5578482"/>
            <a:chOff x="0" y="1065228"/>
            <a:chExt cx="9144001" cy="5578482"/>
          </a:xfrm>
        </p:grpSpPr>
        <p:cxnSp>
          <p:nvCxnSpPr>
            <p:cNvPr id="119" name="직선 연결선 118"/>
            <p:cNvCxnSpPr/>
            <p:nvPr/>
          </p:nvCxnSpPr>
          <p:spPr>
            <a:xfrm flipV="1">
              <a:off x="3606800" y="2649799"/>
              <a:ext cx="5537201" cy="347588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Freeform 5"/>
            <p:cNvSpPr/>
            <p:nvPr/>
          </p:nvSpPr>
          <p:spPr>
            <a:xfrm>
              <a:off x="0" y="2078305"/>
              <a:ext cx="4429124" cy="4565405"/>
            </a:xfrm>
            <a:custGeom>
              <a:avLst/>
              <a:gdLst/>
              <a:cxnLst>
                <a:cxn ang="0">
                  <a:pos x="1357" y="0"/>
                </a:cxn>
                <a:cxn ang="0">
                  <a:pos x="1179" y="19"/>
                </a:cxn>
                <a:cxn ang="0">
                  <a:pos x="1008" y="57"/>
                </a:cxn>
                <a:cxn ang="0">
                  <a:pos x="842" y="113"/>
                </a:cxn>
                <a:cxn ang="0">
                  <a:pos x="688" y="187"/>
                </a:cxn>
                <a:cxn ang="0">
                  <a:pos x="545" y="279"/>
                </a:cxn>
                <a:cxn ang="0">
                  <a:pos x="411" y="384"/>
                </a:cxn>
                <a:cxn ang="0">
                  <a:pos x="291" y="505"/>
                </a:cxn>
                <a:cxn ang="0">
                  <a:pos x="186" y="638"/>
                </a:cxn>
                <a:cxn ang="0">
                  <a:pos x="96" y="782"/>
                </a:cxn>
                <a:cxn ang="0">
                  <a:pos x="22" y="938"/>
                </a:cxn>
                <a:cxn ang="0">
                  <a:pos x="0" y="2023"/>
                </a:cxn>
                <a:cxn ang="0">
                  <a:pos x="69" y="2181"/>
                </a:cxn>
                <a:cxn ang="0">
                  <a:pos x="154" y="2330"/>
                </a:cxn>
                <a:cxn ang="0">
                  <a:pos x="255" y="2467"/>
                </a:cxn>
                <a:cxn ang="0">
                  <a:pos x="370" y="2591"/>
                </a:cxn>
                <a:cxn ang="0">
                  <a:pos x="499" y="2702"/>
                </a:cxn>
                <a:cxn ang="0">
                  <a:pos x="639" y="2799"/>
                </a:cxn>
                <a:cxn ang="0">
                  <a:pos x="790" y="2878"/>
                </a:cxn>
                <a:cxn ang="0">
                  <a:pos x="951" y="2941"/>
                </a:cxn>
                <a:cxn ang="0">
                  <a:pos x="1121" y="2985"/>
                </a:cxn>
                <a:cxn ang="0">
                  <a:pos x="1297" y="3010"/>
                </a:cxn>
                <a:cxn ang="0">
                  <a:pos x="1418" y="3015"/>
                </a:cxn>
                <a:cxn ang="0">
                  <a:pos x="1533" y="3010"/>
                </a:cxn>
                <a:cxn ang="0">
                  <a:pos x="1648" y="2998"/>
                </a:cxn>
                <a:cxn ang="0">
                  <a:pos x="1795" y="2968"/>
                </a:cxn>
                <a:cxn ang="0">
                  <a:pos x="2004" y="2897"/>
                </a:cxn>
                <a:cxn ang="0">
                  <a:pos x="2199" y="2796"/>
                </a:cxn>
                <a:cxn ang="0">
                  <a:pos x="2377" y="2670"/>
                </a:cxn>
                <a:cxn ang="0">
                  <a:pos x="2535" y="2521"/>
                </a:cxn>
                <a:cxn ang="0">
                  <a:pos x="2668" y="2351"/>
                </a:cxn>
                <a:cxn ang="0">
                  <a:pos x="2777" y="2162"/>
                </a:cxn>
                <a:cxn ang="0">
                  <a:pos x="2857" y="1955"/>
                </a:cxn>
                <a:cxn ang="0">
                  <a:pos x="2901" y="1774"/>
                </a:cxn>
                <a:cxn ang="0">
                  <a:pos x="2917" y="1661"/>
                </a:cxn>
                <a:cxn ang="0">
                  <a:pos x="2925" y="1546"/>
                </a:cxn>
                <a:cxn ang="0">
                  <a:pos x="2925" y="1469"/>
                </a:cxn>
                <a:cxn ang="0">
                  <a:pos x="2917" y="1354"/>
                </a:cxn>
                <a:cxn ang="0">
                  <a:pos x="2901" y="1241"/>
                </a:cxn>
                <a:cxn ang="0">
                  <a:pos x="2857" y="1060"/>
                </a:cxn>
                <a:cxn ang="0">
                  <a:pos x="2777" y="853"/>
                </a:cxn>
                <a:cxn ang="0">
                  <a:pos x="2668" y="664"/>
                </a:cxn>
                <a:cxn ang="0">
                  <a:pos x="2535" y="493"/>
                </a:cxn>
                <a:cxn ang="0">
                  <a:pos x="2377" y="343"/>
                </a:cxn>
                <a:cxn ang="0">
                  <a:pos x="2199" y="217"/>
                </a:cxn>
                <a:cxn ang="0">
                  <a:pos x="2004" y="118"/>
                </a:cxn>
                <a:cxn ang="0">
                  <a:pos x="1795" y="47"/>
                </a:cxn>
                <a:cxn ang="0">
                  <a:pos x="1648" y="17"/>
                </a:cxn>
                <a:cxn ang="0">
                  <a:pos x="1533" y="5"/>
                </a:cxn>
                <a:cxn ang="0">
                  <a:pos x="1418" y="0"/>
                </a:cxn>
              </a:cxnLst>
              <a:rect l="0" t="0" r="r" b="b"/>
              <a:pathLst>
                <a:path w="2925" h="3015">
                  <a:moveTo>
                    <a:pt x="1418" y="0"/>
                  </a:moveTo>
                  <a:lnTo>
                    <a:pt x="1418" y="0"/>
                  </a:lnTo>
                  <a:lnTo>
                    <a:pt x="1357" y="0"/>
                  </a:lnTo>
                  <a:lnTo>
                    <a:pt x="1297" y="5"/>
                  </a:lnTo>
                  <a:lnTo>
                    <a:pt x="1237" y="11"/>
                  </a:lnTo>
                  <a:lnTo>
                    <a:pt x="1179" y="19"/>
                  </a:lnTo>
                  <a:lnTo>
                    <a:pt x="1121" y="28"/>
                  </a:lnTo>
                  <a:lnTo>
                    <a:pt x="1063" y="41"/>
                  </a:lnTo>
                  <a:lnTo>
                    <a:pt x="1008" y="57"/>
                  </a:lnTo>
                  <a:lnTo>
                    <a:pt x="951" y="72"/>
                  </a:lnTo>
                  <a:lnTo>
                    <a:pt x="897" y="93"/>
                  </a:lnTo>
                  <a:lnTo>
                    <a:pt x="842" y="113"/>
                  </a:lnTo>
                  <a:lnTo>
                    <a:pt x="790" y="135"/>
                  </a:lnTo>
                  <a:lnTo>
                    <a:pt x="738" y="161"/>
                  </a:lnTo>
                  <a:lnTo>
                    <a:pt x="688" y="187"/>
                  </a:lnTo>
                  <a:lnTo>
                    <a:pt x="639" y="216"/>
                  </a:lnTo>
                  <a:lnTo>
                    <a:pt x="590" y="247"/>
                  </a:lnTo>
                  <a:lnTo>
                    <a:pt x="545" y="279"/>
                  </a:lnTo>
                  <a:lnTo>
                    <a:pt x="499" y="312"/>
                  </a:lnTo>
                  <a:lnTo>
                    <a:pt x="453" y="348"/>
                  </a:lnTo>
                  <a:lnTo>
                    <a:pt x="411" y="384"/>
                  </a:lnTo>
                  <a:lnTo>
                    <a:pt x="370" y="424"/>
                  </a:lnTo>
                  <a:lnTo>
                    <a:pt x="331" y="463"/>
                  </a:lnTo>
                  <a:lnTo>
                    <a:pt x="291" y="505"/>
                  </a:lnTo>
                  <a:lnTo>
                    <a:pt x="255" y="548"/>
                  </a:lnTo>
                  <a:lnTo>
                    <a:pt x="219" y="592"/>
                  </a:lnTo>
                  <a:lnTo>
                    <a:pt x="186" y="638"/>
                  </a:lnTo>
                  <a:lnTo>
                    <a:pt x="154" y="685"/>
                  </a:lnTo>
                  <a:lnTo>
                    <a:pt x="124" y="734"/>
                  </a:lnTo>
                  <a:lnTo>
                    <a:pt x="96" y="782"/>
                  </a:lnTo>
                  <a:lnTo>
                    <a:pt x="69" y="833"/>
                  </a:lnTo>
                  <a:lnTo>
                    <a:pt x="44" y="885"/>
                  </a:lnTo>
                  <a:lnTo>
                    <a:pt x="22" y="938"/>
                  </a:lnTo>
                  <a:lnTo>
                    <a:pt x="0" y="992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2" y="2077"/>
                  </a:lnTo>
                  <a:lnTo>
                    <a:pt x="44" y="2130"/>
                  </a:lnTo>
                  <a:lnTo>
                    <a:pt x="69" y="2181"/>
                  </a:lnTo>
                  <a:lnTo>
                    <a:pt x="96" y="2233"/>
                  </a:lnTo>
                  <a:lnTo>
                    <a:pt x="124" y="2281"/>
                  </a:lnTo>
                  <a:lnTo>
                    <a:pt x="154" y="2330"/>
                  </a:lnTo>
                  <a:lnTo>
                    <a:pt x="186" y="2376"/>
                  </a:lnTo>
                  <a:lnTo>
                    <a:pt x="219" y="2421"/>
                  </a:lnTo>
                  <a:lnTo>
                    <a:pt x="255" y="2467"/>
                  </a:lnTo>
                  <a:lnTo>
                    <a:pt x="291" y="2510"/>
                  </a:lnTo>
                  <a:lnTo>
                    <a:pt x="331" y="2551"/>
                  </a:lnTo>
                  <a:lnTo>
                    <a:pt x="370" y="2591"/>
                  </a:lnTo>
                  <a:lnTo>
                    <a:pt x="411" y="2629"/>
                  </a:lnTo>
                  <a:lnTo>
                    <a:pt x="453" y="2667"/>
                  </a:lnTo>
                  <a:lnTo>
                    <a:pt x="499" y="2702"/>
                  </a:lnTo>
                  <a:lnTo>
                    <a:pt x="545" y="2736"/>
                  </a:lnTo>
                  <a:lnTo>
                    <a:pt x="590" y="2768"/>
                  </a:lnTo>
                  <a:lnTo>
                    <a:pt x="639" y="2799"/>
                  </a:lnTo>
                  <a:lnTo>
                    <a:pt x="688" y="2828"/>
                  </a:lnTo>
                  <a:lnTo>
                    <a:pt x="738" y="2854"/>
                  </a:lnTo>
                  <a:lnTo>
                    <a:pt x="790" y="2878"/>
                  </a:lnTo>
                  <a:lnTo>
                    <a:pt x="842" y="2902"/>
                  </a:lnTo>
                  <a:lnTo>
                    <a:pt x="897" y="2922"/>
                  </a:lnTo>
                  <a:lnTo>
                    <a:pt x="951" y="2941"/>
                  </a:lnTo>
                  <a:lnTo>
                    <a:pt x="1008" y="2958"/>
                  </a:lnTo>
                  <a:lnTo>
                    <a:pt x="1063" y="2972"/>
                  </a:lnTo>
                  <a:lnTo>
                    <a:pt x="1121" y="2985"/>
                  </a:lnTo>
                  <a:lnTo>
                    <a:pt x="1179" y="2996"/>
                  </a:lnTo>
                  <a:lnTo>
                    <a:pt x="1237" y="3004"/>
                  </a:lnTo>
                  <a:lnTo>
                    <a:pt x="1297" y="3010"/>
                  </a:lnTo>
                  <a:lnTo>
                    <a:pt x="1357" y="3013"/>
                  </a:lnTo>
                  <a:lnTo>
                    <a:pt x="1418" y="3015"/>
                  </a:lnTo>
                  <a:lnTo>
                    <a:pt x="1418" y="3015"/>
                  </a:lnTo>
                  <a:lnTo>
                    <a:pt x="1456" y="3015"/>
                  </a:lnTo>
                  <a:lnTo>
                    <a:pt x="1496" y="3013"/>
                  </a:lnTo>
                  <a:lnTo>
                    <a:pt x="1533" y="3010"/>
                  </a:lnTo>
                  <a:lnTo>
                    <a:pt x="1573" y="3007"/>
                  </a:lnTo>
                  <a:lnTo>
                    <a:pt x="1610" y="3002"/>
                  </a:lnTo>
                  <a:lnTo>
                    <a:pt x="1648" y="2998"/>
                  </a:lnTo>
                  <a:lnTo>
                    <a:pt x="1684" y="2991"/>
                  </a:lnTo>
                  <a:lnTo>
                    <a:pt x="1722" y="2985"/>
                  </a:lnTo>
                  <a:lnTo>
                    <a:pt x="1795" y="2968"/>
                  </a:lnTo>
                  <a:lnTo>
                    <a:pt x="1866" y="2947"/>
                  </a:lnTo>
                  <a:lnTo>
                    <a:pt x="1936" y="2924"/>
                  </a:lnTo>
                  <a:lnTo>
                    <a:pt x="2004" y="2897"/>
                  </a:lnTo>
                  <a:lnTo>
                    <a:pt x="2072" y="2867"/>
                  </a:lnTo>
                  <a:lnTo>
                    <a:pt x="2136" y="2834"/>
                  </a:lnTo>
                  <a:lnTo>
                    <a:pt x="2199" y="2796"/>
                  </a:lnTo>
                  <a:lnTo>
                    <a:pt x="2261" y="2758"/>
                  </a:lnTo>
                  <a:lnTo>
                    <a:pt x="2320" y="2716"/>
                  </a:lnTo>
                  <a:lnTo>
                    <a:pt x="2377" y="2670"/>
                  </a:lnTo>
                  <a:lnTo>
                    <a:pt x="2432" y="2623"/>
                  </a:lnTo>
                  <a:lnTo>
                    <a:pt x="2484" y="2574"/>
                  </a:lnTo>
                  <a:lnTo>
                    <a:pt x="2535" y="2521"/>
                  </a:lnTo>
                  <a:lnTo>
                    <a:pt x="2582" y="2467"/>
                  </a:lnTo>
                  <a:lnTo>
                    <a:pt x="2626" y="2409"/>
                  </a:lnTo>
                  <a:lnTo>
                    <a:pt x="2668" y="2351"/>
                  </a:lnTo>
                  <a:lnTo>
                    <a:pt x="2708" y="2289"/>
                  </a:lnTo>
                  <a:lnTo>
                    <a:pt x="2744" y="2226"/>
                  </a:lnTo>
                  <a:lnTo>
                    <a:pt x="2777" y="2162"/>
                  </a:lnTo>
                  <a:lnTo>
                    <a:pt x="2807" y="2094"/>
                  </a:lnTo>
                  <a:lnTo>
                    <a:pt x="2834" y="2026"/>
                  </a:lnTo>
                  <a:lnTo>
                    <a:pt x="2857" y="1955"/>
                  </a:lnTo>
                  <a:lnTo>
                    <a:pt x="2878" y="1885"/>
                  </a:lnTo>
                  <a:lnTo>
                    <a:pt x="2895" y="1811"/>
                  </a:lnTo>
                  <a:lnTo>
                    <a:pt x="2901" y="1774"/>
                  </a:lnTo>
                  <a:lnTo>
                    <a:pt x="2908" y="1737"/>
                  </a:lnTo>
                  <a:lnTo>
                    <a:pt x="2914" y="1699"/>
                  </a:lnTo>
                  <a:lnTo>
                    <a:pt x="2917" y="1661"/>
                  </a:lnTo>
                  <a:lnTo>
                    <a:pt x="2922" y="1623"/>
                  </a:lnTo>
                  <a:lnTo>
                    <a:pt x="2923" y="1585"/>
                  </a:lnTo>
                  <a:lnTo>
                    <a:pt x="2925" y="1546"/>
                  </a:lnTo>
                  <a:lnTo>
                    <a:pt x="2925" y="1507"/>
                  </a:lnTo>
                  <a:lnTo>
                    <a:pt x="2925" y="1507"/>
                  </a:lnTo>
                  <a:lnTo>
                    <a:pt x="2925" y="1469"/>
                  </a:lnTo>
                  <a:lnTo>
                    <a:pt x="2923" y="1430"/>
                  </a:lnTo>
                  <a:lnTo>
                    <a:pt x="2922" y="1392"/>
                  </a:lnTo>
                  <a:lnTo>
                    <a:pt x="2917" y="1354"/>
                  </a:lnTo>
                  <a:lnTo>
                    <a:pt x="2914" y="1315"/>
                  </a:lnTo>
                  <a:lnTo>
                    <a:pt x="2908" y="1278"/>
                  </a:lnTo>
                  <a:lnTo>
                    <a:pt x="2901" y="1241"/>
                  </a:lnTo>
                  <a:lnTo>
                    <a:pt x="2895" y="1203"/>
                  </a:lnTo>
                  <a:lnTo>
                    <a:pt x="2878" y="1130"/>
                  </a:lnTo>
                  <a:lnTo>
                    <a:pt x="2857" y="1060"/>
                  </a:lnTo>
                  <a:lnTo>
                    <a:pt x="2834" y="989"/>
                  </a:lnTo>
                  <a:lnTo>
                    <a:pt x="2807" y="921"/>
                  </a:lnTo>
                  <a:lnTo>
                    <a:pt x="2777" y="853"/>
                  </a:lnTo>
                  <a:lnTo>
                    <a:pt x="2744" y="789"/>
                  </a:lnTo>
                  <a:lnTo>
                    <a:pt x="2708" y="726"/>
                  </a:lnTo>
                  <a:lnTo>
                    <a:pt x="2668" y="664"/>
                  </a:lnTo>
                  <a:lnTo>
                    <a:pt x="2626" y="605"/>
                  </a:lnTo>
                  <a:lnTo>
                    <a:pt x="2582" y="548"/>
                  </a:lnTo>
                  <a:lnTo>
                    <a:pt x="2535" y="493"/>
                  </a:lnTo>
                  <a:lnTo>
                    <a:pt x="2484" y="441"/>
                  </a:lnTo>
                  <a:lnTo>
                    <a:pt x="2432" y="392"/>
                  </a:lnTo>
                  <a:lnTo>
                    <a:pt x="2377" y="343"/>
                  </a:lnTo>
                  <a:lnTo>
                    <a:pt x="2320" y="299"/>
                  </a:lnTo>
                  <a:lnTo>
                    <a:pt x="2261" y="257"/>
                  </a:lnTo>
                  <a:lnTo>
                    <a:pt x="2199" y="217"/>
                  </a:lnTo>
                  <a:lnTo>
                    <a:pt x="2136" y="181"/>
                  </a:lnTo>
                  <a:lnTo>
                    <a:pt x="2072" y="148"/>
                  </a:lnTo>
                  <a:lnTo>
                    <a:pt x="2004" y="118"/>
                  </a:lnTo>
                  <a:lnTo>
                    <a:pt x="1936" y="91"/>
                  </a:lnTo>
                  <a:lnTo>
                    <a:pt x="1866" y="68"/>
                  </a:lnTo>
                  <a:lnTo>
                    <a:pt x="1795" y="47"/>
                  </a:lnTo>
                  <a:lnTo>
                    <a:pt x="1722" y="30"/>
                  </a:lnTo>
                  <a:lnTo>
                    <a:pt x="1684" y="24"/>
                  </a:lnTo>
                  <a:lnTo>
                    <a:pt x="1648" y="17"/>
                  </a:lnTo>
                  <a:lnTo>
                    <a:pt x="1610" y="11"/>
                  </a:lnTo>
                  <a:lnTo>
                    <a:pt x="1573" y="8"/>
                  </a:lnTo>
                  <a:lnTo>
                    <a:pt x="1533" y="5"/>
                  </a:lnTo>
                  <a:lnTo>
                    <a:pt x="1496" y="2"/>
                  </a:lnTo>
                  <a:lnTo>
                    <a:pt x="1456" y="0"/>
                  </a:lnTo>
                  <a:lnTo>
                    <a:pt x="1418" y="0"/>
                  </a:lnTo>
                  <a:lnTo>
                    <a:pt x="1418" y="0"/>
                  </a:lnTo>
                </a:path>
              </a:pathLst>
            </a:custGeom>
            <a:solidFill>
              <a:schemeClr val="accent2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88882" y="2423569"/>
              <a:ext cx="3906747" cy="3906747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205566" y="3440254"/>
              <a:ext cx="1873378" cy="1873376"/>
            </a:xfrm>
            <a:prstGeom prst="ellipse">
              <a:avLst/>
            </a:prstGeom>
            <a:solidFill>
              <a:schemeClr val="bg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23" name="그룹 113"/>
            <p:cNvGrpSpPr/>
            <p:nvPr/>
          </p:nvGrpSpPr>
          <p:grpSpPr>
            <a:xfrm rot="0">
              <a:off x="642910" y="3221302"/>
              <a:ext cx="987404" cy="987404"/>
              <a:chOff x="4508214" y="2222206"/>
              <a:chExt cx="2270713" cy="2270713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4815686" y="2529678"/>
                <a:ext cx="1655769" cy="165576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124" name="그룹 117"/>
            <p:cNvGrpSpPr/>
            <p:nvPr/>
          </p:nvGrpSpPr>
          <p:grpSpPr>
            <a:xfrm rot="0">
              <a:off x="3553778" y="3326086"/>
              <a:ext cx="302940" cy="302940"/>
              <a:chOff x="4508214" y="2222206"/>
              <a:chExt cx="2270713" cy="2270713"/>
            </a:xfrm>
          </p:grpSpPr>
          <p:sp>
            <p:nvSpPr>
              <p:cNvPr id="149" name="타원 148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125" name="그룹 120"/>
            <p:cNvGrpSpPr/>
            <p:nvPr/>
          </p:nvGrpSpPr>
          <p:grpSpPr>
            <a:xfrm rot="0">
              <a:off x="3562343" y="6069298"/>
              <a:ext cx="302940" cy="302940"/>
              <a:chOff x="4508214" y="2222206"/>
              <a:chExt cx="2270713" cy="2270713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126" name="직선 연결선 125"/>
            <p:cNvCxnSpPr/>
            <p:nvPr/>
          </p:nvCxnSpPr>
          <p:spPr>
            <a:xfrm rot="10800000">
              <a:off x="754856" y="2997994"/>
              <a:ext cx="602436" cy="288132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928688" y="4150519"/>
              <a:ext cx="1114425" cy="41195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2033588" y="3352801"/>
              <a:ext cx="1597818" cy="795337"/>
            </a:xfrm>
            <a:prstGeom prst="line">
              <a:avLst/>
            </a:prstGeom>
            <a:solidFill>
              <a:srgbClr val="d83d5c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</p:spPr>
        </p:cxnSp>
        <p:grpSp>
          <p:nvGrpSpPr>
            <p:cNvPr id="129" name="그룹 137"/>
            <p:cNvGrpSpPr/>
            <p:nvPr/>
          </p:nvGrpSpPr>
          <p:grpSpPr>
            <a:xfrm rot="0">
              <a:off x="5500694" y="4499245"/>
              <a:ext cx="302940" cy="302940"/>
              <a:chOff x="4508214" y="2222206"/>
              <a:chExt cx="2270713" cy="2270713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130" name="그룹 140"/>
            <p:cNvGrpSpPr/>
            <p:nvPr/>
          </p:nvGrpSpPr>
          <p:grpSpPr>
            <a:xfrm rot="0">
              <a:off x="7786710" y="3422912"/>
              <a:ext cx="302940" cy="302940"/>
              <a:chOff x="4508214" y="2222206"/>
              <a:chExt cx="2270713" cy="2270713"/>
            </a:xfrm>
          </p:grpSpPr>
          <p:sp>
            <p:nvSpPr>
              <p:cNvPr id="143" name="타원 22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4" name="타원 23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131" name="직선 연결선 130"/>
            <p:cNvCxnSpPr/>
            <p:nvPr/>
          </p:nvCxnSpPr>
          <p:spPr>
            <a:xfrm flipV="1">
              <a:off x="5586416" y="3321954"/>
              <a:ext cx="3557582" cy="11976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34"/>
            <p:cNvGrpSpPr/>
            <p:nvPr/>
          </p:nvGrpSpPr>
          <p:grpSpPr>
            <a:xfrm rot="0" flipV="1">
              <a:off x="6891324" y="1065228"/>
              <a:ext cx="1928826" cy="1002894"/>
              <a:chOff x="7215206" y="4861316"/>
              <a:chExt cx="1928826" cy="1002894"/>
            </a:xfrm>
          </p:grpSpPr>
          <p:grpSp>
            <p:nvGrpSpPr>
              <p:cNvPr id="136" name="그룹 229"/>
              <p:cNvGrpSpPr/>
              <p:nvPr/>
            </p:nvGrpSpPr>
            <p:grpSpPr>
              <a:xfrm rot="0">
                <a:off x="7215206" y="4861316"/>
                <a:ext cx="476312" cy="476312"/>
                <a:chOff x="4508214" y="2222206"/>
                <a:chExt cx="2270713" cy="2270713"/>
              </a:xfrm>
            </p:grpSpPr>
            <p:sp>
              <p:nvSpPr>
                <p:cNvPr id="141" name="타원 140"/>
                <p:cNvSpPr/>
                <p:nvPr/>
              </p:nvSpPr>
              <p:spPr>
                <a:xfrm>
                  <a:off x="4508214" y="2222206"/>
                  <a:ext cx="2270713" cy="2270713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4957082" y="2671074"/>
                  <a:ext cx="1372977" cy="1372977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grpSp>
            <p:nvGrpSpPr>
              <p:cNvPr id="137" name="그룹 232"/>
              <p:cNvGrpSpPr/>
              <p:nvPr/>
            </p:nvGrpSpPr>
            <p:grpSpPr>
              <a:xfrm rot="0">
                <a:off x="8886824" y="5607002"/>
                <a:ext cx="257208" cy="257208"/>
                <a:chOff x="4508214" y="-244724"/>
                <a:chExt cx="2270713" cy="2270713"/>
              </a:xfrm>
            </p:grpSpPr>
            <p:sp>
              <p:nvSpPr>
                <p:cNvPr id="139" name="타원 138"/>
                <p:cNvSpPr/>
                <p:nvPr/>
              </p:nvSpPr>
              <p:spPr>
                <a:xfrm>
                  <a:off x="4508214" y="-244724"/>
                  <a:ext cx="2270713" cy="2270713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007932" y="254994"/>
                  <a:ext cx="1271277" cy="1271277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cxnSp>
            <p:nvCxnSpPr>
              <p:cNvPr id="138" name="직선 연결선 137"/>
              <p:cNvCxnSpPr/>
              <p:nvPr/>
            </p:nvCxnSpPr>
            <p:spPr>
              <a:xfrm>
                <a:off x="7537482" y="4887913"/>
                <a:ext cx="1527175" cy="74295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14"/>
            <p:cNvGrpSpPr/>
            <p:nvPr/>
          </p:nvGrpSpPr>
          <p:grpSpPr>
            <a:xfrm rot="0">
              <a:off x="1904099" y="4119790"/>
              <a:ext cx="476312" cy="476312"/>
              <a:chOff x="4508214" y="2222206"/>
              <a:chExt cx="2270713" cy="2270713"/>
            </a:xfrm>
          </p:grpSpPr>
          <p:sp>
            <p:nvSpPr>
              <p:cNvPr id="134" name="타원 133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4957082" y="2671074"/>
                <a:ext cx="1372977" cy="1372977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00108"/>
            <a:ext cx="9144000" cy="10715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7215206" y="1003664"/>
            <a:ext cx="1652644" cy="1057314"/>
            <a:chOff x="7215206" y="1003664"/>
            <a:chExt cx="1652644" cy="1057314"/>
          </a:xfrm>
        </p:grpSpPr>
        <p:grpSp>
          <p:nvGrpSpPr>
            <p:cNvPr id="9" name="그룹 73"/>
            <p:cNvGrpSpPr/>
            <p:nvPr/>
          </p:nvGrpSpPr>
          <p:grpSpPr>
            <a:xfrm rot="0">
              <a:off x="7215206" y="1003664"/>
              <a:ext cx="476312" cy="476312"/>
              <a:chOff x="4508214" y="2222206"/>
              <a:chExt cx="2270713" cy="227071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57082" y="2671074"/>
                <a:ext cx="1372977" cy="1372977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10" name="그룹 123"/>
            <p:cNvGrpSpPr/>
            <p:nvPr/>
          </p:nvGrpSpPr>
          <p:grpSpPr>
            <a:xfrm rot="0">
              <a:off x="8610642" y="1803770"/>
              <a:ext cx="257208" cy="257208"/>
              <a:chOff x="4508214" y="2222206"/>
              <a:chExt cx="2270713" cy="2270713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007932" y="2721924"/>
                <a:ext cx="1271277" cy="1271277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7574756" y="1047750"/>
              <a:ext cx="1233488" cy="785813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 rot="0">
            <a:off x="64816" y="143083"/>
            <a:ext cx="1857813" cy="6076629"/>
            <a:chOff x="64816" y="143083"/>
            <a:chExt cx="1857813" cy="6076629"/>
          </a:xfrm>
        </p:grpSpPr>
        <p:grpSp>
          <p:nvGrpSpPr>
            <p:cNvPr id="17" name="그룹 27"/>
            <p:cNvGrpSpPr/>
            <p:nvPr/>
          </p:nvGrpSpPr>
          <p:grpSpPr>
            <a:xfrm rot="7210486">
              <a:off x="1143181" y="143083"/>
              <a:ext cx="779448" cy="779448"/>
              <a:chOff x="4508214" y="2222206"/>
              <a:chExt cx="2270713" cy="227071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07932" y="2721924"/>
                <a:ext cx="1271277" cy="1271277"/>
              </a:xfrm>
              <a:prstGeom prst="ellipse">
                <a:avLst/>
              </a:prstGeom>
              <a:solidFill>
                <a:schemeClr val="tx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18" name="그룹 33"/>
            <p:cNvGrpSpPr/>
            <p:nvPr/>
          </p:nvGrpSpPr>
          <p:grpSpPr>
            <a:xfrm rot="7210486">
              <a:off x="383289" y="2059678"/>
              <a:ext cx="323798" cy="323798"/>
              <a:chOff x="4508214" y="2222206"/>
              <a:chExt cx="2270713" cy="2270713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07932" y="2721924"/>
                <a:ext cx="1271277" cy="1271277"/>
              </a:xfrm>
              <a:prstGeom prst="ellipse">
                <a:avLst/>
              </a:prstGeom>
              <a:solidFill>
                <a:schemeClr val="tx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19" name="직선 연결선 18"/>
            <p:cNvCxnSpPr/>
            <p:nvPr/>
          </p:nvCxnSpPr>
          <p:spPr>
            <a:xfrm rot="5400000">
              <a:off x="-78580" y="840583"/>
              <a:ext cx="1790700" cy="7858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495301" y="923924"/>
              <a:ext cx="1543050" cy="116205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6"/>
            <p:cNvGrpSpPr/>
            <p:nvPr/>
          </p:nvGrpSpPr>
          <p:grpSpPr>
            <a:xfrm rot="7210486">
              <a:off x="64816" y="5600044"/>
              <a:ext cx="619668" cy="619668"/>
              <a:chOff x="4508214" y="2222206"/>
              <a:chExt cx="2270713" cy="2270713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5007932" y="2721924"/>
                <a:ext cx="1271277" cy="1271277"/>
              </a:xfrm>
              <a:prstGeom prst="ellipse">
                <a:avLst/>
              </a:prstGeom>
              <a:solidFill>
                <a:schemeClr val="tx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22" name="직선 연결선 21"/>
            <p:cNvCxnSpPr/>
            <p:nvPr/>
          </p:nvCxnSpPr>
          <p:spPr>
            <a:xfrm rot="16200000" flipH="1">
              <a:off x="-1302543" y="3931443"/>
              <a:ext cx="3671893" cy="2762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5400000">
              <a:off x="-1435893" y="3777457"/>
              <a:ext cx="3625850" cy="611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57356" y="956572"/>
            <a:ext cx="7215238" cy="1143000"/>
          </a:xfrm>
        </p:spPr>
        <p:txBody>
          <a:bodyPr/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56" y="2428875"/>
            <a:ext cx="4567237" cy="324326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84C94B4A-9089-41D2-B432-D068A9A37F04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4791546" y="2505546"/>
            <a:ext cx="6858000" cy="18469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500958" y="274638"/>
            <a:ext cx="1333500" cy="5851525"/>
          </a:xfrm>
        </p:spPr>
        <p:txBody>
          <a:bodyPr vert="eaVert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437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3A8668E-0F45-4BAC-A12A-32657245141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707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0" y="0"/>
            <a:ext cx="1115296" cy="3647968"/>
            <a:chOff x="64816" y="143083"/>
            <a:chExt cx="1857813" cy="6076629"/>
          </a:xfrm>
        </p:grpSpPr>
        <p:grpSp>
          <p:nvGrpSpPr>
            <p:cNvPr id="9" name="그룹 27"/>
            <p:cNvGrpSpPr/>
            <p:nvPr/>
          </p:nvGrpSpPr>
          <p:grpSpPr>
            <a:xfrm rot="7210486">
              <a:off x="1143181" y="143083"/>
              <a:ext cx="779448" cy="779448"/>
              <a:chOff x="4508214" y="2222206"/>
              <a:chExt cx="2270713" cy="227071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007932" y="2721924"/>
                <a:ext cx="1271277" cy="1271277"/>
              </a:xfrm>
              <a:prstGeom prst="ellipse">
                <a:avLst/>
              </a:prstGeom>
              <a:solidFill>
                <a:schemeClr val="tx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10" name="그룹 33"/>
            <p:cNvGrpSpPr/>
            <p:nvPr/>
          </p:nvGrpSpPr>
          <p:grpSpPr>
            <a:xfrm rot="7210486">
              <a:off x="383289" y="2059678"/>
              <a:ext cx="323798" cy="323798"/>
              <a:chOff x="4508214" y="2222206"/>
              <a:chExt cx="2270713" cy="22707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007932" y="2721924"/>
                <a:ext cx="1271277" cy="1271277"/>
              </a:xfrm>
              <a:prstGeom prst="ellipse">
                <a:avLst/>
              </a:prstGeom>
              <a:solidFill>
                <a:schemeClr val="tx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11" name="직선 연결선 10"/>
            <p:cNvCxnSpPr>
              <a:stCxn id="20" idx="4"/>
            </p:cNvCxnSpPr>
            <p:nvPr/>
          </p:nvCxnSpPr>
          <p:spPr>
            <a:xfrm rot="10800000" flipV="1">
              <a:off x="424455" y="336917"/>
              <a:ext cx="771537" cy="1794747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20" idx="0"/>
              <a:endCxn id="18" idx="0"/>
            </p:cNvCxnSpPr>
            <p:nvPr/>
          </p:nvCxnSpPr>
          <p:spPr>
            <a:xfrm flipH="1">
              <a:off x="685149" y="728698"/>
              <a:ext cx="1184671" cy="157425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26"/>
            <p:cNvGrpSpPr/>
            <p:nvPr/>
          </p:nvGrpSpPr>
          <p:grpSpPr>
            <a:xfrm rot="7210486">
              <a:off x="64816" y="5600044"/>
              <a:ext cx="619668" cy="619668"/>
              <a:chOff x="4508214" y="2222206"/>
              <a:chExt cx="2270713" cy="2270713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07932" y="2721924"/>
                <a:ext cx="1271277" cy="1271277"/>
              </a:xfrm>
              <a:prstGeom prst="ellipse">
                <a:avLst/>
              </a:prstGeom>
              <a:solidFill>
                <a:schemeClr val="tx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14" name="직선 연결선 13"/>
            <p:cNvCxnSpPr/>
            <p:nvPr/>
          </p:nvCxnSpPr>
          <p:spPr>
            <a:xfrm rot="16200000" flipH="1">
              <a:off x="-1273243" y="3887537"/>
              <a:ext cx="3606946" cy="26443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8" idx="0"/>
            </p:cNvCxnSpPr>
            <p:nvPr/>
          </p:nvCxnSpPr>
          <p:spPr>
            <a:xfrm flipH="1">
              <a:off x="72750" y="2302955"/>
              <a:ext cx="612399" cy="362340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EE478A4-DB85-470F-878F-EFF0DFE2718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FA7270-ACD7-410D-9661-5E56E80196A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4857760"/>
            <a:ext cx="9144000" cy="1454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5357815"/>
            <a:ext cx="7772400" cy="928705"/>
          </a:xfrm>
        </p:spPr>
        <p:txBody>
          <a:bodyPr anchor="ctr"/>
          <a:lstStyle>
            <a:lvl1pPr algn="l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929198"/>
            <a:ext cx="7772400" cy="428617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2146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B5171AE3-E7F8-46D5-8EFD-7C6FBE7938CF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42146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0" flipV="1">
            <a:off x="0" y="294781"/>
            <a:ext cx="9144001" cy="5578482"/>
            <a:chOff x="0" y="1065228"/>
            <a:chExt cx="9144001" cy="5578482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613150" y="2649799"/>
              <a:ext cx="5530851" cy="346953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5"/>
            <p:cNvSpPr/>
            <p:nvPr/>
          </p:nvSpPr>
          <p:spPr>
            <a:xfrm>
              <a:off x="0" y="2078305"/>
              <a:ext cx="4429124" cy="4565405"/>
            </a:xfrm>
            <a:custGeom>
              <a:avLst/>
              <a:gdLst/>
              <a:cxnLst>
                <a:cxn ang="0">
                  <a:pos x="1357" y="0"/>
                </a:cxn>
                <a:cxn ang="0">
                  <a:pos x="1179" y="19"/>
                </a:cxn>
                <a:cxn ang="0">
                  <a:pos x="1008" y="57"/>
                </a:cxn>
                <a:cxn ang="0">
                  <a:pos x="842" y="113"/>
                </a:cxn>
                <a:cxn ang="0">
                  <a:pos x="688" y="187"/>
                </a:cxn>
                <a:cxn ang="0">
                  <a:pos x="545" y="279"/>
                </a:cxn>
                <a:cxn ang="0">
                  <a:pos x="411" y="384"/>
                </a:cxn>
                <a:cxn ang="0">
                  <a:pos x="291" y="505"/>
                </a:cxn>
                <a:cxn ang="0">
                  <a:pos x="186" y="638"/>
                </a:cxn>
                <a:cxn ang="0">
                  <a:pos x="96" y="782"/>
                </a:cxn>
                <a:cxn ang="0">
                  <a:pos x="22" y="938"/>
                </a:cxn>
                <a:cxn ang="0">
                  <a:pos x="0" y="2023"/>
                </a:cxn>
                <a:cxn ang="0">
                  <a:pos x="69" y="2181"/>
                </a:cxn>
                <a:cxn ang="0">
                  <a:pos x="154" y="2330"/>
                </a:cxn>
                <a:cxn ang="0">
                  <a:pos x="255" y="2467"/>
                </a:cxn>
                <a:cxn ang="0">
                  <a:pos x="370" y="2591"/>
                </a:cxn>
                <a:cxn ang="0">
                  <a:pos x="499" y="2702"/>
                </a:cxn>
                <a:cxn ang="0">
                  <a:pos x="639" y="2799"/>
                </a:cxn>
                <a:cxn ang="0">
                  <a:pos x="790" y="2878"/>
                </a:cxn>
                <a:cxn ang="0">
                  <a:pos x="951" y="2941"/>
                </a:cxn>
                <a:cxn ang="0">
                  <a:pos x="1121" y="2985"/>
                </a:cxn>
                <a:cxn ang="0">
                  <a:pos x="1297" y="3010"/>
                </a:cxn>
                <a:cxn ang="0">
                  <a:pos x="1418" y="3015"/>
                </a:cxn>
                <a:cxn ang="0">
                  <a:pos x="1533" y="3010"/>
                </a:cxn>
                <a:cxn ang="0">
                  <a:pos x="1648" y="2998"/>
                </a:cxn>
                <a:cxn ang="0">
                  <a:pos x="1795" y="2968"/>
                </a:cxn>
                <a:cxn ang="0">
                  <a:pos x="2004" y="2897"/>
                </a:cxn>
                <a:cxn ang="0">
                  <a:pos x="2199" y="2796"/>
                </a:cxn>
                <a:cxn ang="0">
                  <a:pos x="2377" y="2670"/>
                </a:cxn>
                <a:cxn ang="0">
                  <a:pos x="2535" y="2521"/>
                </a:cxn>
                <a:cxn ang="0">
                  <a:pos x="2668" y="2351"/>
                </a:cxn>
                <a:cxn ang="0">
                  <a:pos x="2777" y="2162"/>
                </a:cxn>
                <a:cxn ang="0">
                  <a:pos x="2857" y="1955"/>
                </a:cxn>
                <a:cxn ang="0">
                  <a:pos x="2901" y="1774"/>
                </a:cxn>
                <a:cxn ang="0">
                  <a:pos x="2917" y="1661"/>
                </a:cxn>
                <a:cxn ang="0">
                  <a:pos x="2925" y="1546"/>
                </a:cxn>
                <a:cxn ang="0">
                  <a:pos x="2925" y="1469"/>
                </a:cxn>
                <a:cxn ang="0">
                  <a:pos x="2917" y="1354"/>
                </a:cxn>
                <a:cxn ang="0">
                  <a:pos x="2901" y="1241"/>
                </a:cxn>
                <a:cxn ang="0">
                  <a:pos x="2857" y="1060"/>
                </a:cxn>
                <a:cxn ang="0">
                  <a:pos x="2777" y="853"/>
                </a:cxn>
                <a:cxn ang="0">
                  <a:pos x="2668" y="664"/>
                </a:cxn>
                <a:cxn ang="0">
                  <a:pos x="2535" y="493"/>
                </a:cxn>
                <a:cxn ang="0">
                  <a:pos x="2377" y="343"/>
                </a:cxn>
                <a:cxn ang="0">
                  <a:pos x="2199" y="217"/>
                </a:cxn>
                <a:cxn ang="0">
                  <a:pos x="2004" y="118"/>
                </a:cxn>
                <a:cxn ang="0">
                  <a:pos x="1795" y="47"/>
                </a:cxn>
                <a:cxn ang="0">
                  <a:pos x="1648" y="17"/>
                </a:cxn>
                <a:cxn ang="0">
                  <a:pos x="1533" y="5"/>
                </a:cxn>
                <a:cxn ang="0">
                  <a:pos x="1418" y="0"/>
                </a:cxn>
              </a:cxnLst>
              <a:rect l="0" t="0" r="r" b="b"/>
              <a:pathLst>
                <a:path w="2925" h="3015">
                  <a:moveTo>
                    <a:pt x="1418" y="0"/>
                  </a:moveTo>
                  <a:lnTo>
                    <a:pt x="1418" y="0"/>
                  </a:lnTo>
                  <a:lnTo>
                    <a:pt x="1357" y="0"/>
                  </a:lnTo>
                  <a:lnTo>
                    <a:pt x="1297" y="5"/>
                  </a:lnTo>
                  <a:lnTo>
                    <a:pt x="1237" y="11"/>
                  </a:lnTo>
                  <a:lnTo>
                    <a:pt x="1179" y="19"/>
                  </a:lnTo>
                  <a:lnTo>
                    <a:pt x="1121" y="28"/>
                  </a:lnTo>
                  <a:lnTo>
                    <a:pt x="1063" y="41"/>
                  </a:lnTo>
                  <a:lnTo>
                    <a:pt x="1008" y="57"/>
                  </a:lnTo>
                  <a:lnTo>
                    <a:pt x="951" y="72"/>
                  </a:lnTo>
                  <a:lnTo>
                    <a:pt x="897" y="93"/>
                  </a:lnTo>
                  <a:lnTo>
                    <a:pt x="842" y="113"/>
                  </a:lnTo>
                  <a:lnTo>
                    <a:pt x="790" y="135"/>
                  </a:lnTo>
                  <a:lnTo>
                    <a:pt x="738" y="161"/>
                  </a:lnTo>
                  <a:lnTo>
                    <a:pt x="688" y="187"/>
                  </a:lnTo>
                  <a:lnTo>
                    <a:pt x="639" y="216"/>
                  </a:lnTo>
                  <a:lnTo>
                    <a:pt x="590" y="247"/>
                  </a:lnTo>
                  <a:lnTo>
                    <a:pt x="545" y="279"/>
                  </a:lnTo>
                  <a:lnTo>
                    <a:pt x="499" y="312"/>
                  </a:lnTo>
                  <a:lnTo>
                    <a:pt x="453" y="348"/>
                  </a:lnTo>
                  <a:lnTo>
                    <a:pt x="411" y="384"/>
                  </a:lnTo>
                  <a:lnTo>
                    <a:pt x="370" y="424"/>
                  </a:lnTo>
                  <a:lnTo>
                    <a:pt x="331" y="463"/>
                  </a:lnTo>
                  <a:lnTo>
                    <a:pt x="291" y="505"/>
                  </a:lnTo>
                  <a:lnTo>
                    <a:pt x="255" y="548"/>
                  </a:lnTo>
                  <a:lnTo>
                    <a:pt x="219" y="592"/>
                  </a:lnTo>
                  <a:lnTo>
                    <a:pt x="186" y="638"/>
                  </a:lnTo>
                  <a:lnTo>
                    <a:pt x="154" y="685"/>
                  </a:lnTo>
                  <a:lnTo>
                    <a:pt x="124" y="734"/>
                  </a:lnTo>
                  <a:lnTo>
                    <a:pt x="96" y="782"/>
                  </a:lnTo>
                  <a:lnTo>
                    <a:pt x="69" y="833"/>
                  </a:lnTo>
                  <a:lnTo>
                    <a:pt x="44" y="885"/>
                  </a:lnTo>
                  <a:lnTo>
                    <a:pt x="22" y="938"/>
                  </a:lnTo>
                  <a:lnTo>
                    <a:pt x="0" y="992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2" y="2077"/>
                  </a:lnTo>
                  <a:lnTo>
                    <a:pt x="44" y="2130"/>
                  </a:lnTo>
                  <a:lnTo>
                    <a:pt x="69" y="2181"/>
                  </a:lnTo>
                  <a:lnTo>
                    <a:pt x="96" y="2233"/>
                  </a:lnTo>
                  <a:lnTo>
                    <a:pt x="124" y="2281"/>
                  </a:lnTo>
                  <a:lnTo>
                    <a:pt x="154" y="2330"/>
                  </a:lnTo>
                  <a:lnTo>
                    <a:pt x="186" y="2376"/>
                  </a:lnTo>
                  <a:lnTo>
                    <a:pt x="219" y="2421"/>
                  </a:lnTo>
                  <a:lnTo>
                    <a:pt x="255" y="2467"/>
                  </a:lnTo>
                  <a:lnTo>
                    <a:pt x="291" y="2510"/>
                  </a:lnTo>
                  <a:lnTo>
                    <a:pt x="331" y="2551"/>
                  </a:lnTo>
                  <a:lnTo>
                    <a:pt x="370" y="2591"/>
                  </a:lnTo>
                  <a:lnTo>
                    <a:pt x="411" y="2629"/>
                  </a:lnTo>
                  <a:lnTo>
                    <a:pt x="453" y="2667"/>
                  </a:lnTo>
                  <a:lnTo>
                    <a:pt x="499" y="2702"/>
                  </a:lnTo>
                  <a:lnTo>
                    <a:pt x="545" y="2736"/>
                  </a:lnTo>
                  <a:lnTo>
                    <a:pt x="590" y="2768"/>
                  </a:lnTo>
                  <a:lnTo>
                    <a:pt x="639" y="2799"/>
                  </a:lnTo>
                  <a:lnTo>
                    <a:pt x="688" y="2828"/>
                  </a:lnTo>
                  <a:lnTo>
                    <a:pt x="738" y="2854"/>
                  </a:lnTo>
                  <a:lnTo>
                    <a:pt x="790" y="2878"/>
                  </a:lnTo>
                  <a:lnTo>
                    <a:pt x="842" y="2902"/>
                  </a:lnTo>
                  <a:lnTo>
                    <a:pt x="897" y="2922"/>
                  </a:lnTo>
                  <a:lnTo>
                    <a:pt x="951" y="2941"/>
                  </a:lnTo>
                  <a:lnTo>
                    <a:pt x="1008" y="2958"/>
                  </a:lnTo>
                  <a:lnTo>
                    <a:pt x="1063" y="2972"/>
                  </a:lnTo>
                  <a:lnTo>
                    <a:pt x="1121" y="2985"/>
                  </a:lnTo>
                  <a:lnTo>
                    <a:pt x="1179" y="2996"/>
                  </a:lnTo>
                  <a:lnTo>
                    <a:pt x="1237" y="3004"/>
                  </a:lnTo>
                  <a:lnTo>
                    <a:pt x="1297" y="3010"/>
                  </a:lnTo>
                  <a:lnTo>
                    <a:pt x="1357" y="3013"/>
                  </a:lnTo>
                  <a:lnTo>
                    <a:pt x="1418" y="3015"/>
                  </a:lnTo>
                  <a:lnTo>
                    <a:pt x="1418" y="3015"/>
                  </a:lnTo>
                  <a:lnTo>
                    <a:pt x="1456" y="3015"/>
                  </a:lnTo>
                  <a:lnTo>
                    <a:pt x="1496" y="3013"/>
                  </a:lnTo>
                  <a:lnTo>
                    <a:pt x="1533" y="3010"/>
                  </a:lnTo>
                  <a:lnTo>
                    <a:pt x="1573" y="3007"/>
                  </a:lnTo>
                  <a:lnTo>
                    <a:pt x="1610" y="3002"/>
                  </a:lnTo>
                  <a:lnTo>
                    <a:pt x="1648" y="2998"/>
                  </a:lnTo>
                  <a:lnTo>
                    <a:pt x="1684" y="2991"/>
                  </a:lnTo>
                  <a:lnTo>
                    <a:pt x="1722" y="2985"/>
                  </a:lnTo>
                  <a:lnTo>
                    <a:pt x="1795" y="2968"/>
                  </a:lnTo>
                  <a:lnTo>
                    <a:pt x="1866" y="2947"/>
                  </a:lnTo>
                  <a:lnTo>
                    <a:pt x="1936" y="2924"/>
                  </a:lnTo>
                  <a:lnTo>
                    <a:pt x="2004" y="2897"/>
                  </a:lnTo>
                  <a:lnTo>
                    <a:pt x="2072" y="2867"/>
                  </a:lnTo>
                  <a:lnTo>
                    <a:pt x="2136" y="2834"/>
                  </a:lnTo>
                  <a:lnTo>
                    <a:pt x="2199" y="2796"/>
                  </a:lnTo>
                  <a:lnTo>
                    <a:pt x="2261" y="2758"/>
                  </a:lnTo>
                  <a:lnTo>
                    <a:pt x="2320" y="2716"/>
                  </a:lnTo>
                  <a:lnTo>
                    <a:pt x="2377" y="2670"/>
                  </a:lnTo>
                  <a:lnTo>
                    <a:pt x="2432" y="2623"/>
                  </a:lnTo>
                  <a:lnTo>
                    <a:pt x="2484" y="2574"/>
                  </a:lnTo>
                  <a:lnTo>
                    <a:pt x="2535" y="2521"/>
                  </a:lnTo>
                  <a:lnTo>
                    <a:pt x="2582" y="2467"/>
                  </a:lnTo>
                  <a:lnTo>
                    <a:pt x="2626" y="2409"/>
                  </a:lnTo>
                  <a:lnTo>
                    <a:pt x="2668" y="2351"/>
                  </a:lnTo>
                  <a:lnTo>
                    <a:pt x="2708" y="2289"/>
                  </a:lnTo>
                  <a:lnTo>
                    <a:pt x="2744" y="2226"/>
                  </a:lnTo>
                  <a:lnTo>
                    <a:pt x="2777" y="2162"/>
                  </a:lnTo>
                  <a:lnTo>
                    <a:pt x="2807" y="2094"/>
                  </a:lnTo>
                  <a:lnTo>
                    <a:pt x="2834" y="2026"/>
                  </a:lnTo>
                  <a:lnTo>
                    <a:pt x="2857" y="1955"/>
                  </a:lnTo>
                  <a:lnTo>
                    <a:pt x="2878" y="1885"/>
                  </a:lnTo>
                  <a:lnTo>
                    <a:pt x="2895" y="1811"/>
                  </a:lnTo>
                  <a:lnTo>
                    <a:pt x="2901" y="1774"/>
                  </a:lnTo>
                  <a:lnTo>
                    <a:pt x="2908" y="1737"/>
                  </a:lnTo>
                  <a:lnTo>
                    <a:pt x="2914" y="1699"/>
                  </a:lnTo>
                  <a:lnTo>
                    <a:pt x="2917" y="1661"/>
                  </a:lnTo>
                  <a:lnTo>
                    <a:pt x="2922" y="1623"/>
                  </a:lnTo>
                  <a:lnTo>
                    <a:pt x="2923" y="1585"/>
                  </a:lnTo>
                  <a:lnTo>
                    <a:pt x="2925" y="1546"/>
                  </a:lnTo>
                  <a:lnTo>
                    <a:pt x="2925" y="1507"/>
                  </a:lnTo>
                  <a:lnTo>
                    <a:pt x="2925" y="1507"/>
                  </a:lnTo>
                  <a:lnTo>
                    <a:pt x="2925" y="1469"/>
                  </a:lnTo>
                  <a:lnTo>
                    <a:pt x="2923" y="1430"/>
                  </a:lnTo>
                  <a:lnTo>
                    <a:pt x="2922" y="1392"/>
                  </a:lnTo>
                  <a:lnTo>
                    <a:pt x="2917" y="1354"/>
                  </a:lnTo>
                  <a:lnTo>
                    <a:pt x="2914" y="1315"/>
                  </a:lnTo>
                  <a:lnTo>
                    <a:pt x="2908" y="1278"/>
                  </a:lnTo>
                  <a:lnTo>
                    <a:pt x="2901" y="1241"/>
                  </a:lnTo>
                  <a:lnTo>
                    <a:pt x="2895" y="1203"/>
                  </a:lnTo>
                  <a:lnTo>
                    <a:pt x="2878" y="1130"/>
                  </a:lnTo>
                  <a:lnTo>
                    <a:pt x="2857" y="1060"/>
                  </a:lnTo>
                  <a:lnTo>
                    <a:pt x="2834" y="989"/>
                  </a:lnTo>
                  <a:lnTo>
                    <a:pt x="2807" y="921"/>
                  </a:lnTo>
                  <a:lnTo>
                    <a:pt x="2777" y="853"/>
                  </a:lnTo>
                  <a:lnTo>
                    <a:pt x="2744" y="789"/>
                  </a:lnTo>
                  <a:lnTo>
                    <a:pt x="2708" y="726"/>
                  </a:lnTo>
                  <a:lnTo>
                    <a:pt x="2668" y="664"/>
                  </a:lnTo>
                  <a:lnTo>
                    <a:pt x="2626" y="605"/>
                  </a:lnTo>
                  <a:lnTo>
                    <a:pt x="2582" y="548"/>
                  </a:lnTo>
                  <a:lnTo>
                    <a:pt x="2535" y="493"/>
                  </a:lnTo>
                  <a:lnTo>
                    <a:pt x="2484" y="441"/>
                  </a:lnTo>
                  <a:lnTo>
                    <a:pt x="2432" y="392"/>
                  </a:lnTo>
                  <a:lnTo>
                    <a:pt x="2377" y="343"/>
                  </a:lnTo>
                  <a:lnTo>
                    <a:pt x="2320" y="299"/>
                  </a:lnTo>
                  <a:lnTo>
                    <a:pt x="2261" y="257"/>
                  </a:lnTo>
                  <a:lnTo>
                    <a:pt x="2199" y="217"/>
                  </a:lnTo>
                  <a:lnTo>
                    <a:pt x="2136" y="181"/>
                  </a:lnTo>
                  <a:lnTo>
                    <a:pt x="2072" y="148"/>
                  </a:lnTo>
                  <a:lnTo>
                    <a:pt x="2004" y="118"/>
                  </a:lnTo>
                  <a:lnTo>
                    <a:pt x="1936" y="91"/>
                  </a:lnTo>
                  <a:lnTo>
                    <a:pt x="1866" y="68"/>
                  </a:lnTo>
                  <a:lnTo>
                    <a:pt x="1795" y="47"/>
                  </a:lnTo>
                  <a:lnTo>
                    <a:pt x="1722" y="30"/>
                  </a:lnTo>
                  <a:lnTo>
                    <a:pt x="1684" y="24"/>
                  </a:lnTo>
                  <a:lnTo>
                    <a:pt x="1648" y="17"/>
                  </a:lnTo>
                  <a:lnTo>
                    <a:pt x="1610" y="11"/>
                  </a:lnTo>
                  <a:lnTo>
                    <a:pt x="1573" y="8"/>
                  </a:lnTo>
                  <a:lnTo>
                    <a:pt x="1533" y="5"/>
                  </a:lnTo>
                  <a:lnTo>
                    <a:pt x="1496" y="2"/>
                  </a:lnTo>
                  <a:lnTo>
                    <a:pt x="1456" y="0"/>
                  </a:lnTo>
                  <a:lnTo>
                    <a:pt x="1418" y="0"/>
                  </a:lnTo>
                  <a:lnTo>
                    <a:pt x="1418" y="0"/>
                  </a:lnTo>
                </a:path>
              </a:pathLst>
            </a:custGeom>
            <a:solidFill>
              <a:schemeClr val="accent2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88882" y="2423569"/>
              <a:ext cx="3906747" cy="3906747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205566" y="3440254"/>
              <a:ext cx="1873378" cy="1873376"/>
            </a:xfrm>
            <a:prstGeom prst="ellipse">
              <a:avLst/>
            </a:prstGeom>
            <a:solidFill>
              <a:schemeClr val="bg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2" name="그룹 113"/>
            <p:cNvGrpSpPr/>
            <p:nvPr/>
          </p:nvGrpSpPr>
          <p:grpSpPr>
            <a:xfrm rot="0">
              <a:off x="642910" y="3221302"/>
              <a:ext cx="987404" cy="987404"/>
              <a:chOff x="4508214" y="2222206"/>
              <a:chExt cx="2270713" cy="2270713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4815686" y="2529678"/>
                <a:ext cx="1655769" cy="165576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53" name="그룹 117"/>
            <p:cNvGrpSpPr/>
            <p:nvPr/>
          </p:nvGrpSpPr>
          <p:grpSpPr>
            <a:xfrm rot="0">
              <a:off x="3553778" y="3326086"/>
              <a:ext cx="302940" cy="302940"/>
              <a:chOff x="4508214" y="2222206"/>
              <a:chExt cx="2270713" cy="2270713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54" name="그룹 120"/>
            <p:cNvGrpSpPr/>
            <p:nvPr/>
          </p:nvGrpSpPr>
          <p:grpSpPr>
            <a:xfrm rot="0">
              <a:off x="3562343" y="6069298"/>
              <a:ext cx="302940" cy="302940"/>
              <a:chOff x="4508214" y="2222206"/>
              <a:chExt cx="2270713" cy="2270713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82" name="직선 연결선 81"/>
            <p:cNvCxnSpPr/>
            <p:nvPr/>
          </p:nvCxnSpPr>
          <p:spPr>
            <a:xfrm rot="10800000">
              <a:off x="754856" y="2997994"/>
              <a:ext cx="602436" cy="288132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28688" y="4150519"/>
              <a:ext cx="1114425" cy="41195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2033588" y="3352801"/>
              <a:ext cx="1597818" cy="795337"/>
            </a:xfrm>
            <a:prstGeom prst="line">
              <a:avLst/>
            </a:prstGeom>
            <a:solidFill>
              <a:srgbClr val="d83d5c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</p:spPr>
        </p:cxnSp>
        <p:grpSp>
          <p:nvGrpSpPr>
            <p:cNvPr id="85" name="그룹 137"/>
            <p:cNvGrpSpPr/>
            <p:nvPr/>
          </p:nvGrpSpPr>
          <p:grpSpPr>
            <a:xfrm rot="0">
              <a:off x="5500694" y="4499245"/>
              <a:ext cx="302940" cy="302940"/>
              <a:chOff x="4508214" y="2222206"/>
              <a:chExt cx="2270713" cy="2270713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86" name="그룹 140"/>
            <p:cNvGrpSpPr/>
            <p:nvPr/>
          </p:nvGrpSpPr>
          <p:grpSpPr>
            <a:xfrm rot="0">
              <a:off x="7786710" y="3422912"/>
              <a:ext cx="302940" cy="302940"/>
              <a:chOff x="4508214" y="2222206"/>
              <a:chExt cx="2270713" cy="2270713"/>
            </a:xfrm>
          </p:grpSpPr>
          <p:sp>
            <p:nvSpPr>
              <p:cNvPr id="99" name="타원 22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타원 23"/>
              <p:cNvSpPr/>
              <p:nvPr/>
            </p:nvSpPr>
            <p:spPr>
              <a:xfrm>
                <a:off x="5036428" y="2750420"/>
                <a:ext cx="1214285" cy="121428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 flipV="1">
              <a:off x="5586416" y="3321954"/>
              <a:ext cx="3557582" cy="11976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34"/>
            <p:cNvGrpSpPr/>
            <p:nvPr/>
          </p:nvGrpSpPr>
          <p:grpSpPr>
            <a:xfrm rot="0" flipV="1">
              <a:off x="6891324" y="1065228"/>
              <a:ext cx="1928826" cy="1002894"/>
              <a:chOff x="7215206" y="4861316"/>
              <a:chExt cx="1928826" cy="1002894"/>
            </a:xfrm>
          </p:grpSpPr>
          <p:grpSp>
            <p:nvGrpSpPr>
              <p:cNvPr id="92" name="그룹 229"/>
              <p:cNvGrpSpPr/>
              <p:nvPr/>
            </p:nvGrpSpPr>
            <p:grpSpPr>
              <a:xfrm rot="0">
                <a:off x="7215206" y="4861316"/>
                <a:ext cx="476312" cy="476312"/>
                <a:chOff x="4508214" y="2222206"/>
                <a:chExt cx="2270713" cy="2270713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4508214" y="2222206"/>
                  <a:ext cx="2270713" cy="2270713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4957082" y="2671074"/>
                  <a:ext cx="1372977" cy="1372977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grpSp>
            <p:nvGrpSpPr>
              <p:cNvPr id="93" name="그룹 232"/>
              <p:cNvGrpSpPr/>
              <p:nvPr/>
            </p:nvGrpSpPr>
            <p:grpSpPr>
              <a:xfrm rot="0">
                <a:off x="8886824" y="5607002"/>
                <a:ext cx="257208" cy="257208"/>
                <a:chOff x="4508214" y="-244724"/>
                <a:chExt cx="2270713" cy="2270713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4508214" y="-244724"/>
                  <a:ext cx="2270713" cy="2270713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007932" y="254994"/>
                  <a:ext cx="1271277" cy="1271277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cxnSp>
            <p:nvCxnSpPr>
              <p:cNvPr id="94" name="직선 연결선 93"/>
              <p:cNvCxnSpPr/>
              <p:nvPr/>
            </p:nvCxnSpPr>
            <p:spPr>
              <a:xfrm>
                <a:off x="7537482" y="4887913"/>
                <a:ext cx="1527175" cy="74295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114"/>
            <p:cNvGrpSpPr/>
            <p:nvPr/>
          </p:nvGrpSpPr>
          <p:grpSpPr>
            <a:xfrm rot="0">
              <a:off x="1904099" y="4119790"/>
              <a:ext cx="476312" cy="476312"/>
              <a:chOff x="4508214" y="2222206"/>
              <a:chExt cx="2270713" cy="2270713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4957082" y="2671074"/>
                <a:ext cx="1372977" cy="1372977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4164575E-6F04-4D87-9B09-9648332FF026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50480C6-1745-44E5-AB25-30BF4D755757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0">
            <a:off x="0" y="68652"/>
            <a:ext cx="8820150" cy="1990298"/>
            <a:chOff x="0" y="68652"/>
            <a:chExt cx="8820150" cy="1990298"/>
          </a:xfrm>
        </p:grpSpPr>
        <p:grpSp>
          <p:nvGrpSpPr>
            <p:cNvPr id="21" name="그룹 127"/>
            <p:cNvGrpSpPr/>
            <p:nvPr/>
          </p:nvGrpSpPr>
          <p:grpSpPr>
            <a:xfrm rot="0">
              <a:off x="0" y="1071546"/>
              <a:ext cx="987404" cy="987404"/>
              <a:chOff x="4508214" y="2222206"/>
              <a:chExt cx="2270713" cy="2270713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815686" y="2529678"/>
                <a:ext cx="1655769" cy="1655769"/>
              </a:xfrm>
              <a:prstGeom prst="ellipse">
                <a:avLst/>
              </a:prstGeom>
              <a:solidFill>
                <a:schemeClr val="accent3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22" name="직선 연결선 21"/>
            <p:cNvCxnSpPr>
              <a:stCxn id="31" idx="4"/>
            </p:cNvCxnSpPr>
            <p:nvPr/>
          </p:nvCxnSpPr>
          <p:spPr>
            <a:xfrm rot="5400000" flipH="1" flipV="1">
              <a:off x="4118009" y="-2562286"/>
              <a:ext cx="996929" cy="8245544"/>
            </a:xfrm>
            <a:prstGeom prst="line">
              <a:avLst/>
            </a:prstGeom>
            <a:ln>
              <a:solidFill>
                <a:schemeClr val="accent2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34"/>
            <p:cNvGrpSpPr/>
            <p:nvPr/>
          </p:nvGrpSpPr>
          <p:grpSpPr>
            <a:xfrm rot="0">
              <a:off x="6891324" y="68652"/>
              <a:ext cx="1928826" cy="1002894"/>
              <a:chOff x="7215206" y="4861316"/>
              <a:chExt cx="1928826" cy="1002894"/>
            </a:xfrm>
          </p:grpSpPr>
          <p:grpSp>
            <p:nvGrpSpPr>
              <p:cNvPr id="24" name="그룹 229"/>
              <p:cNvGrpSpPr/>
              <p:nvPr/>
            </p:nvGrpSpPr>
            <p:grpSpPr>
              <a:xfrm rot="0">
                <a:off x="7215206" y="4861316"/>
                <a:ext cx="476312" cy="476312"/>
                <a:chOff x="4508214" y="2222206"/>
                <a:chExt cx="2270713" cy="2270713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4508214" y="2222206"/>
                  <a:ext cx="2270713" cy="2270713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4957082" y="2671074"/>
                  <a:ext cx="1372977" cy="137297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grpSp>
            <p:nvGrpSpPr>
              <p:cNvPr id="25" name="그룹 232"/>
              <p:cNvGrpSpPr/>
              <p:nvPr/>
            </p:nvGrpSpPr>
            <p:grpSpPr>
              <a:xfrm rot="0">
                <a:off x="8886824" y="5607002"/>
                <a:ext cx="257208" cy="257208"/>
                <a:chOff x="4508214" y="-244724"/>
                <a:chExt cx="2270713" cy="2270713"/>
              </a:xfrm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4508214" y="-244724"/>
                  <a:ext cx="2270713" cy="2270713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5007932" y="254994"/>
                  <a:ext cx="1271277" cy="127127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cxnSp>
            <p:nvCxnSpPr>
              <p:cNvPr id="26" name="직선 연결선 25"/>
              <p:cNvCxnSpPr/>
              <p:nvPr/>
            </p:nvCxnSpPr>
            <p:spPr>
              <a:xfrm>
                <a:off x="7537482" y="4887913"/>
                <a:ext cx="1527175" cy="74295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330200" y="1587500"/>
            <a:ext cx="8481256" cy="458076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6996" y="6421461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89F16A3-979F-4D60-8C9A-FCEBD9D4F42F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73880" y="6421461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31786" y="1367888"/>
            <a:ext cx="4038600" cy="233887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0942" y="1367888"/>
            <a:ext cx="4038600" cy="233887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30614" y="3876206"/>
            <a:ext cx="4038600" cy="233887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9770" y="3876206"/>
            <a:ext cx="4038600" cy="233887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42146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232CD6F1-EC27-4B5F-B9C1-D3CAE8129E76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42146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74283" y="74291"/>
            <a:ext cx="9069717" cy="5738903"/>
            <a:chOff x="74283" y="74291"/>
            <a:chExt cx="9069717" cy="5738903"/>
          </a:xfrm>
        </p:grpSpPr>
        <p:sp>
          <p:nvSpPr>
            <p:cNvPr id="9" name="타원 8"/>
            <p:cNvSpPr/>
            <p:nvPr/>
          </p:nvSpPr>
          <p:spPr>
            <a:xfrm>
              <a:off x="1500166" y="4143380"/>
              <a:ext cx="302940" cy="302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570636" y="4213850"/>
              <a:ext cx="162000" cy="162000"/>
            </a:xfrm>
            <a:prstGeom prst="ellipse">
              <a:avLst/>
            </a:prstGeom>
            <a:solidFill>
              <a:schemeClr val="tx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786710" y="1857364"/>
              <a:ext cx="302940" cy="302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857180" y="1927834"/>
              <a:ext cx="162000" cy="162000"/>
            </a:xfrm>
            <a:prstGeom prst="ellipse">
              <a:avLst/>
            </a:prstGeom>
            <a:solidFill>
              <a:schemeClr val="tx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4283" y="74291"/>
              <a:ext cx="1154442" cy="11544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42830" y="342838"/>
              <a:ext cx="617349" cy="617349"/>
            </a:xfrm>
            <a:prstGeom prst="ellipse">
              <a:avLst/>
            </a:prstGeom>
            <a:solidFill>
              <a:schemeClr val="tx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393328" y="5062522"/>
              <a:ext cx="750672" cy="7506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8567950" y="5237144"/>
              <a:ext cx="401429" cy="401429"/>
            </a:xfrm>
            <a:prstGeom prst="ellipse">
              <a:avLst/>
            </a:prstGeom>
            <a:solidFill>
              <a:schemeClr val="tx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676275" y="85725"/>
              <a:ext cx="7315199" cy="179070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 flipV="1">
              <a:off x="1581151" y="2147890"/>
              <a:ext cx="6376990" cy="2019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647825" y="4438650"/>
              <a:ext cx="7091363" cy="136207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681163" y="4157663"/>
              <a:ext cx="7119937" cy="9144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61838" y="714355"/>
            <a:ext cx="5643862" cy="490537"/>
          </a:xfrm>
        </p:spPr>
        <p:txBody>
          <a:bodyPr anchor="b"/>
          <a:lstStyle>
            <a:lvl1pPr algn="l">
              <a:defRPr sz="2000" b="0">
                <a:solidFill>
                  <a:schemeClr val="bg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61838" y="1214422"/>
            <a:ext cx="5643862" cy="4114800"/>
          </a:xfrm>
          <a:solidFill>
            <a:schemeClr val="tx1">
              <a:lumMod val="85000"/>
              <a:alpha val="85000"/>
            </a:schemeClr>
          </a:solidFill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61838" y="5338782"/>
            <a:ext cx="5643862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42146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E50136D8-6A25-415A-BA53-79616DC26A5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2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42146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도르래">
    <p:bg>
      <p:bgRef idx="1001">
        <a:schemeClr val="bg1">
          <a:lumMod val="40000"/>
          <a:lumOff val="60000"/>
        </a:schemeClr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0" y="68652"/>
            <a:ext cx="8820150" cy="1990298"/>
            <a:chOff x="0" y="68652"/>
            <a:chExt cx="8820150" cy="1990298"/>
          </a:xfrm>
        </p:grpSpPr>
        <p:grpSp>
          <p:nvGrpSpPr>
            <p:cNvPr id="128" name="그룹 127"/>
            <p:cNvGrpSpPr/>
            <p:nvPr/>
          </p:nvGrpSpPr>
          <p:grpSpPr>
            <a:xfrm rot="0">
              <a:off x="0" y="1071546"/>
              <a:ext cx="987404" cy="987404"/>
              <a:chOff x="4508214" y="2222206"/>
              <a:chExt cx="2270713" cy="2270713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4508214" y="2222206"/>
                <a:ext cx="2270713" cy="22707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4815686" y="2529678"/>
                <a:ext cx="1655769" cy="1655769"/>
              </a:xfrm>
              <a:prstGeom prst="ellipse">
                <a:avLst/>
              </a:prstGeom>
              <a:solidFill>
                <a:schemeClr val="accent3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132" name="직선 연결선 131"/>
            <p:cNvCxnSpPr>
              <a:stCxn id="129" idx="4"/>
              <a:endCxn id="122" idx="4"/>
            </p:cNvCxnSpPr>
            <p:nvPr/>
          </p:nvCxnSpPr>
          <p:spPr>
            <a:xfrm rot="5400000" flipH="1" flipV="1">
              <a:off x="4118009" y="-2562286"/>
              <a:ext cx="996929" cy="8245544"/>
            </a:xfrm>
            <a:prstGeom prst="line">
              <a:avLst/>
            </a:prstGeom>
            <a:ln>
              <a:solidFill>
                <a:schemeClr val="accent2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34"/>
            <p:cNvGrpSpPr/>
            <p:nvPr/>
          </p:nvGrpSpPr>
          <p:grpSpPr>
            <a:xfrm rot="0">
              <a:off x="6891324" y="68652"/>
              <a:ext cx="1928826" cy="1002894"/>
              <a:chOff x="7215206" y="4861316"/>
              <a:chExt cx="1928826" cy="1002894"/>
            </a:xfrm>
          </p:grpSpPr>
          <p:grpSp>
            <p:nvGrpSpPr>
              <p:cNvPr id="28" name="그룹 229"/>
              <p:cNvGrpSpPr/>
              <p:nvPr/>
            </p:nvGrpSpPr>
            <p:grpSpPr>
              <a:xfrm rot="0">
                <a:off x="7215206" y="4861316"/>
                <a:ext cx="476312" cy="476312"/>
                <a:chOff x="4508214" y="2222206"/>
                <a:chExt cx="2270713" cy="2270713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4508214" y="2222206"/>
                  <a:ext cx="2270713" cy="2270713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4957082" y="2671074"/>
                  <a:ext cx="1372977" cy="137297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grpSp>
            <p:nvGrpSpPr>
              <p:cNvPr id="29" name="그룹 232"/>
              <p:cNvGrpSpPr/>
              <p:nvPr/>
            </p:nvGrpSpPr>
            <p:grpSpPr>
              <a:xfrm rot="0">
                <a:off x="8886824" y="5607002"/>
                <a:ext cx="257208" cy="257208"/>
                <a:chOff x="4508214" y="-244724"/>
                <a:chExt cx="2270713" cy="2270713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4508214" y="-244724"/>
                  <a:ext cx="2270713" cy="2270713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5007932" y="254994"/>
                  <a:ext cx="1271277" cy="127127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cxnSp>
            <p:nvCxnSpPr>
              <p:cNvPr id="30" name="직선 연결선 29"/>
              <p:cNvCxnSpPr/>
              <p:nvPr/>
            </p:nvCxnSpPr>
            <p:spPr>
              <a:xfrm>
                <a:off x="7537482" y="4887913"/>
                <a:ext cx="1527175" cy="74295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직사각형 102"/>
          <p:cNvSpPr/>
          <p:nvPr/>
        </p:nvSpPr>
        <p:spPr>
          <a:xfrm>
            <a:off x="0" y="0"/>
            <a:ext cx="9144000" cy="10715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23617289-786F-49E3-B918-DC4B9AFD8055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"/>
        <a:buChar char="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1825" indent="-27305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92175" indent="-239713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165225" indent="-22860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349375" indent="-1730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24000" indent="-15240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698625" indent="-14128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882775" indent="-16351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17462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도르래">
  <a:themeElements>
    <a:clrScheme name="도르래">
      <a:dk1>
        <a:srgbClr val="6f5f55"/>
      </a:dk1>
      <a:lt1>
        <a:srgbClr val="ffffff"/>
      </a:lt1>
      <a:dk2>
        <a:srgbClr val="847062"/>
      </a:dk2>
      <a:lt2>
        <a:srgbClr val="57402f"/>
      </a:lt2>
      <a:accent1>
        <a:srgbClr val="57402f"/>
      </a:accent1>
      <a:accent2>
        <a:srgbClr val="d83d5c"/>
      </a:accent2>
      <a:accent3>
        <a:srgbClr val="94c7cc"/>
      </a:accent3>
      <a:accent4>
        <a:srgbClr val="e39b53"/>
      </a:accent4>
      <a:accent5>
        <a:srgbClr val="c45865"/>
      </a:accent5>
      <a:accent6>
        <a:srgbClr val="b2b2b2"/>
      </a:accent6>
      <a:hlink>
        <a:srgbClr val="e27b25"/>
      </a:hlink>
      <a:folHlink>
        <a:srgbClr val="d28089"/>
      </a:folHlink>
    </a:clrScheme>
    <a:fontScheme name="도르래">
      <a:majorFont>
        <a:latin typeface="Arial"/>
        <a:ea typeface="HY태백B"/>
        <a:cs typeface=""/>
      </a:majorFont>
      <a:minorFont>
        <a:latin typeface="Tahoma"/>
        <a:ea typeface="함초롬돋움"/>
        <a:cs typeface=""/>
      </a:minorFont>
    </a:fontScheme>
    <a:fmtScheme name="도르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도르래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2016-10-12T22:02:34.836</dcterms:modified>
  <cp:revision>29</cp:revision>
</cp:coreProperties>
</file>