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4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Relationship Id="rId3" Type="http://schemas.openxmlformats.org/officeDocument/2006/relationships/image" Target="../media/image2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4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7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3.png"  /><Relationship Id="rId9" Type="http://schemas.openxmlformats.org/officeDocument/2006/relationships/image" Target="../media/image3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0" y="5786453"/>
            <a:ext cx="9144000" cy="71455"/>
            <a:chOff x="0" y="5786453"/>
            <a:chExt cx="9144000" cy="71455"/>
          </a:xfrm>
        </p:grpSpPr>
        <p:sp>
          <p:nvSpPr>
            <p:cNvPr id="8" name="직사각형 7"/>
            <p:cNvSpPr/>
            <p:nvPr/>
          </p:nvSpPr>
          <p:spPr>
            <a:xfrm rot="16200000">
              <a:off x="4536281" y="1250173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9" name="그림 8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0" y="5786453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그룹 9"/>
          <p:cNvGrpSpPr/>
          <p:nvPr/>
        </p:nvGrpSpPr>
        <p:grpSpPr>
          <a:xfrm rot="0">
            <a:off x="0" y="1500157"/>
            <a:ext cx="9144000" cy="71455"/>
            <a:chOff x="0" y="1000108"/>
            <a:chExt cx="9144000" cy="71455"/>
          </a:xfrm>
        </p:grpSpPr>
        <p:sp>
          <p:nvSpPr>
            <p:cNvPr id="11" name="직사각형 10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2" name="그림 11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그룹 12"/>
          <p:cNvGrpSpPr/>
          <p:nvPr/>
        </p:nvGrpSpPr>
        <p:grpSpPr>
          <a:xfrm rot="0">
            <a:off x="8286214" y="-5644"/>
            <a:ext cx="72000" cy="6863644"/>
            <a:chOff x="8286214" y="-5644"/>
            <a:chExt cx="72000" cy="6863644"/>
          </a:xfrm>
        </p:grpSpPr>
        <p:sp>
          <p:nvSpPr>
            <p:cNvPr id="14" name="직사각형 13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5" name="그림 14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 l="11720" r="87500"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 rot="16200000">
            <a:off x="4464843" y="-3321876"/>
            <a:ext cx="214314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7" name="그림 16" descr="pattern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0" y="1141282"/>
            <a:ext cx="9144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직사각형 17"/>
          <p:cNvSpPr/>
          <p:nvPr/>
        </p:nvSpPr>
        <p:spPr>
          <a:xfrm>
            <a:off x="357158" y="0"/>
            <a:ext cx="2143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9" name="그림 18" descr="pattern.pn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357158" y="0"/>
            <a:ext cx="214515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28662" y="0"/>
            <a:ext cx="2143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1" name="그림 20" descr="pattern.png"/>
          <p:cNvPicPr>
            <a:picLocks noChangeAspect="1"/>
          </p:cNvPicPr>
          <p:nvPr/>
        </p:nvPicPr>
        <p:blipFill rotWithShape="1">
          <a:blip r:embed="rId7">
            <a:alphaModFix/>
            <a:lum/>
          </a:blip>
          <a:srcRect/>
          <a:stretch>
            <a:fillRect/>
          </a:stretch>
        </p:blipFill>
        <p:spPr>
          <a:xfrm>
            <a:off x="928662" y="0"/>
            <a:ext cx="215900" cy="6858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 rot="16200000">
            <a:off x="4464843" y="964420"/>
            <a:ext cx="214314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4" name="그림 23" descr="pattern.png"/>
          <p:cNvPicPr>
            <a:picLocks noChangeAspect="1"/>
          </p:cNvPicPr>
          <p:nvPr/>
        </p:nvPicPr>
        <p:blipFill rotWithShape="1">
          <a:blip r:embed="rId8">
            <a:alphaModFix/>
            <a:lum/>
          </a:blip>
          <a:srcRect/>
          <a:stretch>
            <a:fillRect/>
          </a:stretch>
        </p:blipFill>
        <p:spPr>
          <a:xfrm>
            <a:off x="0" y="5427577"/>
            <a:ext cx="9144000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직사각형 24"/>
          <p:cNvSpPr/>
          <p:nvPr/>
        </p:nvSpPr>
        <p:spPr>
          <a:xfrm>
            <a:off x="357158" y="5429264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28662" y="5429264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7158" y="114296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28662" y="114296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85852" y="3100965"/>
            <a:ext cx="7000924" cy="957706"/>
          </a:xfrm>
        </p:spPr>
        <p:txBody>
          <a:bodyPr/>
          <a:lstStyle>
            <a:lvl1pPr algn="l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2571744"/>
            <a:ext cx="6400800" cy="571504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32" name="날짜 개체 틀 3"/>
          <p:cNvSpPr>
            <a:spLocks noGrp="1"/>
          </p:cNvSpPr>
          <p:nvPr>
            <p:ph type="dt" sz="half" idx="2"/>
          </p:nvPr>
        </p:nvSpPr>
        <p:spPr>
          <a:xfrm>
            <a:off x="1142976" y="6356350"/>
            <a:ext cx="144782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8E373E1-B59C-467E-81F6-8282A2291EEC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3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3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42"/>
          <p:cNvGrpSpPr/>
          <p:nvPr/>
        </p:nvGrpSpPr>
        <p:grpSpPr>
          <a:xfrm rot="0">
            <a:off x="714348" y="-5644"/>
            <a:ext cx="72000" cy="6863644"/>
            <a:chOff x="8286214" y="-5644"/>
            <a:chExt cx="72000" cy="6863644"/>
          </a:xfrm>
        </p:grpSpPr>
        <p:sp>
          <p:nvSpPr>
            <p:cNvPr id="7" name="직사각형 6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8" name="그림 7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9" name="그룹 44"/>
          <p:cNvGrpSpPr/>
          <p:nvPr/>
        </p:nvGrpSpPr>
        <p:grpSpPr>
          <a:xfrm rot="0">
            <a:off x="0" y="1500157"/>
            <a:ext cx="9144000" cy="71455"/>
            <a:chOff x="0" y="1000108"/>
            <a:chExt cx="9144000" cy="71455"/>
          </a:xfrm>
        </p:grpSpPr>
        <p:sp>
          <p:nvSpPr>
            <p:cNvPr id="10" name="직사각형 9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1" name="그림 10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그룹 59"/>
          <p:cNvGrpSpPr/>
          <p:nvPr/>
        </p:nvGrpSpPr>
        <p:grpSpPr>
          <a:xfrm rot="0">
            <a:off x="0" y="1141282"/>
            <a:ext cx="9144000" cy="216000"/>
            <a:chOff x="0" y="1141282"/>
            <a:chExt cx="9144000" cy="216000"/>
          </a:xfrm>
        </p:grpSpPr>
        <p:sp>
          <p:nvSpPr>
            <p:cNvPr id="13" name="직사각형 12"/>
            <p:cNvSpPr/>
            <p:nvPr/>
          </p:nvSpPr>
          <p:spPr>
            <a:xfrm rot="16200000">
              <a:off x="4464843" y="-3321876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4" name="그림 13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0" y="1141282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그룹 60"/>
          <p:cNvGrpSpPr/>
          <p:nvPr/>
        </p:nvGrpSpPr>
        <p:grpSpPr>
          <a:xfrm rot="0">
            <a:off x="357158" y="0"/>
            <a:ext cx="214515" cy="6858000"/>
            <a:chOff x="357158" y="0"/>
            <a:chExt cx="214515" cy="6858000"/>
          </a:xfrm>
        </p:grpSpPr>
        <p:sp>
          <p:nvSpPr>
            <p:cNvPr id="16" name="직사각형 15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7" name="그림 16" descr="pattern.png"/>
            <p:cNvPicPr>
              <a:picLocks noChangeAspect="1"/>
            </p:cNvPicPr>
            <p:nvPr/>
          </p:nvPicPr>
          <p:blipFill rotWithShape="1">
            <a:blip r:embed="rId5">
              <a:alphaModFix/>
              <a:lum/>
            </a:blip>
            <a:srcRect/>
            <a:stretch>
              <a:fillRect/>
            </a:stretch>
          </p:blipFill>
          <p:spPr>
            <a:xfrm>
              <a:off x="357158" y="0"/>
              <a:ext cx="214515" cy="6858000"/>
            </a:xfrm>
            <a:prstGeom prst="rect">
              <a:avLst/>
            </a:prstGeom>
          </p:spPr>
        </p:pic>
      </p:grpSp>
      <p:grpSp>
        <p:nvGrpSpPr>
          <p:cNvPr id="18" name="그룹 61"/>
          <p:cNvGrpSpPr/>
          <p:nvPr/>
        </p:nvGrpSpPr>
        <p:grpSpPr>
          <a:xfrm rot="0">
            <a:off x="1000100" y="0"/>
            <a:ext cx="215900" cy="6858000"/>
            <a:chOff x="8501090" y="0"/>
            <a:chExt cx="215900" cy="6858000"/>
          </a:xfrm>
        </p:grpSpPr>
        <p:sp>
          <p:nvSpPr>
            <p:cNvPr id="19" name="직사각형 18"/>
            <p:cNvSpPr/>
            <p:nvPr/>
          </p:nvSpPr>
          <p:spPr>
            <a:xfrm>
              <a:off x="8501090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20" name="그림 19" descr="pattern.png"/>
            <p:cNvPicPr>
              <a:picLocks noChangeAspect="1"/>
            </p:cNvPicPr>
            <p:nvPr/>
          </p:nvPicPr>
          <p:blipFill rotWithShape="1">
            <a:blip r:embed="rId6">
              <a:alphaModFix/>
              <a:lum/>
            </a:blip>
            <a:srcRect/>
            <a:stretch>
              <a:fillRect/>
            </a:stretch>
          </p:blipFill>
          <p:spPr>
            <a:xfrm>
              <a:off x="8501090" y="0"/>
              <a:ext cx="215900" cy="6858000"/>
            </a:xfrm>
            <a:prstGeom prst="rect">
              <a:avLst/>
            </a:prstGeom>
          </p:spPr>
        </p:pic>
      </p:grpSp>
      <p:grpSp>
        <p:nvGrpSpPr>
          <p:cNvPr id="21" name="그룹 58"/>
          <p:cNvGrpSpPr/>
          <p:nvPr/>
        </p:nvGrpSpPr>
        <p:grpSpPr>
          <a:xfrm rot="0">
            <a:off x="0" y="1784240"/>
            <a:ext cx="9144000" cy="216000"/>
            <a:chOff x="0" y="5427577"/>
            <a:chExt cx="9144000" cy="216000"/>
          </a:xfrm>
        </p:grpSpPr>
        <p:sp>
          <p:nvSpPr>
            <p:cNvPr id="22" name="직사각형 21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23" name="그림 22" descr="pattern.png"/>
            <p:cNvPicPr>
              <a:picLocks noChangeAspect="1"/>
            </p:cNvPicPr>
            <p:nvPr/>
          </p:nvPicPr>
          <p:blipFill rotWithShape="1">
            <a:blip r:embed="rId7">
              <a:alphaModFix/>
              <a:lum/>
            </a:blip>
            <a:srcRect/>
            <a:stretch>
              <a:fillRect/>
            </a:stretch>
          </p:blipFill>
          <p:spPr>
            <a:xfrm>
              <a:off x="0" y="5427577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직사각형 23"/>
          <p:cNvSpPr/>
          <p:nvPr/>
        </p:nvSpPr>
        <p:spPr>
          <a:xfrm>
            <a:off x="357158" y="178592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0100" y="178592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7158" y="114296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00100" y="114296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357290" y="2357430"/>
            <a:ext cx="7500990" cy="1470025"/>
          </a:xfrm>
        </p:spPr>
        <p:txBody>
          <a:bodyPr/>
          <a:lstStyle>
            <a:lvl1pPr>
              <a:defRPr sz="52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1" name="날짜 개체 틀 3"/>
          <p:cNvSpPr>
            <a:spLocks noGrp="1"/>
          </p:cNvSpPr>
          <p:nvPr>
            <p:ph type="dt" sz="half" idx="2"/>
          </p:nvPr>
        </p:nvSpPr>
        <p:spPr>
          <a:xfrm>
            <a:off x="1214414" y="6356350"/>
            <a:ext cx="137638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A19075-7CA5-4C26-807D-91B3A7D91656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3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42"/>
          <p:cNvGrpSpPr/>
          <p:nvPr/>
        </p:nvGrpSpPr>
        <p:grpSpPr>
          <a:xfrm rot="0">
            <a:off x="714348" y="-5644"/>
            <a:ext cx="72000" cy="6863644"/>
            <a:chOff x="8286214" y="-5644"/>
            <a:chExt cx="72000" cy="6863644"/>
          </a:xfrm>
        </p:grpSpPr>
        <p:sp>
          <p:nvSpPr>
            <p:cNvPr id="18" name="직사각형 17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9" name="그림 18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20" name="그룹 58"/>
          <p:cNvGrpSpPr/>
          <p:nvPr/>
        </p:nvGrpSpPr>
        <p:grpSpPr>
          <a:xfrm rot="0">
            <a:off x="0" y="1784240"/>
            <a:ext cx="9144000" cy="216000"/>
            <a:chOff x="0" y="5427577"/>
            <a:chExt cx="9144000" cy="216000"/>
          </a:xfrm>
        </p:grpSpPr>
        <p:sp>
          <p:nvSpPr>
            <p:cNvPr id="21" name="직사각형 20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22" name="그림 21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0" y="5427577"/>
              <a:ext cx="9144000" cy="209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그룹 60"/>
          <p:cNvGrpSpPr/>
          <p:nvPr/>
        </p:nvGrpSpPr>
        <p:grpSpPr>
          <a:xfrm rot="0">
            <a:off x="357158" y="0"/>
            <a:ext cx="214314" cy="6858000"/>
            <a:chOff x="357158" y="0"/>
            <a:chExt cx="214314" cy="6858000"/>
          </a:xfrm>
        </p:grpSpPr>
        <p:sp>
          <p:nvSpPr>
            <p:cNvPr id="24" name="직사각형 23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25" name="그림 24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357158" y="0"/>
              <a:ext cx="20955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직사각형 25"/>
          <p:cNvSpPr/>
          <p:nvPr/>
        </p:nvSpPr>
        <p:spPr>
          <a:xfrm>
            <a:off x="357158" y="1785927"/>
            <a:ext cx="216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42976" y="500042"/>
            <a:ext cx="7215238" cy="1143000"/>
          </a:xfrm>
        </p:spPr>
        <p:txBody>
          <a:bodyPr/>
          <a:lstStyle>
            <a:lvl1pPr algn="ctr"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2428876" y="2500313"/>
            <a:ext cx="4643438" cy="3214687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0" name="날짜 개체 틀 3"/>
          <p:cNvSpPr>
            <a:spLocks noGrp="1"/>
          </p:cNvSpPr>
          <p:nvPr>
            <p:ph type="dt" sz="half" idx="2"/>
          </p:nvPr>
        </p:nvSpPr>
        <p:spPr>
          <a:xfrm>
            <a:off x="785786" y="6356350"/>
            <a:ext cx="18050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807C2DD-4D99-4FE6-9879-F803D6D1DF57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3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3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5" y="274638"/>
            <a:ext cx="1328766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7472CE9-B8EB-4679-83AE-41385D2D6FE1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94789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grpSp>
        <p:nvGrpSpPr>
          <p:cNvPr id="12" name="그룹 11"/>
          <p:cNvGrpSpPr/>
          <p:nvPr/>
        </p:nvGrpSpPr>
        <p:grpSpPr>
          <a:xfrm rot="0">
            <a:off x="8557260" y="-5644"/>
            <a:ext cx="443896" cy="6863644"/>
            <a:chOff x="8557260" y="-5644"/>
            <a:chExt cx="443896" cy="6863644"/>
          </a:xfrm>
        </p:grpSpPr>
        <p:sp>
          <p:nvSpPr>
            <p:cNvPr id="8" name="직사각형 7"/>
            <p:cNvSpPr/>
            <p:nvPr/>
          </p:nvSpPr>
          <p:spPr>
            <a:xfrm rot="10800000" flipV="1">
              <a:off x="8571966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786842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1" name="그림 10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8557260" y="0"/>
              <a:ext cx="443896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Clr>
                <a:schemeClr val="tx2"/>
              </a:buClr>
              <a:defRPr/>
            </a:lvl3pPr>
            <a:lvl5pPr>
              <a:buFont typeface="Arial"/>
              <a:buChar char="«"/>
              <a:defRPr/>
            </a:lvl5pPr>
            <a:lvl6pPr>
              <a:buFont typeface="Arial"/>
              <a:buChar char="«"/>
              <a:defRPr/>
            </a:lvl6pPr>
            <a:lvl7pPr>
              <a:buFont typeface="Arial"/>
              <a:buChar char="«"/>
              <a:defRPr/>
            </a:lvl7pPr>
            <a:lvl8pPr>
              <a:buFont typeface="Arial"/>
              <a:buChar char="«"/>
              <a:defRPr/>
            </a:lvl8pPr>
            <a:lvl9pPr>
              <a:buFont typeface="Arial"/>
              <a:buChar char="«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F1591C6-AF10-4DAF-8E5D-638E6E4F1527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94E55DD-F103-4410-B26F-629AFAFC9633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0" y="-5644"/>
            <a:ext cx="9144000" cy="6863644"/>
            <a:chOff x="0" y="-5644"/>
            <a:chExt cx="9144000" cy="6863644"/>
          </a:xfrm>
        </p:grpSpPr>
        <p:grpSp>
          <p:nvGrpSpPr>
            <p:cNvPr id="8" name="그룹 42"/>
            <p:cNvGrpSpPr/>
            <p:nvPr/>
          </p:nvGrpSpPr>
          <p:grpSpPr>
            <a:xfrm rot="0">
              <a:off x="714348" y="-5644"/>
              <a:ext cx="72000" cy="6863644"/>
              <a:chOff x="8286214" y="-5644"/>
              <a:chExt cx="72000" cy="6863644"/>
            </a:xfrm>
          </p:grpSpPr>
          <p:sp>
            <p:nvSpPr>
              <p:cNvPr id="34" name="직사각형 33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35" name="그림 34" descr="pattern.png"/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9" name="그룹 45"/>
            <p:cNvGrpSpPr/>
            <p:nvPr/>
          </p:nvGrpSpPr>
          <p:grpSpPr>
            <a:xfrm rot="0">
              <a:off x="0" y="5786453"/>
              <a:ext cx="9144000" cy="71455"/>
              <a:chOff x="0" y="5786453"/>
              <a:chExt cx="9144000" cy="71455"/>
            </a:xfrm>
          </p:grpSpPr>
          <p:sp>
            <p:nvSpPr>
              <p:cNvPr id="32" name="직사각형 31"/>
              <p:cNvSpPr/>
              <p:nvPr/>
            </p:nvSpPr>
            <p:spPr>
              <a:xfrm rot="16200000">
                <a:off x="4536281" y="1250173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33" name="그림 32" descr="pattern.png"/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5786453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" name="그룹 44"/>
            <p:cNvGrpSpPr/>
            <p:nvPr/>
          </p:nvGrpSpPr>
          <p:grpSpPr>
            <a:xfrm rot="0">
              <a:off x="0" y="1500157"/>
              <a:ext cx="9144000" cy="71455"/>
              <a:chOff x="0" y="1000108"/>
              <a:chExt cx="9144000" cy="71455"/>
            </a:xfrm>
          </p:grpSpPr>
          <p:sp>
            <p:nvSpPr>
              <p:cNvPr id="30" name="직사각형 29"/>
              <p:cNvSpPr/>
              <p:nvPr/>
            </p:nvSpPr>
            <p:spPr>
              <a:xfrm rot="16200000">
                <a:off x="4536281" y="-3536172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31" name="그림 30" descr="pattern.png"/>
              <p:cNvPicPr>
                <a:picLocks noChangeAspect="1"/>
              </p:cNvPicPr>
              <p:nvPr/>
            </p:nvPicPr>
            <p:blipFill rotWithShape="1">
              <a:blip r:embed="rId4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000108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" name="그룹 42"/>
            <p:cNvGrpSpPr/>
            <p:nvPr/>
          </p:nvGrpSpPr>
          <p:grpSpPr>
            <a:xfrm rot="0">
              <a:off x="8286214" y="-5644"/>
              <a:ext cx="72000" cy="6863644"/>
              <a:chOff x="8286214" y="-5644"/>
              <a:chExt cx="72000" cy="6863644"/>
            </a:xfrm>
          </p:grpSpPr>
          <p:sp>
            <p:nvSpPr>
              <p:cNvPr id="28" name="직사각형 27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29" name="그림 28" descr="pattern.png"/>
              <p:cNvPicPr>
                <a:picLocks noChangeAspect="1"/>
              </p:cNvPicPr>
              <p:nvPr/>
            </p:nvPicPr>
            <p:blipFill rotWithShape="1">
              <a:blip r:embed="rId5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12" name="그룹 59"/>
            <p:cNvGrpSpPr/>
            <p:nvPr/>
          </p:nvGrpSpPr>
          <p:grpSpPr>
            <a:xfrm rot="0">
              <a:off x="0" y="1141282"/>
              <a:ext cx="9144000" cy="216000"/>
              <a:chOff x="0" y="1141282"/>
              <a:chExt cx="9144000" cy="216000"/>
            </a:xfrm>
          </p:grpSpPr>
          <p:sp>
            <p:nvSpPr>
              <p:cNvPr id="26" name="직사각형 25"/>
              <p:cNvSpPr/>
              <p:nvPr/>
            </p:nvSpPr>
            <p:spPr>
              <a:xfrm rot="16200000">
                <a:off x="4464843" y="-3321876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27" name="그림 26" descr="pattern.png"/>
              <p:cNvPicPr>
                <a:picLocks noChangeAspect="1"/>
              </p:cNvPicPr>
              <p:nvPr/>
            </p:nvPicPr>
            <p:blipFill rotWithShape="1">
              <a:blip r:embed="rId6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141282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" name="그룹 60"/>
            <p:cNvGrpSpPr/>
            <p:nvPr/>
          </p:nvGrpSpPr>
          <p:grpSpPr>
            <a:xfrm rot="0">
              <a:off x="357158" y="0"/>
              <a:ext cx="214515" cy="6858000"/>
              <a:chOff x="357158" y="0"/>
              <a:chExt cx="214515" cy="6858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57158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25" name="그림 24" descr="pattern.png"/>
              <p:cNvPicPr>
                <a:picLocks noChangeAspect="1"/>
              </p:cNvPicPr>
              <p:nvPr/>
            </p:nvPicPr>
            <p:blipFill rotWithShape="1">
              <a:blip r:embed="rId7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357158" y="0"/>
                <a:ext cx="214515" cy="6858000"/>
              </a:xfrm>
              <a:prstGeom prst="rect">
                <a:avLst/>
              </a:prstGeom>
            </p:spPr>
          </p:pic>
        </p:grpSp>
        <p:grpSp>
          <p:nvGrpSpPr>
            <p:cNvPr id="14" name="그룹 61"/>
            <p:cNvGrpSpPr/>
            <p:nvPr/>
          </p:nvGrpSpPr>
          <p:grpSpPr>
            <a:xfrm rot="0">
              <a:off x="8501090" y="0"/>
              <a:ext cx="215900" cy="6858000"/>
              <a:chOff x="8501090" y="0"/>
              <a:chExt cx="215900" cy="685800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8501090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23" name="그림 22" descr="pattern.png"/>
              <p:cNvPicPr>
                <a:picLocks noChangeAspect="1"/>
              </p:cNvPicPr>
              <p:nvPr/>
            </p:nvPicPr>
            <p:blipFill rotWithShape="1">
              <a:blip r:embed="rId8">
                <a:alphaModFix/>
                <a:lum/>
              </a:blip>
              <a:srcRect l="10140" r="87500"/>
              <a:stretch>
                <a:fillRect/>
              </a:stretch>
            </p:blipFill>
            <p:spPr>
              <a:xfrm>
                <a:off x="8501090" y="0"/>
                <a:ext cx="215900" cy="6858000"/>
              </a:xfrm>
              <a:prstGeom prst="rect">
                <a:avLst/>
              </a:prstGeom>
            </p:spPr>
          </p:pic>
        </p:grpSp>
        <p:grpSp>
          <p:nvGrpSpPr>
            <p:cNvPr id="15" name="그룹 58"/>
            <p:cNvGrpSpPr/>
            <p:nvPr/>
          </p:nvGrpSpPr>
          <p:grpSpPr>
            <a:xfrm rot="0">
              <a:off x="0" y="5427577"/>
              <a:ext cx="9144000" cy="216000"/>
              <a:chOff x="0" y="5427577"/>
              <a:chExt cx="9144000" cy="216000"/>
            </a:xfrm>
          </p:grpSpPr>
          <p:sp>
            <p:nvSpPr>
              <p:cNvPr id="20" name="직사각형 19"/>
              <p:cNvSpPr/>
              <p:nvPr/>
            </p:nvSpPr>
            <p:spPr>
              <a:xfrm rot="16200000">
                <a:off x="4464843" y="964420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21" name="그림 20" descr="pattern.png"/>
              <p:cNvPicPr>
                <a:picLocks noChangeAspect="1"/>
              </p:cNvPicPr>
              <p:nvPr/>
            </p:nvPicPr>
            <p:blipFill rotWithShape="1">
              <a:blip r:embed="rId9">
                <a:alphaModFix/>
                <a:lum/>
              </a:blip>
              <a:srcRect t="9310" b="87440"/>
              <a:stretch>
                <a:fillRect/>
              </a:stretch>
            </p:blipFill>
            <p:spPr>
              <a:xfrm>
                <a:off x="0" y="5427577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" name="직사각형 15"/>
            <p:cNvSpPr/>
            <p:nvPr/>
          </p:nvSpPr>
          <p:spPr>
            <a:xfrm>
              <a:off x="357158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01090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7158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501090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2847295"/>
            <a:ext cx="7635901" cy="928705"/>
          </a:xfrm>
        </p:spPr>
        <p:txBody>
          <a:bodyPr anchor="t"/>
          <a:lstStyle>
            <a:lvl1pPr algn="ctr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786201"/>
            <a:ext cx="7635901" cy="428617"/>
          </a:xfrm>
        </p:spPr>
        <p:txBody>
          <a:bodyPr anchor="b">
            <a:no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9" name="날짜 개체 틀 3"/>
          <p:cNvSpPr>
            <a:spLocks noGrp="1"/>
          </p:cNvSpPr>
          <p:nvPr>
            <p:ph type="dt" sz="half" idx="2"/>
          </p:nvPr>
        </p:nvSpPr>
        <p:spPr>
          <a:xfrm>
            <a:off x="785786" y="6356350"/>
            <a:ext cx="18050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902C6C6-3F84-4215-81C0-F77F11079D01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73357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94723"/>
            <a:ext cx="4038600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4723"/>
            <a:ext cx="4038600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8BE6D62-A22D-4D23-8202-C9BA0C58EC33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E89667E5-30FF-44AF-A3B0-C0E00F8497C7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142984"/>
            <a:ext cx="8229600" cy="502527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53AD9840-9A57-471A-A75C-A77D1FBC8A42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86190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86190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90019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90019"/>
            <a:ext cx="4038600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3801A92-6E33-49B7-9DEB-C26B4B81EA87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0" y="1214422"/>
            <a:ext cx="9144000" cy="219091"/>
            <a:chOff x="0" y="1214422"/>
            <a:chExt cx="9144000" cy="219091"/>
          </a:xfrm>
        </p:grpSpPr>
        <p:sp>
          <p:nvSpPr>
            <p:cNvPr id="9" name="직사각형 8"/>
            <p:cNvSpPr/>
            <p:nvPr/>
          </p:nvSpPr>
          <p:spPr>
            <a:xfrm>
              <a:off x="0" y="1214422"/>
              <a:ext cx="9144000" cy="714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57298"/>
              <a:ext cx="9144000" cy="714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11" name="그림 10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 t="17710" b="79100"/>
            <a:stretch>
              <a:fillRect/>
            </a:stretch>
          </p:blipFill>
          <p:spPr>
            <a:xfrm>
              <a:off x="0" y="1214422"/>
              <a:ext cx="9144000" cy="219091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04541" y="326571"/>
            <a:ext cx="7461894" cy="770804"/>
          </a:xfrm>
        </p:spPr>
        <p:txBody>
          <a:bodyPr anchor="ctr">
            <a:noAutofit/>
          </a:bodyPr>
          <a:lstStyle>
            <a:lvl1pPr algn="ctr">
              <a:defRPr sz="4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977364" y="1567543"/>
            <a:ext cx="5116248" cy="3837186"/>
          </a:xfrm>
          <a:solidFill>
            <a:srgbClr val="41320b"/>
          </a:solidFill>
          <a:ln w="12700">
            <a:solidFill>
              <a:schemeClr val="accent1"/>
            </a:solidFill>
          </a:ln>
        </p:spPr>
        <p:txBody>
          <a:bodyPr vert="horz" lIns="91440" tIns="45720" rIns="91440" bIns="45720"/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77365" y="5394489"/>
            <a:ext cx="5116246" cy="750560"/>
          </a:xfrm>
          <a:solidFill>
            <a:schemeClr val="tx2"/>
          </a:solidFill>
        </p:spPr>
        <p:txBody>
          <a:bodyPr vert="horz" lIns="91440" tIns="45720" rIns="91440" bIns="45720"/>
          <a:lstStyle>
            <a:lvl1pPr marL="0" indent="0">
              <a:buNone/>
              <a:defRPr lang="ko-KR" altLang="en-US" sz="1600" kern="1200" smtClean="0">
                <a:solidFill>
                  <a:srgbClr val="41320b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1063125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9DA2569A-5781-48D7-9EAE-A2AE01CEDC8F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1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무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 rot="10800000" flipV="1">
            <a:off x="285720" y="3881"/>
            <a:ext cx="72000" cy="68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0" y="0"/>
            <a:ext cx="2143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445276-2BD3-4BFF-A7B8-B6C3F0E8B446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2" name="그림 11" descr="pattern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355600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b="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444500" indent="-2159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Wingdings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731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01700" indent="-2413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Arial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0795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«"/>
        <a:defRPr lang="ko-KR" alt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3081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5240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7018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8796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8.jpeg"  /><Relationship Id="rId3" Type="http://schemas.openxmlformats.org/officeDocument/2006/relationships/image" Target="../media/image9.jpeg"  /><Relationship Id="rId4" Type="http://schemas.openxmlformats.org/officeDocument/2006/relationships/image" Target="../media/image10.jpeg"  /><Relationship Id="rId5" Type="http://schemas.openxmlformats.org/officeDocument/2006/relationships/image" Target="../media/image11.jpeg"  /><Relationship Id="rId6" Type="http://schemas.openxmlformats.org/officeDocument/2006/relationships/image" Target="../media/image12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70635" y="2080428"/>
            <a:ext cx="7067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70635" y="3692257"/>
            <a:ext cx="7067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70635" y="5335319"/>
            <a:ext cx="7067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23010" y="5504379"/>
            <a:ext cx="113538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58293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14490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58293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1719250"/>
            <a:ext cx="5238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5238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2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3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349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397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349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39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350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366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334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35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366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72505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728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8005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73520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746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7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81100" y="4875689"/>
            <a:ext cx="44767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9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0050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0050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7425" y="4885214"/>
            <a:ext cx="400049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5725" y="4885214"/>
            <a:ext cx="400049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3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772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820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무늬">
  <a:themeElements>
    <a:clrScheme name="무늬">
      <a:dk1>
        <a:srgbClr val="2e0432"/>
      </a:dk1>
      <a:lt1>
        <a:srgbClr val="f9f2e1"/>
      </a:lt1>
      <a:dk2>
        <a:srgbClr val="171b24"/>
      </a:dk2>
      <a:lt2>
        <a:srgbClr val="bc9022"/>
      </a:lt2>
      <a:accent1>
        <a:srgbClr val="e4c26c"/>
      </a:accent1>
      <a:accent2>
        <a:srgbClr val="0e4434"/>
      </a:accent2>
      <a:accent3>
        <a:srgbClr val="4f7164"/>
      </a:accent3>
      <a:accent4>
        <a:srgbClr val="5f5f5f"/>
      </a:accent4>
      <a:accent5>
        <a:srgbClr val="dddddd"/>
      </a:accent5>
      <a:accent6>
        <a:srgbClr val="6a4870"/>
      </a:accent6>
      <a:hlink>
        <a:srgbClr val="4ddab0"/>
      </a:hlink>
      <a:folHlink>
        <a:srgbClr val="ffd965"/>
      </a:folHlink>
    </a:clrScheme>
    <a:fontScheme name="무늬">
      <a:majorFont>
        <a:latin typeface="Arial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무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</a:schemeClr>
            </a:gs>
            <a:gs pos="100000">
              <a:schemeClr val="phClr">
                <a:tint val="100000"/>
                <a:satMod val="350000"/>
              </a:schemeClr>
            </a:gs>
          </a:gsLst>
          <a:path path="rect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8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100000"/>
              </a:schemeClr>
            </a:gs>
            <a:gs pos="100000">
              <a:schemeClr val="phClr">
                <a:shade val="50000"/>
                <a:satMod val="100000"/>
              </a:schemeClr>
            </a:gs>
          </a:gsLst>
          <a:path path="rect">
            <a:fillToRect r="80000" b="8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무늬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2016-10-12T21:54:37.360</dcterms:modified>
  <cp:revision>6</cp:revision>
</cp:coreProperties>
</file>