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090750"/>
            <a:ext cx="8229600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643182"/>
            <a:ext cx="8229600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90563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2153994" y="2286000"/>
            <a:ext cx="5286375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4000" y="1882654"/>
            <a:ext cx="6516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59260" y="1368897"/>
            <a:ext cx="8237537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38502"/>
            <a:ext cx="7772400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722313" y="3806828"/>
            <a:ext cx="8229600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29" y="306705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1991" y="309547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28806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중력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무중력">
      <a:majorFont>
        <a:latin typeface="Tahoma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무중력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2016-10-12T22:01:06.583</dcterms:modified>
  <cp:revision>24</cp:revision>
</cp:coreProperties>
</file>