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2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 flipV="1">
            <a:off x="0" y="0"/>
            <a:ext cx="4648200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그룹 40"/>
          <p:cNvGrpSpPr/>
          <p:nvPr/>
        </p:nvGrpSpPr>
        <p:grpSpPr>
          <a:xfrm rot="20467452" flipV="1">
            <a:off x="1039912" y="-342319"/>
            <a:ext cx="5867400" cy="5519823"/>
            <a:chOff x="1214414" y="0"/>
            <a:chExt cx="7289840" cy="6858000"/>
          </a:xfrm>
        </p:grpSpPr>
        <p:sp>
          <p:nvSpPr>
            <p:cNvPr id="31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3429000"/>
            <a:ext cx="7143800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4500569"/>
            <a:ext cx="6400800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1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0" y="2743200"/>
            <a:ext cx="5338118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그룹 40"/>
          <p:cNvGrpSpPr/>
          <p:nvPr/>
        </p:nvGrpSpPr>
        <p:grpSpPr>
          <a:xfrm rot="0">
            <a:off x="1214414" y="32658"/>
            <a:ext cx="7127844" cy="6705600"/>
            <a:chOff x="1214414" y="0"/>
            <a:chExt cx="7289840" cy="6858000"/>
          </a:xfrm>
        </p:grpSpPr>
        <p:sp>
          <p:nvSpPr>
            <p:cNvPr id="41" name="타원 4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11499" y="2285992"/>
            <a:ext cx="8521002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8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2819400"/>
            <a:ext cx="5239265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3608171" y="0"/>
            <a:ext cx="5535827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45"/>
          <p:cNvGrpSpPr/>
          <p:nvPr/>
        </p:nvGrpSpPr>
        <p:grpSpPr>
          <a:xfrm rot="20271788" flipH="1" flipV="1">
            <a:off x="4915757" y="710203"/>
            <a:ext cx="4619610" cy="4345951"/>
            <a:chOff x="1214414" y="0"/>
            <a:chExt cx="7289840" cy="6858000"/>
          </a:xfrm>
        </p:grpSpPr>
        <p:sp>
          <p:nvSpPr>
            <p:cNvPr id="9" name="타원 8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62000" y="914400"/>
            <a:ext cx="6172200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2133600"/>
            <a:ext cx="6183313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 rot="5400000">
            <a:off x="5219700" y="2933700"/>
            <a:ext cx="6858000" cy="990600"/>
            <a:chOff x="0" y="0"/>
            <a:chExt cx="9144000" cy="990600"/>
          </a:xfrm>
        </p:grpSpPr>
        <p:sp>
          <p:nvSpPr>
            <p:cNvPr id="8" name="자유형 7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17"/>
          <p:cNvGrpSpPr/>
          <p:nvPr/>
        </p:nvGrpSpPr>
        <p:grpSpPr>
          <a:xfrm rot="5400000">
            <a:off x="7606888" y="5485396"/>
            <a:ext cx="928516" cy="1664292"/>
            <a:chOff x="8077200" y="152400"/>
            <a:chExt cx="928516" cy="1664292"/>
          </a:xfrm>
        </p:grpSpPr>
        <p:sp>
          <p:nvSpPr>
            <p:cNvPr id="11" name="타원 10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088086" y="274638"/>
            <a:ext cx="870857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48937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3474"/>
            <a:ext cx="8229600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2" name="그룹 11"/>
          <p:cNvGrpSpPr/>
          <p:nvPr/>
        </p:nvGrpSpPr>
        <p:grpSpPr>
          <a:xfrm rot="0">
            <a:off x="7643834" y="152399"/>
            <a:ext cx="1361882" cy="2441067"/>
            <a:chOff x="8077200" y="152400"/>
            <a:chExt cx="928516" cy="1664292"/>
          </a:xfrm>
        </p:grpSpPr>
        <p:sp>
          <p:nvSpPr>
            <p:cNvPr id="6" name="타원 5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4399006" y="-1"/>
            <a:ext cx="4744994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4624923"/>
            <a:ext cx="82296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191000"/>
            <a:ext cx="8229600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4" name="그룹 40"/>
          <p:cNvGrpSpPr/>
          <p:nvPr/>
        </p:nvGrpSpPr>
        <p:grpSpPr>
          <a:xfrm rot="1132548" flipH="1" flipV="1">
            <a:off x="2335313" y="-418519"/>
            <a:ext cx="5867400" cy="5519823"/>
            <a:chOff x="1214414" y="0"/>
            <a:chExt cx="7289840" cy="6858000"/>
          </a:xfrm>
        </p:grpSpPr>
        <p:sp>
          <p:nvSpPr>
            <p:cNvPr id="37" name="타원 36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071563"/>
            <a:ext cx="3971925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8"/>
          <p:cNvSpPr>
            <a:spLocks noGrp="1"/>
          </p:cNvSpPr>
          <p:nvPr>
            <p:ph sz="quarter" idx="14"/>
          </p:nvPr>
        </p:nvSpPr>
        <p:spPr>
          <a:xfrm>
            <a:off x="4714875" y="1071563"/>
            <a:ext cx="3971925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142984"/>
            <a:ext cx="8229600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57200" y="1114425"/>
            <a:ext cx="398145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내용 개체 틀 10"/>
          <p:cNvSpPr>
            <a:spLocks noGrp="1"/>
          </p:cNvSpPr>
          <p:nvPr>
            <p:ph sz="quarter" idx="14"/>
          </p:nvPr>
        </p:nvSpPr>
        <p:spPr>
          <a:xfrm>
            <a:off x="4705350" y="1114425"/>
            <a:ext cx="398145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내용 개체 틀 10"/>
          <p:cNvSpPr>
            <a:spLocks noGrp="1"/>
          </p:cNvSpPr>
          <p:nvPr>
            <p:ph sz="quarter" idx="15"/>
          </p:nvPr>
        </p:nvSpPr>
        <p:spPr>
          <a:xfrm>
            <a:off x="457200" y="3748106"/>
            <a:ext cx="398145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내용 개체 틀 10"/>
          <p:cNvSpPr>
            <a:spLocks noGrp="1"/>
          </p:cNvSpPr>
          <p:nvPr>
            <p:ph sz="quarter" idx="16"/>
          </p:nvPr>
        </p:nvSpPr>
        <p:spPr>
          <a:xfrm>
            <a:off x="4705350" y="3748106"/>
            <a:ext cx="398145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0" y="0"/>
            <a:ext cx="9144000" cy="990600"/>
            <a:chOff x="0" y="0"/>
            <a:chExt cx="9144000" cy="990600"/>
          </a:xfrm>
        </p:grpSpPr>
        <p:sp>
          <p:nvSpPr>
            <p:cNvPr id="9" name="자유형 8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27"/>
          <p:cNvGrpSpPr/>
          <p:nvPr/>
        </p:nvGrpSpPr>
        <p:grpSpPr>
          <a:xfrm rot="0">
            <a:off x="7681902" y="180972"/>
            <a:ext cx="1328754" cy="3270256"/>
            <a:chOff x="7681902" y="180972"/>
            <a:chExt cx="1328754" cy="3270256"/>
          </a:xfrm>
        </p:grpSpPr>
        <p:sp>
          <p:nvSpPr>
            <p:cNvPr id="12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0" name="그룹 28"/>
          <p:cNvGrpSpPr/>
          <p:nvPr/>
        </p:nvGrpSpPr>
        <p:grpSpPr>
          <a:xfrm rot="0" flipH="1" flipV="1">
            <a:off x="101600" y="3276600"/>
            <a:ext cx="1328754" cy="3270256"/>
            <a:chOff x="7681902" y="180972"/>
            <a:chExt cx="1328754" cy="3270256"/>
          </a:xfrm>
        </p:grpSpPr>
        <p:sp>
          <p:nvSpPr>
            <p:cNvPr id="21" name="타원 20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304800"/>
            <a:ext cx="54864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 hasCustomPrompt="1"/>
          </p:nvPr>
        </p:nvSpPr>
        <p:spPr>
          <a:xfrm>
            <a:off x="1792288" y="1393371"/>
            <a:ext cx="5486400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909457"/>
            <a:ext cx="5486400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물방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 rot="0">
            <a:off x="0" y="0"/>
            <a:ext cx="9144000" cy="990600"/>
            <a:chOff x="0" y="0"/>
            <a:chExt cx="9144000" cy="990600"/>
          </a:xfrm>
        </p:grpSpPr>
        <p:sp>
          <p:nvSpPr>
            <p:cNvPr id="10" name="자유형 9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17"/>
          <p:cNvGrpSpPr/>
          <p:nvPr/>
        </p:nvGrpSpPr>
        <p:grpSpPr>
          <a:xfrm rot="0">
            <a:off x="8077200" y="152400"/>
            <a:ext cx="928516" cy="1664292"/>
            <a:chOff x="8077200" y="152400"/>
            <a:chExt cx="928516" cy="1664292"/>
          </a:xfrm>
        </p:grpSpPr>
        <p:sp>
          <p:nvSpPr>
            <p:cNvPr id="12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33476"/>
            <a:ext cx="8229600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물방울">
  <a:themeElements>
    <a:clrScheme name="물방울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물방울">
      <a:majorFont>
        <a:latin typeface="Tahoma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물방울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2016-10-12T22:06:35.352</dcterms:modified>
  <cp:revision>41</cp:revision>
</cp:coreProperties>
</file>