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64379"/>
            <a:ext cx="6400800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 idx="0"/>
          </p:nvPr>
        </p:nvSpPr>
        <p:spPr>
          <a:xfrm>
            <a:off x="685800" y="2285992"/>
            <a:ext cx="7772400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0"/>
          </p:nvPr>
        </p:nvSpPr>
        <p:spPr>
          <a:xfrm>
            <a:off x="928662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2214546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4000" y="1714488"/>
            <a:ext cx="6516000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2" y="1"/>
            <a:ext cx="1980000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452360" y="274638"/>
            <a:ext cx="1234440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83971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>
                <a:solidFill>
                  <a:srgbClr val="5f5f5f">
                    <a:lumMod val="50000"/>
                  </a:srgbClr>
                </a:solidFill>
              </a:rPr>
              <a:t/>
            </a:r>
            <a:endParaRPr lang="en-US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en-US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722313" y="3714741"/>
            <a:ext cx="7772400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6124"/>
            <a:ext cx="7772400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3692" y="272025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038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85860"/>
            <a:ext cx="4038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85804" y="319084"/>
            <a:ext cx="8229600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2" y="1"/>
            <a:ext cx="1980000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6028" y="259080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428737"/>
            <a:ext cx="8229600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1440" y="259080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2" y="1"/>
            <a:ext cx="1980000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2" y="1"/>
            <a:ext cx="1980000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32535" y="2080428"/>
            <a:ext cx="80200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32535" y="3692257"/>
            <a:ext cx="80200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32535" y="5335319"/>
            <a:ext cx="80200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1560" y="5504379"/>
            <a:ext cx="13068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9605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3068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9605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7350" y="1719250"/>
            <a:ext cx="61912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1912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0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HY울릉도B"/>
        <a:cs typeface=""/>
      </a:majorFont>
      <a:minorFont>
        <a:latin typeface="Arial"/>
        <a:ea typeface="돋움"/>
        <a:cs typeface="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미래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2016-10-12T21:57:14.379</dcterms:modified>
  <cp:revision>14</cp:revision>
</cp:coreProperties>
</file>