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1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571744"/>
            <a:ext cx="7772400" cy="957706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4029" y="3542721"/>
            <a:ext cx="7815942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CEF6D59-8E4E-4625-B4F3-786AFB7640D4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16200000">
            <a:off x="-3321859" y="3321859"/>
            <a:ext cx="6858000" cy="214282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>
              <a:defRPr sz="54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146DBA2-E442-457E-88FB-A39F2B2812D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571604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928926" y="1000108"/>
            <a:ext cx="5500726" cy="1143000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>
            <a:off x="2928926" y="2214563"/>
            <a:ext cx="5500800" cy="3214687"/>
          </a:xfrm>
        </p:spPr>
        <p:txBody>
          <a:bodyPr/>
          <a:lstStyle>
            <a:lvl1pPr>
              <a:lnSpc>
                <a:spcPct val="150000"/>
              </a:lnSpc>
              <a:buClr>
                <a:schemeClr val="bg1">
                  <a:lumMod val="85000"/>
                  <a:lumOff val="15000"/>
                </a:schemeClr>
              </a:buCl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9CB3E34-F7C8-41BD-AF03-3CCF811A5DB3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488257" y="177800"/>
            <a:ext cx="1412855" cy="5986800"/>
          </a:xfrm>
        </p:spPr>
        <p:txBody>
          <a:bodyPr vert="eaVert"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6507" y="177800"/>
            <a:ext cx="7243794" cy="598646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CE8581A-0E5C-4817-9743-B52D9AC544F7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845A96F-7001-446B-97BA-9FE0BACB751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43EC8C1-5870-485C-9EC3-D16DFEA1F4B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428989"/>
            <a:ext cx="7772400" cy="928705"/>
          </a:xfrm>
        </p:spPr>
        <p:txBody>
          <a:bodyPr anchor="t"/>
          <a:lstStyle>
            <a:lvl1pPr algn="l">
              <a:defRPr sz="5400" b="0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000372"/>
            <a:ext cx="7772400" cy="428617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B790BE2-1B78-46DA-A9F8-EC77F26FF84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234950" y="1249363"/>
            <a:ext cx="4226400" cy="4921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8"/>
          <p:cNvSpPr>
            <a:spLocks noGrp="1"/>
          </p:cNvSpPr>
          <p:nvPr>
            <p:ph sz="quarter" idx="14"/>
          </p:nvPr>
        </p:nvSpPr>
        <p:spPr>
          <a:xfrm>
            <a:off x="4686135" y="1249363"/>
            <a:ext cx="4226400" cy="4921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CBC2739-E524-4E00-B279-C3F7EC7C43B9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664CE95-E121-438F-AFB6-40C99D04B0D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idx="13"/>
          </p:nvPr>
        </p:nvSpPr>
        <p:spPr>
          <a:xfrm>
            <a:off x="234951" y="1262743"/>
            <a:ext cx="8658224" cy="465908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B9D9408-0EE7-46FB-A1F3-AC5736684BC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3"/>
          </p:nvPr>
        </p:nvSpPr>
        <p:spPr>
          <a:xfrm>
            <a:off x="404782" y="1268411"/>
            <a:ext cx="4039200" cy="2383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91062" y="1268412"/>
            <a:ext cx="4039200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404782" y="3844245"/>
            <a:ext cx="4039200" cy="2383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4691662" y="3844245"/>
            <a:ext cx="4038600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6FA4DC2D-724E-4594-AA18-AFED8E341CA7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9186" y="503263"/>
            <a:ext cx="7143800" cy="512737"/>
          </a:xfrm>
          <a:noFill/>
        </p:spPr>
        <p:txBody>
          <a:bodyPr anchor="ctr"/>
          <a:lstStyle>
            <a:lvl1pPr algn="l">
              <a:defRPr sz="2000" b="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79186" y="1015999"/>
            <a:ext cx="7143800" cy="4484703"/>
          </a:xfrm>
          <a:noFill/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9186" y="5500702"/>
            <a:ext cx="7153300" cy="654450"/>
          </a:xfr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CFCF0CC-CC97-46E7-B040-BB854EBFC735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바다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28599" y="205696"/>
            <a:ext cx="8680447" cy="79441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algn="l">
              <a:spcBef>
                <a:spcPct val="0"/>
              </a:spcBef>
              <a:buNone/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4951" y="1249364"/>
            <a:ext cx="8674099" cy="49212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77B7E06-821E-4DF1-948D-195788D3590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3600" b="0" kern="1200">
          <a:solidFill>
            <a:schemeClr val="accent5"/>
          </a:solidFill>
          <a:latin typeface="+mj-ea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Century Gothic"/>
        <a:buChar char="▐"/>
        <a:defRPr sz="24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493713" indent="-227013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Century Gothic"/>
        <a:buChar char="►"/>
        <a:defRPr sz="20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723900" indent="-1651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Century Gothic"/>
        <a:buChar char="-"/>
        <a:defRPr sz="18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901700" indent="-1778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Lucida Sans Unicode"/>
        <a:buChar char="»"/>
        <a:defRPr sz="16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Arial"/>
        <a:buChar char="•"/>
        <a:defRPr sz="16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247775" indent="-17145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428750" indent="-18097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609725" indent="-18097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1800225" indent="-20955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4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4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바다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바다">
      <a:majorFont>
        <a:latin typeface="Tahoma"/>
        <a:ea typeface="HY울릉도B"/>
        <a:cs typeface=""/>
      </a:majorFont>
      <a:minorFont>
        <a:latin typeface="Tahoma"/>
        <a:ea typeface="함초롬돋움"/>
        <a:cs typeface=""/>
      </a:minorFont>
    </a:fontScheme>
    <a:fmtScheme name="바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50800">
              <a:schemeClr val="phClr"/>
            </a:glo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35000"/>
                <a:hueMod val="102000"/>
                <a:satMod val="120000"/>
                <a:lumMod val="100000"/>
              </a:schemeClr>
            </a:gs>
            <a:gs pos="100000">
              <a:schemeClr val="phClr">
                <a:shade val="25000"/>
                <a:hueMod val="10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바다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2016-10-12T22:04:17.992</dcterms:modified>
  <cp:revision>33</cp:revision>
</cp:coreProperties>
</file>