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1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7000"/>
                </a:schemeClr>
              </a:gs>
              <a:gs pos="45000">
                <a:schemeClr val="accent3">
                  <a:lumMod val="60000"/>
                  <a:lumOff val="40000"/>
                  <a:alpha val="25000"/>
                </a:schemeClr>
              </a:gs>
              <a:gs pos="100000">
                <a:schemeClr val="accent3">
                  <a:lumMod val="75000"/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0" name="그룹 999"/>
          <p:cNvGrpSpPr/>
          <p:nvPr/>
        </p:nvGrpSpPr>
        <p:grpSpPr>
          <a:xfrm rot="0">
            <a:off x="4452937" y="71414"/>
            <a:ext cx="4596988" cy="1792205"/>
            <a:chOff x="3714744" y="3857628"/>
            <a:chExt cx="4596988" cy="1792205"/>
          </a:xfrm>
        </p:grpSpPr>
        <p:pic>
          <p:nvPicPr>
            <p:cNvPr id="567" name="Picture 3" descr="보라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7149562" y="4190067"/>
              <a:ext cx="1162170" cy="1078453"/>
            </a:xfrm>
            <a:prstGeom prst="rect">
              <a:avLst/>
            </a:prstGeom>
            <a:noFill/>
          </p:spPr>
        </p:pic>
        <p:pic>
          <p:nvPicPr>
            <p:cNvPr id="568" name="Picture 4" descr="작은빛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6152358" y="3857628"/>
              <a:ext cx="1664460" cy="1514265"/>
            </a:xfrm>
            <a:prstGeom prst="rect">
              <a:avLst/>
            </a:prstGeom>
            <a:noFill/>
          </p:spPr>
        </p:pic>
        <p:pic>
          <p:nvPicPr>
            <p:cNvPr id="569" name="Picture 6" descr="보라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6152358" y="4744033"/>
              <a:ext cx="536734" cy="497971"/>
            </a:xfrm>
            <a:prstGeom prst="rect">
              <a:avLst/>
            </a:prstGeom>
            <a:noFill/>
          </p:spPr>
        </p:pic>
        <p:pic>
          <p:nvPicPr>
            <p:cNvPr id="570" name="Picture 7" descr="작은빛"/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5709155" y="4633232"/>
              <a:ext cx="976855" cy="886405"/>
            </a:xfrm>
            <a:prstGeom prst="rect">
              <a:avLst/>
            </a:prstGeom>
            <a:noFill/>
          </p:spPr>
        </p:pic>
        <p:pic>
          <p:nvPicPr>
            <p:cNvPr id="571" name="Picture 8" descr="보라"/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4727405" y="4633232"/>
              <a:ext cx="836469" cy="775604"/>
            </a:xfrm>
            <a:prstGeom prst="rect">
              <a:avLst/>
            </a:prstGeom>
            <a:noFill/>
          </p:spPr>
        </p:pic>
        <p:pic>
          <p:nvPicPr>
            <p:cNvPr id="572" name="Picture 9" descr="보라"/>
            <p:cNvPicPr>
              <a:picLocks noChangeAspect="1" noChangeArrowheads="1"/>
            </p:cNvPicPr>
            <p:nvPr/>
          </p:nvPicPr>
          <p:blipFill rotWithShape="1">
            <a:blip r:embed="rId7">
              <a:alphaModFix/>
              <a:grayscl/>
              <a:lum bright="36000"/>
            </a:blip>
            <a:srcRect/>
            <a:stretch>
              <a:fillRect/>
            </a:stretch>
          </p:blipFill>
          <p:spPr>
            <a:xfrm>
              <a:off x="4537117" y="5076435"/>
              <a:ext cx="618035" cy="573398"/>
            </a:xfrm>
            <a:prstGeom prst="rect">
              <a:avLst/>
            </a:prstGeom>
            <a:noFill/>
          </p:spPr>
        </p:pic>
        <p:pic>
          <p:nvPicPr>
            <p:cNvPr id="573" name="Picture 10" descr="작은빛"/>
            <p:cNvPicPr>
              <a:picLocks noChangeAspect="1" noChangeArrowheads="1"/>
            </p:cNvPicPr>
            <p:nvPr/>
          </p:nvPicPr>
          <p:blipFill rotWithShape="1">
            <a:blip r:embed="rId8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3714744" y="4633232"/>
              <a:ext cx="787882" cy="714931"/>
            </a:xfrm>
            <a:prstGeom prst="rect">
              <a:avLst/>
            </a:prstGeom>
            <a:noFill/>
          </p:spPr>
        </p:pic>
        <p:pic>
          <p:nvPicPr>
            <p:cNvPr id="575" name="Picture 10" descr="작은빛"/>
            <p:cNvPicPr>
              <a:picLocks noChangeAspect="1" noChangeArrowheads="1"/>
            </p:cNvPicPr>
            <p:nvPr/>
          </p:nvPicPr>
          <p:blipFill rotWithShape="1">
            <a:blip r:embed="rId9">
              <a:alphaModFix/>
              <a:lum/>
            </a:blip>
            <a:srcRect l="-6110" t="-6300"/>
            <a:stretch>
              <a:fillRect/>
            </a:stretch>
          </p:blipFill>
          <p:spPr>
            <a:xfrm>
              <a:off x="5230810" y="4088482"/>
              <a:ext cx="787882" cy="714931"/>
            </a:xfrm>
            <a:prstGeom prst="rect">
              <a:avLst/>
            </a:prstGeom>
            <a:noFill/>
          </p:spPr>
        </p:pic>
      </p:grpSp>
      <p:sp>
        <p:nvSpPr>
          <p:cNvPr id="1030" name="Freeform 6"/>
          <p:cNvSpPr/>
          <p:nvPr/>
        </p:nvSpPr>
        <p:spPr>
          <a:xfrm>
            <a:off x="4803775" y="0"/>
            <a:ext cx="4340225" cy="6858000"/>
          </a:xfrm>
          <a:custGeom>
            <a:avLst/>
            <a:gdLst/>
            <a:cxnLst>
              <a:cxn ang="0">
                <a:pos x="2644" y="0"/>
              </a:cxn>
              <a:cxn ang="0">
                <a:pos x="2537" y="410"/>
              </a:cxn>
              <a:cxn ang="0">
                <a:pos x="2426" y="795"/>
              </a:cxn>
              <a:cxn ang="0">
                <a:pos x="2307" y="1152"/>
              </a:cxn>
              <a:cxn ang="0">
                <a:pos x="2186" y="1487"/>
              </a:cxn>
              <a:cxn ang="0">
                <a:pos x="2058" y="1798"/>
              </a:cxn>
              <a:cxn ang="0">
                <a:pos x="1929" y="2085"/>
              </a:cxn>
              <a:cxn ang="0">
                <a:pos x="1797" y="2351"/>
              </a:cxn>
              <a:cxn ang="0">
                <a:pos x="1664" y="2596"/>
              </a:cxn>
              <a:cxn ang="0">
                <a:pos x="1531" y="2819"/>
              </a:cxn>
              <a:cxn ang="0">
                <a:pos x="1397" y="3024"/>
              </a:cxn>
              <a:cxn ang="0">
                <a:pos x="1265" y="3210"/>
              </a:cxn>
              <a:cxn ang="0">
                <a:pos x="1136" y="3378"/>
              </a:cxn>
              <a:cxn ang="0">
                <a:pos x="967" y="3576"/>
              </a:cxn>
              <a:cxn ang="0">
                <a:pos x="727" y="3820"/>
              </a:cxn>
              <a:cxn ang="0">
                <a:pos x="511" y="4008"/>
              </a:cxn>
              <a:cxn ang="0">
                <a:pos x="324" y="4144"/>
              </a:cxn>
              <a:cxn ang="0">
                <a:pos x="174" y="4237"/>
              </a:cxn>
              <a:cxn ang="0">
                <a:pos x="258" y="4188"/>
              </a:cxn>
              <a:cxn ang="0">
                <a:pos x="412" y="4086"/>
              </a:cxn>
              <a:cxn ang="0">
                <a:pos x="590" y="3946"/>
              </a:cxn>
              <a:cxn ang="0">
                <a:pos x="792" y="3764"/>
              </a:cxn>
              <a:cxn ang="0">
                <a:pos x="1008" y="3536"/>
              </a:cxn>
              <a:cxn ang="0">
                <a:pos x="1236" y="3255"/>
              </a:cxn>
              <a:cxn ang="0">
                <a:pos x="1474" y="2917"/>
              </a:cxn>
              <a:cxn ang="0">
                <a:pos x="1633" y="2657"/>
              </a:cxn>
              <a:cxn ang="0">
                <a:pos x="1752" y="2444"/>
              </a:cxn>
              <a:cxn ang="0">
                <a:pos x="1872" y="2213"/>
              </a:cxn>
              <a:cxn ang="0">
                <a:pos x="1989" y="1965"/>
              </a:cxn>
              <a:cxn ang="0">
                <a:pos x="2105" y="1699"/>
              </a:cxn>
              <a:cxn ang="0">
                <a:pos x="2219" y="1413"/>
              </a:cxn>
              <a:cxn ang="0">
                <a:pos x="2328" y="1110"/>
              </a:cxn>
              <a:cxn ang="0">
                <a:pos x="2401" y="895"/>
              </a:cxn>
              <a:cxn ang="0">
                <a:pos x="2375" y="1130"/>
              </a:cxn>
              <a:cxn ang="0">
                <a:pos x="2336" y="1391"/>
              </a:cxn>
              <a:cxn ang="0">
                <a:pos x="2276" y="1724"/>
              </a:cxn>
              <a:cxn ang="0">
                <a:pos x="2190" y="2110"/>
              </a:cxn>
              <a:cxn ang="0">
                <a:pos x="2076" y="2527"/>
              </a:cxn>
              <a:cxn ang="0">
                <a:pos x="1980" y="2813"/>
              </a:cxn>
              <a:cxn ang="0">
                <a:pos x="1899" y="3028"/>
              </a:cxn>
              <a:cxn ang="0">
                <a:pos x="1809" y="3240"/>
              </a:cxn>
              <a:cxn ang="0">
                <a:pos x="1707" y="3446"/>
              </a:cxn>
              <a:cxn ang="0">
                <a:pos x="1595" y="3646"/>
              </a:cxn>
              <a:cxn ang="0">
                <a:pos x="1474" y="3835"/>
              </a:cxn>
              <a:cxn ang="0">
                <a:pos x="1341" y="4012"/>
              </a:cxn>
              <a:cxn ang="0">
                <a:pos x="1196" y="4174"/>
              </a:cxn>
              <a:cxn ang="0">
                <a:pos x="1038" y="4320"/>
              </a:cxn>
              <a:cxn ang="0">
                <a:pos x="2734" y="4320"/>
              </a:cxn>
            </a:cxnLst>
            <a:rect l="0" t="0" r="r" b="b"/>
            <a:pathLst>
              <a:path w="2734" h="4320">
                <a:moveTo>
                  <a:pt x="2734" y="0"/>
                </a:moveTo>
                <a:lnTo>
                  <a:pt x="2644" y="0"/>
                </a:lnTo>
                <a:lnTo>
                  <a:pt x="2644" y="0"/>
                </a:lnTo>
                <a:lnTo>
                  <a:pt x="2609" y="140"/>
                </a:lnTo>
                <a:lnTo>
                  <a:pt x="2573" y="276"/>
                </a:lnTo>
                <a:lnTo>
                  <a:pt x="2537" y="410"/>
                </a:lnTo>
                <a:lnTo>
                  <a:pt x="2501" y="541"/>
                </a:lnTo>
                <a:lnTo>
                  <a:pt x="2464" y="668"/>
                </a:lnTo>
                <a:lnTo>
                  <a:pt x="2426" y="795"/>
                </a:lnTo>
                <a:lnTo>
                  <a:pt x="2387" y="916"/>
                </a:lnTo>
                <a:lnTo>
                  <a:pt x="2348" y="1036"/>
                </a:lnTo>
                <a:lnTo>
                  <a:pt x="2307" y="1152"/>
                </a:lnTo>
                <a:lnTo>
                  <a:pt x="2267" y="1266"/>
                </a:lnTo>
                <a:lnTo>
                  <a:pt x="2226" y="1379"/>
                </a:lnTo>
                <a:lnTo>
                  <a:pt x="2186" y="1487"/>
                </a:lnTo>
                <a:lnTo>
                  <a:pt x="2144" y="1594"/>
                </a:lnTo>
                <a:lnTo>
                  <a:pt x="2102" y="1697"/>
                </a:lnTo>
                <a:lnTo>
                  <a:pt x="2058" y="1798"/>
                </a:lnTo>
                <a:lnTo>
                  <a:pt x="2016" y="1896"/>
                </a:lnTo>
                <a:lnTo>
                  <a:pt x="1972" y="1992"/>
                </a:lnTo>
                <a:lnTo>
                  <a:pt x="1929" y="2085"/>
                </a:lnTo>
                <a:lnTo>
                  <a:pt x="1885" y="2177"/>
                </a:lnTo>
                <a:lnTo>
                  <a:pt x="1842" y="2265"/>
                </a:lnTo>
                <a:lnTo>
                  <a:pt x="1797" y="2351"/>
                </a:lnTo>
                <a:lnTo>
                  <a:pt x="1753" y="2435"/>
                </a:lnTo>
                <a:lnTo>
                  <a:pt x="1708" y="2516"/>
                </a:lnTo>
                <a:lnTo>
                  <a:pt x="1664" y="2596"/>
                </a:lnTo>
                <a:lnTo>
                  <a:pt x="1619" y="2672"/>
                </a:lnTo>
                <a:lnTo>
                  <a:pt x="1576" y="2747"/>
                </a:lnTo>
                <a:lnTo>
                  <a:pt x="1531" y="2819"/>
                </a:lnTo>
                <a:lnTo>
                  <a:pt x="1486" y="2890"/>
                </a:lnTo>
                <a:lnTo>
                  <a:pt x="1442" y="2958"/>
                </a:lnTo>
                <a:lnTo>
                  <a:pt x="1397" y="3024"/>
                </a:lnTo>
                <a:lnTo>
                  <a:pt x="1353" y="3088"/>
                </a:lnTo>
                <a:lnTo>
                  <a:pt x="1310" y="3150"/>
                </a:lnTo>
                <a:lnTo>
                  <a:pt x="1265" y="3210"/>
                </a:lnTo>
                <a:lnTo>
                  <a:pt x="1221" y="3269"/>
                </a:lnTo>
                <a:lnTo>
                  <a:pt x="1178" y="3324"/>
                </a:lnTo>
                <a:lnTo>
                  <a:pt x="1136" y="3378"/>
                </a:lnTo>
                <a:lnTo>
                  <a:pt x="1092" y="3431"/>
                </a:lnTo>
                <a:lnTo>
                  <a:pt x="1050" y="3480"/>
                </a:lnTo>
                <a:lnTo>
                  <a:pt x="967" y="3576"/>
                </a:lnTo>
                <a:lnTo>
                  <a:pt x="885" y="3664"/>
                </a:lnTo>
                <a:lnTo>
                  <a:pt x="805" y="3746"/>
                </a:lnTo>
                <a:lnTo>
                  <a:pt x="727" y="3820"/>
                </a:lnTo>
                <a:lnTo>
                  <a:pt x="652" y="3889"/>
                </a:lnTo>
                <a:lnTo>
                  <a:pt x="580" y="3950"/>
                </a:lnTo>
                <a:lnTo>
                  <a:pt x="511" y="4008"/>
                </a:lnTo>
                <a:lnTo>
                  <a:pt x="445" y="4059"/>
                </a:lnTo>
                <a:lnTo>
                  <a:pt x="383" y="4104"/>
                </a:lnTo>
                <a:lnTo>
                  <a:pt x="324" y="4144"/>
                </a:lnTo>
                <a:lnTo>
                  <a:pt x="270" y="4179"/>
                </a:lnTo>
                <a:lnTo>
                  <a:pt x="219" y="4210"/>
                </a:lnTo>
                <a:lnTo>
                  <a:pt x="174" y="4237"/>
                </a:lnTo>
                <a:lnTo>
                  <a:pt x="174" y="4237"/>
                </a:lnTo>
                <a:lnTo>
                  <a:pt x="215" y="4213"/>
                </a:lnTo>
                <a:lnTo>
                  <a:pt x="258" y="4188"/>
                </a:lnTo>
                <a:lnTo>
                  <a:pt x="306" y="4156"/>
                </a:lnTo>
                <a:lnTo>
                  <a:pt x="358" y="4123"/>
                </a:lnTo>
                <a:lnTo>
                  <a:pt x="412" y="4086"/>
                </a:lnTo>
                <a:lnTo>
                  <a:pt x="469" y="4044"/>
                </a:lnTo>
                <a:lnTo>
                  <a:pt x="529" y="3997"/>
                </a:lnTo>
                <a:lnTo>
                  <a:pt x="590" y="3946"/>
                </a:lnTo>
                <a:lnTo>
                  <a:pt x="655" y="3890"/>
                </a:lnTo>
                <a:lnTo>
                  <a:pt x="723" y="3830"/>
                </a:lnTo>
                <a:lnTo>
                  <a:pt x="792" y="3764"/>
                </a:lnTo>
                <a:lnTo>
                  <a:pt x="862" y="3694"/>
                </a:lnTo>
                <a:lnTo>
                  <a:pt x="934" y="3617"/>
                </a:lnTo>
                <a:lnTo>
                  <a:pt x="1008" y="3536"/>
                </a:lnTo>
                <a:lnTo>
                  <a:pt x="1083" y="3447"/>
                </a:lnTo>
                <a:lnTo>
                  <a:pt x="1160" y="3354"/>
                </a:lnTo>
                <a:lnTo>
                  <a:pt x="1236" y="3255"/>
                </a:lnTo>
                <a:lnTo>
                  <a:pt x="1314" y="3148"/>
                </a:lnTo>
                <a:lnTo>
                  <a:pt x="1394" y="3036"/>
                </a:lnTo>
                <a:lnTo>
                  <a:pt x="1474" y="2917"/>
                </a:lnTo>
                <a:lnTo>
                  <a:pt x="1553" y="2791"/>
                </a:lnTo>
                <a:lnTo>
                  <a:pt x="1592" y="2725"/>
                </a:lnTo>
                <a:lnTo>
                  <a:pt x="1633" y="2657"/>
                </a:lnTo>
                <a:lnTo>
                  <a:pt x="1672" y="2588"/>
                </a:lnTo>
                <a:lnTo>
                  <a:pt x="1713" y="2516"/>
                </a:lnTo>
                <a:lnTo>
                  <a:pt x="1752" y="2444"/>
                </a:lnTo>
                <a:lnTo>
                  <a:pt x="1792" y="2369"/>
                </a:lnTo>
                <a:lnTo>
                  <a:pt x="1831" y="2292"/>
                </a:lnTo>
                <a:lnTo>
                  <a:pt x="1872" y="2213"/>
                </a:lnTo>
                <a:lnTo>
                  <a:pt x="1911" y="2133"/>
                </a:lnTo>
                <a:lnTo>
                  <a:pt x="1950" y="2050"/>
                </a:lnTo>
                <a:lnTo>
                  <a:pt x="1989" y="1965"/>
                </a:lnTo>
                <a:lnTo>
                  <a:pt x="2028" y="1879"/>
                </a:lnTo>
                <a:lnTo>
                  <a:pt x="2067" y="1789"/>
                </a:lnTo>
                <a:lnTo>
                  <a:pt x="2105" y="1699"/>
                </a:lnTo>
                <a:lnTo>
                  <a:pt x="2144" y="1606"/>
                </a:lnTo>
                <a:lnTo>
                  <a:pt x="2181" y="1511"/>
                </a:lnTo>
                <a:lnTo>
                  <a:pt x="2219" y="1413"/>
                </a:lnTo>
                <a:lnTo>
                  <a:pt x="2256" y="1314"/>
                </a:lnTo>
                <a:lnTo>
                  <a:pt x="2292" y="1214"/>
                </a:lnTo>
                <a:lnTo>
                  <a:pt x="2328" y="1110"/>
                </a:lnTo>
                <a:lnTo>
                  <a:pt x="2366" y="1003"/>
                </a:lnTo>
                <a:lnTo>
                  <a:pt x="2401" y="895"/>
                </a:lnTo>
                <a:lnTo>
                  <a:pt x="2401" y="895"/>
                </a:lnTo>
                <a:lnTo>
                  <a:pt x="2399" y="924"/>
                </a:lnTo>
                <a:lnTo>
                  <a:pt x="2390" y="1003"/>
                </a:lnTo>
                <a:lnTo>
                  <a:pt x="2375" y="1130"/>
                </a:lnTo>
                <a:lnTo>
                  <a:pt x="2364" y="1208"/>
                </a:lnTo>
                <a:lnTo>
                  <a:pt x="2351" y="1295"/>
                </a:lnTo>
                <a:lnTo>
                  <a:pt x="2336" y="1391"/>
                </a:lnTo>
                <a:lnTo>
                  <a:pt x="2319" y="1496"/>
                </a:lnTo>
                <a:lnTo>
                  <a:pt x="2300" y="1607"/>
                </a:lnTo>
                <a:lnTo>
                  <a:pt x="2276" y="1724"/>
                </a:lnTo>
                <a:lnTo>
                  <a:pt x="2250" y="1849"/>
                </a:lnTo>
                <a:lnTo>
                  <a:pt x="2222" y="1977"/>
                </a:lnTo>
                <a:lnTo>
                  <a:pt x="2190" y="2110"/>
                </a:lnTo>
                <a:lnTo>
                  <a:pt x="2156" y="2246"/>
                </a:lnTo>
                <a:lnTo>
                  <a:pt x="2118" y="2385"/>
                </a:lnTo>
                <a:lnTo>
                  <a:pt x="2076" y="2527"/>
                </a:lnTo>
                <a:lnTo>
                  <a:pt x="2029" y="2669"/>
                </a:lnTo>
                <a:lnTo>
                  <a:pt x="2005" y="2741"/>
                </a:lnTo>
                <a:lnTo>
                  <a:pt x="1980" y="2813"/>
                </a:lnTo>
                <a:lnTo>
                  <a:pt x="1954" y="2884"/>
                </a:lnTo>
                <a:lnTo>
                  <a:pt x="1927" y="2956"/>
                </a:lnTo>
                <a:lnTo>
                  <a:pt x="1899" y="3028"/>
                </a:lnTo>
                <a:lnTo>
                  <a:pt x="1870" y="3099"/>
                </a:lnTo>
                <a:lnTo>
                  <a:pt x="1839" y="3169"/>
                </a:lnTo>
                <a:lnTo>
                  <a:pt x="1809" y="3240"/>
                </a:lnTo>
                <a:lnTo>
                  <a:pt x="1776" y="3309"/>
                </a:lnTo>
                <a:lnTo>
                  <a:pt x="1743" y="3378"/>
                </a:lnTo>
                <a:lnTo>
                  <a:pt x="1707" y="3446"/>
                </a:lnTo>
                <a:lnTo>
                  <a:pt x="1672" y="3513"/>
                </a:lnTo>
                <a:lnTo>
                  <a:pt x="1634" y="3581"/>
                </a:lnTo>
                <a:lnTo>
                  <a:pt x="1595" y="3646"/>
                </a:lnTo>
                <a:lnTo>
                  <a:pt x="1556" y="3710"/>
                </a:lnTo>
                <a:lnTo>
                  <a:pt x="1516" y="3773"/>
                </a:lnTo>
                <a:lnTo>
                  <a:pt x="1474" y="3835"/>
                </a:lnTo>
                <a:lnTo>
                  <a:pt x="1432" y="3896"/>
                </a:lnTo>
                <a:lnTo>
                  <a:pt x="1387" y="3955"/>
                </a:lnTo>
                <a:lnTo>
                  <a:pt x="1341" y="4012"/>
                </a:lnTo>
                <a:lnTo>
                  <a:pt x="1293" y="4069"/>
                </a:lnTo>
                <a:lnTo>
                  <a:pt x="1245" y="4123"/>
                </a:lnTo>
                <a:lnTo>
                  <a:pt x="1196" y="4174"/>
                </a:lnTo>
                <a:lnTo>
                  <a:pt x="1145" y="4225"/>
                </a:lnTo>
                <a:lnTo>
                  <a:pt x="1092" y="4273"/>
                </a:lnTo>
                <a:lnTo>
                  <a:pt x="1038" y="4320"/>
                </a:lnTo>
                <a:lnTo>
                  <a:pt x="0" y="4320"/>
                </a:lnTo>
                <a:lnTo>
                  <a:pt x="0" y="4320"/>
                </a:lnTo>
                <a:lnTo>
                  <a:pt x="2734" y="4320"/>
                </a:lnTo>
                <a:lnTo>
                  <a:pt x="2734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4" name="Freeform 10"/>
          <p:cNvSpPr/>
          <p:nvPr/>
        </p:nvSpPr>
        <p:spPr>
          <a:xfrm>
            <a:off x="4803775" y="1262063"/>
            <a:ext cx="3848101" cy="5595938"/>
          </a:xfrm>
          <a:custGeom>
            <a:avLst/>
            <a:gdLst>
              <a:gd name="connsiteX0" fmla="*/ 2401 w 2429"/>
              <a:gd name="connsiteY0" fmla="*/ 100 h 3525"/>
              <a:gd name="connsiteX1" fmla="*/ 2401 w 2429"/>
              <a:gd name="connsiteY1" fmla="*/ 100 h 3525"/>
              <a:gd name="connsiteX2" fmla="*/ 2366 w 2429"/>
              <a:gd name="connsiteY2" fmla="*/ 208 h 3525"/>
              <a:gd name="connsiteX3" fmla="*/ 2328 w 2429"/>
              <a:gd name="connsiteY3" fmla="*/ 315 h 3525"/>
              <a:gd name="connsiteX4" fmla="*/ 2292 w 2429"/>
              <a:gd name="connsiteY4" fmla="*/ 419 h 3525"/>
              <a:gd name="connsiteX5" fmla="*/ 2256 w 2429"/>
              <a:gd name="connsiteY5" fmla="*/ 519 h 3525"/>
              <a:gd name="connsiteX6" fmla="*/ 2219 w 2429"/>
              <a:gd name="connsiteY6" fmla="*/ 618 h 3525"/>
              <a:gd name="connsiteX7" fmla="*/ 2181 w 2429"/>
              <a:gd name="connsiteY7" fmla="*/ 716 h 3525"/>
              <a:gd name="connsiteX8" fmla="*/ 2144 w 2429"/>
              <a:gd name="connsiteY8" fmla="*/ 811 h 3525"/>
              <a:gd name="connsiteX9" fmla="*/ 2105 w 2429"/>
              <a:gd name="connsiteY9" fmla="*/ 904 h 3525"/>
              <a:gd name="connsiteX10" fmla="*/ 2067 w 2429"/>
              <a:gd name="connsiteY10" fmla="*/ 994 h 3525"/>
              <a:gd name="connsiteX11" fmla="*/ 2028 w 2429"/>
              <a:gd name="connsiteY11" fmla="*/ 1084 h 3525"/>
              <a:gd name="connsiteX12" fmla="*/ 1989 w 2429"/>
              <a:gd name="connsiteY12" fmla="*/ 1170 h 3525"/>
              <a:gd name="connsiteX13" fmla="*/ 1950 w 2429"/>
              <a:gd name="connsiteY13" fmla="*/ 1255 h 3525"/>
              <a:gd name="connsiteX14" fmla="*/ 1911 w 2429"/>
              <a:gd name="connsiteY14" fmla="*/ 1338 h 3525"/>
              <a:gd name="connsiteX15" fmla="*/ 1872 w 2429"/>
              <a:gd name="connsiteY15" fmla="*/ 1418 h 3525"/>
              <a:gd name="connsiteX16" fmla="*/ 1831 w 2429"/>
              <a:gd name="connsiteY16" fmla="*/ 1497 h 3525"/>
              <a:gd name="connsiteX17" fmla="*/ 1792 w 2429"/>
              <a:gd name="connsiteY17" fmla="*/ 1574 h 3525"/>
              <a:gd name="connsiteX18" fmla="*/ 1752 w 2429"/>
              <a:gd name="connsiteY18" fmla="*/ 1649 h 3525"/>
              <a:gd name="connsiteX19" fmla="*/ 1713 w 2429"/>
              <a:gd name="connsiteY19" fmla="*/ 1721 h 3525"/>
              <a:gd name="connsiteX20" fmla="*/ 1672 w 2429"/>
              <a:gd name="connsiteY20" fmla="*/ 1793 h 3525"/>
              <a:gd name="connsiteX21" fmla="*/ 1633 w 2429"/>
              <a:gd name="connsiteY21" fmla="*/ 1862 h 3525"/>
              <a:gd name="connsiteX22" fmla="*/ 1592 w 2429"/>
              <a:gd name="connsiteY22" fmla="*/ 1930 h 3525"/>
              <a:gd name="connsiteX23" fmla="*/ 1553 w 2429"/>
              <a:gd name="connsiteY23" fmla="*/ 1996 h 3525"/>
              <a:gd name="connsiteX24" fmla="*/ 1474 w 2429"/>
              <a:gd name="connsiteY24" fmla="*/ 2122 h 3525"/>
              <a:gd name="connsiteX25" fmla="*/ 1394 w 2429"/>
              <a:gd name="connsiteY25" fmla="*/ 2241 h 3525"/>
              <a:gd name="connsiteX26" fmla="*/ 1314 w 2429"/>
              <a:gd name="connsiteY26" fmla="*/ 2353 h 3525"/>
              <a:gd name="connsiteX27" fmla="*/ 1236 w 2429"/>
              <a:gd name="connsiteY27" fmla="*/ 2460 h 3525"/>
              <a:gd name="connsiteX28" fmla="*/ 1160 w 2429"/>
              <a:gd name="connsiteY28" fmla="*/ 2559 h 3525"/>
              <a:gd name="connsiteX29" fmla="*/ 1083 w 2429"/>
              <a:gd name="connsiteY29" fmla="*/ 2652 h 3525"/>
              <a:gd name="connsiteX30" fmla="*/ 1008 w 2429"/>
              <a:gd name="connsiteY30" fmla="*/ 2741 h 3525"/>
              <a:gd name="connsiteX31" fmla="*/ 934 w 2429"/>
              <a:gd name="connsiteY31" fmla="*/ 2822 h 3525"/>
              <a:gd name="connsiteX32" fmla="*/ 862 w 2429"/>
              <a:gd name="connsiteY32" fmla="*/ 2899 h 3525"/>
              <a:gd name="connsiteX33" fmla="*/ 792 w 2429"/>
              <a:gd name="connsiteY33" fmla="*/ 2969 h 3525"/>
              <a:gd name="connsiteX34" fmla="*/ 723 w 2429"/>
              <a:gd name="connsiteY34" fmla="*/ 3035 h 3525"/>
              <a:gd name="connsiteX35" fmla="*/ 655 w 2429"/>
              <a:gd name="connsiteY35" fmla="*/ 3095 h 3525"/>
              <a:gd name="connsiteX36" fmla="*/ 590 w 2429"/>
              <a:gd name="connsiteY36" fmla="*/ 3151 h 3525"/>
              <a:gd name="connsiteX37" fmla="*/ 529 w 2429"/>
              <a:gd name="connsiteY37" fmla="*/ 3202 h 3525"/>
              <a:gd name="connsiteX38" fmla="*/ 469 w 2429"/>
              <a:gd name="connsiteY38" fmla="*/ 3249 h 3525"/>
              <a:gd name="connsiteX39" fmla="*/ 412 w 2429"/>
              <a:gd name="connsiteY39" fmla="*/ 3291 h 3525"/>
              <a:gd name="connsiteX40" fmla="*/ 358 w 2429"/>
              <a:gd name="connsiteY40" fmla="*/ 3328 h 3525"/>
              <a:gd name="connsiteX41" fmla="*/ 306 w 2429"/>
              <a:gd name="connsiteY41" fmla="*/ 3361 h 3525"/>
              <a:gd name="connsiteX42" fmla="*/ 258 w 2429"/>
              <a:gd name="connsiteY42" fmla="*/ 3393 h 3525"/>
              <a:gd name="connsiteX43" fmla="*/ 215 w 2429"/>
              <a:gd name="connsiteY43" fmla="*/ 3418 h 3525"/>
              <a:gd name="connsiteX44" fmla="*/ 174 w 2429"/>
              <a:gd name="connsiteY44" fmla="*/ 3442 h 3525"/>
              <a:gd name="connsiteX45" fmla="*/ 174 w 2429"/>
              <a:gd name="connsiteY45" fmla="*/ 3442 h 3525"/>
              <a:gd name="connsiteX46" fmla="*/ 135 w 2429"/>
              <a:gd name="connsiteY46" fmla="*/ 3463 h 3525"/>
              <a:gd name="connsiteX47" fmla="*/ 101 w 2429"/>
              <a:gd name="connsiteY47" fmla="*/ 3480 h 3525"/>
              <a:gd name="connsiteX48" fmla="*/ 45 w 2429"/>
              <a:gd name="connsiteY48" fmla="*/ 3507 h 3525"/>
              <a:gd name="connsiteX49" fmla="*/ 12 w 2429"/>
              <a:gd name="connsiteY49" fmla="*/ 3520 h 3525"/>
              <a:gd name="connsiteX50" fmla="*/ 0 w 2429"/>
              <a:gd name="connsiteY50" fmla="*/ 3525 h 3525"/>
              <a:gd name="connsiteX51" fmla="*/ 1038 w 2429"/>
              <a:gd name="connsiteY51" fmla="*/ 3525 h 3525"/>
              <a:gd name="connsiteX52" fmla="*/ 1038 w 2429"/>
              <a:gd name="connsiteY52" fmla="*/ 3525 h 3525"/>
              <a:gd name="connsiteX53" fmla="*/ 1092 w 2429"/>
              <a:gd name="connsiteY53" fmla="*/ 3478 h 3525"/>
              <a:gd name="connsiteX54" fmla="*/ 1145 w 2429"/>
              <a:gd name="connsiteY54" fmla="*/ 3430 h 3525"/>
              <a:gd name="connsiteX55" fmla="*/ 1196 w 2429"/>
              <a:gd name="connsiteY55" fmla="*/ 3379 h 3525"/>
              <a:gd name="connsiteX56" fmla="*/ 1245 w 2429"/>
              <a:gd name="connsiteY56" fmla="*/ 3328 h 3525"/>
              <a:gd name="connsiteX57" fmla="*/ 1293 w 2429"/>
              <a:gd name="connsiteY57" fmla="*/ 3274 h 3525"/>
              <a:gd name="connsiteX58" fmla="*/ 1341 w 2429"/>
              <a:gd name="connsiteY58" fmla="*/ 3217 h 3525"/>
              <a:gd name="connsiteX59" fmla="*/ 1387 w 2429"/>
              <a:gd name="connsiteY59" fmla="*/ 3160 h 3525"/>
              <a:gd name="connsiteX60" fmla="*/ 1432 w 2429"/>
              <a:gd name="connsiteY60" fmla="*/ 3101 h 3525"/>
              <a:gd name="connsiteX61" fmla="*/ 1474 w 2429"/>
              <a:gd name="connsiteY61" fmla="*/ 3040 h 3525"/>
              <a:gd name="connsiteX62" fmla="*/ 1516 w 2429"/>
              <a:gd name="connsiteY62" fmla="*/ 2978 h 3525"/>
              <a:gd name="connsiteX63" fmla="*/ 1556 w 2429"/>
              <a:gd name="connsiteY63" fmla="*/ 2915 h 3525"/>
              <a:gd name="connsiteX64" fmla="*/ 1595 w 2429"/>
              <a:gd name="connsiteY64" fmla="*/ 2851 h 3525"/>
              <a:gd name="connsiteX65" fmla="*/ 1634 w 2429"/>
              <a:gd name="connsiteY65" fmla="*/ 2786 h 3525"/>
              <a:gd name="connsiteX66" fmla="*/ 1672 w 2429"/>
              <a:gd name="connsiteY66" fmla="*/ 2718 h 3525"/>
              <a:gd name="connsiteX67" fmla="*/ 1707 w 2429"/>
              <a:gd name="connsiteY67" fmla="*/ 2651 h 3525"/>
              <a:gd name="connsiteX68" fmla="*/ 1743 w 2429"/>
              <a:gd name="connsiteY68" fmla="*/ 2583 h 3525"/>
              <a:gd name="connsiteX69" fmla="*/ 1776 w 2429"/>
              <a:gd name="connsiteY69" fmla="*/ 2514 h 3525"/>
              <a:gd name="connsiteX70" fmla="*/ 1809 w 2429"/>
              <a:gd name="connsiteY70" fmla="*/ 2445 h 3525"/>
              <a:gd name="connsiteX71" fmla="*/ 1839 w 2429"/>
              <a:gd name="connsiteY71" fmla="*/ 2374 h 3525"/>
              <a:gd name="connsiteX72" fmla="*/ 1870 w 2429"/>
              <a:gd name="connsiteY72" fmla="*/ 2304 h 3525"/>
              <a:gd name="connsiteX73" fmla="*/ 1899 w 2429"/>
              <a:gd name="connsiteY73" fmla="*/ 2233 h 3525"/>
              <a:gd name="connsiteX74" fmla="*/ 1927 w 2429"/>
              <a:gd name="connsiteY74" fmla="*/ 2161 h 3525"/>
              <a:gd name="connsiteX75" fmla="*/ 1954 w 2429"/>
              <a:gd name="connsiteY75" fmla="*/ 2089 h 3525"/>
              <a:gd name="connsiteX76" fmla="*/ 1980 w 2429"/>
              <a:gd name="connsiteY76" fmla="*/ 2018 h 3525"/>
              <a:gd name="connsiteX77" fmla="*/ 2005 w 2429"/>
              <a:gd name="connsiteY77" fmla="*/ 1946 h 3525"/>
              <a:gd name="connsiteX78" fmla="*/ 2029 w 2429"/>
              <a:gd name="connsiteY78" fmla="*/ 1874 h 3525"/>
              <a:gd name="connsiteX79" fmla="*/ 2076 w 2429"/>
              <a:gd name="connsiteY79" fmla="*/ 1732 h 3525"/>
              <a:gd name="connsiteX80" fmla="*/ 2118 w 2429"/>
              <a:gd name="connsiteY80" fmla="*/ 1590 h 3525"/>
              <a:gd name="connsiteX81" fmla="*/ 2156 w 2429"/>
              <a:gd name="connsiteY81" fmla="*/ 1451 h 3525"/>
              <a:gd name="connsiteX82" fmla="*/ 2190 w 2429"/>
              <a:gd name="connsiteY82" fmla="*/ 1315 h 3525"/>
              <a:gd name="connsiteX83" fmla="*/ 2222 w 2429"/>
              <a:gd name="connsiteY83" fmla="*/ 1182 h 3525"/>
              <a:gd name="connsiteX84" fmla="*/ 2250 w 2429"/>
              <a:gd name="connsiteY84" fmla="*/ 1054 h 3525"/>
              <a:gd name="connsiteX85" fmla="*/ 2276 w 2429"/>
              <a:gd name="connsiteY85" fmla="*/ 929 h 3525"/>
              <a:gd name="connsiteX86" fmla="*/ 2300 w 2429"/>
              <a:gd name="connsiteY86" fmla="*/ 812 h 3525"/>
              <a:gd name="connsiteX87" fmla="*/ 2319 w 2429"/>
              <a:gd name="connsiteY87" fmla="*/ 701 h 3525"/>
              <a:gd name="connsiteX88" fmla="*/ 2336 w 2429"/>
              <a:gd name="connsiteY88" fmla="*/ 596 h 3525"/>
              <a:gd name="connsiteX89" fmla="*/ 2351 w 2429"/>
              <a:gd name="connsiteY89" fmla="*/ 500 h 3525"/>
              <a:gd name="connsiteX90" fmla="*/ 2364 w 2429"/>
              <a:gd name="connsiteY90" fmla="*/ 413 h 3525"/>
              <a:gd name="connsiteX91" fmla="*/ 2375 w 2429"/>
              <a:gd name="connsiteY91" fmla="*/ 335 h 3525"/>
              <a:gd name="connsiteX92" fmla="*/ 2390 w 2429"/>
              <a:gd name="connsiteY92" fmla="*/ 208 h 3525"/>
              <a:gd name="connsiteX93" fmla="*/ 2399 w 2429"/>
              <a:gd name="connsiteY93" fmla="*/ 129 h 3525"/>
              <a:gd name="connsiteX94" fmla="*/ 2429 w 2429"/>
              <a:gd name="connsiteY94" fmla="*/ 0 h 3525"/>
              <a:gd name="connsiteX0" fmla="*/ 2401 w 2401"/>
              <a:gd name="connsiteY0" fmla="*/ 100 h 3525"/>
              <a:gd name="connsiteX1" fmla="*/ 2401 w 2401"/>
              <a:gd name="connsiteY1" fmla="*/ 100 h 3525"/>
              <a:gd name="connsiteX2" fmla="*/ 2366 w 2401"/>
              <a:gd name="connsiteY2" fmla="*/ 208 h 3525"/>
              <a:gd name="connsiteX3" fmla="*/ 2328 w 2401"/>
              <a:gd name="connsiteY3" fmla="*/ 315 h 3525"/>
              <a:gd name="connsiteX4" fmla="*/ 2292 w 2401"/>
              <a:gd name="connsiteY4" fmla="*/ 419 h 3525"/>
              <a:gd name="connsiteX5" fmla="*/ 2256 w 2401"/>
              <a:gd name="connsiteY5" fmla="*/ 519 h 3525"/>
              <a:gd name="connsiteX6" fmla="*/ 2219 w 2401"/>
              <a:gd name="connsiteY6" fmla="*/ 618 h 3525"/>
              <a:gd name="connsiteX7" fmla="*/ 2181 w 2401"/>
              <a:gd name="connsiteY7" fmla="*/ 716 h 3525"/>
              <a:gd name="connsiteX8" fmla="*/ 2144 w 2401"/>
              <a:gd name="connsiteY8" fmla="*/ 811 h 3525"/>
              <a:gd name="connsiteX9" fmla="*/ 2105 w 2401"/>
              <a:gd name="connsiteY9" fmla="*/ 904 h 3525"/>
              <a:gd name="connsiteX10" fmla="*/ 2067 w 2401"/>
              <a:gd name="connsiteY10" fmla="*/ 994 h 3525"/>
              <a:gd name="connsiteX11" fmla="*/ 2028 w 2401"/>
              <a:gd name="connsiteY11" fmla="*/ 1084 h 3525"/>
              <a:gd name="connsiteX12" fmla="*/ 1989 w 2401"/>
              <a:gd name="connsiteY12" fmla="*/ 1170 h 3525"/>
              <a:gd name="connsiteX13" fmla="*/ 1950 w 2401"/>
              <a:gd name="connsiteY13" fmla="*/ 1255 h 3525"/>
              <a:gd name="connsiteX14" fmla="*/ 1911 w 2401"/>
              <a:gd name="connsiteY14" fmla="*/ 1338 h 3525"/>
              <a:gd name="connsiteX15" fmla="*/ 1872 w 2401"/>
              <a:gd name="connsiteY15" fmla="*/ 1418 h 3525"/>
              <a:gd name="connsiteX16" fmla="*/ 1831 w 2401"/>
              <a:gd name="connsiteY16" fmla="*/ 1497 h 3525"/>
              <a:gd name="connsiteX17" fmla="*/ 1792 w 2401"/>
              <a:gd name="connsiteY17" fmla="*/ 1574 h 3525"/>
              <a:gd name="connsiteX18" fmla="*/ 1752 w 2401"/>
              <a:gd name="connsiteY18" fmla="*/ 1649 h 3525"/>
              <a:gd name="connsiteX19" fmla="*/ 1713 w 2401"/>
              <a:gd name="connsiteY19" fmla="*/ 1721 h 3525"/>
              <a:gd name="connsiteX20" fmla="*/ 1672 w 2401"/>
              <a:gd name="connsiteY20" fmla="*/ 1793 h 3525"/>
              <a:gd name="connsiteX21" fmla="*/ 1633 w 2401"/>
              <a:gd name="connsiteY21" fmla="*/ 1862 h 3525"/>
              <a:gd name="connsiteX22" fmla="*/ 1592 w 2401"/>
              <a:gd name="connsiteY22" fmla="*/ 1930 h 3525"/>
              <a:gd name="connsiteX23" fmla="*/ 1553 w 2401"/>
              <a:gd name="connsiteY23" fmla="*/ 1996 h 3525"/>
              <a:gd name="connsiteX24" fmla="*/ 1474 w 2401"/>
              <a:gd name="connsiteY24" fmla="*/ 2122 h 3525"/>
              <a:gd name="connsiteX25" fmla="*/ 1394 w 2401"/>
              <a:gd name="connsiteY25" fmla="*/ 2241 h 3525"/>
              <a:gd name="connsiteX26" fmla="*/ 1314 w 2401"/>
              <a:gd name="connsiteY26" fmla="*/ 2353 h 3525"/>
              <a:gd name="connsiteX27" fmla="*/ 1236 w 2401"/>
              <a:gd name="connsiteY27" fmla="*/ 2460 h 3525"/>
              <a:gd name="connsiteX28" fmla="*/ 1160 w 2401"/>
              <a:gd name="connsiteY28" fmla="*/ 2559 h 3525"/>
              <a:gd name="connsiteX29" fmla="*/ 1083 w 2401"/>
              <a:gd name="connsiteY29" fmla="*/ 2652 h 3525"/>
              <a:gd name="connsiteX30" fmla="*/ 1008 w 2401"/>
              <a:gd name="connsiteY30" fmla="*/ 2741 h 3525"/>
              <a:gd name="connsiteX31" fmla="*/ 934 w 2401"/>
              <a:gd name="connsiteY31" fmla="*/ 2822 h 3525"/>
              <a:gd name="connsiteX32" fmla="*/ 862 w 2401"/>
              <a:gd name="connsiteY32" fmla="*/ 2899 h 3525"/>
              <a:gd name="connsiteX33" fmla="*/ 792 w 2401"/>
              <a:gd name="connsiteY33" fmla="*/ 2969 h 3525"/>
              <a:gd name="connsiteX34" fmla="*/ 723 w 2401"/>
              <a:gd name="connsiteY34" fmla="*/ 3035 h 3525"/>
              <a:gd name="connsiteX35" fmla="*/ 655 w 2401"/>
              <a:gd name="connsiteY35" fmla="*/ 3095 h 3525"/>
              <a:gd name="connsiteX36" fmla="*/ 590 w 2401"/>
              <a:gd name="connsiteY36" fmla="*/ 3151 h 3525"/>
              <a:gd name="connsiteX37" fmla="*/ 529 w 2401"/>
              <a:gd name="connsiteY37" fmla="*/ 3202 h 3525"/>
              <a:gd name="connsiteX38" fmla="*/ 469 w 2401"/>
              <a:gd name="connsiteY38" fmla="*/ 3249 h 3525"/>
              <a:gd name="connsiteX39" fmla="*/ 412 w 2401"/>
              <a:gd name="connsiteY39" fmla="*/ 3291 h 3525"/>
              <a:gd name="connsiteX40" fmla="*/ 358 w 2401"/>
              <a:gd name="connsiteY40" fmla="*/ 3328 h 3525"/>
              <a:gd name="connsiteX41" fmla="*/ 306 w 2401"/>
              <a:gd name="connsiteY41" fmla="*/ 3361 h 3525"/>
              <a:gd name="connsiteX42" fmla="*/ 258 w 2401"/>
              <a:gd name="connsiteY42" fmla="*/ 3393 h 3525"/>
              <a:gd name="connsiteX43" fmla="*/ 215 w 2401"/>
              <a:gd name="connsiteY43" fmla="*/ 3418 h 3525"/>
              <a:gd name="connsiteX44" fmla="*/ 174 w 2401"/>
              <a:gd name="connsiteY44" fmla="*/ 3442 h 3525"/>
              <a:gd name="connsiteX45" fmla="*/ 174 w 2401"/>
              <a:gd name="connsiteY45" fmla="*/ 3442 h 3525"/>
              <a:gd name="connsiteX46" fmla="*/ 135 w 2401"/>
              <a:gd name="connsiteY46" fmla="*/ 3463 h 3525"/>
              <a:gd name="connsiteX47" fmla="*/ 101 w 2401"/>
              <a:gd name="connsiteY47" fmla="*/ 3480 h 3525"/>
              <a:gd name="connsiteX48" fmla="*/ 45 w 2401"/>
              <a:gd name="connsiteY48" fmla="*/ 3507 h 3525"/>
              <a:gd name="connsiteX49" fmla="*/ 12 w 2401"/>
              <a:gd name="connsiteY49" fmla="*/ 3520 h 3525"/>
              <a:gd name="connsiteX50" fmla="*/ 0 w 2401"/>
              <a:gd name="connsiteY50" fmla="*/ 3525 h 3525"/>
              <a:gd name="connsiteX51" fmla="*/ 1038 w 2401"/>
              <a:gd name="connsiteY51" fmla="*/ 3525 h 3525"/>
              <a:gd name="connsiteX52" fmla="*/ 1038 w 2401"/>
              <a:gd name="connsiteY52" fmla="*/ 3525 h 3525"/>
              <a:gd name="connsiteX53" fmla="*/ 1092 w 2401"/>
              <a:gd name="connsiteY53" fmla="*/ 3478 h 3525"/>
              <a:gd name="connsiteX54" fmla="*/ 1145 w 2401"/>
              <a:gd name="connsiteY54" fmla="*/ 3430 h 3525"/>
              <a:gd name="connsiteX55" fmla="*/ 1196 w 2401"/>
              <a:gd name="connsiteY55" fmla="*/ 3379 h 3525"/>
              <a:gd name="connsiteX56" fmla="*/ 1245 w 2401"/>
              <a:gd name="connsiteY56" fmla="*/ 3328 h 3525"/>
              <a:gd name="connsiteX57" fmla="*/ 1293 w 2401"/>
              <a:gd name="connsiteY57" fmla="*/ 3274 h 3525"/>
              <a:gd name="connsiteX58" fmla="*/ 1341 w 2401"/>
              <a:gd name="connsiteY58" fmla="*/ 3217 h 3525"/>
              <a:gd name="connsiteX59" fmla="*/ 1387 w 2401"/>
              <a:gd name="connsiteY59" fmla="*/ 3160 h 3525"/>
              <a:gd name="connsiteX60" fmla="*/ 1432 w 2401"/>
              <a:gd name="connsiteY60" fmla="*/ 3101 h 3525"/>
              <a:gd name="connsiteX61" fmla="*/ 1474 w 2401"/>
              <a:gd name="connsiteY61" fmla="*/ 3040 h 3525"/>
              <a:gd name="connsiteX62" fmla="*/ 1516 w 2401"/>
              <a:gd name="connsiteY62" fmla="*/ 2978 h 3525"/>
              <a:gd name="connsiteX63" fmla="*/ 1556 w 2401"/>
              <a:gd name="connsiteY63" fmla="*/ 2915 h 3525"/>
              <a:gd name="connsiteX64" fmla="*/ 1595 w 2401"/>
              <a:gd name="connsiteY64" fmla="*/ 2851 h 3525"/>
              <a:gd name="connsiteX65" fmla="*/ 1634 w 2401"/>
              <a:gd name="connsiteY65" fmla="*/ 2786 h 3525"/>
              <a:gd name="connsiteX66" fmla="*/ 1672 w 2401"/>
              <a:gd name="connsiteY66" fmla="*/ 2718 h 3525"/>
              <a:gd name="connsiteX67" fmla="*/ 1707 w 2401"/>
              <a:gd name="connsiteY67" fmla="*/ 2651 h 3525"/>
              <a:gd name="connsiteX68" fmla="*/ 1743 w 2401"/>
              <a:gd name="connsiteY68" fmla="*/ 2583 h 3525"/>
              <a:gd name="connsiteX69" fmla="*/ 1776 w 2401"/>
              <a:gd name="connsiteY69" fmla="*/ 2514 h 3525"/>
              <a:gd name="connsiteX70" fmla="*/ 1809 w 2401"/>
              <a:gd name="connsiteY70" fmla="*/ 2445 h 3525"/>
              <a:gd name="connsiteX71" fmla="*/ 1839 w 2401"/>
              <a:gd name="connsiteY71" fmla="*/ 2374 h 3525"/>
              <a:gd name="connsiteX72" fmla="*/ 1870 w 2401"/>
              <a:gd name="connsiteY72" fmla="*/ 2304 h 3525"/>
              <a:gd name="connsiteX73" fmla="*/ 1899 w 2401"/>
              <a:gd name="connsiteY73" fmla="*/ 2233 h 3525"/>
              <a:gd name="connsiteX74" fmla="*/ 1927 w 2401"/>
              <a:gd name="connsiteY74" fmla="*/ 2161 h 3525"/>
              <a:gd name="connsiteX75" fmla="*/ 1954 w 2401"/>
              <a:gd name="connsiteY75" fmla="*/ 2089 h 3525"/>
              <a:gd name="connsiteX76" fmla="*/ 1980 w 2401"/>
              <a:gd name="connsiteY76" fmla="*/ 2018 h 3525"/>
              <a:gd name="connsiteX77" fmla="*/ 2005 w 2401"/>
              <a:gd name="connsiteY77" fmla="*/ 1946 h 3525"/>
              <a:gd name="connsiteX78" fmla="*/ 2029 w 2401"/>
              <a:gd name="connsiteY78" fmla="*/ 1874 h 3525"/>
              <a:gd name="connsiteX79" fmla="*/ 2076 w 2401"/>
              <a:gd name="connsiteY79" fmla="*/ 1732 h 3525"/>
              <a:gd name="connsiteX80" fmla="*/ 2118 w 2401"/>
              <a:gd name="connsiteY80" fmla="*/ 1590 h 3525"/>
              <a:gd name="connsiteX81" fmla="*/ 2156 w 2401"/>
              <a:gd name="connsiteY81" fmla="*/ 1451 h 3525"/>
              <a:gd name="connsiteX82" fmla="*/ 2190 w 2401"/>
              <a:gd name="connsiteY82" fmla="*/ 1315 h 3525"/>
              <a:gd name="connsiteX83" fmla="*/ 2222 w 2401"/>
              <a:gd name="connsiteY83" fmla="*/ 1182 h 3525"/>
              <a:gd name="connsiteX84" fmla="*/ 2250 w 2401"/>
              <a:gd name="connsiteY84" fmla="*/ 1054 h 3525"/>
              <a:gd name="connsiteX85" fmla="*/ 2276 w 2401"/>
              <a:gd name="connsiteY85" fmla="*/ 929 h 3525"/>
              <a:gd name="connsiteX86" fmla="*/ 2300 w 2401"/>
              <a:gd name="connsiteY86" fmla="*/ 812 h 3525"/>
              <a:gd name="connsiteX87" fmla="*/ 2319 w 2401"/>
              <a:gd name="connsiteY87" fmla="*/ 701 h 3525"/>
              <a:gd name="connsiteX88" fmla="*/ 2336 w 2401"/>
              <a:gd name="connsiteY88" fmla="*/ 596 h 3525"/>
              <a:gd name="connsiteX89" fmla="*/ 2351 w 2401"/>
              <a:gd name="connsiteY89" fmla="*/ 500 h 3525"/>
              <a:gd name="connsiteX90" fmla="*/ 2364 w 2401"/>
              <a:gd name="connsiteY90" fmla="*/ 413 h 3525"/>
              <a:gd name="connsiteX91" fmla="*/ 2375 w 2401"/>
              <a:gd name="connsiteY91" fmla="*/ 335 h 3525"/>
              <a:gd name="connsiteX92" fmla="*/ 2390 w 2401"/>
              <a:gd name="connsiteY92" fmla="*/ 208 h 3525"/>
              <a:gd name="connsiteX93" fmla="*/ 2399 w 2401"/>
              <a:gd name="connsiteY93" fmla="*/ 129 h 3525"/>
              <a:gd name="connsiteX94" fmla="*/ 2294 w 2401"/>
              <a:gd name="connsiteY94" fmla="*/ 0 h 3525"/>
              <a:gd name="connsiteX0" fmla="*/ 2401 w 2424"/>
              <a:gd name="connsiteY0" fmla="*/ 100 h 3525"/>
              <a:gd name="connsiteX1" fmla="*/ 2424 w 2424"/>
              <a:gd name="connsiteY1" fmla="*/ 12 h 3525"/>
              <a:gd name="connsiteX2" fmla="*/ 2366 w 2424"/>
              <a:gd name="connsiteY2" fmla="*/ 208 h 3525"/>
              <a:gd name="connsiteX3" fmla="*/ 2328 w 2424"/>
              <a:gd name="connsiteY3" fmla="*/ 315 h 3525"/>
              <a:gd name="connsiteX4" fmla="*/ 2292 w 2424"/>
              <a:gd name="connsiteY4" fmla="*/ 419 h 3525"/>
              <a:gd name="connsiteX5" fmla="*/ 2256 w 2424"/>
              <a:gd name="connsiteY5" fmla="*/ 519 h 3525"/>
              <a:gd name="connsiteX6" fmla="*/ 2219 w 2424"/>
              <a:gd name="connsiteY6" fmla="*/ 618 h 3525"/>
              <a:gd name="connsiteX7" fmla="*/ 2181 w 2424"/>
              <a:gd name="connsiteY7" fmla="*/ 716 h 3525"/>
              <a:gd name="connsiteX8" fmla="*/ 2144 w 2424"/>
              <a:gd name="connsiteY8" fmla="*/ 811 h 3525"/>
              <a:gd name="connsiteX9" fmla="*/ 2105 w 2424"/>
              <a:gd name="connsiteY9" fmla="*/ 904 h 3525"/>
              <a:gd name="connsiteX10" fmla="*/ 2067 w 2424"/>
              <a:gd name="connsiteY10" fmla="*/ 994 h 3525"/>
              <a:gd name="connsiteX11" fmla="*/ 2028 w 2424"/>
              <a:gd name="connsiteY11" fmla="*/ 1084 h 3525"/>
              <a:gd name="connsiteX12" fmla="*/ 1989 w 2424"/>
              <a:gd name="connsiteY12" fmla="*/ 1170 h 3525"/>
              <a:gd name="connsiteX13" fmla="*/ 1950 w 2424"/>
              <a:gd name="connsiteY13" fmla="*/ 1255 h 3525"/>
              <a:gd name="connsiteX14" fmla="*/ 1911 w 2424"/>
              <a:gd name="connsiteY14" fmla="*/ 1338 h 3525"/>
              <a:gd name="connsiteX15" fmla="*/ 1872 w 2424"/>
              <a:gd name="connsiteY15" fmla="*/ 1418 h 3525"/>
              <a:gd name="connsiteX16" fmla="*/ 1831 w 2424"/>
              <a:gd name="connsiteY16" fmla="*/ 1497 h 3525"/>
              <a:gd name="connsiteX17" fmla="*/ 1792 w 2424"/>
              <a:gd name="connsiteY17" fmla="*/ 1574 h 3525"/>
              <a:gd name="connsiteX18" fmla="*/ 1752 w 2424"/>
              <a:gd name="connsiteY18" fmla="*/ 1649 h 3525"/>
              <a:gd name="connsiteX19" fmla="*/ 1713 w 2424"/>
              <a:gd name="connsiteY19" fmla="*/ 1721 h 3525"/>
              <a:gd name="connsiteX20" fmla="*/ 1672 w 2424"/>
              <a:gd name="connsiteY20" fmla="*/ 1793 h 3525"/>
              <a:gd name="connsiteX21" fmla="*/ 1633 w 2424"/>
              <a:gd name="connsiteY21" fmla="*/ 1862 h 3525"/>
              <a:gd name="connsiteX22" fmla="*/ 1592 w 2424"/>
              <a:gd name="connsiteY22" fmla="*/ 1930 h 3525"/>
              <a:gd name="connsiteX23" fmla="*/ 1553 w 2424"/>
              <a:gd name="connsiteY23" fmla="*/ 1996 h 3525"/>
              <a:gd name="connsiteX24" fmla="*/ 1474 w 2424"/>
              <a:gd name="connsiteY24" fmla="*/ 2122 h 3525"/>
              <a:gd name="connsiteX25" fmla="*/ 1394 w 2424"/>
              <a:gd name="connsiteY25" fmla="*/ 2241 h 3525"/>
              <a:gd name="connsiteX26" fmla="*/ 1314 w 2424"/>
              <a:gd name="connsiteY26" fmla="*/ 2353 h 3525"/>
              <a:gd name="connsiteX27" fmla="*/ 1236 w 2424"/>
              <a:gd name="connsiteY27" fmla="*/ 2460 h 3525"/>
              <a:gd name="connsiteX28" fmla="*/ 1160 w 2424"/>
              <a:gd name="connsiteY28" fmla="*/ 2559 h 3525"/>
              <a:gd name="connsiteX29" fmla="*/ 1083 w 2424"/>
              <a:gd name="connsiteY29" fmla="*/ 2652 h 3525"/>
              <a:gd name="connsiteX30" fmla="*/ 1008 w 2424"/>
              <a:gd name="connsiteY30" fmla="*/ 2741 h 3525"/>
              <a:gd name="connsiteX31" fmla="*/ 934 w 2424"/>
              <a:gd name="connsiteY31" fmla="*/ 2822 h 3525"/>
              <a:gd name="connsiteX32" fmla="*/ 862 w 2424"/>
              <a:gd name="connsiteY32" fmla="*/ 2899 h 3525"/>
              <a:gd name="connsiteX33" fmla="*/ 792 w 2424"/>
              <a:gd name="connsiteY33" fmla="*/ 2969 h 3525"/>
              <a:gd name="connsiteX34" fmla="*/ 723 w 2424"/>
              <a:gd name="connsiteY34" fmla="*/ 3035 h 3525"/>
              <a:gd name="connsiteX35" fmla="*/ 655 w 2424"/>
              <a:gd name="connsiteY35" fmla="*/ 3095 h 3525"/>
              <a:gd name="connsiteX36" fmla="*/ 590 w 2424"/>
              <a:gd name="connsiteY36" fmla="*/ 3151 h 3525"/>
              <a:gd name="connsiteX37" fmla="*/ 529 w 2424"/>
              <a:gd name="connsiteY37" fmla="*/ 3202 h 3525"/>
              <a:gd name="connsiteX38" fmla="*/ 469 w 2424"/>
              <a:gd name="connsiteY38" fmla="*/ 3249 h 3525"/>
              <a:gd name="connsiteX39" fmla="*/ 412 w 2424"/>
              <a:gd name="connsiteY39" fmla="*/ 3291 h 3525"/>
              <a:gd name="connsiteX40" fmla="*/ 358 w 2424"/>
              <a:gd name="connsiteY40" fmla="*/ 3328 h 3525"/>
              <a:gd name="connsiteX41" fmla="*/ 306 w 2424"/>
              <a:gd name="connsiteY41" fmla="*/ 3361 h 3525"/>
              <a:gd name="connsiteX42" fmla="*/ 258 w 2424"/>
              <a:gd name="connsiteY42" fmla="*/ 3393 h 3525"/>
              <a:gd name="connsiteX43" fmla="*/ 215 w 2424"/>
              <a:gd name="connsiteY43" fmla="*/ 3418 h 3525"/>
              <a:gd name="connsiteX44" fmla="*/ 174 w 2424"/>
              <a:gd name="connsiteY44" fmla="*/ 3442 h 3525"/>
              <a:gd name="connsiteX45" fmla="*/ 174 w 2424"/>
              <a:gd name="connsiteY45" fmla="*/ 3442 h 3525"/>
              <a:gd name="connsiteX46" fmla="*/ 135 w 2424"/>
              <a:gd name="connsiteY46" fmla="*/ 3463 h 3525"/>
              <a:gd name="connsiteX47" fmla="*/ 101 w 2424"/>
              <a:gd name="connsiteY47" fmla="*/ 3480 h 3525"/>
              <a:gd name="connsiteX48" fmla="*/ 45 w 2424"/>
              <a:gd name="connsiteY48" fmla="*/ 3507 h 3525"/>
              <a:gd name="connsiteX49" fmla="*/ 12 w 2424"/>
              <a:gd name="connsiteY49" fmla="*/ 3520 h 3525"/>
              <a:gd name="connsiteX50" fmla="*/ 0 w 2424"/>
              <a:gd name="connsiteY50" fmla="*/ 3525 h 3525"/>
              <a:gd name="connsiteX51" fmla="*/ 1038 w 2424"/>
              <a:gd name="connsiteY51" fmla="*/ 3525 h 3525"/>
              <a:gd name="connsiteX52" fmla="*/ 1038 w 2424"/>
              <a:gd name="connsiteY52" fmla="*/ 3525 h 3525"/>
              <a:gd name="connsiteX53" fmla="*/ 1092 w 2424"/>
              <a:gd name="connsiteY53" fmla="*/ 3478 h 3525"/>
              <a:gd name="connsiteX54" fmla="*/ 1145 w 2424"/>
              <a:gd name="connsiteY54" fmla="*/ 3430 h 3525"/>
              <a:gd name="connsiteX55" fmla="*/ 1196 w 2424"/>
              <a:gd name="connsiteY55" fmla="*/ 3379 h 3525"/>
              <a:gd name="connsiteX56" fmla="*/ 1245 w 2424"/>
              <a:gd name="connsiteY56" fmla="*/ 3328 h 3525"/>
              <a:gd name="connsiteX57" fmla="*/ 1293 w 2424"/>
              <a:gd name="connsiteY57" fmla="*/ 3274 h 3525"/>
              <a:gd name="connsiteX58" fmla="*/ 1341 w 2424"/>
              <a:gd name="connsiteY58" fmla="*/ 3217 h 3525"/>
              <a:gd name="connsiteX59" fmla="*/ 1387 w 2424"/>
              <a:gd name="connsiteY59" fmla="*/ 3160 h 3525"/>
              <a:gd name="connsiteX60" fmla="*/ 1432 w 2424"/>
              <a:gd name="connsiteY60" fmla="*/ 3101 h 3525"/>
              <a:gd name="connsiteX61" fmla="*/ 1474 w 2424"/>
              <a:gd name="connsiteY61" fmla="*/ 3040 h 3525"/>
              <a:gd name="connsiteX62" fmla="*/ 1516 w 2424"/>
              <a:gd name="connsiteY62" fmla="*/ 2978 h 3525"/>
              <a:gd name="connsiteX63" fmla="*/ 1556 w 2424"/>
              <a:gd name="connsiteY63" fmla="*/ 2915 h 3525"/>
              <a:gd name="connsiteX64" fmla="*/ 1595 w 2424"/>
              <a:gd name="connsiteY64" fmla="*/ 2851 h 3525"/>
              <a:gd name="connsiteX65" fmla="*/ 1634 w 2424"/>
              <a:gd name="connsiteY65" fmla="*/ 2786 h 3525"/>
              <a:gd name="connsiteX66" fmla="*/ 1672 w 2424"/>
              <a:gd name="connsiteY66" fmla="*/ 2718 h 3525"/>
              <a:gd name="connsiteX67" fmla="*/ 1707 w 2424"/>
              <a:gd name="connsiteY67" fmla="*/ 2651 h 3525"/>
              <a:gd name="connsiteX68" fmla="*/ 1743 w 2424"/>
              <a:gd name="connsiteY68" fmla="*/ 2583 h 3525"/>
              <a:gd name="connsiteX69" fmla="*/ 1776 w 2424"/>
              <a:gd name="connsiteY69" fmla="*/ 2514 h 3525"/>
              <a:gd name="connsiteX70" fmla="*/ 1809 w 2424"/>
              <a:gd name="connsiteY70" fmla="*/ 2445 h 3525"/>
              <a:gd name="connsiteX71" fmla="*/ 1839 w 2424"/>
              <a:gd name="connsiteY71" fmla="*/ 2374 h 3525"/>
              <a:gd name="connsiteX72" fmla="*/ 1870 w 2424"/>
              <a:gd name="connsiteY72" fmla="*/ 2304 h 3525"/>
              <a:gd name="connsiteX73" fmla="*/ 1899 w 2424"/>
              <a:gd name="connsiteY73" fmla="*/ 2233 h 3525"/>
              <a:gd name="connsiteX74" fmla="*/ 1927 w 2424"/>
              <a:gd name="connsiteY74" fmla="*/ 2161 h 3525"/>
              <a:gd name="connsiteX75" fmla="*/ 1954 w 2424"/>
              <a:gd name="connsiteY75" fmla="*/ 2089 h 3525"/>
              <a:gd name="connsiteX76" fmla="*/ 1980 w 2424"/>
              <a:gd name="connsiteY76" fmla="*/ 2018 h 3525"/>
              <a:gd name="connsiteX77" fmla="*/ 2005 w 2424"/>
              <a:gd name="connsiteY77" fmla="*/ 1946 h 3525"/>
              <a:gd name="connsiteX78" fmla="*/ 2029 w 2424"/>
              <a:gd name="connsiteY78" fmla="*/ 1874 h 3525"/>
              <a:gd name="connsiteX79" fmla="*/ 2076 w 2424"/>
              <a:gd name="connsiteY79" fmla="*/ 1732 h 3525"/>
              <a:gd name="connsiteX80" fmla="*/ 2118 w 2424"/>
              <a:gd name="connsiteY80" fmla="*/ 1590 h 3525"/>
              <a:gd name="connsiteX81" fmla="*/ 2156 w 2424"/>
              <a:gd name="connsiteY81" fmla="*/ 1451 h 3525"/>
              <a:gd name="connsiteX82" fmla="*/ 2190 w 2424"/>
              <a:gd name="connsiteY82" fmla="*/ 1315 h 3525"/>
              <a:gd name="connsiteX83" fmla="*/ 2222 w 2424"/>
              <a:gd name="connsiteY83" fmla="*/ 1182 h 3525"/>
              <a:gd name="connsiteX84" fmla="*/ 2250 w 2424"/>
              <a:gd name="connsiteY84" fmla="*/ 1054 h 3525"/>
              <a:gd name="connsiteX85" fmla="*/ 2276 w 2424"/>
              <a:gd name="connsiteY85" fmla="*/ 929 h 3525"/>
              <a:gd name="connsiteX86" fmla="*/ 2300 w 2424"/>
              <a:gd name="connsiteY86" fmla="*/ 812 h 3525"/>
              <a:gd name="connsiteX87" fmla="*/ 2319 w 2424"/>
              <a:gd name="connsiteY87" fmla="*/ 701 h 3525"/>
              <a:gd name="connsiteX88" fmla="*/ 2336 w 2424"/>
              <a:gd name="connsiteY88" fmla="*/ 596 h 3525"/>
              <a:gd name="connsiteX89" fmla="*/ 2351 w 2424"/>
              <a:gd name="connsiteY89" fmla="*/ 500 h 3525"/>
              <a:gd name="connsiteX90" fmla="*/ 2364 w 2424"/>
              <a:gd name="connsiteY90" fmla="*/ 413 h 3525"/>
              <a:gd name="connsiteX91" fmla="*/ 2375 w 2424"/>
              <a:gd name="connsiteY91" fmla="*/ 335 h 3525"/>
              <a:gd name="connsiteX92" fmla="*/ 2390 w 2424"/>
              <a:gd name="connsiteY92" fmla="*/ 208 h 3525"/>
              <a:gd name="connsiteX93" fmla="*/ 2399 w 2424"/>
              <a:gd name="connsiteY93" fmla="*/ 129 h 3525"/>
              <a:gd name="connsiteX94" fmla="*/ 2294 w 2424"/>
              <a:gd name="connsiteY94" fmla="*/ 0 h 35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424" h="3525">
                <a:moveTo>
                  <a:pt x="2401" y="100"/>
                </a:moveTo>
                <a:cubicBezTo>
                  <a:pt x="2409" y="71"/>
                  <a:pt x="2416" y="41"/>
                  <a:pt x="2424" y="12"/>
                </a:cubicBezTo>
                <a:cubicBezTo>
                  <a:pt x="2412" y="48"/>
                  <a:pt x="2378" y="172"/>
                  <a:pt x="2366" y="208"/>
                </a:cubicBezTo>
                <a:cubicBezTo>
                  <a:pt x="2353" y="244"/>
                  <a:pt x="2341" y="279"/>
                  <a:pt x="2328" y="315"/>
                </a:cubicBezTo>
                <a:cubicBezTo>
                  <a:pt x="2316" y="350"/>
                  <a:pt x="2304" y="384"/>
                  <a:pt x="2292" y="419"/>
                </a:cubicBezTo>
                <a:cubicBezTo>
                  <a:pt x="2280" y="452"/>
                  <a:pt x="2268" y="486"/>
                  <a:pt x="2256" y="519"/>
                </a:cubicBezTo>
                <a:cubicBezTo>
                  <a:pt x="2244" y="552"/>
                  <a:pt x="2231" y="585"/>
                  <a:pt x="2219" y="618"/>
                </a:cubicBezTo>
                <a:cubicBezTo>
                  <a:pt x="2206" y="651"/>
                  <a:pt x="2194" y="683"/>
                  <a:pt x="2181" y="716"/>
                </a:cubicBezTo>
                <a:cubicBezTo>
                  <a:pt x="2169" y="748"/>
                  <a:pt x="2156" y="779"/>
                  <a:pt x="2144" y="811"/>
                </a:cubicBezTo>
                <a:lnTo>
                  <a:pt x="2105" y="904"/>
                </a:lnTo>
                <a:cubicBezTo>
                  <a:pt x="2092" y="934"/>
                  <a:pt x="2080" y="964"/>
                  <a:pt x="2067" y="994"/>
                </a:cubicBezTo>
                <a:lnTo>
                  <a:pt x="2028" y="1084"/>
                </a:lnTo>
                <a:cubicBezTo>
                  <a:pt x="2015" y="1113"/>
                  <a:pt x="2002" y="1141"/>
                  <a:pt x="1989" y="1170"/>
                </a:cubicBezTo>
                <a:cubicBezTo>
                  <a:pt x="1976" y="1198"/>
                  <a:pt x="1963" y="1227"/>
                  <a:pt x="1950" y="1255"/>
                </a:cubicBezTo>
                <a:cubicBezTo>
                  <a:pt x="1937" y="1283"/>
                  <a:pt x="1924" y="1310"/>
                  <a:pt x="1911" y="1338"/>
                </a:cubicBezTo>
                <a:cubicBezTo>
                  <a:pt x="1898" y="1365"/>
                  <a:pt x="1885" y="1391"/>
                  <a:pt x="1872" y="1418"/>
                </a:cubicBezTo>
                <a:cubicBezTo>
                  <a:pt x="1858" y="1444"/>
                  <a:pt x="1845" y="1471"/>
                  <a:pt x="1831" y="1497"/>
                </a:cubicBezTo>
                <a:cubicBezTo>
                  <a:pt x="1818" y="1523"/>
                  <a:pt x="1805" y="1548"/>
                  <a:pt x="1792" y="1574"/>
                </a:cubicBezTo>
                <a:cubicBezTo>
                  <a:pt x="1779" y="1599"/>
                  <a:pt x="1765" y="1624"/>
                  <a:pt x="1752" y="1649"/>
                </a:cubicBezTo>
                <a:lnTo>
                  <a:pt x="1713" y="1721"/>
                </a:lnTo>
                <a:cubicBezTo>
                  <a:pt x="1699" y="1745"/>
                  <a:pt x="1686" y="1769"/>
                  <a:pt x="1672" y="1793"/>
                </a:cubicBezTo>
                <a:lnTo>
                  <a:pt x="1633" y="1862"/>
                </a:lnTo>
                <a:cubicBezTo>
                  <a:pt x="1619" y="1885"/>
                  <a:pt x="1606" y="1907"/>
                  <a:pt x="1592" y="1930"/>
                </a:cubicBezTo>
                <a:lnTo>
                  <a:pt x="1553" y="1996"/>
                </a:lnTo>
                <a:cubicBezTo>
                  <a:pt x="1527" y="2038"/>
                  <a:pt x="1500" y="2080"/>
                  <a:pt x="1474" y="2122"/>
                </a:cubicBezTo>
                <a:lnTo>
                  <a:pt x="1394" y="2241"/>
                </a:lnTo>
                <a:cubicBezTo>
                  <a:pt x="1367" y="2278"/>
                  <a:pt x="1341" y="2316"/>
                  <a:pt x="1314" y="2353"/>
                </a:cubicBezTo>
                <a:cubicBezTo>
                  <a:pt x="1288" y="2389"/>
                  <a:pt x="1262" y="2424"/>
                  <a:pt x="1236" y="2460"/>
                </a:cubicBezTo>
                <a:cubicBezTo>
                  <a:pt x="1211" y="2493"/>
                  <a:pt x="1185" y="2526"/>
                  <a:pt x="1160" y="2559"/>
                </a:cubicBezTo>
                <a:cubicBezTo>
                  <a:pt x="1134" y="2590"/>
                  <a:pt x="1109" y="2621"/>
                  <a:pt x="1083" y="2652"/>
                </a:cubicBezTo>
                <a:cubicBezTo>
                  <a:pt x="1058" y="2682"/>
                  <a:pt x="1033" y="2711"/>
                  <a:pt x="1008" y="2741"/>
                </a:cubicBezTo>
                <a:cubicBezTo>
                  <a:pt x="983" y="2768"/>
                  <a:pt x="959" y="2795"/>
                  <a:pt x="934" y="2822"/>
                </a:cubicBezTo>
                <a:cubicBezTo>
                  <a:pt x="910" y="2848"/>
                  <a:pt x="886" y="2873"/>
                  <a:pt x="862" y="2899"/>
                </a:cubicBezTo>
                <a:lnTo>
                  <a:pt x="792" y="2969"/>
                </a:lnTo>
                <a:lnTo>
                  <a:pt x="723" y="3035"/>
                </a:lnTo>
                <a:cubicBezTo>
                  <a:pt x="700" y="3055"/>
                  <a:pt x="678" y="3075"/>
                  <a:pt x="655" y="3095"/>
                </a:cubicBezTo>
                <a:lnTo>
                  <a:pt x="590" y="3151"/>
                </a:lnTo>
                <a:cubicBezTo>
                  <a:pt x="570" y="3168"/>
                  <a:pt x="549" y="3185"/>
                  <a:pt x="529" y="3202"/>
                </a:cubicBezTo>
                <a:cubicBezTo>
                  <a:pt x="509" y="3218"/>
                  <a:pt x="489" y="3233"/>
                  <a:pt x="469" y="3249"/>
                </a:cubicBezTo>
                <a:lnTo>
                  <a:pt x="412" y="3291"/>
                </a:lnTo>
                <a:cubicBezTo>
                  <a:pt x="394" y="3303"/>
                  <a:pt x="376" y="3316"/>
                  <a:pt x="358" y="3328"/>
                </a:cubicBezTo>
                <a:cubicBezTo>
                  <a:pt x="341" y="3339"/>
                  <a:pt x="323" y="3350"/>
                  <a:pt x="306" y="3361"/>
                </a:cubicBezTo>
                <a:cubicBezTo>
                  <a:pt x="290" y="3372"/>
                  <a:pt x="274" y="3382"/>
                  <a:pt x="258" y="3393"/>
                </a:cubicBezTo>
                <a:lnTo>
                  <a:pt x="215" y="3418"/>
                </a:lnTo>
                <a:cubicBezTo>
                  <a:pt x="201" y="3426"/>
                  <a:pt x="188" y="3434"/>
                  <a:pt x="174" y="3442"/>
                </a:cubicBezTo>
                <a:lnTo>
                  <a:pt x="174" y="3442"/>
                </a:lnTo>
                <a:lnTo>
                  <a:pt x="135" y="3463"/>
                </a:lnTo>
                <a:cubicBezTo>
                  <a:pt x="124" y="3469"/>
                  <a:pt x="112" y="3474"/>
                  <a:pt x="101" y="3480"/>
                </a:cubicBezTo>
                <a:lnTo>
                  <a:pt x="45" y="3507"/>
                </a:lnTo>
                <a:cubicBezTo>
                  <a:pt x="34" y="3511"/>
                  <a:pt x="23" y="3516"/>
                  <a:pt x="12" y="3520"/>
                </a:cubicBezTo>
                <a:cubicBezTo>
                  <a:pt x="8" y="3522"/>
                  <a:pt x="4" y="3523"/>
                  <a:pt x="0" y="3525"/>
                </a:cubicBezTo>
                <a:lnTo>
                  <a:pt x="1038" y="3525"/>
                </a:lnTo>
                <a:lnTo>
                  <a:pt x="1038" y="3525"/>
                </a:lnTo>
                <a:cubicBezTo>
                  <a:pt x="1056" y="3509"/>
                  <a:pt x="1074" y="3494"/>
                  <a:pt x="1092" y="3478"/>
                </a:cubicBezTo>
                <a:cubicBezTo>
                  <a:pt x="1110" y="3462"/>
                  <a:pt x="1127" y="3446"/>
                  <a:pt x="1145" y="3430"/>
                </a:cubicBezTo>
                <a:lnTo>
                  <a:pt x="1196" y="3379"/>
                </a:lnTo>
                <a:cubicBezTo>
                  <a:pt x="1212" y="3362"/>
                  <a:pt x="1229" y="3345"/>
                  <a:pt x="1245" y="3328"/>
                </a:cubicBezTo>
                <a:lnTo>
                  <a:pt x="1293" y="3274"/>
                </a:lnTo>
                <a:lnTo>
                  <a:pt x="1341" y="3217"/>
                </a:lnTo>
                <a:cubicBezTo>
                  <a:pt x="1356" y="3198"/>
                  <a:pt x="1372" y="3179"/>
                  <a:pt x="1387" y="3160"/>
                </a:cubicBezTo>
                <a:cubicBezTo>
                  <a:pt x="1402" y="3140"/>
                  <a:pt x="1417" y="3121"/>
                  <a:pt x="1432" y="3101"/>
                </a:cubicBezTo>
                <a:cubicBezTo>
                  <a:pt x="1446" y="3081"/>
                  <a:pt x="1460" y="3060"/>
                  <a:pt x="1474" y="3040"/>
                </a:cubicBezTo>
                <a:cubicBezTo>
                  <a:pt x="1488" y="3019"/>
                  <a:pt x="1502" y="2999"/>
                  <a:pt x="1516" y="2978"/>
                </a:cubicBezTo>
                <a:cubicBezTo>
                  <a:pt x="1529" y="2957"/>
                  <a:pt x="1543" y="2936"/>
                  <a:pt x="1556" y="2915"/>
                </a:cubicBezTo>
                <a:cubicBezTo>
                  <a:pt x="1569" y="2894"/>
                  <a:pt x="1582" y="2872"/>
                  <a:pt x="1595" y="2851"/>
                </a:cubicBezTo>
                <a:cubicBezTo>
                  <a:pt x="1608" y="2829"/>
                  <a:pt x="1621" y="2808"/>
                  <a:pt x="1634" y="2786"/>
                </a:cubicBezTo>
                <a:cubicBezTo>
                  <a:pt x="1647" y="2763"/>
                  <a:pt x="1659" y="2741"/>
                  <a:pt x="1672" y="2718"/>
                </a:cubicBezTo>
                <a:cubicBezTo>
                  <a:pt x="1684" y="2696"/>
                  <a:pt x="1695" y="2673"/>
                  <a:pt x="1707" y="2651"/>
                </a:cubicBezTo>
                <a:cubicBezTo>
                  <a:pt x="1719" y="2628"/>
                  <a:pt x="1731" y="2606"/>
                  <a:pt x="1743" y="2583"/>
                </a:cubicBezTo>
                <a:lnTo>
                  <a:pt x="1776" y="2514"/>
                </a:lnTo>
                <a:lnTo>
                  <a:pt x="1809" y="2445"/>
                </a:lnTo>
                <a:cubicBezTo>
                  <a:pt x="1819" y="2421"/>
                  <a:pt x="1829" y="2398"/>
                  <a:pt x="1839" y="2374"/>
                </a:cubicBezTo>
                <a:cubicBezTo>
                  <a:pt x="1849" y="2351"/>
                  <a:pt x="1860" y="2327"/>
                  <a:pt x="1870" y="2304"/>
                </a:cubicBezTo>
                <a:cubicBezTo>
                  <a:pt x="1880" y="2280"/>
                  <a:pt x="1889" y="2257"/>
                  <a:pt x="1899" y="2233"/>
                </a:cubicBezTo>
                <a:cubicBezTo>
                  <a:pt x="1908" y="2209"/>
                  <a:pt x="1918" y="2185"/>
                  <a:pt x="1927" y="2161"/>
                </a:cubicBezTo>
                <a:lnTo>
                  <a:pt x="1954" y="2089"/>
                </a:lnTo>
                <a:cubicBezTo>
                  <a:pt x="1963" y="2065"/>
                  <a:pt x="1971" y="2042"/>
                  <a:pt x="1980" y="2018"/>
                </a:cubicBezTo>
                <a:cubicBezTo>
                  <a:pt x="1988" y="1994"/>
                  <a:pt x="1997" y="1970"/>
                  <a:pt x="2005" y="1946"/>
                </a:cubicBezTo>
                <a:lnTo>
                  <a:pt x="2029" y="1874"/>
                </a:lnTo>
                <a:cubicBezTo>
                  <a:pt x="2045" y="1827"/>
                  <a:pt x="2060" y="1779"/>
                  <a:pt x="2076" y="1732"/>
                </a:cubicBezTo>
                <a:cubicBezTo>
                  <a:pt x="2090" y="1685"/>
                  <a:pt x="2104" y="1637"/>
                  <a:pt x="2118" y="1590"/>
                </a:cubicBezTo>
                <a:cubicBezTo>
                  <a:pt x="2131" y="1544"/>
                  <a:pt x="2143" y="1497"/>
                  <a:pt x="2156" y="1451"/>
                </a:cubicBezTo>
                <a:cubicBezTo>
                  <a:pt x="2167" y="1406"/>
                  <a:pt x="2179" y="1360"/>
                  <a:pt x="2190" y="1315"/>
                </a:cubicBezTo>
                <a:cubicBezTo>
                  <a:pt x="2201" y="1271"/>
                  <a:pt x="2211" y="1226"/>
                  <a:pt x="2222" y="1182"/>
                </a:cubicBezTo>
                <a:cubicBezTo>
                  <a:pt x="2231" y="1139"/>
                  <a:pt x="2241" y="1097"/>
                  <a:pt x="2250" y="1054"/>
                </a:cubicBezTo>
                <a:cubicBezTo>
                  <a:pt x="2259" y="1012"/>
                  <a:pt x="2267" y="971"/>
                  <a:pt x="2276" y="929"/>
                </a:cubicBezTo>
                <a:lnTo>
                  <a:pt x="2300" y="812"/>
                </a:lnTo>
                <a:cubicBezTo>
                  <a:pt x="2306" y="775"/>
                  <a:pt x="2313" y="738"/>
                  <a:pt x="2319" y="701"/>
                </a:cubicBezTo>
                <a:cubicBezTo>
                  <a:pt x="2325" y="666"/>
                  <a:pt x="2330" y="631"/>
                  <a:pt x="2336" y="596"/>
                </a:cubicBezTo>
                <a:lnTo>
                  <a:pt x="2351" y="500"/>
                </a:lnTo>
                <a:cubicBezTo>
                  <a:pt x="2355" y="471"/>
                  <a:pt x="2360" y="442"/>
                  <a:pt x="2364" y="413"/>
                </a:cubicBezTo>
                <a:cubicBezTo>
                  <a:pt x="2368" y="387"/>
                  <a:pt x="2371" y="361"/>
                  <a:pt x="2375" y="335"/>
                </a:cubicBezTo>
                <a:cubicBezTo>
                  <a:pt x="2380" y="293"/>
                  <a:pt x="2385" y="250"/>
                  <a:pt x="2390" y="208"/>
                </a:cubicBezTo>
                <a:cubicBezTo>
                  <a:pt x="2393" y="182"/>
                  <a:pt x="2396" y="155"/>
                  <a:pt x="2399" y="129"/>
                </a:cubicBezTo>
                <a:cubicBezTo>
                  <a:pt x="2400" y="119"/>
                  <a:pt x="2293" y="10"/>
                  <a:pt x="2294" y="0"/>
                </a:cubicBez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65" name="그룹 564"/>
          <p:cNvGrpSpPr/>
          <p:nvPr/>
        </p:nvGrpSpPr>
        <p:grpSpPr>
          <a:xfrm rot="0">
            <a:off x="1928794" y="4313987"/>
            <a:ext cx="7215682" cy="80962"/>
            <a:chOff x="3774974" y="2347906"/>
            <a:chExt cx="6012000" cy="47625"/>
          </a:xfrm>
        </p:grpSpPr>
        <p:cxnSp>
          <p:nvCxnSpPr>
            <p:cNvPr id="2288" name="직선 화살표 연결선 2287"/>
            <p:cNvCxnSpPr/>
            <p:nvPr/>
          </p:nvCxnSpPr>
          <p:spPr>
            <a:xfrm rot="10800000">
              <a:off x="3774974" y="2347906"/>
              <a:ext cx="6012000" cy="1588"/>
            </a:xfrm>
            <a:prstGeom prst="straightConnector1">
              <a:avLst/>
            </a:prstGeom>
            <a:ln w="44450">
              <a:solidFill>
                <a:schemeClr val="accent5">
                  <a:alpha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9" name="직선 화살표 연결선 2288"/>
            <p:cNvCxnSpPr/>
            <p:nvPr/>
          </p:nvCxnSpPr>
          <p:spPr>
            <a:xfrm rot="10800000">
              <a:off x="4098974" y="2393943"/>
              <a:ext cx="5688000" cy="15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제목 개체 틀 1"/>
          <p:cNvSpPr>
            <a:spLocks noGrp="1"/>
          </p:cNvSpPr>
          <p:nvPr>
            <p:ph type="ctrTitle" idx="0"/>
          </p:nvPr>
        </p:nvSpPr>
        <p:spPr>
          <a:xfrm>
            <a:off x="185710" y="3071811"/>
            <a:ext cx="8229600" cy="121444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14510" y="4429132"/>
            <a:ext cx="6400800" cy="609592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5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45000">
                <a:schemeClr val="accent3">
                  <a:lumMod val="60000"/>
                  <a:lumOff val="40000"/>
                  <a:alpha val="50000"/>
                </a:schemeClr>
              </a:gs>
              <a:gs pos="100000">
                <a:schemeClr val="accent3">
                  <a:lumMod val="75000"/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80" name="그룹 1479"/>
          <p:cNvGrpSpPr/>
          <p:nvPr/>
        </p:nvGrpSpPr>
        <p:grpSpPr>
          <a:xfrm rot="0" flipH="1" flipV="1">
            <a:off x="4599013" y="3571876"/>
            <a:ext cx="4544987" cy="3286124"/>
            <a:chOff x="0" y="0"/>
            <a:chExt cx="5295900" cy="3829050"/>
          </a:xfrm>
        </p:grpSpPr>
        <p:pic>
          <p:nvPicPr>
            <p:cNvPr id="1481" name="그림 1480" descr="Untitled-1.png"/>
            <p:cNvPicPr>
              <a:picLocks noChangeAspect="1"/>
            </p:cNvPicPr>
            <p:nvPr/>
          </p:nvPicPr>
          <p:blipFill rotWithShape="1">
            <a:blip r:embed="rId2">
              <a:alphaModFix/>
              <a:lum bright="70000" contrast="30000"/>
            </a:blip>
            <a:stretch>
              <a:fillRect/>
            </a:stretch>
          </p:blipFill>
          <p:spPr>
            <a:xfrm>
              <a:off x="0" y="0"/>
              <a:ext cx="5295900" cy="3829050"/>
            </a:xfrm>
            <a:prstGeom prst="rect">
              <a:avLst/>
            </a:prstGeom>
          </p:spPr>
        </p:pic>
        <p:pic>
          <p:nvPicPr>
            <p:cNvPr id="1482" name="그림 1481" descr="Untitled-1.png"/>
            <p:cNvPicPr>
              <a:picLocks noChangeAspect="1"/>
            </p:cNvPicPr>
            <p:nvPr/>
          </p:nvPicPr>
          <p:blipFill rotWithShape="1">
            <a:blip r:embed="rId3">
              <a:alphaModFix/>
              <a:lum bright="70000" contrast="30000"/>
            </a:blip>
            <a:stretch>
              <a:fillRect/>
            </a:stretch>
          </p:blipFill>
          <p:spPr>
            <a:xfrm>
              <a:off x="0" y="0"/>
              <a:ext cx="4149768" cy="3000372"/>
            </a:xfrm>
            <a:prstGeom prst="rect">
              <a:avLst/>
            </a:prstGeom>
          </p:spPr>
        </p:pic>
      </p:grpSp>
      <p:grpSp>
        <p:nvGrpSpPr>
          <p:cNvPr id="1477" name="그룹 1476"/>
          <p:cNvGrpSpPr/>
          <p:nvPr/>
        </p:nvGrpSpPr>
        <p:grpSpPr>
          <a:xfrm rot="0">
            <a:off x="0" y="0"/>
            <a:ext cx="5295900" cy="3829050"/>
            <a:chOff x="0" y="0"/>
            <a:chExt cx="5295900" cy="3829050"/>
          </a:xfrm>
        </p:grpSpPr>
        <p:pic>
          <p:nvPicPr>
            <p:cNvPr id="1478" name="그림 1477" descr="Untitled-1.png"/>
            <p:cNvPicPr>
              <a:picLocks noChangeAspect="1"/>
            </p:cNvPicPr>
            <p:nvPr/>
          </p:nvPicPr>
          <p:blipFill rotWithShape="1"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5295900" cy="3829050"/>
            </a:xfrm>
            <a:prstGeom prst="rect">
              <a:avLst/>
            </a:prstGeom>
          </p:spPr>
        </p:pic>
        <p:pic>
          <p:nvPicPr>
            <p:cNvPr id="1479" name="그림 1478" descr="Untitled-1.png"/>
            <p:cNvPicPr>
              <a:picLocks noChangeAspect="1"/>
            </p:cNvPicPr>
            <p:nvPr/>
          </p:nvPicPr>
          <p:blipFill rotWithShape="1">
            <a:blip r:embed="rId5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4149768" cy="3000372"/>
            </a:xfrm>
            <a:prstGeom prst="rect">
              <a:avLst/>
            </a:prstGeom>
          </p:spPr>
        </p:pic>
      </p:grpSp>
      <p:sp>
        <p:nvSpPr>
          <p:cNvPr id="14" name="제목 개체 틀 1"/>
          <p:cNvSpPr>
            <a:spLocks noGrp="1"/>
          </p:cNvSpPr>
          <p:nvPr>
            <p:ph type="ctrTitle" idx="0"/>
          </p:nvPr>
        </p:nvSpPr>
        <p:spPr>
          <a:xfrm>
            <a:off x="457200" y="2917371"/>
            <a:ext cx="8229600" cy="142285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65000">
                <a:schemeClr val="accent3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 flipH="1">
            <a:off x="4143372" y="1857364"/>
            <a:ext cx="4429156" cy="3929090"/>
          </a:xfrm>
          <a:prstGeom prst="roundRect">
            <a:avLst>
              <a:gd name="adj" fmla="val 3553"/>
            </a:avLst>
          </a:prstGeom>
          <a:solidFill>
            <a:schemeClr val="accent5">
              <a:alpha val="90000"/>
            </a:schemeClr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0"/>
            <a:ext cx="5295900" cy="3829050"/>
            <a:chOff x="0" y="0"/>
            <a:chExt cx="5295900" cy="3829050"/>
          </a:xfrm>
        </p:grpSpPr>
        <p:pic>
          <p:nvPicPr>
            <p:cNvPr id="18" name="그림 17" descr="Untitled-1.png"/>
            <p:cNvPicPr>
              <a:picLocks noChangeAspect="1"/>
            </p:cNvPicPr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5295900" cy="3829050"/>
            </a:xfrm>
            <a:prstGeom prst="rect">
              <a:avLst/>
            </a:prstGeom>
          </p:spPr>
        </p:pic>
        <p:pic>
          <p:nvPicPr>
            <p:cNvPr id="19" name="그림 18" descr="Untitled-1.png"/>
            <p:cNvPicPr>
              <a:picLocks noChangeAspect="1"/>
            </p:cNvPicPr>
            <p:nvPr/>
          </p:nvPicPr>
          <p:blipFill rotWithShape="1">
            <a:blip r:embed="rId3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4149768" cy="3000372"/>
            </a:xfrm>
            <a:prstGeom prst="rect">
              <a:avLst/>
            </a:prstGeom>
          </p:spPr>
        </p:pic>
      </p:grpSp>
      <p:sp>
        <p:nvSpPr>
          <p:cNvPr id="1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74160"/>
            <a:ext cx="8229600" cy="10049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57714" y="2071703"/>
            <a:ext cx="4071938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215206" y="274638"/>
            <a:ext cx="147159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65000">
                <a:schemeClr val="accent3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45000">
                <a:schemeClr val="accent3">
                  <a:lumMod val="60000"/>
                  <a:lumOff val="40000"/>
                  <a:alpha val="50000"/>
                </a:schemeClr>
              </a:gs>
              <a:gs pos="100000">
                <a:schemeClr val="accent3">
                  <a:lumMod val="75000"/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63" name="그룹 562"/>
          <p:cNvGrpSpPr/>
          <p:nvPr/>
        </p:nvGrpSpPr>
        <p:grpSpPr>
          <a:xfrm rot="0">
            <a:off x="0" y="0"/>
            <a:ext cx="5295900" cy="3829050"/>
            <a:chOff x="0" y="0"/>
            <a:chExt cx="5295900" cy="3829050"/>
          </a:xfrm>
        </p:grpSpPr>
        <p:pic>
          <p:nvPicPr>
            <p:cNvPr id="553" name="그림 552" descr="Untitled-1.png"/>
            <p:cNvPicPr>
              <a:picLocks noChangeAspect="1"/>
            </p:cNvPicPr>
            <p:nvPr/>
          </p:nvPicPr>
          <p:blipFill rotWithShape="1">
            <a:blip r:embed="rId2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5295900" cy="3829050"/>
            </a:xfrm>
            <a:prstGeom prst="rect">
              <a:avLst/>
            </a:prstGeom>
          </p:spPr>
        </p:pic>
        <p:pic>
          <p:nvPicPr>
            <p:cNvPr id="554" name="그림 553" descr="Untitled-1.png"/>
            <p:cNvPicPr>
              <a:picLocks noChangeAspect="1"/>
            </p:cNvPicPr>
            <p:nvPr/>
          </p:nvPicPr>
          <p:blipFill rotWithShape="1">
            <a:blip r:embed="rId3">
              <a:alphaModFix/>
              <a:lum bright="70000" contrast="-70000"/>
            </a:blip>
            <a:stretch>
              <a:fillRect/>
            </a:stretch>
          </p:blipFill>
          <p:spPr>
            <a:xfrm>
              <a:off x="0" y="0"/>
              <a:ext cx="4149768" cy="300037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 rot="0">
            <a:off x="0" y="3214686"/>
            <a:ext cx="9144000" cy="1762125"/>
            <a:chOff x="0" y="3214686"/>
            <a:chExt cx="9144000" cy="1762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65" name="Freeform 17"/>
            <p:cNvSpPr>
              <a:spLocks noEditPoints="1"/>
            </p:cNvSpPr>
            <p:nvPr/>
          </p:nvSpPr>
          <p:spPr>
            <a:xfrm>
              <a:off x="2536825" y="3214686"/>
              <a:ext cx="6607175" cy="1762125"/>
            </a:xfrm>
            <a:custGeom>
              <a:avLst/>
              <a:gdLst/>
              <a:cxnLst>
                <a:cxn ang="0">
                  <a:pos x="17" y="0"/>
                </a:cxn>
                <a:cxn ang="0">
                  <a:pos x="2" y="11"/>
                </a:cxn>
                <a:cxn ang="0">
                  <a:pos x="0" y="1093"/>
                </a:cxn>
                <a:cxn ang="0">
                  <a:pos x="11" y="1109"/>
                </a:cxn>
                <a:cxn ang="0">
                  <a:pos x="4145" y="1110"/>
                </a:cxn>
                <a:cxn ang="0">
                  <a:pos x="4161" y="1100"/>
                </a:cxn>
                <a:cxn ang="0">
                  <a:pos x="4162" y="17"/>
                </a:cxn>
                <a:cxn ang="0">
                  <a:pos x="4152" y="1"/>
                </a:cxn>
                <a:cxn ang="0">
                  <a:pos x="92" y="993"/>
                </a:cxn>
                <a:cxn ang="0">
                  <a:pos x="81" y="991"/>
                </a:cxn>
                <a:cxn ang="0">
                  <a:pos x="70" y="981"/>
                </a:cxn>
                <a:cxn ang="0">
                  <a:pos x="64" y="966"/>
                </a:cxn>
                <a:cxn ang="0">
                  <a:pos x="67" y="955"/>
                </a:cxn>
                <a:cxn ang="0">
                  <a:pos x="76" y="944"/>
                </a:cxn>
                <a:cxn ang="0">
                  <a:pos x="92" y="938"/>
                </a:cxn>
                <a:cxn ang="0">
                  <a:pos x="103" y="941"/>
                </a:cxn>
                <a:cxn ang="0">
                  <a:pos x="114" y="950"/>
                </a:cxn>
                <a:cxn ang="0">
                  <a:pos x="119" y="966"/>
                </a:cxn>
                <a:cxn ang="0">
                  <a:pos x="117" y="977"/>
                </a:cxn>
                <a:cxn ang="0">
                  <a:pos x="107" y="988"/>
                </a:cxn>
                <a:cxn ang="0">
                  <a:pos x="92" y="993"/>
                </a:cxn>
                <a:cxn ang="0">
                  <a:pos x="92" y="716"/>
                </a:cxn>
                <a:cxn ang="0">
                  <a:pos x="76" y="710"/>
                </a:cxn>
                <a:cxn ang="0">
                  <a:pos x="67" y="699"/>
                </a:cxn>
                <a:cxn ang="0">
                  <a:pos x="64" y="688"/>
                </a:cxn>
                <a:cxn ang="0">
                  <a:pos x="70" y="673"/>
                </a:cxn>
                <a:cxn ang="0">
                  <a:pos x="81" y="663"/>
                </a:cxn>
                <a:cxn ang="0">
                  <a:pos x="92" y="660"/>
                </a:cxn>
                <a:cxn ang="0">
                  <a:pos x="107" y="666"/>
                </a:cxn>
                <a:cxn ang="0">
                  <a:pos x="117" y="677"/>
                </a:cxn>
                <a:cxn ang="0">
                  <a:pos x="119" y="688"/>
                </a:cxn>
                <a:cxn ang="0">
                  <a:pos x="114" y="703"/>
                </a:cxn>
                <a:cxn ang="0">
                  <a:pos x="103" y="713"/>
                </a:cxn>
                <a:cxn ang="0">
                  <a:pos x="92" y="716"/>
                </a:cxn>
                <a:cxn ang="0">
                  <a:pos x="86" y="437"/>
                </a:cxn>
                <a:cxn ang="0">
                  <a:pos x="72" y="430"/>
                </a:cxn>
                <a:cxn ang="0">
                  <a:pos x="65" y="416"/>
                </a:cxn>
                <a:cxn ang="0">
                  <a:pos x="65" y="405"/>
                </a:cxn>
                <a:cxn ang="0">
                  <a:pos x="72" y="391"/>
                </a:cxn>
                <a:cxn ang="0">
                  <a:pos x="86" y="384"/>
                </a:cxn>
                <a:cxn ang="0">
                  <a:pos x="97" y="384"/>
                </a:cxn>
                <a:cxn ang="0">
                  <a:pos x="111" y="391"/>
                </a:cxn>
                <a:cxn ang="0">
                  <a:pos x="118" y="405"/>
                </a:cxn>
                <a:cxn ang="0">
                  <a:pos x="118" y="416"/>
                </a:cxn>
                <a:cxn ang="0">
                  <a:pos x="111" y="430"/>
                </a:cxn>
                <a:cxn ang="0">
                  <a:pos x="97" y="437"/>
                </a:cxn>
                <a:cxn ang="0">
                  <a:pos x="92" y="161"/>
                </a:cxn>
                <a:cxn ang="0">
                  <a:pos x="81" y="158"/>
                </a:cxn>
                <a:cxn ang="0">
                  <a:pos x="70" y="148"/>
                </a:cxn>
                <a:cxn ang="0">
                  <a:pos x="64" y="133"/>
                </a:cxn>
                <a:cxn ang="0">
                  <a:pos x="67" y="122"/>
                </a:cxn>
                <a:cxn ang="0">
                  <a:pos x="76" y="111"/>
                </a:cxn>
                <a:cxn ang="0">
                  <a:pos x="92" y="105"/>
                </a:cxn>
                <a:cxn ang="0">
                  <a:pos x="103" y="108"/>
                </a:cxn>
                <a:cxn ang="0">
                  <a:pos x="114" y="118"/>
                </a:cxn>
                <a:cxn ang="0">
                  <a:pos x="119" y="133"/>
                </a:cxn>
                <a:cxn ang="0">
                  <a:pos x="117" y="144"/>
                </a:cxn>
                <a:cxn ang="0">
                  <a:pos x="107" y="155"/>
                </a:cxn>
                <a:cxn ang="0">
                  <a:pos x="92" y="161"/>
                </a:cxn>
              </a:cxnLst>
              <a:rect l="0" t="0" r="r" b="b"/>
              <a:pathLst>
                <a:path w="4162" h="1110">
                  <a:moveTo>
                    <a:pt x="4145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1093"/>
                  </a:lnTo>
                  <a:lnTo>
                    <a:pt x="0" y="1093"/>
                  </a:lnTo>
                  <a:lnTo>
                    <a:pt x="2" y="1100"/>
                  </a:lnTo>
                  <a:lnTo>
                    <a:pt x="6" y="1106"/>
                  </a:lnTo>
                  <a:lnTo>
                    <a:pt x="11" y="1109"/>
                  </a:lnTo>
                  <a:lnTo>
                    <a:pt x="17" y="1110"/>
                  </a:lnTo>
                  <a:lnTo>
                    <a:pt x="4145" y="1110"/>
                  </a:lnTo>
                  <a:lnTo>
                    <a:pt x="4145" y="1110"/>
                  </a:lnTo>
                  <a:lnTo>
                    <a:pt x="4152" y="1109"/>
                  </a:lnTo>
                  <a:lnTo>
                    <a:pt x="4158" y="1106"/>
                  </a:lnTo>
                  <a:lnTo>
                    <a:pt x="4161" y="1100"/>
                  </a:lnTo>
                  <a:lnTo>
                    <a:pt x="4162" y="1093"/>
                  </a:lnTo>
                  <a:lnTo>
                    <a:pt x="4162" y="17"/>
                  </a:lnTo>
                  <a:lnTo>
                    <a:pt x="4162" y="17"/>
                  </a:lnTo>
                  <a:lnTo>
                    <a:pt x="4161" y="11"/>
                  </a:lnTo>
                  <a:lnTo>
                    <a:pt x="4158" y="6"/>
                  </a:lnTo>
                  <a:lnTo>
                    <a:pt x="4152" y="1"/>
                  </a:lnTo>
                  <a:lnTo>
                    <a:pt x="4145" y="0"/>
                  </a:lnTo>
                  <a:lnTo>
                    <a:pt x="4145" y="0"/>
                  </a:lnTo>
                  <a:moveTo>
                    <a:pt x="92" y="993"/>
                  </a:moveTo>
                  <a:lnTo>
                    <a:pt x="92" y="993"/>
                  </a:lnTo>
                  <a:lnTo>
                    <a:pt x="86" y="992"/>
                  </a:lnTo>
                  <a:lnTo>
                    <a:pt x="81" y="991"/>
                  </a:lnTo>
                  <a:lnTo>
                    <a:pt x="76" y="988"/>
                  </a:lnTo>
                  <a:lnTo>
                    <a:pt x="72" y="985"/>
                  </a:lnTo>
                  <a:lnTo>
                    <a:pt x="70" y="981"/>
                  </a:lnTo>
                  <a:lnTo>
                    <a:pt x="67" y="977"/>
                  </a:lnTo>
                  <a:lnTo>
                    <a:pt x="65" y="971"/>
                  </a:lnTo>
                  <a:lnTo>
                    <a:pt x="64" y="966"/>
                  </a:lnTo>
                  <a:lnTo>
                    <a:pt x="64" y="966"/>
                  </a:lnTo>
                  <a:lnTo>
                    <a:pt x="65" y="960"/>
                  </a:lnTo>
                  <a:lnTo>
                    <a:pt x="67" y="955"/>
                  </a:lnTo>
                  <a:lnTo>
                    <a:pt x="70" y="950"/>
                  </a:lnTo>
                  <a:lnTo>
                    <a:pt x="72" y="946"/>
                  </a:lnTo>
                  <a:lnTo>
                    <a:pt x="76" y="944"/>
                  </a:lnTo>
                  <a:lnTo>
                    <a:pt x="81" y="941"/>
                  </a:lnTo>
                  <a:lnTo>
                    <a:pt x="86" y="939"/>
                  </a:lnTo>
                  <a:lnTo>
                    <a:pt x="92" y="938"/>
                  </a:lnTo>
                  <a:lnTo>
                    <a:pt x="92" y="938"/>
                  </a:lnTo>
                  <a:lnTo>
                    <a:pt x="97" y="939"/>
                  </a:lnTo>
                  <a:lnTo>
                    <a:pt x="103" y="941"/>
                  </a:lnTo>
                  <a:lnTo>
                    <a:pt x="107" y="944"/>
                  </a:lnTo>
                  <a:lnTo>
                    <a:pt x="111" y="946"/>
                  </a:lnTo>
                  <a:lnTo>
                    <a:pt x="114" y="950"/>
                  </a:lnTo>
                  <a:lnTo>
                    <a:pt x="117" y="955"/>
                  </a:lnTo>
                  <a:lnTo>
                    <a:pt x="118" y="960"/>
                  </a:lnTo>
                  <a:lnTo>
                    <a:pt x="119" y="966"/>
                  </a:lnTo>
                  <a:lnTo>
                    <a:pt x="119" y="966"/>
                  </a:lnTo>
                  <a:lnTo>
                    <a:pt x="118" y="971"/>
                  </a:lnTo>
                  <a:lnTo>
                    <a:pt x="117" y="977"/>
                  </a:lnTo>
                  <a:lnTo>
                    <a:pt x="114" y="981"/>
                  </a:lnTo>
                  <a:lnTo>
                    <a:pt x="111" y="985"/>
                  </a:lnTo>
                  <a:lnTo>
                    <a:pt x="107" y="988"/>
                  </a:lnTo>
                  <a:lnTo>
                    <a:pt x="103" y="991"/>
                  </a:lnTo>
                  <a:lnTo>
                    <a:pt x="97" y="992"/>
                  </a:lnTo>
                  <a:lnTo>
                    <a:pt x="92" y="993"/>
                  </a:lnTo>
                  <a:lnTo>
                    <a:pt x="92" y="993"/>
                  </a:lnTo>
                  <a:moveTo>
                    <a:pt x="92" y="716"/>
                  </a:moveTo>
                  <a:lnTo>
                    <a:pt x="92" y="716"/>
                  </a:lnTo>
                  <a:lnTo>
                    <a:pt x="86" y="715"/>
                  </a:lnTo>
                  <a:lnTo>
                    <a:pt x="81" y="713"/>
                  </a:lnTo>
                  <a:lnTo>
                    <a:pt x="76" y="710"/>
                  </a:lnTo>
                  <a:lnTo>
                    <a:pt x="72" y="708"/>
                  </a:lnTo>
                  <a:lnTo>
                    <a:pt x="70" y="703"/>
                  </a:lnTo>
                  <a:lnTo>
                    <a:pt x="67" y="699"/>
                  </a:lnTo>
                  <a:lnTo>
                    <a:pt x="65" y="694"/>
                  </a:lnTo>
                  <a:lnTo>
                    <a:pt x="64" y="688"/>
                  </a:lnTo>
                  <a:lnTo>
                    <a:pt x="64" y="688"/>
                  </a:lnTo>
                  <a:lnTo>
                    <a:pt x="65" y="683"/>
                  </a:lnTo>
                  <a:lnTo>
                    <a:pt x="67" y="677"/>
                  </a:lnTo>
                  <a:lnTo>
                    <a:pt x="70" y="673"/>
                  </a:lnTo>
                  <a:lnTo>
                    <a:pt x="72" y="669"/>
                  </a:lnTo>
                  <a:lnTo>
                    <a:pt x="76" y="666"/>
                  </a:lnTo>
                  <a:lnTo>
                    <a:pt x="81" y="663"/>
                  </a:lnTo>
                  <a:lnTo>
                    <a:pt x="86" y="662"/>
                  </a:lnTo>
                  <a:lnTo>
                    <a:pt x="92" y="660"/>
                  </a:lnTo>
                  <a:lnTo>
                    <a:pt x="92" y="660"/>
                  </a:lnTo>
                  <a:lnTo>
                    <a:pt x="97" y="662"/>
                  </a:lnTo>
                  <a:lnTo>
                    <a:pt x="103" y="663"/>
                  </a:lnTo>
                  <a:lnTo>
                    <a:pt x="107" y="666"/>
                  </a:lnTo>
                  <a:lnTo>
                    <a:pt x="111" y="669"/>
                  </a:lnTo>
                  <a:lnTo>
                    <a:pt x="114" y="673"/>
                  </a:lnTo>
                  <a:lnTo>
                    <a:pt x="117" y="677"/>
                  </a:lnTo>
                  <a:lnTo>
                    <a:pt x="118" y="683"/>
                  </a:lnTo>
                  <a:lnTo>
                    <a:pt x="119" y="688"/>
                  </a:lnTo>
                  <a:lnTo>
                    <a:pt x="119" y="688"/>
                  </a:lnTo>
                  <a:lnTo>
                    <a:pt x="118" y="694"/>
                  </a:lnTo>
                  <a:lnTo>
                    <a:pt x="117" y="699"/>
                  </a:lnTo>
                  <a:lnTo>
                    <a:pt x="114" y="703"/>
                  </a:lnTo>
                  <a:lnTo>
                    <a:pt x="111" y="708"/>
                  </a:lnTo>
                  <a:lnTo>
                    <a:pt x="107" y="710"/>
                  </a:lnTo>
                  <a:lnTo>
                    <a:pt x="103" y="713"/>
                  </a:lnTo>
                  <a:lnTo>
                    <a:pt x="97" y="715"/>
                  </a:lnTo>
                  <a:lnTo>
                    <a:pt x="92" y="716"/>
                  </a:lnTo>
                  <a:lnTo>
                    <a:pt x="92" y="716"/>
                  </a:lnTo>
                  <a:moveTo>
                    <a:pt x="92" y="438"/>
                  </a:moveTo>
                  <a:lnTo>
                    <a:pt x="92" y="438"/>
                  </a:lnTo>
                  <a:lnTo>
                    <a:pt x="86" y="437"/>
                  </a:lnTo>
                  <a:lnTo>
                    <a:pt x="81" y="436"/>
                  </a:lnTo>
                  <a:lnTo>
                    <a:pt x="76" y="433"/>
                  </a:lnTo>
                  <a:lnTo>
                    <a:pt x="72" y="430"/>
                  </a:lnTo>
                  <a:lnTo>
                    <a:pt x="70" y="426"/>
                  </a:lnTo>
                  <a:lnTo>
                    <a:pt x="67" y="422"/>
                  </a:lnTo>
                  <a:lnTo>
                    <a:pt x="65" y="416"/>
                  </a:lnTo>
                  <a:lnTo>
                    <a:pt x="64" y="411"/>
                  </a:lnTo>
                  <a:lnTo>
                    <a:pt x="64" y="411"/>
                  </a:lnTo>
                  <a:lnTo>
                    <a:pt x="65" y="405"/>
                  </a:lnTo>
                  <a:lnTo>
                    <a:pt x="67" y="400"/>
                  </a:lnTo>
                  <a:lnTo>
                    <a:pt x="70" y="395"/>
                  </a:lnTo>
                  <a:lnTo>
                    <a:pt x="72" y="391"/>
                  </a:lnTo>
                  <a:lnTo>
                    <a:pt x="76" y="389"/>
                  </a:lnTo>
                  <a:lnTo>
                    <a:pt x="81" y="386"/>
                  </a:lnTo>
                  <a:lnTo>
                    <a:pt x="86" y="384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97" y="384"/>
                  </a:lnTo>
                  <a:lnTo>
                    <a:pt x="103" y="386"/>
                  </a:lnTo>
                  <a:lnTo>
                    <a:pt x="107" y="389"/>
                  </a:lnTo>
                  <a:lnTo>
                    <a:pt x="111" y="391"/>
                  </a:lnTo>
                  <a:lnTo>
                    <a:pt x="114" y="395"/>
                  </a:lnTo>
                  <a:lnTo>
                    <a:pt x="117" y="400"/>
                  </a:lnTo>
                  <a:lnTo>
                    <a:pt x="118" y="405"/>
                  </a:lnTo>
                  <a:lnTo>
                    <a:pt x="119" y="411"/>
                  </a:lnTo>
                  <a:lnTo>
                    <a:pt x="119" y="411"/>
                  </a:lnTo>
                  <a:lnTo>
                    <a:pt x="118" y="416"/>
                  </a:lnTo>
                  <a:lnTo>
                    <a:pt x="117" y="422"/>
                  </a:lnTo>
                  <a:lnTo>
                    <a:pt x="114" y="426"/>
                  </a:lnTo>
                  <a:lnTo>
                    <a:pt x="111" y="430"/>
                  </a:lnTo>
                  <a:lnTo>
                    <a:pt x="107" y="433"/>
                  </a:lnTo>
                  <a:lnTo>
                    <a:pt x="103" y="436"/>
                  </a:lnTo>
                  <a:lnTo>
                    <a:pt x="97" y="437"/>
                  </a:lnTo>
                  <a:lnTo>
                    <a:pt x="92" y="438"/>
                  </a:lnTo>
                  <a:lnTo>
                    <a:pt x="92" y="438"/>
                  </a:lnTo>
                  <a:moveTo>
                    <a:pt x="92" y="161"/>
                  </a:moveTo>
                  <a:lnTo>
                    <a:pt x="92" y="161"/>
                  </a:lnTo>
                  <a:lnTo>
                    <a:pt x="86" y="160"/>
                  </a:lnTo>
                  <a:lnTo>
                    <a:pt x="81" y="158"/>
                  </a:lnTo>
                  <a:lnTo>
                    <a:pt x="76" y="155"/>
                  </a:lnTo>
                  <a:lnTo>
                    <a:pt x="72" y="153"/>
                  </a:lnTo>
                  <a:lnTo>
                    <a:pt x="70" y="148"/>
                  </a:lnTo>
                  <a:lnTo>
                    <a:pt x="67" y="144"/>
                  </a:lnTo>
                  <a:lnTo>
                    <a:pt x="65" y="139"/>
                  </a:lnTo>
                  <a:lnTo>
                    <a:pt x="64" y="133"/>
                  </a:lnTo>
                  <a:lnTo>
                    <a:pt x="64" y="133"/>
                  </a:lnTo>
                  <a:lnTo>
                    <a:pt x="65" y="128"/>
                  </a:lnTo>
                  <a:lnTo>
                    <a:pt x="67" y="122"/>
                  </a:lnTo>
                  <a:lnTo>
                    <a:pt x="70" y="118"/>
                  </a:lnTo>
                  <a:lnTo>
                    <a:pt x="72" y="114"/>
                  </a:lnTo>
                  <a:lnTo>
                    <a:pt x="76" y="111"/>
                  </a:lnTo>
                  <a:lnTo>
                    <a:pt x="81" y="108"/>
                  </a:lnTo>
                  <a:lnTo>
                    <a:pt x="86" y="107"/>
                  </a:lnTo>
                  <a:lnTo>
                    <a:pt x="92" y="105"/>
                  </a:lnTo>
                  <a:lnTo>
                    <a:pt x="92" y="105"/>
                  </a:lnTo>
                  <a:lnTo>
                    <a:pt x="97" y="107"/>
                  </a:lnTo>
                  <a:lnTo>
                    <a:pt x="103" y="108"/>
                  </a:lnTo>
                  <a:lnTo>
                    <a:pt x="107" y="111"/>
                  </a:lnTo>
                  <a:lnTo>
                    <a:pt x="111" y="114"/>
                  </a:lnTo>
                  <a:lnTo>
                    <a:pt x="114" y="118"/>
                  </a:lnTo>
                  <a:lnTo>
                    <a:pt x="117" y="122"/>
                  </a:lnTo>
                  <a:lnTo>
                    <a:pt x="118" y="128"/>
                  </a:lnTo>
                  <a:lnTo>
                    <a:pt x="119" y="133"/>
                  </a:lnTo>
                  <a:lnTo>
                    <a:pt x="119" y="133"/>
                  </a:lnTo>
                  <a:lnTo>
                    <a:pt x="118" y="139"/>
                  </a:lnTo>
                  <a:lnTo>
                    <a:pt x="117" y="144"/>
                  </a:lnTo>
                  <a:lnTo>
                    <a:pt x="114" y="148"/>
                  </a:lnTo>
                  <a:lnTo>
                    <a:pt x="111" y="153"/>
                  </a:lnTo>
                  <a:lnTo>
                    <a:pt x="107" y="155"/>
                  </a:lnTo>
                  <a:lnTo>
                    <a:pt x="103" y="158"/>
                  </a:lnTo>
                  <a:lnTo>
                    <a:pt x="97" y="160"/>
                  </a:lnTo>
                  <a:lnTo>
                    <a:pt x="92" y="161"/>
                  </a:lnTo>
                  <a:lnTo>
                    <a:pt x="92" y="161"/>
                  </a:lnTo>
                </a:path>
              </a:pathLst>
            </a:custGeom>
            <a:gradFill>
              <a:gsLst>
                <a:gs pos="27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66" name="Freeform 18"/>
            <p:cNvSpPr>
              <a:spLocks noEditPoints="1"/>
            </p:cNvSpPr>
            <p:nvPr/>
          </p:nvSpPr>
          <p:spPr>
            <a:xfrm>
              <a:off x="0" y="3214686"/>
              <a:ext cx="2432050" cy="1762125"/>
            </a:xfrm>
            <a:custGeom>
              <a:avLst/>
              <a:gdLst/>
              <a:cxnLst>
                <a:cxn ang="0">
                  <a:pos x="17" y="0"/>
                </a:cxn>
                <a:cxn ang="0">
                  <a:pos x="1" y="11"/>
                </a:cxn>
                <a:cxn ang="0">
                  <a:pos x="0" y="1093"/>
                </a:cxn>
                <a:cxn ang="0">
                  <a:pos x="11" y="1109"/>
                </a:cxn>
                <a:cxn ang="0">
                  <a:pos x="1515" y="1110"/>
                </a:cxn>
                <a:cxn ang="0">
                  <a:pos x="1532" y="1100"/>
                </a:cxn>
                <a:cxn ang="0">
                  <a:pos x="1532" y="17"/>
                </a:cxn>
                <a:cxn ang="0">
                  <a:pos x="1522" y="1"/>
                </a:cxn>
                <a:cxn ang="0">
                  <a:pos x="1446" y="993"/>
                </a:cxn>
                <a:cxn ang="0">
                  <a:pos x="1434" y="991"/>
                </a:cxn>
                <a:cxn ang="0">
                  <a:pos x="1423" y="981"/>
                </a:cxn>
                <a:cxn ang="0">
                  <a:pos x="1418" y="966"/>
                </a:cxn>
                <a:cxn ang="0">
                  <a:pos x="1421" y="955"/>
                </a:cxn>
                <a:cxn ang="0">
                  <a:pos x="1430" y="944"/>
                </a:cxn>
                <a:cxn ang="0">
                  <a:pos x="1446" y="938"/>
                </a:cxn>
                <a:cxn ang="0">
                  <a:pos x="1457" y="941"/>
                </a:cxn>
                <a:cxn ang="0">
                  <a:pos x="1468" y="950"/>
                </a:cxn>
                <a:cxn ang="0">
                  <a:pos x="1473" y="966"/>
                </a:cxn>
                <a:cxn ang="0">
                  <a:pos x="1471" y="977"/>
                </a:cxn>
                <a:cxn ang="0">
                  <a:pos x="1461" y="988"/>
                </a:cxn>
                <a:cxn ang="0">
                  <a:pos x="1446" y="993"/>
                </a:cxn>
                <a:cxn ang="0">
                  <a:pos x="1446" y="716"/>
                </a:cxn>
                <a:cxn ang="0">
                  <a:pos x="1430" y="710"/>
                </a:cxn>
                <a:cxn ang="0">
                  <a:pos x="1421" y="699"/>
                </a:cxn>
                <a:cxn ang="0">
                  <a:pos x="1418" y="688"/>
                </a:cxn>
                <a:cxn ang="0">
                  <a:pos x="1423" y="673"/>
                </a:cxn>
                <a:cxn ang="0">
                  <a:pos x="1434" y="663"/>
                </a:cxn>
                <a:cxn ang="0">
                  <a:pos x="1446" y="660"/>
                </a:cxn>
                <a:cxn ang="0">
                  <a:pos x="1461" y="666"/>
                </a:cxn>
                <a:cxn ang="0">
                  <a:pos x="1471" y="677"/>
                </a:cxn>
                <a:cxn ang="0">
                  <a:pos x="1473" y="688"/>
                </a:cxn>
                <a:cxn ang="0">
                  <a:pos x="1468" y="703"/>
                </a:cxn>
                <a:cxn ang="0">
                  <a:pos x="1457" y="713"/>
                </a:cxn>
                <a:cxn ang="0">
                  <a:pos x="1446" y="716"/>
                </a:cxn>
                <a:cxn ang="0">
                  <a:pos x="1440" y="437"/>
                </a:cxn>
                <a:cxn ang="0">
                  <a:pos x="1426" y="430"/>
                </a:cxn>
                <a:cxn ang="0">
                  <a:pos x="1419" y="416"/>
                </a:cxn>
                <a:cxn ang="0">
                  <a:pos x="1419" y="405"/>
                </a:cxn>
                <a:cxn ang="0">
                  <a:pos x="1426" y="391"/>
                </a:cxn>
                <a:cxn ang="0">
                  <a:pos x="1440" y="384"/>
                </a:cxn>
                <a:cxn ang="0">
                  <a:pos x="1451" y="384"/>
                </a:cxn>
                <a:cxn ang="0">
                  <a:pos x="1465" y="391"/>
                </a:cxn>
                <a:cxn ang="0">
                  <a:pos x="1472" y="405"/>
                </a:cxn>
                <a:cxn ang="0">
                  <a:pos x="1472" y="416"/>
                </a:cxn>
                <a:cxn ang="0">
                  <a:pos x="1465" y="430"/>
                </a:cxn>
                <a:cxn ang="0">
                  <a:pos x="1451" y="437"/>
                </a:cxn>
                <a:cxn ang="0">
                  <a:pos x="1446" y="161"/>
                </a:cxn>
                <a:cxn ang="0">
                  <a:pos x="1434" y="158"/>
                </a:cxn>
                <a:cxn ang="0">
                  <a:pos x="1423" y="148"/>
                </a:cxn>
                <a:cxn ang="0">
                  <a:pos x="1418" y="133"/>
                </a:cxn>
                <a:cxn ang="0">
                  <a:pos x="1421" y="122"/>
                </a:cxn>
                <a:cxn ang="0">
                  <a:pos x="1430" y="111"/>
                </a:cxn>
                <a:cxn ang="0">
                  <a:pos x="1446" y="105"/>
                </a:cxn>
                <a:cxn ang="0">
                  <a:pos x="1457" y="108"/>
                </a:cxn>
                <a:cxn ang="0">
                  <a:pos x="1468" y="118"/>
                </a:cxn>
                <a:cxn ang="0">
                  <a:pos x="1473" y="133"/>
                </a:cxn>
                <a:cxn ang="0">
                  <a:pos x="1471" y="144"/>
                </a:cxn>
                <a:cxn ang="0">
                  <a:pos x="1461" y="155"/>
                </a:cxn>
                <a:cxn ang="0">
                  <a:pos x="1446" y="161"/>
                </a:cxn>
              </a:cxnLst>
              <a:rect l="0" t="0" r="r" b="b"/>
              <a:pathLst>
                <a:path w="1532" h="1110">
                  <a:moveTo>
                    <a:pt x="1515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093"/>
                  </a:lnTo>
                  <a:lnTo>
                    <a:pt x="0" y="1093"/>
                  </a:lnTo>
                  <a:lnTo>
                    <a:pt x="1" y="1100"/>
                  </a:lnTo>
                  <a:lnTo>
                    <a:pt x="6" y="1106"/>
                  </a:lnTo>
                  <a:lnTo>
                    <a:pt x="11" y="1109"/>
                  </a:lnTo>
                  <a:lnTo>
                    <a:pt x="17" y="1110"/>
                  </a:lnTo>
                  <a:lnTo>
                    <a:pt x="1515" y="1110"/>
                  </a:lnTo>
                  <a:lnTo>
                    <a:pt x="1515" y="1110"/>
                  </a:lnTo>
                  <a:lnTo>
                    <a:pt x="1522" y="1109"/>
                  </a:lnTo>
                  <a:lnTo>
                    <a:pt x="1527" y="1106"/>
                  </a:lnTo>
                  <a:lnTo>
                    <a:pt x="1532" y="1100"/>
                  </a:lnTo>
                  <a:lnTo>
                    <a:pt x="1532" y="1093"/>
                  </a:lnTo>
                  <a:lnTo>
                    <a:pt x="1532" y="17"/>
                  </a:lnTo>
                  <a:lnTo>
                    <a:pt x="1532" y="17"/>
                  </a:lnTo>
                  <a:lnTo>
                    <a:pt x="1532" y="11"/>
                  </a:lnTo>
                  <a:lnTo>
                    <a:pt x="1527" y="6"/>
                  </a:lnTo>
                  <a:lnTo>
                    <a:pt x="1522" y="1"/>
                  </a:lnTo>
                  <a:lnTo>
                    <a:pt x="1515" y="0"/>
                  </a:lnTo>
                  <a:lnTo>
                    <a:pt x="1515" y="0"/>
                  </a:lnTo>
                  <a:moveTo>
                    <a:pt x="1446" y="993"/>
                  </a:moveTo>
                  <a:lnTo>
                    <a:pt x="1446" y="993"/>
                  </a:lnTo>
                  <a:lnTo>
                    <a:pt x="1440" y="992"/>
                  </a:lnTo>
                  <a:lnTo>
                    <a:pt x="1434" y="991"/>
                  </a:lnTo>
                  <a:lnTo>
                    <a:pt x="1430" y="988"/>
                  </a:lnTo>
                  <a:lnTo>
                    <a:pt x="1426" y="985"/>
                  </a:lnTo>
                  <a:lnTo>
                    <a:pt x="1423" y="981"/>
                  </a:lnTo>
                  <a:lnTo>
                    <a:pt x="1421" y="977"/>
                  </a:lnTo>
                  <a:lnTo>
                    <a:pt x="1419" y="971"/>
                  </a:lnTo>
                  <a:lnTo>
                    <a:pt x="1418" y="966"/>
                  </a:lnTo>
                  <a:lnTo>
                    <a:pt x="1418" y="966"/>
                  </a:lnTo>
                  <a:lnTo>
                    <a:pt x="1419" y="960"/>
                  </a:lnTo>
                  <a:lnTo>
                    <a:pt x="1421" y="955"/>
                  </a:lnTo>
                  <a:lnTo>
                    <a:pt x="1423" y="950"/>
                  </a:lnTo>
                  <a:lnTo>
                    <a:pt x="1426" y="946"/>
                  </a:lnTo>
                  <a:lnTo>
                    <a:pt x="1430" y="944"/>
                  </a:lnTo>
                  <a:lnTo>
                    <a:pt x="1434" y="941"/>
                  </a:lnTo>
                  <a:lnTo>
                    <a:pt x="1440" y="939"/>
                  </a:lnTo>
                  <a:lnTo>
                    <a:pt x="1446" y="938"/>
                  </a:lnTo>
                  <a:lnTo>
                    <a:pt x="1446" y="938"/>
                  </a:lnTo>
                  <a:lnTo>
                    <a:pt x="1451" y="939"/>
                  </a:lnTo>
                  <a:lnTo>
                    <a:pt x="1457" y="941"/>
                  </a:lnTo>
                  <a:lnTo>
                    <a:pt x="1461" y="944"/>
                  </a:lnTo>
                  <a:lnTo>
                    <a:pt x="1465" y="946"/>
                  </a:lnTo>
                  <a:lnTo>
                    <a:pt x="1468" y="950"/>
                  </a:lnTo>
                  <a:lnTo>
                    <a:pt x="1471" y="955"/>
                  </a:lnTo>
                  <a:lnTo>
                    <a:pt x="1472" y="960"/>
                  </a:lnTo>
                  <a:lnTo>
                    <a:pt x="1473" y="966"/>
                  </a:lnTo>
                  <a:lnTo>
                    <a:pt x="1473" y="966"/>
                  </a:lnTo>
                  <a:lnTo>
                    <a:pt x="1472" y="971"/>
                  </a:lnTo>
                  <a:lnTo>
                    <a:pt x="1471" y="977"/>
                  </a:lnTo>
                  <a:lnTo>
                    <a:pt x="1468" y="981"/>
                  </a:lnTo>
                  <a:lnTo>
                    <a:pt x="1465" y="985"/>
                  </a:lnTo>
                  <a:lnTo>
                    <a:pt x="1461" y="988"/>
                  </a:lnTo>
                  <a:lnTo>
                    <a:pt x="1457" y="991"/>
                  </a:lnTo>
                  <a:lnTo>
                    <a:pt x="1451" y="992"/>
                  </a:lnTo>
                  <a:lnTo>
                    <a:pt x="1446" y="993"/>
                  </a:lnTo>
                  <a:lnTo>
                    <a:pt x="1446" y="993"/>
                  </a:lnTo>
                  <a:moveTo>
                    <a:pt x="1446" y="716"/>
                  </a:moveTo>
                  <a:lnTo>
                    <a:pt x="1446" y="716"/>
                  </a:lnTo>
                  <a:lnTo>
                    <a:pt x="1440" y="715"/>
                  </a:lnTo>
                  <a:lnTo>
                    <a:pt x="1434" y="713"/>
                  </a:lnTo>
                  <a:lnTo>
                    <a:pt x="1430" y="710"/>
                  </a:lnTo>
                  <a:lnTo>
                    <a:pt x="1426" y="708"/>
                  </a:lnTo>
                  <a:lnTo>
                    <a:pt x="1423" y="703"/>
                  </a:lnTo>
                  <a:lnTo>
                    <a:pt x="1421" y="699"/>
                  </a:lnTo>
                  <a:lnTo>
                    <a:pt x="1419" y="694"/>
                  </a:lnTo>
                  <a:lnTo>
                    <a:pt x="1418" y="688"/>
                  </a:lnTo>
                  <a:lnTo>
                    <a:pt x="1418" y="688"/>
                  </a:lnTo>
                  <a:lnTo>
                    <a:pt x="1419" y="683"/>
                  </a:lnTo>
                  <a:lnTo>
                    <a:pt x="1421" y="677"/>
                  </a:lnTo>
                  <a:lnTo>
                    <a:pt x="1423" y="673"/>
                  </a:lnTo>
                  <a:lnTo>
                    <a:pt x="1426" y="669"/>
                  </a:lnTo>
                  <a:lnTo>
                    <a:pt x="1430" y="666"/>
                  </a:lnTo>
                  <a:lnTo>
                    <a:pt x="1434" y="663"/>
                  </a:lnTo>
                  <a:lnTo>
                    <a:pt x="1440" y="662"/>
                  </a:lnTo>
                  <a:lnTo>
                    <a:pt x="1446" y="660"/>
                  </a:lnTo>
                  <a:lnTo>
                    <a:pt x="1446" y="660"/>
                  </a:lnTo>
                  <a:lnTo>
                    <a:pt x="1451" y="662"/>
                  </a:lnTo>
                  <a:lnTo>
                    <a:pt x="1457" y="663"/>
                  </a:lnTo>
                  <a:lnTo>
                    <a:pt x="1461" y="666"/>
                  </a:lnTo>
                  <a:lnTo>
                    <a:pt x="1465" y="669"/>
                  </a:lnTo>
                  <a:lnTo>
                    <a:pt x="1468" y="673"/>
                  </a:lnTo>
                  <a:lnTo>
                    <a:pt x="1471" y="677"/>
                  </a:lnTo>
                  <a:lnTo>
                    <a:pt x="1472" y="683"/>
                  </a:lnTo>
                  <a:lnTo>
                    <a:pt x="1473" y="688"/>
                  </a:lnTo>
                  <a:lnTo>
                    <a:pt x="1473" y="688"/>
                  </a:lnTo>
                  <a:lnTo>
                    <a:pt x="1472" y="694"/>
                  </a:lnTo>
                  <a:lnTo>
                    <a:pt x="1471" y="699"/>
                  </a:lnTo>
                  <a:lnTo>
                    <a:pt x="1468" y="703"/>
                  </a:lnTo>
                  <a:lnTo>
                    <a:pt x="1465" y="708"/>
                  </a:lnTo>
                  <a:lnTo>
                    <a:pt x="1461" y="710"/>
                  </a:lnTo>
                  <a:lnTo>
                    <a:pt x="1457" y="713"/>
                  </a:lnTo>
                  <a:lnTo>
                    <a:pt x="1451" y="715"/>
                  </a:lnTo>
                  <a:lnTo>
                    <a:pt x="1446" y="716"/>
                  </a:lnTo>
                  <a:lnTo>
                    <a:pt x="1446" y="716"/>
                  </a:lnTo>
                  <a:moveTo>
                    <a:pt x="1446" y="438"/>
                  </a:moveTo>
                  <a:lnTo>
                    <a:pt x="1446" y="438"/>
                  </a:lnTo>
                  <a:lnTo>
                    <a:pt x="1440" y="437"/>
                  </a:lnTo>
                  <a:lnTo>
                    <a:pt x="1434" y="436"/>
                  </a:lnTo>
                  <a:lnTo>
                    <a:pt x="1430" y="433"/>
                  </a:lnTo>
                  <a:lnTo>
                    <a:pt x="1426" y="430"/>
                  </a:lnTo>
                  <a:lnTo>
                    <a:pt x="1423" y="426"/>
                  </a:lnTo>
                  <a:lnTo>
                    <a:pt x="1421" y="422"/>
                  </a:lnTo>
                  <a:lnTo>
                    <a:pt x="1419" y="416"/>
                  </a:lnTo>
                  <a:lnTo>
                    <a:pt x="1418" y="411"/>
                  </a:lnTo>
                  <a:lnTo>
                    <a:pt x="1418" y="411"/>
                  </a:lnTo>
                  <a:lnTo>
                    <a:pt x="1419" y="405"/>
                  </a:lnTo>
                  <a:lnTo>
                    <a:pt x="1421" y="400"/>
                  </a:lnTo>
                  <a:lnTo>
                    <a:pt x="1423" y="395"/>
                  </a:lnTo>
                  <a:lnTo>
                    <a:pt x="1426" y="391"/>
                  </a:lnTo>
                  <a:lnTo>
                    <a:pt x="1430" y="389"/>
                  </a:lnTo>
                  <a:lnTo>
                    <a:pt x="1434" y="386"/>
                  </a:lnTo>
                  <a:lnTo>
                    <a:pt x="1440" y="384"/>
                  </a:lnTo>
                  <a:lnTo>
                    <a:pt x="1446" y="383"/>
                  </a:lnTo>
                  <a:lnTo>
                    <a:pt x="1446" y="383"/>
                  </a:lnTo>
                  <a:lnTo>
                    <a:pt x="1451" y="384"/>
                  </a:lnTo>
                  <a:lnTo>
                    <a:pt x="1457" y="386"/>
                  </a:lnTo>
                  <a:lnTo>
                    <a:pt x="1461" y="389"/>
                  </a:lnTo>
                  <a:lnTo>
                    <a:pt x="1465" y="391"/>
                  </a:lnTo>
                  <a:lnTo>
                    <a:pt x="1468" y="395"/>
                  </a:lnTo>
                  <a:lnTo>
                    <a:pt x="1471" y="400"/>
                  </a:lnTo>
                  <a:lnTo>
                    <a:pt x="1472" y="405"/>
                  </a:lnTo>
                  <a:lnTo>
                    <a:pt x="1473" y="411"/>
                  </a:lnTo>
                  <a:lnTo>
                    <a:pt x="1473" y="411"/>
                  </a:lnTo>
                  <a:lnTo>
                    <a:pt x="1472" y="416"/>
                  </a:lnTo>
                  <a:lnTo>
                    <a:pt x="1471" y="422"/>
                  </a:lnTo>
                  <a:lnTo>
                    <a:pt x="1468" y="426"/>
                  </a:lnTo>
                  <a:lnTo>
                    <a:pt x="1465" y="430"/>
                  </a:lnTo>
                  <a:lnTo>
                    <a:pt x="1461" y="433"/>
                  </a:lnTo>
                  <a:lnTo>
                    <a:pt x="1457" y="436"/>
                  </a:lnTo>
                  <a:lnTo>
                    <a:pt x="1451" y="437"/>
                  </a:lnTo>
                  <a:lnTo>
                    <a:pt x="1446" y="438"/>
                  </a:lnTo>
                  <a:lnTo>
                    <a:pt x="1446" y="438"/>
                  </a:lnTo>
                  <a:moveTo>
                    <a:pt x="1446" y="161"/>
                  </a:moveTo>
                  <a:lnTo>
                    <a:pt x="1446" y="161"/>
                  </a:lnTo>
                  <a:lnTo>
                    <a:pt x="1440" y="160"/>
                  </a:lnTo>
                  <a:lnTo>
                    <a:pt x="1434" y="158"/>
                  </a:lnTo>
                  <a:lnTo>
                    <a:pt x="1430" y="155"/>
                  </a:lnTo>
                  <a:lnTo>
                    <a:pt x="1426" y="153"/>
                  </a:lnTo>
                  <a:lnTo>
                    <a:pt x="1423" y="148"/>
                  </a:lnTo>
                  <a:lnTo>
                    <a:pt x="1421" y="144"/>
                  </a:lnTo>
                  <a:lnTo>
                    <a:pt x="1419" y="139"/>
                  </a:lnTo>
                  <a:lnTo>
                    <a:pt x="1418" y="133"/>
                  </a:lnTo>
                  <a:lnTo>
                    <a:pt x="1418" y="133"/>
                  </a:lnTo>
                  <a:lnTo>
                    <a:pt x="1419" y="128"/>
                  </a:lnTo>
                  <a:lnTo>
                    <a:pt x="1421" y="122"/>
                  </a:lnTo>
                  <a:lnTo>
                    <a:pt x="1423" y="118"/>
                  </a:lnTo>
                  <a:lnTo>
                    <a:pt x="1426" y="114"/>
                  </a:lnTo>
                  <a:lnTo>
                    <a:pt x="1430" y="111"/>
                  </a:lnTo>
                  <a:lnTo>
                    <a:pt x="1434" y="108"/>
                  </a:lnTo>
                  <a:lnTo>
                    <a:pt x="1440" y="107"/>
                  </a:lnTo>
                  <a:lnTo>
                    <a:pt x="1446" y="105"/>
                  </a:lnTo>
                  <a:lnTo>
                    <a:pt x="1446" y="105"/>
                  </a:lnTo>
                  <a:lnTo>
                    <a:pt x="1451" y="107"/>
                  </a:lnTo>
                  <a:lnTo>
                    <a:pt x="1457" y="108"/>
                  </a:lnTo>
                  <a:lnTo>
                    <a:pt x="1461" y="111"/>
                  </a:lnTo>
                  <a:lnTo>
                    <a:pt x="1465" y="114"/>
                  </a:lnTo>
                  <a:lnTo>
                    <a:pt x="1468" y="118"/>
                  </a:lnTo>
                  <a:lnTo>
                    <a:pt x="1471" y="122"/>
                  </a:lnTo>
                  <a:lnTo>
                    <a:pt x="1472" y="128"/>
                  </a:lnTo>
                  <a:lnTo>
                    <a:pt x="1473" y="133"/>
                  </a:lnTo>
                  <a:lnTo>
                    <a:pt x="1473" y="133"/>
                  </a:lnTo>
                  <a:lnTo>
                    <a:pt x="1472" y="139"/>
                  </a:lnTo>
                  <a:lnTo>
                    <a:pt x="1471" y="144"/>
                  </a:lnTo>
                  <a:lnTo>
                    <a:pt x="1468" y="148"/>
                  </a:lnTo>
                  <a:lnTo>
                    <a:pt x="1465" y="153"/>
                  </a:lnTo>
                  <a:lnTo>
                    <a:pt x="1461" y="155"/>
                  </a:lnTo>
                  <a:lnTo>
                    <a:pt x="1457" y="158"/>
                  </a:lnTo>
                  <a:lnTo>
                    <a:pt x="1451" y="160"/>
                  </a:lnTo>
                  <a:lnTo>
                    <a:pt x="1446" y="161"/>
                  </a:lnTo>
                  <a:lnTo>
                    <a:pt x="1446" y="161"/>
                  </a:lnTo>
                </a:path>
              </a:pathLst>
            </a:custGeom>
            <a:gradFill>
              <a:gsLst>
                <a:gs pos="0">
                  <a:schemeClr val="accent3"/>
                </a:gs>
                <a:gs pos="61000">
                  <a:schemeClr val="accent3">
                    <a:lumMod val="60000"/>
                    <a:lumOff val="40000"/>
                  </a:schemeClr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0" name="제목 개체 틀 1"/>
          <p:cNvSpPr>
            <a:spLocks noGrp="1"/>
          </p:cNvSpPr>
          <p:nvPr>
            <p:ph type="title" idx="0"/>
          </p:nvPr>
        </p:nvSpPr>
        <p:spPr>
          <a:xfrm>
            <a:off x="2922140" y="3857628"/>
            <a:ext cx="6080346" cy="114300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>
              <a:defRPr sz="4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22140" y="3386137"/>
            <a:ext cx="6046369" cy="477834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2263775" y="3251198"/>
            <a:ext cx="436563" cy="1531941"/>
            <a:chOff x="2263775" y="3251198"/>
            <a:chExt cx="436563" cy="1531941"/>
          </a:xfrm>
        </p:grpSpPr>
        <p:sp>
          <p:nvSpPr>
            <p:cNvPr id="2074" name="Freeform 26"/>
            <p:cNvSpPr/>
            <p:nvPr/>
          </p:nvSpPr>
          <p:spPr>
            <a:xfrm>
              <a:off x="2263775" y="3251198"/>
              <a:ext cx="436563" cy="203200"/>
            </a:xfrm>
            <a:custGeom>
              <a:avLst/>
              <a:gd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75" name="Freeform 27"/>
            <p:cNvSpPr/>
            <p:nvPr/>
          </p:nvSpPr>
          <p:spPr>
            <a:xfrm>
              <a:off x="2263775" y="3703636"/>
              <a:ext cx="436563" cy="203200"/>
            </a:xfrm>
            <a:custGeom>
              <a:avLst/>
              <a:gd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76" name="Freeform 28"/>
            <p:cNvSpPr/>
            <p:nvPr/>
          </p:nvSpPr>
          <p:spPr>
            <a:xfrm>
              <a:off x="2263775" y="4138611"/>
              <a:ext cx="436563" cy="203200"/>
            </a:xfrm>
            <a:custGeom>
              <a:avLst/>
              <a:gd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77" name="Freeform 29"/>
            <p:cNvSpPr/>
            <p:nvPr/>
          </p:nvSpPr>
          <p:spPr>
            <a:xfrm>
              <a:off x="2263775" y="4579939"/>
              <a:ext cx="436563" cy="203200"/>
            </a:xfrm>
            <a:custGeom>
              <a:avLst/>
              <a:gdLst/>
              <a:cxnLst>
                <a:cxn ang="0">
                  <a:pos x="6" y="75"/>
                </a:cxn>
                <a:cxn ang="0">
                  <a:pos x="0" y="89"/>
                </a:cxn>
                <a:cxn ang="0">
                  <a:pos x="0" y="104"/>
                </a:cxn>
                <a:cxn ang="0">
                  <a:pos x="7" y="119"/>
                </a:cxn>
                <a:cxn ang="0">
                  <a:pos x="12" y="120"/>
                </a:cxn>
                <a:cxn ang="0">
                  <a:pos x="24" y="122"/>
                </a:cxn>
                <a:cxn ang="0">
                  <a:pos x="37" y="117"/>
                </a:cxn>
                <a:cxn ang="0">
                  <a:pos x="51" y="101"/>
                </a:cxn>
                <a:cxn ang="0">
                  <a:pos x="57" y="93"/>
                </a:cxn>
                <a:cxn ang="0">
                  <a:pos x="75" y="77"/>
                </a:cxn>
                <a:cxn ang="0">
                  <a:pos x="102" y="59"/>
                </a:cxn>
                <a:cxn ang="0">
                  <a:pos x="120" y="53"/>
                </a:cxn>
                <a:cxn ang="0">
                  <a:pos x="139" y="51"/>
                </a:cxn>
                <a:cxn ang="0">
                  <a:pos x="159" y="53"/>
                </a:cxn>
                <a:cxn ang="0">
                  <a:pos x="190" y="62"/>
                </a:cxn>
                <a:cxn ang="0">
                  <a:pos x="211" y="75"/>
                </a:cxn>
                <a:cxn ang="0">
                  <a:pos x="229" y="96"/>
                </a:cxn>
                <a:cxn ang="0">
                  <a:pos x="237" y="108"/>
                </a:cxn>
                <a:cxn ang="0">
                  <a:pos x="252" y="122"/>
                </a:cxn>
                <a:cxn ang="0">
                  <a:pos x="264" y="128"/>
                </a:cxn>
                <a:cxn ang="0">
                  <a:pos x="270" y="128"/>
                </a:cxn>
                <a:cxn ang="0">
                  <a:pos x="283" y="122"/>
                </a:cxn>
                <a:cxn ang="0">
                  <a:pos x="289" y="110"/>
                </a:cxn>
                <a:cxn ang="0">
                  <a:pos x="289" y="96"/>
                </a:cxn>
                <a:cxn ang="0">
                  <a:pos x="283" y="83"/>
                </a:cxn>
                <a:cxn ang="0">
                  <a:pos x="268" y="65"/>
                </a:cxn>
                <a:cxn ang="0">
                  <a:pos x="241" y="38"/>
                </a:cxn>
                <a:cxn ang="0">
                  <a:pos x="213" y="18"/>
                </a:cxn>
                <a:cxn ang="0">
                  <a:pos x="190" y="8"/>
                </a:cxn>
                <a:cxn ang="0">
                  <a:pos x="163" y="2"/>
                </a:cxn>
                <a:cxn ang="0">
                  <a:pos x="148" y="0"/>
                </a:cxn>
                <a:cxn ang="0">
                  <a:pos x="120" y="2"/>
                </a:cxn>
                <a:cxn ang="0">
                  <a:pos x="94" y="9"/>
                </a:cxn>
                <a:cxn ang="0">
                  <a:pos x="72" y="18"/>
                </a:cxn>
                <a:cxn ang="0">
                  <a:pos x="36" y="44"/>
                </a:cxn>
                <a:cxn ang="0">
                  <a:pos x="6" y="75"/>
                </a:cxn>
              </a:cxnLst>
              <a:rect l="0" t="0" r="r" b="b"/>
              <a:pathLst>
                <a:path w="291" h="128">
                  <a:moveTo>
                    <a:pt x="6" y="75"/>
                  </a:moveTo>
                  <a:lnTo>
                    <a:pt x="6" y="75"/>
                  </a:lnTo>
                  <a:lnTo>
                    <a:pt x="4" y="80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7" y="119"/>
                  </a:lnTo>
                  <a:lnTo>
                    <a:pt x="7" y="119"/>
                  </a:lnTo>
                  <a:lnTo>
                    <a:pt x="12" y="120"/>
                  </a:lnTo>
                  <a:lnTo>
                    <a:pt x="16" y="122"/>
                  </a:lnTo>
                  <a:lnTo>
                    <a:pt x="24" y="122"/>
                  </a:lnTo>
                  <a:lnTo>
                    <a:pt x="30" y="120"/>
                  </a:lnTo>
                  <a:lnTo>
                    <a:pt x="37" y="117"/>
                  </a:lnTo>
                  <a:lnTo>
                    <a:pt x="45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57" y="93"/>
                  </a:lnTo>
                  <a:lnTo>
                    <a:pt x="64" y="86"/>
                  </a:lnTo>
                  <a:lnTo>
                    <a:pt x="75" y="77"/>
                  </a:lnTo>
                  <a:lnTo>
                    <a:pt x="87" y="68"/>
                  </a:lnTo>
                  <a:lnTo>
                    <a:pt x="102" y="59"/>
                  </a:lnTo>
                  <a:lnTo>
                    <a:pt x="111" y="56"/>
                  </a:lnTo>
                  <a:lnTo>
                    <a:pt x="120" y="53"/>
                  </a:lnTo>
                  <a:lnTo>
                    <a:pt x="129" y="51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59" y="53"/>
                  </a:lnTo>
                  <a:lnTo>
                    <a:pt x="175" y="56"/>
                  </a:lnTo>
                  <a:lnTo>
                    <a:pt x="190" y="62"/>
                  </a:lnTo>
                  <a:lnTo>
                    <a:pt x="201" y="69"/>
                  </a:lnTo>
                  <a:lnTo>
                    <a:pt x="211" y="75"/>
                  </a:lnTo>
                  <a:lnTo>
                    <a:pt x="219" y="84"/>
                  </a:lnTo>
                  <a:lnTo>
                    <a:pt x="229" y="96"/>
                  </a:lnTo>
                  <a:lnTo>
                    <a:pt x="229" y="96"/>
                  </a:lnTo>
                  <a:lnTo>
                    <a:pt x="237" y="108"/>
                  </a:lnTo>
                  <a:lnTo>
                    <a:pt x="246" y="119"/>
                  </a:lnTo>
                  <a:lnTo>
                    <a:pt x="252" y="122"/>
                  </a:lnTo>
                  <a:lnTo>
                    <a:pt x="256" y="126"/>
                  </a:lnTo>
                  <a:lnTo>
                    <a:pt x="264" y="128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7" y="126"/>
                  </a:lnTo>
                  <a:lnTo>
                    <a:pt x="283" y="122"/>
                  </a:lnTo>
                  <a:lnTo>
                    <a:pt x="286" y="117"/>
                  </a:lnTo>
                  <a:lnTo>
                    <a:pt x="289" y="110"/>
                  </a:lnTo>
                  <a:lnTo>
                    <a:pt x="291" y="102"/>
                  </a:lnTo>
                  <a:lnTo>
                    <a:pt x="289" y="96"/>
                  </a:lnTo>
                  <a:lnTo>
                    <a:pt x="288" y="89"/>
                  </a:lnTo>
                  <a:lnTo>
                    <a:pt x="283" y="83"/>
                  </a:lnTo>
                  <a:lnTo>
                    <a:pt x="283" y="83"/>
                  </a:lnTo>
                  <a:lnTo>
                    <a:pt x="268" y="65"/>
                  </a:lnTo>
                  <a:lnTo>
                    <a:pt x="256" y="51"/>
                  </a:lnTo>
                  <a:lnTo>
                    <a:pt x="241" y="38"/>
                  </a:lnTo>
                  <a:lnTo>
                    <a:pt x="223" y="24"/>
                  </a:lnTo>
                  <a:lnTo>
                    <a:pt x="213" y="18"/>
                  </a:lnTo>
                  <a:lnTo>
                    <a:pt x="202" y="12"/>
                  </a:lnTo>
                  <a:lnTo>
                    <a:pt x="190" y="8"/>
                  </a:lnTo>
                  <a:lnTo>
                    <a:pt x="177" y="3"/>
                  </a:lnTo>
                  <a:lnTo>
                    <a:pt x="163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5" y="0"/>
                  </a:lnTo>
                  <a:lnTo>
                    <a:pt x="120" y="2"/>
                  </a:lnTo>
                  <a:lnTo>
                    <a:pt x="106" y="5"/>
                  </a:lnTo>
                  <a:lnTo>
                    <a:pt x="94" y="9"/>
                  </a:lnTo>
                  <a:lnTo>
                    <a:pt x="82" y="14"/>
                  </a:lnTo>
                  <a:lnTo>
                    <a:pt x="72" y="18"/>
                  </a:lnTo>
                  <a:lnTo>
                    <a:pt x="52" y="30"/>
                  </a:lnTo>
                  <a:lnTo>
                    <a:pt x="36" y="44"/>
                  </a:lnTo>
                  <a:lnTo>
                    <a:pt x="22" y="56"/>
                  </a:lnTo>
                  <a:lnTo>
                    <a:pt x="6" y="75"/>
                  </a:lnTo>
                  <a:lnTo>
                    <a:pt x="6" y="75"/>
                  </a:lnTo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">
                  <a:schemeClr val="accent5">
                    <a:lumMod val="85000"/>
                  </a:schemeClr>
                </a:gs>
                <a:gs pos="50000">
                  <a:schemeClr val="accent5">
                    <a:lumMod val="95000"/>
                  </a:schemeClr>
                </a:gs>
                <a:gs pos="78000">
                  <a:schemeClr val="accent5">
                    <a:lumMod val="8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500063" y="1357313"/>
            <a:ext cx="4000500" cy="485775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64530" y="1357313"/>
            <a:ext cx="4000500" cy="485775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20000"/>
                </a:schemeClr>
              </a:gs>
              <a:gs pos="65000">
                <a:schemeClr val="accent3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57356" y="500042"/>
            <a:ext cx="5486400" cy="566738"/>
          </a:xfrm>
        </p:spPr>
        <p:txBody>
          <a:bodyPr anchor="b"/>
          <a:lstStyle>
            <a:lvl1pPr marL="357188" indent="-357188" algn="l">
              <a:buClr>
                <a:schemeClr val="accent3">
                  <a:lumMod val="75000"/>
                </a:schemeClr>
              </a:buClr>
              <a:buFont typeface="Wingdings"/>
              <a:buChar char="!"/>
              <a:defRPr sz="2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071546"/>
            <a:ext cx="5486400" cy="4071966"/>
          </a:xfrm>
          <a:solidFill>
            <a:schemeClr val="accent5">
              <a:alpha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143512"/>
            <a:ext cx="5486400" cy="804862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-213489" y="3107529"/>
            <a:ext cx="4071966" cy="1588"/>
          </a:xfrm>
          <a:prstGeom prst="straightConnector1">
            <a:avLst/>
          </a:prstGeom>
          <a:ln w="28575">
            <a:solidFill>
              <a:schemeClr val="accent4"/>
            </a:solidFill>
            <a:round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 flipH="1" flipV="1">
            <a:off x="-157162" y="3201634"/>
            <a:ext cx="3888000" cy="1588"/>
          </a:xfrm>
          <a:prstGeom prst="straightConnector1">
            <a:avLst/>
          </a:prstGeom>
          <a:ln w="28575">
            <a:solidFill>
              <a:schemeClr val="accent5"/>
            </a:solidFill>
            <a:round/>
            <a:tailEnd type="triangle" w="lg" len="lg"/>
          </a:ln>
          <a:effectLst>
            <a:outerShdw blurRad="50800" dist="127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16" Type="http://schemas.openxmlformats.org/officeDocument/2006/relationships/image" Target="../media/image2.png"  /><Relationship Id="rId17" Type="http://schemas.openxmlformats.org/officeDocument/2006/relationships/image" Target="../media/image1.png"  /><Relationship Id="rId18" Type="http://schemas.openxmlformats.org/officeDocument/2006/relationships/image" Target="../media/image2.png"  /><Relationship Id="rId19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1.png"  /><Relationship Id="rId21" Type="http://schemas.openxmlformats.org/officeDocument/2006/relationships/image" Target="../media/image2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보석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14290"/>
            <a:ext cx="8229600" cy="89693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2707" name="직선 화살표 연결선 2706"/>
          <p:cNvCxnSpPr/>
          <p:nvPr/>
        </p:nvCxnSpPr>
        <p:spPr>
          <a:xfrm rot="10800000">
            <a:off x="0" y="1071546"/>
            <a:ext cx="9144000" cy="1588"/>
          </a:xfrm>
          <a:prstGeom prst="straightConnector1">
            <a:avLst/>
          </a:prstGeom>
          <a:ln w="44450">
            <a:solidFill>
              <a:schemeClr val="accent5"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8" name="직선 화살표 연결선 2707"/>
          <p:cNvCxnSpPr/>
          <p:nvPr/>
        </p:nvCxnSpPr>
        <p:spPr>
          <a:xfrm rot="10800000">
            <a:off x="396000" y="1117583"/>
            <a:ext cx="8748000" cy="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362" name="Picture 2" descr="보라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8255000" y="214290"/>
            <a:ext cx="889000" cy="825500"/>
          </a:xfrm>
          <a:prstGeom prst="rect">
            <a:avLst/>
          </a:prstGeom>
          <a:noFill/>
        </p:spPr>
      </p:pic>
      <p:pic>
        <p:nvPicPr>
          <p:cNvPr id="15363" name="Picture 3" descr="보라"/>
          <p:cNvPicPr>
            <a:picLocks noChangeAspect="1" noChangeArrowheads="1"/>
          </p:cNvPicPr>
          <p:nvPr/>
        </p:nvPicPr>
        <p:blipFill rotWithShape="1">
          <a:blip r:embed="rId15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8143899" y="0"/>
            <a:ext cx="749302" cy="695326"/>
          </a:xfrm>
          <a:prstGeom prst="rect">
            <a:avLst/>
          </a:prstGeom>
          <a:noFill/>
        </p:spPr>
      </p:pic>
      <p:pic>
        <p:nvPicPr>
          <p:cNvPr id="15364" name="Picture 4" descr="작은빛"/>
          <p:cNvPicPr>
            <a:picLocks noChangeAspect="1" noChangeArrowheads="1"/>
          </p:cNvPicPr>
          <p:nvPr/>
        </p:nvPicPr>
        <p:blipFill rotWithShape="1">
          <a:blip r:embed="rId16">
            <a:alphaModFix/>
            <a:lum/>
          </a:blip>
          <a:srcRect l="-6110" t="-6300"/>
          <a:stretch>
            <a:fillRect/>
          </a:stretch>
        </p:blipFill>
        <p:spPr>
          <a:xfrm>
            <a:off x="7500958" y="-214338"/>
            <a:ext cx="1073150" cy="976313"/>
          </a:xfrm>
          <a:prstGeom prst="rect">
            <a:avLst/>
          </a:prstGeom>
          <a:noFill/>
        </p:spPr>
      </p:pic>
      <p:pic>
        <p:nvPicPr>
          <p:cNvPr id="15366" name="Picture 6" descr="보라"/>
          <p:cNvPicPr>
            <a:picLocks noChangeAspect="1" noChangeArrowheads="1"/>
          </p:cNvPicPr>
          <p:nvPr/>
        </p:nvPicPr>
        <p:blipFill rotWithShape="1">
          <a:blip r:embed="rId17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7500958" y="357166"/>
            <a:ext cx="346056" cy="321064"/>
          </a:xfrm>
          <a:prstGeom prst="rect">
            <a:avLst/>
          </a:prstGeom>
          <a:noFill/>
        </p:spPr>
      </p:pic>
      <p:pic>
        <p:nvPicPr>
          <p:cNvPr id="15367" name="Picture 7" descr="작은빛"/>
          <p:cNvPicPr>
            <a:picLocks noChangeAspect="1" noChangeArrowheads="1"/>
          </p:cNvPicPr>
          <p:nvPr/>
        </p:nvPicPr>
        <p:blipFill rotWithShape="1">
          <a:blip r:embed="rId18">
            <a:alphaModFix/>
            <a:lum/>
          </a:blip>
          <a:srcRect l="-6110" t="-6300"/>
          <a:stretch>
            <a:fillRect/>
          </a:stretch>
        </p:blipFill>
        <p:spPr>
          <a:xfrm>
            <a:off x="7215206" y="285728"/>
            <a:ext cx="629821" cy="571504"/>
          </a:xfrm>
          <a:prstGeom prst="rect">
            <a:avLst/>
          </a:prstGeom>
          <a:noFill/>
        </p:spPr>
      </p:pic>
      <p:pic>
        <p:nvPicPr>
          <p:cNvPr id="15368" name="Picture 8" descr="보라"/>
          <p:cNvPicPr>
            <a:picLocks noChangeAspect="1" noChangeArrowheads="1"/>
          </p:cNvPicPr>
          <p:nvPr/>
        </p:nvPicPr>
        <p:blipFill rotWithShape="1">
          <a:blip r:embed="rId19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6582229" y="285728"/>
            <a:ext cx="539308" cy="500066"/>
          </a:xfrm>
          <a:prstGeom prst="rect">
            <a:avLst/>
          </a:prstGeom>
          <a:noFill/>
        </p:spPr>
      </p:pic>
      <p:pic>
        <p:nvPicPr>
          <p:cNvPr id="15369" name="Picture 9" descr="보라"/>
          <p:cNvPicPr>
            <a:picLocks noChangeAspect="1" noChangeArrowheads="1"/>
          </p:cNvPicPr>
          <p:nvPr/>
        </p:nvPicPr>
        <p:blipFill rotWithShape="1">
          <a:blip r:embed="rId20">
            <a:alphaModFix/>
            <a:grayscl/>
            <a:lum bright="36000"/>
          </a:blip>
          <a:srcRect/>
          <a:stretch>
            <a:fillRect/>
          </a:stretch>
        </p:blipFill>
        <p:spPr>
          <a:xfrm>
            <a:off x="6459542" y="571480"/>
            <a:ext cx="398474" cy="369695"/>
          </a:xfrm>
          <a:prstGeom prst="rect">
            <a:avLst/>
          </a:prstGeom>
          <a:noFill/>
        </p:spPr>
      </p:pic>
      <p:pic>
        <p:nvPicPr>
          <p:cNvPr id="15370" name="Picture 10" descr="작은빛"/>
          <p:cNvPicPr>
            <a:picLocks noChangeAspect="1" noChangeArrowheads="1"/>
          </p:cNvPicPr>
          <p:nvPr/>
        </p:nvPicPr>
        <p:blipFill rotWithShape="1">
          <a:blip r:embed="rId21">
            <a:alphaModFix/>
            <a:lum/>
          </a:blip>
          <a:srcRect l="-6110" t="-6300"/>
          <a:stretch>
            <a:fillRect/>
          </a:stretch>
        </p:blipFill>
        <p:spPr>
          <a:xfrm>
            <a:off x="5929322" y="285728"/>
            <a:ext cx="507982" cy="460947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"/>
        <a:defRPr sz="26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1" hangingPunct="1">
        <a:spcBef>
          <a:spcPct val="20000"/>
        </a:spcBef>
        <a:buFont typeface="Wingdings"/>
        <a:buChar char="§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990600" indent="-276225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43025" indent="-2667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704975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6pPr>
      <a:lvl7pPr marL="2438400" indent="-28575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7pPr>
      <a:lvl8pPr marL="28003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8pPr>
      <a:lvl9pPr marL="3152775" indent="-28575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accent4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6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8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4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보석">
  <a:themeElements>
    <a:clrScheme name="보석">
      <a:dk1>
        <a:sysClr val="windowText" lastClr="000000"/>
      </a:dk1>
      <a:lt1>
        <a:srgbClr val="ffffff"/>
      </a:lt1>
      <a:dk2>
        <a:srgbClr val="4dc7cb"/>
      </a:dk2>
      <a:lt2>
        <a:srgbClr val="f3df88"/>
      </a:lt2>
      <a:accent1>
        <a:srgbClr val="464d46"/>
      </a:accent1>
      <a:accent2>
        <a:srgbClr val="e5705d"/>
      </a:accent2>
      <a:accent3>
        <a:srgbClr val="2d9b9b"/>
      </a:accent3>
      <a:accent4>
        <a:srgbClr val="5a4e56"/>
      </a:accent4>
      <a:accent5>
        <a:srgbClr val="dbf3f4"/>
      </a:accent5>
      <a:accent6>
        <a:srgbClr val="9a8b95"/>
      </a:accent6>
      <a:hlink>
        <a:srgbClr val="eac731"/>
      </a:hlink>
      <a:folHlink>
        <a:srgbClr val="ac3904"/>
      </a:folHlink>
    </a:clrScheme>
    <a:fontScheme name="보석">
      <a:majorFont>
        <a:latin typeface="Georgia"/>
        <a:ea typeface="한컴 솔잎 M"/>
        <a:cs typeface=""/>
      </a:majorFont>
      <a:minorFont>
        <a:latin typeface="Arial"/>
        <a:ea typeface="함초롬돋움"/>
        <a:cs typeface=""/>
      </a:minorFont>
    </a:fontScheme>
    <a:fmtScheme name="보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alpha val="50000"/>
                <a:satMod val="255000"/>
              </a:schemeClr>
            </a:gs>
            <a:gs pos="19000">
              <a:schemeClr val="phClr">
                <a:tint val="60000"/>
                <a:shade val="100000"/>
                <a:satMod val="200000"/>
                <a:lumMod val="80000"/>
              </a:schemeClr>
            </a:gs>
            <a:gs pos="100000">
              <a:schemeClr val="phClr">
                <a:shade val="50000"/>
                <a:satMod val="220000"/>
                <a:lumMod val="50000"/>
              </a:schemeClr>
            </a:gs>
          </a:gsLst>
          <a:lin ang="3600000" scaled="0"/>
        </a:gradFill>
        <a:blipFill rotWithShape="1">
          <a:blip r:embed="rId1">
            <a:alphaModFix/>
            <a:duotone>
              <a:schemeClr val="phClr">
                <a:shade val="60000"/>
                <a:alpha val="20000"/>
                <a:hueMod val="97000"/>
                <a:satMod val="200000"/>
                <a:lumMod val="80000"/>
              </a:schemeClr>
              <a:schemeClr val="phClr">
                <a:tint val="40000"/>
                <a:alpha val="20000"/>
              </a:schemeClr>
            </a:duotone>
            <a:lum/>
          </a:blip>
          <a:tile tx="0" ty="0" sx="100000" sy="100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보석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2016-10-12T21:59:04.383</dcterms:modified>
  <cp:revision>19</cp:revision>
</cp:coreProperties>
</file>