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41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8253"/>
    <p:restoredTop sz="9627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44990" y="4344312"/>
            <a:ext cx="7772400" cy="969959"/>
          </a:xfrm>
        </p:spPr>
        <p:txBody>
          <a:bodyPr/>
          <a:lstStyle>
            <a:lvl1pPr algn="r">
              <a:defRPr sz="48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28662" y="5357826"/>
            <a:ext cx="7788728" cy="428628"/>
          </a:xfrm>
        </p:spPr>
        <p:txBody>
          <a:bodyPr>
            <a:noAutofit/>
          </a:bodyPr>
          <a:lstStyle>
            <a:lvl1pPr marL="0" indent="0" algn="r">
              <a:buNone/>
              <a:defRPr sz="2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609248" y="2864988"/>
            <a:ext cx="494380" cy="494380"/>
          </a:xfrm>
          <a:prstGeom prst="ellipse">
            <a:avLst/>
          </a:prstGeom>
          <a:solidFill>
            <a:schemeClr val="accent4">
              <a:alpha val="7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935367" y="1984197"/>
            <a:ext cx="970510" cy="970510"/>
          </a:xfrm>
          <a:prstGeom prst="ellipse">
            <a:avLst/>
          </a:prstGeom>
          <a:solidFill>
            <a:schemeClr val="accent4">
              <a:alpha val="2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127923" y="2162210"/>
            <a:ext cx="684000" cy="684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133350" y="1809399"/>
            <a:ext cx="792000" cy="792000"/>
          </a:xfrm>
          <a:prstGeom prst="ellipse">
            <a:avLst/>
          </a:prstGeom>
          <a:solidFill>
            <a:schemeClr val="accent4">
              <a:alpha val="2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43594" y="1550274"/>
            <a:ext cx="494380" cy="494380"/>
          </a:xfrm>
          <a:prstGeom prst="ellipse">
            <a:avLst/>
          </a:prstGeom>
          <a:solidFill>
            <a:schemeClr val="accent4">
              <a:alpha val="7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22815" y="1617649"/>
            <a:ext cx="661998" cy="66199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510100" y="1559899"/>
            <a:ext cx="684000" cy="684000"/>
          </a:xfrm>
          <a:prstGeom prst="ellipse">
            <a:avLst/>
          </a:prstGeom>
          <a:solidFill>
            <a:schemeClr val="accent2">
              <a:alpha val="48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017236" y="1868169"/>
            <a:ext cx="449978" cy="449978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7375" y="1751420"/>
            <a:ext cx="144000" cy="144000"/>
          </a:xfrm>
          <a:prstGeom prst="ellipse">
            <a:avLst/>
          </a:prstGeom>
          <a:solidFill>
            <a:schemeClr val="accent4">
              <a:alpha val="2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3375" y="1895420"/>
            <a:ext cx="108000" cy="108000"/>
          </a:xfrm>
          <a:prstGeom prst="ellipse">
            <a:avLst/>
          </a:prstGeom>
          <a:solidFill>
            <a:schemeClr val="accent1">
              <a:alpha val="48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705336" y="2161349"/>
            <a:ext cx="396000" cy="396000"/>
          </a:xfrm>
          <a:prstGeom prst="ellipse">
            <a:avLst/>
          </a:prstGeom>
          <a:solidFill>
            <a:schemeClr val="accent2">
              <a:alpha val="48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164275" y="1964311"/>
            <a:ext cx="494380" cy="494380"/>
          </a:xfrm>
          <a:prstGeom prst="ellipse">
            <a:avLst/>
          </a:prstGeom>
          <a:solidFill>
            <a:schemeClr val="accent4">
              <a:alpha val="4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007810" y="2352598"/>
            <a:ext cx="509565" cy="509565"/>
          </a:xfrm>
          <a:prstGeom prst="ellipse">
            <a:avLst/>
          </a:prstGeom>
          <a:solidFill>
            <a:schemeClr val="accent2">
              <a:alpha val="48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443564" y="2659295"/>
            <a:ext cx="680821" cy="680821"/>
          </a:xfrm>
          <a:prstGeom prst="ellipse">
            <a:avLst/>
          </a:prstGeom>
          <a:solidFill>
            <a:schemeClr val="accent4">
              <a:alpha val="2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890326" y="2859687"/>
            <a:ext cx="812502" cy="812502"/>
          </a:xfrm>
          <a:prstGeom prst="ellipse">
            <a:avLst/>
          </a:prstGeom>
          <a:solidFill>
            <a:schemeClr val="accent1">
              <a:alpha val="48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309071" y="2538098"/>
            <a:ext cx="535837" cy="535837"/>
          </a:xfrm>
          <a:prstGeom prst="ellipse">
            <a:avLst/>
          </a:prstGeom>
          <a:solidFill>
            <a:schemeClr val="accent2">
              <a:alpha val="48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675089" y="2327772"/>
            <a:ext cx="183814" cy="183814"/>
          </a:xfrm>
          <a:prstGeom prst="ellipse">
            <a:avLst/>
          </a:prstGeom>
          <a:solidFill>
            <a:schemeClr val="accent4">
              <a:alpha val="2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877559" y="1167466"/>
            <a:ext cx="261270" cy="261270"/>
          </a:xfrm>
          <a:prstGeom prst="ellipse">
            <a:avLst/>
          </a:prstGeom>
          <a:solidFill>
            <a:schemeClr val="accent4">
              <a:alpha val="7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8696330" y="838420"/>
            <a:ext cx="108000" cy="108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072462" y="1240899"/>
            <a:ext cx="1069094" cy="1069094"/>
          </a:xfrm>
          <a:prstGeom prst="ellipse">
            <a:avLst/>
          </a:prstGeom>
          <a:solidFill>
            <a:schemeClr val="accent2">
              <a:alpha val="29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Freeform 12"/>
          <p:cNvSpPr/>
          <p:nvPr/>
        </p:nvSpPr>
        <p:spPr>
          <a:xfrm>
            <a:off x="0" y="2502960"/>
            <a:ext cx="9142413" cy="968375"/>
          </a:xfrm>
          <a:custGeom>
            <a:avLst/>
            <a:gdLst/>
            <a:cxnLst>
              <a:cxn ang="0">
                <a:pos x="0" y="30"/>
              </a:cxn>
              <a:cxn ang="0">
                <a:pos x="136" y="17"/>
              </a:cxn>
              <a:cxn ang="0">
                <a:pos x="369" y="4"/>
              </a:cxn>
              <a:cxn ang="0">
                <a:pos x="523" y="0"/>
              </a:cxn>
              <a:cxn ang="0">
                <a:pos x="703" y="0"/>
              </a:cxn>
              <a:cxn ang="0">
                <a:pos x="905" y="4"/>
              </a:cxn>
              <a:cxn ang="0">
                <a:pos x="967" y="6"/>
              </a:cxn>
              <a:cxn ang="0">
                <a:pos x="1094" y="16"/>
              </a:cxn>
              <a:cxn ang="0">
                <a:pos x="1220" y="28"/>
              </a:cxn>
              <a:cxn ang="0">
                <a:pos x="1345" y="45"/>
              </a:cxn>
              <a:cxn ang="0">
                <a:pos x="1530" y="77"/>
              </a:cxn>
              <a:cxn ang="0">
                <a:pos x="1768" y="127"/>
              </a:cxn>
              <a:cxn ang="0">
                <a:pos x="1995" y="183"/>
              </a:cxn>
              <a:cxn ang="0">
                <a:pos x="2202" y="242"/>
              </a:cxn>
              <a:cxn ang="0">
                <a:pos x="2471" y="324"/>
              </a:cxn>
              <a:cxn ang="0">
                <a:pos x="2613" y="371"/>
              </a:cxn>
              <a:cxn ang="0">
                <a:pos x="2825" y="433"/>
              </a:cxn>
              <a:cxn ang="0">
                <a:pos x="3035" y="485"/>
              </a:cxn>
              <a:cxn ang="0">
                <a:pos x="3247" y="528"/>
              </a:cxn>
              <a:cxn ang="0">
                <a:pos x="3459" y="564"/>
              </a:cxn>
              <a:cxn ang="0">
                <a:pos x="3566" y="577"/>
              </a:cxn>
              <a:cxn ang="0">
                <a:pos x="3767" y="598"/>
              </a:cxn>
              <a:cxn ang="0">
                <a:pos x="3957" y="609"/>
              </a:cxn>
              <a:cxn ang="0">
                <a:pos x="4139" y="609"/>
              </a:cxn>
              <a:cxn ang="0">
                <a:pos x="4316" y="597"/>
              </a:cxn>
              <a:cxn ang="0">
                <a:pos x="4492" y="574"/>
              </a:cxn>
              <a:cxn ang="0">
                <a:pos x="4669" y="540"/>
              </a:cxn>
              <a:cxn ang="0">
                <a:pos x="4851" y="495"/>
              </a:cxn>
              <a:cxn ang="0">
                <a:pos x="4944" y="467"/>
              </a:cxn>
              <a:cxn ang="0">
                <a:pos x="5045" y="433"/>
              </a:cxn>
              <a:cxn ang="0">
                <a:pos x="5139" y="399"/>
              </a:cxn>
              <a:cxn ang="0">
                <a:pos x="5225" y="363"/>
              </a:cxn>
              <a:cxn ang="0">
                <a:pos x="5306" y="327"/>
              </a:cxn>
              <a:cxn ang="0">
                <a:pos x="5446" y="254"/>
              </a:cxn>
              <a:cxn ang="0">
                <a:pos x="5560" y="185"/>
              </a:cxn>
              <a:cxn ang="0">
                <a:pos x="5647" y="123"/>
              </a:cxn>
              <a:cxn ang="0">
                <a:pos x="5709" y="74"/>
              </a:cxn>
              <a:cxn ang="0">
                <a:pos x="5759" y="30"/>
              </a:cxn>
            </a:cxnLst>
            <a:rect l="0" t="0" r="r" b="b"/>
            <a:pathLst>
              <a:path w="5759" h="610">
                <a:moveTo>
                  <a:pt x="0" y="30"/>
                </a:moveTo>
                <a:lnTo>
                  <a:pt x="0" y="30"/>
                </a:lnTo>
                <a:lnTo>
                  <a:pt x="61" y="24"/>
                </a:lnTo>
                <a:lnTo>
                  <a:pt x="136" y="17"/>
                </a:lnTo>
                <a:lnTo>
                  <a:pt x="238" y="10"/>
                </a:lnTo>
                <a:lnTo>
                  <a:pt x="369" y="4"/>
                </a:lnTo>
                <a:lnTo>
                  <a:pt x="443" y="2"/>
                </a:lnTo>
                <a:lnTo>
                  <a:pt x="523" y="0"/>
                </a:lnTo>
                <a:lnTo>
                  <a:pt x="609" y="0"/>
                </a:lnTo>
                <a:lnTo>
                  <a:pt x="703" y="0"/>
                </a:lnTo>
                <a:lnTo>
                  <a:pt x="801" y="1"/>
                </a:lnTo>
                <a:lnTo>
                  <a:pt x="905" y="4"/>
                </a:lnTo>
                <a:lnTo>
                  <a:pt x="905" y="4"/>
                </a:lnTo>
                <a:lnTo>
                  <a:pt x="967" y="6"/>
                </a:lnTo>
                <a:lnTo>
                  <a:pt x="1031" y="10"/>
                </a:lnTo>
                <a:lnTo>
                  <a:pt x="1094" y="16"/>
                </a:lnTo>
                <a:lnTo>
                  <a:pt x="1156" y="21"/>
                </a:lnTo>
                <a:lnTo>
                  <a:pt x="1220" y="28"/>
                </a:lnTo>
                <a:lnTo>
                  <a:pt x="1283" y="36"/>
                </a:lnTo>
                <a:lnTo>
                  <a:pt x="1345" y="45"/>
                </a:lnTo>
                <a:lnTo>
                  <a:pt x="1408" y="54"/>
                </a:lnTo>
                <a:lnTo>
                  <a:pt x="1530" y="77"/>
                </a:lnTo>
                <a:lnTo>
                  <a:pt x="1651" y="101"/>
                </a:lnTo>
                <a:lnTo>
                  <a:pt x="1768" y="127"/>
                </a:lnTo>
                <a:lnTo>
                  <a:pt x="1884" y="155"/>
                </a:lnTo>
                <a:lnTo>
                  <a:pt x="1995" y="183"/>
                </a:lnTo>
                <a:lnTo>
                  <a:pt x="2101" y="213"/>
                </a:lnTo>
                <a:lnTo>
                  <a:pt x="2202" y="242"/>
                </a:lnTo>
                <a:lnTo>
                  <a:pt x="2298" y="271"/>
                </a:lnTo>
                <a:lnTo>
                  <a:pt x="2471" y="324"/>
                </a:lnTo>
                <a:lnTo>
                  <a:pt x="2613" y="371"/>
                </a:lnTo>
                <a:lnTo>
                  <a:pt x="2613" y="371"/>
                </a:lnTo>
                <a:lnTo>
                  <a:pt x="2720" y="403"/>
                </a:lnTo>
                <a:lnTo>
                  <a:pt x="2825" y="433"/>
                </a:lnTo>
                <a:lnTo>
                  <a:pt x="2930" y="460"/>
                </a:lnTo>
                <a:lnTo>
                  <a:pt x="3035" y="485"/>
                </a:lnTo>
                <a:lnTo>
                  <a:pt x="3140" y="508"/>
                </a:lnTo>
                <a:lnTo>
                  <a:pt x="3247" y="528"/>
                </a:lnTo>
                <a:lnTo>
                  <a:pt x="3353" y="546"/>
                </a:lnTo>
                <a:lnTo>
                  <a:pt x="3459" y="564"/>
                </a:lnTo>
                <a:lnTo>
                  <a:pt x="3459" y="564"/>
                </a:lnTo>
                <a:lnTo>
                  <a:pt x="3566" y="577"/>
                </a:lnTo>
                <a:lnTo>
                  <a:pt x="3668" y="589"/>
                </a:lnTo>
                <a:lnTo>
                  <a:pt x="3767" y="598"/>
                </a:lnTo>
                <a:lnTo>
                  <a:pt x="3863" y="605"/>
                </a:lnTo>
                <a:lnTo>
                  <a:pt x="3957" y="609"/>
                </a:lnTo>
                <a:lnTo>
                  <a:pt x="4049" y="610"/>
                </a:lnTo>
                <a:lnTo>
                  <a:pt x="4139" y="609"/>
                </a:lnTo>
                <a:lnTo>
                  <a:pt x="4229" y="605"/>
                </a:lnTo>
                <a:lnTo>
                  <a:pt x="4316" y="597"/>
                </a:lnTo>
                <a:lnTo>
                  <a:pt x="4404" y="588"/>
                </a:lnTo>
                <a:lnTo>
                  <a:pt x="4492" y="574"/>
                </a:lnTo>
                <a:lnTo>
                  <a:pt x="4580" y="558"/>
                </a:lnTo>
                <a:lnTo>
                  <a:pt x="4669" y="540"/>
                </a:lnTo>
                <a:lnTo>
                  <a:pt x="4759" y="519"/>
                </a:lnTo>
                <a:lnTo>
                  <a:pt x="4851" y="495"/>
                </a:lnTo>
                <a:lnTo>
                  <a:pt x="4944" y="467"/>
                </a:lnTo>
                <a:lnTo>
                  <a:pt x="4944" y="467"/>
                </a:lnTo>
                <a:lnTo>
                  <a:pt x="4995" y="451"/>
                </a:lnTo>
                <a:lnTo>
                  <a:pt x="5045" y="433"/>
                </a:lnTo>
                <a:lnTo>
                  <a:pt x="5093" y="416"/>
                </a:lnTo>
                <a:lnTo>
                  <a:pt x="5139" y="399"/>
                </a:lnTo>
                <a:lnTo>
                  <a:pt x="5183" y="382"/>
                </a:lnTo>
                <a:lnTo>
                  <a:pt x="5225" y="363"/>
                </a:lnTo>
                <a:lnTo>
                  <a:pt x="5266" y="346"/>
                </a:lnTo>
                <a:lnTo>
                  <a:pt x="5306" y="327"/>
                </a:lnTo>
                <a:lnTo>
                  <a:pt x="5379" y="290"/>
                </a:lnTo>
                <a:lnTo>
                  <a:pt x="5446" y="254"/>
                </a:lnTo>
                <a:lnTo>
                  <a:pt x="5506" y="219"/>
                </a:lnTo>
                <a:lnTo>
                  <a:pt x="5560" y="185"/>
                </a:lnTo>
                <a:lnTo>
                  <a:pt x="5607" y="153"/>
                </a:lnTo>
                <a:lnTo>
                  <a:pt x="5647" y="123"/>
                </a:lnTo>
                <a:lnTo>
                  <a:pt x="5681" y="97"/>
                </a:lnTo>
                <a:lnTo>
                  <a:pt x="5709" y="74"/>
                </a:lnTo>
                <a:lnTo>
                  <a:pt x="5747" y="42"/>
                </a:lnTo>
                <a:lnTo>
                  <a:pt x="5759" y="30"/>
                </a:lnTo>
              </a:path>
            </a:pathLst>
          </a:custGeom>
          <a:noFill/>
          <a:ln w="19050">
            <a:solidFill>
              <a:schemeClr val="accent2"/>
            </a:solidFill>
            <a:prstDash val="solid"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5832482" y="2536828"/>
            <a:ext cx="1457339" cy="1457339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126315" y="2270022"/>
            <a:ext cx="642942" cy="642942"/>
          </a:xfrm>
          <a:prstGeom prst="ellipse">
            <a:avLst/>
          </a:prstGeom>
          <a:solidFill>
            <a:schemeClr val="accent4">
              <a:alpha val="7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361115" y="2454249"/>
            <a:ext cx="930992" cy="930992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147125" y="2675825"/>
            <a:ext cx="684000" cy="684000"/>
          </a:xfrm>
          <a:prstGeom prst="ellipse">
            <a:avLst/>
          </a:prstGeom>
          <a:solidFill>
            <a:schemeClr val="accent1">
              <a:alpha val="48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Freeform 8"/>
          <p:cNvSpPr/>
          <p:nvPr/>
        </p:nvSpPr>
        <p:spPr>
          <a:xfrm>
            <a:off x="0" y="2260591"/>
            <a:ext cx="9139238" cy="1057275"/>
          </a:xfrm>
          <a:custGeom>
            <a:avLst/>
            <a:gdLst>
              <a:gd name="connsiteX0" fmla="*/ 0 w 5757"/>
              <a:gd name="connsiteY0" fmla="*/ 251 h 666"/>
              <a:gd name="connsiteX1" fmla="*/ 0 w 5757"/>
              <a:gd name="connsiteY1" fmla="*/ 251 h 666"/>
              <a:gd name="connsiteX2" fmla="*/ 68 w 5757"/>
              <a:gd name="connsiteY2" fmla="*/ 244 h 666"/>
              <a:gd name="connsiteX3" fmla="*/ 147 w 5757"/>
              <a:gd name="connsiteY3" fmla="*/ 236 h 666"/>
              <a:gd name="connsiteX4" fmla="*/ 252 w 5757"/>
              <a:gd name="connsiteY4" fmla="*/ 228 h 666"/>
              <a:gd name="connsiteX5" fmla="*/ 380 w 5757"/>
              <a:gd name="connsiteY5" fmla="*/ 219 h 666"/>
              <a:gd name="connsiteX6" fmla="*/ 526 w 5757"/>
              <a:gd name="connsiteY6" fmla="*/ 211 h 666"/>
              <a:gd name="connsiteX7" fmla="*/ 690 w 5757"/>
              <a:gd name="connsiteY7" fmla="*/ 205 h 666"/>
              <a:gd name="connsiteX8" fmla="*/ 777 w 5757"/>
              <a:gd name="connsiteY8" fmla="*/ 203 h 666"/>
              <a:gd name="connsiteX9" fmla="*/ 866 w 5757"/>
              <a:gd name="connsiteY9" fmla="*/ 201 h 666"/>
              <a:gd name="connsiteX10" fmla="*/ 957 w 5757"/>
              <a:gd name="connsiteY10" fmla="*/ 200 h 666"/>
              <a:gd name="connsiteX11" fmla="*/ 1052 w 5757"/>
              <a:gd name="connsiteY11" fmla="*/ 200 h 666"/>
              <a:gd name="connsiteX12" fmla="*/ 1146 w 5757"/>
              <a:gd name="connsiteY12" fmla="*/ 203 h 666"/>
              <a:gd name="connsiteX13" fmla="*/ 1242 w 5757"/>
              <a:gd name="connsiteY13" fmla="*/ 205 h 666"/>
              <a:gd name="connsiteX14" fmla="*/ 1339 w 5757"/>
              <a:gd name="connsiteY14" fmla="*/ 209 h 666"/>
              <a:gd name="connsiteX15" fmla="*/ 1437 w 5757"/>
              <a:gd name="connsiteY15" fmla="*/ 215 h 666"/>
              <a:gd name="connsiteX16" fmla="*/ 1534 w 5757"/>
              <a:gd name="connsiteY16" fmla="*/ 221 h 666"/>
              <a:gd name="connsiteX17" fmla="*/ 1631 w 5757"/>
              <a:gd name="connsiteY17" fmla="*/ 231 h 666"/>
              <a:gd name="connsiteX18" fmla="*/ 1726 w 5757"/>
              <a:gd name="connsiteY18" fmla="*/ 241 h 666"/>
              <a:gd name="connsiteX19" fmla="*/ 1820 w 5757"/>
              <a:gd name="connsiteY19" fmla="*/ 255 h 666"/>
              <a:gd name="connsiteX20" fmla="*/ 1914 w 5757"/>
              <a:gd name="connsiteY20" fmla="*/ 269 h 666"/>
              <a:gd name="connsiteX21" fmla="*/ 2003 w 5757"/>
              <a:gd name="connsiteY21" fmla="*/ 287 h 666"/>
              <a:gd name="connsiteX22" fmla="*/ 2091 w 5757"/>
              <a:gd name="connsiteY22" fmla="*/ 305 h 666"/>
              <a:gd name="connsiteX23" fmla="*/ 2134 w 5757"/>
              <a:gd name="connsiteY23" fmla="*/ 316 h 666"/>
              <a:gd name="connsiteX24" fmla="*/ 2176 w 5757"/>
              <a:gd name="connsiteY24" fmla="*/ 327 h 666"/>
              <a:gd name="connsiteX25" fmla="*/ 2218 w 5757"/>
              <a:gd name="connsiteY25" fmla="*/ 339 h 666"/>
              <a:gd name="connsiteX26" fmla="*/ 2258 w 5757"/>
              <a:gd name="connsiteY26" fmla="*/ 352 h 666"/>
              <a:gd name="connsiteX27" fmla="*/ 2296 w 5757"/>
              <a:gd name="connsiteY27" fmla="*/ 365 h 666"/>
              <a:gd name="connsiteX28" fmla="*/ 2335 w 5757"/>
              <a:gd name="connsiteY28" fmla="*/ 379 h 666"/>
              <a:gd name="connsiteX29" fmla="*/ 2335 w 5757"/>
              <a:gd name="connsiteY29" fmla="*/ 379 h 666"/>
              <a:gd name="connsiteX30" fmla="*/ 2438 w 5757"/>
              <a:gd name="connsiteY30" fmla="*/ 416 h 666"/>
              <a:gd name="connsiteX31" fmla="*/ 2537 w 5757"/>
              <a:gd name="connsiteY31" fmla="*/ 451 h 666"/>
              <a:gd name="connsiteX32" fmla="*/ 2635 w 5757"/>
              <a:gd name="connsiteY32" fmla="*/ 481 h 666"/>
              <a:gd name="connsiteX33" fmla="*/ 2731 w 5757"/>
              <a:gd name="connsiteY33" fmla="*/ 510 h 666"/>
              <a:gd name="connsiteX34" fmla="*/ 2825 w 5757"/>
              <a:gd name="connsiteY34" fmla="*/ 536 h 666"/>
              <a:gd name="connsiteX35" fmla="*/ 2916 w 5757"/>
              <a:gd name="connsiteY35" fmla="*/ 558 h 666"/>
              <a:gd name="connsiteX36" fmla="*/ 3005 w 5757"/>
              <a:gd name="connsiteY36" fmla="*/ 578 h 666"/>
              <a:gd name="connsiteX37" fmla="*/ 3093 w 5757"/>
              <a:gd name="connsiteY37" fmla="*/ 597 h 666"/>
              <a:gd name="connsiteX38" fmla="*/ 3179 w 5757"/>
              <a:gd name="connsiteY38" fmla="*/ 613 h 666"/>
              <a:gd name="connsiteX39" fmla="*/ 3261 w 5757"/>
              <a:gd name="connsiteY39" fmla="*/ 626 h 666"/>
              <a:gd name="connsiteX40" fmla="*/ 3342 w 5757"/>
              <a:gd name="connsiteY40" fmla="*/ 637 h 666"/>
              <a:gd name="connsiteX41" fmla="*/ 3421 w 5757"/>
              <a:gd name="connsiteY41" fmla="*/ 646 h 666"/>
              <a:gd name="connsiteX42" fmla="*/ 3498 w 5757"/>
              <a:gd name="connsiteY42" fmla="*/ 654 h 666"/>
              <a:gd name="connsiteX43" fmla="*/ 3646 w 5757"/>
              <a:gd name="connsiteY43" fmla="*/ 664 h 666"/>
              <a:gd name="connsiteX44" fmla="*/ 3717 w 5757"/>
              <a:gd name="connsiteY44" fmla="*/ 666 h 666"/>
              <a:gd name="connsiteX45" fmla="*/ 3786 w 5757"/>
              <a:gd name="connsiteY45" fmla="*/ 666 h 666"/>
              <a:gd name="connsiteX46" fmla="*/ 3853 w 5757"/>
              <a:gd name="connsiteY46" fmla="*/ 666 h 666"/>
              <a:gd name="connsiteX47" fmla="*/ 3918 w 5757"/>
              <a:gd name="connsiteY47" fmla="*/ 665 h 666"/>
              <a:gd name="connsiteX48" fmla="*/ 3982 w 5757"/>
              <a:gd name="connsiteY48" fmla="*/ 662 h 666"/>
              <a:gd name="connsiteX49" fmla="*/ 4043 w 5757"/>
              <a:gd name="connsiteY49" fmla="*/ 658 h 666"/>
              <a:gd name="connsiteX50" fmla="*/ 4102 w 5757"/>
              <a:gd name="connsiteY50" fmla="*/ 653 h 666"/>
              <a:gd name="connsiteX51" fmla="*/ 4159 w 5757"/>
              <a:gd name="connsiteY51" fmla="*/ 648 h 666"/>
              <a:gd name="connsiteX52" fmla="*/ 4215 w 5757"/>
              <a:gd name="connsiteY52" fmla="*/ 641 h 666"/>
              <a:gd name="connsiteX53" fmla="*/ 4322 w 5757"/>
              <a:gd name="connsiteY53" fmla="*/ 628 h 666"/>
              <a:gd name="connsiteX54" fmla="*/ 4421 w 5757"/>
              <a:gd name="connsiteY54" fmla="*/ 612 h 666"/>
              <a:gd name="connsiteX55" fmla="*/ 4511 w 5757"/>
              <a:gd name="connsiteY55" fmla="*/ 594 h 666"/>
              <a:gd name="connsiteX56" fmla="*/ 4595 w 5757"/>
              <a:gd name="connsiteY56" fmla="*/ 578 h 666"/>
              <a:gd name="connsiteX57" fmla="*/ 4595 w 5757"/>
              <a:gd name="connsiteY57" fmla="*/ 578 h 666"/>
              <a:gd name="connsiteX58" fmla="*/ 4674 w 5757"/>
              <a:gd name="connsiteY58" fmla="*/ 562 h 666"/>
              <a:gd name="connsiteX59" fmla="*/ 4747 w 5757"/>
              <a:gd name="connsiteY59" fmla="*/ 545 h 666"/>
              <a:gd name="connsiteX60" fmla="*/ 4819 w 5757"/>
              <a:gd name="connsiteY60" fmla="*/ 526 h 666"/>
              <a:gd name="connsiteX61" fmla="*/ 4887 w 5757"/>
              <a:gd name="connsiteY61" fmla="*/ 506 h 666"/>
              <a:gd name="connsiteX62" fmla="*/ 4952 w 5757"/>
              <a:gd name="connsiteY62" fmla="*/ 487 h 666"/>
              <a:gd name="connsiteX63" fmla="*/ 5016 w 5757"/>
              <a:gd name="connsiteY63" fmla="*/ 465 h 666"/>
              <a:gd name="connsiteX64" fmla="*/ 5075 w 5757"/>
              <a:gd name="connsiteY64" fmla="*/ 443 h 666"/>
              <a:gd name="connsiteX65" fmla="*/ 5132 w 5757"/>
              <a:gd name="connsiteY65" fmla="*/ 420 h 666"/>
              <a:gd name="connsiteX66" fmla="*/ 5187 w 5757"/>
              <a:gd name="connsiteY66" fmla="*/ 396 h 666"/>
              <a:gd name="connsiteX67" fmla="*/ 5239 w 5757"/>
              <a:gd name="connsiteY67" fmla="*/ 372 h 666"/>
              <a:gd name="connsiteX68" fmla="*/ 5287 w 5757"/>
              <a:gd name="connsiteY68" fmla="*/ 348 h 666"/>
              <a:gd name="connsiteX69" fmla="*/ 5334 w 5757"/>
              <a:gd name="connsiteY69" fmla="*/ 324 h 666"/>
              <a:gd name="connsiteX70" fmla="*/ 5378 w 5757"/>
              <a:gd name="connsiteY70" fmla="*/ 300 h 666"/>
              <a:gd name="connsiteX71" fmla="*/ 5417 w 5757"/>
              <a:gd name="connsiteY71" fmla="*/ 276 h 666"/>
              <a:gd name="connsiteX72" fmla="*/ 5456 w 5757"/>
              <a:gd name="connsiteY72" fmla="*/ 252 h 666"/>
              <a:gd name="connsiteX73" fmla="*/ 5492 w 5757"/>
              <a:gd name="connsiteY73" fmla="*/ 228 h 666"/>
              <a:gd name="connsiteX74" fmla="*/ 5525 w 5757"/>
              <a:gd name="connsiteY74" fmla="*/ 205 h 666"/>
              <a:gd name="connsiteX75" fmla="*/ 5557 w 5757"/>
              <a:gd name="connsiteY75" fmla="*/ 183 h 666"/>
              <a:gd name="connsiteX76" fmla="*/ 5585 w 5757"/>
              <a:gd name="connsiteY76" fmla="*/ 162 h 666"/>
              <a:gd name="connsiteX77" fmla="*/ 5612 w 5757"/>
              <a:gd name="connsiteY77" fmla="*/ 140 h 666"/>
              <a:gd name="connsiteX78" fmla="*/ 5657 w 5757"/>
              <a:gd name="connsiteY78" fmla="*/ 102 h 666"/>
              <a:gd name="connsiteX79" fmla="*/ 5695 w 5757"/>
              <a:gd name="connsiteY79" fmla="*/ 68 h 666"/>
              <a:gd name="connsiteX80" fmla="*/ 5723 w 5757"/>
              <a:gd name="connsiteY80" fmla="*/ 40 h 666"/>
              <a:gd name="connsiteX81" fmla="*/ 5741 w 5757"/>
              <a:gd name="connsiteY81" fmla="*/ 19 h 666"/>
              <a:gd name="connsiteX82" fmla="*/ 5757 w 5757"/>
              <a:gd name="connsiteY82" fmla="*/ 0 h 666"/>
              <a:gd name="connsiteX0" fmla="*/ 0 w 5757"/>
              <a:gd name="connsiteY0" fmla="*/ 251 h 666"/>
              <a:gd name="connsiteX1" fmla="*/ 0 w 5757"/>
              <a:gd name="connsiteY1" fmla="*/ 251 h 666"/>
              <a:gd name="connsiteX2" fmla="*/ 68 w 5757"/>
              <a:gd name="connsiteY2" fmla="*/ 244 h 666"/>
              <a:gd name="connsiteX3" fmla="*/ 147 w 5757"/>
              <a:gd name="connsiteY3" fmla="*/ 236 h 666"/>
              <a:gd name="connsiteX4" fmla="*/ 252 w 5757"/>
              <a:gd name="connsiteY4" fmla="*/ 228 h 666"/>
              <a:gd name="connsiteX5" fmla="*/ 380 w 5757"/>
              <a:gd name="connsiteY5" fmla="*/ 219 h 666"/>
              <a:gd name="connsiteX6" fmla="*/ 526 w 5757"/>
              <a:gd name="connsiteY6" fmla="*/ 211 h 666"/>
              <a:gd name="connsiteX7" fmla="*/ 690 w 5757"/>
              <a:gd name="connsiteY7" fmla="*/ 205 h 666"/>
              <a:gd name="connsiteX8" fmla="*/ 777 w 5757"/>
              <a:gd name="connsiteY8" fmla="*/ 203 h 666"/>
              <a:gd name="connsiteX9" fmla="*/ 866 w 5757"/>
              <a:gd name="connsiteY9" fmla="*/ 201 h 666"/>
              <a:gd name="connsiteX10" fmla="*/ 957 w 5757"/>
              <a:gd name="connsiteY10" fmla="*/ 200 h 666"/>
              <a:gd name="connsiteX11" fmla="*/ 1052 w 5757"/>
              <a:gd name="connsiteY11" fmla="*/ 200 h 666"/>
              <a:gd name="connsiteX12" fmla="*/ 1146 w 5757"/>
              <a:gd name="connsiteY12" fmla="*/ 203 h 666"/>
              <a:gd name="connsiteX13" fmla="*/ 1242 w 5757"/>
              <a:gd name="connsiteY13" fmla="*/ 205 h 666"/>
              <a:gd name="connsiteX14" fmla="*/ 1339 w 5757"/>
              <a:gd name="connsiteY14" fmla="*/ 209 h 666"/>
              <a:gd name="connsiteX15" fmla="*/ 1437 w 5757"/>
              <a:gd name="connsiteY15" fmla="*/ 215 h 666"/>
              <a:gd name="connsiteX16" fmla="*/ 1534 w 5757"/>
              <a:gd name="connsiteY16" fmla="*/ 221 h 666"/>
              <a:gd name="connsiteX17" fmla="*/ 1631 w 5757"/>
              <a:gd name="connsiteY17" fmla="*/ 231 h 666"/>
              <a:gd name="connsiteX18" fmla="*/ 1726 w 5757"/>
              <a:gd name="connsiteY18" fmla="*/ 241 h 666"/>
              <a:gd name="connsiteX19" fmla="*/ 1820 w 5757"/>
              <a:gd name="connsiteY19" fmla="*/ 255 h 666"/>
              <a:gd name="connsiteX20" fmla="*/ 1914 w 5757"/>
              <a:gd name="connsiteY20" fmla="*/ 269 h 666"/>
              <a:gd name="connsiteX21" fmla="*/ 2003 w 5757"/>
              <a:gd name="connsiteY21" fmla="*/ 287 h 666"/>
              <a:gd name="connsiteX22" fmla="*/ 2091 w 5757"/>
              <a:gd name="connsiteY22" fmla="*/ 305 h 666"/>
              <a:gd name="connsiteX23" fmla="*/ 2134 w 5757"/>
              <a:gd name="connsiteY23" fmla="*/ 316 h 666"/>
              <a:gd name="connsiteX24" fmla="*/ 2176 w 5757"/>
              <a:gd name="connsiteY24" fmla="*/ 327 h 666"/>
              <a:gd name="connsiteX25" fmla="*/ 2218 w 5757"/>
              <a:gd name="connsiteY25" fmla="*/ 339 h 666"/>
              <a:gd name="connsiteX26" fmla="*/ 2258 w 5757"/>
              <a:gd name="connsiteY26" fmla="*/ 352 h 666"/>
              <a:gd name="connsiteX27" fmla="*/ 2296 w 5757"/>
              <a:gd name="connsiteY27" fmla="*/ 365 h 666"/>
              <a:gd name="connsiteX28" fmla="*/ 2335 w 5757"/>
              <a:gd name="connsiteY28" fmla="*/ 379 h 666"/>
              <a:gd name="connsiteX29" fmla="*/ 2335 w 5757"/>
              <a:gd name="connsiteY29" fmla="*/ 379 h 666"/>
              <a:gd name="connsiteX30" fmla="*/ 2438 w 5757"/>
              <a:gd name="connsiteY30" fmla="*/ 416 h 666"/>
              <a:gd name="connsiteX31" fmla="*/ 2537 w 5757"/>
              <a:gd name="connsiteY31" fmla="*/ 451 h 666"/>
              <a:gd name="connsiteX32" fmla="*/ 2635 w 5757"/>
              <a:gd name="connsiteY32" fmla="*/ 481 h 666"/>
              <a:gd name="connsiteX33" fmla="*/ 2731 w 5757"/>
              <a:gd name="connsiteY33" fmla="*/ 510 h 666"/>
              <a:gd name="connsiteX34" fmla="*/ 2825 w 5757"/>
              <a:gd name="connsiteY34" fmla="*/ 536 h 666"/>
              <a:gd name="connsiteX35" fmla="*/ 2916 w 5757"/>
              <a:gd name="connsiteY35" fmla="*/ 558 h 666"/>
              <a:gd name="connsiteX36" fmla="*/ 3005 w 5757"/>
              <a:gd name="connsiteY36" fmla="*/ 578 h 666"/>
              <a:gd name="connsiteX37" fmla="*/ 3093 w 5757"/>
              <a:gd name="connsiteY37" fmla="*/ 597 h 666"/>
              <a:gd name="connsiteX38" fmla="*/ 3179 w 5757"/>
              <a:gd name="connsiteY38" fmla="*/ 613 h 666"/>
              <a:gd name="connsiteX39" fmla="*/ 3261 w 5757"/>
              <a:gd name="connsiteY39" fmla="*/ 626 h 666"/>
              <a:gd name="connsiteX40" fmla="*/ 3342 w 5757"/>
              <a:gd name="connsiteY40" fmla="*/ 637 h 666"/>
              <a:gd name="connsiteX41" fmla="*/ 3421 w 5757"/>
              <a:gd name="connsiteY41" fmla="*/ 646 h 666"/>
              <a:gd name="connsiteX42" fmla="*/ 3498 w 5757"/>
              <a:gd name="connsiteY42" fmla="*/ 654 h 666"/>
              <a:gd name="connsiteX43" fmla="*/ 3717 w 5757"/>
              <a:gd name="connsiteY43" fmla="*/ 666 h 666"/>
              <a:gd name="connsiteX44" fmla="*/ 3786 w 5757"/>
              <a:gd name="connsiteY44" fmla="*/ 666 h 666"/>
              <a:gd name="connsiteX45" fmla="*/ 3853 w 5757"/>
              <a:gd name="connsiteY45" fmla="*/ 666 h 666"/>
              <a:gd name="connsiteX46" fmla="*/ 3918 w 5757"/>
              <a:gd name="connsiteY46" fmla="*/ 665 h 666"/>
              <a:gd name="connsiteX47" fmla="*/ 3982 w 5757"/>
              <a:gd name="connsiteY47" fmla="*/ 662 h 666"/>
              <a:gd name="connsiteX48" fmla="*/ 4043 w 5757"/>
              <a:gd name="connsiteY48" fmla="*/ 658 h 666"/>
              <a:gd name="connsiteX49" fmla="*/ 4102 w 5757"/>
              <a:gd name="connsiteY49" fmla="*/ 653 h 666"/>
              <a:gd name="connsiteX50" fmla="*/ 4159 w 5757"/>
              <a:gd name="connsiteY50" fmla="*/ 648 h 666"/>
              <a:gd name="connsiteX51" fmla="*/ 4215 w 5757"/>
              <a:gd name="connsiteY51" fmla="*/ 641 h 666"/>
              <a:gd name="connsiteX52" fmla="*/ 4322 w 5757"/>
              <a:gd name="connsiteY52" fmla="*/ 628 h 666"/>
              <a:gd name="connsiteX53" fmla="*/ 4421 w 5757"/>
              <a:gd name="connsiteY53" fmla="*/ 612 h 666"/>
              <a:gd name="connsiteX54" fmla="*/ 4511 w 5757"/>
              <a:gd name="connsiteY54" fmla="*/ 594 h 666"/>
              <a:gd name="connsiteX55" fmla="*/ 4595 w 5757"/>
              <a:gd name="connsiteY55" fmla="*/ 578 h 666"/>
              <a:gd name="connsiteX56" fmla="*/ 4595 w 5757"/>
              <a:gd name="connsiteY56" fmla="*/ 578 h 666"/>
              <a:gd name="connsiteX57" fmla="*/ 4674 w 5757"/>
              <a:gd name="connsiteY57" fmla="*/ 562 h 666"/>
              <a:gd name="connsiteX58" fmla="*/ 4747 w 5757"/>
              <a:gd name="connsiteY58" fmla="*/ 545 h 666"/>
              <a:gd name="connsiteX59" fmla="*/ 4819 w 5757"/>
              <a:gd name="connsiteY59" fmla="*/ 526 h 666"/>
              <a:gd name="connsiteX60" fmla="*/ 4887 w 5757"/>
              <a:gd name="connsiteY60" fmla="*/ 506 h 666"/>
              <a:gd name="connsiteX61" fmla="*/ 4952 w 5757"/>
              <a:gd name="connsiteY61" fmla="*/ 487 h 666"/>
              <a:gd name="connsiteX62" fmla="*/ 5016 w 5757"/>
              <a:gd name="connsiteY62" fmla="*/ 465 h 666"/>
              <a:gd name="connsiteX63" fmla="*/ 5075 w 5757"/>
              <a:gd name="connsiteY63" fmla="*/ 443 h 666"/>
              <a:gd name="connsiteX64" fmla="*/ 5132 w 5757"/>
              <a:gd name="connsiteY64" fmla="*/ 420 h 666"/>
              <a:gd name="connsiteX65" fmla="*/ 5187 w 5757"/>
              <a:gd name="connsiteY65" fmla="*/ 396 h 666"/>
              <a:gd name="connsiteX66" fmla="*/ 5239 w 5757"/>
              <a:gd name="connsiteY66" fmla="*/ 372 h 666"/>
              <a:gd name="connsiteX67" fmla="*/ 5287 w 5757"/>
              <a:gd name="connsiteY67" fmla="*/ 348 h 666"/>
              <a:gd name="connsiteX68" fmla="*/ 5334 w 5757"/>
              <a:gd name="connsiteY68" fmla="*/ 324 h 666"/>
              <a:gd name="connsiteX69" fmla="*/ 5378 w 5757"/>
              <a:gd name="connsiteY69" fmla="*/ 300 h 666"/>
              <a:gd name="connsiteX70" fmla="*/ 5417 w 5757"/>
              <a:gd name="connsiteY70" fmla="*/ 276 h 666"/>
              <a:gd name="connsiteX71" fmla="*/ 5456 w 5757"/>
              <a:gd name="connsiteY71" fmla="*/ 252 h 666"/>
              <a:gd name="connsiteX72" fmla="*/ 5492 w 5757"/>
              <a:gd name="connsiteY72" fmla="*/ 228 h 666"/>
              <a:gd name="connsiteX73" fmla="*/ 5525 w 5757"/>
              <a:gd name="connsiteY73" fmla="*/ 205 h 666"/>
              <a:gd name="connsiteX74" fmla="*/ 5557 w 5757"/>
              <a:gd name="connsiteY74" fmla="*/ 183 h 666"/>
              <a:gd name="connsiteX75" fmla="*/ 5585 w 5757"/>
              <a:gd name="connsiteY75" fmla="*/ 162 h 666"/>
              <a:gd name="connsiteX76" fmla="*/ 5612 w 5757"/>
              <a:gd name="connsiteY76" fmla="*/ 140 h 666"/>
              <a:gd name="connsiteX77" fmla="*/ 5657 w 5757"/>
              <a:gd name="connsiteY77" fmla="*/ 102 h 666"/>
              <a:gd name="connsiteX78" fmla="*/ 5695 w 5757"/>
              <a:gd name="connsiteY78" fmla="*/ 68 h 666"/>
              <a:gd name="connsiteX79" fmla="*/ 5723 w 5757"/>
              <a:gd name="connsiteY79" fmla="*/ 40 h 666"/>
              <a:gd name="connsiteX80" fmla="*/ 5741 w 5757"/>
              <a:gd name="connsiteY80" fmla="*/ 19 h 666"/>
              <a:gd name="connsiteX81" fmla="*/ 5757 w 5757"/>
              <a:gd name="connsiteY81" fmla="*/ 0 h 666"/>
              <a:gd name="connsiteX0" fmla="*/ 0 w 5757"/>
              <a:gd name="connsiteY0" fmla="*/ 251 h 666"/>
              <a:gd name="connsiteX1" fmla="*/ 0 w 5757"/>
              <a:gd name="connsiteY1" fmla="*/ 251 h 666"/>
              <a:gd name="connsiteX2" fmla="*/ 68 w 5757"/>
              <a:gd name="connsiteY2" fmla="*/ 244 h 666"/>
              <a:gd name="connsiteX3" fmla="*/ 147 w 5757"/>
              <a:gd name="connsiteY3" fmla="*/ 236 h 666"/>
              <a:gd name="connsiteX4" fmla="*/ 252 w 5757"/>
              <a:gd name="connsiteY4" fmla="*/ 228 h 666"/>
              <a:gd name="connsiteX5" fmla="*/ 380 w 5757"/>
              <a:gd name="connsiteY5" fmla="*/ 219 h 666"/>
              <a:gd name="connsiteX6" fmla="*/ 526 w 5757"/>
              <a:gd name="connsiteY6" fmla="*/ 211 h 666"/>
              <a:gd name="connsiteX7" fmla="*/ 690 w 5757"/>
              <a:gd name="connsiteY7" fmla="*/ 205 h 666"/>
              <a:gd name="connsiteX8" fmla="*/ 777 w 5757"/>
              <a:gd name="connsiteY8" fmla="*/ 203 h 666"/>
              <a:gd name="connsiteX9" fmla="*/ 866 w 5757"/>
              <a:gd name="connsiteY9" fmla="*/ 201 h 666"/>
              <a:gd name="connsiteX10" fmla="*/ 957 w 5757"/>
              <a:gd name="connsiteY10" fmla="*/ 200 h 666"/>
              <a:gd name="connsiteX11" fmla="*/ 1052 w 5757"/>
              <a:gd name="connsiteY11" fmla="*/ 200 h 666"/>
              <a:gd name="connsiteX12" fmla="*/ 1146 w 5757"/>
              <a:gd name="connsiteY12" fmla="*/ 203 h 666"/>
              <a:gd name="connsiteX13" fmla="*/ 1242 w 5757"/>
              <a:gd name="connsiteY13" fmla="*/ 205 h 666"/>
              <a:gd name="connsiteX14" fmla="*/ 1339 w 5757"/>
              <a:gd name="connsiteY14" fmla="*/ 209 h 666"/>
              <a:gd name="connsiteX15" fmla="*/ 1437 w 5757"/>
              <a:gd name="connsiteY15" fmla="*/ 215 h 666"/>
              <a:gd name="connsiteX16" fmla="*/ 1534 w 5757"/>
              <a:gd name="connsiteY16" fmla="*/ 221 h 666"/>
              <a:gd name="connsiteX17" fmla="*/ 1631 w 5757"/>
              <a:gd name="connsiteY17" fmla="*/ 231 h 666"/>
              <a:gd name="connsiteX18" fmla="*/ 1726 w 5757"/>
              <a:gd name="connsiteY18" fmla="*/ 241 h 666"/>
              <a:gd name="connsiteX19" fmla="*/ 1820 w 5757"/>
              <a:gd name="connsiteY19" fmla="*/ 255 h 666"/>
              <a:gd name="connsiteX20" fmla="*/ 1914 w 5757"/>
              <a:gd name="connsiteY20" fmla="*/ 269 h 666"/>
              <a:gd name="connsiteX21" fmla="*/ 2003 w 5757"/>
              <a:gd name="connsiteY21" fmla="*/ 287 h 666"/>
              <a:gd name="connsiteX22" fmla="*/ 2091 w 5757"/>
              <a:gd name="connsiteY22" fmla="*/ 305 h 666"/>
              <a:gd name="connsiteX23" fmla="*/ 2134 w 5757"/>
              <a:gd name="connsiteY23" fmla="*/ 316 h 666"/>
              <a:gd name="connsiteX24" fmla="*/ 2176 w 5757"/>
              <a:gd name="connsiteY24" fmla="*/ 327 h 666"/>
              <a:gd name="connsiteX25" fmla="*/ 2218 w 5757"/>
              <a:gd name="connsiteY25" fmla="*/ 339 h 666"/>
              <a:gd name="connsiteX26" fmla="*/ 2258 w 5757"/>
              <a:gd name="connsiteY26" fmla="*/ 352 h 666"/>
              <a:gd name="connsiteX27" fmla="*/ 2296 w 5757"/>
              <a:gd name="connsiteY27" fmla="*/ 365 h 666"/>
              <a:gd name="connsiteX28" fmla="*/ 2335 w 5757"/>
              <a:gd name="connsiteY28" fmla="*/ 379 h 666"/>
              <a:gd name="connsiteX29" fmla="*/ 2335 w 5757"/>
              <a:gd name="connsiteY29" fmla="*/ 379 h 666"/>
              <a:gd name="connsiteX30" fmla="*/ 2438 w 5757"/>
              <a:gd name="connsiteY30" fmla="*/ 416 h 666"/>
              <a:gd name="connsiteX31" fmla="*/ 2537 w 5757"/>
              <a:gd name="connsiteY31" fmla="*/ 451 h 666"/>
              <a:gd name="connsiteX32" fmla="*/ 2635 w 5757"/>
              <a:gd name="connsiteY32" fmla="*/ 481 h 666"/>
              <a:gd name="connsiteX33" fmla="*/ 2731 w 5757"/>
              <a:gd name="connsiteY33" fmla="*/ 510 h 666"/>
              <a:gd name="connsiteX34" fmla="*/ 2825 w 5757"/>
              <a:gd name="connsiteY34" fmla="*/ 536 h 666"/>
              <a:gd name="connsiteX35" fmla="*/ 2916 w 5757"/>
              <a:gd name="connsiteY35" fmla="*/ 558 h 666"/>
              <a:gd name="connsiteX36" fmla="*/ 3005 w 5757"/>
              <a:gd name="connsiteY36" fmla="*/ 578 h 666"/>
              <a:gd name="connsiteX37" fmla="*/ 3093 w 5757"/>
              <a:gd name="connsiteY37" fmla="*/ 597 h 666"/>
              <a:gd name="connsiteX38" fmla="*/ 3179 w 5757"/>
              <a:gd name="connsiteY38" fmla="*/ 613 h 666"/>
              <a:gd name="connsiteX39" fmla="*/ 3261 w 5757"/>
              <a:gd name="connsiteY39" fmla="*/ 626 h 666"/>
              <a:gd name="connsiteX40" fmla="*/ 3342 w 5757"/>
              <a:gd name="connsiteY40" fmla="*/ 637 h 666"/>
              <a:gd name="connsiteX41" fmla="*/ 3421 w 5757"/>
              <a:gd name="connsiteY41" fmla="*/ 646 h 666"/>
              <a:gd name="connsiteX42" fmla="*/ 3498 w 5757"/>
              <a:gd name="connsiteY42" fmla="*/ 654 h 666"/>
              <a:gd name="connsiteX43" fmla="*/ 3786 w 5757"/>
              <a:gd name="connsiteY43" fmla="*/ 666 h 666"/>
              <a:gd name="connsiteX44" fmla="*/ 3853 w 5757"/>
              <a:gd name="connsiteY44" fmla="*/ 666 h 666"/>
              <a:gd name="connsiteX45" fmla="*/ 3918 w 5757"/>
              <a:gd name="connsiteY45" fmla="*/ 665 h 666"/>
              <a:gd name="connsiteX46" fmla="*/ 3982 w 5757"/>
              <a:gd name="connsiteY46" fmla="*/ 662 h 666"/>
              <a:gd name="connsiteX47" fmla="*/ 4043 w 5757"/>
              <a:gd name="connsiteY47" fmla="*/ 658 h 666"/>
              <a:gd name="connsiteX48" fmla="*/ 4102 w 5757"/>
              <a:gd name="connsiteY48" fmla="*/ 653 h 666"/>
              <a:gd name="connsiteX49" fmla="*/ 4159 w 5757"/>
              <a:gd name="connsiteY49" fmla="*/ 648 h 666"/>
              <a:gd name="connsiteX50" fmla="*/ 4215 w 5757"/>
              <a:gd name="connsiteY50" fmla="*/ 641 h 666"/>
              <a:gd name="connsiteX51" fmla="*/ 4322 w 5757"/>
              <a:gd name="connsiteY51" fmla="*/ 628 h 666"/>
              <a:gd name="connsiteX52" fmla="*/ 4421 w 5757"/>
              <a:gd name="connsiteY52" fmla="*/ 612 h 666"/>
              <a:gd name="connsiteX53" fmla="*/ 4511 w 5757"/>
              <a:gd name="connsiteY53" fmla="*/ 594 h 666"/>
              <a:gd name="connsiteX54" fmla="*/ 4595 w 5757"/>
              <a:gd name="connsiteY54" fmla="*/ 578 h 666"/>
              <a:gd name="connsiteX55" fmla="*/ 4595 w 5757"/>
              <a:gd name="connsiteY55" fmla="*/ 578 h 666"/>
              <a:gd name="connsiteX56" fmla="*/ 4674 w 5757"/>
              <a:gd name="connsiteY56" fmla="*/ 562 h 666"/>
              <a:gd name="connsiteX57" fmla="*/ 4747 w 5757"/>
              <a:gd name="connsiteY57" fmla="*/ 545 h 666"/>
              <a:gd name="connsiteX58" fmla="*/ 4819 w 5757"/>
              <a:gd name="connsiteY58" fmla="*/ 526 h 666"/>
              <a:gd name="connsiteX59" fmla="*/ 4887 w 5757"/>
              <a:gd name="connsiteY59" fmla="*/ 506 h 666"/>
              <a:gd name="connsiteX60" fmla="*/ 4952 w 5757"/>
              <a:gd name="connsiteY60" fmla="*/ 487 h 666"/>
              <a:gd name="connsiteX61" fmla="*/ 5016 w 5757"/>
              <a:gd name="connsiteY61" fmla="*/ 465 h 666"/>
              <a:gd name="connsiteX62" fmla="*/ 5075 w 5757"/>
              <a:gd name="connsiteY62" fmla="*/ 443 h 666"/>
              <a:gd name="connsiteX63" fmla="*/ 5132 w 5757"/>
              <a:gd name="connsiteY63" fmla="*/ 420 h 666"/>
              <a:gd name="connsiteX64" fmla="*/ 5187 w 5757"/>
              <a:gd name="connsiteY64" fmla="*/ 396 h 666"/>
              <a:gd name="connsiteX65" fmla="*/ 5239 w 5757"/>
              <a:gd name="connsiteY65" fmla="*/ 372 h 666"/>
              <a:gd name="connsiteX66" fmla="*/ 5287 w 5757"/>
              <a:gd name="connsiteY66" fmla="*/ 348 h 666"/>
              <a:gd name="connsiteX67" fmla="*/ 5334 w 5757"/>
              <a:gd name="connsiteY67" fmla="*/ 324 h 666"/>
              <a:gd name="connsiteX68" fmla="*/ 5378 w 5757"/>
              <a:gd name="connsiteY68" fmla="*/ 300 h 666"/>
              <a:gd name="connsiteX69" fmla="*/ 5417 w 5757"/>
              <a:gd name="connsiteY69" fmla="*/ 276 h 666"/>
              <a:gd name="connsiteX70" fmla="*/ 5456 w 5757"/>
              <a:gd name="connsiteY70" fmla="*/ 252 h 666"/>
              <a:gd name="connsiteX71" fmla="*/ 5492 w 5757"/>
              <a:gd name="connsiteY71" fmla="*/ 228 h 666"/>
              <a:gd name="connsiteX72" fmla="*/ 5525 w 5757"/>
              <a:gd name="connsiteY72" fmla="*/ 205 h 666"/>
              <a:gd name="connsiteX73" fmla="*/ 5557 w 5757"/>
              <a:gd name="connsiteY73" fmla="*/ 183 h 666"/>
              <a:gd name="connsiteX74" fmla="*/ 5585 w 5757"/>
              <a:gd name="connsiteY74" fmla="*/ 162 h 666"/>
              <a:gd name="connsiteX75" fmla="*/ 5612 w 5757"/>
              <a:gd name="connsiteY75" fmla="*/ 140 h 666"/>
              <a:gd name="connsiteX76" fmla="*/ 5657 w 5757"/>
              <a:gd name="connsiteY76" fmla="*/ 102 h 666"/>
              <a:gd name="connsiteX77" fmla="*/ 5695 w 5757"/>
              <a:gd name="connsiteY77" fmla="*/ 68 h 666"/>
              <a:gd name="connsiteX78" fmla="*/ 5723 w 5757"/>
              <a:gd name="connsiteY78" fmla="*/ 40 h 666"/>
              <a:gd name="connsiteX79" fmla="*/ 5741 w 5757"/>
              <a:gd name="connsiteY79" fmla="*/ 19 h 666"/>
              <a:gd name="connsiteX80" fmla="*/ 5757 w 5757"/>
              <a:gd name="connsiteY80" fmla="*/ 0 h 66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5757" h="666">
                <a:moveTo>
                  <a:pt x="0" y="251"/>
                </a:moveTo>
                <a:lnTo>
                  <a:pt x="0" y="251"/>
                </a:lnTo>
                <a:cubicBezTo>
                  <a:pt x="23" y="249"/>
                  <a:pt x="45" y="246"/>
                  <a:pt x="68" y="244"/>
                </a:cubicBezTo>
                <a:cubicBezTo>
                  <a:pt x="94" y="241"/>
                  <a:pt x="121" y="239"/>
                  <a:pt x="147" y="236"/>
                </a:cubicBezTo>
                <a:lnTo>
                  <a:pt x="252" y="228"/>
                </a:lnTo>
                <a:lnTo>
                  <a:pt x="380" y="219"/>
                </a:lnTo>
                <a:lnTo>
                  <a:pt x="526" y="211"/>
                </a:lnTo>
                <a:lnTo>
                  <a:pt x="690" y="205"/>
                </a:lnTo>
                <a:cubicBezTo>
                  <a:pt x="719" y="204"/>
                  <a:pt x="748" y="204"/>
                  <a:pt x="777" y="203"/>
                </a:cubicBezTo>
                <a:cubicBezTo>
                  <a:pt x="807" y="202"/>
                  <a:pt x="836" y="202"/>
                  <a:pt x="866" y="201"/>
                </a:cubicBezTo>
                <a:cubicBezTo>
                  <a:pt x="896" y="201"/>
                  <a:pt x="927" y="200"/>
                  <a:pt x="957" y="200"/>
                </a:cubicBezTo>
                <a:lnTo>
                  <a:pt x="1052" y="200"/>
                </a:lnTo>
                <a:lnTo>
                  <a:pt x="1146" y="203"/>
                </a:lnTo>
                <a:cubicBezTo>
                  <a:pt x="1178" y="204"/>
                  <a:pt x="1210" y="204"/>
                  <a:pt x="1242" y="205"/>
                </a:cubicBezTo>
                <a:lnTo>
                  <a:pt x="1339" y="209"/>
                </a:lnTo>
                <a:lnTo>
                  <a:pt x="1437" y="215"/>
                </a:lnTo>
                <a:lnTo>
                  <a:pt x="1534" y="221"/>
                </a:lnTo>
                <a:lnTo>
                  <a:pt x="1631" y="231"/>
                </a:lnTo>
                <a:cubicBezTo>
                  <a:pt x="1663" y="234"/>
                  <a:pt x="1694" y="238"/>
                  <a:pt x="1726" y="241"/>
                </a:cubicBezTo>
                <a:cubicBezTo>
                  <a:pt x="1757" y="246"/>
                  <a:pt x="1789" y="250"/>
                  <a:pt x="1820" y="255"/>
                </a:cubicBezTo>
                <a:cubicBezTo>
                  <a:pt x="1851" y="260"/>
                  <a:pt x="1883" y="264"/>
                  <a:pt x="1914" y="269"/>
                </a:cubicBezTo>
                <a:lnTo>
                  <a:pt x="2003" y="287"/>
                </a:lnTo>
                <a:lnTo>
                  <a:pt x="2091" y="305"/>
                </a:lnTo>
                <a:cubicBezTo>
                  <a:pt x="2105" y="309"/>
                  <a:pt x="2120" y="312"/>
                  <a:pt x="2134" y="316"/>
                </a:cubicBezTo>
                <a:cubicBezTo>
                  <a:pt x="2148" y="320"/>
                  <a:pt x="2162" y="323"/>
                  <a:pt x="2176" y="327"/>
                </a:cubicBezTo>
                <a:lnTo>
                  <a:pt x="2218" y="339"/>
                </a:lnTo>
                <a:cubicBezTo>
                  <a:pt x="2231" y="343"/>
                  <a:pt x="2245" y="348"/>
                  <a:pt x="2258" y="352"/>
                </a:cubicBezTo>
                <a:cubicBezTo>
                  <a:pt x="2271" y="356"/>
                  <a:pt x="2283" y="361"/>
                  <a:pt x="2296" y="365"/>
                </a:cubicBezTo>
                <a:cubicBezTo>
                  <a:pt x="2309" y="370"/>
                  <a:pt x="2322" y="374"/>
                  <a:pt x="2335" y="379"/>
                </a:cubicBezTo>
                <a:lnTo>
                  <a:pt x="2335" y="379"/>
                </a:lnTo>
                <a:lnTo>
                  <a:pt x="2438" y="416"/>
                </a:lnTo>
                <a:cubicBezTo>
                  <a:pt x="2471" y="428"/>
                  <a:pt x="2504" y="439"/>
                  <a:pt x="2537" y="451"/>
                </a:cubicBezTo>
                <a:lnTo>
                  <a:pt x="2635" y="481"/>
                </a:lnTo>
                <a:cubicBezTo>
                  <a:pt x="2667" y="491"/>
                  <a:pt x="2699" y="500"/>
                  <a:pt x="2731" y="510"/>
                </a:cubicBezTo>
                <a:cubicBezTo>
                  <a:pt x="2762" y="519"/>
                  <a:pt x="2794" y="527"/>
                  <a:pt x="2825" y="536"/>
                </a:cubicBezTo>
                <a:lnTo>
                  <a:pt x="2916" y="558"/>
                </a:lnTo>
                <a:lnTo>
                  <a:pt x="3005" y="578"/>
                </a:lnTo>
                <a:lnTo>
                  <a:pt x="3093" y="597"/>
                </a:lnTo>
                <a:cubicBezTo>
                  <a:pt x="3122" y="602"/>
                  <a:pt x="3150" y="608"/>
                  <a:pt x="3179" y="613"/>
                </a:cubicBezTo>
                <a:cubicBezTo>
                  <a:pt x="3206" y="617"/>
                  <a:pt x="3234" y="622"/>
                  <a:pt x="3261" y="626"/>
                </a:cubicBezTo>
                <a:cubicBezTo>
                  <a:pt x="3288" y="630"/>
                  <a:pt x="3315" y="633"/>
                  <a:pt x="3342" y="637"/>
                </a:cubicBezTo>
                <a:lnTo>
                  <a:pt x="3421" y="646"/>
                </a:lnTo>
                <a:cubicBezTo>
                  <a:pt x="3447" y="649"/>
                  <a:pt x="3472" y="651"/>
                  <a:pt x="3498" y="654"/>
                </a:cubicBezTo>
                <a:lnTo>
                  <a:pt x="3786" y="666"/>
                </a:lnTo>
                <a:lnTo>
                  <a:pt x="3853" y="666"/>
                </a:lnTo>
                <a:cubicBezTo>
                  <a:pt x="3875" y="666"/>
                  <a:pt x="3896" y="665"/>
                  <a:pt x="3918" y="665"/>
                </a:cubicBezTo>
                <a:lnTo>
                  <a:pt x="3982" y="662"/>
                </a:lnTo>
                <a:cubicBezTo>
                  <a:pt x="4002" y="661"/>
                  <a:pt x="4023" y="659"/>
                  <a:pt x="4043" y="658"/>
                </a:cubicBezTo>
                <a:cubicBezTo>
                  <a:pt x="4063" y="656"/>
                  <a:pt x="4082" y="655"/>
                  <a:pt x="4102" y="653"/>
                </a:cubicBezTo>
                <a:cubicBezTo>
                  <a:pt x="4121" y="651"/>
                  <a:pt x="4140" y="650"/>
                  <a:pt x="4159" y="648"/>
                </a:cubicBezTo>
                <a:cubicBezTo>
                  <a:pt x="4178" y="646"/>
                  <a:pt x="4196" y="643"/>
                  <a:pt x="4215" y="641"/>
                </a:cubicBezTo>
                <a:cubicBezTo>
                  <a:pt x="4251" y="637"/>
                  <a:pt x="4286" y="632"/>
                  <a:pt x="4322" y="628"/>
                </a:cubicBezTo>
                <a:cubicBezTo>
                  <a:pt x="4355" y="623"/>
                  <a:pt x="4388" y="617"/>
                  <a:pt x="4421" y="612"/>
                </a:cubicBezTo>
                <a:lnTo>
                  <a:pt x="4511" y="594"/>
                </a:lnTo>
                <a:cubicBezTo>
                  <a:pt x="4539" y="589"/>
                  <a:pt x="4567" y="583"/>
                  <a:pt x="4595" y="578"/>
                </a:cubicBezTo>
                <a:lnTo>
                  <a:pt x="4595" y="578"/>
                </a:lnTo>
                <a:cubicBezTo>
                  <a:pt x="4621" y="573"/>
                  <a:pt x="4648" y="567"/>
                  <a:pt x="4674" y="562"/>
                </a:cubicBezTo>
                <a:cubicBezTo>
                  <a:pt x="4698" y="556"/>
                  <a:pt x="4723" y="551"/>
                  <a:pt x="4747" y="545"/>
                </a:cubicBezTo>
                <a:cubicBezTo>
                  <a:pt x="4771" y="539"/>
                  <a:pt x="4795" y="532"/>
                  <a:pt x="4819" y="526"/>
                </a:cubicBezTo>
                <a:cubicBezTo>
                  <a:pt x="4842" y="519"/>
                  <a:pt x="4864" y="513"/>
                  <a:pt x="4887" y="506"/>
                </a:cubicBezTo>
                <a:cubicBezTo>
                  <a:pt x="4909" y="500"/>
                  <a:pt x="4930" y="493"/>
                  <a:pt x="4952" y="487"/>
                </a:cubicBezTo>
                <a:cubicBezTo>
                  <a:pt x="4973" y="480"/>
                  <a:pt x="4995" y="472"/>
                  <a:pt x="5016" y="465"/>
                </a:cubicBezTo>
                <a:cubicBezTo>
                  <a:pt x="5036" y="458"/>
                  <a:pt x="5055" y="450"/>
                  <a:pt x="5075" y="443"/>
                </a:cubicBezTo>
                <a:cubicBezTo>
                  <a:pt x="5094" y="435"/>
                  <a:pt x="5113" y="428"/>
                  <a:pt x="5132" y="420"/>
                </a:cubicBezTo>
                <a:lnTo>
                  <a:pt x="5187" y="396"/>
                </a:lnTo>
                <a:lnTo>
                  <a:pt x="5239" y="372"/>
                </a:lnTo>
                <a:lnTo>
                  <a:pt x="5287" y="348"/>
                </a:lnTo>
                <a:cubicBezTo>
                  <a:pt x="5303" y="340"/>
                  <a:pt x="5318" y="332"/>
                  <a:pt x="5334" y="324"/>
                </a:cubicBezTo>
                <a:cubicBezTo>
                  <a:pt x="5349" y="316"/>
                  <a:pt x="5363" y="308"/>
                  <a:pt x="5378" y="300"/>
                </a:cubicBezTo>
                <a:lnTo>
                  <a:pt x="5417" y="276"/>
                </a:lnTo>
                <a:lnTo>
                  <a:pt x="5456" y="252"/>
                </a:lnTo>
                <a:lnTo>
                  <a:pt x="5492" y="228"/>
                </a:lnTo>
                <a:cubicBezTo>
                  <a:pt x="5503" y="220"/>
                  <a:pt x="5514" y="213"/>
                  <a:pt x="5525" y="205"/>
                </a:cubicBezTo>
                <a:cubicBezTo>
                  <a:pt x="5536" y="198"/>
                  <a:pt x="5546" y="190"/>
                  <a:pt x="5557" y="183"/>
                </a:cubicBezTo>
                <a:cubicBezTo>
                  <a:pt x="5566" y="176"/>
                  <a:pt x="5576" y="169"/>
                  <a:pt x="5585" y="162"/>
                </a:cubicBezTo>
                <a:cubicBezTo>
                  <a:pt x="5594" y="155"/>
                  <a:pt x="5603" y="147"/>
                  <a:pt x="5612" y="140"/>
                </a:cubicBezTo>
                <a:cubicBezTo>
                  <a:pt x="5627" y="127"/>
                  <a:pt x="5642" y="115"/>
                  <a:pt x="5657" y="102"/>
                </a:cubicBezTo>
                <a:cubicBezTo>
                  <a:pt x="5670" y="91"/>
                  <a:pt x="5682" y="79"/>
                  <a:pt x="5695" y="68"/>
                </a:cubicBezTo>
                <a:lnTo>
                  <a:pt x="5723" y="40"/>
                </a:lnTo>
                <a:lnTo>
                  <a:pt x="5741" y="19"/>
                </a:lnTo>
                <a:cubicBezTo>
                  <a:pt x="5746" y="13"/>
                  <a:pt x="5752" y="6"/>
                  <a:pt x="5757" y="0"/>
                </a:cubicBezTo>
              </a:path>
            </a:pathLst>
          </a:custGeom>
          <a:noFill/>
          <a:ln w="28575">
            <a:solidFill>
              <a:schemeClr val="accent5"/>
            </a:solidFill>
            <a:prstDash val="solid"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07004" y="2693988"/>
            <a:ext cx="8929992" cy="1470025"/>
          </a:xfrm>
        </p:spPr>
        <p:txBody>
          <a:bodyPr/>
          <a:lstStyle>
            <a:lvl1pPr>
              <a:defRPr sz="4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23495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759893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rot="6001719" flipH="1">
            <a:off x="5326101" y="2397151"/>
            <a:ext cx="500073" cy="500073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 rot="0">
            <a:off x="-37195" y="2857496"/>
            <a:ext cx="3894565" cy="2203299"/>
            <a:chOff x="-37195" y="2857496"/>
            <a:chExt cx="3894565" cy="2203299"/>
          </a:xfrm>
        </p:grpSpPr>
        <p:sp>
          <p:nvSpPr>
            <p:cNvPr id="13" name="타원 12"/>
            <p:cNvSpPr/>
            <p:nvPr/>
          </p:nvSpPr>
          <p:spPr>
            <a:xfrm rot="5052730" flipH="1">
              <a:off x="2317847" y="4208024"/>
              <a:ext cx="293669" cy="293669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" name="Freeform 14"/>
            <p:cNvSpPr/>
            <p:nvPr/>
          </p:nvSpPr>
          <p:spPr>
            <a:xfrm rot="6001719" flipH="1">
              <a:off x="1154519" y="3037164"/>
              <a:ext cx="244759" cy="2628188"/>
            </a:xfrm>
            <a:custGeom>
              <a:avLst/>
              <a:gdLst>
                <a:gd name="connsiteX0" fmla="*/ 458 w 458"/>
                <a:gd name="connsiteY0" fmla="*/ 2886 h 2886"/>
                <a:gd name="connsiteX1" fmla="*/ 458 w 458"/>
                <a:gd name="connsiteY1" fmla="*/ 2886 h 2886"/>
                <a:gd name="connsiteX2" fmla="*/ 384 w 458"/>
                <a:gd name="connsiteY2" fmla="*/ 2726 h 2886"/>
                <a:gd name="connsiteX3" fmla="*/ 336 w 458"/>
                <a:gd name="connsiteY3" fmla="*/ 2610 h 2886"/>
                <a:gd name="connsiteX4" fmla="*/ 310 w 458"/>
                <a:gd name="connsiteY4" fmla="*/ 2542 h 2886"/>
                <a:gd name="connsiteX5" fmla="*/ 282 w 458"/>
                <a:gd name="connsiteY5" fmla="*/ 2468 h 2886"/>
                <a:gd name="connsiteX6" fmla="*/ 254 w 458"/>
                <a:gd name="connsiteY6" fmla="*/ 2388 h 2886"/>
                <a:gd name="connsiteX7" fmla="*/ 224 w 458"/>
                <a:gd name="connsiteY7" fmla="*/ 2302 h 2886"/>
                <a:gd name="connsiteX8" fmla="*/ 196 w 458"/>
                <a:gd name="connsiteY8" fmla="*/ 2212 h 2886"/>
                <a:gd name="connsiteX9" fmla="*/ 168 w 458"/>
                <a:gd name="connsiteY9" fmla="*/ 2116 h 2886"/>
                <a:gd name="connsiteX10" fmla="*/ 140 w 458"/>
                <a:gd name="connsiteY10" fmla="*/ 2016 h 2886"/>
                <a:gd name="connsiteX11" fmla="*/ 114 w 458"/>
                <a:gd name="connsiteY11" fmla="*/ 1912 h 2886"/>
                <a:gd name="connsiteX12" fmla="*/ 90 w 458"/>
                <a:gd name="connsiteY12" fmla="*/ 1804 h 2886"/>
                <a:gd name="connsiteX13" fmla="*/ 68 w 458"/>
                <a:gd name="connsiteY13" fmla="*/ 1692 h 2886"/>
                <a:gd name="connsiteX14" fmla="*/ 48 w 458"/>
                <a:gd name="connsiteY14" fmla="*/ 1578 h 2886"/>
                <a:gd name="connsiteX15" fmla="*/ 30 w 458"/>
                <a:gd name="connsiteY15" fmla="*/ 1462 h 2886"/>
                <a:gd name="connsiteX16" fmla="*/ 16 w 458"/>
                <a:gd name="connsiteY16" fmla="*/ 1344 h 2886"/>
                <a:gd name="connsiteX17" fmla="*/ 8 w 458"/>
                <a:gd name="connsiteY17" fmla="*/ 1222 h 2886"/>
                <a:gd name="connsiteX18" fmla="*/ 2 w 458"/>
                <a:gd name="connsiteY18" fmla="*/ 1100 h 2886"/>
                <a:gd name="connsiteX19" fmla="*/ 0 w 458"/>
                <a:gd name="connsiteY19" fmla="*/ 1040 h 2886"/>
                <a:gd name="connsiteX20" fmla="*/ 0 w 458"/>
                <a:gd name="connsiteY20" fmla="*/ 978 h 2886"/>
                <a:gd name="connsiteX21" fmla="*/ 2 w 458"/>
                <a:gd name="connsiteY21" fmla="*/ 916 h 2886"/>
                <a:gd name="connsiteX22" fmla="*/ 4 w 458"/>
                <a:gd name="connsiteY22" fmla="*/ 854 h 2886"/>
                <a:gd name="connsiteX23" fmla="*/ 8 w 458"/>
                <a:gd name="connsiteY23" fmla="*/ 792 h 2886"/>
                <a:gd name="connsiteX24" fmla="*/ 14 w 458"/>
                <a:gd name="connsiteY24" fmla="*/ 730 h 2886"/>
                <a:gd name="connsiteX25" fmla="*/ 20 w 458"/>
                <a:gd name="connsiteY25" fmla="*/ 668 h 2886"/>
                <a:gd name="connsiteX26" fmla="*/ 30 w 458"/>
                <a:gd name="connsiteY26" fmla="*/ 606 h 2886"/>
                <a:gd name="connsiteX27" fmla="*/ 40 w 458"/>
                <a:gd name="connsiteY27" fmla="*/ 544 h 2886"/>
                <a:gd name="connsiteX28" fmla="*/ 50 w 458"/>
                <a:gd name="connsiteY28" fmla="*/ 482 h 2886"/>
                <a:gd name="connsiteX29" fmla="*/ 64 w 458"/>
                <a:gd name="connsiteY29" fmla="*/ 422 h 2886"/>
                <a:gd name="connsiteX30" fmla="*/ 78 w 458"/>
                <a:gd name="connsiteY30" fmla="*/ 360 h 2886"/>
                <a:gd name="connsiteX31" fmla="*/ 96 w 458"/>
                <a:gd name="connsiteY31" fmla="*/ 300 h 2886"/>
                <a:gd name="connsiteX32" fmla="*/ 114 w 458"/>
                <a:gd name="connsiteY32" fmla="*/ 238 h 2886"/>
                <a:gd name="connsiteX33" fmla="*/ 134 w 458"/>
                <a:gd name="connsiteY33" fmla="*/ 178 h 2886"/>
                <a:gd name="connsiteX34" fmla="*/ 156 w 458"/>
                <a:gd name="connsiteY34" fmla="*/ 118 h 2886"/>
                <a:gd name="connsiteX35" fmla="*/ 180 w 458"/>
                <a:gd name="connsiteY35" fmla="*/ 60 h 2886"/>
                <a:gd name="connsiteX36" fmla="*/ 206 w 458"/>
                <a:gd name="connsiteY36" fmla="*/ 0 h 2886"/>
                <a:gd name="connsiteX0" fmla="*/ 458 w 458"/>
                <a:gd name="connsiteY0" fmla="*/ 2886 h 2886"/>
                <a:gd name="connsiteX1" fmla="*/ 384 w 458"/>
                <a:gd name="connsiteY1" fmla="*/ 2726 h 2886"/>
                <a:gd name="connsiteX2" fmla="*/ 336 w 458"/>
                <a:gd name="connsiteY2" fmla="*/ 2610 h 2886"/>
                <a:gd name="connsiteX3" fmla="*/ 310 w 458"/>
                <a:gd name="connsiteY3" fmla="*/ 2542 h 2886"/>
                <a:gd name="connsiteX4" fmla="*/ 282 w 458"/>
                <a:gd name="connsiteY4" fmla="*/ 2468 h 2886"/>
                <a:gd name="connsiteX5" fmla="*/ 254 w 458"/>
                <a:gd name="connsiteY5" fmla="*/ 2388 h 2886"/>
                <a:gd name="connsiteX6" fmla="*/ 224 w 458"/>
                <a:gd name="connsiteY6" fmla="*/ 2302 h 2886"/>
                <a:gd name="connsiteX7" fmla="*/ 196 w 458"/>
                <a:gd name="connsiteY7" fmla="*/ 2212 h 2886"/>
                <a:gd name="connsiteX8" fmla="*/ 168 w 458"/>
                <a:gd name="connsiteY8" fmla="*/ 2116 h 2886"/>
                <a:gd name="connsiteX9" fmla="*/ 140 w 458"/>
                <a:gd name="connsiteY9" fmla="*/ 2016 h 2886"/>
                <a:gd name="connsiteX10" fmla="*/ 114 w 458"/>
                <a:gd name="connsiteY10" fmla="*/ 1912 h 2886"/>
                <a:gd name="connsiteX11" fmla="*/ 90 w 458"/>
                <a:gd name="connsiteY11" fmla="*/ 1804 h 2886"/>
                <a:gd name="connsiteX12" fmla="*/ 68 w 458"/>
                <a:gd name="connsiteY12" fmla="*/ 1692 h 2886"/>
                <a:gd name="connsiteX13" fmla="*/ 48 w 458"/>
                <a:gd name="connsiteY13" fmla="*/ 1578 h 2886"/>
                <a:gd name="connsiteX14" fmla="*/ 30 w 458"/>
                <a:gd name="connsiteY14" fmla="*/ 1462 h 2886"/>
                <a:gd name="connsiteX15" fmla="*/ 16 w 458"/>
                <a:gd name="connsiteY15" fmla="*/ 1344 h 2886"/>
                <a:gd name="connsiteX16" fmla="*/ 8 w 458"/>
                <a:gd name="connsiteY16" fmla="*/ 1222 h 2886"/>
                <a:gd name="connsiteX17" fmla="*/ 2 w 458"/>
                <a:gd name="connsiteY17" fmla="*/ 1100 h 2886"/>
                <a:gd name="connsiteX18" fmla="*/ 0 w 458"/>
                <a:gd name="connsiteY18" fmla="*/ 1040 h 2886"/>
                <a:gd name="connsiteX19" fmla="*/ 0 w 458"/>
                <a:gd name="connsiteY19" fmla="*/ 978 h 2886"/>
                <a:gd name="connsiteX20" fmla="*/ 2 w 458"/>
                <a:gd name="connsiteY20" fmla="*/ 916 h 2886"/>
                <a:gd name="connsiteX21" fmla="*/ 4 w 458"/>
                <a:gd name="connsiteY21" fmla="*/ 854 h 2886"/>
                <a:gd name="connsiteX22" fmla="*/ 8 w 458"/>
                <a:gd name="connsiteY22" fmla="*/ 792 h 2886"/>
                <a:gd name="connsiteX23" fmla="*/ 14 w 458"/>
                <a:gd name="connsiteY23" fmla="*/ 730 h 2886"/>
                <a:gd name="connsiteX24" fmla="*/ 20 w 458"/>
                <a:gd name="connsiteY24" fmla="*/ 668 h 2886"/>
                <a:gd name="connsiteX25" fmla="*/ 30 w 458"/>
                <a:gd name="connsiteY25" fmla="*/ 606 h 2886"/>
                <a:gd name="connsiteX26" fmla="*/ 40 w 458"/>
                <a:gd name="connsiteY26" fmla="*/ 544 h 2886"/>
                <a:gd name="connsiteX27" fmla="*/ 50 w 458"/>
                <a:gd name="connsiteY27" fmla="*/ 482 h 2886"/>
                <a:gd name="connsiteX28" fmla="*/ 64 w 458"/>
                <a:gd name="connsiteY28" fmla="*/ 422 h 2886"/>
                <a:gd name="connsiteX29" fmla="*/ 78 w 458"/>
                <a:gd name="connsiteY29" fmla="*/ 360 h 2886"/>
                <a:gd name="connsiteX30" fmla="*/ 96 w 458"/>
                <a:gd name="connsiteY30" fmla="*/ 300 h 2886"/>
                <a:gd name="connsiteX31" fmla="*/ 114 w 458"/>
                <a:gd name="connsiteY31" fmla="*/ 238 h 2886"/>
                <a:gd name="connsiteX32" fmla="*/ 134 w 458"/>
                <a:gd name="connsiteY32" fmla="*/ 178 h 2886"/>
                <a:gd name="connsiteX33" fmla="*/ 156 w 458"/>
                <a:gd name="connsiteY33" fmla="*/ 118 h 2886"/>
                <a:gd name="connsiteX34" fmla="*/ 180 w 458"/>
                <a:gd name="connsiteY34" fmla="*/ 60 h 2886"/>
                <a:gd name="connsiteX35" fmla="*/ 206 w 458"/>
                <a:gd name="connsiteY35" fmla="*/ 0 h 2886"/>
                <a:gd name="connsiteX0" fmla="*/ 384 w 384"/>
                <a:gd name="connsiteY0" fmla="*/ 2726 h 2726"/>
                <a:gd name="connsiteX1" fmla="*/ 336 w 384"/>
                <a:gd name="connsiteY1" fmla="*/ 2610 h 2726"/>
                <a:gd name="connsiteX2" fmla="*/ 310 w 384"/>
                <a:gd name="connsiteY2" fmla="*/ 2542 h 2726"/>
                <a:gd name="connsiteX3" fmla="*/ 282 w 384"/>
                <a:gd name="connsiteY3" fmla="*/ 2468 h 2726"/>
                <a:gd name="connsiteX4" fmla="*/ 254 w 384"/>
                <a:gd name="connsiteY4" fmla="*/ 2388 h 2726"/>
                <a:gd name="connsiteX5" fmla="*/ 224 w 384"/>
                <a:gd name="connsiteY5" fmla="*/ 2302 h 2726"/>
                <a:gd name="connsiteX6" fmla="*/ 196 w 384"/>
                <a:gd name="connsiteY6" fmla="*/ 2212 h 2726"/>
                <a:gd name="connsiteX7" fmla="*/ 168 w 384"/>
                <a:gd name="connsiteY7" fmla="*/ 2116 h 2726"/>
                <a:gd name="connsiteX8" fmla="*/ 140 w 384"/>
                <a:gd name="connsiteY8" fmla="*/ 2016 h 2726"/>
                <a:gd name="connsiteX9" fmla="*/ 114 w 384"/>
                <a:gd name="connsiteY9" fmla="*/ 1912 h 2726"/>
                <a:gd name="connsiteX10" fmla="*/ 90 w 384"/>
                <a:gd name="connsiteY10" fmla="*/ 1804 h 2726"/>
                <a:gd name="connsiteX11" fmla="*/ 68 w 384"/>
                <a:gd name="connsiteY11" fmla="*/ 1692 h 2726"/>
                <a:gd name="connsiteX12" fmla="*/ 48 w 384"/>
                <a:gd name="connsiteY12" fmla="*/ 1578 h 2726"/>
                <a:gd name="connsiteX13" fmla="*/ 30 w 384"/>
                <a:gd name="connsiteY13" fmla="*/ 1462 h 2726"/>
                <a:gd name="connsiteX14" fmla="*/ 16 w 384"/>
                <a:gd name="connsiteY14" fmla="*/ 1344 h 2726"/>
                <a:gd name="connsiteX15" fmla="*/ 8 w 384"/>
                <a:gd name="connsiteY15" fmla="*/ 1222 h 2726"/>
                <a:gd name="connsiteX16" fmla="*/ 2 w 384"/>
                <a:gd name="connsiteY16" fmla="*/ 1100 h 2726"/>
                <a:gd name="connsiteX17" fmla="*/ 0 w 384"/>
                <a:gd name="connsiteY17" fmla="*/ 1040 h 2726"/>
                <a:gd name="connsiteX18" fmla="*/ 0 w 384"/>
                <a:gd name="connsiteY18" fmla="*/ 978 h 2726"/>
                <a:gd name="connsiteX19" fmla="*/ 2 w 384"/>
                <a:gd name="connsiteY19" fmla="*/ 916 h 2726"/>
                <a:gd name="connsiteX20" fmla="*/ 4 w 384"/>
                <a:gd name="connsiteY20" fmla="*/ 854 h 2726"/>
                <a:gd name="connsiteX21" fmla="*/ 8 w 384"/>
                <a:gd name="connsiteY21" fmla="*/ 792 h 2726"/>
                <a:gd name="connsiteX22" fmla="*/ 14 w 384"/>
                <a:gd name="connsiteY22" fmla="*/ 730 h 2726"/>
                <a:gd name="connsiteX23" fmla="*/ 20 w 384"/>
                <a:gd name="connsiteY23" fmla="*/ 668 h 2726"/>
                <a:gd name="connsiteX24" fmla="*/ 30 w 384"/>
                <a:gd name="connsiteY24" fmla="*/ 606 h 2726"/>
                <a:gd name="connsiteX25" fmla="*/ 40 w 384"/>
                <a:gd name="connsiteY25" fmla="*/ 544 h 2726"/>
                <a:gd name="connsiteX26" fmla="*/ 50 w 384"/>
                <a:gd name="connsiteY26" fmla="*/ 482 h 2726"/>
                <a:gd name="connsiteX27" fmla="*/ 64 w 384"/>
                <a:gd name="connsiteY27" fmla="*/ 422 h 2726"/>
                <a:gd name="connsiteX28" fmla="*/ 78 w 384"/>
                <a:gd name="connsiteY28" fmla="*/ 360 h 2726"/>
                <a:gd name="connsiteX29" fmla="*/ 96 w 384"/>
                <a:gd name="connsiteY29" fmla="*/ 300 h 2726"/>
                <a:gd name="connsiteX30" fmla="*/ 114 w 384"/>
                <a:gd name="connsiteY30" fmla="*/ 238 h 2726"/>
                <a:gd name="connsiteX31" fmla="*/ 134 w 384"/>
                <a:gd name="connsiteY31" fmla="*/ 178 h 2726"/>
                <a:gd name="connsiteX32" fmla="*/ 156 w 384"/>
                <a:gd name="connsiteY32" fmla="*/ 118 h 2726"/>
                <a:gd name="connsiteX33" fmla="*/ 180 w 384"/>
                <a:gd name="connsiteY33" fmla="*/ 60 h 2726"/>
                <a:gd name="connsiteX34" fmla="*/ 206 w 384"/>
                <a:gd name="connsiteY34" fmla="*/ 0 h 2726"/>
                <a:gd name="connsiteX0" fmla="*/ 336 w 336"/>
                <a:gd name="connsiteY0" fmla="*/ 2610 h 2610"/>
                <a:gd name="connsiteX1" fmla="*/ 310 w 336"/>
                <a:gd name="connsiteY1" fmla="*/ 2542 h 2610"/>
                <a:gd name="connsiteX2" fmla="*/ 282 w 336"/>
                <a:gd name="connsiteY2" fmla="*/ 2468 h 2610"/>
                <a:gd name="connsiteX3" fmla="*/ 254 w 336"/>
                <a:gd name="connsiteY3" fmla="*/ 2388 h 2610"/>
                <a:gd name="connsiteX4" fmla="*/ 224 w 336"/>
                <a:gd name="connsiteY4" fmla="*/ 2302 h 2610"/>
                <a:gd name="connsiteX5" fmla="*/ 196 w 336"/>
                <a:gd name="connsiteY5" fmla="*/ 2212 h 2610"/>
                <a:gd name="connsiteX6" fmla="*/ 168 w 336"/>
                <a:gd name="connsiteY6" fmla="*/ 2116 h 2610"/>
                <a:gd name="connsiteX7" fmla="*/ 140 w 336"/>
                <a:gd name="connsiteY7" fmla="*/ 2016 h 2610"/>
                <a:gd name="connsiteX8" fmla="*/ 114 w 336"/>
                <a:gd name="connsiteY8" fmla="*/ 1912 h 2610"/>
                <a:gd name="connsiteX9" fmla="*/ 90 w 336"/>
                <a:gd name="connsiteY9" fmla="*/ 1804 h 2610"/>
                <a:gd name="connsiteX10" fmla="*/ 68 w 336"/>
                <a:gd name="connsiteY10" fmla="*/ 1692 h 2610"/>
                <a:gd name="connsiteX11" fmla="*/ 48 w 336"/>
                <a:gd name="connsiteY11" fmla="*/ 1578 h 2610"/>
                <a:gd name="connsiteX12" fmla="*/ 30 w 336"/>
                <a:gd name="connsiteY12" fmla="*/ 1462 h 2610"/>
                <a:gd name="connsiteX13" fmla="*/ 16 w 336"/>
                <a:gd name="connsiteY13" fmla="*/ 1344 h 2610"/>
                <a:gd name="connsiteX14" fmla="*/ 8 w 336"/>
                <a:gd name="connsiteY14" fmla="*/ 1222 h 2610"/>
                <a:gd name="connsiteX15" fmla="*/ 2 w 336"/>
                <a:gd name="connsiteY15" fmla="*/ 1100 h 2610"/>
                <a:gd name="connsiteX16" fmla="*/ 0 w 336"/>
                <a:gd name="connsiteY16" fmla="*/ 1040 h 2610"/>
                <a:gd name="connsiteX17" fmla="*/ 0 w 336"/>
                <a:gd name="connsiteY17" fmla="*/ 978 h 2610"/>
                <a:gd name="connsiteX18" fmla="*/ 2 w 336"/>
                <a:gd name="connsiteY18" fmla="*/ 916 h 2610"/>
                <a:gd name="connsiteX19" fmla="*/ 4 w 336"/>
                <a:gd name="connsiteY19" fmla="*/ 854 h 2610"/>
                <a:gd name="connsiteX20" fmla="*/ 8 w 336"/>
                <a:gd name="connsiteY20" fmla="*/ 792 h 2610"/>
                <a:gd name="connsiteX21" fmla="*/ 14 w 336"/>
                <a:gd name="connsiteY21" fmla="*/ 730 h 2610"/>
                <a:gd name="connsiteX22" fmla="*/ 20 w 336"/>
                <a:gd name="connsiteY22" fmla="*/ 668 h 2610"/>
                <a:gd name="connsiteX23" fmla="*/ 30 w 336"/>
                <a:gd name="connsiteY23" fmla="*/ 606 h 2610"/>
                <a:gd name="connsiteX24" fmla="*/ 40 w 336"/>
                <a:gd name="connsiteY24" fmla="*/ 544 h 2610"/>
                <a:gd name="connsiteX25" fmla="*/ 50 w 336"/>
                <a:gd name="connsiteY25" fmla="*/ 482 h 2610"/>
                <a:gd name="connsiteX26" fmla="*/ 64 w 336"/>
                <a:gd name="connsiteY26" fmla="*/ 422 h 2610"/>
                <a:gd name="connsiteX27" fmla="*/ 78 w 336"/>
                <a:gd name="connsiteY27" fmla="*/ 360 h 2610"/>
                <a:gd name="connsiteX28" fmla="*/ 96 w 336"/>
                <a:gd name="connsiteY28" fmla="*/ 300 h 2610"/>
                <a:gd name="connsiteX29" fmla="*/ 114 w 336"/>
                <a:gd name="connsiteY29" fmla="*/ 238 h 2610"/>
                <a:gd name="connsiteX30" fmla="*/ 134 w 336"/>
                <a:gd name="connsiteY30" fmla="*/ 178 h 2610"/>
                <a:gd name="connsiteX31" fmla="*/ 156 w 336"/>
                <a:gd name="connsiteY31" fmla="*/ 118 h 2610"/>
                <a:gd name="connsiteX32" fmla="*/ 180 w 336"/>
                <a:gd name="connsiteY32" fmla="*/ 60 h 2610"/>
                <a:gd name="connsiteX33" fmla="*/ 206 w 336"/>
                <a:gd name="connsiteY33" fmla="*/ 0 h 2610"/>
                <a:gd name="connsiteX0" fmla="*/ 310 w 310"/>
                <a:gd name="connsiteY0" fmla="*/ 2542 h 2542"/>
                <a:gd name="connsiteX1" fmla="*/ 282 w 310"/>
                <a:gd name="connsiteY1" fmla="*/ 2468 h 2542"/>
                <a:gd name="connsiteX2" fmla="*/ 254 w 310"/>
                <a:gd name="connsiteY2" fmla="*/ 2388 h 2542"/>
                <a:gd name="connsiteX3" fmla="*/ 224 w 310"/>
                <a:gd name="connsiteY3" fmla="*/ 2302 h 2542"/>
                <a:gd name="connsiteX4" fmla="*/ 196 w 310"/>
                <a:gd name="connsiteY4" fmla="*/ 2212 h 2542"/>
                <a:gd name="connsiteX5" fmla="*/ 168 w 310"/>
                <a:gd name="connsiteY5" fmla="*/ 2116 h 2542"/>
                <a:gd name="connsiteX6" fmla="*/ 140 w 310"/>
                <a:gd name="connsiteY6" fmla="*/ 2016 h 2542"/>
                <a:gd name="connsiteX7" fmla="*/ 114 w 310"/>
                <a:gd name="connsiteY7" fmla="*/ 1912 h 2542"/>
                <a:gd name="connsiteX8" fmla="*/ 90 w 310"/>
                <a:gd name="connsiteY8" fmla="*/ 1804 h 2542"/>
                <a:gd name="connsiteX9" fmla="*/ 68 w 310"/>
                <a:gd name="connsiteY9" fmla="*/ 1692 h 2542"/>
                <a:gd name="connsiteX10" fmla="*/ 48 w 310"/>
                <a:gd name="connsiteY10" fmla="*/ 1578 h 2542"/>
                <a:gd name="connsiteX11" fmla="*/ 30 w 310"/>
                <a:gd name="connsiteY11" fmla="*/ 1462 h 2542"/>
                <a:gd name="connsiteX12" fmla="*/ 16 w 310"/>
                <a:gd name="connsiteY12" fmla="*/ 1344 h 2542"/>
                <a:gd name="connsiteX13" fmla="*/ 8 w 310"/>
                <a:gd name="connsiteY13" fmla="*/ 1222 h 2542"/>
                <a:gd name="connsiteX14" fmla="*/ 2 w 310"/>
                <a:gd name="connsiteY14" fmla="*/ 1100 h 2542"/>
                <a:gd name="connsiteX15" fmla="*/ 0 w 310"/>
                <a:gd name="connsiteY15" fmla="*/ 1040 h 2542"/>
                <a:gd name="connsiteX16" fmla="*/ 0 w 310"/>
                <a:gd name="connsiteY16" fmla="*/ 978 h 2542"/>
                <a:gd name="connsiteX17" fmla="*/ 2 w 310"/>
                <a:gd name="connsiteY17" fmla="*/ 916 h 2542"/>
                <a:gd name="connsiteX18" fmla="*/ 4 w 310"/>
                <a:gd name="connsiteY18" fmla="*/ 854 h 2542"/>
                <a:gd name="connsiteX19" fmla="*/ 8 w 310"/>
                <a:gd name="connsiteY19" fmla="*/ 792 h 2542"/>
                <a:gd name="connsiteX20" fmla="*/ 14 w 310"/>
                <a:gd name="connsiteY20" fmla="*/ 730 h 2542"/>
                <a:gd name="connsiteX21" fmla="*/ 20 w 310"/>
                <a:gd name="connsiteY21" fmla="*/ 668 h 2542"/>
                <a:gd name="connsiteX22" fmla="*/ 30 w 310"/>
                <a:gd name="connsiteY22" fmla="*/ 606 h 2542"/>
                <a:gd name="connsiteX23" fmla="*/ 40 w 310"/>
                <a:gd name="connsiteY23" fmla="*/ 544 h 2542"/>
                <a:gd name="connsiteX24" fmla="*/ 50 w 310"/>
                <a:gd name="connsiteY24" fmla="*/ 482 h 2542"/>
                <a:gd name="connsiteX25" fmla="*/ 64 w 310"/>
                <a:gd name="connsiteY25" fmla="*/ 422 h 2542"/>
                <a:gd name="connsiteX26" fmla="*/ 78 w 310"/>
                <a:gd name="connsiteY26" fmla="*/ 360 h 2542"/>
                <a:gd name="connsiteX27" fmla="*/ 96 w 310"/>
                <a:gd name="connsiteY27" fmla="*/ 300 h 2542"/>
                <a:gd name="connsiteX28" fmla="*/ 114 w 310"/>
                <a:gd name="connsiteY28" fmla="*/ 238 h 2542"/>
                <a:gd name="connsiteX29" fmla="*/ 134 w 310"/>
                <a:gd name="connsiteY29" fmla="*/ 178 h 2542"/>
                <a:gd name="connsiteX30" fmla="*/ 156 w 310"/>
                <a:gd name="connsiteY30" fmla="*/ 118 h 2542"/>
                <a:gd name="connsiteX31" fmla="*/ 180 w 310"/>
                <a:gd name="connsiteY31" fmla="*/ 60 h 2542"/>
                <a:gd name="connsiteX32" fmla="*/ 206 w 310"/>
                <a:gd name="connsiteY32" fmla="*/ 0 h 2542"/>
                <a:gd name="connsiteX0" fmla="*/ 282 w 282"/>
                <a:gd name="connsiteY0" fmla="*/ 2468 h 2468"/>
                <a:gd name="connsiteX1" fmla="*/ 254 w 282"/>
                <a:gd name="connsiteY1" fmla="*/ 2388 h 2468"/>
                <a:gd name="connsiteX2" fmla="*/ 224 w 282"/>
                <a:gd name="connsiteY2" fmla="*/ 2302 h 2468"/>
                <a:gd name="connsiteX3" fmla="*/ 196 w 282"/>
                <a:gd name="connsiteY3" fmla="*/ 2212 h 2468"/>
                <a:gd name="connsiteX4" fmla="*/ 168 w 282"/>
                <a:gd name="connsiteY4" fmla="*/ 2116 h 2468"/>
                <a:gd name="connsiteX5" fmla="*/ 140 w 282"/>
                <a:gd name="connsiteY5" fmla="*/ 2016 h 2468"/>
                <a:gd name="connsiteX6" fmla="*/ 114 w 282"/>
                <a:gd name="connsiteY6" fmla="*/ 1912 h 2468"/>
                <a:gd name="connsiteX7" fmla="*/ 90 w 282"/>
                <a:gd name="connsiteY7" fmla="*/ 1804 h 2468"/>
                <a:gd name="connsiteX8" fmla="*/ 68 w 282"/>
                <a:gd name="connsiteY8" fmla="*/ 1692 h 2468"/>
                <a:gd name="connsiteX9" fmla="*/ 48 w 282"/>
                <a:gd name="connsiteY9" fmla="*/ 1578 h 2468"/>
                <a:gd name="connsiteX10" fmla="*/ 30 w 282"/>
                <a:gd name="connsiteY10" fmla="*/ 1462 h 2468"/>
                <a:gd name="connsiteX11" fmla="*/ 16 w 282"/>
                <a:gd name="connsiteY11" fmla="*/ 1344 h 2468"/>
                <a:gd name="connsiteX12" fmla="*/ 8 w 282"/>
                <a:gd name="connsiteY12" fmla="*/ 1222 h 2468"/>
                <a:gd name="connsiteX13" fmla="*/ 2 w 282"/>
                <a:gd name="connsiteY13" fmla="*/ 1100 h 2468"/>
                <a:gd name="connsiteX14" fmla="*/ 0 w 282"/>
                <a:gd name="connsiteY14" fmla="*/ 1040 h 2468"/>
                <a:gd name="connsiteX15" fmla="*/ 0 w 282"/>
                <a:gd name="connsiteY15" fmla="*/ 978 h 2468"/>
                <a:gd name="connsiteX16" fmla="*/ 2 w 282"/>
                <a:gd name="connsiteY16" fmla="*/ 916 h 2468"/>
                <a:gd name="connsiteX17" fmla="*/ 4 w 282"/>
                <a:gd name="connsiteY17" fmla="*/ 854 h 2468"/>
                <a:gd name="connsiteX18" fmla="*/ 8 w 282"/>
                <a:gd name="connsiteY18" fmla="*/ 792 h 2468"/>
                <a:gd name="connsiteX19" fmla="*/ 14 w 282"/>
                <a:gd name="connsiteY19" fmla="*/ 730 h 2468"/>
                <a:gd name="connsiteX20" fmla="*/ 20 w 282"/>
                <a:gd name="connsiteY20" fmla="*/ 668 h 2468"/>
                <a:gd name="connsiteX21" fmla="*/ 30 w 282"/>
                <a:gd name="connsiteY21" fmla="*/ 606 h 2468"/>
                <a:gd name="connsiteX22" fmla="*/ 40 w 282"/>
                <a:gd name="connsiteY22" fmla="*/ 544 h 2468"/>
                <a:gd name="connsiteX23" fmla="*/ 50 w 282"/>
                <a:gd name="connsiteY23" fmla="*/ 482 h 2468"/>
                <a:gd name="connsiteX24" fmla="*/ 64 w 282"/>
                <a:gd name="connsiteY24" fmla="*/ 422 h 2468"/>
                <a:gd name="connsiteX25" fmla="*/ 78 w 282"/>
                <a:gd name="connsiteY25" fmla="*/ 360 h 2468"/>
                <a:gd name="connsiteX26" fmla="*/ 96 w 282"/>
                <a:gd name="connsiteY26" fmla="*/ 300 h 2468"/>
                <a:gd name="connsiteX27" fmla="*/ 114 w 282"/>
                <a:gd name="connsiteY27" fmla="*/ 238 h 2468"/>
                <a:gd name="connsiteX28" fmla="*/ 134 w 282"/>
                <a:gd name="connsiteY28" fmla="*/ 178 h 2468"/>
                <a:gd name="connsiteX29" fmla="*/ 156 w 282"/>
                <a:gd name="connsiteY29" fmla="*/ 118 h 2468"/>
                <a:gd name="connsiteX30" fmla="*/ 180 w 282"/>
                <a:gd name="connsiteY30" fmla="*/ 60 h 2468"/>
                <a:gd name="connsiteX31" fmla="*/ 206 w 282"/>
                <a:gd name="connsiteY31" fmla="*/ 0 h 2468"/>
                <a:gd name="connsiteX0" fmla="*/ 254 w 254"/>
                <a:gd name="connsiteY0" fmla="*/ 2388 h 2388"/>
                <a:gd name="connsiteX1" fmla="*/ 224 w 254"/>
                <a:gd name="connsiteY1" fmla="*/ 2302 h 2388"/>
                <a:gd name="connsiteX2" fmla="*/ 196 w 254"/>
                <a:gd name="connsiteY2" fmla="*/ 2212 h 2388"/>
                <a:gd name="connsiteX3" fmla="*/ 168 w 254"/>
                <a:gd name="connsiteY3" fmla="*/ 2116 h 2388"/>
                <a:gd name="connsiteX4" fmla="*/ 140 w 254"/>
                <a:gd name="connsiteY4" fmla="*/ 2016 h 2388"/>
                <a:gd name="connsiteX5" fmla="*/ 114 w 254"/>
                <a:gd name="connsiteY5" fmla="*/ 1912 h 2388"/>
                <a:gd name="connsiteX6" fmla="*/ 90 w 254"/>
                <a:gd name="connsiteY6" fmla="*/ 1804 h 2388"/>
                <a:gd name="connsiteX7" fmla="*/ 68 w 254"/>
                <a:gd name="connsiteY7" fmla="*/ 1692 h 2388"/>
                <a:gd name="connsiteX8" fmla="*/ 48 w 254"/>
                <a:gd name="connsiteY8" fmla="*/ 1578 h 2388"/>
                <a:gd name="connsiteX9" fmla="*/ 30 w 254"/>
                <a:gd name="connsiteY9" fmla="*/ 1462 h 2388"/>
                <a:gd name="connsiteX10" fmla="*/ 16 w 254"/>
                <a:gd name="connsiteY10" fmla="*/ 1344 h 2388"/>
                <a:gd name="connsiteX11" fmla="*/ 8 w 254"/>
                <a:gd name="connsiteY11" fmla="*/ 1222 h 2388"/>
                <a:gd name="connsiteX12" fmla="*/ 2 w 254"/>
                <a:gd name="connsiteY12" fmla="*/ 1100 h 2388"/>
                <a:gd name="connsiteX13" fmla="*/ 0 w 254"/>
                <a:gd name="connsiteY13" fmla="*/ 1040 h 2388"/>
                <a:gd name="connsiteX14" fmla="*/ 0 w 254"/>
                <a:gd name="connsiteY14" fmla="*/ 978 h 2388"/>
                <a:gd name="connsiteX15" fmla="*/ 2 w 254"/>
                <a:gd name="connsiteY15" fmla="*/ 916 h 2388"/>
                <a:gd name="connsiteX16" fmla="*/ 4 w 254"/>
                <a:gd name="connsiteY16" fmla="*/ 854 h 2388"/>
                <a:gd name="connsiteX17" fmla="*/ 8 w 254"/>
                <a:gd name="connsiteY17" fmla="*/ 792 h 2388"/>
                <a:gd name="connsiteX18" fmla="*/ 14 w 254"/>
                <a:gd name="connsiteY18" fmla="*/ 730 h 2388"/>
                <a:gd name="connsiteX19" fmla="*/ 20 w 254"/>
                <a:gd name="connsiteY19" fmla="*/ 668 h 2388"/>
                <a:gd name="connsiteX20" fmla="*/ 30 w 254"/>
                <a:gd name="connsiteY20" fmla="*/ 606 h 2388"/>
                <a:gd name="connsiteX21" fmla="*/ 40 w 254"/>
                <a:gd name="connsiteY21" fmla="*/ 544 h 2388"/>
                <a:gd name="connsiteX22" fmla="*/ 50 w 254"/>
                <a:gd name="connsiteY22" fmla="*/ 482 h 2388"/>
                <a:gd name="connsiteX23" fmla="*/ 64 w 254"/>
                <a:gd name="connsiteY23" fmla="*/ 422 h 2388"/>
                <a:gd name="connsiteX24" fmla="*/ 78 w 254"/>
                <a:gd name="connsiteY24" fmla="*/ 360 h 2388"/>
                <a:gd name="connsiteX25" fmla="*/ 96 w 254"/>
                <a:gd name="connsiteY25" fmla="*/ 300 h 2388"/>
                <a:gd name="connsiteX26" fmla="*/ 114 w 254"/>
                <a:gd name="connsiteY26" fmla="*/ 238 h 2388"/>
                <a:gd name="connsiteX27" fmla="*/ 134 w 254"/>
                <a:gd name="connsiteY27" fmla="*/ 178 h 2388"/>
                <a:gd name="connsiteX28" fmla="*/ 156 w 254"/>
                <a:gd name="connsiteY28" fmla="*/ 118 h 2388"/>
                <a:gd name="connsiteX29" fmla="*/ 180 w 254"/>
                <a:gd name="connsiteY29" fmla="*/ 60 h 2388"/>
                <a:gd name="connsiteX30" fmla="*/ 206 w 254"/>
                <a:gd name="connsiteY30" fmla="*/ 0 h 2388"/>
                <a:gd name="connsiteX0" fmla="*/ 224 w 224"/>
                <a:gd name="connsiteY0" fmla="*/ 2302 h 2302"/>
                <a:gd name="connsiteX1" fmla="*/ 196 w 224"/>
                <a:gd name="connsiteY1" fmla="*/ 2212 h 2302"/>
                <a:gd name="connsiteX2" fmla="*/ 168 w 224"/>
                <a:gd name="connsiteY2" fmla="*/ 2116 h 2302"/>
                <a:gd name="connsiteX3" fmla="*/ 140 w 224"/>
                <a:gd name="connsiteY3" fmla="*/ 2016 h 2302"/>
                <a:gd name="connsiteX4" fmla="*/ 114 w 224"/>
                <a:gd name="connsiteY4" fmla="*/ 1912 h 2302"/>
                <a:gd name="connsiteX5" fmla="*/ 90 w 224"/>
                <a:gd name="connsiteY5" fmla="*/ 1804 h 2302"/>
                <a:gd name="connsiteX6" fmla="*/ 68 w 224"/>
                <a:gd name="connsiteY6" fmla="*/ 1692 h 2302"/>
                <a:gd name="connsiteX7" fmla="*/ 48 w 224"/>
                <a:gd name="connsiteY7" fmla="*/ 1578 h 2302"/>
                <a:gd name="connsiteX8" fmla="*/ 30 w 224"/>
                <a:gd name="connsiteY8" fmla="*/ 1462 h 2302"/>
                <a:gd name="connsiteX9" fmla="*/ 16 w 224"/>
                <a:gd name="connsiteY9" fmla="*/ 1344 h 2302"/>
                <a:gd name="connsiteX10" fmla="*/ 8 w 224"/>
                <a:gd name="connsiteY10" fmla="*/ 1222 h 2302"/>
                <a:gd name="connsiteX11" fmla="*/ 2 w 224"/>
                <a:gd name="connsiteY11" fmla="*/ 1100 h 2302"/>
                <a:gd name="connsiteX12" fmla="*/ 0 w 224"/>
                <a:gd name="connsiteY12" fmla="*/ 1040 h 2302"/>
                <a:gd name="connsiteX13" fmla="*/ 0 w 224"/>
                <a:gd name="connsiteY13" fmla="*/ 978 h 2302"/>
                <a:gd name="connsiteX14" fmla="*/ 2 w 224"/>
                <a:gd name="connsiteY14" fmla="*/ 916 h 2302"/>
                <a:gd name="connsiteX15" fmla="*/ 4 w 224"/>
                <a:gd name="connsiteY15" fmla="*/ 854 h 2302"/>
                <a:gd name="connsiteX16" fmla="*/ 8 w 224"/>
                <a:gd name="connsiteY16" fmla="*/ 792 h 2302"/>
                <a:gd name="connsiteX17" fmla="*/ 14 w 224"/>
                <a:gd name="connsiteY17" fmla="*/ 730 h 2302"/>
                <a:gd name="connsiteX18" fmla="*/ 20 w 224"/>
                <a:gd name="connsiteY18" fmla="*/ 668 h 2302"/>
                <a:gd name="connsiteX19" fmla="*/ 30 w 224"/>
                <a:gd name="connsiteY19" fmla="*/ 606 h 2302"/>
                <a:gd name="connsiteX20" fmla="*/ 40 w 224"/>
                <a:gd name="connsiteY20" fmla="*/ 544 h 2302"/>
                <a:gd name="connsiteX21" fmla="*/ 50 w 224"/>
                <a:gd name="connsiteY21" fmla="*/ 482 h 2302"/>
                <a:gd name="connsiteX22" fmla="*/ 64 w 224"/>
                <a:gd name="connsiteY22" fmla="*/ 422 h 2302"/>
                <a:gd name="connsiteX23" fmla="*/ 78 w 224"/>
                <a:gd name="connsiteY23" fmla="*/ 360 h 2302"/>
                <a:gd name="connsiteX24" fmla="*/ 96 w 224"/>
                <a:gd name="connsiteY24" fmla="*/ 300 h 2302"/>
                <a:gd name="connsiteX25" fmla="*/ 114 w 224"/>
                <a:gd name="connsiteY25" fmla="*/ 238 h 2302"/>
                <a:gd name="connsiteX26" fmla="*/ 134 w 224"/>
                <a:gd name="connsiteY26" fmla="*/ 178 h 2302"/>
                <a:gd name="connsiteX27" fmla="*/ 156 w 224"/>
                <a:gd name="connsiteY27" fmla="*/ 118 h 2302"/>
                <a:gd name="connsiteX28" fmla="*/ 180 w 224"/>
                <a:gd name="connsiteY28" fmla="*/ 60 h 2302"/>
                <a:gd name="connsiteX29" fmla="*/ 206 w 224"/>
                <a:gd name="connsiteY29" fmla="*/ 0 h 2302"/>
                <a:gd name="connsiteX0" fmla="*/ 196 w 206"/>
                <a:gd name="connsiteY0" fmla="*/ 2212 h 2212"/>
                <a:gd name="connsiteX1" fmla="*/ 168 w 206"/>
                <a:gd name="connsiteY1" fmla="*/ 2116 h 2212"/>
                <a:gd name="connsiteX2" fmla="*/ 140 w 206"/>
                <a:gd name="connsiteY2" fmla="*/ 2016 h 2212"/>
                <a:gd name="connsiteX3" fmla="*/ 114 w 206"/>
                <a:gd name="connsiteY3" fmla="*/ 1912 h 2212"/>
                <a:gd name="connsiteX4" fmla="*/ 90 w 206"/>
                <a:gd name="connsiteY4" fmla="*/ 1804 h 2212"/>
                <a:gd name="connsiteX5" fmla="*/ 68 w 206"/>
                <a:gd name="connsiteY5" fmla="*/ 1692 h 2212"/>
                <a:gd name="connsiteX6" fmla="*/ 48 w 206"/>
                <a:gd name="connsiteY6" fmla="*/ 1578 h 2212"/>
                <a:gd name="connsiteX7" fmla="*/ 30 w 206"/>
                <a:gd name="connsiteY7" fmla="*/ 1462 h 2212"/>
                <a:gd name="connsiteX8" fmla="*/ 16 w 206"/>
                <a:gd name="connsiteY8" fmla="*/ 1344 h 2212"/>
                <a:gd name="connsiteX9" fmla="*/ 8 w 206"/>
                <a:gd name="connsiteY9" fmla="*/ 1222 h 2212"/>
                <a:gd name="connsiteX10" fmla="*/ 2 w 206"/>
                <a:gd name="connsiteY10" fmla="*/ 1100 h 2212"/>
                <a:gd name="connsiteX11" fmla="*/ 0 w 206"/>
                <a:gd name="connsiteY11" fmla="*/ 1040 h 2212"/>
                <a:gd name="connsiteX12" fmla="*/ 0 w 206"/>
                <a:gd name="connsiteY12" fmla="*/ 978 h 2212"/>
                <a:gd name="connsiteX13" fmla="*/ 2 w 206"/>
                <a:gd name="connsiteY13" fmla="*/ 916 h 2212"/>
                <a:gd name="connsiteX14" fmla="*/ 4 w 206"/>
                <a:gd name="connsiteY14" fmla="*/ 854 h 2212"/>
                <a:gd name="connsiteX15" fmla="*/ 8 w 206"/>
                <a:gd name="connsiteY15" fmla="*/ 792 h 2212"/>
                <a:gd name="connsiteX16" fmla="*/ 14 w 206"/>
                <a:gd name="connsiteY16" fmla="*/ 730 h 2212"/>
                <a:gd name="connsiteX17" fmla="*/ 20 w 206"/>
                <a:gd name="connsiteY17" fmla="*/ 668 h 2212"/>
                <a:gd name="connsiteX18" fmla="*/ 30 w 206"/>
                <a:gd name="connsiteY18" fmla="*/ 606 h 2212"/>
                <a:gd name="connsiteX19" fmla="*/ 40 w 206"/>
                <a:gd name="connsiteY19" fmla="*/ 544 h 2212"/>
                <a:gd name="connsiteX20" fmla="*/ 50 w 206"/>
                <a:gd name="connsiteY20" fmla="*/ 482 h 2212"/>
                <a:gd name="connsiteX21" fmla="*/ 64 w 206"/>
                <a:gd name="connsiteY21" fmla="*/ 422 h 2212"/>
                <a:gd name="connsiteX22" fmla="*/ 78 w 206"/>
                <a:gd name="connsiteY22" fmla="*/ 360 h 2212"/>
                <a:gd name="connsiteX23" fmla="*/ 96 w 206"/>
                <a:gd name="connsiteY23" fmla="*/ 300 h 2212"/>
                <a:gd name="connsiteX24" fmla="*/ 114 w 206"/>
                <a:gd name="connsiteY24" fmla="*/ 238 h 2212"/>
                <a:gd name="connsiteX25" fmla="*/ 134 w 206"/>
                <a:gd name="connsiteY25" fmla="*/ 178 h 2212"/>
                <a:gd name="connsiteX26" fmla="*/ 156 w 206"/>
                <a:gd name="connsiteY26" fmla="*/ 118 h 2212"/>
                <a:gd name="connsiteX27" fmla="*/ 180 w 206"/>
                <a:gd name="connsiteY27" fmla="*/ 60 h 2212"/>
                <a:gd name="connsiteX28" fmla="*/ 206 w 206"/>
                <a:gd name="connsiteY28" fmla="*/ 0 h 221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6" h="2212">
                  <a:moveTo>
                    <a:pt x="196" y="2212"/>
                  </a:moveTo>
                  <a:cubicBezTo>
                    <a:pt x="187" y="2180"/>
                    <a:pt x="177" y="2148"/>
                    <a:pt x="168" y="2116"/>
                  </a:cubicBezTo>
                  <a:cubicBezTo>
                    <a:pt x="159" y="2083"/>
                    <a:pt x="149" y="2049"/>
                    <a:pt x="140" y="2016"/>
                  </a:cubicBezTo>
                  <a:cubicBezTo>
                    <a:pt x="131" y="1981"/>
                    <a:pt x="123" y="1947"/>
                    <a:pt x="114" y="1912"/>
                  </a:cubicBezTo>
                  <a:lnTo>
                    <a:pt x="90" y="1804"/>
                  </a:lnTo>
                  <a:cubicBezTo>
                    <a:pt x="83" y="1767"/>
                    <a:pt x="75" y="1729"/>
                    <a:pt x="68" y="1692"/>
                  </a:cubicBezTo>
                  <a:cubicBezTo>
                    <a:pt x="61" y="1654"/>
                    <a:pt x="55" y="1616"/>
                    <a:pt x="48" y="1578"/>
                  </a:cubicBezTo>
                  <a:cubicBezTo>
                    <a:pt x="42" y="1539"/>
                    <a:pt x="36" y="1501"/>
                    <a:pt x="30" y="1462"/>
                  </a:cubicBezTo>
                  <a:cubicBezTo>
                    <a:pt x="25" y="1423"/>
                    <a:pt x="21" y="1383"/>
                    <a:pt x="16" y="1344"/>
                  </a:cubicBezTo>
                  <a:cubicBezTo>
                    <a:pt x="13" y="1303"/>
                    <a:pt x="11" y="1263"/>
                    <a:pt x="8" y="1222"/>
                  </a:cubicBezTo>
                  <a:cubicBezTo>
                    <a:pt x="6" y="1181"/>
                    <a:pt x="4" y="1141"/>
                    <a:pt x="2" y="1100"/>
                  </a:cubicBezTo>
                  <a:cubicBezTo>
                    <a:pt x="1" y="1080"/>
                    <a:pt x="1" y="1060"/>
                    <a:pt x="0" y="1040"/>
                  </a:cubicBezTo>
                  <a:lnTo>
                    <a:pt x="0" y="978"/>
                  </a:lnTo>
                  <a:cubicBezTo>
                    <a:pt x="1" y="957"/>
                    <a:pt x="1" y="937"/>
                    <a:pt x="2" y="916"/>
                  </a:cubicBezTo>
                  <a:cubicBezTo>
                    <a:pt x="3" y="895"/>
                    <a:pt x="3" y="875"/>
                    <a:pt x="4" y="854"/>
                  </a:cubicBezTo>
                  <a:cubicBezTo>
                    <a:pt x="5" y="833"/>
                    <a:pt x="7" y="813"/>
                    <a:pt x="8" y="792"/>
                  </a:cubicBezTo>
                  <a:cubicBezTo>
                    <a:pt x="10" y="771"/>
                    <a:pt x="12" y="751"/>
                    <a:pt x="14" y="730"/>
                  </a:cubicBezTo>
                  <a:cubicBezTo>
                    <a:pt x="16" y="709"/>
                    <a:pt x="18" y="689"/>
                    <a:pt x="20" y="668"/>
                  </a:cubicBezTo>
                  <a:cubicBezTo>
                    <a:pt x="23" y="647"/>
                    <a:pt x="27" y="627"/>
                    <a:pt x="30" y="606"/>
                  </a:cubicBezTo>
                  <a:cubicBezTo>
                    <a:pt x="33" y="585"/>
                    <a:pt x="37" y="565"/>
                    <a:pt x="40" y="544"/>
                  </a:cubicBezTo>
                  <a:cubicBezTo>
                    <a:pt x="43" y="523"/>
                    <a:pt x="47" y="503"/>
                    <a:pt x="50" y="482"/>
                  </a:cubicBezTo>
                  <a:cubicBezTo>
                    <a:pt x="55" y="462"/>
                    <a:pt x="59" y="442"/>
                    <a:pt x="64" y="422"/>
                  </a:cubicBezTo>
                  <a:cubicBezTo>
                    <a:pt x="69" y="401"/>
                    <a:pt x="73" y="381"/>
                    <a:pt x="78" y="360"/>
                  </a:cubicBezTo>
                  <a:lnTo>
                    <a:pt x="96" y="300"/>
                  </a:lnTo>
                  <a:cubicBezTo>
                    <a:pt x="102" y="279"/>
                    <a:pt x="108" y="259"/>
                    <a:pt x="114" y="238"/>
                  </a:cubicBezTo>
                  <a:cubicBezTo>
                    <a:pt x="121" y="218"/>
                    <a:pt x="127" y="198"/>
                    <a:pt x="134" y="178"/>
                  </a:cubicBezTo>
                  <a:cubicBezTo>
                    <a:pt x="141" y="158"/>
                    <a:pt x="149" y="138"/>
                    <a:pt x="156" y="118"/>
                  </a:cubicBezTo>
                  <a:cubicBezTo>
                    <a:pt x="164" y="99"/>
                    <a:pt x="172" y="79"/>
                    <a:pt x="180" y="60"/>
                  </a:cubicBezTo>
                  <a:cubicBezTo>
                    <a:pt x="189" y="40"/>
                    <a:pt x="197" y="20"/>
                    <a:pt x="206" y="0"/>
                  </a:cubicBezTo>
                </a:path>
              </a:pathLst>
            </a:custGeom>
            <a:noFill/>
            <a:ln w="12700">
              <a:solidFill>
                <a:schemeClr val="accent5"/>
              </a:solidFill>
              <a:prstDash val="solid"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" name="Freeform 18"/>
            <p:cNvSpPr/>
            <p:nvPr/>
          </p:nvSpPr>
          <p:spPr>
            <a:xfrm rot="6001719" flipH="1">
              <a:off x="1426445" y="2222712"/>
              <a:ext cx="1080147" cy="3781703"/>
            </a:xfrm>
            <a:custGeom>
              <a:avLst/>
              <a:gdLst>
                <a:gd name="connsiteX0" fmla="*/ 486 w 910"/>
                <a:gd name="connsiteY0" fmla="*/ 3912 h 3912"/>
                <a:gd name="connsiteX1" fmla="*/ 486 w 910"/>
                <a:gd name="connsiteY1" fmla="*/ 3912 h 3912"/>
                <a:gd name="connsiteX2" fmla="*/ 432 w 910"/>
                <a:gd name="connsiteY2" fmla="*/ 3804 h 3912"/>
                <a:gd name="connsiteX3" fmla="*/ 406 w 910"/>
                <a:gd name="connsiteY3" fmla="*/ 3746 h 3912"/>
                <a:gd name="connsiteX4" fmla="*/ 374 w 910"/>
                <a:gd name="connsiteY4" fmla="*/ 3678 h 3912"/>
                <a:gd name="connsiteX5" fmla="*/ 340 w 910"/>
                <a:gd name="connsiteY5" fmla="*/ 3598 h 3912"/>
                <a:gd name="connsiteX6" fmla="*/ 304 w 910"/>
                <a:gd name="connsiteY6" fmla="*/ 3508 h 3912"/>
                <a:gd name="connsiteX7" fmla="*/ 268 w 910"/>
                <a:gd name="connsiteY7" fmla="*/ 3408 h 3912"/>
                <a:gd name="connsiteX8" fmla="*/ 230 w 910"/>
                <a:gd name="connsiteY8" fmla="*/ 3302 h 3912"/>
                <a:gd name="connsiteX9" fmla="*/ 192 w 910"/>
                <a:gd name="connsiteY9" fmla="*/ 3186 h 3912"/>
                <a:gd name="connsiteX10" fmla="*/ 156 w 910"/>
                <a:gd name="connsiteY10" fmla="*/ 3062 h 3912"/>
                <a:gd name="connsiteX11" fmla="*/ 122 w 910"/>
                <a:gd name="connsiteY11" fmla="*/ 2932 h 3912"/>
                <a:gd name="connsiteX12" fmla="*/ 90 w 910"/>
                <a:gd name="connsiteY12" fmla="*/ 2796 h 3912"/>
                <a:gd name="connsiteX13" fmla="*/ 76 w 910"/>
                <a:gd name="connsiteY13" fmla="*/ 2726 h 3912"/>
                <a:gd name="connsiteX14" fmla="*/ 62 w 910"/>
                <a:gd name="connsiteY14" fmla="*/ 2654 h 3912"/>
                <a:gd name="connsiteX15" fmla="*/ 50 w 910"/>
                <a:gd name="connsiteY15" fmla="*/ 2582 h 3912"/>
                <a:gd name="connsiteX16" fmla="*/ 38 w 910"/>
                <a:gd name="connsiteY16" fmla="*/ 2508 h 3912"/>
                <a:gd name="connsiteX17" fmla="*/ 28 w 910"/>
                <a:gd name="connsiteY17" fmla="*/ 2434 h 3912"/>
                <a:gd name="connsiteX18" fmla="*/ 20 w 910"/>
                <a:gd name="connsiteY18" fmla="*/ 2358 h 3912"/>
                <a:gd name="connsiteX19" fmla="*/ 12 w 910"/>
                <a:gd name="connsiteY19" fmla="*/ 2280 h 3912"/>
                <a:gd name="connsiteX20" fmla="*/ 6 w 910"/>
                <a:gd name="connsiteY20" fmla="*/ 2202 h 3912"/>
                <a:gd name="connsiteX21" fmla="*/ 2 w 910"/>
                <a:gd name="connsiteY21" fmla="*/ 2124 h 3912"/>
                <a:gd name="connsiteX22" fmla="*/ 0 w 910"/>
                <a:gd name="connsiteY22" fmla="*/ 2044 h 3912"/>
                <a:gd name="connsiteX23" fmla="*/ 0 w 910"/>
                <a:gd name="connsiteY23" fmla="*/ 1964 h 3912"/>
                <a:gd name="connsiteX24" fmla="*/ 2 w 910"/>
                <a:gd name="connsiteY24" fmla="*/ 1884 h 3912"/>
                <a:gd name="connsiteX25" fmla="*/ 6 w 910"/>
                <a:gd name="connsiteY25" fmla="*/ 1804 h 3912"/>
                <a:gd name="connsiteX26" fmla="*/ 12 w 910"/>
                <a:gd name="connsiteY26" fmla="*/ 1722 h 3912"/>
                <a:gd name="connsiteX27" fmla="*/ 20 w 910"/>
                <a:gd name="connsiteY27" fmla="*/ 1642 h 3912"/>
                <a:gd name="connsiteX28" fmla="*/ 32 w 910"/>
                <a:gd name="connsiteY28" fmla="*/ 1560 h 3912"/>
                <a:gd name="connsiteX29" fmla="*/ 46 w 910"/>
                <a:gd name="connsiteY29" fmla="*/ 1478 h 3912"/>
                <a:gd name="connsiteX30" fmla="*/ 62 w 910"/>
                <a:gd name="connsiteY30" fmla="*/ 1396 h 3912"/>
                <a:gd name="connsiteX31" fmla="*/ 80 w 910"/>
                <a:gd name="connsiteY31" fmla="*/ 1314 h 3912"/>
                <a:gd name="connsiteX32" fmla="*/ 102 w 910"/>
                <a:gd name="connsiteY32" fmla="*/ 1232 h 3912"/>
                <a:gd name="connsiteX33" fmla="*/ 126 w 910"/>
                <a:gd name="connsiteY33" fmla="*/ 1150 h 3912"/>
                <a:gd name="connsiteX34" fmla="*/ 154 w 910"/>
                <a:gd name="connsiteY34" fmla="*/ 1070 h 3912"/>
                <a:gd name="connsiteX35" fmla="*/ 184 w 910"/>
                <a:gd name="connsiteY35" fmla="*/ 988 h 3912"/>
                <a:gd name="connsiteX36" fmla="*/ 218 w 910"/>
                <a:gd name="connsiteY36" fmla="*/ 908 h 3912"/>
                <a:gd name="connsiteX37" fmla="*/ 254 w 910"/>
                <a:gd name="connsiteY37" fmla="*/ 828 h 3912"/>
                <a:gd name="connsiteX38" fmla="*/ 294 w 910"/>
                <a:gd name="connsiteY38" fmla="*/ 748 h 3912"/>
                <a:gd name="connsiteX39" fmla="*/ 338 w 910"/>
                <a:gd name="connsiteY39" fmla="*/ 668 h 3912"/>
                <a:gd name="connsiteX40" fmla="*/ 386 w 910"/>
                <a:gd name="connsiteY40" fmla="*/ 590 h 3912"/>
                <a:gd name="connsiteX41" fmla="*/ 438 w 910"/>
                <a:gd name="connsiteY41" fmla="*/ 514 h 3912"/>
                <a:gd name="connsiteX42" fmla="*/ 492 w 910"/>
                <a:gd name="connsiteY42" fmla="*/ 436 h 3912"/>
                <a:gd name="connsiteX43" fmla="*/ 552 w 910"/>
                <a:gd name="connsiteY43" fmla="*/ 362 h 3912"/>
                <a:gd name="connsiteX44" fmla="*/ 616 w 910"/>
                <a:gd name="connsiteY44" fmla="*/ 286 h 3912"/>
                <a:gd name="connsiteX45" fmla="*/ 682 w 910"/>
                <a:gd name="connsiteY45" fmla="*/ 214 h 3912"/>
                <a:gd name="connsiteX46" fmla="*/ 754 w 910"/>
                <a:gd name="connsiteY46" fmla="*/ 140 h 3912"/>
                <a:gd name="connsiteX47" fmla="*/ 830 w 910"/>
                <a:gd name="connsiteY47" fmla="*/ 70 h 3912"/>
                <a:gd name="connsiteX48" fmla="*/ 910 w 910"/>
                <a:gd name="connsiteY48" fmla="*/ 0 h 3912"/>
                <a:gd name="connsiteX0" fmla="*/ 486 w 910"/>
                <a:gd name="connsiteY0" fmla="*/ 3912 h 3912"/>
                <a:gd name="connsiteX1" fmla="*/ 432 w 910"/>
                <a:gd name="connsiteY1" fmla="*/ 3804 h 3912"/>
                <a:gd name="connsiteX2" fmla="*/ 406 w 910"/>
                <a:gd name="connsiteY2" fmla="*/ 3746 h 3912"/>
                <a:gd name="connsiteX3" fmla="*/ 374 w 910"/>
                <a:gd name="connsiteY3" fmla="*/ 3678 h 3912"/>
                <a:gd name="connsiteX4" fmla="*/ 340 w 910"/>
                <a:gd name="connsiteY4" fmla="*/ 3598 h 3912"/>
                <a:gd name="connsiteX5" fmla="*/ 304 w 910"/>
                <a:gd name="connsiteY5" fmla="*/ 3508 h 3912"/>
                <a:gd name="connsiteX6" fmla="*/ 268 w 910"/>
                <a:gd name="connsiteY6" fmla="*/ 3408 h 3912"/>
                <a:gd name="connsiteX7" fmla="*/ 230 w 910"/>
                <a:gd name="connsiteY7" fmla="*/ 3302 h 3912"/>
                <a:gd name="connsiteX8" fmla="*/ 192 w 910"/>
                <a:gd name="connsiteY8" fmla="*/ 3186 h 3912"/>
                <a:gd name="connsiteX9" fmla="*/ 156 w 910"/>
                <a:gd name="connsiteY9" fmla="*/ 3062 h 3912"/>
                <a:gd name="connsiteX10" fmla="*/ 122 w 910"/>
                <a:gd name="connsiteY10" fmla="*/ 2932 h 3912"/>
                <a:gd name="connsiteX11" fmla="*/ 90 w 910"/>
                <a:gd name="connsiteY11" fmla="*/ 2796 h 3912"/>
                <a:gd name="connsiteX12" fmla="*/ 76 w 910"/>
                <a:gd name="connsiteY12" fmla="*/ 2726 h 3912"/>
                <a:gd name="connsiteX13" fmla="*/ 62 w 910"/>
                <a:gd name="connsiteY13" fmla="*/ 2654 h 3912"/>
                <a:gd name="connsiteX14" fmla="*/ 50 w 910"/>
                <a:gd name="connsiteY14" fmla="*/ 2582 h 3912"/>
                <a:gd name="connsiteX15" fmla="*/ 38 w 910"/>
                <a:gd name="connsiteY15" fmla="*/ 2508 h 3912"/>
                <a:gd name="connsiteX16" fmla="*/ 28 w 910"/>
                <a:gd name="connsiteY16" fmla="*/ 2434 h 3912"/>
                <a:gd name="connsiteX17" fmla="*/ 20 w 910"/>
                <a:gd name="connsiteY17" fmla="*/ 2358 h 3912"/>
                <a:gd name="connsiteX18" fmla="*/ 12 w 910"/>
                <a:gd name="connsiteY18" fmla="*/ 2280 h 3912"/>
                <a:gd name="connsiteX19" fmla="*/ 6 w 910"/>
                <a:gd name="connsiteY19" fmla="*/ 2202 h 3912"/>
                <a:gd name="connsiteX20" fmla="*/ 2 w 910"/>
                <a:gd name="connsiteY20" fmla="*/ 2124 h 3912"/>
                <a:gd name="connsiteX21" fmla="*/ 0 w 910"/>
                <a:gd name="connsiteY21" fmla="*/ 2044 h 3912"/>
                <a:gd name="connsiteX22" fmla="*/ 0 w 910"/>
                <a:gd name="connsiteY22" fmla="*/ 1964 h 3912"/>
                <a:gd name="connsiteX23" fmla="*/ 2 w 910"/>
                <a:gd name="connsiteY23" fmla="*/ 1884 h 3912"/>
                <a:gd name="connsiteX24" fmla="*/ 6 w 910"/>
                <a:gd name="connsiteY24" fmla="*/ 1804 h 3912"/>
                <a:gd name="connsiteX25" fmla="*/ 12 w 910"/>
                <a:gd name="connsiteY25" fmla="*/ 1722 h 3912"/>
                <a:gd name="connsiteX26" fmla="*/ 20 w 910"/>
                <a:gd name="connsiteY26" fmla="*/ 1642 h 3912"/>
                <a:gd name="connsiteX27" fmla="*/ 32 w 910"/>
                <a:gd name="connsiteY27" fmla="*/ 1560 h 3912"/>
                <a:gd name="connsiteX28" fmla="*/ 46 w 910"/>
                <a:gd name="connsiteY28" fmla="*/ 1478 h 3912"/>
                <a:gd name="connsiteX29" fmla="*/ 62 w 910"/>
                <a:gd name="connsiteY29" fmla="*/ 1396 h 3912"/>
                <a:gd name="connsiteX30" fmla="*/ 80 w 910"/>
                <a:gd name="connsiteY30" fmla="*/ 1314 h 3912"/>
                <a:gd name="connsiteX31" fmla="*/ 102 w 910"/>
                <a:gd name="connsiteY31" fmla="*/ 1232 h 3912"/>
                <a:gd name="connsiteX32" fmla="*/ 126 w 910"/>
                <a:gd name="connsiteY32" fmla="*/ 1150 h 3912"/>
                <a:gd name="connsiteX33" fmla="*/ 154 w 910"/>
                <a:gd name="connsiteY33" fmla="*/ 1070 h 3912"/>
                <a:gd name="connsiteX34" fmla="*/ 184 w 910"/>
                <a:gd name="connsiteY34" fmla="*/ 988 h 3912"/>
                <a:gd name="connsiteX35" fmla="*/ 218 w 910"/>
                <a:gd name="connsiteY35" fmla="*/ 908 h 3912"/>
                <a:gd name="connsiteX36" fmla="*/ 254 w 910"/>
                <a:gd name="connsiteY36" fmla="*/ 828 h 3912"/>
                <a:gd name="connsiteX37" fmla="*/ 294 w 910"/>
                <a:gd name="connsiteY37" fmla="*/ 748 h 3912"/>
                <a:gd name="connsiteX38" fmla="*/ 338 w 910"/>
                <a:gd name="connsiteY38" fmla="*/ 668 h 3912"/>
                <a:gd name="connsiteX39" fmla="*/ 386 w 910"/>
                <a:gd name="connsiteY39" fmla="*/ 590 h 3912"/>
                <a:gd name="connsiteX40" fmla="*/ 438 w 910"/>
                <a:gd name="connsiteY40" fmla="*/ 514 h 3912"/>
                <a:gd name="connsiteX41" fmla="*/ 492 w 910"/>
                <a:gd name="connsiteY41" fmla="*/ 436 h 3912"/>
                <a:gd name="connsiteX42" fmla="*/ 552 w 910"/>
                <a:gd name="connsiteY42" fmla="*/ 362 h 3912"/>
                <a:gd name="connsiteX43" fmla="*/ 616 w 910"/>
                <a:gd name="connsiteY43" fmla="*/ 286 h 3912"/>
                <a:gd name="connsiteX44" fmla="*/ 682 w 910"/>
                <a:gd name="connsiteY44" fmla="*/ 214 h 3912"/>
                <a:gd name="connsiteX45" fmla="*/ 754 w 910"/>
                <a:gd name="connsiteY45" fmla="*/ 140 h 3912"/>
                <a:gd name="connsiteX46" fmla="*/ 830 w 910"/>
                <a:gd name="connsiteY46" fmla="*/ 70 h 3912"/>
                <a:gd name="connsiteX47" fmla="*/ 910 w 910"/>
                <a:gd name="connsiteY47" fmla="*/ 0 h 3912"/>
                <a:gd name="connsiteX0" fmla="*/ 432 w 910"/>
                <a:gd name="connsiteY0" fmla="*/ 3804 h 3804"/>
                <a:gd name="connsiteX1" fmla="*/ 406 w 910"/>
                <a:gd name="connsiteY1" fmla="*/ 3746 h 3804"/>
                <a:gd name="connsiteX2" fmla="*/ 374 w 910"/>
                <a:gd name="connsiteY2" fmla="*/ 3678 h 3804"/>
                <a:gd name="connsiteX3" fmla="*/ 340 w 910"/>
                <a:gd name="connsiteY3" fmla="*/ 3598 h 3804"/>
                <a:gd name="connsiteX4" fmla="*/ 304 w 910"/>
                <a:gd name="connsiteY4" fmla="*/ 3508 h 3804"/>
                <a:gd name="connsiteX5" fmla="*/ 268 w 910"/>
                <a:gd name="connsiteY5" fmla="*/ 3408 h 3804"/>
                <a:gd name="connsiteX6" fmla="*/ 230 w 910"/>
                <a:gd name="connsiteY6" fmla="*/ 3302 h 3804"/>
                <a:gd name="connsiteX7" fmla="*/ 192 w 910"/>
                <a:gd name="connsiteY7" fmla="*/ 3186 h 3804"/>
                <a:gd name="connsiteX8" fmla="*/ 156 w 910"/>
                <a:gd name="connsiteY8" fmla="*/ 3062 h 3804"/>
                <a:gd name="connsiteX9" fmla="*/ 122 w 910"/>
                <a:gd name="connsiteY9" fmla="*/ 2932 h 3804"/>
                <a:gd name="connsiteX10" fmla="*/ 90 w 910"/>
                <a:gd name="connsiteY10" fmla="*/ 2796 h 3804"/>
                <a:gd name="connsiteX11" fmla="*/ 76 w 910"/>
                <a:gd name="connsiteY11" fmla="*/ 2726 h 3804"/>
                <a:gd name="connsiteX12" fmla="*/ 62 w 910"/>
                <a:gd name="connsiteY12" fmla="*/ 2654 h 3804"/>
                <a:gd name="connsiteX13" fmla="*/ 50 w 910"/>
                <a:gd name="connsiteY13" fmla="*/ 2582 h 3804"/>
                <a:gd name="connsiteX14" fmla="*/ 38 w 910"/>
                <a:gd name="connsiteY14" fmla="*/ 2508 h 3804"/>
                <a:gd name="connsiteX15" fmla="*/ 28 w 910"/>
                <a:gd name="connsiteY15" fmla="*/ 2434 h 3804"/>
                <a:gd name="connsiteX16" fmla="*/ 20 w 910"/>
                <a:gd name="connsiteY16" fmla="*/ 2358 h 3804"/>
                <a:gd name="connsiteX17" fmla="*/ 12 w 910"/>
                <a:gd name="connsiteY17" fmla="*/ 2280 h 3804"/>
                <a:gd name="connsiteX18" fmla="*/ 6 w 910"/>
                <a:gd name="connsiteY18" fmla="*/ 2202 h 3804"/>
                <a:gd name="connsiteX19" fmla="*/ 2 w 910"/>
                <a:gd name="connsiteY19" fmla="*/ 2124 h 3804"/>
                <a:gd name="connsiteX20" fmla="*/ 0 w 910"/>
                <a:gd name="connsiteY20" fmla="*/ 2044 h 3804"/>
                <a:gd name="connsiteX21" fmla="*/ 0 w 910"/>
                <a:gd name="connsiteY21" fmla="*/ 1964 h 3804"/>
                <a:gd name="connsiteX22" fmla="*/ 2 w 910"/>
                <a:gd name="connsiteY22" fmla="*/ 1884 h 3804"/>
                <a:gd name="connsiteX23" fmla="*/ 6 w 910"/>
                <a:gd name="connsiteY23" fmla="*/ 1804 h 3804"/>
                <a:gd name="connsiteX24" fmla="*/ 12 w 910"/>
                <a:gd name="connsiteY24" fmla="*/ 1722 h 3804"/>
                <a:gd name="connsiteX25" fmla="*/ 20 w 910"/>
                <a:gd name="connsiteY25" fmla="*/ 1642 h 3804"/>
                <a:gd name="connsiteX26" fmla="*/ 32 w 910"/>
                <a:gd name="connsiteY26" fmla="*/ 1560 h 3804"/>
                <a:gd name="connsiteX27" fmla="*/ 46 w 910"/>
                <a:gd name="connsiteY27" fmla="*/ 1478 h 3804"/>
                <a:gd name="connsiteX28" fmla="*/ 62 w 910"/>
                <a:gd name="connsiteY28" fmla="*/ 1396 h 3804"/>
                <a:gd name="connsiteX29" fmla="*/ 80 w 910"/>
                <a:gd name="connsiteY29" fmla="*/ 1314 h 3804"/>
                <a:gd name="connsiteX30" fmla="*/ 102 w 910"/>
                <a:gd name="connsiteY30" fmla="*/ 1232 h 3804"/>
                <a:gd name="connsiteX31" fmla="*/ 126 w 910"/>
                <a:gd name="connsiteY31" fmla="*/ 1150 h 3804"/>
                <a:gd name="connsiteX32" fmla="*/ 154 w 910"/>
                <a:gd name="connsiteY32" fmla="*/ 1070 h 3804"/>
                <a:gd name="connsiteX33" fmla="*/ 184 w 910"/>
                <a:gd name="connsiteY33" fmla="*/ 988 h 3804"/>
                <a:gd name="connsiteX34" fmla="*/ 218 w 910"/>
                <a:gd name="connsiteY34" fmla="*/ 908 h 3804"/>
                <a:gd name="connsiteX35" fmla="*/ 254 w 910"/>
                <a:gd name="connsiteY35" fmla="*/ 828 h 3804"/>
                <a:gd name="connsiteX36" fmla="*/ 294 w 910"/>
                <a:gd name="connsiteY36" fmla="*/ 748 h 3804"/>
                <a:gd name="connsiteX37" fmla="*/ 338 w 910"/>
                <a:gd name="connsiteY37" fmla="*/ 668 h 3804"/>
                <a:gd name="connsiteX38" fmla="*/ 386 w 910"/>
                <a:gd name="connsiteY38" fmla="*/ 590 h 3804"/>
                <a:gd name="connsiteX39" fmla="*/ 438 w 910"/>
                <a:gd name="connsiteY39" fmla="*/ 514 h 3804"/>
                <a:gd name="connsiteX40" fmla="*/ 492 w 910"/>
                <a:gd name="connsiteY40" fmla="*/ 436 h 3804"/>
                <a:gd name="connsiteX41" fmla="*/ 552 w 910"/>
                <a:gd name="connsiteY41" fmla="*/ 362 h 3804"/>
                <a:gd name="connsiteX42" fmla="*/ 616 w 910"/>
                <a:gd name="connsiteY42" fmla="*/ 286 h 3804"/>
                <a:gd name="connsiteX43" fmla="*/ 682 w 910"/>
                <a:gd name="connsiteY43" fmla="*/ 214 h 3804"/>
                <a:gd name="connsiteX44" fmla="*/ 754 w 910"/>
                <a:gd name="connsiteY44" fmla="*/ 140 h 3804"/>
                <a:gd name="connsiteX45" fmla="*/ 830 w 910"/>
                <a:gd name="connsiteY45" fmla="*/ 70 h 3804"/>
                <a:gd name="connsiteX46" fmla="*/ 910 w 910"/>
                <a:gd name="connsiteY46" fmla="*/ 0 h 3804"/>
                <a:gd name="connsiteX0" fmla="*/ 406 w 910"/>
                <a:gd name="connsiteY0" fmla="*/ 3746 h 3746"/>
                <a:gd name="connsiteX1" fmla="*/ 374 w 910"/>
                <a:gd name="connsiteY1" fmla="*/ 3678 h 3746"/>
                <a:gd name="connsiteX2" fmla="*/ 340 w 910"/>
                <a:gd name="connsiteY2" fmla="*/ 3598 h 3746"/>
                <a:gd name="connsiteX3" fmla="*/ 304 w 910"/>
                <a:gd name="connsiteY3" fmla="*/ 3508 h 3746"/>
                <a:gd name="connsiteX4" fmla="*/ 268 w 910"/>
                <a:gd name="connsiteY4" fmla="*/ 3408 h 3746"/>
                <a:gd name="connsiteX5" fmla="*/ 230 w 910"/>
                <a:gd name="connsiteY5" fmla="*/ 3302 h 3746"/>
                <a:gd name="connsiteX6" fmla="*/ 192 w 910"/>
                <a:gd name="connsiteY6" fmla="*/ 3186 h 3746"/>
                <a:gd name="connsiteX7" fmla="*/ 156 w 910"/>
                <a:gd name="connsiteY7" fmla="*/ 3062 h 3746"/>
                <a:gd name="connsiteX8" fmla="*/ 122 w 910"/>
                <a:gd name="connsiteY8" fmla="*/ 2932 h 3746"/>
                <a:gd name="connsiteX9" fmla="*/ 90 w 910"/>
                <a:gd name="connsiteY9" fmla="*/ 2796 h 3746"/>
                <a:gd name="connsiteX10" fmla="*/ 76 w 910"/>
                <a:gd name="connsiteY10" fmla="*/ 2726 h 3746"/>
                <a:gd name="connsiteX11" fmla="*/ 62 w 910"/>
                <a:gd name="connsiteY11" fmla="*/ 2654 h 3746"/>
                <a:gd name="connsiteX12" fmla="*/ 50 w 910"/>
                <a:gd name="connsiteY12" fmla="*/ 2582 h 3746"/>
                <a:gd name="connsiteX13" fmla="*/ 38 w 910"/>
                <a:gd name="connsiteY13" fmla="*/ 2508 h 3746"/>
                <a:gd name="connsiteX14" fmla="*/ 28 w 910"/>
                <a:gd name="connsiteY14" fmla="*/ 2434 h 3746"/>
                <a:gd name="connsiteX15" fmla="*/ 20 w 910"/>
                <a:gd name="connsiteY15" fmla="*/ 2358 h 3746"/>
                <a:gd name="connsiteX16" fmla="*/ 12 w 910"/>
                <a:gd name="connsiteY16" fmla="*/ 2280 h 3746"/>
                <a:gd name="connsiteX17" fmla="*/ 6 w 910"/>
                <a:gd name="connsiteY17" fmla="*/ 2202 h 3746"/>
                <a:gd name="connsiteX18" fmla="*/ 2 w 910"/>
                <a:gd name="connsiteY18" fmla="*/ 2124 h 3746"/>
                <a:gd name="connsiteX19" fmla="*/ 0 w 910"/>
                <a:gd name="connsiteY19" fmla="*/ 2044 h 3746"/>
                <a:gd name="connsiteX20" fmla="*/ 0 w 910"/>
                <a:gd name="connsiteY20" fmla="*/ 1964 h 3746"/>
                <a:gd name="connsiteX21" fmla="*/ 2 w 910"/>
                <a:gd name="connsiteY21" fmla="*/ 1884 h 3746"/>
                <a:gd name="connsiteX22" fmla="*/ 6 w 910"/>
                <a:gd name="connsiteY22" fmla="*/ 1804 h 3746"/>
                <a:gd name="connsiteX23" fmla="*/ 12 w 910"/>
                <a:gd name="connsiteY23" fmla="*/ 1722 h 3746"/>
                <a:gd name="connsiteX24" fmla="*/ 20 w 910"/>
                <a:gd name="connsiteY24" fmla="*/ 1642 h 3746"/>
                <a:gd name="connsiteX25" fmla="*/ 32 w 910"/>
                <a:gd name="connsiteY25" fmla="*/ 1560 h 3746"/>
                <a:gd name="connsiteX26" fmla="*/ 46 w 910"/>
                <a:gd name="connsiteY26" fmla="*/ 1478 h 3746"/>
                <a:gd name="connsiteX27" fmla="*/ 62 w 910"/>
                <a:gd name="connsiteY27" fmla="*/ 1396 h 3746"/>
                <a:gd name="connsiteX28" fmla="*/ 80 w 910"/>
                <a:gd name="connsiteY28" fmla="*/ 1314 h 3746"/>
                <a:gd name="connsiteX29" fmla="*/ 102 w 910"/>
                <a:gd name="connsiteY29" fmla="*/ 1232 h 3746"/>
                <a:gd name="connsiteX30" fmla="*/ 126 w 910"/>
                <a:gd name="connsiteY30" fmla="*/ 1150 h 3746"/>
                <a:gd name="connsiteX31" fmla="*/ 154 w 910"/>
                <a:gd name="connsiteY31" fmla="*/ 1070 h 3746"/>
                <a:gd name="connsiteX32" fmla="*/ 184 w 910"/>
                <a:gd name="connsiteY32" fmla="*/ 988 h 3746"/>
                <a:gd name="connsiteX33" fmla="*/ 218 w 910"/>
                <a:gd name="connsiteY33" fmla="*/ 908 h 3746"/>
                <a:gd name="connsiteX34" fmla="*/ 254 w 910"/>
                <a:gd name="connsiteY34" fmla="*/ 828 h 3746"/>
                <a:gd name="connsiteX35" fmla="*/ 294 w 910"/>
                <a:gd name="connsiteY35" fmla="*/ 748 h 3746"/>
                <a:gd name="connsiteX36" fmla="*/ 338 w 910"/>
                <a:gd name="connsiteY36" fmla="*/ 668 h 3746"/>
                <a:gd name="connsiteX37" fmla="*/ 386 w 910"/>
                <a:gd name="connsiteY37" fmla="*/ 590 h 3746"/>
                <a:gd name="connsiteX38" fmla="*/ 438 w 910"/>
                <a:gd name="connsiteY38" fmla="*/ 514 h 3746"/>
                <a:gd name="connsiteX39" fmla="*/ 492 w 910"/>
                <a:gd name="connsiteY39" fmla="*/ 436 h 3746"/>
                <a:gd name="connsiteX40" fmla="*/ 552 w 910"/>
                <a:gd name="connsiteY40" fmla="*/ 362 h 3746"/>
                <a:gd name="connsiteX41" fmla="*/ 616 w 910"/>
                <a:gd name="connsiteY41" fmla="*/ 286 h 3746"/>
                <a:gd name="connsiteX42" fmla="*/ 682 w 910"/>
                <a:gd name="connsiteY42" fmla="*/ 214 h 3746"/>
                <a:gd name="connsiteX43" fmla="*/ 754 w 910"/>
                <a:gd name="connsiteY43" fmla="*/ 140 h 3746"/>
                <a:gd name="connsiteX44" fmla="*/ 830 w 910"/>
                <a:gd name="connsiteY44" fmla="*/ 70 h 3746"/>
                <a:gd name="connsiteX45" fmla="*/ 910 w 910"/>
                <a:gd name="connsiteY45" fmla="*/ 0 h 3746"/>
                <a:gd name="connsiteX0" fmla="*/ 374 w 910"/>
                <a:gd name="connsiteY0" fmla="*/ 3678 h 3678"/>
                <a:gd name="connsiteX1" fmla="*/ 340 w 910"/>
                <a:gd name="connsiteY1" fmla="*/ 3598 h 3678"/>
                <a:gd name="connsiteX2" fmla="*/ 304 w 910"/>
                <a:gd name="connsiteY2" fmla="*/ 3508 h 3678"/>
                <a:gd name="connsiteX3" fmla="*/ 268 w 910"/>
                <a:gd name="connsiteY3" fmla="*/ 3408 h 3678"/>
                <a:gd name="connsiteX4" fmla="*/ 230 w 910"/>
                <a:gd name="connsiteY4" fmla="*/ 3302 h 3678"/>
                <a:gd name="connsiteX5" fmla="*/ 192 w 910"/>
                <a:gd name="connsiteY5" fmla="*/ 3186 h 3678"/>
                <a:gd name="connsiteX6" fmla="*/ 156 w 910"/>
                <a:gd name="connsiteY6" fmla="*/ 3062 h 3678"/>
                <a:gd name="connsiteX7" fmla="*/ 122 w 910"/>
                <a:gd name="connsiteY7" fmla="*/ 2932 h 3678"/>
                <a:gd name="connsiteX8" fmla="*/ 90 w 910"/>
                <a:gd name="connsiteY8" fmla="*/ 2796 h 3678"/>
                <a:gd name="connsiteX9" fmla="*/ 76 w 910"/>
                <a:gd name="connsiteY9" fmla="*/ 2726 h 3678"/>
                <a:gd name="connsiteX10" fmla="*/ 62 w 910"/>
                <a:gd name="connsiteY10" fmla="*/ 2654 h 3678"/>
                <a:gd name="connsiteX11" fmla="*/ 50 w 910"/>
                <a:gd name="connsiteY11" fmla="*/ 2582 h 3678"/>
                <a:gd name="connsiteX12" fmla="*/ 38 w 910"/>
                <a:gd name="connsiteY12" fmla="*/ 2508 h 3678"/>
                <a:gd name="connsiteX13" fmla="*/ 28 w 910"/>
                <a:gd name="connsiteY13" fmla="*/ 2434 h 3678"/>
                <a:gd name="connsiteX14" fmla="*/ 20 w 910"/>
                <a:gd name="connsiteY14" fmla="*/ 2358 h 3678"/>
                <a:gd name="connsiteX15" fmla="*/ 12 w 910"/>
                <a:gd name="connsiteY15" fmla="*/ 2280 h 3678"/>
                <a:gd name="connsiteX16" fmla="*/ 6 w 910"/>
                <a:gd name="connsiteY16" fmla="*/ 2202 h 3678"/>
                <a:gd name="connsiteX17" fmla="*/ 2 w 910"/>
                <a:gd name="connsiteY17" fmla="*/ 2124 h 3678"/>
                <a:gd name="connsiteX18" fmla="*/ 0 w 910"/>
                <a:gd name="connsiteY18" fmla="*/ 2044 h 3678"/>
                <a:gd name="connsiteX19" fmla="*/ 0 w 910"/>
                <a:gd name="connsiteY19" fmla="*/ 1964 h 3678"/>
                <a:gd name="connsiteX20" fmla="*/ 2 w 910"/>
                <a:gd name="connsiteY20" fmla="*/ 1884 h 3678"/>
                <a:gd name="connsiteX21" fmla="*/ 6 w 910"/>
                <a:gd name="connsiteY21" fmla="*/ 1804 h 3678"/>
                <a:gd name="connsiteX22" fmla="*/ 12 w 910"/>
                <a:gd name="connsiteY22" fmla="*/ 1722 h 3678"/>
                <a:gd name="connsiteX23" fmla="*/ 20 w 910"/>
                <a:gd name="connsiteY23" fmla="*/ 1642 h 3678"/>
                <a:gd name="connsiteX24" fmla="*/ 32 w 910"/>
                <a:gd name="connsiteY24" fmla="*/ 1560 h 3678"/>
                <a:gd name="connsiteX25" fmla="*/ 46 w 910"/>
                <a:gd name="connsiteY25" fmla="*/ 1478 h 3678"/>
                <a:gd name="connsiteX26" fmla="*/ 62 w 910"/>
                <a:gd name="connsiteY26" fmla="*/ 1396 h 3678"/>
                <a:gd name="connsiteX27" fmla="*/ 80 w 910"/>
                <a:gd name="connsiteY27" fmla="*/ 1314 h 3678"/>
                <a:gd name="connsiteX28" fmla="*/ 102 w 910"/>
                <a:gd name="connsiteY28" fmla="*/ 1232 h 3678"/>
                <a:gd name="connsiteX29" fmla="*/ 126 w 910"/>
                <a:gd name="connsiteY29" fmla="*/ 1150 h 3678"/>
                <a:gd name="connsiteX30" fmla="*/ 154 w 910"/>
                <a:gd name="connsiteY30" fmla="*/ 1070 h 3678"/>
                <a:gd name="connsiteX31" fmla="*/ 184 w 910"/>
                <a:gd name="connsiteY31" fmla="*/ 988 h 3678"/>
                <a:gd name="connsiteX32" fmla="*/ 218 w 910"/>
                <a:gd name="connsiteY32" fmla="*/ 908 h 3678"/>
                <a:gd name="connsiteX33" fmla="*/ 254 w 910"/>
                <a:gd name="connsiteY33" fmla="*/ 828 h 3678"/>
                <a:gd name="connsiteX34" fmla="*/ 294 w 910"/>
                <a:gd name="connsiteY34" fmla="*/ 748 h 3678"/>
                <a:gd name="connsiteX35" fmla="*/ 338 w 910"/>
                <a:gd name="connsiteY35" fmla="*/ 668 h 3678"/>
                <a:gd name="connsiteX36" fmla="*/ 386 w 910"/>
                <a:gd name="connsiteY36" fmla="*/ 590 h 3678"/>
                <a:gd name="connsiteX37" fmla="*/ 438 w 910"/>
                <a:gd name="connsiteY37" fmla="*/ 514 h 3678"/>
                <a:gd name="connsiteX38" fmla="*/ 492 w 910"/>
                <a:gd name="connsiteY38" fmla="*/ 436 h 3678"/>
                <a:gd name="connsiteX39" fmla="*/ 552 w 910"/>
                <a:gd name="connsiteY39" fmla="*/ 362 h 3678"/>
                <a:gd name="connsiteX40" fmla="*/ 616 w 910"/>
                <a:gd name="connsiteY40" fmla="*/ 286 h 3678"/>
                <a:gd name="connsiteX41" fmla="*/ 682 w 910"/>
                <a:gd name="connsiteY41" fmla="*/ 214 h 3678"/>
                <a:gd name="connsiteX42" fmla="*/ 754 w 910"/>
                <a:gd name="connsiteY42" fmla="*/ 140 h 3678"/>
                <a:gd name="connsiteX43" fmla="*/ 830 w 910"/>
                <a:gd name="connsiteY43" fmla="*/ 70 h 3678"/>
                <a:gd name="connsiteX44" fmla="*/ 910 w 910"/>
                <a:gd name="connsiteY44" fmla="*/ 0 h 3678"/>
                <a:gd name="connsiteX0" fmla="*/ 340 w 910"/>
                <a:gd name="connsiteY0" fmla="*/ 3598 h 3598"/>
                <a:gd name="connsiteX1" fmla="*/ 304 w 910"/>
                <a:gd name="connsiteY1" fmla="*/ 3508 h 3598"/>
                <a:gd name="connsiteX2" fmla="*/ 268 w 910"/>
                <a:gd name="connsiteY2" fmla="*/ 3408 h 3598"/>
                <a:gd name="connsiteX3" fmla="*/ 230 w 910"/>
                <a:gd name="connsiteY3" fmla="*/ 3302 h 3598"/>
                <a:gd name="connsiteX4" fmla="*/ 192 w 910"/>
                <a:gd name="connsiteY4" fmla="*/ 3186 h 3598"/>
                <a:gd name="connsiteX5" fmla="*/ 156 w 910"/>
                <a:gd name="connsiteY5" fmla="*/ 3062 h 3598"/>
                <a:gd name="connsiteX6" fmla="*/ 122 w 910"/>
                <a:gd name="connsiteY6" fmla="*/ 2932 h 3598"/>
                <a:gd name="connsiteX7" fmla="*/ 90 w 910"/>
                <a:gd name="connsiteY7" fmla="*/ 2796 h 3598"/>
                <a:gd name="connsiteX8" fmla="*/ 76 w 910"/>
                <a:gd name="connsiteY8" fmla="*/ 2726 h 3598"/>
                <a:gd name="connsiteX9" fmla="*/ 62 w 910"/>
                <a:gd name="connsiteY9" fmla="*/ 2654 h 3598"/>
                <a:gd name="connsiteX10" fmla="*/ 50 w 910"/>
                <a:gd name="connsiteY10" fmla="*/ 2582 h 3598"/>
                <a:gd name="connsiteX11" fmla="*/ 38 w 910"/>
                <a:gd name="connsiteY11" fmla="*/ 2508 h 3598"/>
                <a:gd name="connsiteX12" fmla="*/ 28 w 910"/>
                <a:gd name="connsiteY12" fmla="*/ 2434 h 3598"/>
                <a:gd name="connsiteX13" fmla="*/ 20 w 910"/>
                <a:gd name="connsiteY13" fmla="*/ 2358 h 3598"/>
                <a:gd name="connsiteX14" fmla="*/ 12 w 910"/>
                <a:gd name="connsiteY14" fmla="*/ 2280 h 3598"/>
                <a:gd name="connsiteX15" fmla="*/ 6 w 910"/>
                <a:gd name="connsiteY15" fmla="*/ 2202 h 3598"/>
                <a:gd name="connsiteX16" fmla="*/ 2 w 910"/>
                <a:gd name="connsiteY16" fmla="*/ 2124 h 3598"/>
                <a:gd name="connsiteX17" fmla="*/ 0 w 910"/>
                <a:gd name="connsiteY17" fmla="*/ 2044 h 3598"/>
                <a:gd name="connsiteX18" fmla="*/ 0 w 910"/>
                <a:gd name="connsiteY18" fmla="*/ 1964 h 3598"/>
                <a:gd name="connsiteX19" fmla="*/ 2 w 910"/>
                <a:gd name="connsiteY19" fmla="*/ 1884 h 3598"/>
                <a:gd name="connsiteX20" fmla="*/ 6 w 910"/>
                <a:gd name="connsiteY20" fmla="*/ 1804 h 3598"/>
                <a:gd name="connsiteX21" fmla="*/ 12 w 910"/>
                <a:gd name="connsiteY21" fmla="*/ 1722 h 3598"/>
                <a:gd name="connsiteX22" fmla="*/ 20 w 910"/>
                <a:gd name="connsiteY22" fmla="*/ 1642 h 3598"/>
                <a:gd name="connsiteX23" fmla="*/ 32 w 910"/>
                <a:gd name="connsiteY23" fmla="*/ 1560 h 3598"/>
                <a:gd name="connsiteX24" fmla="*/ 46 w 910"/>
                <a:gd name="connsiteY24" fmla="*/ 1478 h 3598"/>
                <a:gd name="connsiteX25" fmla="*/ 62 w 910"/>
                <a:gd name="connsiteY25" fmla="*/ 1396 h 3598"/>
                <a:gd name="connsiteX26" fmla="*/ 80 w 910"/>
                <a:gd name="connsiteY26" fmla="*/ 1314 h 3598"/>
                <a:gd name="connsiteX27" fmla="*/ 102 w 910"/>
                <a:gd name="connsiteY27" fmla="*/ 1232 h 3598"/>
                <a:gd name="connsiteX28" fmla="*/ 126 w 910"/>
                <a:gd name="connsiteY28" fmla="*/ 1150 h 3598"/>
                <a:gd name="connsiteX29" fmla="*/ 154 w 910"/>
                <a:gd name="connsiteY29" fmla="*/ 1070 h 3598"/>
                <a:gd name="connsiteX30" fmla="*/ 184 w 910"/>
                <a:gd name="connsiteY30" fmla="*/ 988 h 3598"/>
                <a:gd name="connsiteX31" fmla="*/ 218 w 910"/>
                <a:gd name="connsiteY31" fmla="*/ 908 h 3598"/>
                <a:gd name="connsiteX32" fmla="*/ 254 w 910"/>
                <a:gd name="connsiteY32" fmla="*/ 828 h 3598"/>
                <a:gd name="connsiteX33" fmla="*/ 294 w 910"/>
                <a:gd name="connsiteY33" fmla="*/ 748 h 3598"/>
                <a:gd name="connsiteX34" fmla="*/ 338 w 910"/>
                <a:gd name="connsiteY34" fmla="*/ 668 h 3598"/>
                <a:gd name="connsiteX35" fmla="*/ 386 w 910"/>
                <a:gd name="connsiteY35" fmla="*/ 590 h 3598"/>
                <a:gd name="connsiteX36" fmla="*/ 438 w 910"/>
                <a:gd name="connsiteY36" fmla="*/ 514 h 3598"/>
                <a:gd name="connsiteX37" fmla="*/ 492 w 910"/>
                <a:gd name="connsiteY37" fmla="*/ 436 h 3598"/>
                <a:gd name="connsiteX38" fmla="*/ 552 w 910"/>
                <a:gd name="connsiteY38" fmla="*/ 362 h 3598"/>
                <a:gd name="connsiteX39" fmla="*/ 616 w 910"/>
                <a:gd name="connsiteY39" fmla="*/ 286 h 3598"/>
                <a:gd name="connsiteX40" fmla="*/ 682 w 910"/>
                <a:gd name="connsiteY40" fmla="*/ 214 h 3598"/>
                <a:gd name="connsiteX41" fmla="*/ 754 w 910"/>
                <a:gd name="connsiteY41" fmla="*/ 140 h 3598"/>
                <a:gd name="connsiteX42" fmla="*/ 830 w 910"/>
                <a:gd name="connsiteY42" fmla="*/ 70 h 3598"/>
                <a:gd name="connsiteX43" fmla="*/ 910 w 910"/>
                <a:gd name="connsiteY43" fmla="*/ 0 h 3598"/>
                <a:gd name="connsiteX0" fmla="*/ 304 w 910"/>
                <a:gd name="connsiteY0" fmla="*/ 3508 h 3508"/>
                <a:gd name="connsiteX1" fmla="*/ 268 w 910"/>
                <a:gd name="connsiteY1" fmla="*/ 3408 h 3508"/>
                <a:gd name="connsiteX2" fmla="*/ 230 w 910"/>
                <a:gd name="connsiteY2" fmla="*/ 3302 h 3508"/>
                <a:gd name="connsiteX3" fmla="*/ 192 w 910"/>
                <a:gd name="connsiteY3" fmla="*/ 3186 h 3508"/>
                <a:gd name="connsiteX4" fmla="*/ 156 w 910"/>
                <a:gd name="connsiteY4" fmla="*/ 3062 h 3508"/>
                <a:gd name="connsiteX5" fmla="*/ 122 w 910"/>
                <a:gd name="connsiteY5" fmla="*/ 2932 h 3508"/>
                <a:gd name="connsiteX6" fmla="*/ 90 w 910"/>
                <a:gd name="connsiteY6" fmla="*/ 2796 h 3508"/>
                <a:gd name="connsiteX7" fmla="*/ 76 w 910"/>
                <a:gd name="connsiteY7" fmla="*/ 2726 h 3508"/>
                <a:gd name="connsiteX8" fmla="*/ 62 w 910"/>
                <a:gd name="connsiteY8" fmla="*/ 2654 h 3508"/>
                <a:gd name="connsiteX9" fmla="*/ 50 w 910"/>
                <a:gd name="connsiteY9" fmla="*/ 2582 h 3508"/>
                <a:gd name="connsiteX10" fmla="*/ 38 w 910"/>
                <a:gd name="connsiteY10" fmla="*/ 2508 h 3508"/>
                <a:gd name="connsiteX11" fmla="*/ 28 w 910"/>
                <a:gd name="connsiteY11" fmla="*/ 2434 h 3508"/>
                <a:gd name="connsiteX12" fmla="*/ 20 w 910"/>
                <a:gd name="connsiteY12" fmla="*/ 2358 h 3508"/>
                <a:gd name="connsiteX13" fmla="*/ 12 w 910"/>
                <a:gd name="connsiteY13" fmla="*/ 2280 h 3508"/>
                <a:gd name="connsiteX14" fmla="*/ 6 w 910"/>
                <a:gd name="connsiteY14" fmla="*/ 2202 h 3508"/>
                <a:gd name="connsiteX15" fmla="*/ 2 w 910"/>
                <a:gd name="connsiteY15" fmla="*/ 2124 h 3508"/>
                <a:gd name="connsiteX16" fmla="*/ 0 w 910"/>
                <a:gd name="connsiteY16" fmla="*/ 2044 h 3508"/>
                <a:gd name="connsiteX17" fmla="*/ 0 w 910"/>
                <a:gd name="connsiteY17" fmla="*/ 1964 h 3508"/>
                <a:gd name="connsiteX18" fmla="*/ 2 w 910"/>
                <a:gd name="connsiteY18" fmla="*/ 1884 h 3508"/>
                <a:gd name="connsiteX19" fmla="*/ 6 w 910"/>
                <a:gd name="connsiteY19" fmla="*/ 1804 h 3508"/>
                <a:gd name="connsiteX20" fmla="*/ 12 w 910"/>
                <a:gd name="connsiteY20" fmla="*/ 1722 h 3508"/>
                <a:gd name="connsiteX21" fmla="*/ 20 w 910"/>
                <a:gd name="connsiteY21" fmla="*/ 1642 h 3508"/>
                <a:gd name="connsiteX22" fmla="*/ 32 w 910"/>
                <a:gd name="connsiteY22" fmla="*/ 1560 h 3508"/>
                <a:gd name="connsiteX23" fmla="*/ 46 w 910"/>
                <a:gd name="connsiteY23" fmla="*/ 1478 h 3508"/>
                <a:gd name="connsiteX24" fmla="*/ 62 w 910"/>
                <a:gd name="connsiteY24" fmla="*/ 1396 h 3508"/>
                <a:gd name="connsiteX25" fmla="*/ 80 w 910"/>
                <a:gd name="connsiteY25" fmla="*/ 1314 h 3508"/>
                <a:gd name="connsiteX26" fmla="*/ 102 w 910"/>
                <a:gd name="connsiteY26" fmla="*/ 1232 h 3508"/>
                <a:gd name="connsiteX27" fmla="*/ 126 w 910"/>
                <a:gd name="connsiteY27" fmla="*/ 1150 h 3508"/>
                <a:gd name="connsiteX28" fmla="*/ 154 w 910"/>
                <a:gd name="connsiteY28" fmla="*/ 1070 h 3508"/>
                <a:gd name="connsiteX29" fmla="*/ 184 w 910"/>
                <a:gd name="connsiteY29" fmla="*/ 988 h 3508"/>
                <a:gd name="connsiteX30" fmla="*/ 218 w 910"/>
                <a:gd name="connsiteY30" fmla="*/ 908 h 3508"/>
                <a:gd name="connsiteX31" fmla="*/ 254 w 910"/>
                <a:gd name="connsiteY31" fmla="*/ 828 h 3508"/>
                <a:gd name="connsiteX32" fmla="*/ 294 w 910"/>
                <a:gd name="connsiteY32" fmla="*/ 748 h 3508"/>
                <a:gd name="connsiteX33" fmla="*/ 338 w 910"/>
                <a:gd name="connsiteY33" fmla="*/ 668 h 3508"/>
                <a:gd name="connsiteX34" fmla="*/ 386 w 910"/>
                <a:gd name="connsiteY34" fmla="*/ 590 h 3508"/>
                <a:gd name="connsiteX35" fmla="*/ 438 w 910"/>
                <a:gd name="connsiteY35" fmla="*/ 514 h 3508"/>
                <a:gd name="connsiteX36" fmla="*/ 492 w 910"/>
                <a:gd name="connsiteY36" fmla="*/ 436 h 3508"/>
                <a:gd name="connsiteX37" fmla="*/ 552 w 910"/>
                <a:gd name="connsiteY37" fmla="*/ 362 h 3508"/>
                <a:gd name="connsiteX38" fmla="*/ 616 w 910"/>
                <a:gd name="connsiteY38" fmla="*/ 286 h 3508"/>
                <a:gd name="connsiteX39" fmla="*/ 682 w 910"/>
                <a:gd name="connsiteY39" fmla="*/ 214 h 3508"/>
                <a:gd name="connsiteX40" fmla="*/ 754 w 910"/>
                <a:gd name="connsiteY40" fmla="*/ 140 h 3508"/>
                <a:gd name="connsiteX41" fmla="*/ 830 w 910"/>
                <a:gd name="connsiteY41" fmla="*/ 70 h 3508"/>
                <a:gd name="connsiteX42" fmla="*/ 910 w 910"/>
                <a:gd name="connsiteY42" fmla="*/ 0 h 3508"/>
                <a:gd name="connsiteX0" fmla="*/ 268 w 910"/>
                <a:gd name="connsiteY0" fmla="*/ 3408 h 3408"/>
                <a:gd name="connsiteX1" fmla="*/ 230 w 910"/>
                <a:gd name="connsiteY1" fmla="*/ 3302 h 3408"/>
                <a:gd name="connsiteX2" fmla="*/ 192 w 910"/>
                <a:gd name="connsiteY2" fmla="*/ 3186 h 3408"/>
                <a:gd name="connsiteX3" fmla="*/ 156 w 910"/>
                <a:gd name="connsiteY3" fmla="*/ 3062 h 3408"/>
                <a:gd name="connsiteX4" fmla="*/ 122 w 910"/>
                <a:gd name="connsiteY4" fmla="*/ 2932 h 3408"/>
                <a:gd name="connsiteX5" fmla="*/ 90 w 910"/>
                <a:gd name="connsiteY5" fmla="*/ 2796 h 3408"/>
                <a:gd name="connsiteX6" fmla="*/ 76 w 910"/>
                <a:gd name="connsiteY6" fmla="*/ 2726 h 3408"/>
                <a:gd name="connsiteX7" fmla="*/ 62 w 910"/>
                <a:gd name="connsiteY7" fmla="*/ 2654 h 3408"/>
                <a:gd name="connsiteX8" fmla="*/ 50 w 910"/>
                <a:gd name="connsiteY8" fmla="*/ 2582 h 3408"/>
                <a:gd name="connsiteX9" fmla="*/ 38 w 910"/>
                <a:gd name="connsiteY9" fmla="*/ 2508 h 3408"/>
                <a:gd name="connsiteX10" fmla="*/ 28 w 910"/>
                <a:gd name="connsiteY10" fmla="*/ 2434 h 3408"/>
                <a:gd name="connsiteX11" fmla="*/ 20 w 910"/>
                <a:gd name="connsiteY11" fmla="*/ 2358 h 3408"/>
                <a:gd name="connsiteX12" fmla="*/ 12 w 910"/>
                <a:gd name="connsiteY12" fmla="*/ 2280 h 3408"/>
                <a:gd name="connsiteX13" fmla="*/ 6 w 910"/>
                <a:gd name="connsiteY13" fmla="*/ 2202 h 3408"/>
                <a:gd name="connsiteX14" fmla="*/ 2 w 910"/>
                <a:gd name="connsiteY14" fmla="*/ 2124 h 3408"/>
                <a:gd name="connsiteX15" fmla="*/ 0 w 910"/>
                <a:gd name="connsiteY15" fmla="*/ 2044 h 3408"/>
                <a:gd name="connsiteX16" fmla="*/ 0 w 910"/>
                <a:gd name="connsiteY16" fmla="*/ 1964 h 3408"/>
                <a:gd name="connsiteX17" fmla="*/ 2 w 910"/>
                <a:gd name="connsiteY17" fmla="*/ 1884 h 3408"/>
                <a:gd name="connsiteX18" fmla="*/ 6 w 910"/>
                <a:gd name="connsiteY18" fmla="*/ 1804 h 3408"/>
                <a:gd name="connsiteX19" fmla="*/ 12 w 910"/>
                <a:gd name="connsiteY19" fmla="*/ 1722 h 3408"/>
                <a:gd name="connsiteX20" fmla="*/ 20 w 910"/>
                <a:gd name="connsiteY20" fmla="*/ 1642 h 3408"/>
                <a:gd name="connsiteX21" fmla="*/ 32 w 910"/>
                <a:gd name="connsiteY21" fmla="*/ 1560 h 3408"/>
                <a:gd name="connsiteX22" fmla="*/ 46 w 910"/>
                <a:gd name="connsiteY22" fmla="*/ 1478 h 3408"/>
                <a:gd name="connsiteX23" fmla="*/ 62 w 910"/>
                <a:gd name="connsiteY23" fmla="*/ 1396 h 3408"/>
                <a:gd name="connsiteX24" fmla="*/ 80 w 910"/>
                <a:gd name="connsiteY24" fmla="*/ 1314 h 3408"/>
                <a:gd name="connsiteX25" fmla="*/ 102 w 910"/>
                <a:gd name="connsiteY25" fmla="*/ 1232 h 3408"/>
                <a:gd name="connsiteX26" fmla="*/ 126 w 910"/>
                <a:gd name="connsiteY26" fmla="*/ 1150 h 3408"/>
                <a:gd name="connsiteX27" fmla="*/ 154 w 910"/>
                <a:gd name="connsiteY27" fmla="*/ 1070 h 3408"/>
                <a:gd name="connsiteX28" fmla="*/ 184 w 910"/>
                <a:gd name="connsiteY28" fmla="*/ 988 h 3408"/>
                <a:gd name="connsiteX29" fmla="*/ 218 w 910"/>
                <a:gd name="connsiteY29" fmla="*/ 908 h 3408"/>
                <a:gd name="connsiteX30" fmla="*/ 254 w 910"/>
                <a:gd name="connsiteY30" fmla="*/ 828 h 3408"/>
                <a:gd name="connsiteX31" fmla="*/ 294 w 910"/>
                <a:gd name="connsiteY31" fmla="*/ 748 h 3408"/>
                <a:gd name="connsiteX32" fmla="*/ 338 w 910"/>
                <a:gd name="connsiteY32" fmla="*/ 668 h 3408"/>
                <a:gd name="connsiteX33" fmla="*/ 386 w 910"/>
                <a:gd name="connsiteY33" fmla="*/ 590 h 3408"/>
                <a:gd name="connsiteX34" fmla="*/ 438 w 910"/>
                <a:gd name="connsiteY34" fmla="*/ 514 h 3408"/>
                <a:gd name="connsiteX35" fmla="*/ 492 w 910"/>
                <a:gd name="connsiteY35" fmla="*/ 436 h 3408"/>
                <a:gd name="connsiteX36" fmla="*/ 552 w 910"/>
                <a:gd name="connsiteY36" fmla="*/ 362 h 3408"/>
                <a:gd name="connsiteX37" fmla="*/ 616 w 910"/>
                <a:gd name="connsiteY37" fmla="*/ 286 h 3408"/>
                <a:gd name="connsiteX38" fmla="*/ 682 w 910"/>
                <a:gd name="connsiteY38" fmla="*/ 214 h 3408"/>
                <a:gd name="connsiteX39" fmla="*/ 754 w 910"/>
                <a:gd name="connsiteY39" fmla="*/ 140 h 3408"/>
                <a:gd name="connsiteX40" fmla="*/ 830 w 910"/>
                <a:gd name="connsiteY40" fmla="*/ 70 h 3408"/>
                <a:gd name="connsiteX41" fmla="*/ 910 w 910"/>
                <a:gd name="connsiteY41" fmla="*/ 0 h 3408"/>
                <a:gd name="connsiteX0" fmla="*/ 230 w 910"/>
                <a:gd name="connsiteY0" fmla="*/ 3302 h 3302"/>
                <a:gd name="connsiteX1" fmla="*/ 192 w 910"/>
                <a:gd name="connsiteY1" fmla="*/ 3186 h 3302"/>
                <a:gd name="connsiteX2" fmla="*/ 156 w 910"/>
                <a:gd name="connsiteY2" fmla="*/ 3062 h 3302"/>
                <a:gd name="connsiteX3" fmla="*/ 122 w 910"/>
                <a:gd name="connsiteY3" fmla="*/ 2932 h 3302"/>
                <a:gd name="connsiteX4" fmla="*/ 90 w 910"/>
                <a:gd name="connsiteY4" fmla="*/ 2796 h 3302"/>
                <a:gd name="connsiteX5" fmla="*/ 76 w 910"/>
                <a:gd name="connsiteY5" fmla="*/ 2726 h 3302"/>
                <a:gd name="connsiteX6" fmla="*/ 62 w 910"/>
                <a:gd name="connsiteY6" fmla="*/ 2654 h 3302"/>
                <a:gd name="connsiteX7" fmla="*/ 50 w 910"/>
                <a:gd name="connsiteY7" fmla="*/ 2582 h 3302"/>
                <a:gd name="connsiteX8" fmla="*/ 38 w 910"/>
                <a:gd name="connsiteY8" fmla="*/ 2508 h 3302"/>
                <a:gd name="connsiteX9" fmla="*/ 28 w 910"/>
                <a:gd name="connsiteY9" fmla="*/ 2434 h 3302"/>
                <a:gd name="connsiteX10" fmla="*/ 20 w 910"/>
                <a:gd name="connsiteY10" fmla="*/ 2358 h 3302"/>
                <a:gd name="connsiteX11" fmla="*/ 12 w 910"/>
                <a:gd name="connsiteY11" fmla="*/ 2280 h 3302"/>
                <a:gd name="connsiteX12" fmla="*/ 6 w 910"/>
                <a:gd name="connsiteY12" fmla="*/ 2202 h 3302"/>
                <a:gd name="connsiteX13" fmla="*/ 2 w 910"/>
                <a:gd name="connsiteY13" fmla="*/ 2124 h 3302"/>
                <a:gd name="connsiteX14" fmla="*/ 0 w 910"/>
                <a:gd name="connsiteY14" fmla="*/ 2044 h 3302"/>
                <a:gd name="connsiteX15" fmla="*/ 0 w 910"/>
                <a:gd name="connsiteY15" fmla="*/ 1964 h 3302"/>
                <a:gd name="connsiteX16" fmla="*/ 2 w 910"/>
                <a:gd name="connsiteY16" fmla="*/ 1884 h 3302"/>
                <a:gd name="connsiteX17" fmla="*/ 6 w 910"/>
                <a:gd name="connsiteY17" fmla="*/ 1804 h 3302"/>
                <a:gd name="connsiteX18" fmla="*/ 12 w 910"/>
                <a:gd name="connsiteY18" fmla="*/ 1722 h 3302"/>
                <a:gd name="connsiteX19" fmla="*/ 20 w 910"/>
                <a:gd name="connsiteY19" fmla="*/ 1642 h 3302"/>
                <a:gd name="connsiteX20" fmla="*/ 32 w 910"/>
                <a:gd name="connsiteY20" fmla="*/ 1560 h 3302"/>
                <a:gd name="connsiteX21" fmla="*/ 46 w 910"/>
                <a:gd name="connsiteY21" fmla="*/ 1478 h 3302"/>
                <a:gd name="connsiteX22" fmla="*/ 62 w 910"/>
                <a:gd name="connsiteY22" fmla="*/ 1396 h 3302"/>
                <a:gd name="connsiteX23" fmla="*/ 80 w 910"/>
                <a:gd name="connsiteY23" fmla="*/ 1314 h 3302"/>
                <a:gd name="connsiteX24" fmla="*/ 102 w 910"/>
                <a:gd name="connsiteY24" fmla="*/ 1232 h 3302"/>
                <a:gd name="connsiteX25" fmla="*/ 126 w 910"/>
                <a:gd name="connsiteY25" fmla="*/ 1150 h 3302"/>
                <a:gd name="connsiteX26" fmla="*/ 154 w 910"/>
                <a:gd name="connsiteY26" fmla="*/ 1070 h 3302"/>
                <a:gd name="connsiteX27" fmla="*/ 184 w 910"/>
                <a:gd name="connsiteY27" fmla="*/ 988 h 3302"/>
                <a:gd name="connsiteX28" fmla="*/ 218 w 910"/>
                <a:gd name="connsiteY28" fmla="*/ 908 h 3302"/>
                <a:gd name="connsiteX29" fmla="*/ 254 w 910"/>
                <a:gd name="connsiteY29" fmla="*/ 828 h 3302"/>
                <a:gd name="connsiteX30" fmla="*/ 294 w 910"/>
                <a:gd name="connsiteY30" fmla="*/ 748 h 3302"/>
                <a:gd name="connsiteX31" fmla="*/ 338 w 910"/>
                <a:gd name="connsiteY31" fmla="*/ 668 h 3302"/>
                <a:gd name="connsiteX32" fmla="*/ 386 w 910"/>
                <a:gd name="connsiteY32" fmla="*/ 590 h 3302"/>
                <a:gd name="connsiteX33" fmla="*/ 438 w 910"/>
                <a:gd name="connsiteY33" fmla="*/ 514 h 3302"/>
                <a:gd name="connsiteX34" fmla="*/ 492 w 910"/>
                <a:gd name="connsiteY34" fmla="*/ 436 h 3302"/>
                <a:gd name="connsiteX35" fmla="*/ 552 w 910"/>
                <a:gd name="connsiteY35" fmla="*/ 362 h 3302"/>
                <a:gd name="connsiteX36" fmla="*/ 616 w 910"/>
                <a:gd name="connsiteY36" fmla="*/ 286 h 3302"/>
                <a:gd name="connsiteX37" fmla="*/ 682 w 910"/>
                <a:gd name="connsiteY37" fmla="*/ 214 h 3302"/>
                <a:gd name="connsiteX38" fmla="*/ 754 w 910"/>
                <a:gd name="connsiteY38" fmla="*/ 140 h 3302"/>
                <a:gd name="connsiteX39" fmla="*/ 830 w 910"/>
                <a:gd name="connsiteY39" fmla="*/ 70 h 3302"/>
                <a:gd name="connsiteX40" fmla="*/ 910 w 910"/>
                <a:gd name="connsiteY40" fmla="*/ 0 h 3302"/>
                <a:gd name="connsiteX0" fmla="*/ 192 w 910"/>
                <a:gd name="connsiteY0" fmla="*/ 3186 h 3186"/>
                <a:gd name="connsiteX1" fmla="*/ 156 w 910"/>
                <a:gd name="connsiteY1" fmla="*/ 3062 h 3186"/>
                <a:gd name="connsiteX2" fmla="*/ 122 w 910"/>
                <a:gd name="connsiteY2" fmla="*/ 2932 h 3186"/>
                <a:gd name="connsiteX3" fmla="*/ 90 w 910"/>
                <a:gd name="connsiteY3" fmla="*/ 2796 h 3186"/>
                <a:gd name="connsiteX4" fmla="*/ 76 w 910"/>
                <a:gd name="connsiteY4" fmla="*/ 2726 h 3186"/>
                <a:gd name="connsiteX5" fmla="*/ 62 w 910"/>
                <a:gd name="connsiteY5" fmla="*/ 2654 h 3186"/>
                <a:gd name="connsiteX6" fmla="*/ 50 w 910"/>
                <a:gd name="connsiteY6" fmla="*/ 2582 h 3186"/>
                <a:gd name="connsiteX7" fmla="*/ 38 w 910"/>
                <a:gd name="connsiteY7" fmla="*/ 2508 h 3186"/>
                <a:gd name="connsiteX8" fmla="*/ 28 w 910"/>
                <a:gd name="connsiteY8" fmla="*/ 2434 h 3186"/>
                <a:gd name="connsiteX9" fmla="*/ 20 w 910"/>
                <a:gd name="connsiteY9" fmla="*/ 2358 h 3186"/>
                <a:gd name="connsiteX10" fmla="*/ 12 w 910"/>
                <a:gd name="connsiteY10" fmla="*/ 2280 h 3186"/>
                <a:gd name="connsiteX11" fmla="*/ 6 w 910"/>
                <a:gd name="connsiteY11" fmla="*/ 2202 h 3186"/>
                <a:gd name="connsiteX12" fmla="*/ 2 w 910"/>
                <a:gd name="connsiteY12" fmla="*/ 2124 h 3186"/>
                <a:gd name="connsiteX13" fmla="*/ 0 w 910"/>
                <a:gd name="connsiteY13" fmla="*/ 2044 h 3186"/>
                <a:gd name="connsiteX14" fmla="*/ 0 w 910"/>
                <a:gd name="connsiteY14" fmla="*/ 1964 h 3186"/>
                <a:gd name="connsiteX15" fmla="*/ 2 w 910"/>
                <a:gd name="connsiteY15" fmla="*/ 1884 h 3186"/>
                <a:gd name="connsiteX16" fmla="*/ 6 w 910"/>
                <a:gd name="connsiteY16" fmla="*/ 1804 h 3186"/>
                <a:gd name="connsiteX17" fmla="*/ 12 w 910"/>
                <a:gd name="connsiteY17" fmla="*/ 1722 h 3186"/>
                <a:gd name="connsiteX18" fmla="*/ 20 w 910"/>
                <a:gd name="connsiteY18" fmla="*/ 1642 h 3186"/>
                <a:gd name="connsiteX19" fmla="*/ 32 w 910"/>
                <a:gd name="connsiteY19" fmla="*/ 1560 h 3186"/>
                <a:gd name="connsiteX20" fmla="*/ 46 w 910"/>
                <a:gd name="connsiteY20" fmla="*/ 1478 h 3186"/>
                <a:gd name="connsiteX21" fmla="*/ 62 w 910"/>
                <a:gd name="connsiteY21" fmla="*/ 1396 h 3186"/>
                <a:gd name="connsiteX22" fmla="*/ 80 w 910"/>
                <a:gd name="connsiteY22" fmla="*/ 1314 h 3186"/>
                <a:gd name="connsiteX23" fmla="*/ 102 w 910"/>
                <a:gd name="connsiteY23" fmla="*/ 1232 h 3186"/>
                <a:gd name="connsiteX24" fmla="*/ 126 w 910"/>
                <a:gd name="connsiteY24" fmla="*/ 1150 h 3186"/>
                <a:gd name="connsiteX25" fmla="*/ 154 w 910"/>
                <a:gd name="connsiteY25" fmla="*/ 1070 h 3186"/>
                <a:gd name="connsiteX26" fmla="*/ 184 w 910"/>
                <a:gd name="connsiteY26" fmla="*/ 988 h 3186"/>
                <a:gd name="connsiteX27" fmla="*/ 218 w 910"/>
                <a:gd name="connsiteY27" fmla="*/ 908 h 3186"/>
                <a:gd name="connsiteX28" fmla="*/ 254 w 910"/>
                <a:gd name="connsiteY28" fmla="*/ 828 h 3186"/>
                <a:gd name="connsiteX29" fmla="*/ 294 w 910"/>
                <a:gd name="connsiteY29" fmla="*/ 748 h 3186"/>
                <a:gd name="connsiteX30" fmla="*/ 338 w 910"/>
                <a:gd name="connsiteY30" fmla="*/ 668 h 3186"/>
                <a:gd name="connsiteX31" fmla="*/ 386 w 910"/>
                <a:gd name="connsiteY31" fmla="*/ 590 h 3186"/>
                <a:gd name="connsiteX32" fmla="*/ 438 w 910"/>
                <a:gd name="connsiteY32" fmla="*/ 514 h 3186"/>
                <a:gd name="connsiteX33" fmla="*/ 492 w 910"/>
                <a:gd name="connsiteY33" fmla="*/ 436 h 3186"/>
                <a:gd name="connsiteX34" fmla="*/ 552 w 910"/>
                <a:gd name="connsiteY34" fmla="*/ 362 h 3186"/>
                <a:gd name="connsiteX35" fmla="*/ 616 w 910"/>
                <a:gd name="connsiteY35" fmla="*/ 286 h 3186"/>
                <a:gd name="connsiteX36" fmla="*/ 682 w 910"/>
                <a:gd name="connsiteY36" fmla="*/ 214 h 3186"/>
                <a:gd name="connsiteX37" fmla="*/ 754 w 910"/>
                <a:gd name="connsiteY37" fmla="*/ 140 h 3186"/>
                <a:gd name="connsiteX38" fmla="*/ 830 w 910"/>
                <a:gd name="connsiteY38" fmla="*/ 70 h 3186"/>
                <a:gd name="connsiteX39" fmla="*/ 910 w 910"/>
                <a:gd name="connsiteY39" fmla="*/ 0 h 31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10" h="3186">
                  <a:moveTo>
                    <a:pt x="192" y="3186"/>
                  </a:moveTo>
                  <a:cubicBezTo>
                    <a:pt x="180" y="3145"/>
                    <a:pt x="168" y="3103"/>
                    <a:pt x="156" y="3062"/>
                  </a:cubicBezTo>
                  <a:cubicBezTo>
                    <a:pt x="145" y="3019"/>
                    <a:pt x="133" y="2975"/>
                    <a:pt x="122" y="2932"/>
                  </a:cubicBezTo>
                  <a:cubicBezTo>
                    <a:pt x="111" y="2887"/>
                    <a:pt x="101" y="2841"/>
                    <a:pt x="90" y="2796"/>
                  </a:cubicBezTo>
                  <a:cubicBezTo>
                    <a:pt x="85" y="2773"/>
                    <a:pt x="81" y="2749"/>
                    <a:pt x="76" y="2726"/>
                  </a:cubicBezTo>
                  <a:cubicBezTo>
                    <a:pt x="71" y="2702"/>
                    <a:pt x="67" y="2678"/>
                    <a:pt x="62" y="2654"/>
                  </a:cubicBezTo>
                  <a:lnTo>
                    <a:pt x="50" y="2582"/>
                  </a:lnTo>
                  <a:cubicBezTo>
                    <a:pt x="46" y="2557"/>
                    <a:pt x="42" y="2533"/>
                    <a:pt x="38" y="2508"/>
                  </a:cubicBezTo>
                  <a:cubicBezTo>
                    <a:pt x="35" y="2483"/>
                    <a:pt x="31" y="2459"/>
                    <a:pt x="28" y="2434"/>
                  </a:cubicBezTo>
                  <a:cubicBezTo>
                    <a:pt x="25" y="2409"/>
                    <a:pt x="23" y="2383"/>
                    <a:pt x="20" y="2358"/>
                  </a:cubicBezTo>
                  <a:cubicBezTo>
                    <a:pt x="17" y="2332"/>
                    <a:pt x="15" y="2306"/>
                    <a:pt x="12" y="2280"/>
                  </a:cubicBezTo>
                  <a:lnTo>
                    <a:pt x="6" y="2202"/>
                  </a:lnTo>
                  <a:cubicBezTo>
                    <a:pt x="5" y="2176"/>
                    <a:pt x="3" y="2150"/>
                    <a:pt x="2" y="2124"/>
                  </a:cubicBezTo>
                  <a:cubicBezTo>
                    <a:pt x="1" y="2097"/>
                    <a:pt x="1" y="2071"/>
                    <a:pt x="0" y="2044"/>
                  </a:cubicBezTo>
                  <a:lnTo>
                    <a:pt x="0" y="1964"/>
                  </a:lnTo>
                  <a:cubicBezTo>
                    <a:pt x="1" y="1937"/>
                    <a:pt x="1" y="1911"/>
                    <a:pt x="2" y="1884"/>
                  </a:cubicBezTo>
                  <a:cubicBezTo>
                    <a:pt x="3" y="1857"/>
                    <a:pt x="5" y="1831"/>
                    <a:pt x="6" y="1804"/>
                  </a:cubicBezTo>
                  <a:cubicBezTo>
                    <a:pt x="8" y="1777"/>
                    <a:pt x="10" y="1749"/>
                    <a:pt x="12" y="1722"/>
                  </a:cubicBezTo>
                  <a:cubicBezTo>
                    <a:pt x="15" y="1695"/>
                    <a:pt x="17" y="1669"/>
                    <a:pt x="20" y="1642"/>
                  </a:cubicBezTo>
                  <a:cubicBezTo>
                    <a:pt x="24" y="1615"/>
                    <a:pt x="28" y="1587"/>
                    <a:pt x="32" y="1560"/>
                  </a:cubicBezTo>
                  <a:cubicBezTo>
                    <a:pt x="37" y="1533"/>
                    <a:pt x="41" y="1505"/>
                    <a:pt x="46" y="1478"/>
                  </a:cubicBezTo>
                  <a:cubicBezTo>
                    <a:pt x="51" y="1451"/>
                    <a:pt x="57" y="1423"/>
                    <a:pt x="62" y="1396"/>
                  </a:cubicBezTo>
                  <a:cubicBezTo>
                    <a:pt x="68" y="1369"/>
                    <a:pt x="74" y="1341"/>
                    <a:pt x="80" y="1314"/>
                  </a:cubicBezTo>
                  <a:cubicBezTo>
                    <a:pt x="87" y="1287"/>
                    <a:pt x="95" y="1259"/>
                    <a:pt x="102" y="1232"/>
                  </a:cubicBezTo>
                  <a:cubicBezTo>
                    <a:pt x="110" y="1205"/>
                    <a:pt x="118" y="1177"/>
                    <a:pt x="126" y="1150"/>
                  </a:cubicBezTo>
                  <a:cubicBezTo>
                    <a:pt x="135" y="1123"/>
                    <a:pt x="145" y="1097"/>
                    <a:pt x="154" y="1070"/>
                  </a:cubicBezTo>
                  <a:cubicBezTo>
                    <a:pt x="164" y="1043"/>
                    <a:pt x="174" y="1015"/>
                    <a:pt x="184" y="988"/>
                  </a:cubicBezTo>
                  <a:cubicBezTo>
                    <a:pt x="195" y="961"/>
                    <a:pt x="207" y="935"/>
                    <a:pt x="218" y="908"/>
                  </a:cubicBezTo>
                  <a:cubicBezTo>
                    <a:pt x="230" y="881"/>
                    <a:pt x="242" y="855"/>
                    <a:pt x="254" y="828"/>
                  </a:cubicBezTo>
                  <a:cubicBezTo>
                    <a:pt x="267" y="801"/>
                    <a:pt x="281" y="775"/>
                    <a:pt x="294" y="748"/>
                  </a:cubicBezTo>
                  <a:cubicBezTo>
                    <a:pt x="309" y="721"/>
                    <a:pt x="323" y="695"/>
                    <a:pt x="338" y="668"/>
                  </a:cubicBezTo>
                  <a:lnTo>
                    <a:pt x="386" y="590"/>
                  </a:lnTo>
                  <a:lnTo>
                    <a:pt x="438" y="514"/>
                  </a:lnTo>
                  <a:lnTo>
                    <a:pt x="492" y="436"/>
                  </a:lnTo>
                  <a:cubicBezTo>
                    <a:pt x="512" y="411"/>
                    <a:pt x="532" y="387"/>
                    <a:pt x="552" y="362"/>
                  </a:cubicBezTo>
                  <a:lnTo>
                    <a:pt x="616" y="286"/>
                  </a:lnTo>
                  <a:lnTo>
                    <a:pt x="682" y="214"/>
                  </a:lnTo>
                  <a:cubicBezTo>
                    <a:pt x="706" y="189"/>
                    <a:pt x="730" y="165"/>
                    <a:pt x="754" y="140"/>
                  </a:cubicBezTo>
                  <a:lnTo>
                    <a:pt x="830" y="70"/>
                  </a:lnTo>
                  <a:cubicBezTo>
                    <a:pt x="857" y="47"/>
                    <a:pt x="883" y="23"/>
                    <a:pt x="910" y="0"/>
                  </a:cubicBezTo>
                </a:path>
              </a:pathLst>
            </a:custGeom>
            <a:noFill/>
            <a:ln w="12700">
              <a:solidFill>
                <a:schemeClr val="accent2"/>
              </a:solidFill>
              <a:prstDash val="solid"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 rot="5052730" flipH="1">
              <a:off x="276273" y="3900696"/>
              <a:ext cx="876345" cy="876345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 rot="5052730" flipH="1">
              <a:off x="1563696" y="4376795"/>
              <a:ext cx="684000" cy="684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 rot="6001719" flipH="1">
              <a:off x="1364910" y="4223755"/>
              <a:ext cx="500073" cy="500073"/>
            </a:xfrm>
            <a:prstGeom prst="ellipse">
              <a:avLst/>
            </a:prstGeom>
            <a:solidFill>
              <a:schemeClr val="accent1">
                <a:alpha val="18000"/>
              </a:schemeClr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 rot="5052730" flipH="1">
              <a:off x="2809373" y="4455689"/>
              <a:ext cx="212069" cy="212069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 rot="5052730" flipH="1">
              <a:off x="3300197" y="4402295"/>
              <a:ext cx="108000" cy="10800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 rot="5052730" flipH="1">
              <a:off x="3536525" y="3777482"/>
              <a:ext cx="196328" cy="196326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Freeform 5"/>
            <p:cNvSpPr/>
            <p:nvPr/>
          </p:nvSpPr>
          <p:spPr>
            <a:xfrm>
              <a:off x="0" y="2857496"/>
              <a:ext cx="589400" cy="1150870"/>
            </a:xfrm>
            <a:custGeom>
              <a:avLst/>
              <a:gdLst/>
              <a:cxnLst>
                <a:cxn ang="0">
                  <a:pos x="20" y="0"/>
                </a:cxn>
                <a:cxn ang="0">
                  <a:pos x="0" y="1566"/>
                </a:cxn>
                <a:cxn ang="0">
                  <a:pos x="20" y="1566"/>
                </a:cxn>
                <a:cxn ang="0">
                  <a:pos x="60" y="1564"/>
                </a:cxn>
                <a:cxn ang="0">
                  <a:pos x="139" y="1556"/>
                </a:cxn>
                <a:cxn ang="0">
                  <a:pos x="215" y="1541"/>
                </a:cxn>
                <a:cxn ang="0">
                  <a:pos x="288" y="1518"/>
                </a:cxn>
                <a:cxn ang="0">
                  <a:pos x="359" y="1489"/>
                </a:cxn>
                <a:cxn ang="0">
                  <a:pos x="425" y="1452"/>
                </a:cxn>
                <a:cxn ang="0">
                  <a:pos x="489" y="1410"/>
                </a:cxn>
                <a:cxn ang="0">
                  <a:pos x="547" y="1361"/>
                </a:cxn>
                <a:cxn ang="0">
                  <a:pos x="599" y="1309"/>
                </a:cxn>
                <a:cxn ang="0">
                  <a:pos x="647" y="1251"/>
                </a:cxn>
                <a:cxn ang="0">
                  <a:pos x="690" y="1190"/>
                </a:cxn>
                <a:cxn ang="0">
                  <a:pos x="724" y="1122"/>
                </a:cxn>
                <a:cxn ang="0">
                  <a:pos x="755" y="1052"/>
                </a:cxn>
                <a:cxn ang="0">
                  <a:pos x="778" y="979"/>
                </a:cxn>
                <a:cxn ang="0">
                  <a:pos x="794" y="902"/>
                </a:cxn>
                <a:cxn ang="0">
                  <a:pos x="802" y="823"/>
                </a:cxn>
                <a:cxn ang="0">
                  <a:pos x="802" y="782"/>
                </a:cxn>
                <a:cxn ang="0">
                  <a:pos x="798" y="703"/>
                </a:cxn>
                <a:cxn ang="0">
                  <a:pos x="786" y="626"/>
                </a:cxn>
                <a:cxn ang="0">
                  <a:pos x="767" y="550"/>
                </a:cxn>
                <a:cxn ang="0">
                  <a:pos x="742" y="479"/>
                </a:cxn>
                <a:cxn ang="0">
                  <a:pos x="707" y="410"/>
                </a:cxn>
                <a:cxn ang="0">
                  <a:pos x="668" y="346"/>
                </a:cxn>
                <a:cxn ang="0">
                  <a:pos x="624" y="284"/>
                </a:cxn>
                <a:cxn ang="0">
                  <a:pos x="574" y="230"/>
                </a:cxn>
                <a:cxn ang="0">
                  <a:pos x="518" y="180"/>
                </a:cxn>
                <a:cxn ang="0">
                  <a:pos x="458" y="133"/>
                </a:cxn>
                <a:cxn ang="0">
                  <a:pos x="392" y="95"/>
                </a:cxn>
                <a:cxn ang="0">
                  <a:pos x="325" y="62"/>
                </a:cxn>
                <a:cxn ang="0">
                  <a:pos x="253" y="35"/>
                </a:cxn>
                <a:cxn ang="0">
                  <a:pos x="178" y="16"/>
                </a:cxn>
                <a:cxn ang="0">
                  <a:pos x="99" y="4"/>
                </a:cxn>
                <a:cxn ang="0">
                  <a:pos x="20" y="0"/>
                </a:cxn>
              </a:cxnLst>
              <a:rect l="0" t="0" r="r" b="b"/>
              <a:pathLst>
                <a:path w="802" h="1566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1566"/>
                  </a:lnTo>
                  <a:lnTo>
                    <a:pt x="0" y="1566"/>
                  </a:lnTo>
                  <a:lnTo>
                    <a:pt x="20" y="1566"/>
                  </a:lnTo>
                  <a:lnTo>
                    <a:pt x="20" y="1566"/>
                  </a:lnTo>
                  <a:lnTo>
                    <a:pt x="60" y="1564"/>
                  </a:lnTo>
                  <a:lnTo>
                    <a:pt x="99" y="1562"/>
                  </a:lnTo>
                  <a:lnTo>
                    <a:pt x="139" y="1556"/>
                  </a:lnTo>
                  <a:lnTo>
                    <a:pt x="178" y="1551"/>
                  </a:lnTo>
                  <a:lnTo>
                    <a:pt x="215" y="1541"/>
                  </a:lnTo>
                  <a:lnTo>
                    <a:pt x="253" y="1531"/>
                  </a:lnTo>
                  <a:lnTo>
                    <a:pt x="288" y="1518"/>
                  </a:lnTo>
                  <a:lnTo>
                    <a:pt x="325" y="1504"/>
                  </a:lnTo>
                  <a:lnTo>
                    <a:pt x="359" y="1489"/>
                  </a:lnTo>
                  <a:lnTo>
                    <a:pt x="392" y="1471"/>
                  </a:lnTo>
                  <a:lnTo>
                    <a:pt x="425" y="1452"/>
                  </a:lnTo>
                  <a:lnTo>
                    <a:pt x="458" y="1433"/>
                  </a:lnTo>
                  <a:lnTo>
                    <a:pt x="489" y="1410"/>
                  </a:lnTo>
                  <a:lnTo>
                    <a:pt x="518" y="1386"/>
                  </a:lnTo>
                  <a:lnTo>
                    <a:pt x="547" y="1361"/>
                  </a:lnTo>
                  <a:lnTo>
                    <a:pt x="574" y="1336"/>
                  </a:lnTo>
                  <a:lnTo>
                    <a:pt x="599" y="1309"/>
                  </a:lnTo>
                  <a:lnTo>
                    <a:pt x="624" y="1280"/>
                  </a:lnTo>
                  <a:lnTo>
                    <a:pt x="647" y="1251"/>
                  </a:lnTo>
                  <a:lnTo>
                    <a:pt x="668" y="1220"/>
                  </a:lnTo>
                  <a:lnTo>
                    <a:pt x="690" y="1190"/>
                  </a:lnTo>
                  <a:lnTo>
                    <a:pt x="707" y="1157"/>
                  </a:lnTo>
                  <a:lnTo>
                    <a:pt x="724" y="1122"/>
                  </a:lnTo>
                  <a:lnTo>
                    <a:pt x="742" y="1087"/>
                  </a:lnTo>
                  <a:lnTo>
                    <a:pt x="755" y="1052"/>
                  </a:lnTo>
                  <a:lnTo>
                    <a:pt x="767" y="1016"/>
                  </a:lnTo>
                  <a:lnTo>
                    <a:pt x="778" y="979"/>
                  </a:lnTo>
                  <a:lnTo>
                    <a:pt x="786" y="940"/>
                  </a:lnTo>
                  <a:lnTo>
                    <a:pt x="794" y="902"/>
                  </a:lnTo>
                  <a:lnTo>
                    <a:pt x="798" y="863"/>
                  </a:lnTo>
                  <a:lnTo>
                    <a:pt x="802" y="823"/>
                  </a:lnTo>
                  <a:lnTo>
                    <a:pt x="802" y="782"/>
                  </a:lnTo>
                  <a:lnTo>
                    <a:pt x="802" y="782"/>
                  </a:lnTo>
                  <a:lnTo>
                    <a:pt x="802" y="742"/>
                  </a:lnTo>
                  <a:lnTo>
                    <a:pt x="798" y="703"/>
                  </a:lnTo>
                  <a:lnTo>
                    <a:pt x="794" y="664"/>
                  </a:lnTo>
                  <a:lnTo>
                    <a:pt x="786" y="626"/>
                  </a:lnTo>
                  <a:lnTo>
                    <a:pt x="778" y="587"/>
                  </a:lnTo>
                  <a:lnTo>
                    <a:pt x="767" y="550"/>
                  </a:lnTo>
                  <a:lnTo>
                    <a:pt x="755" y="514"/>
                  </a:lnTo>
                  <a:lnTo>
                    <a:pt x="742" y="479"/>
                  </a:lnTo>
                  <a:lnTo>
                    <a:pt x="724" y="444"/>
                  </a:lnTo>
                  <a:lnTo>
                    <a:pt x="707" y="410"/>
                  </a:lnTo>
                  <a:lnTo>
                    <a:pt x="690" y="377"/>
                  </a:lnTo>
                  <a:lnTo>
                    <a:pt x="668" y="346"/>
                  </a:lnTo>
                  <a:lnTo>
                    <a:pt x="647" y="315"/>
                  </a:lnTo>
                  <a:lnTo>
                    <a:pt x="624" y="284"/>
                  </a:lnTo>
                  <a:lnTo>
                    <a:pt x="599" y="257"/>
                  </a:lnTo>
                  <a:lnTo>
                    <a:pt x="574" y="230"/>
                  </a:lnTo>
                  <a:lnTo>
                    <a:pt x="547" y="203"/>
                  </a:lnTo>
                  <a:lnTo>
                    <a:pt x="518" y="180"/>
                  </a:lnTo>
                  <a:lnTo>
                    <a:pt x="489" y="155"/>
                  </a:lnTo>
                  <a:lnTo>
                    <a:pt x="458" y="133"/>
                  </a:lnTo>
                  <a:lnTo>
                    <a:pt x="425" y="114"/>
                  </a:lnTo>
                  <a:lnTo>
                    <a:pt x="392" y="95"/>
                  </a:lnTo>
                  <a:lnTo>
                    <a:pt x="359" y="77"/>
                  </a:lnTo>
                  <a:lnTo>
                    <a:pt x="325" y="62"/>
                  </a:lnTo>
                  <a:lnTo>
                    <a:pt x="288" y="49"/>
                  </a:lnTo>
                  <a:lnTo>
                    <a:pt x="253" y="35"/>
                  </a:lnTo>
                  <a:lnTo>
                    <a:pt x="215" y="25"/>
                  </a:lnTo>
                  <a:lnTo>
                    <a:pt x="178" y="16"/>
                  </a:lnTo>
                  <a:lnTo>
                    <a:pt x="139" y="10"/>
                  </a:lnTo>
                  <a:lnTo>
                    <a:pt x="99" y="4"/>
                  </a:lnTo>
                  <a:lnTo>
                    <a:pt x="60" y="0"/>
                  </a:lnTo>
                  <a:lnTo>
                    <a:pt x="20" y="0"/>
                  </a:lnTo>
                  <a:lnTo>
                    <a:pt x="20" y="0"/>
                  </a:lnTo>
                </a:path>
              </a:pathLst>
            </a:custGeom>
            <a:solidFill>
              <a:schemeClr val="accent2">
                <a:alpha val="48000"/>
              </a:schemeClr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" name="그룹 48"/>
          <p:cNvGrpSpPr/>
          <p:nvPr/>
        </p:nvGrpSpPr>
        <p:grpSpPr>
          <a:xfrm rot="0">
            <a:off x="5786445" y="1052140"/>
            <a:ext cx="3414480" cy="2098970"/>
            <a:chOff x="5786445" y="1052140"/>
            <a:chExt cx="3414480" cy="2098970"/>
          </a:xfrm>
        </p:grpSpPr>
        <p:sp>
          <p:nvSpPr>
            <p:cNvPr id="30" name="타원 29"/>
            <p:cNvSpPr/>
            <p:nvPr/>
          </p:nvSpPr>
          <p:spPr>
            <a:xfrm rot="5052730" flipV="1">
              <a:off x="6878722" y="1542321"/>
              <a:ext cx="257468" cy="257468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Freeform 14"/>
            <p:cNvSpPr/>
            <p:nvPr/>
          </p:nvSpPr>
          <p:spPr>
            <a:xfrm rot="6001719" flipV="1">
              <a:off x="7941527" y="522107"/>
              <a:ext cx="214587" cy="2304209"/>
            </a:xfrm>
            <a:custGeom>
              <a:avLst/>
              <a:gdLst>
                <a:gd name="connsiteX0" fmla="*/ 458 w 458"/>
                <a:gd name="connsiteY0" fmla="*/ 2886 h 2886"/>
                <a:gd name="connsiteX1" fmla="*/ 458 w 458"/>
                <a:gd name="connsiteY1" fmla="*/ 2886 h 2886"/>
                <a:gd name="connsiteX2" fmla="*/ 384 w 458"/>
                <a:gd name="connsiteY2" fmla="*/ 2726 h 2886"/>
                <a:gd name="connsiteX3" fmla="*/ 336 w 458"/>
                <a:gd name="connsiteY3" fmla="*/ 2610 h 2886"/>
                <a:gd name="connsiteX4" fmla="*/ 310 w 458"/>
                <a:gd name="connsiteY4" fmla="*/ 2542 h 2886"/>
                <a:gd name="connsiteX5" fmla="*/ 282 w 458"/>
                <a:gd name="connsiteY5" fmla="*/ 2468 h 2886"/>
                <a:gd name="connsiteX6" fmla="*/ 254 w 458"/>
                <a:gd name="connsiteY6" fmla="*/ 2388 h 2886"/>
                <a:gd name="connsiteX7" fmla="*/ 224 w 458"/>
                <a:gd name="connsiteY7" fmla="*/ 2302 h 2886"/>
                <a:gd name="connsiteX8" fmla="*/ 196 w 458"/>
                <a:gd name="connsiteY8" fmla="*/ 2212 h 2886"/>
                <a:gd name="connsiteX9" fmla="*/ 168 w 458"/>
                <a:gd name="connsiteY9" fmla="*/ 2116 h 2886"/>
                <a:gd name="connsiteX10" fmla="*/ 140 w 458"/>
                <a:gd name="connsiteY10" fmla="*/ 2016 h 2886"/>
                <a:gd name="connsiteX11" fmla="*/ 114 w 458"/>
                <a:gd name="connsiteY11" fmla="*/ 1912 h 2886"/>
                <a:gd name="connsiteX12" fmla="*/ 90 w 458"/>
                <a:gd name="connsiteY12" fmla="*/ 1804 h 2886"/>
                <a:gd name="connsiteX13" fmla="*/ 68 w 458"/>
                <a:gd name="connsiteY13" fmla="*/ 1692 h 2886"/>
                <a:gd name="connsiteX14" fmla="*/ 48 w 458"/>
                <a:gd name="connsiteY14" fmla="*/ 1578 h 2886"/>
                <a:gd name="connsiteX15" fmla="*/ 30 w 458"/>
                <a:gd name="connsiteY15" fmla="*/ 1462 h 2886"/>
                <a:gd name="connsiteX16" fmla="*/ 16 w 458"/>
                <a:gd name="connsiteY16" fmla="*/ 1344 h 2886"/>
                <a:gd name="connsiteX17" fmla="*/ 8 w 458"/>
                <a:gd name="connsiteY17" fmla="*/ 1222 h 2886"/>
                <a:gd name="connsiteX18" fmla="*/ 2 w 458"/>
                <a:gd name="connsiteY18" fmla="*/ 1100 h 2886"/>
                <a:gd name="connsiteX19" fmla="*/ 0 w 458"/>
                <a:gd name="connsiteY19" fmla="*/ 1040 h 2886"/>
                <a:gd name="connsiteX20" fmla="*/ 0 w 458"/>
                <a:gd name="connsiteY20" fmla="*/ 978 h 2886"/>
                <a:gd name="connsiteX21" fmla="*/ 2 w 458"/>
                <a:gd name="connsiteY21" fmla="*/ 916 h 2886"/>
                <a:gd name="connsiteX22" fmla="*/ 4 w 458"/>
                <a:gd name="connsiteY22" fmla="*/ 854 h 2886"/>
                <a:gd name="connsiteX23" fmla="*/ 8 w 458"/>
                <a:gd name="connsiteY23" fmla="*/ 792 h 2886"/>
                <a:gd name="connsiteX24" fmla="*/ 14 w 458"/>
                <a:gd name="connsiteY24" fmla="*/ 730 h 2886"/>
                <a:gd name="connsiteX25" fmla="*/ 20 w 458"/>
                <a:gd name="connsiteY25" fmla="*/ 668 h 2886"/>
                <a:gd name="connsiteX26" fmla="*/ 30 w 458"/>
                <a:gd name="connsiteY26" fmla="*/ 606 h 2886"/>
                <a:gd name="connsiteX27" fmla="*/ 40 w 458"/>
                <a:gd name="connsiteY27" fmla="*/ 544 h 2886"/>
                <a:gd name="connsiteX28" fmla="*/ 50 w 458"/>
                <a:gd name="connsiteY28" fmla="*/ 482 h 2886"/>
                <a:gd name="connsiteX29" fmla="*/ 64 w 458"/>
                <a:gd name="connsiteY29" fmla="*/ 422 h 2886"/>
                <a:gd name="connsiteX30" fmla="*/ 78 w 458"/>
                <a:gd name="connsiteY30" fmla="*/ 360 h 2886"/>
                <a:gd name="connsiteX31" fmla="*/ 96 w 458"/>
                <a:gd name="connsiteY31" fmla="*/ 300 h 2886"/>
                <a:gd name="connsiteX32" fmla="*/ 114 w 458"/>
                <a:gd name="connsiteY32" fmla="*/ 238 h 2886"/>
                <a:gd name="connsiteX33" fmla="*/ 134 w 458"/>
                <a:gd name="connsiteY33" fmla="*/ 178 h 2886"/>
                <a:gd name="connsiteX34" fmla="*/ 156 w 458"/>
                <a:gd name="connsiteY34" fmla="*/ 118 h 2886"/>
                <a:gd name="connsiteX35" fmla="*/ 180 w 458"/>
                <a:gd name="connsiteY35" fmla="*/ 60 h 2886"/>
                <a:gd name="connsiteX36" fmla="*/ 206 w 458"/>
                <a:gd name="connsiteY36" fmla="*/ 0 h 2886"/>
                <a:gd name="connsiteX0" fmla="*/ 458 w 458"/>
                <a:gd name="connsiteY0" fmla="*/ 2886 h 2886"/>
                <a:gd name="connsiteX1" fmla="*/ 384 w 458"/>
                <a:gd name="connsiteY1" fmla="*/ 2726 h 2886"/>
                <a:gd name="connsiteX2" fmla="*/ 336 w 458"/>
                <a:gd name="connsiteY2" fmla="*/ 2610 h 2886"/>
                <a:gd name="connsiteX3" fmla="*/ 310 w 458"/>
                <a:gd name="connsiteY3" fmla="*/ 2542 h 2886"/>
                <a:gd name="connsiteX4" fmla="*/ 282 w 458"/>
                <a:gd name="connsiteY4" fmla="*/ 2468 h 2886"/>
                <a:gd name="connsiteX5" fmla="*/ 254 w 458"/>
                <a:gd name="connsiteY5" fmla="*/ 2388 h 2886"/>
                <a:gd name="connsiteX6" fmla="*/ 224 w 458"/>
                <a:gd name="connsiteY6" fmla="*/ 2302 h 2886"/>
                <a:gd name="connsiteX7" fmla="*/ 196 w 458"/>
                <a:gd name="connsiteY7" fmla="*/ 2212 h 2886"/>
                <a:gd name="connsiteX8" fmla="*/ 168 w 458"/>
                <a:gd name="connsiteY8" fmla="*/ 2116 h 2886"/>
                <a:gd name="connsiteX9" fmla="*/ 140 w 458"/>
                <a:gd name="connsiteY9" fmla="*/ 2016 h 2886"/>
                <a:gd name="connsiteX10" fmla="*/ 114 w 458"/>
                <a:gd name="connsiteY10" fmla="*/ 1912 h 2886"/>
                <a:gd name="connsiteX11" fmla="*/ 90 w 458"/>
                <a:gd name="connsiteY11" fmla="*/ 1804 h 2886"/>
                <a:gd name="connsiteX12" fmla="*/ 68 w 458"/>
                <a:gd name="connsiteY12" fmla="*/ 1692 h 2886"/>
                <a:gd name="connsiteX13" fmla="*/ 48 w 458"/>
                <a:gd name="connsiteY13" fmla="*/ 1578 h 2886"/>
                <a:gd name="connsiteX14" fmla="*/ 30 w 458"/>
                <a:gd name="connsiteY14" fmla="*/ 1462 h 2886"/>
                <a:gd name="connsiteX15" fmla="*/ 16 w 458"/>
                <a:gd name="connsiteY15" fmla="*/ 1344 h 2886"/>
                <a:gd name="connsiteX16" fmla="*/ 8 w 458"/>
                <a:gd name="connsiteY16" fmla="*/ 1222 h 2886"/>
                <a:gd name="connsiteX17" fmla="*/ 2 w 458"/>
                <a:gd name="connsiteY17" fmla="*/ 1100 h 2886"/>
                <a:gd name="connsiteX18" fmla="*/ 0 w 458"/>
                <a:gd name="connsiteY18" fmla="*/ 1040 h 2886"/>
                <a:gd name="connsiteX19" fmla="*/ 0 w 458"/>
                <a:gd name="connsiteY19" fmla="*/ 978 h 2886"/>
                <a:gd name="connsiteX20" fmla="*/ 2 w 458"/>
                <a:gd name="connsiteY20" fmla="*/ 916 h 2886"/>
                <a:gd name="connsiteX21" fmla="*/ 4 w 458"/>
                <a:gd name="connsiteY21" fmla="*/ 854 h 2886"/>
                <a:gd name="connsiteX22" fmla="*/ 8 w 458"/>
                <a:gd name="connsiteY22" fmla="*/ 792 h 2886"/>
                <a:gd name="connsiteX23" fmla="*/ 14 w 458"/>
                <a:gd name="connsiteY23" fmla="*/ 730 h 2886"/>
                <a:gd name="connsiteX24" fmla="*/ 20 w 458"/>
                <a:gd name="connsiteY24" fmla="*/ 668 h 2886"/>
                <a:gd name="connsiteX25" fmla="*/ 30 w 458"/>
                <a:gd name="connsiteY25" fmla="*/ 606 h 2886"/>
                <a:gd name="connsiteX26" fmla="*/ 40 w 458"/>
                <a:gd name="connsiteY26" fmla="*/ 544 h 2886"/>
                <a:gd name="connsiteX27" fmla="*/ 50 w 458"/>
                <a:gd name="connsiteY27" fmla="*/ 482 h 2886"/>
                <a:gd name="connsiteX28" fmla="*/ 64 w 458"/>
                <a:gd name="connsiteY28" fmla="*/ 422 h 2886"/>
                <a:gd name="connsiteX29" fmla="*/ 78 w 458"/>
                <a:gd name="connsiteY29" fmla="*/ 360 h 2886"/>
                <a:gd name="connsiteX30" fmla="*/ 96 w 458"/>
                <a:gd name="connsiteY30" fmla="*/ 300 h 2886"/>
                <a:gd name="connsiteX31" fmla="*/ 114 w 458"/>
                <a:gd name="connsiteY31" fmla="*/ 238 h 2886"/>
                <a:gd name="connsiteX32" fmla="*/ 134 w 458"/>
                <a:gd name="connsiteY32" fmla="*/ 178 h 2886"/>
                <a:gd name="connsiteX33" fmla="*/ 156 w 458"/>
                <a:gd name="connsiteY33" fmla="*/ 118 h 2886"/>
                <a:gd name="connsiteX34" fmla="*/ 180 w 458"/>
                <a:gd name="connsiteY34" fmla="*/ 60 h 2886"/>
                <a:gd name="connsiteX35" fmla="*/ 206 w 458"/>
                <a:gd name="connsiteY35" fmla="*/ 0 h 2886"/>
                <a:gd name="connsiteX0" fmla="*/ 384 w 384"/>
                <a:gd name="connsiteY0" fmla="*/ 2726 h 2726"/>
                <a:gd name="connsiteX1" fmla="*/ 336 w 384"/>
                <a:gd name="connsiteY1" fmla="*/ 2610 h 2726"/>
                <a:gd name="connsiteX2" fmla="*/ 310 w 384"/>
                <a:gd name="connsiteY2" fmla="*/ 2542 h 2726"/>
                <a:gd name="connsiteX3" fmla="*/ 282 w 384"/>
                <a:gd name="connsiteY3" fmla="*/ 2468 h 2726"/>
                <a:gd name="connsiteX4" fmla="*/ 254 w 384"/>
                <a:gd name="connsiteY4" fmla="*/ 2388 h 2726"/>
                <a:gd name="connsiteX5" fmla="*/ 224 w 384"/>
                <a:gd name="connsiteY5" fmla="*/ 2302 h 2726"/>
                <a:gd name="connsiteX6" fmla="*/ 196 w 384"/>
                <a:gd name="connsiteY6" fmla="*/ 2212 h 2726"/>
                <a:gd name="connsiteX7" fmla="*/ 168 w 384"/>
                <a:gd name="connsiteY7" fmla="*/ 2116 h 2726"/>
                <a:gd name="connsiteX8" fmla="*/ 140 w 384"/>
                <a:gd name="connsiteY8" fmla="*/ 2016 h 2726"/>
                <a:gd name="connsiteX9" fmla="*/ 114 w 384"/>
                <a:gd name="connsiteY9" fmla="*/ 1912 h 2726"/>
                <a:gd name="connsiteX10" fmla="*/ 90 w 384"/>
                <a:gd name="connsiteY10" fmla="*/ 1804 h 2726"/>
                <a:gd name="connsiteX11" fmla="*/ 68 w 384"/>
                <a:gd name="connsiteY11" fmla="*/ 1692 h 2726"/>
                <a:gd name="connsiteX12" fmla="*/ 48 w 384"/>
                <a:gd name="connsiteY12" fmla="*/ 1578 h 2726"/>
                <a:gd name="connsiteX13" fmla="*/ 30 w 384"/>
                <a:gd name="connsiteY13" fmla="*/ 1462 h 2726"/>
                <a:gd name="connsiteX14" fmla="*/ 16 w 384"/>
                <a:gd name="connsiteY14" fmla="*/ 1344 h 2726"/>
                <a:gd name="connsiteX15" fmla="*/ 8 w 384"/>
                <a:gd name="connsiteY15" fmla="*/ 1222 h 2726"/>
                <a:gd name="connsiteX16" fmla="*/ 2 w 384"/>
                <a:gd name="connsiteY16" fmla="*/ 1100 h 2726"/>
                <a:gd name="connsiteX17" fmla="*/ 0 w 384"/>
                <a:gd name="connsiteY17" fmla="*/ 1040 h 2726"/>
                <a:gd name="connsiteX18" fmla="*/ 0 w 384"/>
                <a:gd name="connsiteY18" fmla="*/ 978 h 2726"/>
                <a:gd name="connsiteX19" fmla="*/ 2 w 384"/>
                <a:gd name="connsiteY19" fmla="*/ 916 h 2726"/>
                <a:gd name="connsiteX20" fmla="*/ 4 w 384"/>
                <a:gd name="connsiteY20" fmla="*/ 854 h 2726"/>
                <a:gd name="connsiteX21" fmla="*/ 8 w 384"/>
                <a:gd name="connsiteY21" fmla="*/ 792 h 2726"/>
                <a:gd name="connsiteX22" fmla="*/ 14 w 384"/>
                <a:gd name="connsiteY22" fmla="*/ 730 h 2726"/>
                <a:gd name="connsiteX23" fmla="*/ 20 w 384"/>
                <a:gd name="connsiteY23" fmla="*/ 668 h 2726"/>
                <a:gd name="connsiteX24" fmla="*/ 30 w 384"/>
                <a:gd name="connsiteY24" fmla="*/ 606 h 2726"/>
                <a:gd name="connsiteX25" fmla="*/ 40 w 384"/>
                <a:gd name="connsiteY25" fmla="*/ 544 h 2726"/>
                <a:gd name="connsiteX26" fmla="*/ 50 w 384"/>
                <a:gd name="connsiteY26" fmla="*/ 482 h 2726"/>
                <a:gd name="connsiteX27" fmla="*/ 64 w 384"/>
                <a:gd name="connsiteY27" fmla="*/ 422 h 2726"/>
                <a:gd name="connsiteX28" fmla="*/ 78 w 384"/>
                <a:gd name="connsiteY28" fmla="*/ 360 h 2726"/>
                <a:gd name="connsiteX29" fmla="*/ 96 w 384"/>
                <a:gd name="connsiteY29" fmla="*/ 300 h 2726"/>
                <a:gd name="connsiteX30" fmla="*/ 114 w 384"/>
                <a:gd name="connsiteY30" fmla="*/ 238 h 2726"/>
                <a:gd name="connsiteX31" fmla="*/ 134 w 384"/>
                <a:gd name="connsiteY31" fmla="*/ 178 h 2726"/>
                <a:gd name="connsiteX32" fmla="*/ 156 w 384"/>
                <a:gd name="connsiteY32" fmla="*/ 118 h 2726"/>
                <a:gd name="connsiteX33" fmla="*/ 180 w 384"/>
                <a:gd name="connsiteY33" fmla="*/ 60 h 2726"/>
                <a:gd name="connsiteX34" fmla="*/ 206 w 384"/>
                <a:gd name="connsiteY34" fmla="*/ 0 h 2726"/>
                <a:gd name="connsiteX0" fmla="*/ 336 w 336"/>
                <a:gd name="connsiteY0" fmla="*/ 2610 h 2610"/>
                <a:gd name="connsiteX1" fmla="*/ 310 w 336"/>
                <a:gd name="connsiteY1" fmla="*/ 2542 h 2610"/>
                <a:gd name="connsiteX2" fmla="*/ 282 w 336"/>
                <a:gd name="connsiteY2" fmla="*/ 2468 h 2610"/>
                <a:gd name="connsiteX3" fmla="*/ 254 w 336"/>
                <a:gd name="connsiteY3" fmla="*/ 2388 h 2610"/>
                <a:gd name="connsiteX4" fmla="*/ 224 w 336"/>
                <a:gd name="connsiteY4" fmla="*/ 2302 h 2610"/>
                <a:gd name="connsiteX5" fmla="*/ 196 w 336"/>
                <a:gd name="connsiteY5" fmla="*/ 2212 h 2610"/>
                <a:gd name="connsiteX6" fmla="*/ 168 w 336"/>
                <a:gd name="connsiteY6" fmla="*/ 2116 h 2610"/>
                <a:gd name="connsiteX7" fmla="*/ 140 w 336"/>
                <a:gd name="connsiteY7" fmla="*/ 2016 h 2610"/>
                <a:gd name="connsiteX8" fmla="*/ 114 w 336"/>
                <a:gd name="connsiteY8" fmla="*/ 1912 h 2610"/>
                <a:gd name="connsiteX9" fmla="*/ 90 w 336"/>
                <a:gd name="connsiteY9" fmla="*/ 1804 h 2610"/>
                <a:gd name="connsiteX10" fmla="*/ 68 w 336"/>
                <a:gd name="connsiteY10" fmla="*/ 1692 h 2610"/>
                <a:gd name="connsiteX11" fmla="*/ 48 w 336"/>
                <a:gd name="connsiteY11" fmla="*/ 1578 h 2610"/>
                <a:gd name="connsiteX12" fmla="*/ 30 w 336"/>
                <a:gd name="connsiteY12" fmla="*/ 1462 h 2610"/>
                <a:gd name="connsiteX13" fmla="*/ 16 w 336"/>
                <a:gd name="connsiteY13" fmla="*/ 1344 h 2610"/>
                <a:gd name="connsiteX14" fmla="*/ 8 w 336"/>
                <a:gd name="connsiteY14" fmla="*/ 1222 h 2610"/>
                <a:gd name="connsiteX15" fmla="*/ 2 w 336"/>
                <a:gd name="connsiteY15" fmla="*/ 1100 h 2610"/>
                <a:gd name="connsiteX16" fmla="*/ 0 w 336"/>
                <a:gd name="connsiteY16" fmla="*/ 1040 h 2610"/>
                <a:gd name="connsiteX17" fmla="*/ 0 w 336"/>
                <a:gd name="connsiteY17" fmla="*/ 978 h 2610"/>
                <a:gd name="connsiteX18" fmla="*/ 2 w 336"/>
                <a:gd name="connsiteY18" fmla="*/ 916 h 2610"/>
                <a:gd name="connsiteX19" fmla="*/ 4 w 336"/>
                <a:gd name="connsiteY19" fmla="*/ 854 h 2610"/>
                <a:gd name="connsiteX20" fmla="*/ 8 w 336"/>
                <a:gd name="connsiteY20" fmla="*/ 792 h 2610"/>
                <a:gd name="connsiteX21" fmla="*/ 14 w 336"/>
                <a:gd name="connsiteY21" fmla="*/ 730 h 2610"/>
                <a:gd name="connsiteX22" fmla="*/ 20 w 336"/>
                <a:gd name="connsiteY22" fmla="*/ 668 h 2610"/>
                <a:gd name="connsiteX23" fmla="*/ 30 w 336"/>
                <a:gd name="connsiteY23" fmla="*/ 606 h 2610"/>
                <a:gd name="connsiteX24" fmla="*/ 40 w 336"/>
                <a:gd name="connsiteY24" fmla="*/ 544 h 2610"/>
                <a:gd name="connsiteX25" fmla="*/ 50 w 336"/>
                <a:gd name="connsiteY25" fmla="*/ 482 h 2610"/>
                <a:gd name="connsiteX26" fmla="*/ 64 w 336"/>
                <a:gd name="connsiteY26" fmla="*/ 422 h 2610"/>
                <a:gd name="connsiteX27" fmla="*/ 78 w 336"/>
                <a:gd name="connsiteY27" fmla="*/ 360 h 2610"/>
                <a:gd name="connsiteX28" fmla="*/ 96 w 336"/>
                <a:gd name="connsiteY28" fmla="*/ 300 h 2610"/>
                <a:gd name="connsiteX29" fmla="*/ 114 w 336"/>
                <a:gd name="connsiteY29" fmla="*/ 238 h 2610"/>
                <a:gd name="connsiteX30" fmla="*/ 134 w 336"/>
                <a:gd name="connsiteY30" fmla="*/ 178 h 2610"/>
                <a:gd name="connsiteX31" fmla="*/ 156 w 336"/>
                <a:gd name="connsiteY31" fmla="*/ 118 h 2610"/>
                <a:gd name="connsiteX32" fmla="*/ 180 w 336"/>
                <a:gd name="connsiteY32" fmla="*/ 60 h 2610"/>
                <a:gd name="connsiteX33" fmla="*/ 206 w 336"/>
                <a:gd name="connsiteY33" fmla="*/ 0 h 2610"/>
                <a:gd name="connsiteX0" fmla="*/ 310 w 310"/>
                <a:gd name="connsiteY0" fmla="*/ 2542 h 2542"/>
                <a:gd name="connsiteX1" fmla="*/ 282 w 310"/>
                <a:gd name="connsiteY1" fmla="*/ 2468 h 2542"/>
                <a:gd name="connsiteX2" fmla="*/ 254 w 310"/>
                <a:gd name="connsiteY2" fmla="*/ 2388 h 2542"/>
                <a:gd name="connsiteX3" fmla="*/ 224 w 310"/>
                <a:gd name="connsiteY3" fmla="*/ 2302 h 2542"/>
                <a:gd name="connsiteX4" fmla="*/ 196 w 310"/>
                <a:gd name="connsiteY4" fmla="*/ 2212 h 2542"/>
                <a:gd name="connsiteX5" fmla="*/ 168 w 310"/>
                <a:gd name="connsiteY5" fmla="*/ 2116 h 2542"/>
                <a:gd name="connsiteX6" fmla="*/ 140 w 310"/>
                <a:gd name="connsiteY6" fmla="*/ 2016 h 2542"/>
                <a:gd name="connsiteX7" fmla="*/ 114 w 310"/>
                <a:gd name="connsiteY7" fmla="*/ 1912 h 2542"/>
                <a:gd name="connsiteX8" fmla="*/ 90 w 310"/>
                <a:gd name="connsiteY8" fmla="*/ 1804 h 2542"/>
                <a:gd name="connsiteX9" fmla="*/ 68 w 310"/>
                <a:gd name="connsiteY9" fmla="*/ 1692 h 2542"/>
                <a:gd name="connsiteX10" fmla="*/ 48 w 310"/>
                <a:gd name="connsiteY10" fmla="*/ 1578 h 2542"/>
                <a:gd name="connsiteX11" fmla="*/ 30 w 310"/>
                <a:gd name="connsiteY11" fmla="*/ 1462 h 2542"/>
                <a:gd name="connsiteX12" fmla="*/ 16 w 310"/>
                <a:gd name="connsiteY12" fmla="*/ 1344 h 2542"/>
                <a:gd name="connsiteX13" fmla="*/ 8 w 310"/>
                <a:gd name="connsiteY13" fmla="*/ 1222 h 2542"/>
                <a:gd name="connsiteX14" fmla="*/ 2 w 310"/>
                <a:gd name="connsiteY14" fmla="*/ 1100 h 2542"/>
                <a:gd name="connsiteX15" fmla="*/ 0 w 310"/>
                <a:gd name="connsiteY15" fmla="*/ 1040 h 2542"/>
                <a:gd name="connsiteX16" fmla="*/ 0 w 310"/>
                <a:gd name="connsiteY16" fmla="*/ 978 h 2542"/>
                <a:gd name="connsiteX17" fmla="*/ 2 w 310"/>
                <a:gd name="connsiteY17" fmla="*/ 916 h 2542"/>
                <a:gd name="connsiteX18" fmla="*/ 4 w 310"/>
                <a:gd name="connsiteY18" fmla="*/ 854 h 2542"/>
                <a:gd name="connsiteX19" fmla="*/ 8 w 310"/>
                <a:gd name="connsiteY19" fmla="*/ 792 h 2542"/>
                <a:gd name="connsiteX20" fmla="*/ 14 w 310"/>
                <a:gd name="connsiteY20" fmla="*/ 730 h 2542"/>
                <a:gd name="connsiteX21" fmla="*/ 20 w 310"/>
                <a:gd name="connsiteY21" fmla="*/ 668 h 2542"/>
                <a:gd name="connsiteX22" fmla="*/ 30 w 310"/>
                <a:gd name="connsiteY22" fmla="*/ 606 h 2542"/>
                <a:gd name="connsiteX23" fmla="*/ 40 w 310"/>
                <a:gd name="connsiteY23" fmla="*/ 544 h 2542"/>
                <a:gd name="connsiteX24" fmla="*/ 50 w 310"/>
                <a:gd name="connsiteY24" fmla="*/ 482 h 2542"/>
                <a:gd name="connsiteX25" fmla="*/ 64 w 310"/>
                <a:gd name="connsiteY25" fmla="*/ 422 h 2542"/>
                <a:gd name="connsiteX26" fmla="*/ 78 w 310"/>
                <a:gd name="connsiteY26" fmla="*/ 360 h 2542"/>
                <a:gd name="connsiteX27" fmla="*/ 96 w 310"/>
                <a:gd name="connsiteY27" fmla="*/ 300 h 2542"/>
                <a:gd name="connsiteX28" fmla="*/ 114 w 310"/>
                <a:gd name="connsiteY28" fmla="*/ 238 h 2542"/>
                <a:gd name="connsiteX29" fmla="*/ 134 w 310"/>
                <a:gd name="connsiteY29" fmla="*/ 178 h 2542"/>
                <a:gd name="connsiteX30" fmla="*/ 156 w 310"/>
                <a:gd name="connsiteY30" fmla="*/ 118 h 2542"/>
                <a:gd name="connsiteX31" fmla="*/ 180 w 310"/>
                <a:gd name="connsiteY31" fmla="*/ 60 h 2542"/>
                <a:gd name="connsiteX32" fmla="*/ 206 w 310"/>
                <a:gd name="connsiteY32" fmla="*/ 0 h 2542"/>
                <a:gd name="connsiteX0" fmla="*/ 282 w 282"/>
                <a:gd name="connsiteY0" fmla="*/ 2468 h 2468"/>
                <a:gd name="connsiteX1" fmla="*/ 254 w 282"/>
                <a:gd name="connsiteY1" fmla="*/ 2388 h 2468"/>
                <a:gd name="connsiteX2" fmla="*/ 224 w 282"/>
                <a:gd name="connsiteY2" fmla="*/ 2302 h 2468"/>
                <a:gd name="connsiteX3" fmla="*/ 196 w 282"/>
                <a:gd name="connsiteY3" fmla="*/ 2212 h 2468"/>
                <a:gd name="connsiteX4" fmla="*/ 168 w 282"/>
                <a:gd name="connsiteY4" fmla="*/ 2116 h 2468"/>
                <a:gd name="connsiteX5" fmla="*/ 140 w 282"/>
                <a:gd name="connsiteY5" fmla="*/ 2016 h 2468"/>
                <a:gd name="connsiteX6" fmla="*/ 114 w 282"/>
                <a:gd name="connsiteY6" fmla="*/ 1912 h 2468"/>
                <a:gd name="connsiteX7" fmla="*/ 90 w 282"/>
                <a:gd name="connsiteY7" fmla="*/ 1804 h 2468"/>
                <a:gd name="connsiteX8" fmla="*/ 68 w 282"/>
                <a:gd name="connsiteY8" fmla="*/ 1692 h 2468"/>
                <a:gd name="connsiteX9" fmla="*/ 48 w 282"/>
                <a:gd name="connsiteY9" fmla="*/ 1578 h 2468"/>
                <a:gd name="connsiteX10" fmla="*/ 30 w 282"/>
                <a:gd name="connsiteY10" fmla="*/ 1462 h 2468"/>
                <a:gd name="connsiteX11" fmla="*/ 16 w 282"/>
                <a:gd name="connsiteY11" fmla="*/ 1344 h 2468"/>
                <a:gd name="connsiteX12" fmla="*/ 8 w 282"/>
                <a:gd name="connsiteY12" fmla="*/ 1222 h 2468"/>
                <a:gd name="connsiteX13" fmla="*/ 2 w 282"/>
                <a:gd name="connsiteY13" fmla="*/ 1100 h 2468"/>
                <a:gd name="connsiteX14" fmla="*/ 0 w 282"/>
                <a:gd name="connsiteY14" fmla="*/ 1040 h 2468"/>
                <a:gd name="connsiteX15" fmla="*/ 0 w 282"/>
                <a:gd name="connsiteY15" fmla="*/ 978 h 2468"/>
                <a:gd name="connsiteX16" fmla="*/ 2 w 282"/>
                <a:gd name="connsiteY16" fmla="*/ 916 h 2468"/>
                <a:gd name="connsiteX17" fmla="*/ 4 w 282"/>
                <a:gd name="connsiteY17" fmla="*/ 854 h 2468"/>
                <a:gd name="connsiteX18" fmla="*/ 8 w 282"/>
                <a:gd name="connsiteY18" fmla="*/ 792 h 2468"/>
                <a:gd name="connsiteX19" fmla="*/ 14 w 282"/>
                <a:gd name="connsiteY19" fmla="*/ 730 h 2468"/>
                <a:gd name="connsiteX20" fmla="*/ 20 w 282"/>
                <a:gd name="connsiteY20" fmla="*/ 668 h 2468"/>
                <a:gd name="connsiteX21" fmla="*/ 30 w 282"/>
                <a:gd name="connsiteY21" fmla="*/ 606 h 2468"/>
                <a:gd name="connsiteX22" fmla="*/ 40 w 282"/>
                <a:gd name="connsiteY22" fmla="*/ 544 h 2468"/>
                <a:gd name="connsiteX23" fmla="*/ 50 w 282"/>
                <a:gd name="connsiteY23" fmla="*/ 482 h 2468"/>
                <a:gd name="connsiteX24" fmla="*/ 64 w 282"/>
                <a:gd name="connsiteY24" fmla="*/ 422 h 2468"/>
                <a:gd name="connsiteX25" fmla="*/ 78 w 282"/>
                <a:gd name="connsiteY25" fmla="*/ 360 h 2468"/>
                <a:gd name="connsiteX26" fmla="*/ 96 w 282"/>
                <a:gd name="connsiteY26" fmla="*/ 300 h 2468"/>
                <a:gd name="connsiteX27" fmla="*/ 114 w 282"/>
                <a:gd name="connsiteY27" fmla="*/ 238 h 2468"/>
                <a:gd name="connsiteX28" fmla="*/ 134 w 282"/>
                <a:gd name="connsiteY28" fmla="*/ 178 h 2468"/>
                <a:gd name="connsiteX29" fmla="*/ 156 w 282"/>
                <a:gd name="connsiteY29" fmla="*/ 118 h 2468"/>
                <a:gd name="connsiteX30" fmla="*/ 180 w 282"/>
                <a:gd name="connsiteY30" fmla="*/ 60 h 2468"/>
                <a:gd name="connsiteX31" fmla="*/ 206 w 282"/>
                <a:gd name="connsiteY31" fmla="*/ 0 h 2468"/>
                <a:gd name="connsiteX0" fmla="*/ 254 w 254"/>
                <a:gd name="connsiteY0" fmla="*/ 2388 h 2388"/>
                <a:gd name="connsiteX1" fmla="*/ 224 w 254"/>
                <a:gd name="connsiteY1" fmla="*/ 2302 h 2388"/>
                <a:gd name="connsiteX2" fmla="*/ 196 w 254"/>
                <a:gd name="connsiteY2" fmla="*/ 2212 h 2388"/>
                <a:gd name="connsiteX3" fmla="*/ 168 w 254"/>
                <a:gd name="connsiteY3" fmla="*/ 2116 h 2388"/>
                <a:gd name="connsiteX4" fmla="*/ 140 w 254"/>
                <a:gd name="connsiteY4" fmla="*/ 2016 h 2388"/>
                <a:gd name="connsiteX5" fmla="*/ 114 w 254"/>
                <a:gd name="connsiteY5" fmla="*/ 1912 h 2388"/>
                <a:gd name="connsiteX6" fmla="*/ 90 w 254"/>
                <a:gd name="connsiteY6" fmla="*/ 1804 h 2388"/>
                <a:gd name="connsiteX7" fmla="*/ 68 w 254"/>
                <a:gd name="connsiteY7" fmla="*/ 1692 h 2388"/>
                <a:gd name="connsiteX8" fmla="*/ 48 w 254"/>
                <a:gd name="connsiteY8" fmla="*/ 1578 h 2388"/>
                <a:gd name="connsiteX9" fmla="*/ 30 w 254"/>
                <a:gd name="connsiteY9" fmla="*/ 1462 h 2388"/>
                <a:gd name="connsiteX10" fmla="*/ 16 w 254"/>
                <a:gd name="connsiteY10" fmla="*/ 1344 h 2388"/>
                <a:gd name="connsiteX11" fmla="*/ 8 w 254"/>
                <a:gd name="connsiteY11" fmla="*/ 1222 h 2388"/>
                <a:gd name="connsiteX12" fmla="*/ 2 w 254"/>
                <a:gd name="connsiteY12" fmla="*/ 1100 h 2388"/>
                <a:gd name="connsiteX13" fmla="*/ 0 w 254"/>
                <a:gd name="connsiteY13" fmla="*/ 1040 h 2388"/>
                <a:gd name="connsiteX14" fmla="*/ 0 w 254"/>
                <a:gd name="connsiteY14" fmla="*/ 978 h 2388"/>
                <a:gd name="connsiteX15" fmla="*/ 2 w 254"/>
                <a:gd name="connsiteY15" fmla="*/ 916 h 2388"/>
                <a:gd name="connsiteX16" fmla="*/ 4 w 254"/>
                <a:gd name="connsiteY16" fmla="*/ 854 h 2388"/>
                <a:gd name="connsiteX17" fmla="*/ 8 w 254"/>
                <a:gd name="connsiteY17" fmla="*/ 792 h 2388"/>
                <a:gd name="connsiteX18" fmla="*/ 14 w 254"/>
                <a:gd name="connsiteY18" fmla="*/ 730 h 2388"/>
                <a:gd name="connsiteX19" fmla="*/ 20 w 254"/>
                <a:gd name="connsiteY19" fmla="*/ 668 h 2388"/>
                <a:gd name="connsiteX20" fmla="*/ 30 w 254"/>
                <a:gd name="connsiteY20" fmla="*/ 606 h 2388"/>
                <a:gd name="connsiteX21" fmla="*/ 40 w 254"/>
                <a:gd name="connsiteY21" fmla="*/ 544 h 2388"/>
                <a:gd name="connsiteX22" fmla="*/ 50 w 254"/>
                <a:gd name="connsiteY22" fmla="*/ 482 h 2388"/>
                <a:gd name="connsiteX23" fmla="*/ 64 w 254"/>
                <a:gd name="connsiteY23" fmla="*/ 422 h 2388"/>
                <a:gd name="connsiteX24" fmla="*/ 78 w 254"/>
                <a:gd name="connsiteY24" fmla="*/ 360 h 2388"/>
                <a:gd name="connsiteX25" fmla="*/ 96 w 254"/>
                <a:gd name="connsiteY25" fmla="*/ 300 h 2388"/>
                <a:gd name="connsiteX26" fmla="*/ 114 w 254"/>
                <a:gd name="connsiteY26" fmla="*/ 238 h 2388"/>
                <a:gd name="connsiteX27" fmla="*/ 134 w 254"/>
                <a:gd name="connsiteY27" fmla="*/ 178 h 2388"/>
                <a:gd name="connsiteX28" fmla="*/ 156 w 254"/>
                <a:gd name="connsiteY28" fmla="*/ 118 h 2388"/>
                <a:gd name="connsiteX29" fmla="*/ 180 w 254"/>
                <a:gd name="connsiteY29" fmla="*/ 60 h 2388"/>
                <a:gd name="connsiteX30" fmla="*/ 206 w 254"/>
                <a:gd name="connsiteY30" fmla="*/ 0 h 2388"/>
                <a:gd name="connsiteX0" fmla="*/ 224 w 224"/>
                <a:gd name="connsiteY0" fmla="*/ 2302 h 2302"/>
                <a:gd name="connsiteX1" fmla="*/ 196 w 224"/>
                <a:gd name="connsiteY1" fmla="*/ 2212 h 2302"/>
                <a:gd name="connsiteX2" fmla="*/ 168 w 224"/>
                <a:gd name="connsiteY2" fmla="*/ 2116 h 2302"/>
                <a:gd name="connsiteX3" fmla="*/ 140 w 224"/>
                <a:gd name="connsiteY3" fmla="*/ 2016 h 2302"/>
                <a:gd name="connsiteX4" fmla="*/ 114 w 224"/>
                <a:gd name="connsiteY4" fmla="*/ 1912 h 2302"/>
                <a:gd name="connsiteX5" fmla="*/ 90 w 224"/>
                <a:gd name="connsiteY5" fmla="*/ 1804 h 2302"/>
                <a:gd name="connsiteX6" fmla="*/ 68 w 224"/>
                <a:gd name="connsiteY6" fmla="*/ 1692 h 2302"/>
                <a:gd name="connsiteX7" fmla="*/ 48 w 224"/>
                <a:gd name="connsiteY7" fmla="*/ 1578 h 2302"/>
                <a:gd name="connsiteX8" fmla="*/ 30 w 224"/>
                <a:gd name="connsiteY8" fmla="*/ 1462 h 2302"/>
                <a:gd name="connsiteX9" fmla="*/ 16 w 224"/>
                <a:gd name="connsiteY9" fmla="*/ 1344 h 2302"/>
                <a:gd name="connsiteX10" fmla="*/ 8 w 224"/>
                <a:gd name="connsiteY10" fmla="*/ 1222 h 2302"/>
                <a:gd name="connsiteX11" fmla="*/ 2 w 224"/>
                <a:gd name="connsiteY11" fmla="*/ 1100 h 2302"/>
                <a:gd name="connsiteX12" fmla="*/ 0 w 224"/>
                <a:gd name="connsiteY12" fmla="*/ 1040 h 2302"/>
                <a:gd name="connsiteX13" fmla="*/ 0 w 224"/>
                <a:gd name="connsiteY13" fmla="*/ 978 h 2302"/>
                <a:gd name="connsiteX14" fmla="*/ 2 w 224"/>
                <a:gd name="connsiteY14" fmla="*/ 916 h 2302"/>
                <a:gd name="connsiteX15" fmla="*/ 4 w 224"/>
                <a:gd name="connsiteY15" fmla="*/ 854 h 2302"/>
                <a:gd name="connsiteX16" fmla="*/ 8 w 224"/>
                <a:gd name="connsiteY16" fmla="*/ 792 h 2302"/>
                <a:gd name="connsiteX17" fmla="*/ 14 w 224"/>
                <a:gd name="connsiteY17" fmla="*/ 730 h 2302"/>
                <a:gd name="connsiteX18" fmla="*/ 20 w 224"/>
                <a:gd name="connsiteY18" fmla="*/ 668 h 2302"/>
                <a:gd name="connsiteX19" fmla="*/ 30 w 224"/>
                <a:gd name="connsiteY19" fmla="*/ 606 h 2302"/>
                <a:gd name="connsiteX20" fmla="*/ 40 w 224"/>
                <a:gd name="connsiteY20" fmla="*/ 544 h 2302"/>
                <a:gd name="connsiteX21" fmla="*/ 50 w 224"/>
                <a:gd name="connsiteY21" fmla="*/ 482 h 2302"/>
                <a:gd name="connsiteX22" fmla="*/ 64 w 224"/>
                <a:gd name="connsiteY22" fmla="*/ 422 h 2302"/>
                <a:gd name="connsiteX23" fmla="*/ 78 w 224"/>
                <a:gd name="connsiteY23" fmla="*/ 360 h 2302"/>
                <a:gd name="connsiteX24" fmla="*/ 96 w 224"/>
                <a:gd name="connsiteY24" fmla="*/ 300 h 2302"/>
                <a:gd name="connsiteX25" fmla="*/ 114 w 224"/>
                <a:gd name="connsiteY25" fmla="*/ 238 h 2302"/>
                <a:gd name="connsiteX26" fmla="*/ 134 w 224"/>
                <a:gd name="connsiteY26" fmla="*/ 178 h 2302"/>
                <a:gd name="connsiteX27" fmla="*/ 156 w 224"/>
                <a:gd name="connsiteY27" fmla="*/ 118 h 2302"/>
                <a:gd name="connsiteX28" fmla="*/ 180 w 224"/>
                <a:gd name="connsiteY28" fmla="*/ 60 h 2302"/>
                <a:gd name="connsiteX29" fmla="*/ 206 w 224"/>
                <a:gd name="connsiteY29" fmla="*/ 0 h 2302"/>
                <a:gd name="connsiteX0" fmla="*/ 196 w 206"/>
                <a:gd name="connsiteY0" fmla="*/ 2212 h 2212"/>
                <a:gd name="connsiteX1" fmla="*/ 168 w 206"/>
                <a:gd name="connsiteY1" fmla="*/ 2116 h 2212"/>
                <a:gd name="connsiteX2" fmla="*/ 140 w 206"/>
                <a:gd name="connsiteY2" fmla="*/ 2016 h 2212"/>
                <a:gd name="connsiteX3" fmla="*/ 114 w 206"/>
                <a:gd name="connsiteY3" fmla="*/ 1912 h 2212"/>
                <a:gd name="connsiteX4" fmla="*/ 90 w 206"/>
                <a:gd name="connsiteY4" fmla="*/ 1804 h 2212"/>
                <a:gd name="connsiteX5" fmla="*/ 68 w 206"/>
                <a:gd name="connsiteY5" fmla="*/ 1692 h 2212"/>
                <a:gd name="connsiteX6" fmla="*/ 48 w 206"/>
                <a:gd name="connsiteY6" fmla="*/ 1578 h 2212"/>
                <a:gd name="connsiteX7" fmla="*/ 30 w 206"/>
                <a:gd name="connsiteY7" fmla="*/ 1462 h 2212"/>
                <a:gd name="connsiteX8" fmla="*/ 16 w 206"/>
                <a:gd name="connsiteY8" fmla="*/ 1344 h 2212"/>
                <a:gd name="connsiteX9" fmla="*/ 8 w 206"/>
                <a:gd name="connsiteY9" fmla="*/ 1222 h 2212"/>
                <a:gd name="connsiteX10" fmla="*/ 2 w 206"/>
                <a:gd name="connsiteY10" fmla="*/ 1100 h 2212"/>
                <a:gd name="connsiteX11" fmla="*/ 0 w 206"/>
                <a:gd name="connsiteY11" fmla="*/ 1040 h 2212"/>
                <a:gd name="connsiteX12" fmla="*/ 0 w 206"/>
                <a:gd name="connsiteY12" fmla="*/ 978 h 2212"/>
                <a:gd name="connsiteX13" fmla="*/ 2 w 206"/>
                <a:gd name="connsiteY13" fmla="*/ 916 h 2212"/>
                <a:gd name="connsiteX14" fmla="*/ 4 w 206"/>
                <a:gd name="connsiteY14" fmla="*/ 854 h 2212"/>
                <a:gd name="connsiteX15" fmla="*/ 8 w 206"/>
                <a:gd name="connsiteY15" fmla="*/ 792 h 2212"/>
                <a:gd name="connsiteX16" fmla="*/ 14 w 206"/>
                <a:gd name="connsiteY16" fmla="*/ 730 h 2212"/>
                <a:gd name="connsiteX17" fmla="*/ 20 w 206"/>
                <a:gd name="connsiteY17" fmla="*/ 668 h 2212"/>
                <a:gd name="connsiteX18" fmla="*/ 30 w 206"/>
                <a:gd name="connsiteY18" fmla="*/ 606 h 2212"/>
                <a:gd name="connsiteX19" fmla="*/ 40 w 206"/>
                <a:gd name="connsiteY19" fmla="*/ 544 h 2212"/>
                <a:gd name="connsiteX20" fmla="*/ 50 w 206"/>
                <a:gd name="connsiteY20" fmla="*/ 482 h 2212"/>
                <a:gd name="connsiteX21" fmla="*/ 64 w 206"/>
                <a:gd name="connsiteY21" fmla="*/ 422 h 2212"/>
                <a:gd name="connsiteX22" fmla="*/ 78 w 206"/>
                <a:gd name="connsiteY22" fmla="*/ 360 h 2212"/>
                <a:gd name="connsiteX23" fmla="*/ 96 w 206"/>
                <a:gd name="connsiteY23" fmla="*/ 300 h 2212"/>
                <a:gd name="connsiteX24" fmla="*/ 114 w 206"/>
                <a:gd name="connsiteY24" fmla="*/ 238 h 2212"/>
                <a:gd name="connsiteX25" fmla="*/ 134 w 206"/>
                <a:gd name="connsiteY25" fmla="*/ 178 h 2212"/>
                <a:gd name="connsiteX26" fmla="*/ 156 w 206"/>
                <a:gd name="connsiteY26" fmla="*/ 118 h 2212"/>
                <a:gd name="connsiteX27" fmla="*/ 180 w 206"/>
                <a:gd name="connsiteY27" fmla="*/ 60 h 2212"/>
                <a:gd name="connsiteX28" fmla="*/ 206 w 206"/>
                <a:gd name="connsiteY28" fmla="*/ 0 h 221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6" h="2212">
                  <a:moveTo>
                    <a:pt x="196" y="2212"/>
                  </a:moveTo>
                  <a:cubicBezTo>
                    <a:pt x="187" y="2180"/>
                    <a:pt x="177" y="2148"/>
                    <a:pt x="168" y="2116"/>
                  </a:cubicBezTo>
                  <a:cubicBezTo>
                    <a:pt x="159" y="2083"/>
                    <a:pt x="149" y="2049"/>
                    <a:pt x="140" y="2016"/>
                  </a:cubicBezTo>
                  <a:cubicBezTo>
                    <a:pt x="131" y="1981"/>
                    <a:pt x="123" y="1947"/>
                    <a:pt x="114" y="1912"/>
                  </a:cubicBezTo>
                  <a:lnTo>
                    <a:pt x="90" y="1804"/>
                  </a:lnTo>
                  <a:cubicBezTo>
                    <a:pt x="83" y="1767"/>
                    <a:pt x="75" y="1729"/>
                    <a:pt x="68" y="1692"/>
                  </a:cubicBezTo>
                  <a:cubicBezTo>
                    <a:pt x="61" y="1654"/>
                    <a:pt x="55" y="1616"/>
                    <a:pt x="48" y="1578"/>
                  </a:cubicBezTo>
                  <a:cubicBezTo>
                    <a:pt x="42" y="1539"/>
                    <a:pt x="36" y="1501"/>
                    <a:pt x="30" y="1462"/>
                  </a:cubicBezTo>
                  <a:cubicBezTo>
                    <a:pt x="25" y="1423"/>
                    <a:pt x="21" y="1383"/>
                    <a:pt x="16" y="1344"/>
                  </a:cubicBezTo>
                  <a:cubicBezTo>
                    <a:pt x="13" y="1303"/>
                    <a:pt x="11" y="1263"/>
                    <a:pt x="8" y="1222"/>
                  </a:cubicBezTo>
                  <a:cubicBezTo>
                    <a:pt x="6" y="1181"/>
                    <a:pt x="4" y="1141"/>
                    <a:pt x="2" y="1100"/>
                  </a:cubicBezTo>
                  <a:cubicBezTo>
                    <a:pt x="1" y="1080"/>
                    <a:pt x="1" y="1060"/>
                    <a:pt x="0" y="1040"/>
                  </a:cubicBezTo>
                  <a:lnTo>
                    <a:pt x="0" y="978"/>
                  </a:lnTo>
                  <a:cubicBezTo>
                    <a:pt x="1" y="957"/>
                    <a:pt x="1" y="937"/>
                    <a:pt x="2" y="916"/>
                  </a:cubicBezTo>
                  <a:cubicBezTo>
                    <a:pt x="3" y="895"/>
                    <a:pt x="3" y="875"/>
                    <a:pt x="4" y="854"/>
                  </a:cubicBezTo>
                  <a:cubicBezTo>
                    <a:pt x="5" y="833"/>
                    <a:pt x="7" y="813"/>
                    <a:pt x="8" y="792"/>
                  </a:cubicBezTo>
                  <a:cubicBezTo>
                    <a:pt x="10" y="771"/>
                    <a:pt x="12" y="751"/>
                    <a:pt x="14" y="730"/>
                  </a:cubicBezTo>
                  <a:cubicBezTo>
                    <a:pt x="16" y="709"/>
                    <a:pt x="18" y="689"/>
                    <a:pt x="20" y="668"/>
                  </a:cubicBezTo>
                  <a:cubicBezTo>
                    <a:pt x="23" y="647"/>
                    <a:pt x="27" y="627"/>
                    <a:pt x="30" y="606"/>
                  </a:cubicBezTo>
                  <a:cubicBezTo>
                    <a:pt x="33" y="585"/>
                    <a:pt x="37" y="565"/>
                    <a:pt x="40" y="544"/>
                  </a:cubicBezTo>
                  <a:cubicBezTo>
                    <a:pt x="43" y="523"/>
                    <a:pt x="47" y="503"/>
                    <a:pt x="50" y="482"/>
                  </a:cubicBezTo>
                  <a:cubicBezTo>
                    <a:pt x="55" y="462"/>
                    <a:pt x="59" y="442"/>
                    <a:pt x="64" y="422"/>
                  </a:cubicBezTo>
                  <a:cubicBezTo>
                    <a:pt x="69" y="401"/>
                    <a:pt x="73" y="381"/>
                    <a:pt x="78" y="360"/>
                  </a:cubicBezTo>
                  <a:lnTo>
                    <a:pt x="96" y="300"/>
                  </a:lnTo>
                  <a:cubicBezTo>
                    <a:pt x="102" y="279"/>
                    <a:pt x="108" y="259"/>
                    <a:pt x="114" y="238"/>
                  </a:cubicBezTo>
                  <a:cubicBezTo>
                    <a:pt x="121" y="218"/>
                    <a:pt x="127" y="198"/>
                    <a:pt x="134" y="178"/>
                  </a:cubicBezTo>
                  <a:cubicBezTo>
                    <a:pt x="141" y="158"/>
                    <a:pt x="149" y="138"/>
                    <a:pt x="156" y="118"/>
                  </a:cubicBezTo>
                  <a:cubicBezTo>
                    <a:pt x="164" y="99"/>
                    <a:pt x="172" y="79"/>
                    <a:pt x="180" y="60"/>
                  </a:cubicBezTo>
                  <a:cubicBezTo>
                    <a:pt x="189" y="40"/>
                    <a:pt x="197" y="20"/>
                    <a:pt x="206" y="0"/>
                  </a:cubicBezTo>
                </a:path>
              </a:pathLst>
            </a:custGeom>
            <a:noFill/>
            <a:ln w="12700">
              <a:solidFill>
                <a:schemeClr val="accent5"/>
              </a:solidFill>
              <a:prstDash val="solid"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Freeform 18"/>
            <p:cNvSpPr/>
            <p:nvPr/>
          </p:nvSpPr>
          <p:spPr>
            <a:xfrm rot="6001719" flipV="1">
              <a:off x="6970712" y="224841"/>
              <a:ext cx="946996" cy="3315529"/>
            </a:xfrm>
            <a:custGeom>
              <a:avLst/>
              <a:gdLst>
                <a:gd name="connsiteX0" fmla="*/ 486 w 910"/>
                <a:gd name="connsiteY0" fmla="*/ 3912 h 3912"/>
                <a:gd name="connsiteX1" fmla="*/ 486 w 910"/>
                <a:gd name="connsiteY1" fmla="*/ 3912 h 3912"/>
                <a:gd name="connsiteX2" fmla="*/ 432 w 910"/>
                <a:gd name="connsiteY2" fmla="*/ 3804 h 3912"/>
                <a:gd name="connsiteX3" fmla="*/ 406 w 910"/>
                <a:gd name="connsiteY3" fmla="*/ 3746 h 3912"/>
                <a:gd name="connsiteX4" fmla="*/ 374 w 910"/>
                <a:gd name="connsiteY4" fmla="*/ 3678 h 3912"/>
                <a:gd name="connsiteX5" fmla="*/ 340 w 910"/>
                <a:gd name="connsiteY5" fmla="*/ 3598 h 3912"/>
                <a:gd name="connsiteX6" fmla="*/ 304 w 910"/>
                <a:gd name="connsiteY6" fmla="*/ 3508 h 3912"/>
                <a:gd name="connsiteX7" fmla="*/ 268 w 910"/>
                <a:gd name="connsiteY7" fmla="*/ 3408 h 3912"/>
                <a:gd name="connsiteX8" fmla="*/ 230 w 910"/>
                <a:gd name="connsiteY8" fmla="*/ 3302 h 3912"/>
                <a:gd name="connsiteX9" fmla="*/ 192 w 910"/>
                <a:gd name="connsiteY9" fmla="*/ 3186 h 3912"/>
                <a:gd name="connsiteX10" fmla="*/ 156 w 910"/>
                <a:gd name="connsiteY10" fmla="*/ 3062 h 3912"/>
                <a:gd name="connsiteX11" fmla="*/ 122 w 910"/>
                <a:gd name="connsiteY11" fmla="*/ 2932 h 3912"/>
                <a:gd name="connsiteX12" fmla="*/ 90 w 910"/>
                <a:gd name="connsiteY12" fmla="*/ 2796 h 3912"/>
                <a:gd name="connsiteX13" fmla="*/ 76 w 910"/>
                <a:gd name="connsiteY13" fmla="*/ 2726 h 3912"/>
                <a:gd name="connsiteX14" fmla="*/ 62 w 910"/>
                <a:gd name="connsiteY14" fmla="*/ 2654 h 3912"/>
                <a:gd name="connsiteX15" fmla="*/ 50 w 910"/>
                <a:gd name="connsiteY15" fmla="*/ 2582 h 3912"/>
                <a:gd name="connsiteX16" fmla="*/ 38 w 910"/>
                <a:gd name="connsiteY16" fmla="*/ 2508 h 3912"/>
                <a:gd name="connsiteX17" fmla="*/ 28 w 910"/>
                <a:gd name="connsiteY17" fmla="*/ 2434 h 3912"/>
                <a:gd name="connsiteX18" fmla="*/ 20 w 910"/>
                <a:gd name="connsiteY18" fmla="*/ 2358 h 3912"/>
                <a:gd name="connsiteX19" fmla="*/ 12 w 910"/>
                <a:gd name="connsiteY19" fmla="*/ 2280 h 3912"/>
                <a:gd name="connsiteX20" fmla="*/ 6 w 910"/>
                <a:gd name="connsiteY20" fmla="*/ 2202 h 3912"/>
                <a:gd name="connsiteX21" fmla="*/ 2 w 910"/>
                <a:gd name="connsiteY21" fmla="*/ 2124 h 3912"/>
                <a:gd name="connsiteX22" fmla="*/ 0 w 910"/>
                <a:gd name="connsiteY22" fmla="*/ 2044 h 3912"/>
                <a:gd name="connsiteX23" fmla="*/ 0 w 910"/>
                <a:gd name="connsiteY23" fmla="*/ 1964 h 3912"/>
                <a:gd name="connsiteX24" fmla="*/ 2 w 910"/>
                <a:gd name="connsiteY24" fmla="*/ 1884 h 3912"/>
                <a:gd name="connsiteX25" fmla="*/ 6 w 910"/>
                <a:gd name="connsiteY25" fmla="*/ 1804 h 3912"/>
                <a:gd name="connsiteX26" fmla="*/ 12 w 910"/>
                <a:gd name="connsiteY26" fmla="*/ 1722 h 3912"/>
                <a:gd name="connsiteX27" fmla="*/ 20 w 910"/>
                <a:gd name="connsiteY27" fmla="*/ 1642 h 3912"/>
                <a:gd name="connsiteX28" fmla="*/ 32 w 910"/>
                <a:gd name="connsiteY28" fmla="*/ 1560 h 3912"/>
                <a:gd name="connsiteX29" fmla="*/ 46 w 910"/>
                <a:gd name="connsiteY29" fmla="*/ 1478 h 3912"/>
                <a:gd name="connsiteX30" fmla="*/ 62 w 910"/>
                <a:gd name="connsiteY30" fmla="*/ 1396 h 3912"/>
                <a:gd name="connsiteX31" fmla="*/ 80 w 910"/>
                <a:gd name="connsiteY31" fmla="*/ 1314 h 3912"/>
                <a:gd name="connsiteX32" fmla="*/ 102 w 910"/>
                <a:gd name="connsiteY32" fmla="*/ 1232 h 3912"/>
                <a:gd name="connsiteX33" fmla="*/ 126 w 910"/>
                <a:gd name="connsiteY33" fmla="*/ 1150 h 3912"/>
                <a:gd name="connsiteX34" fmla="*/ 154 w 910"/>
                <a:gd name="connsiteY34" fmla="*/ 1070 h 3912"/>
                <a:gd name="connsiteX35" fmla="*/ 184 w 910"/>
                <a:gd name="connsiteY35" fmla="*/ 988 h 3912"/>
                <a:gd name="connsiteX36" fmla="*/ 218 w 910"/>
                <a:gd name="connsiteY36" fmla="*/ 908 h 3912"/>
                <a:gd name="connsiteX37" fmla="*/ 254 w 910"/>
                <a:gd name="connsiteY37" fmla="*/ 828 h 3912"/>
                <a:gd name="connsiteX38" fmla="*/ 294 w 910"/>
                <a:gd name="connsiteY38" fmla="*/ 748 h 3912"/>
                <a:gd name="connsiteX39" fmla="*/ 338 w 910"/>
                <a:gd name="connsiteY39" fmla="*/ 668 h 3912"/>
                <a:gd name="connsiteX40" fmla="*/ 386 w 910"/>
                <a:gd name="connsiteY40" fmla="*/ 590 h 3912"/>
                <a:gd name="connsiteX41" fmla="*/ 438 w 910"/>
                <a:gd name="connsiteY41" fmla="*/ 514 h 3912"/>
                <a:gd name="connsiteX42" fmla="*/ 492 w 910"/>
                <a:gd name="connsiteY42" fmla="*/ 436 h 3912"/>
                <a:gd name="connsiteX43" fmla="*/ 552 w 910"/>
                <a:gd name="connsiteY43" fmla="*/ 362 h 3912"/>
                <a:gd name="connsiteX44" fmla="*/ 616 w 910"/>
                <a:gd name="connsiteY44" fmla="*/ 286 h 3912"/>
                <a:gd name="connsiteX45" fmla="*/ 682 w 910"/>
                <a:gd name="connsiteY45" fmla="*/ 214 h 3912"/>
                <a:gd name="connsiteX46" fmla="*/ 754 w 910"/>
                <a:gd name="connsiteY46" fmla="*/ 140 h 3912"/>
                <a:gd name="connsiteX47" fmla="*/ 830 w 910"/>
                <a:gd name="connsiteY47" fmla="*/ 70 h 3912"/>
                <a:gd name="connsiteX48" fmla="*/ 910 w 910"/>
                <a:gd name="connsiteY48" fmla="*/ 0 h 3912"/>
                <a:gd name="connsiteX0" fmla="*/ 486 w 910"/>
                <a:gd name="connsiteY0" fmla="*/ 3912 h 3912"/>
                <a:gd name="connsiteX1" fmla="*/ 432 w 910"/>
                <a:gd name="connsiteY1" fmla="*/ 3804 h 3912"/>
                <a:gd name="connsiteX2" fmla="*/ 406 w 910"/>
                <a:gd name="connsiteY2" fmla="*/ 3746 h 3912"/>
                <a:gd name="connsiteX3" fmla="*/ 374 w 910"/>
                <a:gd name="connsiteY3" fmla="*/ 3678 h 3912"/>
                <a:gd name="connsiteX4" fmla="*/ 340 w 910"/>
                <a:gd name="connsiteY4" fmla="*/ 3598 h 3912"/>
                <a:gd name="connsiteX5" fmla="*/ 304 w 910"/>
                <a:gd name="connsiteY5" fmla="*/ 3508 h 3912"/>
                <a:gd name="connsiteX6" fmla="*/ 268 w 910"/>
                <a:gd name="connsiteY6" fmla="*/ 3408 h 3912"/>
                <a:gd name="connsiteX7" fmla="*/ 230 w 910"/>
                <a:gd name="connsiteY7" fmla="*/ 3302 h 3912"/>
                <a:gd name="connsiteX8" fmla="*/ 192 w 910"/>
                <a:gd name="connsiteY8" fmla="*/ 3186 h 3912"/>
                <a:gd name="connsiteX9" fmla="*/ 156 w 910"/>
                <a:gd name="connsiteY9" fmla="*/ 3062 h 3912"/>
                <a:gd name="connsiteX10" fmla="*/ 122 w 910"/>
                <a:gd name="connsiteY10" fmla="*/ 2932 h 3912"/>
                <a:gd name="connsiteX11" fmla="*/ 90 w 910"/>
                <a:gd name="connsiteY11" fmla="*/ 2796 h 3912"/>
                <a:gd name="connsiteX12" fmla="*/ 76 w 910"/>
                <a:gd name="connsiteY12" fmla="*/ 2726 h 3912"/>
                <a:gd name="connsiteX13" fmla="*/ 62 w 910"/>
                <a:gd name="connsiteY13" fmla="*/ 2654 h 3912"/>
                <a:gd name="connsiteX14" fmla="*/ 50 w 910"/>
                <a:gd name="connsiteY14" fmla="*/ 2582 h 3912"/>
                <a:gd name="connsiteX15" fmla="*/ 38 w 910"/>
                <a:gd name="connsiteY15" fmla="*/ 2508 h 3912"/>
                <a:gd name="connsiteX16" fmla="*/ 28 w 910"/>
                <a:gd name="connsiteY16" fmla="*/ 2434 h 3912"/>
                <a:gd name="connsiteX17" fmla="*/ 20 w 910"/>
                <a:gd name="connsiteY17" fmla="*/ 2358 h 3912"/>
                <a:gd name="connsiteX18" fmla="*/ 12 w 910"/>
                <a:gd name="connsiteY18" fmla="*/ 2280 h 3912"/>
                <a:gd name="connsiteX19" fmla="*/ 6 w 910"/>
                <a:gd name="connsiteY19" fmla="*/ 2202 h 3912"/>
                <a:gd name="connsiteX20" fmla="*/ 2 w 910"/>
                <a:gd name="connsiteY20" fmla="*/ 2124 h 3912"/>
                <a:gd name="connsiteX21" fmla="*/ 0 w 910"/>
                <a:gd name="connsiteY21" fmla="*/ 2044 h 3912"/>
                <a:gd name="connsiteX22" fmla="*/ 0 w 910"/>
                <a:gd name="connsiteY22" fmla="*/ 1964 h 3912"/>
                <a:gd name="connsiteX23" fmla="*/ 2 w 910"/>
                <a:gd name="connsiteY23" fmla="*/ 1884 h 3912"/>
                <a:gd name="connsiteX24" fmla="*/ 6 w 910"/>
                <a:gd name="connsiteY24" fmla="*/ 1804 h 3912"/>
                <a:gd name="connsiteX25" fmla="*/ 12 w 910"/>
                <a:gd name="connsiteY25" fmla="*/ 1722 h 3912"/>
                <a:gd name="connsiteX26" fmla="*/ 20 w 910"/>
                <a:gd name="connsiteY26" fmla="*/ 1642 h 3912"/>
                <a:gd name="connsiteX27" fmla="*/ 32 w 910"/>
                <a:gd name="connsiteY27" fmla="*/ 1560 h 3912"/>
                <a:gd name="connsiteX28" fmla="*/ 46 w 910"/>
                <a:gd name="connsiteY28" fmla="*/ 1478 h 3912"/>
                <a:gd name="connsiteX29" fmla="*/ 62 w 910"/>
                <a:gd name="connsiteY29" fmla="*/ 1396 h 3912"/>
                <a:gd name="connsiteX30" fmla="*/ 80 w 910"/>
                <a:gd name="connsiteY30" fmla="*/ 1314 h 3912"/>
                <a:gd name="connsiteX31" fmla="*/ 102 w 910"/>
                <a:gd name="connsiteY31" fmla="*/ 1232 h 3912"/>
                <a:gd name="connsiteX32" fmla="*/ 126 w 910"/>
                <a:gd name="connsiteY32" fmla="*/ 1150 h 3912"/>
                <a:gd name="connsiteX33" fmla="*/ 154 w 910"/>
                <a:gd name="connsiteY33" fmla="*/ 1070 h 3912"/>
                <a:gd name="connsiteX34" fmla="*/ 184 w 910"/>
                <a:gd name="connsiteY34" fmla="*/ 988 h 3912"/>
                <a:gd name="connsiteX35" fmla="*/ 218 w 910"/>
                <a:gd name="connsiteY35" fmla="*/ 908 h 3912"/>
                <a:gd name="connsiteX36" fmla="*/ 254 w 910"/>
                <a:gd name="connsiteY36" fmla="*/ 828 h 3912"/>
                <a:gd name="connsiteX37" fmla="*/ 294 w 910"/>
                <a:gd name="connsiteY37" fmla="*/ 748 h 3912"/>
                <a:gd name="connsiteX38" fmla="*/ 338 w 910"/>
                <a:gd name="connsiteY38" fmla="*/ 668 h 3912"/>
                <a:gd name="connsiteX39" fmla="*/ 386 w 910"/>
                <a:gd name="connsiteY39" fmla="*/ 590 h 3912"/>
                <a:gd name="connsiteX40" fmla="*/ 438 w 910"/>
                <a:gd name="connsiteY40" fmla="*/ 514 h 3912"/>
                <a:gd name="connsiteX41" fmla="*/ 492 w 910"/>
                <a:gd name="connsiteY41" fmla="*/ 436 h 3912"/>
                <a:gd name="connsiteX42" fmla="*/ 552 w 910"/>
                <a:gd name="connsiteY42" fmla="*/ 362 h 3912"/>
                <a:gd name="connsiteX43" fmla="*/ 616 w 910"/>
                <a:gd name="connsiteY43" fmla="*/ 286 h 3912"/>
                <a:gd name="connsiteX44" fmla="*/ 682 w 910"/>
                <a:gd name="connsiteY44" fmla="*/ 214 h 3912"/>
                <a:gd name="connsiteX45" fmla="*/ 754 w 910"/>
                <a:gd name="connsiteY45" fmla="*/ 140 h 3912"/>
                <a:gd name="connsiteX46" fmla="*/ 830 w 910"/>
                <a:gd name="connsiteY46" fmla="*/ 70 h 3912"/>
                <a:gd name="connsiteX47" fmla="*/ 910 w 910"/>
                <a:gd name="connsiteY47" fmla="*/ 0 h 3912"/>
                <a:gd name="connsiteX0" fmla="*/ 432 w 910"/>
                <a:gd name="connsiteY0" fmla="*/ 3804 h 3804"/>
                <a:gd name="connsiteX1" fmla="*/ 406 w 910"/>
                <a:gd name="connsiteY1" fmla="*/ 3746 h 3804"/>
                <a:gd name="connsiteX2" fmla="*/ 374 w 910"/>
                <a:gd name="connsiteY2" fmla="*/ 3678 h 3804"/>
                <a:gd name="connsiteX3" fmla="*/ 340 w 910"/>
                <a:gd name="connsiteY3" fmla="*/ 3598 h 3804"/>
                <a:gd name="connsiteX4" fmla="*/ 304 w 910"/>
                <a:gd name="connsiteY4" fmla="*/ 3508 h 3804"/>
                <a:gd name="connsiteX5" fmla="*/ 268 w 910"/>
                <a:gd name="connsiteY5" fmla="*/ 3408 h 3804"/>
                <a:gd name="connsiteX6" fmla="*/ 230 w 910"/>
                <a:gd name="connsiteY6" fmla="*/ 3302 h 3804"/>
                <a:gd name="connsiteX7" fmla="*/ 192 w 910"/>
                <a:gd name="connsiteY7" fmla="*/ 3186 h 3804"/>
                <a:gd name="connsiteX8" fmla="*/ 156 w 910"/>
                <a:gd name="connsiteY8" fmla="*/ 3062 h 3804"/>
                <a:gd name="connsiteX9" fmla="*/ 122 w 910"/>
                <a:gd name="connsiteY9" fmla="*/ 2932 h 3804"/>
                <a:gd name="connsiteX10" fmla="*/ 90 w 910"/>
                <a:gd name="connsiteY10" fmla="*/ 2796 h 3804"/>
                <a:gd name="connsiteX11" fmla="*/ 76 w 910"/>
                <a:gd name="connsiteY11" fmla="*/ 2726 h 3804"/>
                <a:gd name="connsiteX12" fmla="*/ 62 w 910"/>
                <a:gd name="connsiteY12" fmla="*/ 2654 h 3804"/>
                <a:gd name="connsiteX13" fmla="*/ 50 w 910"/>
                <a:gd name="connsiteY13" fmla="*/ 2582 h 3804"/>
                <a:gd name="connsiteX14" fmla="*/ 38 w 910"/>
                <a:gd name="connsiteY14" fmla="*/ 2508 h 3804"/>
                <a:gd name="connsiteX15" fmla="*/ 28 w 910"/>
                <a:gd name="connsiteY15" fmla="*/ 2434 h 3804"/>
                <a:gd name="connsiteX16" fmla="*/ 20 w 910"/>
                <a:gd name="connsiteY16" fmla="*/ 2358 h 3804"/>
                <a:gd name="connsiteX17" fmla="*/ 12 w 910"/>
                <a:gd name="connsiteY17" fmla="*/ 2280 h 3804"/>
                <a:gd name="connsiteX18" fmla="*/ 6 w 910"/>
                <a:gd name="connsiteY18" fmla="*/ 2202 h 3804"/>
                <a:gd name="connsiteX19" fmla="*/ 2 w 910"/>
                <a:gd name="connsiteY19" fmla="*/ 2124 h 3804"/>
                <a:gd name="connsiteX20" fmla="*/ 0 w 910"/>
                <a:gd name="connsiteY20" fmla="*/ 2044 h 3804"/>
                <a:gd name="connsiteX21" fmla="*/ 0 w 910"/>
                <a:gd name="connsiteY21" fmla="*/ 1964 h 3804"/>
                <a:gd name="connsiteX22" fmla="*/ 2 w 910"/>
                <a:gd name="connsiteY22" fmla="*/ 1884 h 3804"/>
                <a:gd name="connsiteX23" fmla="*/ 6 w 910"/>
                <a:gd name="connsiteY23" fmla="*/ 1804 h 3804"/>
                <a:gd name="connsiteX24" fmla="*/ 12 w 910"/>
                <a:gd name="connsiteY24" fmla="*/ 1722 h 3804"/>
                <a:gd name="connsiteX25" fmla="*/ 20 w 910"/>
                <a:gd name="connsiteY25" fmla="*/ 1642 h 3804"/>
                <a:gd name="connsiteX26" fmla="*/ 32 w 910"/>
                <a:gd name="connsiteY26" fmla="*/ 1560 h 3804"/>
                <a:gd name="connsiteX27" fmla="*/ 46 w 910"/>
                <a:gd name="connsiteY27" fmla="*/ 1478 h 3804"/>
                <a:gd name="connsiteX28" fmla="*/ 62 w 910"/>
                <a:gd name="connsiteY28" fmla="*/ 1396 h 3804"/>
                <a:gd name="connsiteX29" fmla="*/ 80 w 910"/>
                <a:gd name="connsiteY29" fmla="*/ 1314 h 3804"/>
                <a:gd name="connsiteX30" fmla="*/ 102 w 910"/>
                <a:gd name="connsiteY30" fmla="*/ 1232 h 3804"/>
                <a:gd name="connsiteX31" fmla="*/ 126 w 910"/>
                <a:gd name="connsiteY31" fmla="*/ 1150 h 3804"/>
                <a:gd name="connsiteX32" fmla="*/ 154 w 910"/>
                <a:gd name="connsiteY32" fmla="*/ 1070 h 3804"/>
                <a:gd name="connsiteX33" fmla="*/ 184 w 910"/>
                <a:gd name="connsiteY33" fmla="*/ 988 h 3804"/>
                <a:gd name="connsiteX34" fmla="*/ 218 w 910"/>
                <a:gd name="connsiteY34" fmla="*/ 908 h 3804"/>
                <a:gd name="connsiteX35" fmla="*/ 254 w 910"/>
                <a:gd name="connsiteY35" fmla="*/ 828 h 3804"/>
                <a:gd name="connsiteX36" fmla="*/ 294 w 910"/>
                <a:gd name="connsiteY36" fmla="*/ 748 h 3804"/>
                <a:gd name="connsiteX37" fmla="*/ 338 w 910"/>
                <a:gd name="connsiteY37" fmla="*/ 668 h 3804"/>
                <a:gd name="connsiteX38" fmla="*/ 386 w 910"/>
                <a:gd name="connsiteY38" fmla="*/ 590 h 3804"/>
                <a:gd name="connsiteX39" fmla="*/ 438 w 910"/>
                <a:gd name="connsiteY39" fmla="*/ 514 h 3804"/>
                <a:gd name="connsiteX40" fmla="*/ 492 w 910"/>
                <a:gd name="connsiteY40" fmla="*/ 436 h 3804"/>
                <a:gd name="connsiteX41" fmla="*/ 552 w 910"/>
                <a:gd name="connsiteY41" fmla="*/ 362 h 3804"/>
                <a:gd name="connsiteX42" fmla="*/ 616 w 910"/>
                <a:gd name="connsiteY42" fmla="*/ 286 h 3804"/>
                <a:gd name="connsiteX43" fmla="*/ 682 w 910"/>
                <a:gd name="connsiteY43" fmla="*/ 214 h 3804"/>
                <a:gd name="connsiteX44" fmla="*/ 754 w 910"/>
                <a:gd name="connsiteY44" fmla="*/ 140 h 3804"/>
                <a:gd name="connsiteX45" fmla="*/ 830 w 910"/>
                <a:gd name="connsiteY45" fmla="*/ 70 h 3804"/>
                <a:gd name="connsiteX46" fmla="*/ 910 w 910"/>
                <a:gd name="connsiteY46" fmla="*/ 0 h 3804"/>
                <a:gd name="connsiteX0" fmla="*/ 406 w 910"/>
                <a:gd name="connsiteY0" fmla="*/ 3746 h 3746"/>
                <a:gd name="connsiteX1" fmla="*/ 374 w 910"/>
                <a:gd name="connsiteY1" fmla="*/ 3678 h 3746"/>
                <a:gd name="connsiteX2" fmla="*/ 340 w 910"/>
                <a:gd name="connsiteY2" fmla="*/ 3598 h 3746"/>
                <a:gd name="connsiteX3" fmla="*/ 304 w 910"/>
                <a:gd name="connsiteY3" fmla="*/ 3508 h 3746"/>
                <a:gd name="connsiteX4" fmla="*/ 268 w 910"/>
                <a:gd name="connsiteY4" fmla="*/ 3408 h 3746"/>
                <a:gd name="connsiteX5" fmla="*/ 230 w 910"/>
                <a:gd name="connsiteY5" fmla="*/ 3302 h 3746"/>
                <a:gd name="connsiteX6" fmla="*/ 192 w 910"/>
                <a:gd name="connsiteY6" fmla="*/ 3186 h 3746"/>
                <a:gd name="connsiteX7" fmla="*/ 156 w 910"/>
                <a:gd name="connsiteY7" fmla="*/ 3062 h 3746"/>
                <a:gd name="connsiteX8" fmla="*/ 122 w 910"/>
                <a:gd name="connsiteY8" fmla="*/ 2932 h 3746"/>
                <a:gd name="connsiteX9" fmla="*/ 90 w 910"/>
                <a:gd name="connsiteY9" fmla="*/ 2796 h 3746"/>
                <a:gd name="connsiteX10" fmla="*/ 76 w 910"/>
                <a:gd name="connsiteY10" fmla="*/ 2726 h 3746"/>
                <a:gd name="connsiteX11" fmla="*/ 62 w 910"/>
                <a:gd name="connsiteY11" fmla="*/ 2654 h 3746"/>
                <a:gd name="connsiteX12" fmla="*/ 50 w 910"/>
                <a:gd name="connsiteY12" fmla="*/ 2582 h 3746"/>
                <a:gd name="connsiteX13" fmla="*/ 38 w 910"/>
                <a:gd name="connsiteY13" fmla="*/ 2508 h 3746"/>
                <a:gd name="connsiteX14" fmla="*/ 28 w 910"/>
                <a:gd name="connsiteY14" fmla="*/ 2434 h 3746"/>
                <a:gd name="connsiteX15" fmla="*/ 20 w 910"/>
                <a:gd name="connsiteY15" fmla="*/ 2358 h 3746"/>
                <a:gd name="connsiteX16" fmla="*/ 12 w 910"/>
                <a:gd name="connsiteY16" fmla="*/ 2280 h 3746"/>
                <a:gd name="connsiteX17" fmla="*/ 6 w 910"/>
                <a:gd name="connsiteY17" fmla="*/ 2202 h 3746"/>
                <a:gd name="connsiteX18" fmla="*/ 2 w 910"/>
                <a:gd name="connsiteY18" fmla="*/ 2124 h 3746"/>
                <a:gd name="connsiteX19" fmla="*/ 0 w 910"/>
                <a:gd name="connsiteY19" fmla="*/ 2044 h 3746"/>
                <a:gd name="connsiteX20" fmla="*/ 0 w 910"/>
                <a:gd name="connsiteY20" fmla="*/ 1964 h 3746"/>
                <a:gd name="connsiteX21" fmla="*/ 2 w 910"/>
                <a:gd name="connsiteY21" fmla="*/ 1884 h 3746"/>
                <a:gd name="connsiteX22" fmla="*/ 6 w 910"/>
                <a:gd name="connsiteY22" fmla="*/ 1804 h 3746"/>
                <a:gd name="connsiteX23" fmla="*/ 12 w 910"/>
                <a:gd name="connsiteY23" fmla="*/ 1722 h 3746"/>
                <a:gd name="connsiteX24" fmla="*/ 20 w 910"/>
                <a:gd name="connsiteY24" fmla="*/ 1642 h 3746"/>
                <a:gd name="connsiteX25" fmla="*/ 32 w 910"/>
                <a:gd name="connsiteY25" fmla="*/ 1560 h 3746"/>
                <a:gd name="connsiteX26" fmla="*/ 46 w 910"/>
                <a:gd name="connsiteY26" fmla="*/ 1478 h 3746"/>
                <a:gd name="connsiteX27" fmla="*/ 62 w 910"/>
                <a:gd name="connsiteY27" fmla="*/ 1396 h 3746"/>
                <a:gd name="connsiteX28" fmla="*/ 80 w 910"/>
                <a:gd name="connsiteY28" fmla="*/ 1314 h 3746"/>
                <a:gd name="connsiteX29" fmla="*/ 102 w 910"/>
                <a:gd name="connsiteY29" fmla="*/ 1232 h 3746"/>
                <a:gd name="connsiteX30" fmla="*/ 126 w 910"/>
                <a:gd name="connsiteY30" fmla="*/ 1150 h 3746"/>
                <a:gd name="connsiteX31" fmla="*/ 154 w 910"/>
                <a:gd name="connsiteY31" fmla="*/ 1070 h 3746"/>
                <a:gd name="connsiteX32" fmla="*/ 184 w 910"/>
                <a:gd name="connsiteY32" fmla="*/ 988 h 3746"/>
                <a:gd name="connsiteX33" fmla="*/ 218 w 910"/>
                <a:gd name="connsiteY33" fmla="*/ 908 h 3746"/>
                <a:gd name="connsiteX34" fmla="*/ 254 w 910"/>
                <a:gd name="connsiteY34" fmla="*/ 828 h 3746"/>
                <a:gd name="connsiteX35" fmla="*/ 294 w 910"/>
                <a:gd name="connsiteY35" fmla="*/ 748 h 3746"/>
                <a:gd name="connsiteX36" fmla="*/ 338 w 910"/>
                <a:gd name="connsiteY36" fmla="*/ 668 h 3746"/>
                <a:gd name="connsiteX37" fmla="*/ 386 w 910"/>
                <a:gd name="connsiteY37" fmla="*/ 590 h 3746"/>
                <a:gd name="connsiteX38" fmla="*/ 438 w 910"/>
                <a:gd name="connsiteY38" fmla="*/ 514 h 3746"/>
                <a:gd name="connsiteX39" fmla="*/ 492 w 910"/>
                <a:gd name="connsiteY39" fmla="*/ 436 h 3746"/>
                <a:gd name="connsiteX40" fmla="*/ 552 w 910"/>
                <a:gd name="connsiteY40" fmla="*/ 362 h 3746"/>
                <a:gd name="connsiteX41" fmla="*/ 616 w 910"/>
                <a:gd name="connsiteY41" fmla="*/ 286 h 3746"/>
                <a:gd name="connsiteX42" fmla="*/ 682 w 910"/>
                <a:gd name="connsiteY42" fmla="*/ 214 h 3746"/>
                <a:gd name="connsiteX43" fmla="*/ 754 w 910"/>
                <a:gd name="connsiteY43" fmla="*/ 140 h 3746"/>
                <a:gd name="connsiteX44" fmla="*/ 830 w 910"/>
                <a:gd name="connsiteY44" fmla="*/ 70 h 3746"/>
                <a:gd name="connsiteX45" fmla="*/ 910 w 910"/>
                <a:gd name="connsiteY45" fmla="*/ 0 h 3746"/>
                <a:gd name="connsiteX0" fmla="*/ 374 w 910"/>
                <a:gd name="connsiteY0" fmla="*/ 3678 h 3678"/>
                <a:gd name="connsiteX1" fmla="*/ 340 w 910"/>
                <a:gd name="connsiteY1" fmla="*/ 3598 h 3678"/>
                <a:gd name="connsiteX2" fmla="*/ 304 w 910"/>
                <a:gd name="connsiteY2" fmla="*/ 3508 h 3678"/>
                <a:gd name="connsiteX3" fmla="*/ 268 w 910"/>
                <a:gd name="connsiteY3" fmla="*/ 3408 h 3678"/>
                <a:gd name="connsiteX4" fmla="*/ 230 w 910"/>
                <a:gd name="connsiteY4" fmla="*/ 3302 h 3678"/>
                <a:gd name="connsiteX5" fmla="*/ 192 w 910"/>
                <a:gd name="connsiteY5" fmla="*/ 3186 h 3678"/>
                <a:gd name="connsiteX6" fmla="*/ 156 w 910"/>
                <a:gd name="connsiteY6" fmla="*/ 3062 h 3678"/>
                <a:gd name="connsiteX7" fmla="*/ 122 w 910"/>
                <a:gd name="connsiteY7" fmla="*/ 2932 h 3678"/>
                <a:gd name="connsiteX8" fmla="*/ 90 w 910"/>
                <a:gd name="connsiteY8" fmla="*/ 2796 h 3678"/>
                <a:gd name="connsiteX9" fmla="*/ 76 w 910"/>
                <a:gd name="connsiteY9" fmla="*/ 2726 h 3678"/>
                <a:gd name="connsiteX10" fmla="*/ 62 w 910"/>
                <a:gd name="connsiteY10" fmla="*/ 2654 h 3678"/>
                <a:gd name="connsiteX11" fmla="*/ 50 w 910"/>
                <a:gd name="connsiteY11" fmla="*/ 2582 h 3678"/>
                <a:gd name="connsiteX12" fmla="*/ 38 w 910"/>
                <a:gd name="connsiteY12" fmla="*/ 2508 h 3678"/>
                <a:gd name="connsiteX13" fmla="*/ 28 w 910"/>
                <a:gd name="connsiteY13" fmla="*/ 2434 h 3678"/>
                <a:gd name="connsiteX14" fmla="*/ 20 w 910"/>
                <a:gd name="connsiteY14" fmla="*/ 2358 h 3678"/>
                <a:gd name="connsiteX15" fmla="*/ 12 w 910"/>
                <a:gd name="connsiteY15" fmla="*/ 2280 h 3678"/>
                <a:gd name="connsiteX16" fmla="*/ 6 w 910"/>
                <a:gd name="connsiteY16" fmla="*/ 2202 h 3678"/>
                <a:gd name="connsiteX17" fmla="*/ 2 w 910"/>
                <a:gd name="connsiteY17" fmla="*/ 2124 h 3678"/>
                <a:gd name="connsiteX18" fmla="*/ 0 w 910"/>
                <a:gd name="connsiteY18" fmla="*/ 2044 h 3678"/>
                <a:gd name="connsiteX19" fmla="*/ 0 w 910"/>
                <a:gd name="connsiteY19" fmla="*/ 1964 h 3678"/>
                <a:gd name="connsiteX20" fmla="*/ 2 w 910"/>
                <a:gd name="connsiteY20" fmla="*/ 1884 h 3678"/>
                <a:gd name="connsiteX21" fmla="*/ 6 w 910"/>
                <a:gd name="connsiteY21" fmla="*/ 1804 h 3678"/>
                <a:gd name="connsiteX22" fmla="*/ 12 w 910"/>
                <a:gd name="connsiteY22" fmla="*/ 1722 h 3678"/>
                <a:gd name="connsiteX23" fmla="*/ 20 w 910"/>
                <a:gd name="connsiteY23" fmla="*/ 1642 h 3678"/>
                <a:gd name="connsiteX24" fmla="*/ 32 w 910"/>
                <a:gd name="connsiteY24" fmla="*/ 1560 h 3678"/>
                <a:gd name="connsiteX25" fmla="*/ 46 w 910"/>
                <a:gd name="connsiteY25" fmla="*/ 1478 h 3678"/>
                <a:gd name="connsiteX26" fmla="*/ 62 w 910"/>
                <a:gd name="connsiteY26" fmla="*/ 1396 h 3678"/>
                <a:gd name="connsiteX27" fmla="*/ 80 w 910"/>
                <a:gd name="connsiteY27" fmla="*/ 1314 h 3678"/>
                <a:gd name="connsiteX28" fmla="*/ 102 w 910"/>
                <a:gd name="connsiteY28" fmla="*/ 1232 h 3678"/>
                <a:gd name="connsiteX29" fmla="*/ 126 w 910"/>
                <a:gd name="connsiteY29" fmla="*/ 1150 h 3678"/>
                <a:gd name="connsiteX30" fmla="*/ 154 w 910"/>
                <a:gd name="connsiteY30" fmla="*/ 1070 h 3678"/>
                <a:gd name="connsiteX31" fmla="*/ 184 w 910"/>
                <a:gd name="connsiteY31" fmla="*/ 988 h 3678"/>
                <a:gd name="connsiteX32" fmla="*/ 218 w 910"/>
                <a:gd name="connsiteY32" fmla="*/ 908 h 3678"/>
                <a:gd name="connsiteX33" fmla="*/ 254 w 910"/>
                <a:gd name="connsiteY33" fmla="*/ 828 h 3678"/>
                <a:gd name="connsiteX34" fmla="*/ 294 w 910"/>
                <a:gd name="connsiteY34" fmla="*/ 748 h 3678"/>
                <a:gd name="connsiteX35" fmla="*/ 338 w 910"/>
                <a:gd name="connsiteY35" fmla="*/ 668 h 3678"/>
                <a:gd name="connsiteX36" fmla="*/ 386 w 910"/>
                <a:gd name="connsiteY36" fmla="*/ 590 h 3678"/>
                <a:gd name="connsiteX37" fmla="*/ 438 w 910"/>
                <a:gd name="connsiteY37" fmla="*/ 514 h 3678"/>
                <a:gd name="connsiteX38" fmla="*/ 492 w 910"/>
                <a:gd name="connsiteY38" fmla="*/ 436 h 3678"/>
                <a:gd name="connsiteX39" fmla="*/ 552 w 910"/>
                <a:gd name="connsiteY39" fmla="*/ 362 h 3678"/>
                <a:gd name="connsiteX40" fmla="*/ 616 w 910"/>
                <a:gd name="connsiteY40" fmla="*/ 286 h 3678"/>
                <a:gd name="connsiteX41" fmla="*/ 682 w 910"/>
                <a:gd name="connsiteY41" fmla="*/ 214 h 3678"/>
                <a:gd name="connsiteX42" fmla="*/ 754 w 910"/>
                <a:gd name="connsiteY42" fmla="*/ 140 h 3678"/>
                <a:gd name="connsiteX43" fmla="*/ 830 w 910"/>
                <a:gd name="connsiteY43" fmla="*/ 70 h 3678"/>
                <a:gd name="connsiteX44" fmla="*/ 910 w 910"/>
                <a:gd name="connsiteY44" fmla="*/ 0 h 3678"/>
                <a:gd name="connsiteX0" fmla="*/ 340 w 910"/>
                <a:gd name="connsiteY0" fmla="*/ 3598 h 3598"/>
                <a:gd name="connsiteX1" fmla="*/ 304 w 910"/>
                <a:gd name="connsiteY1" fmla="*/ 3508 h 3598"/>
                <a:gd name="connsiteX2" fmla="*/ 268 w 910"/>
                <a:gd name="connsiteY2" fmla="*/ 3408 h 3598"/>
                <a:gd name="connsiteX3" fmla="*/ 230 w 910"/>
                <a:gd name="connsiteY3" fmla="*/ 3302 h 3598"/>
                <a:gd name="connsiteX4" fmla="*/ 192 w 910"/>
                <a:gd name="connsiteY4" fmla="*/ 3186 h 3598"/>
                <a:gd name="connsiteX5" fmla="*/ 156 w 910"/>
                <a:gd name="connsiteY5" fmla="*/ 3062 h 3598"/>
                <a:gd name="connsiteX6" fmla="*/ 122 w 910"/>
                <a:gd name="connsiteY6" fmla="*/ 2932 h 3598"/>
                <a:gd name="connsiteX7" fmla="*/ 90 w 910"/>
                <a:gd name="connsiteY7" fmla="*/ 2796 h 3598"/>
                <a:gd name="connsiteX8" fmla="*/ 76 w 910"/>
                <a:gd name="connsiteY8" fmla="*/ 2726 h 3598"/>
                <a:gd name="connsiteX9" fmla="*/ 62 w 910"/>
                <a:gd name="connsiteY9" fmla="*/ 2654 h 3598"/>
                <a:gd name="connsiteX10" fmla="*/ 50 w 910"/>
                <a:gd name="connsiteY10" fmla="*/ 2582 h 3598"/>
                <a:gd name="connsiteX11" fmla="*/ 38 w 910"/>
                <a:gd name="connsiteY11" fmla="*/ 2508 h 3598"/>
                <a:gd name="connsiteX12" fmla="*/ 28 w 910"/>
                <a:gd name="connsiteY12" fmla="*/ 2434 h 3598"/>
                <a:gd name="connsiteX13" fmla="*/ 20 w 910"/>
                <a:gd name="connsiteY13" fmla="*/ 2358 h 3598"/>
                <a:gd name="connsiteX14" fmla="*/ 12 w 910"/>
                <a:gd name="connsiteY14" fmla="*/ 2280 h 3598"/>
                <a:gd name="connsiteX15" fmla="*/ 6 w 910"/>
                <a:gd name="connsiteY15" fmla="*/ 2202 h 3598"/>
                <a:gd name="connsiteX16" fmla="*/ 2 w 910"/>
                <a:gd name="connsiteY16" fmla="*/ 2124 h 3598"/>
                <a:gd name="connsiteX17" fmla="*/ 0 w 910"/>
                <a:gd name="connsiteY17" fmla="*/ 2044 h 3598"/>
                <a:gd name="connsiteX18" fmla="*/ 0 w 910"/>
                <a:gd name="connsiteY18" fmla="*/ 1964 h 3598"/>
                <a:gd name="connsiteX19" fmla="*/ 2 w 910"/>
                <a:gd name="connsiteY19" fmla="*/ 1884 h 3598"/>
                <a:gd name="connsiteX20" fmla="*/ 6 w 910"/>
                <a:gd name="connsiteY20" fmla="*/ 1804 h 3598"/>
                <a:gd name="connsiteX21" fmla="*/ 12 w 910"/>
                <a:gd name="connsiteY21" fmla="*/ 1722 h 3598"/>
                <a:gd name="connsiteX22" fmla="*/ 20 w 910"/>
                <a:gd name="connsiteY22" fmla="*/ 1642 h 3598"/>
                <a:gd name="connsiteX23" fmla="*/ 32 w 910"/>
                <a:gd name="connsiteY23" fmla="*/ 1560 h 3598"/>
                <a:gd name="connsiteX24" fmla="*/ 46 w 910"/>
                <a:gd name="connsiteY24" fmla="*/ 1478 h 3598"/>
                <a:gd name="connsiteX25" fmla="*/ 62 w 910"/>
                <a:gd name="connsiteY25" fmla="*/ 1396 h 3598"/>
                <a:gd name="connsiteX26" fmla="*/ 80 w 910"/>
                <a:gd name="connsiteY26" fmla="*/ 1314 h 3598"/>
                <a:gd name="connsiteX27" fmla="*/ 102 w 910"/>
                <a:gd name="connsiteY27" fmla="*/ 1232 h 3598"/>
                <a:gd name="connsiteX28" fmla="*/ 126 w 910"/>
                <a:gd name="connsiteY28" fmla="*/ 1150 h 3598"/>
                <a:gd name="connsiteX29" fmla="*/ 154 w 910"/>
                <a:gd name="connsiteY29" fmla="*/ 1070 h 3598"/>
                <a:gd name="connsiteX30" fmla="*/ 184 w 910"/>
                <a:gd name="connsiteY30" fmla="*/ 988 h 3598"/>
                <a:gd name="connsiteX31" fmla="*/ 218 w 910"/>
                <a:gd name="connsiteY31" fmla="*/ 908 h 3598"/>
                <a:gd name="connsiteX32" fmla="*/ 254 w 910"/>
                <a:gd name="connsiteY32" fmla="*/ 828 h 3598"/>
                <a:gd name="connsiteX33" fmla="*/ 294 w 910"/>
                <a:gd name="connsiteY33" fmla="*/ 748 h 3598"/>
                <a:gd name="connsiteX34" fmla="*/ 338 w 910"/>
                <a:gd name="connsiteY34" fmla="*/ 668 h 3598"/>
                <a:gd name="connsiteX35" fmla="*/ 386 w 910"/>
                <a:gd name="connsiteY35" fmla="*/ 590 h 3598"/>
                <a:gd name="connsiteX36" fmla="*/ 438 w 910"/>
                <a:gd name="connsiteY36" fmla="*/ 514 h 3598"/>
                <a:gd name="connsiteX37" fmla="*/ 492 w 910"/>
                <a:gd name="connsiteY37" fmla="*/ 436 h 3598"/>
                <a:gd name="connsiteX38" fmla="*/ 552 w 910"/>
                <a:gd name="connsiteY38" fmla="*/ 362 h 3598"/>
                <a:gd name="connsiteX39" fmla="*/ 616 w 910"/>
                <a:gd name="connsiteY39" fmla="*/ 286 h 3598"/>
                <a:gd name="connsiteX40" fmla="*/ 682 w 910"/>
                <a:gd name="connsiteY40" fmla="*/ 214 h 3598"/>
                <a:gd name="connsiteX41" fmla="*/ 754 w 910"/>
                <a:gd name="connsiteY41" fmla="*/ 140 h 3598"/>
                <a:gd name="connsiteX42" fmla="*/ 830 w 910"/>
                <a:gd name="connsiteY42" fmla="*/ 70 h 3598"/>
                <a:gd name="connsiteX43" fmla="*/ 910 w 910"/>
                <a:gd name="connsiteY43" fmla="*/ 0 h 3598"/>
                <a:gd name="connsiteX0" fmla="*/ 304 w 910"/>
                <a:gd name="connsiteY0" fmla="*/ 3508 h 3508"/>
                <a:gd name="connsiteX1" fmla="*/ 268 w 910"/>
                <a:gd name="connsiteY1" fmla="*/ 3408 h 3508"/>
                <a:gd name="connsiteX2" fmla="*/ 230 w 910"/>
                <a:gd name="connsiteY2" fmla="*/ 3302 h 3508"/>
                <a:gd name="connsiteX3" fmla="*/ 192 w 910"/>
                <a:gd name="connsiteY3" fmla="*/ 3186 h 3508"/>
                <a:gd name="connsiteX4" fmla="*/ 156 w 910"/>
                <a:gd name="connsiteY4" fmla="*/ 3062 h 3508"/>
                <a:gd name="connsiteX5" fmla="*/ 122 w 910"/>
                <a:gd name="connsiteY5" fmla="*/ 2932 h 3508"/>
                <a:gd name="connsiteX6" fmla="*/ 90 w 910"/>
                <a:gd name="connsiteY6" fmla="*/ 2796 h 3508"/>
                <a:gd name="connsiteX7" fmla="*/ 76 w 910"/>
                <a:gd name="connsiteY7" fmla="*/ 2726 h 3508"/>
                <a:gd name="connsiteX8" fmla="*/ 62 w 910"/>
                <a:gd name="connsiteY8" fmla="*/ 2654 h 3508"/>
                <a:gd name="connsiteX9" fmla="*/ 50 w 910"/>
                <a:gd name="connsiteY9" fmla="*/ 2582 h 3508"/>
                <a:gd name="connsiteX10" fmla="*/ 38 w 910"/>
                <a:gd name="connsiteY10" fmla="*/ 2508 h 3508"/>
                <a:gd name="connsiteX11" fmla="*/ 28 w 910"/>
                <a:gd name="connsiteY11" fmla="*/ 2434 h 3508"/>
                <a:gd name="connsiteX12" fmla="*/ 20 w 910"/>
                <a:gd name="connsiteY12" fmla="*/ 2358 h 3508"/>
                <a:gd name="connsiteX13" fmla="*/ 12 w 910"/>
                <a:gd name="connsiteY13" fmla="*/ 2280 h 3508"/>
                <a:gd name="connsiteX14" fmla="*/ 6 w 910"/>
                <a:gd name="connsiteY14" fmla="*/ 2202 h 3508"/>
                <a:gd name="connsiteX15" fmla="*/ 2 w 910"/>
                <a:gd name="connsiteY15" fmla="*/ 2124 h 3508"/>
                <a:gd name="connsiteX16" fmla="*/ 0 w 910"/>
                <a:gd name="connsiteY16" fmla="*/ 2044 h 3508"/>
                <a:gd name="connsiteX17" fmla="*/ 0 w 910"/>
                <a:gd name="connsiteY17" fmla="*/ 1964 h 3508"/>
                <a:gd name="connsiteX18" fmla="*/ 2 w 910"/>
                <a:gd name="connsiteY18" fmla="*/ 1884 h 3508"/>
                <a:gd name="connsiteX19" fmla="*/ 6 w 910"/>
                <a:gd name="connsiteY19" fmla="*/ 1804 h 3508"/>
                <a:gd name="connsiteX20" fmla="*/ 12 w 910"/>
                <a:gd name="connsiteY20" fmla="*/ 1722 h 3508"/>
                <a:gd name="connsiteX21" fmla="*/ 20 w 910"/>
                <a:gd name="connsiteY21" fmla="*/ 1642 h 3508"/>
                <a:gd name="connsiteX22" fmla="*/ 32 w 910"/>
                <a:gd name="connsiteY22" fmla="*/ 1560 h 3508"/>
                <a:gd name="connsiteX23" fmla="*/ 46 w 910"/>
                <a:gd name="connsiteY23" fmla="*/ 1478 h 3508"/>
                <a:gd name="connsiteX24" fmla="*/ 62 w 910"/>
                <a:gd name="connsiteY24" fmla="*/ 1396 h 3508"/>
                <a:gd name="connsiteX25" fmla="*/ 80 w 910"/>
                <a:gd name="connsiteY25" fmla="*/ 1314 h 3508"/>
                <a:gd name="connsiteX26" fmla="*/ 102 w 910"/>
                <a:gd name="connsiteY26" fmla="*/ 1232 h 3508"/>
                <a:gd name="connsiteX27" fmla="*/ 126 w 910"/>
                <a:gd name="connsiteY27" fmla="*/ 1150 h 3508"/>
                <a:gd name="connsiteX28" fmla="*/ 154 w 910"/>
                <a:gd name="connsiteY28" fmla="*/ 1070 h 3508"/>
                <a:gd name="connsiteX29" fmla="*/ 184 w 910"/>
                <a:gd name="connsiteY29" fmla="*/ 988 h 3508"/>
                <a:gd name="connsiteX30" fmla="*/ 218 w 910"/>
                <a:gd name="connsiteY30" fmla="*/ 908 h 3508"/>
                <a:gd name="connsiteX31" fmla="*/ 254 w 910"/>
                <a:gd name="connsiteY31" fmla="*/ 828 h 3508"/>
                <a:gd name="connsiteX32" fmla="*/ 294 w 910"/>
                <a:gd name="connsiteY32" fmla="*/ 748 h 3508"/>
                <a:gd name="connsiteX33" fmla="*/ 338 w 910"/>
                <a:gd name="connsiteY33" fmla="*/ 668 h 3508"/>
                <a:gd name="connsiteX34" fmla="*/ 386 w 910"/>
                <a:gd name="connsiteY34" fmla="*/ 590 h 3508"/>
                <a:gd name="connsiteX35" fmla="*/ 438 w 910"/>
                <a:gd name="connsiteY35" fmla="*/ 514 h 3508"/>
                <a:gd name="connsiteX36" fmla="*/ 492 w 910"/>
                <a:gd name="connsiteY36" fmla="*/ 436 h 3508"/>
                <a:gd name="connsiteX37" fmla="*/ 552 w 910"/>
                <a:gd name="connsiteY37" fmla="*/ 362 h 3508"/>
                <a:gd name="connsiteX38" fmla="*/ 616 w 910"/>
                <a:gd name="connsiteY38" fmla="*/ 286 h 3508"/>
                <a:gd name="connsiteX39" fmla="*/ 682 w 910"/>
                <a:gd name="connsiteY39" fmla="*/ 214 h 3508"/>
                <a:gd name="connsiteX40" fmla="*/ 754 w 910"/>
                <a:gd name="connsiteY40" fmla="*/ 140 h 3508"/>
                <a:gd name="connsiteX41" fmla="*/ 830 w 910"/>
                <a:gd name="connsiteY41" fmla="*/ 70 h 3508"/>
                <a:gd name="connsiteX42" fmla="*/ 910 w 910"/>
                <a:gd name="connsiteY42" fmla="*/ 0 h 3508"/>
                <a:gd name="connsiteX0" fmla="*/ 268 w 910"/>
                <a:gd name="connsiteY0" fmla="*/ 3408 h 3408"/>
                <a:gd name="connsiteX1" fmla="*/ 230 w 910"/>
                <a:gd name="connsiteY1" fmla="*/ 3302 h 3408"/>
                <a:gd name="connsiteX2" fmla="*/ 192 w 910"/>
                <a:gd name="connsiteY2" fmla="*/ 3186 h 3408"/>
                <a:gd name="connsiteX3" fmla="*/ 156 w 910"/>
                <a:gd name="connsiteY3" fmla="*/ 3062 h 3408"/>
                <a:gd name="connsiteX4" fmla="*/ 122 w 910"/>
                <a:gd name="connsiteY4" fmla="*/ 2932 h 3408"/>
                <a:gd name="connsiteX5" fmla="*/ 90 w 910"/>
                <a:gd name="connsiteY5" fmla="*/ 2796 h 3408"/>
                <a:gd name="connsiteX6" fmla="*/ 76 w 910"/>
                <a:gd name="connsiteY6" fmla="*/ 2726 h 3408"/>
                <a:gd name="connsiteX7" fmla="*/ 62 w 910"/>
                <a:gd name="connsiteY7" fmla="*/ 2654 h 3408"/>
                <a:gd name="connsiteX8" fmla="*/ 50 w 910"/>
                <a:gd name="connsiteY8" fmla="*/ 2582 h 3408"/>
                <a:gd name="connsiteX9" fmla="*/ 38 w 910"/>
                <a:gd name="connsiteY9" fmla="*/ 2508 h 3408"/>
                <a:gd name="connsiteX10" fmla="*/ 28 w 910"/>
                <a:gd name="connsiteY10" fmla="*/ 2434 h 3408"/>
                <a:gd name="connsiteX11" fmla="*/ 20 w 910"/>
                <a:gd name="connsiteY11" fmla="*/ 2358 h 3408"/>
                <a:gd name="connsiteX12" fmla="*/ 12 w 910"/>
                <a:gd name="connsiteY12" fmla="*/ 2280 h 3408"/>
                <a:gd name="connsiteX13" fmla="*/ 6 w 910"/>
                <a:gd name="connsiteY13" fmla="*/ 2202 h 3408"/>
                <a:gd name="connsiteX14" fmla="*/ 2 w 910"/>
                <a:gd name="connsiteY14" fmla="*/ 2124 h 3408"/>
                <a:gd name="connsiteX15" fmla="*/ 0 w 910"/>
                <a:gd name="connsiteY15" fmla="*/ 2044 h 3408"/>
                <a:gd name="connsiteX16" fmla="*/ 0 w 910"/>
                <a:gd name="connsiteY16" fmla="*/ 1964 h 3408"/>
                <a:gd name="connsiteX17" fmla="*/ 2 w 910"/>
                <a:gd name="connsiteY17" fmla="*/ 1884 h 3408"/>
                <a:gd name="connsiteX18" fmla="*/ 6 w 910"/>
                <a:gd name="connsiteY18" fmla="*/ 1804 h 3408"/>
                <a:gd name="connsiteX19" fmla="*/ 12 w 910"/>
                <a:gd name="connsiteY19" fmla="*/ 1722 h 3408"/>
                <a:gd name="connsiteX20" fmla="*/ 20 w 910"/>
                <a:gd name="connsiteY20" fmla="*/ 1642 h 3408"/>
                <a:gd name="connsiteX21" fmla="*/ 32 w 910"/>
                <a:gd name="connsiteY21" fmla="*/ 1560 h 3408"/>
                <a:gd name="connsiteX22" fmla="*/ 46 w 910"/>
                <a:gd name="connsiteY22" fmla="*/ 1478 h 3408"/>
                <a:gd name="connsiteX23" fmla="*/ 62 w 910"/>
                <a:gd name="connsiteY23" fmla="*/ 1396 h 3408"/>
                <a:gd name="connsiteX24" fmla="*/ 80 w 910"/>
                <a:gd name="connsiteY24" fmla="*/ 1314 h 3408"/>
                <a:gd name="connsiteX25" fmla="*/ 102 w 910"/>
                <a:gd name="connsiteY25" fmla="*/ 1232 h 3408"/>
                <a:gd name="connsiteX26" fmla="*/ 126 w 910"/>
                <a:gd name="connsiteY26" fmla="*/ 1150 h 3408"/>
                <a:gd name="connsiteX27" fmla="*/ 154 w 910"/>
                <a:gd name="connsiteY27" fmla="*/ 1070 h 3408"/>
                <a:gd name="connsiteX28" fmla="*/ 184 w 910"/>
                <a:gd name="connsiteY28" fmla="*/ 988 h 3408"/>
                <a:gd name="connsiteX29" fmla="*/ 218 w 910"/>
                <a:gd name="connsiteY29" fmla="*/ 908 h 3408"/>
                <a:gd name="connsiteX30" fmla="*/ 254 w 910"/>
                <a:gd name="connsiteY30" fmla="*/ 828 h 3408"/>
                <a:gd name="connsiteX31" fmla="*/ 294 w 910"/>
                <a:gd name="connsiteY31" fmla="*/ 748 h 3408"/>
                <a:gd name="connsiteX32" fmla="*/ 338 w 910"/>
                <a:gd name="connsiteY32" fmla="*/ 668 h 3408"/>
                <a:gd name="connsiteX33" fmla="*/ 386 w 910"/>
                <a:gd name="connsiteY33" fmla="*/ 590 h 3408"/>
                <a:gd name="connsiteX34" fmla="*/ 438 w 910"/>
                <a:gd name="connsiteY34" fmla="*/ 514 h 3408"/>
                <a:gd name="connsiteX35" fmla="*/ 492 w 910"/>
                <a:gd name="connsiteY35" fmla="*/ 436 h 3408"/>
                <a:gd name="connsiteX36" fmla="*/ 552 w 910"/>
                <a:gd name="connsiteY36" fmla="*/ 362 h 3408"/>
                <a:gd name="connsiteX37" fmla="*/ 616 w 910"/>
                <a:gd name="connsiteY37" fmla="*/ 286 h 3408"/>
                <a:gd name="connsiteX38" fmla="*/ 682 w 910"/>
                <a:gd name="connsiteY38" fmla="*/ 214 h 3408"/>
                <a:gd name="connsiteX39" fmla="*/ 754 w 910"/>
                <a:gd name="connsiteY39" fmla="*/ 140 h 3408"/>
                <a:gd name="connsiteX40" fmla="*/ 830 w 910"/>
                <a:gd name="connsiteY40" fmla="*/ 70 h 3408"/>
                <a:gd name="connsiteX41" fmla="*/ 910 w 910"/>
                <a:gd name="connsiteY41" fmla="*/ 0 h 3408"/>
                <a:gd name="connsiteX0" fmla="*/ 230 w 910"/>
                <a:gd name="connsiteY0" fmla="*/ 3302 h 3302"/>
                <a:gd name="connsiteX1" fmla="*/ 192 w 910"/>
                <a:gd name="connsiteY1" fmla="*/ 3186 h 3302"/>
                <a:gd name="connsiteX2" fmla="*/ 156 w 910"/>
                <a:gd name="connsiteY2" fmla="*/ 3062 h 3302"/>
                <a:gd name="connsiteX3" fmla="*/ 122 w 910"/>
                <a:gd name="connsiteY3" fmla="*/ 2932 h 3302"/>
                <a:gd name="connsiteX4" fmla="*/ 90 w 910"/>
                <a:gd name="connsiteY4" fmla="*/ 2796 h 3302"/>
                <a:gd name="connsiteX5" fmla="*/ 76 w 910"/>
                <a:gd name="connsiteY5" fmla="*/ 2726 h 3302"/>
                <a:gd name="connsiteX6" fmla="*/ 62 w 910"/>
                <a:gd name="connsiteY6" fmla="*/ 2654 h 3302"/>
                <a:gd name="connsiteX7" fmla="*/ 50 w 910"/>
                <a:gd name="connsiteY7" fmla="*/ 2582 h 3302"/>
                <a:gd name="connsiteX8" fmla="*/ 38 w 910"/>
                <a:gd name="connsiteY8" fmla="*/ 2508 h 3302"/>
                <a:gd name="connsiteX9" fmla="*/ 28 w 910"/>
                <a:gd name="connsiteY9" fmla="*/ 2434 h 3302"/>
                <a:gd name="connsiteX10" fmla="*/ 20 w 910"/>
                <a:gd name="connsiteY10" fmla="*/ 2358 h 3302"/>
                <a:gd name="connsiteX11" fmla="*/ 12 w 910"/>
                <a:gd name="connsiteY11" fmla="*/ 2280 h 3302"/>
                <a:gd name="connsiteX12" fmla="*/ 6 w 910"/>
                <a:gd name="connsiteY12" fmla="*/ 2202 h 3302"/>
                <a:gd name="connsiteX13" fmla="*/ 2 w 910"/>
                <a:gd name="connsiteY13" fmla="*/ 2124 h 3302"/>
                <a:gd name="connsiteX14" fmla="*/ 0 w 910"/>
                <a:gd name="connsiteY14" fmla="*/ 2044 h 3302"/>
                <a:gd name="connsiteX15" fmla="*/ 0 w 910"/>
                <a:gd name="connsiteY15" fmla="*/ 1964 h 3302"/>
                <a:gd name="connsiteX16" fmla="*/ 2 w 910"/>
                <a:gd name="connsiteY16" fmla="*/ 1884 h 3302"/>
                <a:gd name="connsiteX17" fmla="*/ 6 w 910"/>
                <a:gd name="connsiteY17" fmla="*/ 1804 h 3302"/>
                <a:gd name="connsiteX18" fmla="*/ 12 w 910"/>
                <a:gd name="connsiteY18" fmla="*/ 1722 h 3302"/>
                <a:gd name="connsiteX19" fmla="*/ 20 w 910"/>
                <a:gd name="connsiteY19" fmla="*/ 1642 h 3302"/>
                <a:gd name="connsiteX20" fmla="*/ 32 w 910"/>
                <a:gd name="connsiteY20" fmla="*/ 1560 h 3302"/>
                <a:gd name="connsiteX21" fmla="*/ 46 w 910"/>
                <a:gd name="connsiteY21" fmla="*/ 1478 h 3302"/>
                <a:gd name="connsiteX22" fmla="*/ 62 w 910"/>
                <a:gd name="connsiteY22" fmla="*/ 1396 h 3302"/>
                <a:gd name="connsiteX23" fmla="*/ 80 w 910"/>
                <a:gd name="connsiteY23" fmla="*/ 1314 h 3302"/>
                <a:gd name="connsiteX24" fmla="*/ 102 w 910"/>
                <a:gd name="connsiteY24" fmla="*/ 1232 h 3302"/>
                <a:gd name="connsiteX25" fmla="*/ 126 w 910"/>
                <a:gd name="connsiteY25" fmla="*/ 1150 h 3302"/>
                <a:gd name="connsiteX26" fmla="*/ 154 w 910"/>
                <a:gd name="connsiteY26" fmla="*/ 1070 h 3302"/>
                <a:gd name="connsiteX27" fmla="*/ 184 w 910"/>
                <a:gd name="connsiteY27" fmla="*/ 988 h 3302"/>
                <a:gd name="connsiteX28" fmla="*/ 218 w 910"/>
                <a:gd name="connsiteY28" fmla="*/ 908 h 3302"/>
                <a:gd name="connsiteX29" fmla="*/ 254 w 910"/>
                <a:gd name="connsiteY29" fmla="*/ 828 h 3302"/>
                <a:gd name="connsiteX30" fmla="*/ 294 w 910"/>
                <a:gd name="connsiteY30" fmla="*/ 748 h 3302"/>
                <a:gd name="connsiteX31" fmla="*/ 338 w 910"/>
                <a:gd name="connsiteY31" fmla="*/ 668 h 3302"/>
                <a:gd name="connsiteX32" fmla="*/ 386 w 910"/>
                <a:gd name="connsiteY32" fmla="*/ 590 h 3302"/>
                <a:gd name="connsiteX33" fmla="*/ 438 w 910"/>
                <a:gd name="connsiteY33" fmla="*/ 514 h 3302"/>
                <a:gd name="connsiteX34" fmla="*/ 492 w 910"/>
                <a:gd name="connsiteY34" fmla="*/ 436 h 3302"/>
                <a:gd name="connsiteX35" fmla="*/ 552 w 910"/>
                <a:gd name="connsiteY35" fmla="*/ 362 h 3302"/>
                <a:gd name="connsiteX36" fmla="*/ 616 w 910"/>
                <a:gd name="connsiteY36" fmla="*/ 286 h 3302"/>
                <a:gd name="connsiteX37" fmla="*/ 682 w 910"/>
                <a:gd name="connsiteY37" fmla="*/ 214 h 3302"/>
                <a:gd name="connsiteX38" fmla="*/ 754 w 910"/>
                <a:gd name="connsiteY38" fmla="*/ 140 h 3302"/>
                <a:gd name="connsiteX39" fmla="*/ 830 w 910"/>
                <a:gd name="connsiteY39" fmla="*/ 70 h 3302"/>
                <a:gd name="connsiteX40" fmla="*/ 910 w 910"/>
                <a:gd name="connsiteY40" fmla="*/ 0 h 3302"/>
                <a:gd name="connsiteX0" fmla="*/ 192 w 910"/>
                <a:gd name="connsiteY0" fmla="*/ 3186 h 3186"/>
                <a:gd name="connsiteX1" fmla="*/ 156 w 910"/>
                <a:gd name="connsiteY1" fmla="*/ 3062 h 3186"/>
                <a:gd name="connsiteX2" fmla="*/ 122 w 910"/>
                <a:gd name="connsiteY2" fmla="*/ 2932 h 3186"/>
                <a:gd name="connsiteX3" fmla="*/ 90 w 910"/>
                <a:gd name="connsiteY3" fmla="*/ 2796 h 3186"/>
                <a:gd name="connsiteX4" fmla="*/ 76 w 910"/>
                <a:gd name="connsiteY4" fmla="*/ 2726 h 3186"/>
                <a:gd name="connsiteX5" fmla="*/ 62 w 910"/>
                <a:gd name="connsiteY5" fmla="*/ 2654 h 3186"/>
                <a:gd name="connsiteX6" fmla="*/ 50 w 910"/>
                <a:gd name="connsiteY6" fmla="*/ 2582 h 3186"/>
                <a:gd name="connsiteX7" fmla="*/ 38 w 910"/>
                <a:gd name="connsiteY7" fmla="*/ 2508 h 3186"/>
                <a:gd name="connsiteX8" fmla="*/ 28 w 910"/>
                <a:gd name="connsiteY8" fmla="*/ 2434 h 3186"/>
                <a:gd name="connsiteX9" fmla="*/ 20 w 910"/>
                <a:gd name="connsiteY9" fmla="*/ 2358 h 3186"/>
                <a:gd name="connsiteX10" fmla="*/ 12 w 910"/>
                <a:gd name="connsiteY10" fmla="*/ 2280 h 3186"/>
                <a:gd name="connsiteX11" fmla="*/ 6 w 910"/>
                <a:gd name="connsiteY11" fmla="*/ 2202 h 3186"/>
                <a:gd name="connsiteX12" fmla="*/ 2 w 910"/>
                <a:gd name="connsiteY12" fmla="*/ 2124 h 3186"/>
                <a:gd name="connsiteX13" fmla="*/ 0 w 910"/>
                <a:gd name="connsiteY13" fmla="*/ 2044 h 3186"/>
                <a:gd name="connsiteX14" fmla="*/ 0 w 910"/>
                <a:gd name="connsiteY14" fmla="*/ 1964 h 3186"/>
                <a:gd name="connsiteX15" fmla="*/ 2 w 910"/>
                <a:gd name="connsiteY15" fmla="*/ 1884 h 3186"/>
                <a:gd name="connsiteX16" fmla="*/ 6 w 910"/>
                <a:gd name="connsiteY16" fmla="*/ 1804 h 3186"/>
                <a:gd name="connsiteX17" fmla="*/ 12 w 910"/>
                <a:gd name="connsiteY17" fmla="*/ 1722 h 3186"/>
                <a:gd name="connsiteX18" fmla="*/ 20 w 910"/>
                <a:gd name="connsiteY18" fmla="*/ 1642 h 3186"/>
                <a:gd name="connsiteX19" fmla="*/ 32 w 910"/>
                <a:gd name="connsiteY19" fmla="*/ 1560 h 3186"/>
                <a:gd name="connsiteX20" fmla="*/ 46 w 910"/>
                <a:gd name="connsiteY20" fmla="*/ 1478 h 3186"/>
                <a:gd name="connsiteX21" fmla="*/ 62 w 910"/>
                <a:gd name="connsiteY21" fmla="*/ 1396 h 3186"/>
                <a:gd name="connsiteX22" fmla="*/ 80 w 910"/>
                <a:gd name="connsiteY22" fmla="*/ 1314 h 3186"/>
                <a:gd name="connsiteX23" fmla="*/ 102 w 910"/>
                <a:gd name="connsiteY23" fmla="*/ 1232 h 3186"/>
                <a:gd name="connsiteX24" fmla="*/ 126 w 910"/>
                <a:gd name="connsiteY24" fmla="*/ 1150 h 3186"/>
                <a:gd name="connsiteX25" fmla="*/ 154 w 910"/>
                <a:gd name="connsiteY25" fmla="*/ 1070 h 3186"/>
                <a:gd name="connsiteX26" fmla="*/ 184 w 910"/>
                <a:gd name="connsiteY26" fmla="*/ 988 h 3186"/>
                <a:gd name="connsiteX27" fmla="*/ 218 w 910"/>
                <a:gd name="connsiteY27" fmla="*/ 908 h 3186"/>
                <a:gd name="connsiteX28" fmla="*/ 254 w 910"/>
                <a:gd name="connsiteY28" fmla="*/ 828 h 3186"/>
                <a:gd name="connsiteX29" fmla="*/ 294 w 910"/>
                <a:gd name="connsiteY29" fmla="*/ 748 h 3186"/>
                <a:gd name="connsiteX30" fmla="*/ 338 w 910"/>
                <a:gd name="connsiteY30" fmla="*/ 668 h 3186"/>
                <a:gd name="connsiteX31" fmla="*/ 386 w 910"/>
                <a:gd name="connsiteY31" fmla="*/ 590 h 3186"/>
                <a:gd name="connsiteX32" fmla="*/ 438 w 910"/>
                <a:gd name="connsiteY32" fmla="*/ 514 h 3186"/>
                <a:gd name="connsiteX33" fmla="*/ 492 w 910"/>
                <a:gd name="connsiteY33" fmla="*/ 436 h 3186"/>
                <a:gd name="connsiteX34" fmla="*/ 552 w 910"/>
                <a:gd name="connsiteY34" fmla="*/ 362 h 3186"/>
                <a:gd name="connsiteX35" fmla="*/ 616 w 910"/>
                <a:gd name="connsiteY35" fmla="*/ 286 h 3186"/>
                <a:gd name="connsiteX36" fmla="*/ 682 w 910"/>
                <a:gd name="connsiteY36" fmla="*/ 214 h 3186"/>
                <a:gd name="connsiteX37" fmla="*/ 754 w 910"/>
                <a:gd name="connsiteY37" fmla="*/ 140 h 3186"/>
                <a:gd name="connsiteX38" fmla="*/ 830 w 910"/>
                <a:gd name="connsiteY38" fmla="*/ 70 h 3186"/>
                <a:gd name="connsiteX39" fmla="*/ 910 w 910"/>
                <a:gd name="connsiteY39" fmla="*/ 0 h 31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10" h="3186">
                  <a:moveTo>
                    <a:pt x="192" y="3186"/>
                  </a:moveTo>
                  <a:cubicBezTo>
                    <a:pt x="180" y="3145"/>
                    <a:pt x="168" y="3103"/>
                    <a:pt x="156" y="3062"/>
                  </a:cubicBezTo>
                  <a:cubicBezTo>
                    <a:pt x="145" y="3019"/>
                    <a:pt x="133" y="2975"/>
                    <a:pt x="122" y="2932"/>
                  </a:cubicBezTo>
                  <a:cubicBezTo>
                    <a:pt x="111" y="2887"/>
                    <a:pt x="101" y="2841"/>
                    <a:pt x="90" y="2796"/>
                  </a:cubicBezTo>
                  <a:cubicBezTo>
                    <a:pt x="85" y="2773"/>
                    <a:pt x="81" y="2749"/>
                    <a:pt x="76" y="2726"/>
                  </a:cubicBezTo>
                  <a:cubicBezTo>
                    <a:pt x="71" y="2702"/>
                    <a:pt x="67" y="2678"/>
                    <a:pt x="62" y="2654"/>
                  </a:cubicBezTo>
                  <a:lnTo>
                    <a:pt x="50" y="2582"/>
                  </a:lnTo>
                  <a:cubicBezTo>
                    <a:pt x="46" y="2557"/>
                    <a:pt x="42" y="2533"/>
                    <a:pt x="38" y="2508"/>
                  </a:cubicBezTo>
                  <a:cubicBezTo>
                    <a:pt x="35" y="2483"/>
                    <a:pt x="31" y="2459"/>
                    <a:pt x="28" y="2434"/>
                  </a:cubicBezTo>
                  <a:cubicBezTo>
                    <a:pt x="25" y="2409"/>
                    <a:pt x="23" y="2383"/>
                    <a:pt x="20" y="2358"/>
                  </a:cubicBezTo>
                  <a:cubicBezTo>
                    <a:pt x="17" y="2332"/>
                    <a:pt x="15" y="2306"/>
                    <a:pt x="12" y="2280"/>
                  </a:cubicBezTo>
                  <a:lnTo>
                    <a:pt x="6" y="2202"/>
                  </a:lnTo>
                  <a:cubicBezTo>
                    <a:pt x="5" y="2176"/>
                    <a:pt x="3" y="2150"/>
                    <a:pt x="2" y="2124"/>
                  </a:cubicBezTo>
                  <a:cubicBezTo>
                    <a:pt x="1" y="2097"/>
                    <a:pt x="1" y="2071"/>
                    <a:pt x="0" y="2044"/>
                  </a:cubicBezTo>
                  <a:lnTo>
                    <a:pt x="0" y="1964"/>
                  </a:lnTo>
                  <a:cubicBezTo>
                    <a:pt x="1" y="1937"/>
                    <a:pt x="1" y="1911"/>
                    <a:pt x="2" y="1884"/>
                  </a:cubicBezTo>
                  <a:cubicBezTo>
                    <a:pt x="3" y="1857"/>
                    <a:pt x="5" y="1831"/>
                    <a:pt x="6" y="1804"/>
                  </a:cubicBezTo>
                  <a:cubicBezTo>
                    <a:pt x="8" y="1777"/>
                    <a:pt x="10" y="1749"/>
                    <a:pt x="12" y="1722"/>
                  </a:cubicBezTo>
                  <a:cubicBezTo>
                    <a:pt x="15" y="1695"/>
                    <a:pt x="17" y="1669"/>
                    <a:pt x="20" y="1642"/>
                  </a:cubicBezTo>
                  <a:cubicBezTo>
                    <a:pt x="24" y="1615"/>
                    <a:pt x="28" y="1587"/>
                    <a:pt x="32" y="1560"/>
                  </a:cubicBezTo>
                  <a:cubicBezTo>
                    <a:pt x="37" y="1533"/>
                    <a:pt x="41" y="1505"/>
                    <a:pt x="46" y="1478"/>
                  </a:cubicBezTo>
                  <a:cubicBezTo>
                    <a:pt x="51" y="1451"/>
                    <a:pt x="57" y="1423"/>
                    <a:pt x="62" y="1396"/>
                  </a:cubicBezTo>
                  <a:cubicBezTo>
                    <a:pt x="68" y="1369"/>
                    <a:pt x="74" y="1341"/>
                    <a:pt x="80" y="1314"/>
                  </a:cubicBezTo>
                  <a:cubicBezTo>
                    <a:pt x="87" y="1287"/>
                    <a:pt x="95" y="1259"/>
                    <a:pt x="102" y="1232"/>
                  </a:cubicBezTo>
                  <a:cubicBezTo>
                    <a:pt x="110" y="1205"/>
                    <a:pt x="118" y="1177"/>
                    <a:pt x="126" y="1150"/>
                  </a:cubicBezTo>
                  <a:cubicBezTo>
                    <a:pt x="135" y="1123"/>
                    <a:pt x="145" y="1097"/>
                    <a:pt x="154" y="1070"/>
                  </a:cubicBezTo>
                  <a:cubicBezTo>
                    <a:pt x="164" y="1043"/>
                    <a:pt x="174" y="1015"/>
                    <a:pt x="184" y="988"/>
                  </a:cubicBezTo>
                  <a:cubicBezTo>
                    <a:pt x="195" y="961"/>
                    <a:pt x="207" y="935"/>
                    <a:pt x="218" y="908"/>
                  </a:cubicBezTo>
                  <a:cubicBezTo>
                    <a:pt x="230" y="881"/>
                    <a:pt x="242" y="855"/>
                    <a:pt x="254" y="828"/>
                  </a:cubicBezTo>
                  <a:cubicBezTo>
                    <a:pt x="267" y="801"/>
                    <a:pt x="281" y="775"/>
                    <a:pt x="294" y="748"/>
                  </a:cubicBezTo>
                  <a:cubicBezTo>
                    <a:pt x="309" y="721"/>
                    <a:pt x="323" y="695"/>
                    <a:pt x="338" y="668"/>
                  </a:cubicBezTo>
                  <a:lnTo>
                    <a:pt x="386" y="590"/>
                  </a:lnTo>
                  <a:lnTo>
                    <a:pt x="438" y="514"/>
                  </a:lnTo>
                  <a:lnTo>
                    <a:pt x="492" y="436"/>
                  </a:lnTo>
                  <a:cubicBezTo>
                    <a:pt x="512" y="411"/>
                    <a:pt x="532" y="387"/>
                    <a:pt x="552" y="362"/>
                  </a:cubicBezTo>
                  <a:lnTo>
                    <a:pt x="616" y="286"/>
                  </a:lnTo>
                  <a:lnTo>
                    <a:pt x="682" y="214"/>
                  </a:lnTo>
                  <a:cubicBezTo>
                    <a:pt x="706" y="189"/>
                    <a:pt x="730" y="165"/>
                    <a:pt x="754" y="140"/>
                  </a:cubicBezTo>
                  <a:lnTo>
                    <a:pt x="830" y="70"/>
                  </a:lnTo>
                  <a:cubicBezTo>
                    <a:pt x="857" y="47"/>
                    <a:pt x="883" y="23"/>
                    <a:pt x="910" y="0"/>
                  </a:cubicBezTo>
                </a:path>
              </a:pathLst>
            </a:custGeom>
            <a:noFill/>
            <a:ln w="12700">
              <a:solidFill>
                <a:schemeClr val="accent2"/>
              </a:solidFill>
              <a:prstDash val="solid"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 rot="5052730" flipV="1">
              <a:off x="8157781" y="1300916"/>
              <a:ext cx="768317" cy="768317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 rot="5052730" flipV="1">
              <a:off x="7197694" y="1052140"/>
              <a:ext cx="599683" cy="59968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 rot="6001719" flipV="1">
              <a:off x="7533229" y="1347569"/>
              <a:ext cx="438429" cy="438429"/>
            </a:xfrm>
            <a:prstGeom prst="ellipse">
              <a:avLst/>
            </a:prstGeom>
            <a:solidFill>
              <a:schemeClr val="accent1">
                <a:alpha val="18000"/>
              </a:schemeClr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 rot="5052730" flipV="1">
              <a:off x="6519328" y="1396727"/>
              <a:ext cx="185927" cy="185927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 rot="5052730" flipV="1">
              <a:off x="6180249" y="1534779"/>
              <a:ext cx="94687" cy="94687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 rot="5052730" flipV="1">
              <a:off x="5895614" y="2005133"/>
              <a:ext cx="172126" cy="172125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Freeform 5"/>
            <p:cNvSpPr/>
            <p:nvPr/>
          </p:nvSpPr>
          <p:spPr>
            <a:xfrm flipH="1">
              <a:off x="8554600" y="2000240"/>
              <a:ext cx="589400" cy="1150870"/>
            </a:xfrm>
            <a:custGeom>
              <a:avLst/>
              <a:gdLst/>
              <a:cxnLst>
                <a:cxn ang="0">
                  <a:pos x="20" y="0"/>
                </a:cxn>
                <a:cxn ang="0">
                  <a:pos x="0" y="1566"/>
                </a:cxn>
                <a:cxn ang="0">
                  <a:pos x="20" y="1566"/>
                </a:cxn>
                <a:cxn ang="0">
                  <a:pos x="60" y="1564"/>
                </a:cxn>
                <a:cxn ang="0">
                  <a:pos x="139" y="1556"/>
                </a:cxn>
                <a:cxn ang="0">
                  <a:pos x="215" y="1541"/>
                </a:cxn>
                <a:cxn ang="0">
                  <a:pos x="288" y="1518"/>
                </a:cxn>
                <a:cxn ang="0">
                  <a:pos x="359" y="1489"/>
                </a:cxn>
                <a:cxn ang="0">
                  <a:pos x="425" y="1452"/>
                </a:cxn>
                <a:cxn ang="0">
                  <a:pos x="489" y="1410"/>
                </a:cxn>
                <a:cxn ang="0">
                  <a:pos x="547" y="1361"/>
                </a:cxn>
                <a:cxn ang="0">
                  <a:pos x="599" y="1309"/>
                </a:cxn>
                <a:cxn ang="0">
                  <a:pos x="647" y="1251"/>
                </a:cxn>
                <a:cxn ang="0">
                  <a:pos x="690" y="1190"/>
                </a:cxn>
                <a:cxn ang="0">
                  <a:pos x="724" y="1122"/>
                </a:cxn>
                <a:cxn ang="0">
                  <a:pos x="755" y="1052"/>
                </a:cxn>
                <a:cxn ang="0">
                  <a:pos x="778" y="979"/>
                </a:cxn>
                <a:cxn ang="0">
                  <a:pos x="794" y="902"/>
                </a:cxn>
                <a:cxn ang="0">
                  <a:pos x="802" y="823"/>
                </a:cxn>
                <a:cxn ang="0">
                  <a:pos x="802" y="782"/>
                </a:cxn>
                <a:cxn ang="0">
                  <a:pos x="798" y="703"/>
                </a:cxn>
                <a:cxn ang="0">
                  <a:pos x="786" y="626"/>
                </a:cxn>
                <a:cxn ang="0">
                  <a:pos x="767" y="550"/>
                </a:cxn>
                <a:cxn ang="0">
                  <a:pos x="742" y="479"/>
                </a:cxn>
                <a:cxn ang="0">
                  <a:pos x="707" y="410"/>
                </a:cxn>
                <a:cxn ang="0">
                  <a:pos x="668" y="346"/>
                </a:cxn>
                <a:cxn ang="0">
                  <a:pos x="624" y="284"/>
                </a:cxn>
                <a:cxn ang="0">
                  <a:pos x="574" y="230"/>
                </a:cxn>
                <a:cxn ang="0">
                  <a:pos x="518" y="180"/>
                </a:cxn>
                <a:cxn ang="0">
                  <a:pos x="458" y="133"/>
                </a:cxn>
                <a:cxn ang="0">
                  <a:pos x="392" y="95"/>
                </a:cxn>
                <a:cxn ang="0">
                  <a:pos x="325" y="62"/>
                </a:cxn>
                <a:cxn ang="0">
                  <a:pos x="253" y="35"/>
                </a:cxn>
                <a:cxn ang="0">
                  <a:pos x="178" y="16"/>
                </a:cxn>
                <a:cxn ang="0">
                  <a:pos x="99" y="4"/>
                </a:cxn>
                <a:cxn ang="0">
                  <a:pos x="20" y="0"/>
                </a:cxn>
              </a:cxnLst>
              <a:rect l="0" t="0" r="r" b="b"/>
              <a:pathLst>
                <a:path w="802" h="1566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1566"/>
                  </a:lnTo>
                  <a:lnTo>
                    <a:pt x="0" y="1566"/>
                  </a:lnTo>
                  <a:lnTo>
                    <a:pt x="20" y="1566"/>
                  </a:lnTo>
                  <a:lnTo>
                    <a:pt x="20" y="1566"/>
                  </a:lnTo>
                  <a:lnTo>
                    <a:pt x="60" y="1564"/>
                  </a:lnTo>
                  <a:lnTo>
                    <a:pt x="99" y="1562"/>
                  </a:lnTo>
                  <a:lnTo>
                    <a:pt x="139" y="1556"/>
                  </a:lnTo>
                  <a:lnTo>
                    <a:pt x="178" y="1551"/>
                  </a:lnTo>
                  <a:lnTo>
                    <a:pt x="215" y="1541"/>
                  </a:lnTo>
                  <a:lnTo>
                    <a:pt x="253" y="1531"/>
                  </a:lnTo>
                  <a:lnTo>
                    <a:pt x="288" y="1518"/>
                  </a:lnTo>
                  <a:lnTo>
                    <a:pt x="325" y="1504"/>
                  </a:lnTo>
                  <a:lnTo>
                    <a:pt x="359" y="1489"/>
                  </a:lnTo>
                  <a:lnTo>
                    <a:pt x="392" y="1471"/>
                  </a:lnTo>
                  <a:lnTo>
                    <a:pt x="425" y="1452"/>
                  </a:lnTo>
                  <a:lnTo>
                    <a:pt x="458" y="1433"/>
                  </a:lnTo>
                  <a:lnTo>
                    <a:pt x="489" y="1410"/>
                  </a:lnTo>
                  <a:lnTo>
                    <a:pt x="518" y="1386"/>
                  </a:lnTo>
                  <a:lnTo>
                    <a:pt x="547" y="1361"/>
                  </a:lnTo>
                  <a:lnTo>
                    <a:pt x="574" y="1336"/>
                  </a:lnTo>
                  <a:lnTo>
                    <a:pt x="599" y="1309"/>
                  </a:lnTo>
                  <a:lnTo>
                    <a:pt x="624" y="1280"/>
                  </a:lnTo>
                  <a:lnTo>
                    <a:pt x="647" y="1251"/>
                  </a:lnTo>
                  <a:lnTo>
                    <a:pt x="668" y="1220"/>
                  </a:lnTo>
                  <a:lnTo>
                    <a:pt x="690" y="1190"/>
                  </a:lnTo>
                  <a:lnTo>
                    <a:pt x="707" y="1157"/>
                  </a:lnTo>
                  <a:lnTo>
                    <a:pt x="724" y="1122"/>
                  </a:lnTo>
                  <a:lnTo>
                    <a:pt x="742" y="1087"/>
                  </a:lnTo>
                  <a:lnTo>
                    <a:pt x="755" y="1052"/>
                  </a:lnTo>
                  <a:lnTo>
                    <a:pt x="767" y="1016"/>
                  </a:lnTo>
                  <a:lnTo>
                    <a:pt x="778" y="979"/>
                  </a:lnTo>
                  <a:lnTo>
                    <a:pt x="786" y="940"/>
                  </a:lnTo>
                  <a:lnTo>
                    <a:pt x="794" y="902"/>
                  </a:lnTo>
                  <a:lnTo>
                    <a:pt x="798" y="863"/>
                  </a:lnTo>
                  <a:lnTo>
                    <a:pt x="802" y="823"/>
                  </a:lnTo>
                  <a:lnTo>
                    <a:pt x="802" y="782"/>
                  </a:lnTo>
                  <a:lnTo>
                    <a:pt x="802" y="782"/>
                  </a:lnTo>
                  <a:lnTo>
                    <a:pt x="802" y="742"/>
                  </a:lnTo>
                  <a:lnTo>
                    <a:pt x="798" y="703"/>
                  </a:lnTo>
                  <a:lnTo>
                    <a:pt x="794" y="664"/>
                  </a:lnTo>
                  <a:lnTo>
                    <a:pt x="786" y="626"/>
                  </a:lnTo>
                  <a:lnTo>
                    <a:pt x="778" y="587"/>
                  </a:lnTo>
                  <a:lnTo>
                    <a:pt x="767" y="550"/>
                  </a:lnTo>
                  <a:lnTo>
                    <a:pt x="755" y="514"/>
                  </a:lnTo>
                  <a:lnTo>
                    <a:pt x="742" y="479"/>
                  </a:lnTo>
                  <a:lnTo>
                    <a:pt x="724" y="444"/>
                  </a:lnTo>
                  <a:lnTo>
                    <a:pt x="707" y="410"/>
                  </a:lnTo>
                  <a:lnTo>
                    <a:pt x="690" y="377"/>
                  </a:lnTo>
                  <a:lnTo>
                    <a:pt x="668" y="346"/>
                  </a:lnTo>
                  <a:lnTo>
                    <a:pt x="647" y="315"/>
                  </a:lnTo>
                  <a:lnTo>
                    <a:pt x="624" y="284"/>
                  </a:lnTo>
                  <a:lnTo>
                    <a:pt x="599" y="257"/>
                  </a:lnTo>
                  <a:lnTo>
                    <a:pt x="574" y="230"/>
                  </a:lnTo>
                  <a:lnTo>
                    <a:pt x="547" y="203"/>
                  </a:lnTo>
                  <a:lnTo>
                    <a:pt x="518" y="180"/>
                  </a:lnTo>
                  <a:lnTo>
                    <a:pt x="489" y="155"/>
                  </a:lnTo>
                  <a:lnTo>
                    <a:pt x="458" y="133"/>
                  </a:lnTo>
                  <a:lnTo>
                    <a:pt x="425" y="114"/>
                  </a:lnTo>
                  <a:lnTo>
                    <a:pt x="392" y="95"/>
                  </a:lnTo>
                  <a:lnTo>
                    <a:pt x="359" y="77"/>
                  </a:lnTo>
                  <a:lnTo>
                    <a:pt x="325" y="62"/>
                  </a:lnTo>
                  <a:lnTo>
                    <a:pt x="288" y="49"/>
                  </a:lnTo>
                  <a:lnTo>
                    <a:pt x="253" y="35"/>
                  </a:lnTo>
                  <a:lnTo>
                    <a:pt x="215" y="25"/>
                  </a:lnTo>
                  <a:lnTo>
                    <a:pt x="178" y="16"/>
                  </a:lnTo>
                  <a:lnTo>
                    <a:pt x="139" y="10"/>
                  </a:lnTo>
                  <a:lnTo>
                    <a:pt x="99" y="4"/>
                  </a:lnTo>
                  <a:lnTo>
                    <a:pt x="60" y="0"/>
                  </a:lnTo>
                  <a:lnTo>
                    <a:pt x="20" y="0"/>
                  </a:lnTo>
                  <a:lnTo>
                    <a:pt x="20" y="0"/>
                  </a:lnTo>
                </a:path>
              </a:pathLst>
            </a:custGeom>
            <a:solidFill>
              <a:schemeClr val="accent2">
                <a:alpha val="48000"/>
              </a:schemeClr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/>
          <p:cNvSpPr/>
          <p:nvPr/>
        </p:nvSpPr>
        <p:spPr>
          <a:xfrm>
            <a:off x="397184" y="3429000"/>
            <a:ext cx="544173" cy="3429000"/>
          </a:xfrm>
          <a:custGeom>
            <a:avLst/>
            <a:gdLst/>
            <a:cxnLst>
              <a:cxn ang="0">
                <a:pos x="458" y="2886"/>
              </a:cxn>
              <a:cxn ang="0">
                <a:pos x="458" y="2886"/>
              </a:cxn>
              <a:cxn ang="0">
                <a:pos x="422" y="2814"/>
              </a:cxn>
              <a:cxn ang="0">
                <a:pos x="384" y="2726"/>
              </a:cxn>
              <a:cxn ang="0">
                <a:pos x="336" y="2610"/>
              </a:cxn>
              <a:cxn ang="0">
                <a:pos x="310" y="2542"/>
              </a:cxn>
              <a:cxn ang="0">
                <a:pos x="282" y="2468"/>
              </a:cxn>
              <a:cxn ang="0">
                <a:pos x="254" y="2388"/>
              </a:cxn>
              <a:cxn ang="0">
                <a:pos x="224" y="2302"/>
              </a:cxn>
              <a:cxn ang="0">
                <a:pos x="196" y="2212"/>
              </a:cxn>
              <a:cxn ang="0">
                <a:pos x="168" y="2116"/>
              </a:cxn>
              <a:cxn ang="0">
                <a:pos x="140" y="2016"/>
              </a:cxn>
              <a:cxn ang="0">
                <a:pos x="114" y="1912"/>
              </a:cxn>
              <a:cxn ang="0">
                <a:pos x="90" y="1804"/>
              </a:cxn>
              <a:cxn ang="0">
                <a:pos x="68" y="1692"/>
              </a:cxn>
              <a:cxn ang="0">
                <a:pos x="48" y="1578"/>
              </a:cxn>
              <a:cxn ang="0">
                <a:pos x="30" y="1462"/>
              </a:cxn>
              <a:cxn ang="0">
                <a:pos x="16" y="1344"/>
              </a:cxn>
              <a:cxn ang="0">
                <a:pos x="8" y="1222"/>
              </a:cxn>
              <a:cxn ang="0">
                <a:pos x="2" y="1100"/>
              </a:cxn>
              <a:cxn ang="0">
                <a:pos x="0" y="1040"/>
              </a:cxn>
              <a:cxn ang="0">
                <a:pos x="0" y="978"/>
              </a:cxn>
              <a:cxn ang="0">
                <a:pos x="2" y="916"/>
              </a:cxn>
              <a:cxn ang="0">
                <a:pos x="4" y="854"/>
              </a:cxn>
              <a:cxn ang="0">
                <a:pos x="8" y="792"/>
              </a:cxn>
              <a:cxn ang="0">
                <a:pos x="14" y="730"/>
              </a:cxn>
              <a:cxn ang="0">
                <a:pos x="20" y="668"/>
              </a:cxn>
              <a:cxn ang="0">
                <a:pos x="30" y="606"/>
              </a:cxn>
              <a:cxn ang="0">
                <a:pos x="40" y="544"/>
              </a:cxn>
              <a:cxn ang="0">
                <a:pos x="50" y="482"/>
              </a:cxn>
              <a:cxn ang="0">
                <a:pos x="64" y="422"/>
              </a:cxn>
              <a:cxn ang="0">
                <a:pos x="78" y="360"/>
              </a:cxn>
              <a:cxn ang="0">
                <a:pos x="96" y="300"/>
              </a:cxn>
              <a:cxn ang="0">
                <a:pos x="114" y="238"/>
              </a:cxn>
              <a:cxn ang="0">
                <a:pos x="134" y="178"/>
              </a:cxn>
              <a:cxn ang="0">
                <a:pos x="156" y="118"/>
              </a:cxn>
              <a:cxn ang="0">
                <a:pos x="180" y="60"/>
              </a:cxn>
              <a:cxn ang="0">
                <a:pos x="206" y="0"/>
              </a:cxn>
            </a:cxnLst>
            <a:rect l="0" t="0" r="r" b="b"/>
            <a:pathLst>
              <a:path w="458" h="2886">
                <a:moveTo>
                  <a:pt x="458" y="2886"/>
                </a:moveTo>
                <a:lnTo>
                  <a:pt x="458" y="2886"/>
                </a:lnTo>
                <a:lnTo>
                  <a:pt x="422" y="2814"/>
                </a:lnTo>
                <a:lnTo>
                  <a:pt x="384" y="2726"/>
                </a:lnTo>
                <a:lnTo>
                  <a:pt x="336" y="2610"/>
                </a:lnTo>
                <a:lnTo>
                  <a:pt x="310" y="2542"/>
                </a:lnTo>
                <a:lnTo>
                  <a:pt x="282" y="2468"/>
                </a:lnTo>
                <a:lnTo>
                  <a:pt x="254" y="2388"/>
                </a:lnTo>
                <a:lnTo>
                  <a:pt x="224" y="2302"/>
                </a:lnTo>
                <a:lnTo>
                  <a:pt x="196" y="2212"/>
                </a:lnTo>
                <a:lnTo>
                  <a:pt x="168" y="2116"/>
                </a:lnTo>
                <a:lnTo>
                  <a:pt x="140" y="2016"/>
                </a:lnTo>
                <a:lnTo>
                  <a:pt x="114" y="1912"/>
                </a:lnTo>
                <a:lnTo>
                  <a:pt x="90" y="1804"/>
                </a:lnTo>
                <a:lnTo>
                  <a:pt x="68" y="1692"/>
                </a:lnTo>
                <a:lnTo>
                  <a:pt x="48" y="1578"/>
                </a:lnTo>
                <a:lnTo>
                  <a:pt x="30" y="1462"/>
                </a:lnTo>
                <a:lnTo>
                  <a:pt x="16" y="1344"/>
                </a:lnTo>
                <a:lnTo>
                  <a:pt x="8" y="1222"/>
                </a:lnTo>
                <a:lnTo>
                  <a:pt x="2" y="1100"/>
                </a:lnTo>
                <a:lnTo>
                  <a:pt x="0" y="1040"/>
                </a:lnTo>
                <a:lnTo>
                  <a:pt x="0" y="978"/>
                </a:lnTo>
                <a:lnTo>
                  <a:pt x="2" y="916"/>
                </a:lnTo>
                <a:lnTo>
                  <a:pt x="4" y="854"/>
                </a:lnTo>
                <a:lnTo>
                  <a:pt x="8" y="792"/>
                </a:lnTo>
                <a:lnTo>
                  <a:pt x="14" y="730"/>
                </a:lnTo>
                <a:lnTo>
                  <a:pt x="20" y="668"/>
                </a:lnTo>
                <a:lnTo>
                  <a:pt x="30" y="606"/>
                </a:lnTo>
                <a:lnTo>
                  <a:pt x="40" y="544"/>
                </a:lnTo>
                <a:lnTo>
                  <a:pt x="50" y="482"/>
                </a:lnTo>
                <a:lnTo>
                  <a:pt x="64" y="422"/>
                </a:lnTo>
                <a:lnTo>
                  <a:pt x="78" y="360"/>
                </a:lnTo>
                <a:lnTo>
                  <a:pt x="96" y="300"/>
                </a:lnTo>
                <a:lnTo>
                  <a:pt x="114" y="238"/>
                </a:lnTo>
                <a:lnTo>
                  <a:pt x="134" y="178"/>
                </a:lnTo>
                <a:lnTo>
                  <a:pt x="156" y="118"/>
                </a:lnTo>
                <a:lnTo>
                  <a:pt x="180" y="60"/>
                </a:lnTo>
                <a:lnTo>
                  <a:pt x="206" y="0"/>
                </a:lnTo>
              </a:path>
            </a:pathLst>
          </a:custGeom>
          <a:noFill/>
          <a:ln w="12700">
            <a:solidFill>
              <a:schemeClr val="accent5"/>
            </a:solidFill>
            <a:prstDash val="solid"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Freeform 18"/>
          <p:cNvSpPr/>
          <p:nvPr/>
        </p:nvSpPr>
        <p:spPr>
          <a:xfrm>
            <a:off x="333644" y="2214554"/>
            <a:ext cx="1080147" cy="4643446"/>
          </a:xfrm>
          <a:custGeom>
            <a:avLst/>
            <a:gdLst/>
            <a:cxnLst>
              <a:cxn ang="0">
                <a:pos x="486" y="3912"/>
              </a:cxn>
              <a:cxn ang="0">
                <a:pos x="486" y="3912"/>
              </a:cxn>
              <a:cxn ang="0">
                <a:pos x="472" y="3884"/>
              </a:cxn>
              <a:cxn ang="0">
                <a:pos x="432" y="3804"/>
              </a:cxn>
              <a:cxn ang="0">
                <a:pos x="406" y="3746"/>
              </a:cxn>
              <a:cxn ang="0">
                <a:pos x="374" y="3678"/>
              </a:cxn>
              <a:cxn ang="0">
                <a:pos x="340" y="3598"/>
              </a:cxn>
              <a:cxn ang="0">
                <a:pos x="304" y="3508"/>
              </a:cxn>
              <a:cxn ang="0">
                <a:pos x="268" y="3408"/>
              </a:cxn>
              <a:cxn ang="0">
                <a:pos x="230" y="3302"/>
              </a:cxn>
              <a:cxn ang="0">
                <a:pos x="192" y="3186"/>
              </a:cxn>
              <a:cxn ang="0">
                <a:pos x="156" y="3062"/>
              </a:cxn>
              <a:cxn ang="0">
                <a:pos x="122" y="2932"/>
              </a:cxn>
              <a:cxn ang="0">
                <a:pos x="90" y="2796"/>
              </a:cxn>
              <a:cxn ang="0">
                <a:pos x="76" y="2726"/>
              </a:cxn>
              <a:cxn ang="0">
                <a:pos x="62" y="2654"/>
              </a:cxn>
              <a:cxn ang="0">
                <a:pos x="50" y="2582"/>
              </a:cxn>
              <a:cxn ang="0">
                <a:pos x="38" y="2508"/>
              </a:cxn>
              <a:cxn ang="0">
                <a:pos x="28" y="2434"/>
              </a:cxn>
              <a:cxn ang="0">
                <a:pos x="20" y="2358"/>
              </a:cxn>
              <a:cxn ang="0">
                <a:pos x="12" y="2280"/>
              </a:cxn>
              <a:cxn ang="0">
                <a:pos x="6" y="2202"/>
              </a:cxn>
              <a:cxn ang="0">
                <a:pos x="2" y="2124"/>
              </a:cxn>
              <a:cxn ang="0">
                <a:pos x="0" y="2044"/>
              </a:cxn>
              <a:cxn ang="0">
                <a:pos x="0" y="1964"/>
              </a:cxn>
              <a:cxn ang="0">
                <a:pos x="2" y="1884"/>
              </a:cxn>
              <a:cxn ang="0">
                <a:pos x="6" y="1804"/>
              </a:cxn>
              <a:cxn ang="0">
                <a:pos x="12" y="1722"/>
              </a:cxn>
              <a:cxn ang="0">
                <a:pos x="20" y="1642"/>
              </a:cxn>
              <a:cxn ang="0">
                <a:pos x="32" y="1560"/>
              </a:cxn>
              <a:cxn ang="0">
                <a:pos x="46" y="1478"/>
              </a:cxn>
              <a:cxn ang="0">
                <a:pos x="62" y="1396"/>
              </a:cxn>
              <a:cxn ang="0">
                <a:pos x="80" y="1314"/>
              </a:cxn>
              <a:cxn ang="0">
                <a:pos x="102" y="1232"/>
              </a:cxn>
              <a:cxn ang="0">
                <a:pos x="126" y="1150"/>
              </a:cxn>
              <a:cxn ang="0">
                <a:pos x="154" y="1070"/>
              </a:cxn>
              <a:cxn ang="0">
                <a:pos x="184" y="988"/>
              </a:cxn>
              <a:cxn ang="0">
                <a:pos x="218" y="908"/>
              </a:cxn>
              <a:cxn ang="0">
                <a:pos x="254" y="828"/>
              </a:cxn>
              <a:cxn ang="0">
                <a:pos x="294" y="748"/>
              </a:cxn>
              <a:cxn ang="0">
                <a:pos x="338" y="668"/>
              </a:cxn>
              <a:cxn ang="0">
                <a:pos x="386" y="590"/>
              </a:cxn>
              <a:cxn ang="0">
                <a:pos x="438" y="514"/>
              </a:cxn>
              <a:cxn ang="0">
                <a:pos x="492" y="436"/>
              </a:cxn>
              <a:cxn ang="0">
                <a:pos x="552" y="362"/>
              </a:cxn>
              <a:cxn ang="0">
                <a:pos x="616" y="286"/>
              </a:cxn>
              <a:cxn ang="0">
                <a:pos x="682" y="214"/>
              </a:cxn>
              <a:cxn ang="0">
                <a:pos x="754" y="140"/>
              </a:cxn>
              <a:cxn ang="0">
                <a:pos x="830" y="70"/>
              </a:cxn>
              <a:cxn ang="0">
                <a:pos x="910" y="0"/>
              </a:cxn>
            </a:cxnLst>
            <a:rect l="0" t="0" r="r" b="b"/>
            <a:pathLst>
              <a:path w="910" h="3912">
                <a:moveTo>
                  <a:pt x="486" y="3912"/>
                </a:moveTo>
                <a:lnTo>
                  <a:pt x="486" y="3912"/>
                </a:lnTo>
                <a:lnTo>
                  <a:pt x="472" y="3884"/>
                </a:lnTo>
                <a:lnTo>
                  <a:pt x="432" y="3804"/>
                </a:lnTo>
                <a:lnTo>
                  <a:pt x="406" y="3746"/>
                </a:lnTo>
                <a:lnTo>
                  <a:pt x="374" y="3678"/>
                </a:lnTo>
                <a:lnTo>
                  <a:pt x="340" y="3598"/>
                </a:lnTo>
                <a:lnTo>
                  <a:pt x="304" y="3508"/>
                </a:lnTo>
                <a:lnTo>
                  <a:pt x="268" y="3408"/>
                </a:lnTo>
                <a:lnTo>
                  <a:pt x="230" y="3302"/>
                </a:lnTo>
                <a:lnTo>
                  <a:pt x="192" y="3186"/>
                </a:lnTo>
                <a:lnTo>
                  <a:pt x="156" y="3062"/>
                </a:lnTo>
                <a:lnTo>
                  <a:pt x="122" y="2932"/>
                </a:lnTo>
                <a:lnTo>
                  <a:pt x="90" y="2796"/>
                </a:lnTo>
                <a:lnTo>
                  <a:pt x="76" y="2726"/>
                </a:lnTo>
                <a:lnTo>
                  <a:pt x="62" y="2654"/>
                </a:lnTo>
                <a:lnTo>
                  <a:pt x="50" y="2582"/>
                </a:lnTo>
                <a:lnTo>
                  <a:pt x="38" y="2508"/>
                </a:lnTo>
                <a:lnTo>
                  <a:pt x="28" y="2434"/>
                </a:lnTo>
                <a:lnTo>
                  <a:pt x="20" y="2358"/>
                </a:lnTo>
                <a:lnTo>
                  <a:pt x="12" y="2280"/>
                </a:lnTo>
                <a:lnTo>
                  <a:pt x="6" y="2202"/>
                </a:lnTo>
                <a:lnTo>
                  <a:pt x="2" y="2124"/>
                </a:lnTo>
                <a:lnTo>
                  <a:pt x="0" y="2044"/>
                </a:lnTo>
                <a:lnTo>
                  <a:pt x="0" y="1964"/>
                </a:lnTo>
                <a:lnTo>
                  <a:pt x="2" y="1884"/>
                </a:lnTo>
                <a:lnTo>
                  <a:pt x="6" y="1804"/>
                </a:lnTo>
                <a:lnTo>
                  <a:pt x="12" y="1722"/>
                </a:lnTo>
                <a:lnTo>
                  <a:pt x="20" y="1642"/>
                </a:lnTo>
                <a:lnTo>
                  <a:pt x="32" y="1560"/>
                </a:lnTo>
                <a:lnTo>
                  <a:pt x="46" y="1478"/>
                </a:lnTo>
                <a:lnTo>
                  <a:pt x="62" y="1396"/>
                </a:lnTo>
                <a:lnTo>
                  <a:pt x="80" y="1314"/>
                </a:lnTo>
                <a:lnTo>
                  <a:pt x="102" y="1232"/>
                </a:lnTo>
                <a:lnTo>
                  <a:pt x="126" y="1150"/>
                </a:lnTo>
                <a:lnTo>
                  <a:pt x="154" y="1070"/>
                </a:lnTo>
                <a:lnTo>
                  <a:pt x="184" y="988"/>
                </a:lnTo>
                <a:lnTo>
                  <a:pt x="218" y="908"/>
                </a:lnTo>
                <a:lnTo>
                  <a:pt x="254" y="828"/>
                </a:lnTo>
                <a:lnTo>
                  <a:pt x="294" y="748"/>
                </a:lnTo>
                <a:lnTo>
                  <a:pt x="338" y="668"/>
                </a:lnTo>
                <a:lnTo>
                  <a:pt x="386" y="590"/>
                </a:lnTo>
                <a:lnTo>
                  <a:pt x="438" y="514"/>
                </a:lnTo>
                <a:lnTo>
                  <a:pt x="492" y="436"/>
                </a:lnTo>
                <a:lnTo>
                  <a:pt x="552" y="362"/>
                </a:lnTo>
                <a:lnTo>
                  <a:pt x="616" y="286"/>
                </a:lnTo>
                <a:lnTo>
                  <a:pt x="682" y="214"/>
                </a:lnTo>
                <a:lnTo>
                  <a:pt x="754" y="140"/>
                </a:lnTo>
                <a:lnTo>
                  <a:pt x="830" y="70"/>
                </a:lnTo>
                <a:lnTo>
                  <a:pt x="910" y="0"/>
                </a:lnTo>
              </a:path>
            </a:pathLst>
          </a:custGeom>
          <a:noFill/>
          <a:ln w="12700">
            <a:solidFill>
              <a:schemeClr val="accent2"/>
            </a:solidFill>
            <a:prstDash val="solid"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 rot="948989">
            <a:off x="-4354" y="4860939"/>
            <a:ext cx="876345" cy="876345"/>
          </a:xfrm>
          <a:prstGeom prst="ellipse">
            <a:avLst/>
          </a:prstGeom>
          <a:solidFill>
            <a:schemeClr val="accent2">
              <a:alpha val="48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07734" y="4138838"/>
            <a:ext cx="500073" cy="500073"/>
          </a:xfrm>
          <a:prstGeom prst="ellipse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 rot="948989">
            <a:off x="576025" y="3425999"/>
            <a:ext cx="293669" cy="293669"/>
          </a:xfrm>
          <a:prstGeom prst="ellipse">
            <a:avLst/>
          </a:prstGeom>
          <a:solidFill>
            <a:schemeClr val="accent4">
              <a:alpha val="4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 rot="948989">
            <a:off x="491611" y="2986936"/>
            <a:ext cx="212069" cy="212069"/>
          </a:xfrm>
          <a:prstGeom prst="ellipse">
            <a:avLst/>
          </a:prstGeom>
          <a:solidFill>
            <a:schemeClr val="accent1">
              <a:alpha val="48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 rot="948989">
            <a:off x="723874" y="2625245"/>
            <a:ext cx="108000" cy="108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Freeform 7"/>
          <p:cNvSpPr/>
          <p:nvPr/>
        </p:nvSpPr>
        <p:spPr>
          <a:xfrm rot="16200000">
            <a:off x="539283" y="5461421"/>
            <a:ext cx="1285892" cy="1507266"/>
          </a:xfrm>
          <a:custGeom>
            <a:avLst/>
            <a:gdLst/>
            <a:cxnLst>
              <a:cxn ang="0">
                <a:pos x="554" y="0"/>
              </a:cxn>
              <a:cxn ang="0">
                <a:pos x="473" y="4"/>
              </a:cxn>
              <a:cxn ang="0">
                <a:pos x="396" y="16"/>
              </a:cxn>
              <a:cxn ang="0">
                <a:pos x="321" y="35"/>
              </a:cxn>
              <a:cxn ang="0">
                <a:pos x="249" y="62"/>
              </a:cxn>
              <a:cxn ang="0">
                <a:pos x="180" y="95"/>
              </a:cxn>
              <a:cxn ang="0">
                <a:pos x="116" y="133"/>
              </a:cxn>
              <a:cxn ang="0">
                <a:pos x="56" y="180"/>
              </a:cxn>
              <a:cxn ang="0">
                <a:pos x="0" y="230"/>
              </a:cxn>
              <a:cxn ang="0">
                <a:pos x="0" y="1336"/>
              </a:cxn>
              <a:cxn ang="0">
                <a:pos x="56" y="1386"/>
              </a:cxn>
              <a:cxn ang="0">
                <a:pos x="116" y="1433"/>
              </a:cxn>
              <a:cxn ang="0">
                <a:pos x="180" y="1471"/>
              </a:cxn>
              <a:cxn ang="0">
                <a:pos x="249" y="1504"/>
              </a:cxn>
              <a:cxn ang="0">
                <a:pos x="321" y="1531"/>
              </a:cxn>
              <a:cxn ang="0">
                <a:pos x="396" y="1551"/>
              </a:cxn>
              <a:cxn ang="0">
                <a:pos x="473" y="1562"/>
              </a:cxn>
              <a:cxn ang="0">
                <a:pos x="554" y="1566"/>
              </a:cxn>
              <a:cxn ang="0">
                <a:pos x="595" y="1564"/>
              </a:cxn>
              <a:cxn ang="0">
                <a:pos x="672" y="1556"/>
              </a:cxn>
              <a:cxn ang="0">
                <a:pos x="749" y="1541"/>
              </a:cxn>
              <a:cxn ang="0">
                <a:pos x="823" y="1518"/>
              </a:cxn>
              <a:cxn ang="0">
                <a:pos x="892" y="1489"/>
              </a:cxn>
              <a:cxn ang="0">
                <a:pos x="960" y="1452"/>
              </a:cxn>
              <a:cxn ang="0">
                <a:pos x="1021" y="1410"/>
              </a:cxn>
              <a:cxn ang="0">
                <a:pos x="1079" y="1361"/>
              </a:cxn>
              <a:cxn ang="0">
                <a:pos x="1133" y="1309"/>
              </a:cxn>
              <a:cxn ang="0">
                <a:pos x="1182" y="1251"/>
              </a:cxn>
              <a:cxn ang="0">
                <a:pos x="1222" y="1190"/>
              </a:cxn>
              <a:cxn ang="0">
                <a:pos x="1259" y="1122"/>
              </a:cxn>
              <a:cxn ang="0">
                <a:pos x="1288" y="1052"/>
              </a:cxn>
              <a:cxn ang="0">
                <a:pos x="1311" y="979"/>
              </a:cxn>
              <a:cxn ang="0">
                <a:pos x="1327" y="902"/>
              </a:cxn>
              <a:cxn ang="0">
                <a:pos x="1336" y="823"/>
              </a:cxn>
              <a:cxn ang="0">
                <a:pos x="1336" y="782"/>
              </a:cxn>
              <a:cxn ang="0">
                <a:pos x="1332" y="703"/>
              </a:cxn>
              <a:cxn ang="0">
                <a:pos x="1321" y="626"/>
              </a:cxn>
              <a:cxn ang="0">
                <a:pos x="1301" y="550"/>
              </a:cxn>
              <a:cxn ang="0">
                <a:pos x="1274" y="479"/>
              </a:cxn>
              <a:cxn ang="0">
                <a:pos x="1242" y="410"/>
              </a:cxn>
              <a:cxn ang="0">
                <a:pos x="1203" y="346"/>
              </a:cxn>
              <a:cxn ang="0">
                <a:pos x="1157" y="284"/>
              </a:cxn>
              <a:cxn ang="0">
                <a:pos x="1106" y="230"/>
              </a:cxn>
              <a:cxn ang="0">
                <a:pos x="1052" y="180"/>
              </a:cxn>
              <a:cxn ang="0">
                <a:pos x="991" y="133"/>
              </a:cxn>
              <a:cxn ang="0">
                <a:pos x="927" y="95"/>
              </a:cxn>
              <a:cxn ang="0">
                <a:pos x="857" y="62"/>
              </a:cxn>
              <a:cxn ang="0">
                <a:pos x="786" y="35"/>
              </a:cxn>
              <a:cxn ang="0">
                <a:pos x="711" y="16"/>
              </a:cxn>
              <a:cxn ang="0">
                <a:pos x="633" y="4"/>
              </a:cxn>
              <a:cxn ang="0">
                <a:pos x="554" y="0"/>
              </a:cxn>
            </a:cxnLst>
            <a:rect l="0" t="0" r="r" b="b"/>
            <a:pathLst>
              <a:path w="1336" h="1566">
                <a:moveTo>
                  <a:pt x="554" y="0"/>
                </a:moveTo>
                <a:lnTo>
                  <a:pt x="554" y="0"/>
                </a:lnTo>
                <a:lnTo>
                  <a:pt x="514" y="0"/>
                </a:lnTo>
                <a:lnTo>
                  <a:pt x="473" y="4"/>
                </a:lnTo>
                <a:lnTo>
                  <a:pt x="434" y="10"/>
                </a:lnTo>
                <a:lnTo>
                  <a:pt x="396" y="16"/>
                </a:lnTo>
                <a:lnTo>
                  <a:pt x="357" y="25"/>
                </a:lnTo>
                <a:lnTo>
                  <a:pt x="321" y="35"/>
                </a:lnTo>
                <a:lnTo>
                  <a:pt x="284" y="49"/>
                </a:lnTo>
                <a:lnTo>
                  <a:pt x="249" y="62"/>
                </a:lnTo>
                <a:lnTo>
                  <a:pt x="214" y="77"/>
                </a:lnTo>
                <a:lnTo>
                  <a:pt x="180" y="95"/>
                </a:lnTo>
                <a:lnTo>
                  <a:pt x="147" y="114"/>
                </a:lnTo>
                <a:lnTo>
                  <a:pt x="116" y="133"/>
                </a:lnTo>
                <a:lnTo>
                  <a:pt x="85" y="155"/>
                </a:lnTo>
                <a:lnTo>
                  <a:pt x="56" y="180"/>
                </a:lnTo>
                <a:lnTo>
                  <a:pt x="27" y="203"/>
                </a:lnTo>
                <a:lnTo>
                  <a:pt x="0" y="230"/>
                </a:lnTo>
                <a:lnTo>
                  <a:pt x="0" y="1336"/>
                </a:lnTo>
                <a:lnTo>
                  <a:pt x="0" y="1336"/>
                </a:lnTo>
                <a:lnTo>
                  <a:pt x="27" y="1361"/>
                </a:lnTo>
                <a:lnTo>
                  <a:pt x="56" y="1386"/>
                </a:lnTo>
                <a:lnTo>
                  <a:pt x="85" y="1410"/>
                </a:lnTo>
                <a:lnTo>
                  <a:pt x="116" y="1433"/>
                </a:lnTo>
                <a:lnTo>
                  <a:pt x="147" y="1452"/>
                </a:lnTo>
                <a:lnTo>
                  <a:pt x="180" y="1471"/>
                </a:lnTo>
                <a:lnTo>
                  <a:pt x="214" y="1489"/>
                </a:lnTo>
                <a:lnTo>
                  <a:pt x="249" y="1504"/>
                </a:lnTo>
                <a:lnTo>
                  <a:pt x="284" y="1518"/>
                </a:lnTo>
                <a:lnTo>
                  <a:pt x="321" y="1531"/>
                </a:lnTo>
                <a:lnTo>
                  <a:pt x="357" y="1541"/>
                </a:lnTo>
                <a:lnTo>
                  <a:pt x="396" y="1551"/>
                </a:lnTo>
                <a:lnTo>
                  <a:pt x="434" y="1556"/>
                </a:lnTo>
                <a:lnTo>
                  <a:pt x="473" y="1562"/>
                </a:lnTo>
                <a:lnTo>
                  <a:pt x="514" y="1564"/>
                </a:lnTo>
                <a:lnTo>
                  <a:pt x="554" y="1566"/>
                </a:lnTo>
                <a:lnTo>
                  <a:pt x="554" y="1566"/>
                </a:lnTo>
                <a:lnTo>
                  <a:pt x="595" y="1564"/>
                </a:lnTo>
                <a:lnTo>
                  <a:pt x="633" y="1562"/>
                </a:lnTo>
                <a:lnTo>
                  <a:pt x="672" y="1556"/>
                </a:lnTo>
                <a:lnTo>
                  <a:pt x="711" y="1551"/>
                </a:lnTo>
                <a:lnTo>
                  <a:pt x="749" y="1541"/>
                </a:lnTo>
                <a:lnTo>
                  <a:pt x="786" y="1531"/>
                </a:lnTo>
                <a:lnTo>
                  <a:pt x="823" y="1518"/>
                </a:lnTo>
                <a:lnTo>
                  <a:pt x="857" y="1504"/>
                </a:lnTo>
                <a:lnTo>
                  <a:pt x="892" y="1489"/>
                </a:lnTo>
                <a:lnTo>
                  <a:pt x="927" y="1471"/>
                </a:lnTo>
                <a:lnTo>
                  <a:pt x="960" y="1452"/>
                </a:lnTo>
                <a:lnTo>
                  <a:pt x="991" y="1433"/>
                </a:lnTo>
                <a:lnTo>
                  <a:pt x="1021" y="1410"/>
                </a:lnTo>
                <a:lnTo>
                  <a:pt x="1052" y="1386"/>
                </a:lnTo>
                <a:lnTo>
                  <a:pt x="1079" y="1361"/>
                </a:lnTo>
                <a:lnTo>
                  <a:pt x="1106" y="1336"/>
                </a:lnTo>
                <a:lnTo>
                  <a:pt x="1133" y="1309"/>
                </a:lnTo>
                <a:lnTo>
                  <a:pt x="1157" y="1280"/>
                </a:lnTo>
                <a:lnTo>
                  <a:pt x="1182" y="1251"/>
                </a:lnTo>
                <a:lnTo>
                  <a:pt x="1203" y="1220"/>
                </a:lnTo>
                <a:lnTo>
                  <a:pt x="1222" y="1190"/>
                </a:lnTo>
                <a:lnTo>
                  <a:pt x="1242" y="1157"/>
                </a:lnTo>
                <a:lnTo>
                  <a:pt x="1259" y="1122"/>
                </a:lnTo>
                <a:lnTo>
                  <a:pt x="1274" y="1087"/>
                </a:lnTo>
                <a:lnTo>
                  <a:pt x="1288" y="1052"/>
                </a:lnTo>
                <a:lnTo>
                  <a:pt x="1301" y="1016"/>
                </a:lnTo>
                <a:lnTo>
                  <a:pt x="1311" y="979"/>
                </a:lnTo>
                <a:lnTo>
                  <a:pt x="1321" y="940"/>
                </a:lnTo>
                <a:lnTo>
                  <a:pt x="1327" y="902"/>
                </a:lnTo>
                <a:lnTo>
                  <a:pt x="1332" y="863"/>
                </a:lnTo>
                <a:lnTo>
                  <a:pt x="1336" y="823"/>
                </a:lnTo>
                <a:lnTo>
                  <a:pt x="1336" y="782"/>
                </a:lnTo>
                <a:lnTo>
                  <a:pt x="1336" y="782"/>
                </a:lnTo>
                <a:lnTo>
                  <a:pt x="1336" y="742"/>
                </a:lnTo>
                <a:lnTo>
                  <a:pt x="1332" y="703"/>
                </a:lnTo>
                <a:lnTo>
                  <a:pt x="1327" y="664"/>
                </a:lnTo>
                <a:lnTo>
                  <a:pt x="1321" y="626"/>
                </a:lnTo>
                <a:lnTo>
                  <a:pt x="1311" y="587"/>
                </a:lnTo>
                <a:lnTo>
                  <a:pt x="1301" y="550"/>
                </a:lnTo>
                <a:lnTo>
                  <a:pt x="1288" y="514"/>
                </a:lnTo>
                <a:lnTo>
                  <a:pt x="1274" y="479"/>
                </a:lnTo>
                <a:lnTo>
                  <a:pt x="1259" y="444"/>
                </a:lnTo>
                <a:lnTo>
                  <a:pt x="1242" y="410"/>
                </a:lnTo>
                <a:lnTo>
                  <a:pt x="1222" y="377"/>
                </a:lnTo>
                <a:lnTo>
                  <a:pt x="1203" y="346"/>
                </a:lnTo>
                <a:lnTo>
                  <a:pt x="1182" y="315"/>
                </a:lnTo>
                <a:lnTo>
                  <a:pt x="1157" y="284"/>
                </a:lnTo>
                <a:lnTo>
                  <a:pt x="1133" y="257"/>
                </a:lnTo>
                <a:lnTo>
                  <a:pt x="1106" y="230"/>
                </a:lnTo>
                <a:lnTo>
                  <a:pt x="1079" y="203"/>
                </a:lnTo>
                <a:lnTo>
                  <a:pt x="1052" y="180"/>
                </a:lnTo>
                <a:lnTo>
                  <a:pt x="1021" y="155"/>
                </a:lnTo>
                <a:lnTo>
                  <a:pt x="991" y="133"/>
                </a:lnTo>
                <a:lnTo>
                  <a:pt x="960" y="114"/>
                </a:lnTo>
                <a:lnTo>
                  <a:pt x="927" y="95"/>
                </a:lnTo>
                <a:lnTo>
                  <a:pt x="892" y="77"/>
                </a:lnTo>
                <a:lnTo>
                  <a:pt x="857" y="62"/>
                </a:lnTo>
                <a:lnTo>
                  <a:pt x="823" y="49"/>
                </a:lnTo>
                <a:lnTo>
                  <a:pt x="786" y="35"/>
                </a:lnTo>
                <a:lnTo>
                  <a:pt x="749" y="25"/>
                </a:lnTo>
                <a:lnTo>
                  <a:pt x="711" y="16"/>
                </a:lnTo>
                <a:lnTo>
                  <a:pt x="672" y="10"/>
                </a:lnTo>
                <a:lnTo>
                  <a:pt x="633" y="4"/>
                </a:lnTo>
                <a:lnTo>
                  <a:pt x="595" y="0"/>
                </a:lnTo>
                <a:lnTo>
                  <a:pt x="554" y="0"/>
                </a:lnTo>
                <a:lnTo>
                  <a:pt x="554" y="0"/>
                </a:lnTo>
              </a:path>
            </a:pathLst>
          </a:custGeom>
          <a:solidFill>
            <a:schemeClr val="accent4">
              <a:alpha val="2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Freeform 7"/>
          <p:cNvSpPr/>
          <p:nvPr/>
        </p:nvSpPr>
        <p:spPr>
          <a:xfrm>
            <a:off x="3973" y="3454400"/>
            <a:ext cx="591562" cy="693400"/>
          </a:xfrm>
          <a:custGeom>
            <a:avLst/>
            <a:gdLst/>
            <a:cxnLst>
              <a:cxn ang="0">
                <a:pos x="554" y="0"/>
              </a:cxn>
              <a:cxn ang="0">
                <a:pos x="473" y="4"/>
              </a:cxn>
              <a:cxn ang="0">
                <a:pos x="396" y="16"/>
              </a:cxn>
              <a:cxn ang="0">
                <a:pos x="321" y="35"/>
              </a:cxn>
              <a:cxn ang="0">
                <a:pos x="249" y="62"/>
              </a:cxn>
              <a:cxn ang="0">
                <a:pos x="180" y="95"/>
              </a:cxn>
              <a:cxn ang="0">
                <a:pos x="116" y="133"/>
              </a:cxn>
              <a:cxn ang="0">
                <a:pos x="56" y="180"/>
              </a:cxn>
              <a:cxn ang="0">
                <a:pos x="0" y="230"/>
              </a:cxn>
              <a:cxn ang="0">
                <a:pos x="0" y="1336"/>
              </a:cxn>
              <a:cxn ang="0">
                <a:pos x="56" y="1386"/>
              </a:cxn>
              <a:cxn ang="0">
                <a:pos x="116" y="1433"/>
              </a:cxn>
              <a:cxn ang="0">
                <a:pos x="180" y="1471"/>
              </a:cxn>
              <a:cxn ang="0">
                <a:pos x="249" y="1504"/>
              </a:cxn>
              <a:cxn ang="0">
                <a:pos x="321" y="1531"/>
              </a:cxn>
              <a:cxn ang="0">
                <a:pos x="396" y="1551"/>
              </a:cxn>
              <a:cxn ang="0">
                <a:pos x="473" y="1562"/>
              </a:cxn>
              <a:cxn ang="0">
                <a:pos x="554" y="1566"/>
              </a:cxn>
              <a:cxn ang="0">
                <a:pos x="595" y="1564"/>
              </a:cxn>
              <a:cxn ang="0">
                <a:pos x="672" y="1556"/>
              </a:cxn>
              <a:cxn ang="0">
                <a:pos x="749" y="1541"/>
              </a:cxn>
              <a:cxn ang="0">
                <a:pos x="823" y="1518"/>
              </a:cxn>
              <a:cxn ang="0">
                <a:pos x="892" y="1489"/>
              </a:cxn>
              <a:cxn ang="0">
                <a:pos x="960" y="1452"/>
              </a:cxn>
              <a:cxn ang="0">
                <a:pos x="1021" y="1410"/>
              </a:cxn>
              <a:cxn ang="0">
                <a:pos x="1079" y="1361"/>
              </a:cxn>
              <a:cxn ang="0">
                <a:pos x="1133" y="1309"/>
              </a:cxn>
              <a:cxn ang="0">
                <a:pos x="1182" y="1251"/>
              </a:cxn>
              <a:cxn ang="0">
                <a:pos x="1222" y="1190"/>
              </a:cxn>
              <a:cxn ang="0">
                <a:pos x="1259" y="1122"/>
              </a:cxn>
              <a:cxn ang="0">
                <a:pos x="1288" y="1052"/>
              </a:cxn>
              <a:cxn ang="0">
                <a:pos x="1311" y="979"/>
              </a:cxn>
              <a:cxn ang="0">
                <a:pos x="1327" y="902"/>
              </a:cxn>
              <a:cxn ang="0">
                <a:pos x="1336" y="823"/>
              </a:cxn>
              <a:cxn ang="0">
                <a:pos x="1336" y="782"/>
              </a:cxn>
              <a:cxn ang="0">
                <a:pos x="1332" y="703"/>
              </a:cxn>
              <a:cxn ang="0">
                <a:pos x="1321" y="626"/>
              </a:cxn>
              <a:cxn ang="0">
                <a:pos x="1301" y="550"/>
              </a:cxn>
              <a:cxn ang="0">
                <a:pos x="1274" y="479"/>
              </a:cxn>
              <a:cxn ang="0">
                <a:pos x="1242" y="410"/>
              </a:cxn>
              <a:cxn ang="0">
                <a:pos x="1203" y="346"/>
              </a:cxn>
              <a:cxn ang="0">
                <a:pos x="1157" y="284"/>
              </a:cxn>
              <a:cxn ang="0">
                <a:pos x="1106" y="230"/>
              </a:cxn>
              <a:cxn ang="0">
                <a:pos x="1052" y="180"/>
              </a:cxn>
              <a:cxn ang="0">
                <a:pos x="991" y="133"/>
              </a:cxn>
              <a:cxn ang="0">
                <a:pos x="927" y="95"/>
              </a:cxn>
              <a:cxn ang="0">
                <a:pos x="857" y="62"/>
              </a:cxn>
              <a:cxn ang="0">
                <a:pos x="786" y="35"/>
              </a:cxn>
              <a:cxn ang="0">
                <a:pos x="711" y="16"/>
              </a:cxn>
              <a:cxn ang="0">
                <a:pos x="633" y="4"/>
              </a:cxn>
              <a:cxn ang="0">
                <a:pos x="554" y="0"/>
              </a:cxn>
            </a:cxnLst>
            <a:rect l="0" t="0" r="r" b="b"/>
            <a:pathLst>
              <a:path w="1336" h="1566">
                <a:moveTo>
                  <a:pt x="554" y="0"/>
                </a:moveTo>
                <a:lnTo>
                  <a:pt x="554" y="0"/>
                </a:lnTo>
                <a:lnTo>
                  <a:pt x="514" y="0"/>
                </a:lnTo>
                <a:lnTo>
                  <a:pt x="473" y="4"/>
                </a:lnTo>
                <a:lnTo>
                  <a:pt x="434" y="10"/>
                </a:lnTo>
                <a:lnTo>
                  <a:pt x="396" y="16"/>
                </a:lnTo>
                <a:lnTo>
                  <a:pt x="357" y="25"/>
                </a:lnTo>
                <a:lnTo>
                  <a:pt x="321" y="35"/>
                </a:lnTo>
                <a:lnTo>
                  <a:pt x="284" y="49"/>
                </a:lnTo>
                <a:lnTo>
                  <a:pt x="249" y="62"/>
                </a:lnTo>
                <a:lnTo>
                  <a:pt x="214" y="77"/>
                </a:lnTo>
                <a:lnTo>
                  <a:pt x="180" y="95"/>
                </a:lnTo>
                <a:lnTo>
                  <a:pt x="147" y="114"/>
                </a:lnTo>
                <a:lnTo>
                  <a:pt x="116" y="133"/>
                </a:lnTo>
                <a:lnTo>
                  <a:pt x="85" y="155"/>
                </a:lnTo>
                <a:lnTo>
                  <a:pt x="56" y="180"/>
                </a:lnTo>
                <a:lnTo>
                  <a:pt x="27" y="203"/>
                </a:lnTo>
                <a:lnTo>
                  <a:pt x="0" y="230"/>
                </a:lnTo>
                <a:lnTo>
                  <a:pt x="0" y="1336"/>
                </a:lnTo>
                <a:lnTo>
                  <a:pt x="0" y="1336"/>
                </a:lnTo>
                <a:lnTo>
                  <a:pt x="27" y="1361"/>
                </a:lnTo>
                <a:lnTo>
                  <a:pt x="56" y="1386"/>
                </a:lnTo>
                <a:lnTo>
                  <a:pt x="85" y="1410"/>
                </a:lnTo>
                <a:lnTo>
                  <a:pt x="116" y="1433"/>
                </a:lnTo>
                <a:lnTo>
                  <a:pt x="147" y="1452"/>
                </a:lnTo>
                <a:lnTo>
                  <a:pt x="180" y="1471"/>
                </a:lnTo>
                <a:lnTo>
                  <a:pt x="214" y="1489"/>
                </a:lnTo>
                <a:lnTo>
                  <a:pt x="249" y="1504"/>
                </a:lnTo>
                <a:lnTo>
                  <a:pt x="284" y="1518"/>
                </a:lnTo>
                <a:lnTo>
                  <a:pt x="321" y="1531"/>
                </a:lnTo>
                <a:lnTo>
                  <a:pt x="357" y="1541"/>
                </a:lnTo>
                <a:lnTo>
                  <a:pt x="396" y="1551"/>
                </a:lnTo>
                <a:lnTo>
                  <a:pt x="434" y="1556"/>
                </a:lnTo>
                <a:lnTo>
                  <a:pt x="473" y="1562"/>
                </a:lnTo>
                <a:lnTo>
                  <a:pt x="514" y="1564"/>
                </a:lnTo>
                <a:lnTo>
                  <a:pt x="554" y="1566"/>
                </a:lnTo>
                <a:lnTo>
                  <a:pt x="554" y="1566"/>
                </a:lnTo>
                <a:lnTo>
                  <a:pt x="595" y="1564"/>
                </a:lnTo>
                <a:lnTo>
                  <a:pt x="633" y="1562"/>
                </a:lnTo>
                <a:lnTo>
                  <a:pt x="672" y="1556"/>
                </a:lnTo>
                <a:lnTo>
                  <a:pt x="711" y="1551"/>
                </a:lnTo>
                <a:lnTo>
                  <a:pt x="749" y="1541"/>
                </a:lnTo>
                <a:lnTo>
                  <a:pt x="786" y="1531"/>
                </a:lnTo>
                <a:lnTo>
                  <a:pt x="823" y="1518"/>
                </a:lnTo>
                <a:lnTo>
                  <a:pt x="857" y="1504"/>
                </a:lnTo>
                <a:lnTo>
                  <a:pt x="892" y="1489"/>
                </a:lnTo>
                <a:lnTo>
                  <a:pt x="927" y="1471"/>
                </a:lnTo>
                <a:lnTo>
                  <a:pt x="960" y="1452"/>
                </a:lnTo>
                <a:lnTo>
                  <a:pt x="991" y="1433"/>
                </a:lnTo>
                <a:lnTo>
                  <a:pt x="1021" y="1410"/>
                </a:lnTo>
                <a:lnTo>
                  <a:pt x="1052" y="1386"/>
                </a:lnTo>
                <a:lnTo>
                  <a:pt x="1079" y="1361"/>
                </a:lnTo>
                <a:lnTo>
                  <a:pt x="1106" y="1336"/>
                </a:lnTo>
                <a:lnTo>
                  <a:pt x="1133" y="1309"/>
                </a:lnTo>
                <a:lnTo>
                  <a:pt x="1157" y="1280"/>
                </a:lnTo>
                <a:lnTo>
                  <a:pt x="1182" y="1251"/>
                </a:lnTo>
                <a:lnTo>
                  <a:pt x="1203" y="1220"/>
                </a:lnTo>
                <a:lnTo>
                  <a:pt x="1222" y="1190"/>
                </a:lnTo>
                <a:lnTo>
                  <a:pt x="1242" y="1157"/>
                </a:lnTo>
                <a:lnTo>
                  <a:pt x="1259" y="1122"/>
                </a:lnTo>
                <a:lnTo>
                  <a:pt x="1274" y="1087"/>
                </a:lnTo>
                <a:lnTo>
                  <a:pt x="1288" y="1052"/>
                </a:lnTo>
                <a:lnTo>
                  <a:pt x="1301" y="1016"/>
                </a:lnTo>
                <a:lnTo>
                  <a:pt x="1311" y="979"/>
                </a:lnTo>
                <a:lnTo>
                  <a:pt x="1321" y="940"/>
                </a:lnTo>
                <a:lnTo>
                  <a:pt x="1327" y="902"/>
                </a:lnTo>
                <a:lnTo>
                  <a:pt x="1332" y="863"/>
                </a:lnTo>
                <a:lnTo>
                  <a:pt x="1336" y="823"/>
                </a:lnTo>
                <a:lnTo>
                  <a:pt x="1336" y="782"/>
                </a:lnTo>
                <a:lnTo>
                  <a:pt x="1336" y="782"/>
                </a:lnTo>
                <a:lnTo>
                  <a:pt x="1336" y="742"/>
                </a:lnTo>
                <a:lnTo>
                  <a:pt x="1332" y="703"/>
                </a:lnTo>
                <a:lnTo>
                  <a:pt x="1327" y="664"/>
                </a:lnTo>
                <a:lnTo>
                  <a:pt x="1321" y="626"/>
                </a:lnTo>
                <a:lnTo>
                  <a:pt x="1311" y="587"/>
                </a:lnTo>
                <a:lnTo>
                  <a:pt x="1301" y="550"/>
                </a:lnTo>
                <a:lnTo>
                  <a:pt x="1288" y="514"/>
                </a:lnTo>
                <a:lnTo>
                  <a:pt x="1274" y="479"/>
                </a:lnTo>
                <a:lnTo>
                  <a:pt x="1259" y="444"/>
                </a:lnTo>
                <a:lnTo>
                  <a:pt x="1242" y="410"/>
                </a:lnTo>
                <a:lnTo>
                  <a:pt x="1222" y="377"/>
                </a:lnTo>
                <a:lnTo>
                  <a:pt x="1203" y="346"/>
                </a:lnTo>
                <a:lnTo>
                  <a:pt x="1182" y="315"/>
                </a:lnTo>
                <a:lnTo>
                  <a:pt x="1157" y="284"/>
                </a:lnTo>
                <a:lnTo>
                  <a:pt x="1133" y="257"/>
                </a:lnTo>
                <a:lnTo>
                  <a:pt x="1106" y="230"/>
                </a:lnTo>
                <a:lnTo>
                  <a:pt x="1079" y="203"/>
                </a:lnTo>
                <a:lnTo>
                  <a:pt x="1052" y="180"/>
                </a:lnTo>
                <a:lnTo>
                  <a:pt x="1021" y="155"/>
                </a:lnTo>
                <a:lnTo>
                  <a:pt x="991" y="133"/>
                </a:lnTo>
                <a:lnTo>
                  <a:pt x="960" y="114"/>
                </a:lnTo>
                <a:lnTo>
                  <a:pt x="927" y="95"/>
                </a:lnTo>
                <a:lnTo>
                  <a:pt x="892" y="77"/>
                </a:lnTo>
                <a:lnTo>
                  <a:pt x="857" y="62"/>
                </a:lnTo>
                <a:lnTo>
                  <a:pt x="823" y="49"/>
                </a:lnTo>
                <a:lnTo>
                  <a:pt x="786" y="35"/>
                </a:lnTo>
                <a:lnTo>
                  <a:pt x="749" y="25"/>
                </a:lnTo>
                <a:lnTo>
                  <a:pt x="711" y="16"/>
                </a:lnTo>
                <a:lnTo>
                  <a:pt x="672" y="10"/>
                </a:lnTo>
                <a:lnTo>
                  <a:pt x="633" y="4"/>
                </a:lnTo>
                <a:lnTo>
                  <a:pt x="595" y="0"/>
                </a:lnTo>
                <a:lnTo>
                  <a:pt x="554" y="0"/>
                </a:lnTo>
                <a:lnTo>
                  <a:pt x="554" y="0"/>
                </a:lnTo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Freeform 6"/>
          <p:cNvSpPr/>
          <p:nvPr/>
        </p:nvSpPr>
        <p:spPr>
          <a:xfrm>
            <a:off x="7647715" y="0"/>
            <a:ext cx="996251" cy="3929066"/>
          </a:xfrm>
          <a:custGeom>
            <a:avLst/>
            <a:gdLst/>
            <a:cxnLst>
              <a:cxn ang="0">
                <a:pos x="728" y="0"/>
              </a:cxn>
              <a:cxn ang="0">
                <a:pos x="728" y="0"/>
              </a:cxn>
              <a:cxn ang="0">
                <a:pos x="738" y="24"/>
              </a:cxn>
              <a:cxn ang="0">
                <a:pos x="764" y="96"/>
              </a:cxn>
              <a:cxn ang="0">
                <a:pos x="802" y="208"/>
              </a:cxn>
              <a:cxn ang="0">
                <a:pos x="824" y="278"/>
              </a:cxn>
              <a:cxn ang="0">
                <a:pos x="846" y="358"/>
              </a:cxn>
              <a:cxn ang="0">
                <a:pos x="870" y="444"/>
              </a:cxn>
              <a:cxn ang="0">
                <a:pos x="892" y="540"/>
              </a:cxn>
              <a:cxn ang="0">
                <a:pos x="914" y="642"/>
              </a:cxn>
              <a:cxn ang="0">
                <a:pos x="934" y="750"/>
              </a:cxn>
              <a:cxn ang="0">
                <a:pos x="950" y="864"/>
              </a:cxn>
              <a:cxn ang="0">
                <a:pos x="966" y="984"/>
              </a:cxn>
              <a:cxn ang="0">
                <a:pos x="976" y="1108"/>
              </a:cxn>
              <a:cxn ang="0">
                <a:pos x="980" y="1172"/>
              </a:cxn>
              <a:cxn ang="0">
                <a:pos x="984" y="1238"/>
              </a:cxn>
              <a:cxn ang="0">
                <a:pos x="986" y="1304"/>
              </a:cxn>
              <a:cxn ang="0">
                <a:pos x="986" y="1370"/>
              </a:cxn>
              <a:cxn ang="0">
                <a:pos x="984" y="1438"/>
              </a:cxn>
              <a:cxn ang="0">
                <a:pos x="982" y="1506"/>
              </a:cxn>
              <a:cxn ang="0">
                <a:pos x="978" y="1574"/>
              </a:cxn>
              <a:cxn ang="0">
                <a:pos x="972" y="1644"/>
              </a:cxn>
              <a:cxn ang="0">
                <a:pos x="966" y="1714"/>
              </a:cxn>
              <a:cxn ang="0">
                <a:pos x="956" y="1784"/>
              </a:cxn>
              <a:cxn ang="0">
                <a:pos x="946" y="1854"/>
              </a:cxn>
              <a:cxn ang="0">
                <a:pos x="932" y="1926"/>
              </a:cxn>
              <a:cxn ang="0">
                <a:pos x="918" y="1998"/>
              </a:cxn>
              <a:cxn ang="0">
                <a:pos x="900" y="2068"/>
              </a:cxn>
              <a:cxn ang="0">
                <a:pos x="882" y="2140"/>
              </a:cxn>
              <a:cxn ang="0">
                <a:pos x="860" y="2212"/>
              </a:cxn>
              <a:cxn ang="0">
                <a:pos x="836" y="2282"/>
              </a:cxn>
              <a:cxn ang="0">
                <a:pos x="810" y="2354"/>
              </a:cxn>
              <a:cxn ang="0">
                <a:pos x="782" y="2426"/>
              </a:cxn>
              <a:cxn ang="0">
                <a:pos x="750" y="2496"/>
              </a:cxn>
              <a:cxn ang="0">
                <a:pos x="718" y="2566"/>
              </a:cxn>
              <a:cxn ang="0">
                <a:pos x="680" y="2636"/>
              </a:cxn>
              <a:cxn ang="0">
                <a:pos x="642" y="2706"/>
              </a:cxn>
              <a:cxn ang="0">
                <a:pos x="600" y="2776"/>
              </a:cxn>
              <a:cxn ang="0">
                <a:pos x="554" y="2844"/>
              </a:cxn>
              <a:cxn ang="0">
                <a:pos x="506" y="2912"/>
              </a:cxn>
              <a:cxn ang="0">
                <a:pos x="454" y="2978"/>
              </a:cxn>
              <a:cxn ang="0">
                <a:pos x="400" y="3044"/>
              </a:cxn>
              <a:cxn ang="0">
                <a:pos x="342" y="3110"/>
              </a:cxn>
              <a:cxn ang="0">
                <a:pos x="280" y="3174"/>
              </a:cxn>
              <a:cxn ang="0">
                <a:pos x="216" y="3238"/>
              </a:cxn>
              <a:cxn ang="0">
                <a:pos x="148" y="3300"/>
              </a:cxn>
              <a:cxn ang="0">
                <a:pos x="76" y="3360"/>
              </a:cxn>
              <a:cxn ang="0">
                <a:pos x="0" y="3420"/>
              </a:cxn>
            </a:cxnLst>
            <a:rect l="0" t="0" r="r" b="b"/>
            <a:pathLst>
              <a:path w="986" h="3420">
                <a:moveTo>
                  <a:pt x="728" y="0"/>
                </a:moveTo>
                <a:lnTo>
                  <a:pt x="728" y="0"/>
                </a:lnTo>
                <a:lnTo>
                  <a:pt x="738" y="24"/>
                </a:lnTo>
                <a:lnTo>
                  <a:pt x="764" y="96"/>
                </a:lnTo>
                <a:lnTo>
                  <a:pt x="802" y="208"/>
                </a:lnTo>
                <a:lnTo>
                  <a:pt x="824" y="278"/>
                </a:lnTo>
                <a:lnTo>
                  <a:pt x="846" y="358"/>
                </a:lnTo>
                <a:lnTo>
                  <a:pt x="870" y="444"/>
                </a:lnTo>
                <a:lnTo>
                  <a:pt x="892" y="540"/>
                </a:lnTo>
                <a:lnTo>
                  <a:pt x="914" y="642"/>
                </a:lnTo>
                <a:lnTo>
                  <a:pt x="934" y="750"/>
                </a:lnTo>
                <a:lnTo>
                  <a:pt x="950" y="864"/>
                </a:lnTo>
                <a:lnTo>
                  <a:pt x="966" y="984"/>
                </a:lnTo>
                <a:lnTo>
                  <a:pt x="976" y="1108"/>
                </a:lnTo>
                <a:lnTo>
                  <a:pt x="980" y="1172"/>
                </a:lnTo>
                <a:lnTo>
                  <a:pt x="984" y="1238"/>
                </a:lnTo>
                <a:lnTo>
                  <a:pt x="986" y="1304"/>
                </a:lnTo>
                <a:lnTo>
                  <a:pt x="986" y="1370"/>
                </a:lnTo>
                <a:lnTo>
                  <a:pt x="984" y="1438"/>
                </a:lnTo>
                <a:lnTo>
                  <a:pt x="982" y="1506"/>
                </a:lnTo>
                <a:lnTo>
                  <a:pt x="978" y="1574"/>
                </a:lnTo>
                <a:lnTo>
                  <a:pt x="972" y="1644"/>
                </a:lnTo>
                <a:lnTo>
                  <a:pt x="966" y="1714"/>
                </a:lnTo>
                <a:lnTo>
                  <a:pt x="956" y="1784"/>
                </a:lnTo>
                <a:lnTo>
                  <a:pt x="946" y="1854"/>
                </a:lnTo>
                <a:lnTo>
                  <a:pt x="932" y="1926"/>
                </a:lnTo>
                <a:lnTo>
                  <a:pt x="918" y="1998"/>
                </a:lnTo>
                <a:lnTo>
                  <a:pt x="900" y="2068"/>
                </a:lnTo>
                <a:lnTo>
                  <a:pt x="882" y="2140"/>
                </a:lnTo>
                <a:lnTo>
                  <a:pt x="860" y="2212"/>
                </a:lnTo>
                <a:lnTo>
                  <a:pt x="836" y="2282"/>
                </a:lnTo>
                <a:lnTo>
                  <a:pt x="810" y="2354"/>
                </a:lnTo>
                <a:lnTo>
                  <a:pt x="782" y="2426"/>
                </a:lnTo>
                <a:lnTo>
                  <a:pt x="750" y="2496"/>
                </a:lnTo>
                <a:lnTo>
                  <a:pt x="718" y="2566"/>
                </a:lnTo>
                <a:lnTo>
                  <a:pt x="680" y="2636"/>
                </a:lnTo>
                <a:lnTo>
                  <a:pt x="642" y="2706"/>
                </a:lnTo>
                <a:lnTo>
                  <a:pt x="600" y="2776"/>
                </a:lnTo>
                <a:lnTo>
                  <a:pt x="554" y="2844"/>
                </a:lnTo>
                <a:lnTo>
                  <a:pt x="506" y="2912"/>
                </a:lnTo>
                <a:lnTo>
                  <a:pt x="454" y="2978"/>
                </a:lnTo>
                <a:lnTo>
                  <a:pt x="400" y="3044"/>
                </a:lnTo>
                <a:lnTo>
                  <a:pt x="342" y="3110"/>
                </a:lnTo>
                <a:lnTo>
                  <a:pt x="280" y="3174"/>
                </a:lnTo>
                <a:lnTo>
                  <a:pt x="216" y="3238"/>
                </a:lnTo>
                <a:lnTo>
                  <a:pt x="148" y="3300"/>
                </a:lnTo>
                <a:lnTo>
                  <a:pt x="76" y="3360"/>
                </a:lnTo>
                <a:lnTo>
                  <a:pt x="0" y="3420"/>
                </a:lnTo>
              </a:path>
            </a:pathLst>
          </a:custGeom>
          <a:noFill/>
          <a:ln w="12700">
            <a:solidFill>
              <a:schemeClr val="accent2"/>
            </a:solidFill>
            <a:prstDash val="solid"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Freeform 10"/>
          <p:cNvSpPr/>
          <p:nvPr/>
        </p:nvSpPr>
        <p:spPr>
          <a:xfrm>
            <a:off x="8286776" y="0"/>
            <a:ext cx="285752" cy="2814297"/>
          </a:xfrm>
          <a:custGeom>
            <a:avLst/>
            <a:gdLst/>
            <a:cxnLst>
              <a:cxn ang="0">
                <a:pos x="0" y="0"/>
              </a:cxn>
              <a:cxn ang="0">
                <a:pos x="0" y="0"/>
              </a:cxn>
              <a:cxn ang="0">
                <a:pos x="22" y="60"/>
              </a:cxn>
              <a:cxn ang="0">
                <a:pos x="44" y="130"/>
              </a:cxn>
              <a:cxn ang="0">
                <a:pos x="72" y="224"/>
              </a:cxn>
              <a:cxn ang="0">
                <a:pos x="104" y="340"/>
              </a:cxn>
              <a:cxn ang="0">
                <a:pos x="136" y="476"/>
              </a:cxn>
              <a:cxn ang="0">
                <a:pos x="152" y="550"/>
              </a:cxn>
              <a:cxn ang="0">
                <a:pos x="168" y="628"/>
              </a:cxn>
              <a:cxn ang="0">
                <a:pos x="184" y="710"/>
              </a:cxn>
              <a:cxn ang="0">
                <a:pos x="196" y="794"/>
              </a:cxn>
              <a:cxn ang="0">
                <a:pos x="208" y="882"/>
              </a:cxn>
              <a:cxn ang="0">
                <a:pos x="220" y="972"/>
              </a:cxn>
              <a:cxn ang="0">
                <a:pos x="228" y="1064"/>
              </a:cxn>
              <a:cxn ang="0">
                <a:pos x="234" y="1160"/>
              </a:cxn>
              <a:cxn ang="0">
                <a:pos x="238" y="1256"/>
              </a:cxn>
              <a:cxn ang="0">
                <a:pos x="238" y="1354"/>
              </a:cxn>
              <a:cxn ang="0">
                <a:pos x="236" y="1452"/>
              </a:cxn>
              <a:cxn ang="0">
                <a:pos x="232" y="1552"/>
              </a:cxn>
              <a:cxn ang="0">
                <a:pos x="222" y="1652"/>
              </a:cxn>
              <a:cxn ang="0">
                <a:pos x="210" y="1754"/>
              </a:cxn>
              <a:cxn ang="0">
                <a:pos x="192" y="1854"/>
              </a:cxn>
              <a:cxn ang="0">
                <a:pos x="172" y="1954"/>
              </a:cxn>
              <a:cxn ang="0">
                <a:pos x="158" y="2004"/>
              </a:cxn>
              <a:cxn ang="0">
                <a:pos x="146" y="2054"/>
              </a:cxn>
              <a:cxn ang="0">
                <a:pos x="130" y="2102"/>
              </a:cxn>
              <a:cxn ang="0">
                <a:pos x="114" y="2152"/>
              </a:cxn>
              <a:cxn ang="0">
                <a:pos x="96" y="2200"/>
              </a:cxn>
              <a:cxn ang="0">
                <a:pos x="78" y="2248"/>
              </a:cxn>
              <a:cxn ang="0">
                <a:pos x="58" y="2296"/>
              </a:cxn>
              <a:cxn ang="0">
                <a:pos x="36" y="2344"/>
              </a:cxn>
            </a:cxnLst>
            <a:rect l="0" t="0" r="r" b="b"/>
            <a:pathLst>
              <a:path w="238" h="2344">
                <a:moveTo>
                  <a:pt x="0" y="0"/>
                </a:moveTo>
                <a:lnTo>
                  <a:pt x="0" y="0"/>
                </a:lnTo>
                <a:lnTo>
                  <a:pt x="22" y="60"/>
                </a:lnTo>
                <a:lnTo>
                  <a:pt x="44" y="130"/>
                </a:lnTo>
                <a:lnTo>
                  <a:pt x="72" y="224"/>
                </a:lnTo>
                <a:lnTo>
                  <a:pt x="104" y="340"/>
                </a:lnTo>
                <a:lnTo>
                  <a:pt x="136" y="476"/>
                </a:lnTo>
                <a:lnTo>
                  <a:pt x="152" y="550"/>
                </a:lnTo>
                <a:lnTo>
                  <a:pt x="168" y="628"/>
                </a:lnTo>
                <a:lnTo>
                  <a:pt x="184" y="710"/>
                </a:lnTo>
                <a:lnTo>
                  <a:pt x="196" y="794"/>
                </a:lnTo>
                <a:lnTo>
                  <a:pt x="208" y="882"/>
                </a:lnTo>
                <a:lnTo>
                  <a:pt x="220" y="972"/>
                </a:lnTo>
                <a:lnTo>
                  <a:pt x="228" y="1064"/>
                </a:lnTo>
                <a:lnTo>
                  <a:pt x="234" y="1160"/>
                </a:lnTo>
                <a:lnTo>
                  <a:pt x="238" y="1256"/>
                </a:lnTo>
                <a:lnTo>
                  <a:pt x="238" y="1354"/>
                </a:lnTo>
                <a:lnTo>
                  <a:pt x="236" y="1452"/>
                </a:lnTo>
                <a:lnTo>
                  <a:pt x="232" y="1552"/>
                </a:lnTo>
                <a:lnTo>
                  <a:pt x="222" y="1652"/>
                </a:lnTo>
                <a:lnTo>
                  <a:pt x="210" y="1754"/>
                </a:lnTo>
                <a:lnTo>
                  <a:pt x="192" y="1854"/>
                </a:lnTo>
                <a:lnTo>
                  <a:pt x="172" y="1954"/>
                </a:lnTo>
                <a:lnTo>
                  <a:pt x="158" y="2004"/>
                </a:lnTo>
                <a:lnTo>
                  <a:pt x="146" y="2054"/>
                </a:lnTo>
                <a:lnTo>
                  <a:pt x="130" y="2102"/>
                </a:lnTo>
                <a:lnTo>
                  <a:pt x="114" y="2152"/>
                </a:lnTo>
                <a:lnTo>
                  <a:pt x="96" y="2200"/>
                </a:lnTo>
                <a:lnTo>
                  <a:pt x="78" y="2248"/>
                </a:lnTo>
                <a:lnTo>
                  <a:pt x="58" y="2296"/>
                </a:lnTo>
                <a:lnTo>
                  <a:pt x="36" y="2344"/>
                </a:lnTo>
              </a:path>
            </a:pathLst>
          </a:custGeom>
          <a:noFill/>
          <a:ln w="12700">
            <a:solidFill>
              <a:schemeClr val="accent5"/>
            </a:solidFill>
            <a:prstDash val="solid"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 rot="948989">
            <a:off x="8245459" y="936169"/>
            <a:ext cx="876345" cy="876345"/>
          </a:xfrm>
          <a:prstGeom prst="ellipse">
            <a:avLst/>
          </a:prstGeom>
          <a:solidFill>
            <a:schemeClr val="accent4">
              <a:alpha val="3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rot="948989">
            <a:off x="8321238" y="2956323"/>
            <a:ext cx="293669" cy="293669"/>
          </a:xfrm>
          <a:prstGeom prst="ellipse">
            <a:avLst/>
          </a:prstGeom>
          <a:solidFill>
            <a:schemeClr val="accent4">
              <a:alpha val="7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 rot="948989">
            <a:off x="8341859" y="3969635"/>
            <a:ext cx="108000" cy="108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429652" y="2071678"/>
            <a:ext cx="500073" cy="500073"/>
          </a:xfrm>
          <a:prstGeom prst="ellipse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 rot="948989">
            <a:off x="8410996" y="3481782"/>
            <a:ext cx="212069" cy="212069"/>
          </a:xfrm>
          <a:prstGeom prst="ellipse">
            <a:avLst/>
          </a:prstGeom>
          <a:solidFill>
            <a:schemeClr val="accent1">
              <a:alpha val="48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4" name="Freeform 7"/>
          <p:cNvSpPr/>
          <p:nvPr/>
        </p:nvSpPr>
        <p:spPr>
          <a:xfrm flipH="1">
            <a:off x="8552438" y="2357430"/>
            <a:ext cx="591562" cy="693400"/>
          </a:xfrm>
          <a:custGeom>
            <a:avLst/>
            <a:gdLst/>
            <a:cxnLst>
              <a:cxn ang="0">
                <a:pos x="554" y="0"/>
              </a:cxn>
              <a:cxn ang="0">
                <a:pos x="473" y="4"/>
              </a:cxn>
              <a:cxn ang="0">
                <a:pos x="396" y="16"/>
              </a:cxn>
              <a:cxn ang="0">
                <a:pos x="321" y="35"/>
              </a:cxn>
              <a:cxn ang="0">
                <a:pos x="249" y="62"/>
              </a:cxn>
              <a:cxn ang="0">
                <a:pos x="180" y="95"/>
              </a:cxn>
              <a:cxn ang="0">
                <a:pos x="116" y="133"/>
              </a:cxn>
              <a:cxn ang="0">
                <a:pos x="56" y="180"/>
              </a:cxn>
              <a:cxn ang="0">
                <a:pos x="0" y="230"/>
              </a:cxn>
              <a:cxn ang="0">
                <a:pos x="0" y="1336"/>
              </a:cxn>
              <a:cxn ang="0">
                <a:pos x="56" y="1386"/>
              </a:cxn>
              <a:cxn ang="0">
                <a:pos x="116" y="1433"/>
              </a:cxn>
              <a:cxn ang="0">
                <a:pos x="180" y="1471"/>
              </a:cxn>
              <a:cxn ang="0">
                <a:pos x="249" y="1504"/>
              </a:cxn>
              <a:cxn ang="0">
                <a:pos x="321" y="1531"/>
              </a:cxn>
              <a:cxn ang="0">
                <a:pos x="396" y="1551"/>
              </a:cxn>
              <a:cxn ang="0">
                <a:pos x="473" y="1562"/>
              </a:cxn>
              <a:cxn ang="0">
                <a:pos x="554" y="1566"/>
              </a:cxn>
              <a:cxn ang="0">
                <a:pos x="595" y="1564"/>
              </a:cxn>
              <a:cxn ang="0">
                <a:pos x="672" y="1556"/>
              </a:cxn>
              <a:cxn ang="0">
                <a:pos x="749" y="1541"/>
              </a:cxn>
              <a:cxn ang="0">
                <a:pos x="823" y="1518"/>
              </a:cxn>
              <a:cxn ang="0">
                <a:pos x="892" y="1489"/>
              </a:cxn>
              <a:cxn ang="0">
                <a:pos x="960" y="1452"/>
              </a:cxn>
              <a:cxn ang="0">
                <a:pos x="1021" y="1410"/>
              </a:cxn>
              <a:cxn ang="0">
                <a:pos x="1079" y="1361"/>
              </a:cxn>
              <a:cxn ang="0">
                <a:pos x="1133" y="1309"/>
              </a:cxn>
              <a:cxn ang="0">
                <a:pos x="1182" y="1251"/>
              </a:cxn>
              <a:cxn ang="0">
                <a:pos x="1222" y="1190"/>
              </a:cxn>
              <a:cxn ang="0">
                <a:pos x="1259" y="1122"/>
              </a:cxn>
              <a:cxn ang="0">
                <a:pos x="1288" y="1052"/>
              </a:cxn>
              <a:cxn ang="0">
                <a:pos x="1311" y="979"/>
              </a:cxn>
              <a:cxn ang="0">
                <a:pos x="1327" y="902"/>
              </a:cxn>
              <a:cxn ang="0">
                <a:pos x="1336" y="823"/>
              </a:cxn>
              <a:cxn ang="0">
                <a:pos x="1336" y="782"/>
              </a:cxn>
              <a:cxn ang="0">
                <a:pos x="1332" y="703"/>
              </a:cxn>
              <a:cxn ang="0">
                <a:pos x="1321" y="626"/>
              </a:cxn>
              <a:cxn ang="0">
                <a:pos x="1301" y="550"/>
              </a:cxn>
              <a:cxn ang="0">
                <a:pos x="1274" y="479"/>
              </a:cxn>
              <a:cxn ang="0">
                <a:pos x="1242" y="410"/>
              </a:cxn>
              <a:cxn ang="0">
                <a:pos x="1203" y="346"/>
              </a:cxn>
              <a:cxn ang="0">
                <a:pos x="1157" y="284"/>
              </a:cxn>
              <a:cxn ang="0">
                <a:pos x="1106" y="230"/>
              </a:cxn>
              <a:cxn ang="0">
                <a:pos x="1052" y="180"/>
              </a:cxn>
              <a:cxn ang="0">
                <a:pos x="991" y="133"/>
              </a:cxn>
              <a:cxn ang="0">
                <a:pos x="927" y="95"/>
              </a:cxn>
              <a:cxn ang="0">
                <a:pos x="857" y="62"/>
              </a:cxn>
              <a:cxn ang="0">
                <a:pos x="786" y="35"/>
              </a:cxn>
              <a:cxn ang="0">
                <a:pos x="711" y="16"/>
              </a:cxn>
              <a:cxn ang="0">
                <a:pos x="633" y="4"/>
              </a:cxn>
              <a:cxn ang="0">
                <a:pos x="554" y="0"/>
              </a:cxn>
            </a:cxnLst>
            <a:rect l="0" t="0" r="r" b="b"/>
            <a:pathLst>
              <a:path w="1336" h="1566">
                <a:moveTo>
                  <a:pt x="554" y="0"/>
                </a:moveTo>
                <a:lnTo>
                  <a:pt x="554" y="0"/>
                </a:lnTo>
                <a:lnTo>
                  <a:pt x="514" y="0"/>
                </a:lnTo>
                <a:lnTo>
                  <a:pt x="473" y="4"/>
                </a:lnTo>
                <a:lnTo>
                  <a:pt x="434" y="10"/>
                </a:lnTo>
                <a:lnTo>
                  <a:pt x="396" y="16"/>
                </a:lnTo>
                <a:lnTo>
                  <a:pt x="357" y="25"/>
                </a:lnTo>
                <a:lnTo>
                  <a:pt x="321" y="35"/>
                </a:lnTo>
                <a:lnTo>
                  <a:pt x="284" y="49"/>
                </a:lnTo>
                <a:lnTo>
                  <a:pt x="249" y="62"/>
                </a:lnTo>
                <a:lnTo>
                  <a:pt x="214" y="77"/>
                </a:lnTo>
                <a:lnTo>
                  <a:pt x="180" y="95"/>
                </a:lnTo>
                <a:lnTo>
                  <a:pt x="147" y="114"/>
                </a:lnTo>
                <a:lnTo>
                  <a:pt x="116" y="133"/>
                </a:lnTo>
                <a:lnTo>
                  <a:pt x="85" y="155"/>
                </a:lnTo>
                <a:lnTo>
                  <a:pt x="56" y="180"/>
                </a:lnTo>
                <a:lnTo>
                  <a:pt x="27" y="203"/>
                </a:lnTo>
                <a:lnTo>
                  <a:pt x="0" y="230"/>
                </a:lnTo>
                <a:lnTo>
                  <a:pt x="0" y="1336"/>
                </a:lnTo>
                <a:lnTo>
                  <a:pt x="0" y="1336"/>
                </a:lnTo>
                <a:lnTo>
                  <a:pt x="27" y="1361"/>
                </a:lnTo>
                <a:lnTo>
                  <a:pt x="56" y="1386"/>
                </a:lnTo>
                <a:lnTo>
                  <a:pt x="85" y="1410"/>
                </a:lnTo>
                <a:lnTo>
                  <a:pt x="116" y="1433"/>
                </a:lnTo>
                <a:lnTo>
                  <a:pt x="147" y="1452"/>
                </a:lnTo>
                <a:lnTo>
                  <a:pt x="180" y="1471"/>
                </a:lnTo>
                <a:lnTo>
                  <a:pt x="214" y="1489"/>
                </a:lnTo>
                <a:lnTo>
                  <a:pt x="249" y="1504"/>
                </a:lnTo>
                <a:lnTo>
                  <a:pt x="284" y="1518"/>
                </a:lnTo>
                <a:lnTo>
                  <a:pt x="321" y="1531"/>
                </a:lnTo>
                <a:lnTo>
                  <a:pt x="357" y="1541"/>
                </a:lnTo>
                <a:lnTo>
                  <a:pt x="396" y="1551"/>
                </a:lnTo>
                <a:lnTo>
                  <a:pt x="434" y="1556"/>
                </a:lnTo>
                <a:lnTo>
                  <a:pt x="473" y="1562"/>
                </a:lnTo>
                <a:lnTo>
                  <a:pt x="514" y="1564"/>
                </a:lnTo>
                <a:lnTo>
                  <a:pt x="554" y="1566"/>
                </a:lnTo>
                <a:lnTo>
                  <a:pt x="554" y="1566"/>
                </a:lnTo>
                <a:lnTo>
                  <a:pt x="595" y="1564"/>
                </a:lnTo>
                <a:lnTo>
                  <a:pt x="633" y="1562"/>
                </a:lnTo>
                <a:lnTo>
                  <a:pt x="672" y="1556"/>
                </a:lnTo>
                <a:lnTo>
                  <a:pt x="711" y="1551"/>
                </a:lnTo>
                <a:lnTo>
                  <a:pt x="749" y="1541"/>
                </a:lnTo>
                <a:lnTo>
                  <a:pt x="786" y="1531"/>
                </a:lnTo>
                <a:lnTo>
                  <a:pt x="823" y="1518"/>
                </a:lnTo>
                <a:lnTo>
                  <a:pt x="857" y="1504"/>
                </a:lnTo>
                <a:lnTo>
                  <a:pt x="892" y="1489"/>
                </a:lnTo>
                <a:lnTo>
                  <a:pt x="927" y="1471"/>
                </a:lnTo>
                <a:lnTo>
                  <a:pt x="960" y="1452"/>
                </a:lnTo>
                <a:lnTo>
                  <a:pt x="991" y="1433"/>
                </a:lnTo>
                <a:lnTo>
                  <a:pt x="1021" y="1410"/>
                </a:lnTo>
                <a:lnTo>
                  <a:pt x="1052" y="1386"/>
                </a:lnTo>
                <a:lnTo>
                  <a:pt x="1079" y="1361"/>
                </a:lnTo>
                <a:lnTo>
                  <a:pt x="1106" y="1336"/>
                </a:lnTo>
                <a:lnTo>
                  <a:pt x="1133" y="1309"/>
                </a:lnTo>
                <a:lnTo>
                  <a:pt x="1157" y="1280"/>
                </a:lnTo>
                <a:lnTo>
                  <a:pt x="1182" y="1251"/>
                </a:lnTo>
                <a:lnTo>
                  <a:pt x="1203" y="1220"/>
                </a:lnTo>
                <a:lnTo>
                  <a:pt x="1222" y="1190"/>
                </a:lnTo>
                <a:lnTo>
                  <a:pt x="1242" y="1157"/>
                </a:lnTo>
                <a:lnTo>
                  <a:pt x="1259" y="1122"/>
                </a:lnTo>
                <a:lnTo>
                  <a:pt x="1274" y="1087"/>
                </a:lnTo>
                <a:lnTo>
                  <a:pt x="1288" y="1052"/>
                </a:lnTo>
                <a:lnTo>
                  <a:pt x="1301" y="1016"/>
                </a:lnTo>
                <a:lnTo>
                  <a:pt x="1311" y="979"/>
                </a:lnTo>
                <a:lnTo>
                  <a:pt x="1321" y="940"/>
                </a:lnTo>
                <a:lnTo>
                  <a:pt x="1327" y="902"/>
                </a:lnTo>
                <a:lnTo>
                  <a:pt x="1332" y="863"/>
                </a:lnTo>
                <a:lnTo>
                  <a:pt x="1336" y="823"/>
                </a:lnTo>
                <a:lnTo>
                  <a:pt x="1336" y="782"/>
                </a:lnTo>
                <a:lnTo>
                  <a:pt x="1336" y="782"/>
                </a:lnTo>
                <a:lnTo>
                  <a:pt x="1336" y="742"/>
                </a:lnTo>
                <a:lnTo>
                  <a:pt x="1332" y="703"/>
                </a:lnTo>
                <a:lnTo>
                  <a:pt x="1327" y="664"/>
                </a:lnTo>
                <a:lnTo>
                  <a:pt x="1321" y="626"/>
                </a:lnTo>
                <a:lnTo>
                  <a:pt x="1311" y="587"/>
                </a:lnTo>
                <a:lnTo>
                  <a:pt x="1301" y="550"/>
                </a:lnTo>
                <a:lnTo>
                  <a:pt x="1288" y="514"/>
                </a:lnTo>
                <a:lnTo>
                  <a:pt x="1274" y="479"/>
                </a:lnTo>
                <a:lnTo>
                  <a:pt x="1259" y="444"/>
                </a:lnTo>
                <a:lnTo>
                  <a:pt x="1242" y="410"/>
                </a:lnTo>
                <a:lnTo>
                  <a:pt x="1222" y="377"/>
                </a:lnTo>
                <a:lnTo>
                  <a:pt x="1203" y="346"/>
                </a:lnTo>
                <a:lnTo>
                  <a:pt x="1182" y="315"/>
                </a:lnTo>
                <a:lnTo>
                  <a:pt x="1157" y="284"/>
                </a:lnTo>
                <a:lnTo>
                  <a:pt x="1133" y="257"/>
                </a:lnTo>
                <a:lnTo>
                  <a:pt x="1106" y="230"/>
                </a:lnTo>
                <a:lnTo>
                  <a:pt x="1079" y="203"/>
                </a:lnTo>
                <a:lnTo>
                  <a:pt x="1052" y="180"/>
                </a:lnTo>
                <a:lnTo>
                  <a:pt x="1021" y="155"/>
                </a:lnTo>
                <a:lnTo>
                  <a:pt x="991" y="133"/>
                </a:lnTo>
                <a:lnTo>
                  <a:pt x="960" y="114"/>
                </a:lnTo>
                <a:lnTo>
                  <a:pt x="927" y="95"/>
                </a:lnTo>
                <a:lnTo>
                  <a:pt x="892" y="77"/>
                </a:lnTo>
                <a:lnTo>
                  <a:pt x="857" y="62"/>
                </a:lnTo>
                <a:lnTo>
                  <a:pt x="823" y="49"/>
                </a:lnTo>
                <a:lnTo>
                  <a:pt x="786" y="35"/>
                </a:lnTo>
                <a:lnTo>
                  <a:pt x="749" y="25"/>
                </a:lnTo>
                <a:lnTo>
                  <a:pt x="711" y="16"/>
                </a:lnTo>
                <a:lnTo>
                  <a:pt x="672" y="10"/>
                </a:lnTo>
                <a:lnTo>
                  <a:pt x="633" y="4"/>
                </a:lnTo>
                <a:lnTo>
                  <a:pt x="595" y="0"/>
                </a:lnTo>
                <a:lnTo>
                  <a:pt x="554" y="0"/>
                </a:lnTo>
                <a:lnTo>
                  <a:pt x="554" y="0"/>
                </a:lnTo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5" name="Freeform 7"/>
          <p:cNvSpPr/>
          <p:nvPr/>
        </p:nvSpPr>
        <p:spPr>
          <a:xfrm rot="5400000" flipV="1">
            <a:off x="7386839" y="-100195"/>
            <a:ext cx="1164000" cy="1364390"/>
          </a:xfrm>
          <a:custGeom>
            <a:avLst/>
            <a:gdLst/>
            <a:cxnLst>
              <a:cxn ang="0">
                <a:pos x="554" y="0"/>
              </a:cxn>
              <a:cxn ang="0">
                <a:pos x="473" y="4"/>
              </a:cxn>
              <a:cxn ang="0">
                <a:pos x="396" y="16"/>
              </a:cxn>
              <a:cxn ang="0">
                <a:pos x="321" y="35"/>
              </a:cxn>
              <a:cxn ang="0">
                <a:pos x="249" y="62"/>
              </a:cxn>
              <a:cxn ang="0">
                <a:pos x="180" y="95"/>
              </a:cxn>
              <a:cxn ang="0">
                <a:pos x="116" y="133"/>
              </a:cxn>
              <a:cxn ang="0">
                <a:pos x="56" y="180"/>
              </a:cxn>
              <a:cxn ang="0">
                <a:pos x="0" y="230"/>
              </a:cxn>
              <a:cxn ang="0">
                <a:pos x="0" y="1336"/>
              </a:cxn>
              <a:cxn ang="0">
                <a:pos x="56" y="1386"/>
              </a:cxn>
              <a:cxn ang="0">
                <a:pos x="116" y="1433"/>
              </a:cxn>
              <a:cxn ang="0">
                <a:pos x="180" y="1471"/>
              </a:cxn>
              <a:cxn ang="0">
                <a:pos x="249" y="1504"/>
              </a:cxn>
              <a:cxn ang="0">
                <a:pos x="321" y="1531"/>
              </a:cxn>
              <a:cxn ang="0">
                <a:pos x="396" y="1551"/>
              </a:cxn>
              <a:cxn ang="0">
                <a:pos x="473" y="1562"/>
              </a:cxn>
              <a:cxn ang="0">
                <a:pos x="554" y="1566"/>
              </a:cxn>
              <a:cxn ang="0">
                <a:pos x="595" y="1564"/>
              </a:cxn>
              <a:cxn ang="0">
                <a:pos x="672" y="1556"/>
              </a:cxn>
              <a:cxn ang="0">
                <a:pos x="749" y="1541"/>
              </a:cxn>
              <a:cxn ang="0">
                <a:pos x="823" y="1518"/>
              </a:cxn>
              <a:cxn ang="0">
                <a:pos x="892" y="1489"/>
              </a:cxn>
              <a:cxn ang="0">
                <a:pos x="960" y="1452"/>
              </a:cxn>
              <a:cxn ang="0">
                <a:pos x="1021" y="1410"/>
              </a:cxn>
              <a:cxn ang="0">
                <a:pos x="1079" y="1361"/>
              </a:cxn>
              <a:cxn ang="0">
                <a:pos x="1133" y="1309"/>
              </a:cxn>
              <a:cxn ang="0">
                <a:pos x="1182" y="1251"/>
              </a:cxn>
              <a:cxn ang="0">
                <a:pos x="1222" y="1190"/>
              </a:cxn>
              <a:cxn ang="0">
                <a:pos x="1259" y="1122"/>
              </a:cxn>
              <a:cxn ang="0">
                <a:pos x="1288" y="1052"/>
              </a:cxn>
              <a:cxn ang="0">
                <a:pos x="1311" y="979"/>
              </a:cxn>
              <a:cxn ang="0">
                <a:pos x="1327" y="902"/>
              </a:cxn>
              <a:cxn ang="0">
                <a:pos x="1336" y="823"/>
              </a:cxn>
              <a:cxn ang="0">
                <a:pos x="1336" y="782"/>
              </a:cxn>
              <a:cxn ang="0">
                <a:pos x="1332" y="703"/>
              </a:cxn>
              <a:cxn ang="0">
                <a:pos x="1321" y="626"/>
              </a:cxn>
              <a:cxn ang="0">
                <a:pos x="1301" y="550"/>
              </a:cxn>
              <a:cxn ang="0">
                <a:pos x="1274" y="479"/>
              </a:cxn>
              <a:cxn ang="0">
                <a:pos x="1242" y="410"/>
              </a:cxn>
              <a:cxn ang="0">
                <a:pos x="1203" y="346"/>
              </a:cxn>
              <a:cxn ang="0">
                <a:pos x="1157" y="284"/>
              </a:cxn>
              <a:cxn ang="0">
                <a:pos x="1106" y="230"/>
              </a:cxn>
              <a:cxn ang="0">
                <a:pos x="1052" y="180"/>
              </a:cxn>
              <a:cxn ang="0">
                <a:pos x="991" y="133"/>
              </a:cxn>
              <a:cxn ang="0">
                <a:pos x="927" y="95"/>
              </a:cxn>
              <a:cxn ang="0">
                <a:pos x="857" y="62"/>
              </a:cxn>
              <a:cxn ang="0">
                <a:pos x="786" y="35"/>
              </a:cxn>
              <a:cxn ang="0">
                <a:pos x="711" y="16"/>
              </a:cxn>
              <a:cxn ang="0">
                <a:pos x="633" y="4"/>
              </a:cxn>
              <a:cxn ang="0">
                <a:pos x="554" y="0"/>
              </a:cxn>
            </a:cxnLst>
            <a:rect l="0" t="0" r="r" b="b"/>
            <a:pathLst>
              <a:path w="1336" h="1566">
                <a:moveTo>
                  <a:pt x="554" y="0"/>
                </a:moveTo>
                <a:lnTo>
                  <a:pt x="554" y="0"/>
                </a:lnTo>
                <a:lnTo>
                  <a:pt x="514" y="0"/>
                </a:lnTo>
                <a:lnTo>
                  <a:pt x="473" y="4"/>
                </a:lnTo>
                <a:lnTo>
                  <a:pt x="434" y="10"/>
                </a:lnTo>
                <a:lnTo>
                  <a:pt x="396" y="16"/>
                </a:lnTo>
                <a:lnTo>
                  <a:pt x="357" y="25"/>
                </a:lnTo>
                <a:lnTo>
                  <a:pt x="321" y="35"/>
                </a:lnTo>
                <a:lnTo>
                  <a:pt x="284" y="49"/>
                </a:lnTo>
                <a:lnTo>
                  <a:pt x="249" y="62"/>
                </a:lnTo>
                <a:lnTo>
                  <a:pt x="214" y="77"/>
                </a:lnTo>
                <a:lnTo>
                  <a:pt x="180" y="95"/>
                </a:lnTo>
                <a:lnTo>
                  <a:pt x="147" y="114"/>
                </a:lnTo>
                <a:lnTo>
                  <a:pt x="116" y="133"/>
                </a:lnTo>
                <a:lnTo>
                  <a:pt x="85" y="155"/>
                </a:lnTo>
                <a:lnTo>
                  <a:pt x="56" y="180"/>
                </a:lnTo>
                <a:lnTo>
                  <a:pt x="27" y="203"/>
                </a:lnTo>
                <a:lnTo>
                  <a:pt x="0" y="230"/>
                </a:lnTo>
                <a:lnTo>
                  <a:pt x="0" y="1336"/>
                </a:lnTo>
                <a:lnTo>
                  <a:pt x="0" y="1336"/>
                </a:lnTo>
                <a:lnTo>
                  <a:pt x="27" y="1361"/>
                </a:lnTo>
                <a:lnTo>
                  <a:pt x="56" y="1386"/>
                </a:lnTo>
                <a:lnTo>
                  <a:pt x="85" y="1410"/>
                </a:lnTo>
                <a:lnTo>
                  <a:pt x="116" y="1433"/>
                </a:lnTo>
                <a:lnTo>
                  <a:pt x="147" y="1452"/>
                </a:lnTo>
                <a:lnTo>
                  <a:pt x="180" y="1471"/>
                </a:lnTo>
                <a:lnTo>
                  <a:pt x="214" y="1489"/>
                </a:lnTo>
                <a:lnTo>
                  <a:pt x="249" y="1504"/>
                </a:lnTo>
                <a:lnTo>
                  <a:pt x="284" y="1518"/>
                </a:lnTo>
                <a:lnTo>
                  <a:pt x="321" y="1531"/>
                </a:lnTo>
                <a:lnTo>
                  <a:pt x="357" y="1541"/>
                </a:lnTo>
                <a:lnTo>
                  <a:pt x="396" y="1551"/>
                </a:lnTo>
                <a:lnTo>
                  <a:pt x="434" y="1556"/>
                </a:lnTo>
                <a:lnTo>
                  <a:pt x="473" y="1562"/>
                </a:lnTo>
                <a:lnTo>
                  <a:pt x="514" y="1564"/>
                </a:lnTo>
                <a:lnTo>
                  <a:pt x="554" y="1566"/>
                </a:lnTo>
                <a:lnTo>
                  <a:pt x="554" y="1566"/>
                </a:lnTo>
                <a:lnTo>
                  <a:pt x="595" y="1564"/>
                </a:lnTo>
                <a:lnTo>
                  <a:pt x="633" y="1562"/>
                </a:lnTo>
                <a:lnTo>
                  <a:pt x="672" y="1556"/>
                </a:lnTo>
                <a:lnTo>
                  <a:pt x="711" y="1551"/>
                </a:lnTo>
                <a:lnTo>
                  <a:pt x="749" y="1541"/>
                </a:lnTo>
                <a:lnTo>
                  <a:pt x="786" y="1531"/>
                </a:lnTo>
                <a:lnTo>
                  <a:pt x="823" y="1518"/>
                </a:lnTo>
                <a:lnTo>
                  <a:pt x="857" y="1504"/>
                </a:lnTo>
                <a:lnTo>
                  <a:pt x="892" y="1489"/>
                </a:lnTo>
                <a:lnTo>
                  <a:pt x="927" y="1471"/>
                </a:lnTo>
                <a:lnTo>
                  <a:pt x="960" y="1452"/>
                </a:lnTo>
                <a:lnTo>
                  <a:pt x="991" y="1433"/>
                </a:lnTo>
                <a:lnTo>
                  <a:pt x="1021" y="1410"/>
                </a:lnTo>
                <a:lnTo>
                  <a:pt x="1052" y="1386"/>
                </a:lnTo>
                <a:lnTo>
                  <a:pt x="1079" y="1361"/>
                </a:lnTo>
                <a:lnTo>
                  <a:pt x="1106" y="1336"/>
                </a:lnTo>
                <a:lnTo>
                  <a:pt x="1133" y="1309"/>
                </a:lnTo>
                <a:lnTo>
                  <a:pt x="1157" y="1280"/>
                </a:lnTo>
                <a:lnTo>
                  <a:pt x="1182" y="1251"/>
                </a:lnTo>
                <a:lnTo>
                  <a:pt x="1203" y="1220"/>
                </a:lnTo>
                <a:lnTo>
                  <a:pt x="1222" y="1190"/>
                </a:lnTo>
                <a:lnTo>
                  <a:pt x="1242" y="1157"/>
                </a:lnTo>
                <a:lnTo>
                  <a:pt x="1259" y="1122"/>
                </a:lnTo>
                <a:lnTo>
                  <a:pt x="1274" y="1087"/>
                </a:lnTo>
                <a:lnTo>
                  <a:pt x="1288" y="1052"/>
                </a:lnTo>
                <a:lnTo>
                  <a:pt x="1301" y="1016"/>
                </a:lnTo>
                <a:lnTo>
                  <a:pt x="1311" y="979"/>
                </a:lnTo>
                <a:lnTo>
                  <a:pt x="1321" y="940"/>
                </a:lnTo>
                <a:lnTo>
                  <a:pt x="1327" y="902"/>
                </a:lnTo>
                <a:lnTo>
                  <a:pt x="1332" y="863"/>
                </a:lnTo>
                <a:lnTo>
                  <a:pt x="1336" y="823"/>
                </a:lnTo>
                <a:lnTo>
                  <a:pt x="1336" y="782"/>
                </a:lnTo>
                <a:lnTo>
                  <a:pt x="1336" y="782"/>
                </a:lnTo>
                <a:lnTo>
                  <a:pt x="1336" y="742"/>
                </a:lnTo>
                <a:lnTo>
                  <a:pt x="1332" y="703"/>
                </a:lnTo>
                <a:lnTo>
                  <a:pt x="1327" y="664"/>
                </a:lnTo>
                <a:lnTo>
                  <a:pt x="1321" y="626"/>
                </a:lnTo>
                <a:lnTo>
                  <a:pt x="1311" y="587"/>
                </a:lnTo>
                <a:lnTo>
                  <a:pt x="1301" y="550"/>
                </a:lnTo>
                <a:lnTo>
                  <a:pt x="1288" y="514"/>
                </a:lnTo>
                <a:lnTo>
                  <a:pt x="1274" y="479"/>
                </a:lnTo>
                <a:lnTo>
                  <a:pt x="1259" y="444"/>
                </a:lnTo>
                <a:lnTo>
                  <a:pt x="1242" y="410"/>
                </a:lnTo>
                <a:lnTo>
                  <a:pt x="1222" y="377"/>
                </a:lnTo>
                <a:lnTo>
                  <a:pt x="1203" y="346"/>
                </a:lnTo>
                <a:lnTo>
                  <a:pt x="1182" y="315"/>
                </a:lnTo>
                <a:lnTo>
                  <a:pt x="1157" y="284"/>
                </a:lnTo>
                <a:lnTo>
                  <a:pt x="1133" y="257"/>
                </a:lnTo>
                <a:lnTo>
                  <a:pt x="1106" y="230"/>
                </a:lnTo>
                <a:lnTo>
                  <a:pt x="1079" y="203"/>
                </a:lnTo>
                <a:lnTo>
                  <a:pt x="1052" y="180"/>
                </a:lnTo>
                <a:lnTo>
                  <a:pt x="1021" y="155"/>
                </a:lnTo>
                <a:lnTo>
                  <a:pt x="991" y="133"/>
                </a:lnTo>
                <a:lnTo>
                  <a:pt x="960" y="114"/>
                </a:lnTo>
                <a:lnTo>
                  <a:pt x="927" y="95"/>
                </a:lnTo>
                <a:lnTo>
                  <a:pt x="892" y="77"/>
                </a:lnTo>
                <a:lnTo>
                  <a:pt x="857" y="62"/>
                </a:lnTo>
                <a:lnTo>
                  <a:pt x="823" y="49"/>
                </a:lnTo>
                <a:lnTo>
                  <a:pt x="786" y="35"/>
                </a:lnTo>
                <a:lnTo>
                  <a:pt x="749" y="25"/>
                </a:lnTo>
                <a:lnTo>
                  <a:pt x="711" y="16"/>
                </a:lnTo>
                <a:lnTo>
                  <a:pt x="672" y="10"/>
                </a:lnTo>
                <a:lnTo>
                  <a:pt x="633" y="4"/>
                </a:lnTo>
                <a:lnTo>
                  <a:pt x="595" y="0"/>
                </a:lnTo>
                <a:lnTo>
                  <a:pt x="554" y="0"/>
                </a:lnTo>
                <a:lnTo>
                  <a:pt x="554" y="0"/>
                </a:lnTo>
              </a:path>
            </a:pathLst>
          </a:custGeom>
          <a:solidFill>
            <a:schemeClr val="accent2">
              <a:alpha val="48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561188" y="1214414"/>
            <a:ext cx="5296812" cy="831850"/>
          </a:xfrm>
        </p:spPr>
        <p:txBody>
          <a:bodyPr/>
          <a:lstStyle>
            <a:lvl1pPr algn="l"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4" hasCustomPrompt="1"/>
          </p:nvPr>
        </p:nvSpPr>
        <p:spPr>
          <a:xfrm>
            <a:off x="1571604" y="2214554"/>
            <a:ext cx="5300662" cy="3233057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7948634" y="5948357"/>
            <a:ext cx="649138" cy="649138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753384" y="3967157"/>
            <a:ext cx="1069094" cy="1069094"/>
          </a:xfrm>
          <a:prstGeom prst="ellipse">
            <a:avLst/>
          </a:prstGeom>
          <a:solidFill>
            <a:schemeClr val="accent2">
              <a:alpha val="4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357950" y="5643557"/>
            <a:ext cx="474472" cy="474472"/>
          </a:xfrm>
          <a:prstGeom prst="ellipse">
            <a:avLst/>
          </a:prstGeom>
          <a:solidFill>
            <a:schemeClr val="accent4">
              <a:alpha val="3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896128" y="4538661"/>
            <a:ext cx="1784367" cy="178436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324888" y="3538529"/>
            <a:ext cx="322404" cy="322404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8643987" y="2643182"/>
            <a:ext cx="156950" cy="156950"/>
          </a:xfrm>
          <a:prstGeom prst="ellipse">
            <a:avLst/>
          </a:prstGeom>
          <a:solidFill>
            <a:schemeClr val="accent4">
              <a:alpha val="3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682078" y="5753107"/>
            <a:ext cx="250036" cy="250036"/>
          </a:xfrm>
          <a:prstGeom prst="ellipse">
            <a:avLst/>
          </a:prstGeom>
          <a:solidFill>
            <a:schemeClr val="accent4">
              <a:alpha val="2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 rot="0" flipV="1">
            <a:off x="445690" y="0"/>
            <a:ext cx="552450" cy="6858000"/>
            <a:chOff x="8429252" y="-214337"/>
            <a:chExt cx="552450" cy="9140825"/>
          </a:xfrm>
        </p:grpSpPr>
        <p:sp>
          <p:nvSpPr>
            <p:cNvPr id="12" name="Freeform 5"/>
            <p:cNvSpPr/>
            <p:nvPr/>
          </p:nvSpPr>
          <p:spPr>
            <a:xfrm rot="16200000">
              <a:off x="4135064" y="4079851"/>
              <a:ext cx="9140825" cy="552450"/>
            </a:xfrm>
            <a:custGeom>
              <a:avLst/>
              <a:gdLst/>
              <a:cxnLst>
                <a:cxn ang="0">
                  <a:pos x="0" y="336"/>
                </a:cxn>
                <a:cxn ang="0">
                  <a:pos x="0" y="336"/>
                </a:cxn>
                <a:cxn ang="0">
                  <a:pos x="38" y="337"/>
                </a:cxn>
                <a:cxn ang="0">
                  <a:pos x="144" y="342"/>
                </a:cxn>
                <a:cxn ang="0">
                  <a:pos x="314" y="346"/>
                </a:cxn>
                <a:cxn ang="0">
                  <a:pos x="420" y="348"/>
                </a:cxn>
                <a:cxn ang="0">
                  <a:pos x="539" y="348"/>
                </a:cxn>
                <a:cxn ang="0">
                  <a:pos x="667" y="346"/>
                </a:cxn>
                <a:cxn ang="0">
                  <a:pos x="809" y="345"/>
                </a:cxn>
                <a:cxn ang="0">
                  <a:pos x="959" y="342"/>
                </a:cxn>
                <a:cxn ang="0">
                  <a:pos x="1117" y="336"/>
                </a:cxn>
                <a:cxn ang="0">
                  <a:pos x="1283" y="328"/>
                </a:cxn>
                <a:cxn ang="0">
                  <a:pos x="1458" y="318"/>
                </a:cxn>
                <a:cxn ang="0">
                  <a:pos x="1637" y="304"/>
                </a:cxn>
                <a:cxn ang="0">
                  <a:pos x="1820" y="287"/>
                </a:cxn>
                <a:cxn ang="0">
                  <a:pos x="1820" y="287"/>
                </a:cxn>
                <a:cxn ang="0">
                  <a:pos x="1902" y="278"/>
                </a:cxn>
                <a:cxn ang="0">
                  <a:pos x="1986" y="269"/>
                </a:cxn>
                <a:cxn ang="0">
                  <a:pos x="2159" y="245"/>
                </a:cxn>
                <a:cxn ang="0">
                  <a:pos x="2336" y="217"/>
                </a:cxn>
                <a:cxn ang="0">
                  <a:pos x="2514" y="188"/>
                </a:cxn>
                <a:cxn ang="0">
                  <a:pos x="2687" y="158"/>
                </a:cxn>
                <a:cxn ang="0">
                  <a:pos x="2850" y="129"/>
                </a:cxn>
                <a:cxn ang="0">
                  <a:pos x="3134" y="78"/>
                </a:cxn>
                <a:cxn ang="0">
                  <a:pos x="3134" y="78"/>
                </a:cxn>
                <a:cxn ang="0">
                  <a:pos x="3233" y="61"/>
                </a:cxn>
                <a:cxn ang="0">
                  <a:pos x="3337" y="44"/>
                </a:cxn>
                <a:cxn ang="0">
                  <a:pos x="3453" y="30"/>
                </a:cxn>
                <a:cxn ang="0">
                  <a:pos x="3516" y="24"/>
                </a:cxn>
                <a:cxn ang="0">
                  <a:pos x="3583" y="18"/>
                </a:cxn>
                <a:cxn ang="0">
                  <a:pos x="3654" y="12"/>
                </a:cxn>
                <a:cxn ang="0">
                  <a:pos x="3730" y="8"/>
                </a:cxn>
                <a:cxn ang="0">
                  <a:pos x="3814" y="5"/>
                </a:cxn>
                <a:cxn ang="0">
                  <a:pos x="3903" y="2"/>
                </a:cxn>
                <a:cxn ang="0">
                  <a:pos x="3999" y="0"/>
                </a:cxn>
                <a:cxn ang="0">
                  <a:pos x="4102" y="0"/>
                </a:cxn>
                <a:cxn ang="0">
                  <a:pos x="4213" y="0"/>
                </a:cxn>
                <a:cxn ang="0">
                  <a:pos x="4333" y="2"/>
                </a:cxn>
                <a:cxn ang="0">
                  <a:pos x="4333" y="2"/>
                </a:cxn>
                <a:cxn ang="0">
                  <a:pos x="4407" y="3"/>
                </a:cxn>
                <a:cxn ang="0">
                  <a:pos x="4480" y="6"/>
                </a:cxn>
                <a:cxn ang="0">
                  <a:pos x="4552" y="11"/>
                </a:cxn>
                <a:cxn ang="0">
                  <a:pos x="4625" y="15"/>
                </a:cxn>
                <a:cxn ang="0">
                  <a:pos x="4768" y="27"/>
                </a:cxn>
                <a:cxn ang="0">
                  <a:pos x="4912" y="41"/>
                </a:cxn>
                <a:cxn ang="0">
                  <a:pos x="4912" y="41"/>
                </a:cxn>
                <a:cxn ang="0">
                  <a:pos x="5002" y="52"/>
                </a:cxn>
                <a:cxn ang="0">
                  <a:pos x="5088" y="64"/>
                </a:cxn>
                <a:cxn ang="0">
                  <a:pos x="5171" y="76"/>
                </a:cxn>
                <a:cxn ang="0">
                  <a:pos x="5250" y="90"/>
                </a:cxn>
                <a:cxn ang="0">
                  <a:pos x="5325" y="105"/>
                </a:cxn>
                <a:cxn ang="0">
                  <a:pos x="5394" y="119"/>
                </a:cxn>
                <a:cxn ang="0">
                  <a:pos x="5460" y="132"/>
                </a:cxn>
                <a:cxn ang="0">
                  <a:pos x="5519" y="147"/>
                </a:cxn>
                <a:cxn ang="0">
                  <a:pos x="5619" y="173"/>
                </a:cxn>
                <a:cxn ang="0">
                  <a:pos x="5695" y="195"/>
                </a:cxn>
                <a:cxn ang="0">
                  <a:pos x="5758" y="214"/>
                </a:cxn>
              </a:cxnLst>
              <a:rect l="0" t="0" r="r" b="b"/>
              <a:pathLst>
                <a:path w="5758" h="348">
                  <a:moveTo>
                    <a:pt x="0" y="336"/>
                  </a:moveTo>
                  <a:lnTo>
                    <a:pt x="0" y="336"/>
                  </a:lnTo>
                  <a:lnTo>
                    <a:pt x="38" y="337"/>
                  </a:lnTo>
                  <a:lnTo>
                    <a:pt x="144" y="342"/>
                  </a:lnTo>
                  <a:lnTo>
                    <a:pt x="314" y="346"/>
                  </a:lnTo>
                  <a:lnTo>
                    <a:pt x="420" y="348"/>
                  </a:lnTo>
                  <a:lnTo>
                    <a:pt x="539" y="348"/>
                  </a:lnTo>
                  <a:lnTo>
                    <a:pt x="667" y="346"/>
                  </a:lnTo>
                  <a:lnTo>
                    <a:pt x="809" y="345"/>
                  </a:lnTo>
                  <a:lnTo>
                    <a:pt x="959" y="342"/>
                  </a:lnTo>
                  <a:lnTo>
                    <a:pt x="1117" y="336"/>
                  </a:lnTo>
                  <a:lnTo>
                    <a:pt x="1283" y="328"/>
                  </a:lnTo>
                  <a:lnTo>
                    <a:pt x="1458" y="318"/>
                  </a:lnTo>
                  <a:lnTo>
                    <a:pt x="1637" y="304"/>
                  </a:lnTo>
                  <a:lnTo>
                    <a:pt x="1820" y="287"/>
                  </a:lnTo>
                  <a:lnTo>
                    <a:pt x="1820" y="287"/>
                  </a:lnTo>
                  <a:lnTo>
                    <a:pt x="1902" y="278"/>
                  </a:lnTo>
                  <a:lnTo>
                    <a:pt x="1986" y="269"/>
                  </a:lnTo>
                  <a:lnTo>
                    <a:pt x="2159" y="245"/>
                  </a:lnTo>
                  <a:lnTo>
                    <a:pt x="2336" y="217"/>
                  </a:lnTo>
                  <a:lnTo>
                    <a:pt x="2514" y="188"/>
                  </a:lnTo>
                  <a:lnTo>
                    <a:pt x="2687" y="158"/>
                  </a:lnTo>
                  <a:lnTo>
                    <a:pt x="2850" y="129"/>
                  </a:lnTo>
                  <a:lnTo>
                    <a:pt x="3134" y="78"/>
                  </a:lnTo>
                  <a:lnTo>
                    <a:pt x="3134" y="78"/>
                  </a:lnTo>
                  <a:lnTo>
                    <a:pt x="3233" y="61"/>
                  </a:lnTo>
                  <a:lnTo>
                    <a:pt x="3337" y="44"/>
                  </a:lnTo>
                  <a:lnTo>
                    <a:pt x="3453" y="30"/>
                  </a:lnTo>
                  <a:lnTo>
                    <a:pt x="3516" y="24"/>
                  </a:lnTo>
                  <a:lnTo>
                    <a:pt x="3583" y="18"/>
                  </a:lnTo>
                  <a:lnTo>
                    <a:pt x="3654" y="12"/>
                  </a:lnTo>
                  <a:lnTo>
                    <a:pt x="3730" y="8"/>
                  </a:lnTo>
                  <a:lnTo>
                    <a:pt x="3814" y="5"/>
                  </a:lnTo>
                  <a:lnTo>
                    <a:pt x="3903" y="2"/>
                  </a:lnTo>
                  <a:lnTo>
                    <a:pt x="3999" y="0"/>
                  </a:lnTo>
                  <a:lnTo>
                    <a:pt x="4102" y="0"/>
                  </a:lnTo>
                  <a:lnTo>
                    <a:pt x="4213" y="0"/>
                  </a:lnTo>
                  <a:lnTo>
                    <a:pt x="4333" y="2"/>
                  </a:lnTo>
                  <a:lnTo>
                    <a:pt x="4333" y="2"/>
                  </a:lnTo>
                  <a:lnTo>
                    <a:pt x="4407" y="3"/>
                  </a:lnTo>
                  <a:lnTo>
                    <a:pt x="4480" y="6"/>
                  </a:lnTo>
                  <a:lnTo>
                    <a:pt x="4552" y="11"/>
                  </a:lnTo>
                  <a:lnTo>
                    <a:pt x="4625" y="15"/>
                  </a:lnTo>
                  <a:lnTo>
                    <a:pt x="4768" y="27"/>
                  </a:lnTo>
                  <a:lnTo>
                    <a:pt x="4912" y="41"/>
                  </a:lnTo>
                  <a:lnTo>
                    <a:pt x="4912" y="41"/>
                  </a:lnTo>
                  <a:lnTo>
                    <a:pt x="5002" y="52"/>
                  </a:lnTo>
                  <a:lnTo>
                    <a:pt x="5088" y="64"/>
                  </a:lnTo>
                  <a:lnTo>
                    <a:pt x="5171" y="76"/>
                  </a:lnTo>
                  <a:lnTo>
                    <a:pt x="5250" y="90"/>
                  </a:lnTo>
                  <a:lnTo>
                    <a:pt x="5325" y="105"/>
                  </a:lnTo>
                  <a:lnTo>
                    <a:pt x="5394" y="119"/>
                  </a:lnTo>
                  <a:lnTo>
                    <a:pt x="5460" y="132"/>
                  </a:lnTo>
                  <a:lnTo>
                    <a:pt x="5519" y="147"/>
                  </a:lnTo>
                  <a:lnTo>
                    <a:pt x="5619" y="173"/>
                  </a:lnTo>
                  <a:lnTo>
                    <a:pt x="5695" y="195"/>
                  </a:lnTo>
                  <a:lnTo>
                    <a:pt x="5758" y="214"/>
                  </a:lnTo>
                </a:path>
              </a:pathLst>
            </a:custGeom>
            <a:noFill/>
            <a:ln w="28575">
              <a:solidFill>
                <a:schemeClr val="accent5"/>
              </a:solidFill>
              <a:prstDash val="solid"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Freeform 9"/>
            <p:cNvSpPr/>
            <p:nvPr/>
          </p:nvSpPr>
          <p:spPr>
            <a:xfrm rot="16200000">
              <a:off x="4118005" y="4114776"/>
              <a:ext cx="9140825" cy="482600"/>
            </a:xfrm>
            <a:custGeom>
              <a:avLst/>
              <a:gdLst/>
              <a:cxnLst>
                <a:cxn ang="0">
                  <a:pos x="0" y="188"/>
                </a:cxn>
                <a:cxn ang="0">
                  <a:pos x="0" y="188"/>
                </a:cxn>
                <a:cxn ang="0">
                  <a:pos x="23" y="189"/>
                </a:cxn>
                <a:cxn ang="0">
                  <a:pos x="89" y="195"/>
                </a:cxn>
                <a:cxn ang="0">
                  <a:pos x="200" y="204"/>
                </a:cxn>
                <a:cxn ang="0">
                  <a:pos x="353" y="213"/>
                </a:cxn>
                <a:cxn ang="0">
                  <a:pos x="547" y="222"/>
                </a:cxn>
                <a:cxn ang="0">
                  <a:pos x="660" y="225"/>
                </a:cxn>
                <a:cxn ang="0">
                  <a:pos x="783" y="228"/>
                </a:cxn>
                <a:cxn ang="0">
                  <a:pos x="916" y="230"/>
                </a:cxn>
                <a:cxn ang="0">
                  <a:pos x="1058" y="230"/>
                </a:cxn>
                <a:cxn ang="0">
                  <a:pos x="1211" y="230"/>
                </a:cxn>
                <a:cxn ang="0">
                  <a:pos x="1373" y="227"/>
                </a:cxn>
                <a:cxn ang="0">
                  <a:pos x="1373" y="227"/>
                </a:cxn>
                <a:cxn ang="0">
                  <a:pos x="1481" y="225"/>
                </a:cxn>
                <a:cxn ang="0">
                  <a:pos x="1591" y="221"/>
                </a:cxn>
                <a:cxn ang="0">
                  <a:pos x="1703" y="215"/>
                </a:cxn>
                <a:cxn ang="0">
                  <a:pos x="1816" y="207"/>
                </a:cxn>
                <a:cxn ang="0">
                  <a:pos x="1929" y="200"/>
                </a:cxn>
                <a:cxn ang="0">
                  <a:pos x="2043" y="189"/>
                </a:cxn>
                <a:cxn ang="0">
                  <a:pos x="2155" y="178"/>
                </a:cxn>
                <a:cxn ang="0">
                  <a:pos x="2267" y="168"/>
                </a:cxn>
                <a:cxn ang="0">
                  <a:pos x="2486" y="142"/>
                </a:cxn>
                <a:cxn ang="0">
                  <a:pos x="2697" y="115"/>
                </a:cxn>
                <a:cxn ang="0">
                  <a:pos x="2895" y="86"/>
                </a:cxn>
                <a:cxn ang="0">
                  <a:pos x="3077" y="57"/>
                </a:cxn>
                <a:cxn ang="0">
                  <a:pos x="3077" y="57"/>
                </a:cxn>
                <a:cxn ang="0">
                  <a:pos x="3139" y="48"/>
                </a:cxn>
                <a:cxn ang="0">
                  <a:pos x="3201" y="39"/>
                </a:cxn>
                <a:cxn ang="0">
                  <a:pos x="3265" y="32"/>
                </a:cxn>
                <a:cxn ang="0">
                  <a:pos x="3327" y="26"/>
                </a:cxn>
                <a:cxn ang="0">
                  <a:pos x="3452" y="14"/>
                </a:cxn>
                <a:cxn ang="0">
                  <a:pos x="3574" y="6"/>
                </a:cxn>
                <a:cxn ang="0">
                  <a:pos x="3687" y="2"/>
                </a:cxn>
                <a:cxn ang="0">
                  <a:pos x="3792" y="0"/>
                </a:cxn>
                <a:cxn ang="0">
                  <a:pos x="3882" y="0"/>
                </a:cxn>
                <a:cxn ang="0">
                  <a:pos x="3958" y="2"/>
                </a:cxn>
                <a:cxn ang="0">
                  <a:pos x="3958" y="2"/>
                </a:cxn>
                <a:cxn ang="0">
                  <a:pos x="4052" y="5"/>
                </a:cxn>
                <a:cxn ang="0">
                  <a:pos x="4188" y="11"/>
                </a:cxn>
                <a:cxn ang="0">
                  <a:pos x="4273" y="17"/>
                </a:cxn>
                <a:cxn ang="0">
                  <a:pos x="4365" y="24"/>
                </a:cxn>
                <a:cxn ang="0">
                  <a:pos x="4468" y="35"/>
                </a:cxn>
                <a:cxn ang="0">
                  <a:pos x="4580" y="47"/>
                </a:cxn>
                <a:cxn ang="0">
                  <a:pos x="4702" y="64"/>
                </a:cxn>
                <a:cxn ang="0">
                  <a:pos x="4830" y="83"/>
                </a:cxn>
                <a:cxn ang="0">
                  <a:pos x="4968" y="107"/>
                </a:cxn>
                <a:cxn ang="0">
                  <a:pos x="5112" y="135"/>
                </a:cxn>
                <a:cxn ang="0">
                  <a:pos x="5188" y="151"/>
                </a:cxn>
                <a:cxn ang="0">
                  <a:pos x="5263" y="169"/>
                </a:cxn>
                <a:cxn ang="0">
                  <a:pos x="5342" y="188"/>
                </a:cxn>
                <a:cxn ang="0">
                  <a:pos x="5422" y="207"/>
                </a:cxn>
                <a:cxn ang="0">
                  <a:pos x="5504" y="230"/>
                </a:cxn>
                <a:cxn ang="0">
                  <a:pos x="5587" y="253"/>
                </a:cxn>
                <a:cxn ang="0">
                  <a:pos x="5672" y="278"/>
                </a:cxn>
                <a:cxn ang="0">
                  <a:pos x="5758" y="304"/>
                </a:cxn>
              </a:cxnLst>
              <a:rect l="0" t="0" r="r" b="b"/>
              <a:pathLst>
                <a:path w="5758" h="304">
                  <a:moveTo>
                    <a:pt x="0" y="188"/>
                  </a:moveTo>
                  <a:lnTo>
                    <a:pt x="0" y="188"/>
                  </a:lnTo>
                  <a:lnTo>
                    <a:pt x="23" y="189"/>
                  </a:lnTo>
                  <a:lnTo>
                    <a:pt x="89" y="195"/>
                  </a:lnTo>
                  <a:lnTo>
                    <a:pt x="200" y="204"/>
                  </a:lnTo>
                  <a:lnTo>
                    <a:pt x="353" y="213"/>
                  </a:lnTo>
                  <a:lnTo>
                    <a:pt x="547" y="222"/>
                  </a:lnTo>
                  <a:lnTo>
                    <a:pt x="660" y="225"/>
                  </a:lnTo>
                  <a:lnTo>
                    <a:pt x="783" y="228"/>
                  </a:lnTo>
                  <a:lnTo>
                    <a:pt x="916" y="230"/>
                  </a:lnTo>
                  <a:lnTo>
                    <a:pt x="1058" y="230"/>
                  </a:lnTo>
                  <a:lnTo>
                    <a:pt x="1211" y="230"/>
                  </a:lnTo>
                  <a:lnTo>
                    <a:pt x="1373" y="227"/>
                  </a:lnTo>
                  <a:lnTo>
                    <a:pt x="1373" y="227"/>
                  </a:lnTo>
                  <a:lnTo>
                    <a:pt x="1481" y="225"/>
                  </a:lnTo>
                  <a:lnTo>
                    <a:pt x="1591" y="221"/>
                  </a:lnTo>
                  <a:lnTo>
                    <a:pt x="1703" y="215"/>
                  </a:lnTo>
                  <a:lnTo>
                    <a:pt x="1816" y="207"/>
                  </a:lnTo>
                  <a:lnTo>
                    <a:pt x="1929" y="200"/>
                  </a:lnTo>
                  <a:lnTo>
                    <a:pt x="2043" y="189"/>
                  </a:lnTo>
                  <a:lnTo>
                    <a:pt x="2155" y="178"/>
                  </a:lnTo>
                  <a:lnTo>
                    <a:pt x="2267" y="168"/>
                  </a:lnTo>
                  <a:lnTo>
                    <a:pt x="2486" y="142"/>
                  </a:lnTo>
                  <a:lnTo>
                    <a:pt x="2697" y="115"/>
                  </a:lnTo>
                  <a:lnTo>
                    <a:pt x="2895" y="86"/>
                  </a:lnTo>
                  <a:lnTo>
                    <a:pt x="3077" y="57"/>
                  </a:lnTo>
                  <a:lnTo>
                    <a:pt x="3077" y="57"/>
                  </a:lnTo>
                  <a:lnTo>
                    <a:pt x="3139" y="48"/>
                  </a:lnTo>
                  <a:lnTo>
                    <a:pt x="3201" y="39"/>
                  </a:lnTo>
                  <a:lnTo>
                    <a:pt x="3265" y="32"/>
                  </a:lnTo>
                  <a:lnTo>
                    <a:pt x="3327" y="26"/>
                  </a:lnTo>
                  <a:lnTo>
                    <a:pt x="3452" y="14"/>
                  </a:lnTo>
                  <a:lnTo>
                    <a:pt x="3574" y="6"/>
                  </a:lnTo>
                  <a:lnTo>
                    <a:pt x="3687" y="2"/>
                  </a:lnTo>
                  <a:lnTo>
                    <a:pt x="3792" y="0"/>
                  </a:lnTo>
                  <a:lnTo>
                    <a:pt x="3882" y="0"/>
                  </a:lnTo>
                  <a:lnTo>
                    <a:pt x="3958" y="2"/>
                  </a:lnTo>
                  <a:lnTo>
                    <a:pt x="3958" y="2"/>
                  </a:lnTo>
                  <a:lnTo>
                    <a:pt x="4052" y="5"/>
                  </a:lnTo>
                  <a:lnTo>
                    <a:pt x="4188" y="11"/>
                  </a:lnTo>
                  <a:lnTo>
                    <a:pt x="4273" y="17"/>
                  </a:lnTo>
                  <a:lnTo>
                    <a:pt x="4365" y="24"/>
                  </a:lnTo>
                  <a:lnTo>
                    <a:pt x="4468" y="35"/>
                  </a:lnTo>
                  <a:lnTo>
                    <a:pt x="4580" y="47"/>
                  </a:lnTo>
                  <a:lnTo>
                    <a:pt x="4702" y="64"/>
                  </a:lnTo>
                  <a:lnTo>
                    <a:pt x="4830" y="83"/>
                  </a:lnTo>
                  <a:lnTo>
                    <a:pt x="4968" y="107"/>
                  </a:lnTo>
                  <a:lnTo>
                    <a:pt x="5112" y="135"/>
                  </a:lnTo>
                  <a:lnTo>
                    <a:pt x="5188" y="151"/>
                  </a:lnTo>
                  <a:lnTo>
                    <a:pt x="5263" y="169"/>
                  </a:lnTo>
                  <a:lnTo>
                    <a:pt x="5342" y="188"/>
                  </a:lnTo>
                  <a:lnTo>
                    <a:pt x="5422" y="207"/>
                  </a:lnTo>
                  <a:lnTo>
                    <a:pt x="5504" y="230"/>
                  </a:lnTo>
                  <a:lnTo>
                    <a:pt x="5587" y="253"/>
                  </a:lnTo>
                  <a:lnTo>
                    <a:pt x="5672" y="278"/>
                  </a:lnTo>
                  <a:lnTo>
                    <a:pt x="5758" y="304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prstDash val="solid"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4" name="타원 13"/>
          <p:cNvSpPr/>
          <p:nvPr/>
        </p:nvSpPr>
        <p:spPr>
          <a:xfrm rot="5400000" flipV="1">
            <a:off x="579439" y="863647"/>
            <a:ext cx="500066" cy="500066"/>
          </a:xfrm>
          <a:prstGeom prst="ellipse">
            <a:avLst/>
          </a:prstGeom>
          <a:solidFill>
            <a:schemeClr val="accent4">
              <a:alpha val="6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 rot="5400000" flipV="1">
            <a:off x="88900" y="258759"/>
            <a:ext cx="857256" cy="857256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 rot="5400000" flipV="1">
            <a:off x="577654" y="1781020"/>
            <a:ext cx="183814" cy="183814"/>
          </a:xfrm>
          <a:prstGeom prst="ellipse">
            <a:avLst/>
          </a:prstGeom>
          <a:solidFill>
            <a:schemeClr val="accent1">
              <a:alpha val="6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488257" y="177800"/>
            <a:ext cx="1412855" cy="5986800"/>
          </a:xfrm>
        </p:spPr>
        <p:txBody>
          <a:bodyPr vert="eaVert"/>
          <a:lstStyle>
            <a:lvl1pPr>
              <a:defRPr>
                <a:latin typeface="+mj-ea"/>
                <a:ea typeface="+mj-ea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36507" y="177800"/>
            <a:ext cx="7243794" cy="5986463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 algn="l"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10"/>
          <p:cNvGrpSpPr/>
          <p:nvPr/>
        </p:nvGrpSpPr>
        <p:grpSpPr>
          <a:xfrm rot="0">
            <a:off x="8429252" y="0"/>
            <a:ext cx="552450" cy="6858000"/>
            <a:chOff x="8429252" y="-214337"/>
            <a:chExt cx="552450" cy="9140825"/>
          </a:xfrm>
        </p:grpSpPr>
        <p:sp>
          <p:nvSpPr>
            <p:cNvPr id="5" name="Freeform 5"/>
            <p:cNvSpPr/>
            <p:nvPr/>
          </p:nvSpPr>
          <p:spPr>
            <a:xfrm rot="16200000">
              <a:off x="4135064" y="4079851"/>
              <a:ext cx="9140825" cy="552450"/>
            </a:xfrm>
            <a:custGeom>
              <a:avLst/>
              <a:gdLst/>
              <a:cxnLst>
                <a:cxn ang="0">
                  <a:pos x="0" y="336"/>
                </a:cxn>
                <a:cxn ang="0">
                  <a:pos x="0" y="336"/>
                </a:cxn>
                <a:cxn ang="0">
                  <a:pos x="38" y="337"/>
                </a:cxn>
                <a:cxn ang="0">
                  <a:pos x="144" y="342"/>
                </a:cxn>
                <a:cxn ang="0">
                  <a:pos x="314" y="346"/>
                </a:cxn>
                <a:cxn ang="0">
                  <a:pos x="420" y="348"/>
                </a:cxn>
                <a:cxn ang="0">
                  <a:pos x="539" y="348"/>
                </a:cxn>
                <a:cxn ang="0">
                  <a:pos x="667" y="346"/>
                </a:cxn>
                <a:cxn ang="0">
                  <a:pos x="809" y="345"/>
                </a:cxn>
                <a:cxn ang="0">
                  <a:pos x="959" y="342"/>
                </a:cxn>
                <a:cxn ang="0">
                  <a:pos x="1117" y="336"/>
                </a:cxn>
                <a:cxn ang="0">
                  <a:pos x="1283" y="328"/>
                </a:cxn>
                <a:cxn ang="0">
                  <a:pos x="1458" y="318"/>
                </a:cxn>
                <a:cxn ang="0">
                  <a:pos x="1637" y="304"/>
                </a:cxn>
                <a:cxn ang="0">
                  <a:pos x="1820" y="287"/>
                </a:cxn>
                <a:cxn ang="0">
                  <a:pos x="1820" y="287"/>
                </a:cxn>
                <a:cxn ang="0">
                  <a:pos x="1902" y="278"/>
                </a:cxn>
                <a:cxn ang="0">
                  <a:pos x="1986" y="269"/>
                </a:cxn>
                <a:cxn ang="0">
                  <a:pos x="2159" y="245"/>
                </a:cxn>
                <a:cxn ang="0">
                  <a:pos x="2336" y="217"/>
                </a:cxn>
                <a:cxn ang="0">
                  <a:pos x="2514" y="188"/>
                </a:cxn>
                <a:cxn ang="0">
                  <a:pos x="2687" y="158"/>
                </a:cxn>
                <a:cxn ang="0">
                  <a:pos x="2850" y="129"/>
                </a:cxn>
                <a:cxn ang="0">
                  <a:pos x="3134" y="78"/>
                </a:cxn>
                <a:cxn ang="0">
                  <a:pos x="3134" y="78"/>
                </a:cxn>
                <a:cxn ang="0">
                  <a:pos x="3233" y="61"/>
                </a:cxn>
                <a:cxn ang="0">
                  <a:pos x="3337" y="44"/>
                </a:cxn>
                <a:cxn ang="0">
                  <a:pos x="3453" y="30"/>
                </a:cxn>
                <a:cxn ang="0">
                  <a:pos x="3516" y="24"/>
                </a:cxn>
                <a:cxn ang="0">
                  <a:pos x="3583" y="18"/>
                </a:cxn>
                <a:cxn ang="0">
                  <a:pos x="3654" y="12"/>
                </a:cxn>
                <a:cxn ang="0">
                  <a:pos x="3730" y="8"/>
                </a:cxn>
                <a:cxn ang="0">
                  <a:pos x="3814" y="5"/>
                </a:cxn>
                <a:cxn ang="0">
                  <a:pos x="3903" y="2"/>
                </a:cxn>
                <a:cxn ang="0">
                  <a:pos x="3999" y="0"/>
                </a:cxn>
                <a:cxn ang="0">
                  <a:pos x="4102" y="0"/>
                </a:cxn>
                <a:cxn ang="0">
                  <a:pos x="4213" y="0"/>
                </a:cxn>
                <a:cxn ang="0">
                  <a:pos x="4333" y="2"/>
                </a:cxn>
                <a:cxn ang="0">
                  <a:pos x="4333" y="2"/>
                </a:cxn>
                <a:cxn ang="0">
                  <a:pos x="4407" y="3"/>
                </a:cxn>
                <a:cxn ang="0">
                  <a:pos x="4480" y="6"/>
                </a:cxn>
                <a:cxn ang="0">
                  <a:pos x="4552" y="11"/>
                </a:cxn>
                <a:cxn ang="0">
                  <a:pos x="4625" y="15"/>
                </a:cxn>
                <a:cxn ang="0">
                  <a:pos x="4768" y="27"/>
                </a:cxn>
                <a:cxn ang="0">
                  <a:pos x="4912" y="41"/>
                </a:cxn>
                <a:cxn ang="0">
                  <a:pos x="4912" y="41"/>
                </a:cxn>
                <a:cxn ang="0">
                  <a:pos x="5002" y="52"/>
                </a:cxn>
                <a:cxn ang="0">
                  <a:pos x="5088" y="64"/>
                </a:cxn>
                <a:cxn ang="0">
                  <a:pos x="5171" y="76"/>
                </a:cxn>
                <a:cxn ang="0">
                  <a:pos x="5250" y="90"/>
                </a:cxn>
                <a:cxn ang="0">
                  <a:pos x="5325" y="105"/>
                </a:cxn>
                <a:cxn ang="0">
                  <a:pos x="5394" y="119"/>
                </a:cxn>
                <a:cxn ang="0">
                  <a:pos x="5460" y="132"/>
                </a:cxn>
                <a:cxn ang="0">
                  <a:pos x="5519" y="147"/>
                </a:cxn>
                <a:cxn ang="0">
                  <a:pos x="5619" y="173"/>
                </a:cxn>
                <a:cxn ang="0">
                  <a:pos x="5695" y="195"/>
                </a:cxn>
                <a:cxn ang="0">
                  <a:pos x="5758" y="214"/>
                </a:cxn>
              </a:cxnLst>
              <a:rect l="0" t="0" r="r" b="b"/>
              <a:pathLst>
                <a:path w="5758" h="348">
                  <a:moveTo>
                    <a:pt x="0" y="336"/>
                  </a:moveTo>
                  <a:lnTo>
                    <a:pt x="0" y="336"/>
                  </a:lnTo>
                  <a:lnTo>
                    <a:pt x="38" y="337"/>
                  </a:lnTo>
                  <a:lnTo>
                    <a:pt x="144" y="342"/>
                  </a:lnTo>
                  <a:lnTo>
                    <a:pt x="314" y="346"/>
                  </a:lnTo>
                  <a:lnTo>
                    <a:pt x="420" y="348"/>
                  </a:lnTo>
                  <a:lnTo>
                    <a:pt x="539" y="348"/>
                  </a:lnTo>
                  <a:lnTo>
                    <a:pt x="667" y="346"/>
                  </a:lnTo>
                  <a:lnTo>
                    <a:pt x="809" y="345"/>
                  </a:lnTo>
                  <a:lnTo>
                    <a:pt x="959" y="342"/>
                  </a:lnTo>
                  <a:lnTo>
                    <a:pt x="1117" y="336"/>
                  </a:lnTo>
                  <a:lnTo>
                    <a:pt x="1283" y="328"/>
                  </a:lnTo>
                  <a:lnTo>
                    <a:pt x="1458" y="318"/>
                  </a:lnTo>
                  <a:lnTo>
                    <a:pt x="1637" y="304"/>
                  </a:lnTo>
                  <a:lnTo>
                    <a:pt x="1820" y="287"/>
                  </a:lnTo>
                  <a:lnTo>
                    <a:pt x="1820" y="287"/>
                  </a:lnTo>
                  <a:lnTo>
                    <a:pt x="1902" y="278"/>
                  </a:lnTo>
                  <a:lnTo>
                    <a:pt x="1986" y="269"/>
                  </a:lnTo>
                  <a:lnTo>
                    <a:pt x="2159" y="245"/>
                  </a:lnTo>
                  <a:lnTo>
                    <a:pt x="2336" y="217"/>
                  </a:lnTo>
                  <a:lnTo>
                    <a:pt x="2514" y="188"/>
                  </a:lnTo>
                  <a:lnTo>
                    <a:pt x="2687" y="158"/>
                  </a:lnTo>
                  <a:lnTo>
                    <a:pt x="2850" y="129"/>
                  </a:lnTo>
                  <a:lnTo>
                    <a:pt x="3134" y="78"/>
                  </a:lnTo>
                  <a:lnTo>
                    <a:pt x="3134" y="78"/>
                  </a:lnTo>
                  <a:lnTo>
                    <a:pt x="3233" y="61"/>
                  </a:lnTo>
                  <a:lnTo>
                    <a:pt x="3337" y="44"/>
                  </a:lnTo>
                  <a:lnTo>
                    <a:pt x="3453" y="30"/>
                  </a:lnTo>
                  <a:lnTo>
                    <a:pt x="3516" y="24"/>
                  </a:lnTo>
                  <a:lnTo>
                    <a:pt x="3583" y="18"/>
                  </a:lnTo>
                  <a:lnTo>
                    <a:pt x="3654" y="12"/>
                  </a:lnTo>
                  <a:lnTo>
                    <a:pt x="3730" y="8"/>
                  </a:lnTo>
                  <a:lnTo>
                    <a:pt x="3814" y="5"/>
                  </a:lnTo>
                  <a:lnTo>
                    <a:pt x="3903" y="2"/>
                  </a:lnTo>
                  <a:lnTo>
                    <a:pt x="3999" y="0"/>
                  </a:lnTo>
                  <a:lnTo>
                    <a:pt x="4102" y="0"/>
                  </a:lnTo>
                  <a:lnTo>
                    <a:pt x="4213" y="0"/>
                  </a:lnTo>
                  <a:lnTo>
                    <a:pt x="4333" y="2"/>
                  </a:lnTo>
                  <a:lnTo>
                    <a:pt x="4333" y="2"/>
                  </a:lnTo>
                  <a:lnTo>
                    <a:pt x="4407" y="3"/>
                  </a:lnTo>
                  <a:lnTo>
                    <a:pt x="4480" y="6"/>
                  </a:lnTo>
                  <a:lnTo>
                    <a:pt x="4552" y="11"/>
                  </a:lnTo>
                  <a:lnTo>
                    <a:pt x="4625" y="15"/>
                  </a:lnTo>
                  <a:lnTo>
                    <a:pt x="4768" y="27"/>
                  </a:lnTo>
                  <a:lnTo>
                    <a:pt x="4912" y="41"/>
                  </a:lnTo>
                  <a:lnTo>
                    <a:pt x="4912" y="41"/>
                  </a:lnTo>
                  <a:lnTo>
                    <a:pt x="5002" y="52"/>
                  </a:lnTo>
                  <a:lnTo>
                    <a:pt x="5088" y="64"/>
                  </a:lnTo>
                  <a:lnTo>
                    <a:pt x="5171" y="76"/>
                  </a:lnTo>
                  <a:lnTo>
                    <a:pt x="5250" y="90"/>
                  </a:lnTo>
                  <a:lnTo>
                    <a:pt x="5325" y="105"/>
                  </a:lnTo>
                  <a:lnTo>
                    <a:pt x="5394" y="119"/>
                  </a:lnTo>
                  <a:lnTo>
                    <a:pt x="5460" y="132"/>
                  </a:lnTo>
                  <a:lnTo>
                    <a:pt x="5519" y="147"/>
                  </a:lnTo>
                  <a:lnTo>
                    <a:pt x="5619" y="173"/>
                  </a:lnTo>
                  <a:lnTo>
                    <a:pt x="5695" y="195"/>
                  </a:lnTo>
                  <a:lnTo>
                    <a:pt x="5758" y="214"/>
                  </a:lnTo>
                </a:path>
              </a:pathLst>
            </a:custGeom>
            <a:noFill/>
            <a:ln w="28575">
              <a:solidFill>
                <a:schemeClr val="accent5"/>
              </a:solidFill>
              <a:prstDash val="solid"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" name="Freeform 9"/>
            <p:cNvSpPr/>
            <p:nvPr/>
          </p:nvSpPr>
          <p:spPr>
            <a:xfrm rot="16200000">
              <a:off x="4118005" y="4114776"/>
              <a:ext cx="9140825" cy="482600"/>
            </a:xfrm>
            <a:custGeom>
              <a:avLst/>
              <a:gdLst/>
              <a:cxnLst>
                <a:cxn ang="0">
                  <a:pos x="0" y="188"/>
                </a:cxn>
                <a:cxn ang="0">
                  <a:pos x="0" y="188"/>
                </a:cxn>
                <a:cxn ang="0">
                  <a:pos x="23" y="189"/>
                </a:cxn>
                <a:cxn ang="0">
                  <a:pos x="89" y="195"/>
                </a:cxn>
                <a:cxn ang="0">
                  <a:pos x="200" y="204"/>
                </a:cxn>
                <a:cxn ang="0">
                  <a:pos x="353" y="213"/>
                </a:cxn>
                <a:cxn ang="0">
                  <a:pos x="547" y="222"/>
                </a:cxn>
                <a:cxn ang="0">
                  <a:pos x="660" y="225"/>
                </a:cxn>
                <a:cxn ang="0">
                  <a:pos x="783" y="228"/>
                </a:cxn>
                <a:cxn ang="0">
                  <a:pos x="916" y="230"/>
                </a:cxn>
                <a:cxn ang="0">
                  <a:pos x="1058" y="230"/>
                </a:cxn>
                <a:cxn ang="0">
                  <a:pos x="1211" y="230"/>
                </a:cxn>
                <a:cxn ang="0">
                  <a:pos x="1373" y="227"/>
                </a:cxn>
                <a:cxn ang="0">
                  <a:pos x="1373" y="227"/>
                </a:cxn>
                <a:cxn ang="0">
                  <a:pos x="1481" y="225"/>
                </a:cxn>
                <a:cxn ang="0">
                  <a:pos x="1591" y="221"/>
                </a:cxn>
                <a:cxn ang="0">
                  <a:pos x="1703" y="215"/>
                </a:cxn>
                <a:cxn ang="0">
                  <a:pos x="1816" y="207"/>
                </a:cxn>
                <a:cxn ang="0">
                  <a:pos x="1929" y="200"/>
                </a:cxn>
                <a:cxn ang="0">
                  <a:pos x="2043" y="189"/>
                </a:cxn>
                <a:cxn ang="0">
                  <a:pos x="2155" y="178"/>
                </a:cxn>
                <a:cxn ang="0">
                  <a:pos x="2267" y="168"/>
                </a:cxn>
                <a:cxn ang="0">
                  <a:pos x="2486" y="142"/>
                </a:cxn>
                <a:cxn ang="0">
                  <a:pos x="2697" y="115"/>
                </a:cxn>
                <a:cxn ang="0">
                  <a:pos x="2895" y="86"/>
                </a:cxn>
                <a:cxn ang="0">
                  <a:pos x="3077" y="57"/>
                </a:cxn>
                <a:cxn ang="0">
                  <a:pos x="3077" y="57"/>
                </a:cxn>
                <a:cxn ang="0">
                  <a:pos x="3139" y="48"/>
                </a:cxn>
                <a:cxn ang="0">
                  <a:pos x="3201" y="39"/>
                </a:cxn>
                <a:cxn ang="0">
                  <a:pos x="3265" y="32"/>
                </a:cxn>
                <a:cxn ang="0">
                  <a:pos x="3327" y="26"/>
                </a:cxn>
                <a:cxn ang="0">
                  <a:pos x="3452" y="14"/>
                </a:cxn>
                <a:cxn ang="0">
                  <a:pos x="3574" y="6"/>
                </a:cxn>
                <a:cxn ang="0">
                  <a:pos x="3687" y="2"/>
                </a:cxn>
                <a:cxn ang="0">
                  <a:pos x="3792" y="0"/>
                </a:cxn>
                <a:cxn ang="0">
                  <a:pos x="3882" y="0"/>
                </a:cxn>
                <a:cxn ang="0">
                  <a:pos x="3958" y="2"/>
                </a:cxn>
                <a:cxn ang="0">
                  <a:pos x="3958" y="2"/>
                </a:cxn>
                <a:cxn ang="0">
                  <a:pos x="4052" y="5"/>
                </a:cxn>
                <a:cxn ang="0">
                  <a:pos x="4188" y="11"/>
                </a:cxn>
                <a:cxn ang="0">
                  <a:pos x="4273" y="17"/>
                </a:cxn>
                <a:cxn ang="0">
                  <a:pos x="4365" y="24"/>
                </a:cxn>
                <a:cxn ang="0">
                  <a:pos x="4468" y="35"/>
                </a:cxn>
                <a:cxn ang="0">
                  <a:pos x="4580" y="47"/>
                </a:cxn>
                <a:cxn ang="0">
                  <a:pos x="4702" y="64"/>
                </a:cxn>
                <a:cxn ang="0">
                  <a:pos x="4830" y="83"/>
                </a:cxn>
                <a:cxn ang="0">
                  <a:pos x="4968" y="107"/>
                </a:cxn>
                <a:cxn ang="0">
                  <a:pos x="5112" y="135"/>
                </a:cxn>
                <a:cxn ang="0">
                  <a:pos x="5188" y="151"/>
                </a:cxn>
                <a:cxn ang="0">
                  <a:pos x="5263" y="169"/>
                </a:cxn>
                <a:cxn ang="0">
                  <a:pos x="5342" y="188"/>
                </a:cxn>
                <a:cxn ang="0">
                  <a:pos x="5422" y="207"/>
                </a:cxn>
                <a:cxn ang="0">
                  <a:pos x="5504" y="230"/>
                </a:cxn>
                <a:cxn ang="0">
                  <a:pos x="5587" y="253"/>
                </a:cxn>
                <a:cxn ang="0">
                  <a:pos x="5672" y="278"/>
                </a:cxn>
                <a:cxn ang="0">
                  <a:pos x="5758" y="304"/>
                </a:cxn>
              </a:cxnLst>
              <a:rect l="0" t="0" r="r" b="b"/>
              <a:pathLst>
                <a:path w="5758" h="304">
                  <a:moveTo>
                    <a:pt x="0" y="188"/>
                  </a:moveTo>
                  <a:lnTo>
                    <a:pt x="0" y="188"/>
                  </a:lnTo>
                  <a:lnTo>
                    <a:pt x="23" y="189"/>
                  </a:lnTo>
                  <a:lnTo>
                    <a:pt x="89" y="195"/>
                  </a:lnTo>
                  <a:lnTo>
                    <a:pt x="200" y="204"/>
                  </a:lnTo>
                  <a:lnTo>
                    <a:pt x="353" y="213"/>
                  </a:lnTo>
                  <a:lnTo>
                    <a:pt x="547" y="222"/>
                  </a:lnTo>
                  <a:lnTo>
                    <a:pt x="660" y="225"/>
                  </a:lnTo>
                  <a:lnTo>
                    <a:pt x="783" y="228"/>
                  </a:lnTo>
                  <a:lnTo>
                    <a:pt x="916" y="230"/>
                  </a:lnTo>
                  <a:lnTo>
                    <a:pt x="1058" y="230"/>
                  </a:lnTo>
                  <a:lnTo>
                    <a:pt x="1211" y="230"/>
                  </a:lnTo>
                  <a:lnTo>
                    <a:pt x="1373" y="227"/>
                  </a:lnTo>
                  <a:lnTo>
                    <a:pt x="1373" y="227"/>
                  </a:lnTo>
                  <a:lnTo>
                    <a:pt x="1481" y="225"/>
                  </a:lnTo>
                  <a:lnTo>
                    <a:pt x="1591" y="221"/>
                  </a:lnTo>
                  <a:lnTo>
                    <a:pt x="1703" y="215"/>
                  </a:lnTo>
                  <a:lnTo>
                    <a:pt x="1816" y="207"/>
                  </a:lnTo>
                  <a:lnTo>
                    <a:pt x="1929" y="200"/>
                  </a:lnTo>
                  <a:lnTo>
                    <a:pt x="2043" y="189"/>
                  </a:lnTo>
                  <a:lnTo>
                    <a:pt x="2155" y="178"/>
                  </a:lnTo>
                  <a:lnTo>
                    <a:pt x="2267" y="168"/>
                  </a:lnTo>
                  <a:lnTo>
                    <a:pt x="2486" y="142"/>
                  </a:lnTo>
                  <a:lnTo>
                    <a:pt x="2697" y="115"/>
                  </a:lnTo>
                  <a:lnTo>
                    <a:pt x="2895" y="86"/>
                  </a:lnTo>
                  <a:lnTo>
                    <a:pt x="3077" y="57"/>
                  </a:lnTo>
                  <a:lnTo>
                    <a:pt x="3077" y="57"/>
                  </a:lnTo>
                  <a:lnTo>
                    <a:pt x="3139" y="48"/>
                  </a:lnTo>
                  <a:lnTo>
                    <a:pt x="3201" y="39"/>
                  </a:lnTo>
                  <a:lnTo>
                    <a:pt x="3265" y="32"/>
                  </a:lnTo>
                  <a:lnTo>
                    <a:pt x="3327" y="26"/>
                  </a:lnTo>
                  <a:lnTo>
                    <a:pt x="3452" y="14"/>
                  </a:lnTo>
                  <a:lnTo>
                    <a:pt x="3574" y="6"/>
                  </a:lnTo>
                  <a:lnTo>
                    <a:pt x="3687" y="2"/>
                  </a:lnTo>
                  <a:lnTo>
                    <a:pt x="3792" y="0"/>
                  </a:lnTo>
                  <a:lnTo>
                    <a:pt x="3882" y="0"/>
                  </a:lnTo>
                  <a:lnTo>
                    <a:pt x="3958" y="2"/>
                  </a:lnTo>
                  <a:lnTo>
                    <a:pt x="3958" y="2"/>
                  </a:lnTo>
                  <a:lnTo>
                    <a:pt x="4052" y="5"/>
                  </a:lnTo>
                  <a:lnTo>
                    <a:pt x="4188" y="11"/>
                  </a:lnTo>
                  <a:lnTo>
                    <a:pt x="4273" y="17"/>
                  </a:lnTo>
                  <a:lnTo>
                    <a:pt x="4365" y="24"/>
                  </a:lnTo>
                  <a:lnTo>
                    <a:pt x="4468" y="35"/>
                  </a:lnTo>
                  <a:lnTo>
                    <a:pt x="4580" y="47"/>
                  </a:lnTo>
                  <a:lnTo>
                    <a:pt x="4702" y="64"/>
                  </a:lnTo>
                  <a:lnTo>
                    <a:pt x="4830" y="83"/>
                  </a:lnTo>
                  <a:lnTo>
                    <a:pt x="4968" y="107"/>
                  </a:lnTo>
                  <a:lnTo>
                    <a:pt x="5112" y="135"/>
                  </a:lnTo>
                  <a:lnTo>
                    <a:pt x="5188" y="151"/>
                  </a:lnTo>
                  <a:lnTo>
                    <a:pt x="5263" y="169"/>
                  </a:lnTo>
                  <a:lnTo>
                    <a:pt x="5342" y="188"/>
                  </a:lnTo>
                  <a:lnTo>
                    <a:pt x="5422" y="207"/>
                  </a:lnTo>
                  <a:lnTo>
                    <a:pt x="5504" y="230"/>
                  </a:lnTo>
                  <a:lnTo>
                    <a:pt x="5587" y="253"/>
                  </a:lnTo>
                  <a:lnTo>
                    <a:pt x="5672" y="278"/>
                  </a:lnTo>
                  <a:lnTo>
                    <a:pt x="5758" y="304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prstDash val="solid"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7" name="타원 6"/>
          <p:cNvSpPr/>
          <p:nvPr/>
        </p:nvSpPr>
        <p:spPr>
          <a:xfrm rot="16200000">
            <a:off x="8563001" y="5494287"/>
            <a:ext cx="500066" cy="500066"/>
          </a:xfrm>
          <a:prstGeom prst="ellipse">
            <a:avLst/>
          </a:prstGeom>
          <a:solidFill>
            <a:schemeClr val="accent4">
              <a:alpha val="4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 rot="16200000">
            <a:off x="8072462" y="5741985"/>
            <a:ext cx="857256" cy="857256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 rot="16200000">
            <a:off x="8561216" y="4893166"/>
            <a:ext cx="183814" cy="183814"/>
          </a:xfrm>
          <a:prstGeom prst="ellipse">
            <a:avLst/>
          </a:prstGeom>
          <a:solidFill>
            <a:schemeClr val="accent2">
              <a:alpha val="48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 rot="948989">
            <a:off x="368960" y="3226068"/>
            <a:ext cx="494380" cy="494380"/>
          </a:xfrm>
          <a:prstGeom prst="ellipse">
            <a:avLst/>
          </a:prstGeom>
          <a:solidFill>
            <a:schemeClr val="accent4">
              <a:alpha val="7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 rot="948989">
            <a:off x="7866976" y="4866589"/>
            <a:ext cx="684000" cy="6840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 rot="948989">
            <a:off x="1286172" y="3301910"/>
            <a:ext cx="834104" cy="834104"/>
          </a:xfrm>
          <a:prstGeom prst="ellipse">
            <a:avLst/>
          </a:prstGeom>
          <a:solidFill>
            <a:schemeClr val="accent2">
              <a:alpha val="48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 rot="948989">
            <a:off x="7389480" y="4327669"/>
            <a:ext cx="876345" cy="876345"/>
          </a:xfrm>
          <a:prstGeom prst="ellipse">
            <a:avLst/>
          </a:prstGeom>
          <a:solidFill>
            <a:schemeClr val="accent1">
              <a:alpha val="48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 rot="948989">
            <a:off x="8761695" y="5118013"/>
            <a:ext cx="265403" cy="265403"/>
          </a:xfrm>
          <a:prstGeom prst="ellipse">
            <a:avLst/>
          </a:prstGeom>
          <a:solidFill>
            <a:schemeClr val="accent4">
              <a:alpha val="7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 rot="948989">
            <a:off x="5501480" y="4073437"/>
            <a:ext cx="212069" cy="212069"/>
          </a:xfrm>
          <a:prstGeom prst="ellipse">
            <a:avLst/>
          </a:prstGeom>
          <a:solidFill>
            <a:schemeClr val="accent4">
              <a:alpha val="4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 rot="948989">
            <a:off x="5861848" y="3950449"/>
            <a:ext cx="108000" cy="108000"/>
          </a:xfrm>
          <a:prstGeom prst="ellipse">
            <a:avLst/>
          </a:prstGeom>
          <a:solidFill>
            <a:schemeClr val="accent2">
              <a:alpha val="48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 rot="948989">
            <a:off x="6482238" y="4011648"/>
            <a:ext cx="1344173" cy="1344173"/>
          </a:xfrm>
          <a:prstGeom prst="ellipse">
            <a:avLst/>
          </a:prstGeom>
          <a:solidFill>
            <a:schemeClr val="accent2">
              <a:alpha val="48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357291" y="3071810"/>
            <a:ext cx="778671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57086" y="2500306"/>
            <a:ext cx="7772400" cy="57672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6" name="Freeform 12"/>
          <p:cNvSpPr/>
          <p:nvPr/>
        </p:nvSpPr>
        <p:spPr>
          <a:xfrm>
            <a:off x="0" y="1456791"/>
            <a:ext cx="9142413" cy="968375"/>
          </a:xfrm>
          <a:custGeom>
            <a:avLst/>
            <a:gdLst/>
            <a:cxnLst>
              <a:cxn ang="0">
                <a:pos x="0" y="30"/>
              </a:cxn>
              <a:cxn ang="0">
                <a:pos x="136" y="17"/>
              </a:cxn>
              <a:cxn ang="0">
                <a:pos x="369" y="4"/>
              </a:cxn>
              <a:cxn ang="0">
                <a:pos x="523" y="0"/>
              </a:cxn>
              <a:cxn ang="0">
                <a:pos x="703" y="0"/>
              </a:cxn>
              <a:cxn ang="0">
                <a:pos x="905" y="4"/>
              </a:cxn>
              <a:cxn ang="0">
                <a:pos x="967" y="6"/>
              </a:cxn>
              <a:cxn ang="0">
                <a:pos x="1094" y="16"/>
              </a:cxn>
              <a:cxn ang="0">
                <a:pos x="1220" y="28"/>
              </a:cxn>
              <a:cxn ang="0">
                <a:pos x="1345" y="45"/>
              </a:cxn>
              <a:cxn ang="0">
                <a:pos x="1530" y="77"/>
              </a:cxn>
              <a:cxn ang="0">
                <a:pos x="1768" y="127"/>
              </a:cxn>
              <a:cxn ang="0">
                <a:pos x="1995" y="183"/>
              </a:cxn>
              <a:cxn ang="0">
                <a:pos x="2202" y="242"/>
              </a:cxn>
              <a:cxn ang="0">
                <a:pos x="2471" y="324"/>
              </a:cxn>
              <a:cxn ang="0">
                <a:pos x="2613" y="371"/>
              </a:cxn>
              <a:cxn ang="0">
                <a:pos x="2825" y="433"/>
              </a:cxn>
              <a:cxn ang="0">
                <a:pos x="3035" y="485"/>
              </a:cxn>
              <a:cxn ang="0">
                <a:pos x="3247" y="528"/>
              </a:cxn>
              <a:cxn ang="0">
                <a:pos x="3459" y="564"/>
              </a:cxn>
              <a:cxn ang="0">
                <a:pos x="3566" y="577"/>
              </a:cxn>
              <a:cxn ang="0">
                <a:pos x="3767" y="598"/>
              </a:cxn>
              <a:cxn ang="0">
                <a:pos x="3957" y="609"/>
              </a:cxn>
              <a:cxn ang="0">
                <a:pos x="4139" y="609"/>
              </a:cxn>
              <a:cxn ang="0">
                <a:pos x="4316" y="597"/>
              </a:cxn>
              <a:cxn ang="0">
                <a:pos x="4492" y="574"/>
              </a:cxn>
              <a:cxn ang="0">
                <a:pos x="4669" y="540"/>
              </a:cxn>
              <a:cxn ang="0">
                <a:pos x="4851" y="495"/>
              </a:cxn>
              <a:cxn ang="0">
                <a:pos x="4944" y="467"/>
              </a:cxn>
              <a:cxn ang="0">
                <a:pos x="5045" y="433"/>
              </a:cxn>
              <a:cxn ang="0">
                <a:pos x="5139" y="399"/>
              </a:cxn>
              <a:cxn ang="0">
                <a:pos x="5225" y="363"/>
              </a:cxn>
              <a:cxn ang="0">
                <a:pos x="5306" y="327"/>
              </a:cxn>
              <a:cxn ang="0">
                <a:pos x="5446" y="254"/>
              </a:cxn>
              <a:cxn ang="0">
                <a:pos x="5560" y="185"/>
              </a:cxn>
              <a:cxn ang="0">
                <a:pos x="5647" y="123"/>
              </a:cxn>
              <a:cxn ang="0">
                <a:pos x="5709" y="74"/>
              </a:cxn>
              <a:cxn ang="0">
                <a:pos x="5759" y="30"/>
              </a:cxn>
            </a:cxnLst>
            <a:rect l="0" t="0" r="r" b="b"/>
            <a:pathLst>
              <a:path w="5759" h="610">
                <a:moveTo>
                  <a:pt x="0" y="30"/>
                </a:moveTo>
                <a:lnTo>
                  <a:pt x="0" y="30"/>
                </a:lnTo>
                <a:lnTo>
                  <a:pt x="61" y="24"/>
                </a:lnTo>
                <a:lnTo>
                  <a:pt x="136" y="17"/>
                </a:lnTo>
                <a:lnTo>
                  <a:pt x="238" y="10"/>
                </a:lnTo>
                <a:lnTo>
                  <a:pt x="369" y="4"/>
                </a:lnTo>
                <a:lnTo>
                  <a:pt x="443" y="2"/>
                </a:lnTo>
                <a:lnTo>
                  <a:pt x="523" y="0"/>
                </a:lnTo>
                <a:lnTo>
                  <a:pt x="609" y="0"/>
                </a:lnTo>
                <a:lnTo>
                  <a:pt x="703" y="0"/>
                </a:lnTo>
                <a:lnTo>
                  <a:pt x="801" y="1"/>
                </a:lnTo>
                <a:lnTo>
                  <a:pt x="905" y="4"/>
                </a:lnTo>
                <a:lnTo>
                  <a:pt x="905" y="4"/>
                </a:lnTo>
                <a:lnTo>
                  <a:pt x="967" y="6"/>
                </a:lnTo>
                <a:lnTo>
                  <a:pt x="1031" y="10"/>
                </a:lnTo>
                <a:lnTo>
                  <a:pt x="1094" y="16"/>
                </a:lnTo>
                <a:lnTo>
                  <a:pt x="1156" y="21"/>
                </a:lnTo>
                <a:lnTo>
                  <a:pt x="1220" y="28"/>
                </a:lnTo>
                <a:lnTo>
                  <a:pt x="1283" y="36"/>
                </a:lnTo>
                <a:lnTo>
                  <a:pt x="1345" y="45"/>
                </a:lnTo>
                <a:lnTo>
                  <a:pt x="1408" y="54"/>
                </a:lnTo>
                <a:lnTo>
                  <a:pt x="1530" y="77"/>
                </a:lnTo>
                <a:lnTo>
                  <a:pt x="1651" y="101"/>
                </a:lnTo>
                <a:lnTo>
                  <a:pt x="1768" y="127"/>
                </a:lnTo>
                <a:lnTo>
                  <a:pt x="1884" y="155"/>
                </a:lnTo>
                <a:lnTo>
                  <a:pt x="1995" y="183"/>
                </a:lnTo>
                <a:lnTo>
                  <a:pt x="2101" y="213"/>
                </a:lnTo>
                <a:lnTo>
                  <a:pt x="2202" y="242"/>
                </a:lnTo>
                <a:lnTo>
                  <a:pt x="2298" y="271"/>
                </a:lnTo>
                <a:lnTo>
                  <a:pt x="2471" y="324"/>
                </a:lnTo>
                <a:lnTo>
                  <a:pt x="2613" y="371"/>
                </a:lnTo>
                <a:lnTo>
                  <a:pt x="2613" y="371"/>
                </a:lnTo>
                <a:lnTo>
                  <a:pt x="2720" y="403"/>
                </a:lnTo>
                <a:lnTo>
                  <a:pt x="2825" y="433"/>
                </a:lnTo>
                <a:lnTo>
                  <a:pt x="2930" y="460"/>
                </a:lnTo>
                <a:lnTo>
                  <a:pt x="3035" y="485"/>
                </a:lnTo>
                <a:lnTo>
                  <a:pt x="3140" y="508"/>
                </a:lnTo>
                <a:lnTo>
                  <a:pt x="3247" y="528"/>
                </a:lnTo>
                <a:lnTo>
                  <a:pt x="3353" y="546"/>
                </a:lnTo>
                <a:lnTo>
                  <a:pt x="3459" y="564"/>
                </a:lnTo>
                <a:lnTo>
                  <a:pt x="3459" y="564"/>
                </a:lnTo>
                <a:lnTo>
                  <a:pt x="3566" y="577"/>
                </a:lnTo>
                <a:lnTo>
                  <a:pt x="3668" y="589"/>
                </a:lnTo>
                <a:lnTo>
                  <a:pt x="3767" y="598"/>
                </a:lnTo>
                <a:lnTo>
                  <a:pt x="3863" y="605"/>
                </a:lnTo>
                <a:lnTo>
                  <a:pt x="3957" y="609"/>
                </a:lnTo>
                <a:lnTo>
                  <a:pt x="4049" y="610"/>
                </a:lnTo>
                <a:lnTo>
                  <a:pt x="4139" y="609"/>
                </a:lnTo>
                <a:lnTo>
                  <a:pt x="4229" y="605"/>
                </a:lnTo>
                <a:lnTo>
                  <a:pt x="4316" y="597"/>
                </a:lnTo>
                <a:lnTo>
                  <a:pt x="4404" y="588"/>
                </a:lnTo>
                <a:lnTo>
                  <a:pt x="4492" y="574"/>
                </a:lnTo>
                <a:lnTo>
                  <a:pt x="4580" y="558"/>
                </a:lnTo>
                <a:lnTo>
                  <a:pt x="4669" y="540"/>
                </a:lnTo>
                <a:lnTo>
                  <a:pt x="4759" y="519"/>
                </a:lnTo>
                <a:lnTo>
                  <a:pt x="4851" y="495"/>
                </a:lnTo>
                <a:lnTo>
                  <a:pt x="4944" y="467"/>
                </a:lnTo>
                <a:lnTo>
                  <a:pt x="4944" y="467"/>
                </a:lnTo>
                <a:lnTo>
                  <a:pt x="4995" y="451"/>
                </a:lnTo>
                <a:lnTo>
                  <a:pt x="5045" y="433"/>
                </a:lnTo>
                <a:lnTo>
                  <a:pt x="5093" y="416"/>
                </a:lnTo>
                <a:lnTo>
                  <a:pt x="5139" y="399"/>
                </a:lnTo>
                <a:lnTo>
                  <a:pt x="5183" y="382"/>
                </a:lnTo>
                <a:lnTo>
                  <a:pt x="5225" y="363"/>
                </a:lnTo>
                <a:lnTo>
                  <a:pt x="5266" y="346"/>
                </a:lnTo>
                <a:lnTo>
                  <a:pt x="5306" y="327"/>
                </a:lnTo>
                <a:lnTo>
                  <a:pt x="5379" y="290"/>
                </a:lnTo>
                <a:lnTo>
                  <a:pt x="5446" y="254"/>
                </a:lnTo>
                <a:lnTo>
                  <a:pt x="5506" y="219"/>
                </a:lnTo>
                <a:lnTo>
                  <a:pt x="5560" y="185"/>
                </a:lnTo>
                <a:lnTo>
                  <a:pt x="5607" y="153"/>
                </a:lnTo>
                <a:lnTo>
                  <a:pt x="5647" y="123"/>
                </a:lnTo>
                <a:lnTo>
                  <a:pt x="5681" y="97"/>
                </a:lnTo>
                <a:lnTo>
                  <a:pt x="5709" y="74"/>
                </a:lnTo>
                <a:lnTo>
                  <a:pt x="5747" y="42"/>
                </a:lnTo>
                <a:lnTo>
                  <a:pt x="5759" y="30"/>
                </a:lnTo>
              </a:path>
            </a:pathLst>
          </a:custGeom>
          <a:noFill/>
          <a:ln w="19050">
            <a:solidFill>
              <a:schemeClr val="accent2"/>
            </a:solidFill>
            <a:prstDash val="solid"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Freeform 8"/>
          <p:cNvSpPr/>
          <p:nvPr/>
        </p:nvSpPr>
        <p:spPr>
          <a:xfrm>
            <a:off x="0" y="1214422"/>
            <a:ext cx="9139238" cy="1057275"/>
          </a:xfrm>
          <a:custGeom>
            <a:avLst/>
            <a:gdLst>
              <a:gd name="connsiteX0" fmla="*/ 0 w 5757"/>
              <a:gd name="connsiteY0" fmla="*/ 251 h 666"/>
              <a:gd name="connsiteX1" fmla="*/ 0 w 5757"/>
              <a:gd name="connsiteY1" fmla="*/ 251 h 666"/>
              <a:gd name="connsiteX2" fmla="*/ 68 w 5757"/>
              <a:gd name="connsiteY2" fmla="*/ 244 h 666"/>
              <a:gd name="connsiteX3" fmla="*/ 147 w 5757"/>
              <a:gd name="connsiteY3" fmla="*/ 236 h 666"/>
              <a:gd name="connsiteX4" fmla="*/ 252 w 5757"/>
              <a:gd name="connsiteY4" fmla="*/ 228 h 666"/>
              <a:gd name="connsiteX5" fmla="*/ 380 w 5757"/>
              <a:gd name="connsiteY5" fmla="*/ 219 h 666"/>
              <a:gd name="connsiteX6" fmla="*/ 526 w 5757"/>
              <a:gd name="connsiteY6" fmla="*/ 211 h 666"/>
              <a:gd name="connsiteX7" fmla="*/ 690 w 5757"/>
              <a:gd name="connsiteY7" fmla="*/ 205 h 666"/>
              <a:gd name="connsiteX8" fmla="*/ 777 w 5757"/>
              <a:gd name="connsiteY8" fmla="*/ 203 h 666"/>
              <a:gd name="connsiteX9" fmla="*/ 866 w 5757"/>
              <a:gd name="connsiteY9" fmla="*/ 201 h 666"/>
              <a:gd name="connsiteX10" fmla="*/ 957 w 5757"/>
              <a:gd name="connsiteY10" fmla="*/ 200 h 666"/>
              <a:gd name="connsiteX11" fmla="*/ 1052 w 5757"/>
              <a:gd name="connsiteY11" fmla="*/ 200 h 666"/>
              <a:gd name="connsiteX12" fmla="*/ 1146 w 5757"/>
              <a:gd name="connsiteY12" fmla="*/ 203 h 666"/>
              <a:gd name="connsiteX13" fmla="*/ 1242 w 5757"/>
              <a:gd name="connsiteY13" fmla="*/ 205 h 666"/>
              <a:gd name="connsiteX14" fmla="*/ 1339 w 5757"/>
              <a:gd name="connsiteY14" fmla="*/ 209 h 666"/>
              <a:gd name="connsiteX15" fmla="*/ 1437 w 5757"/>
              <a:gd name="connsiteY15" fmla="*/ 215 h 666"/>
              <a:gd name="connsiteX16" fmla="*/ 1534 w 5757"/>
              <a:gd name="connsiteY16" fmla="*/ 221 h 666"/>
              <a:gd name="connsiteX17" fmla="*/ 1631 w 5757"/>
              <a:gd name="connsiteY17" fmla="*/ 231 h 666"/>
              <a:gd name="connsiteX18" fmla="*/ 1726 w 5757"/>
              <a:gd name="connsiteY18" fmla="*/ 241 h 666"/>
              <a:gd name="connsiteX19" fmla="*/ 1820 w 5757"/>
              <a:gd name="connsiteY19" fmla="*/ 255 h 666"/>
              <a:gd name="connsiteX20" fmla="*/ 1914 w 5757"/>
              <a:gd name="connsiteY20" fmla="*/ 269 h 666"/>
              <a:gd name="connsiteX21" fmla="*/ 2003 w 5757"/>
              <a:gd name="connsiteY21" fmla="*/ 287 h 666"/>
              <a:gd name="connsiteX22" fmla="*/ 2091 w 5757"/>
              <a:gd name="connsiteY22" fmla="*/ 305 h 666"/>
              <a:gd name="connsiteX23" fmla="*/ 2134 w 5757"/>
              <a:gd name="connsiteY23" fmla="*/ 316 h 666"/>
              <a:gd name="connsiteX24" fmla="*/ 2176 w 5757"/>
              <a:gd name="connsiteY24" fmla="*/ 327 h 666"/>
              <a:gd name="connsiteX25" fmla="*/ 2218 w 5757"/>
              <a:gd name="connsiteY25" fmla="*/ 339 h 666"/>
              <a:gd name="connsiteX26" fmla="*/ 2258 w 5757"/>
              <a:gd name="connsiteY26" fmla="*/ 352 h 666"/>
              <a:gd name="connsiteX27" fmla="*/ 2296 w 5757"/>
              <a:gd name="connsiteY27" fmla="*/ 365 h 666"/>
              <a:gd name="connsiteX28" fmla="*/ 2335 w 5757"/>
              <a:gd name="connsiteY28" fmla="*/ 379 h 666"/>
              <a:gd name="connsiteX29" fmla="*/ 2335 w 5757"/>
              <a:gd name="connsiteY29" fmla="*/ 379 h 666"/>
              <a:gd name="connsiteX30" fmla="*/ 2438 w 5757"/>
              <a:gd name="connsiteY30" fmla="*/ 416 h 666"/>
              <a:gd name="connsiteX31" fmla="*/ 2537 w 5757"/>
              <a:gd name="connsiteY31" fmla="*/ 451 h 666"/>
              <a:gd name="connsiteX32" fmla="*/ 2635 w 5757"/>
              <a:gd name="connsiteY32" fmla="*/ 481 h 666"/>
              <a:gd name="connsiteX33" fmla="*/ 2731 w 5757"/>
              <a:gd name="connsiteY33" fmla="*/ 510 h 666"/>
              <a:gd name="connsiteX34" fmla="*/ 2825 w 5757"/>
              <a:gd name="connsiteY34" fmla="*/ 536 h 666"/>
              <a:gd name="connsiteX35" fmla="*/ 2916 w 5757"/>
              <a:gd name="connsiteY35" fmla="*/ 558 h 666"/>
              <a:gd name="connsiteX36" fmla="*/ 3005 w 5757"/>
              <a:gd name="connsiteY36" fmla="*/ 578 h 666"/>
              <a:gd name="connsiteX37" fmla="*/ 3093 w 5757"/>
              <a:gd name="connsiteY37" fmla="*/ 597 h 666"/>
              <a:gd name="connsiteX38" fmla="*/ 3179 w 5757"/>
              <a:gd name="connsiteY38" fmla="*/ 613 h 666"/>
              <a:gd name="connsiteX39" fmla="*/ 3261 w 5757"/>
              <a:gd name="connsiteY39" fmla="*/ 626 h 666"/>
              <a:gd name="connsiteX40" fmla="*/ 3342 w 5757"/>
              <a:gd name="connsiteY40" fmla="*/ 637 h 666"/>
              <a:gd name="connsiteX41" fmla="*/ 3421 w 5757"/>
              <a:gd name="connsiteY41" fmla="*/ 646 h 666"/>
              <a:gd name="connsiteX42" fmla="*/ 3498 w 5757"/>
              <a:gd name="connsiteY42" fmla="*/ 654 h 666"/>
              <a:gd name="connsiteX43" fmla="*/ 3646 w 5757"/>
              <a:gd name="connsiteY43" fmla="*/ 664 h 666"/>
              <a:gd name="connsiteX44" fmla="*/ 3717 w 5757"/>
              <a:gd name="connsiteY44" fmla="*/ 666 h 666"/>
              <a:gd name="connsiteX45" fmla="*/ 3786 w 5757"/>
              <a:gd name="connsiteY45" fmla="*/ 666 h 666"/>
              <a:gd name="connsiteX46" fmla="*/ 3853 w 5757"/>
              <a:gd name="connsiteY46" fmla="*/ 666 h 666"/>
              <a:gd name="connsiteX47" fmla="*/ 3918 w 5757"/>
              <a:gd name="connsiteY47" fmla="*/ 665 h 666"/>
              <a:gd name="connsiteX48" fmla="*/ 3982 w 5757"/>
              <a:gd name="connsiteY48" fmla="*/ 662 h 666"/>
              <a:gd name="connsiteX49" fmla="*/ 4043 w 5757"/>
              <a:gd name="connsiteY49" fmla="*/ 658 h 666"/>
              <a:gd name="connsiteX50" fmla="*/ 4102 w 5757"/>
              <a:gd name="connsiteY50" fmla="*/ 653 h 666"/>
              <a:gd name="connsiteX51" fmla="*/ 4159 w 5757"/>
              <a:gd name="connsiteY51" fmla="*/ 648 h 666"/>
              <a:gd name="connsiteX52" fmla="*/ 4215 w 5757"/>
              <a:gd name="connsiteY52" fmla="*/ 641 h 666"/>
              <a:gd name="connsiteX53" fmla="*/ 4322 w 5757"/>
              <a:gd name="connsiteY53" fmla="*/ 628 h 666"/>
              <a:gd name="connsiteX54" fmla="*/ 4421 w 5757"/>
              <a:gd name="connsiteY54" fmla="*/ 612 h 666"/>
              <a:gd name="connsiteX55" fmla="*/ 4511 w 5757"/>
              <a:gd name="connsiteY55" fmla="*/ 594 h 666"/>
              <a:gd name="connsiteX56" fmla="*/ 4595 w 5757"/>
              <a:gd name="connsiteY56" fmla="*/ 578 h 666"/>
              <a:gd name="connsiteX57" fmla="*/ 4595 w 5757"/>
              <a:gd name="connsiteY57" fmla="*/ 578 h 666"/>
              <a:gd name="connsiteX58" fmla="*/ 4674 w 5757"/>
              <a:gd name="connsiteY58" fmla="*/ 562 h 666"/>
              <a:gd name="connsiteX59" fmla="*/ 4747 w 5757"/>
              <a:gd name="connsiteY59" fmla="*/ 545 h 666"/>
              <a:gd name="connsiteX60" fmla="*/ 4819 w 5757"/>
              <a:gd name="connsiteY60" fmla="*/ 526 h 666"/>
              <a:gd name="connsiteX61" fmla="*/ 4887 w 5757"/>
              <a:gd name="connsiteY61" fmla="*/ 506 h 666"/>
              <a:gd name="connsiteX62" fmla="*/ 4952 w 5757"/>
              <a:gd name="connsiteY62" fmla="*/ 487 h 666"/>
              <a:gd name="connsiteX63" fmla="*/ 5016 w 5757"/>
              <a:gd name="connsiteY63" fmla="*/ 465 h 666"/>
              <a:gd name="connsiteX64" fmla="*/ 5075 w 5757"/>
              <a:gd name="connsiteY64" fmla="*/ 443 h 666"/>
              <a:gd name="connsiteX65" fmla="*/ 5132 w 5757"/>
              <a:gd name="connsiteY65" fmla="*/ 420 h 666"/>
              <a:gd name="connsiteX66" fmla="*/ 5187 w 5757"/>
              <a:gd name="connsiteY66" fmla="*/ 396 h 666"/>
              <a:gd name="connsiteX67" fmla="*/ 5239 w 5757"/>
              <a:gd name="connsiteY67" fmla="*/ 372 h 666"/>
              <a:gd name="connsiteX68" fmla="*/ 5287 w 5757"/>
              <a:gd name="connsiteY68" fmla="*/ 348 h 666"/>
              <a:gd name="connsiteX69" fmla="*/ 5334 w 5757"/>
              <a:gd name="connsiteY69" fmla="*/ 324 h 666"/>
              <a:gd name="connsiteX70" fmla="*/ 5378 w 5757"/>
              <a:gd name="connsiteY70" fmla="*/ 300 h 666"/>
              <a:gd name="connsiteX71" fmla="*/ 5417 w 5757"/>
              <a:gd name="connsiteY71" fmla="*/ 276 h 666"/>
              <a:gd name="connsiteX72" fmla="*/ 5456 w 5757"/>
              <a:gd name="connsiteY72" fmla="*/ 252 h 666"/>
              <a:gd name="connsiteX73" fmla="*/ 5492 w 5757"/>
              <a:gd name="connsiteY73" fmla="*/ 228 h 666"/>
              <a:gd name="connsiteX74" fmla="*/ 5525 w 5757"/>
              <a:gd name="connsiteY74" fmla="*/ 205 h 666"/>
              <a:gd name="connsiteX75" fmla="*/ 5557 w 5757"/>
              <a:gd name="connsiteY75" fmla="*/ 183 h 666"/>
              <a:gd name="connsiteX76" fmla="*/ 5585 w 5757"/>
              <a:gd name="connsiteY76" fmla="*/ 162 h 666"/>
              <a:gd name="connsiteX77" fmla="*/ 5612 w 5757"/>
              <a:gd name="connsiteY77" fmla="*/ 140 h 666"/>
              <a:gd name="connsiteX78" fmla="*/ 5657 w 5757"/>
              <a:gd name="connsiteY78" fmla="*/ 102 h 666"/>
              <a:gd name="connsiteX79" fmla="*/ 5695 w 5757"/>
              <a:gd name="connsiteY79" fmla="*/ 68 h 666"/>
              <a:gd name="connsiteX80" fmla="*/ 5723 w 5757"/>
              <a:gd name="connsiteY80" fmla="*/ 40 h 666"/>
              <a:gd name="connsiteX81" fmla="*/ 5741 w 5757"/>
              <a:gd name="connsiteY81" fmla="*/ 19 h 666"/>
              <a:gd name="connsiteX82" fmla="*/ 5757 w 5757"/>
              <a:gd name="connsiteY82" fmla="*/ 0 h 666"/>
              <a:gd name="connsiteX0" fmla="*/ 0 w 5757"/>
              <a:gd name="connsiteY0" fmla="*/ 251 h 666"/>
              <a:gd name="connsiteX1" fmla="*/ 0 w 5757"/>
              <a:gd name="connsiteY1" fmla="*/ 251 h 666"/>
              <a:gd name="connsiteX2" fmla="*/ 68 w 5757"/>
              <a:gd name="connsiteY2" fmla="*/ 244 h 666"/>
              <a:gd name="connsiteX3" fmla="*/ 147 w 5757"/>
              <a:gd name="connsiteY3" fmla="*/ 236 h 666"/>
              <a:gd name="connsiteX4" fmla="*/ 252 w 5757"/>
              <a:gd name="connsiteY4" fmla="*/ 228 h 666"/>
              <a:gd name="connsiteX5" fmla="*/ 380 w 5757"/>
              <a:gd name="connsiteY5" fmla="*/ 219 h 666"/>
              <a:gd name="connsiteX6" fmla="*/ 526 w 5757"/>
              <a:gd name="connsiteY6" fmla="*/ 211 h 666"/>
              <a:gd name="connsiteX7" fmla="*/ 690 w 5757"/>
              <a:gd name="connsiteY7" fmla="*/ 205 h 666"/>
              <a:gd name="connsiteX8" fmla="*/ 777 w 5757"/>
              <a:gd name="connsiteY8" fmla="*/ 203 h 666"/>
              <a:gd name="connsiteX9" fmla="*/ 866 w 5757"/>
              <a:gd name="connsiteY9" fmla="*/ 201 h 666"/>
              <a:gd name="connsiteX10" fmla="*/ 957 w 5757"/>
              <a:gd name="connsiteY10" fmla="*/ 200 h 666"/>
              <a:gd name="connsiteX11" fmla="*/ 1052 w 5757"/>
              <a:gd name="connsiteY11" fmla="*/ 200 h 666"/>
              <a:gd name="connsiteX12" fmla="*/ 1146 w 5757"/>
              <a:gd name="connsiteY12" fmla="*/ 203 h 666"/>
              <a:gd name="connsiteX13" fmla="*/ 1242 w 5757"/>
              <a:gd name="connsiteY13" fmla="*/ 205 h 666"/>
              <a:gd name="connsiteX14" fmla="*/ 1339 w 5757"/>
              <a:gd name="connsiteY14" fmla="*/ 209 h 666"/>
              <a:gd name="connsiteX15" fmla="*/ 1437 w 5757"/>
              <a:gd name="connsiteY15" fmla="*/ 215 h 666"/>
              <a:gd name="connsiteX16" fmla="*/ 1534 w 5757"/>
              <a:gd name="connsiteY16" fmla="*/ 221 h 666"/>
              <a:gd name="connsiteX17" fmla="*/ 1631 w 5757"/>
              <a:gd name="connsiteY17" fmla="*/ 231 h 666"/>
              <a:gd name="connsiteX18" fmla="*/ 1726 w 5757"/>
              <a:gd name="connsiteY18" fmla="*/ 241 h 666"/>
              <a:gd name="connsiteX19" fmla="*/ 1820 w 5757"/>
              <a:gd name="connsiteY19" fmla="*/ 255 h 666"/>
              <a:gd name="connsiteX20" fmla="*/ 1914 w 5757"/>
              <a:gd name="connsiteY20" fmla="*/ 269 h 666"/>
              <a:gd name="connsiteX21" fmla="*/ 2003 w 5757"/>
              <a:gd name="connsiteY21" fmla="*/ 287 h 666"/>
              <a:gd name="connsiteX22" fmla="*/ 2091 w 5757"/>
              <a:gd name="connsiteY22" fmla="*/ 305 h 666"/>
              <a:gd name="connsiteX23" fmla="*/ 2134 w 5757"/>
              <a:gd name="connsiteY23" fmla="*/ 316 h 666"/>
              <a:gd name="connsiteX24" fmla="*/ 2176 w 5757"/>
              <a:gd name="connsiteY24" fmla="*/ 327 h 666"/>
              <a:gd name="connsiteX25" fmla="*/ 2218 w 5757"/>
              <a:gd name="connsiteY25" fmla="*/ 339 h 666"/>
              <a:gd name="connsiteX26" fmla="*/ 2258 w 5757"/>
              <a:gd name="connsiteY26" fmla="*/ 352 h 666"/>
              <a:gd name="connsiteX27" fmla="*/ 2296 w 5757"/>
              <a:gd name="connsiteY27" fmla="*/ 365 h 666"/>
              <a:gd name="connsiteX28" fmla="*/ 2335 w 5757"/>
              <a:gd name="connsiteY28" fmla="*/ 379 h 666"/>
              <a:gd name="connsiteX29" fmla="*/ 2335 w 5757"/>
              <a:gd name="connsiteY29" fmla="*/ 379 h 666"/>
              <a:gd name="connsiteX30" fmla="*/ 2438 w 5757"/>
              <a:gd name="connsiteY30" fmla="*/ 416 h 666"/>
              <a:gd name="connsiteX31" fmla="*/ 2537 w 5757"/>
              <a:gd name="connsiteY31" fmla="*/ 451 h 666"/>
              <a:gd name="connsiteX32" fmla="*/ 2635 w 5757"/>
              <a:gd name="connsiteY32" fmla="*/ 481 h 666"/>
              <a:gd name="connsiteX33" fmla="*/ 2731 w 5757"/>
              <a:gd name="connsiteY33" fmla="*/ 510 h 666"/>
              <a:gd name="connsiteX34" fmla="*/ 2825 w 5757"/>
              <a:gd name="connsiteY34" fmla="*/ 536 h 666"/>
              <a:gd name="connsiteX35" fmla="*/ 2916 w 5757"/>
              <a:gd name="connsiteY35" fmla="*/ 558 h 666"/>
              <a:gd name="connsiteX36" fmla="*/ 3005 w 5757"/>
              <a:gd name="connsiteY36" fmla="*/ 578 h 666"/>
              <a:gd name="connsiteX37" fmla="*/ 3093 w 5757"/>
              <a:gd name="connsiteY37" fmla="*/ 597 h 666"/>
              <a:gd name="connsiteX38" fmla="*/ 3179 w 5757"/>
              <a:gd name="connsiteY38" fmla="*/ 613 h 666"/>
              <a:gd name="connsiteX39" fmla="*/ 3261 w 5757"/>
              <a:gd name="connsiteY39" fmla="*/ 626 h 666"/>
              <a:gd name="connsiteX40" fmla="*/ 3342 w 5757"/>
              <a:gd name="connsiteY40" fmla="*/ 637 h 666"/>
              <a:gd name="connsiteX41" fmla="*/ 3421 w 5757"/>
              <a:gd name="connsiteY41" fmla="*/ 646 h 666"/>
              <a:gd name="connsiteX42" fmla="*/ 3498 w 5757"/>
              <a:gd name="connsiteY42" fmla="*/ 654 h 666"/>
              <a:gd name="connsiteX43" fmla="*/ 3717 w 5757"/>
              <a:gd name="connsiteY43" fmla="*/ 666 h 666"/>
              <a:gd name="connsiteX44" fmla="*/ 3786 w 5757"/>
              <a:gd name="connsiteY44" fmla="*/ 666 h 666"/>
              <a:gd name="connsiteX45" fmla="*/ 3853 w 5757"/>
              <a:gd name="connsiteY45" fmla="*/ 666 h 666"/>
              <a:gd name="connsiteX46" fmla="*/ 3918 w 5757"/>
              <a:gd name="connsiteY46" fmla="*/ 665 h 666"/>
              <a:gd name="connsiteX47" fmla="*/ 3982 w 5757"/>
              <a:gd name="connsiteY47" fmla="*/ 662 h 666"/>
              <a:gd name="connsiteX48" fmla="*/ 4043 w 5757"/>
              <a:gd name="connsiteY48" fmla="*/ 658 h 666"/>
              <a:gd name="connsiteX49" fmla="*/ 4102 w 5757"/>
              <a:gd name="connsiteY49" fmla="*/ 653 h 666"/>
              <a:gd name="connsiteX50" fmla="*/ 4159 w 5757"/>
              <a:gd name="connsiteY50" fmla="*/ 648 h 666"/>
              <a:gd name="connsiteX51" fmla="*/ 4215 w 5757"/>
              <a:gd name="connsiteY51" fmla="*/ 641 h 666"/>
              <a:gd name="connsiteX52" fmla="*/ 4322 w 5757"/>
              <a:gd name="connsiteY52" fmla="*/ 628 h 666"/>
              <a:gd name="connsiteX53" fmla="*/ 4421 w 5757"/>
              <a:gd name="connsiteY53" fmla="*/ 612 h 666"/>
              <a:gd name="connsiteX54" fmla="*/ 4511 w 5757"/>
              <a:gd name="connsiteY54" fmla="*/ 594 h 666"/>
              <a:gd name="connsiteX55" fmla="*/ 4595 w 5757"/>
              <a:gd name="connsiteY55" fmla="*/ 578 h 666"/>
              <a:gd name="connsiteX56" fmla="*/ 4595 w 5757"/>
              <a:gd name="connsiteY56" fmla="*/ 578 h 666"/>
              <a:gd name="connsiteX57" fmla="*/ 4674 w 5757"/>
              <a:gd name="connsiteY57" fmla="*/ 562 h 666"/>
              <a:gd name="connsiteX58" fmla="*/ 4747 w 5757"/>
              <a:gd name="connsiteY58" fmla="*/ 545 h 666"/>
              <a:gd name="connsiteX59" fmla="*/ 4819 w 5757"/>
              <a:gd name="connsiteY59" fmla="*/ 526 h 666"/>
              <a:gd name="connsiteX60" fmla="*/ 4887 w 5757"/>
              <a:gd name="connsiteY60" fmla="*/ 506 h 666"/>
              <a:gd name="connsiteX61" fmla="*/ 4952 w 5757"/>
              <a:gd name="connsiteY61" fmla="*/ 487 h 666"/>
              <a:gd name="connsiteX62" fmla="*/ 5016 w 5757"/>
              <a:gd name="connsiteY62" fmla="*/ 465 h 666"/>
              <a:gd name="connsiteX63" fmla="*/ 5075 w 5757"/>
              <a:gd name="connsiteY63" fmla="*/ 443 h 666"/>
              <a:gd name="connsiteX64" fmla="*/ 5132 w 5757"/>
              <a:gd name="connsiteY64" fmla="*/ 420 h 666"/>
              <a:gd name="connsiteX65" fmla="*/ 5187 w 5757"/>
              <a:gd name="connsiteY65" fmla="*/ 396 h 666"/>
              <a:gd name="connsiteX66" fmla="*/ 5239 w 5757"/>
              <a:gd name="connsiteY66" fmla="*/ 372 h 666"/>
              <a:gd name="connsiteX67" fmla="*/ 5287 w 5757"/>
              <a:gd name="connsiteY67" fmla="*/ 348 h 666"/>
              <a:gd name="connsiteX68" fmla="*/ 5334 w 5757"/>
              <a:gd name="connsiteY68" fmla="*/ 324 h 666"/>
              <a:gd name="connsiteX69" fmla="*/ 5378 w 5757"/>
              <a:gd name="connsiteY69" fmla="*/ 300 h 666"/>
              <a:gd name="connsiteX70" fmla="*/ 5417 w 5757"/>
              <a:gd name="connsiteY70" fmla="*/ 276 h 666"/>
              <a:gd name="connsiteX71" fmla="*/ 5456 w 5757"/>
              <a:gd name="connsiteY71" fmla="*/ 252 h 666"/>
              <a:gd name="connsiteX72" fmla="*/ 5492 w 5757"/>
              <a:gd name="connsiteY72" fmla="*/ 228 h 666"/>
              <a:gd name="connsiteX73" fmla="*/ 5525 w 5757"/>
              <a:gd name="connsiteY73" fmla="*/ 205 h 666"/>
              <a:gd name="connsiteX74" fmla="*/ 5557 w 5757"/>
              <a:gd name="connsiteY74" fmla="*/ 183 h 666"/>
              <a:gd name="connsiteX75" fmla="*/ 5585 w 5757"/>
              <a:gd name="connsiteY75" fmla="*/ 162 h 666"/>
              <a:gd name="connsiteX76" fmla="*/ 5612 w 5757"/>
              <a:gd name="connsiteY76" fmla="*/ 140 h 666"/>
              <a:gd name="connsiteX77" fmla="*/ 5657 w 5757"/>
              <a:gd name="connsiteY77" fmla="*/ 102 h 666"/>
              <a:gd name="connsiteX78" fmla="*/ 5695 w 5757"/>
              <a:gd name="connsiteY78" fmla="*/ 68 h 666"/>
              <a:gd name="connsiteX79" fmla="*/ 5723 w 5757"/>
              <a:gd name="connsiteY79" fmla="*/ 40 h 666"/>
              <a:gd name="connsiteX80" fmla="*/ 5741 w 5757"/>
              <a:gd name="connsiteY80" fmla="*/ 19 h 666"/>
              <a:gd name="connsiteX81" fmla="*/ 5757 w 5757"/>
              <a:gd name="connsiteY81" fmla="*/ 0 h 666"/>
              <a:gd name="connsiteX0" fmla="*/ 0 w 5757"/>
              <a:gd name="connsiteY0" fmla="*/ 251 h 666"/>
              <a:gd name="connsiteX1" fmla="*/ 0 w 5757"/>
              <a:gd name="connsiteY1" fmla="*/ 251 h 666"/>
              <a:gd name="connsiteX2" fmla="*/ 68 w 5757"/>
              <a:gd name="connsiteY2" fmla="*/ 244 h 666"/>
              <a:gd name="connsiteX3" fmla="*/ 147 w 5757"/>
              <a:gd name="connsiteY3" fmla="*/ 236 h 666"/>
              <a:gd name="connsiteX4" fmla="*/ 252 w 5757"/>
              <a:gd name="connsiteY4" fmla="*/ 228 h 666"/>
              <a:gd name="connsiteX5" fmla="*/ 380 w 5757"/>
              <a:gd name="connsiteY5" fmla="*/ 219 h 666"/>
              <a:gd name="connsiteX6" fmla="*/ 526 w 5757"/>
              <a:gd name="connsiteY6" fmla="*/ 211 h 666"/>
              <a:gd name="connsiteX7" fmla="*/ 690 w 5757"/>
              <a:gd name="connsiteY7" fmla="*/ 205 h 666"/>
              <a:gd name="connsiteX8" fmla="*/ 777 w 5757"/>
              <a:gd name="connsiteY8" fmla="*/ 203 h 666"/>
              <a:gd name="connsiteX9" fmla="*/ 866 w 5757"/>
              <a:gd name="connsiteY9" fmla="*/ 201 h 666"/>
              <a:gd name="connsiteX10" fmla="*/ 957 w 5757"/>
              <a:gd name="connsiteY10" fmla="*/ 200 h 666"/>
              <a:gd name="connsiteX11" fmla="*/ 1052 w 5757"/>
              <a:gd name="connsiteY11" fmla="*/ 200 h 666"/>
              <a:gd name="connsiteX12" fmla="*/ 1146 w 5757"/>
              <a:gd name="connsiteY12" fmla="*/ 203 h 666"/>
              <a:gd name="connsiteX13" fmla="*/ 1242 w 5757"/>
              <a:gd name="connsiteY13" fmla="*/ 205 h 666"/>
              <a:gd name="connsiteX14" fmla="*/ 1339 w 5757"/>
              <a:gd name="connsiteY14" fmla="*/ 209 h 666"/>
              <a:gd name="connsiteX15" fmla="*/ 1437 w 5757"/>
              <a:gd name="connsiteY15" fmla="*/ 215 h 666"/>
              <a:gd name="connsiteX16" fmla="*/ 1534 w 5757"/>
              <a:gd name="connsiteY16" fmla="*/ 221 h 666"/>
              <a:gd name="connsiteX17" fmla="*/ 1631 w 5757"/>
              <a:gd name="connsiteY17" fmla="*/ 231 h 666"/>
              <a:gd name="connsiteX18" fmla="*/ 1726 w 5757"/>
              <a:gd name="connsiteY18" fmla="*/ 241 h 666"/>
              <a:gd name="connsiteX19" fmla="*/ 1820 w 5757"/>
              <a:gd name="connsiteY19" fmla="*/ 255 h 666"/>
              <a:gd name="connsiteX20" fmla="*/ 1914 w 5757"/>
              <a:gd name="connsiteY20" fmla="*/ 269 h 666"/>
              <a:gd name="connsiteX21" fmla="*/ 2003 w 5757"/>
              <a:gd name="connsiteY21" fmla="*/ 287 h 666"/>
              <a:gd name="connsiteX22" fmla="*/ 2091 w 5757"/>
              <a:gd name="connsiteY22" fmla="*/ 305 h 666"/>
              <a:gd name="connsiteX23" fmla="*/ 2134 w 5757"/>
              <a:gd name="connsiteY23" fmla="*/ 316 h 666"/>
              <a:gd name="connsiteX24" fmla="*/ 2176 w 5757"/>
              <a:gd name="connsiteY24" fmla="*/ 327 h 666"/>
              <a:gd name="connsiteX25" fmla="*/ 2218 w 5757"/>
              <a:gd name="connsiteY25" fmla="*/ 339 h 666"/>
              <a:gd name="connsiteX26" fmla="*/ 2258 w 5757"/>
              <a:gd name="connsiteY26" fmla="*/ 352 h 666"/>
              <a:gd name="connsiteX27" fmla="*/ 2296 w 5757"/>
              <a:gd name="connsiteY27" fmla="*/ 365 h 666"/>
              <a:gd name="connsiteX28" fmla="*/ 2335 w 5757"/>
              <a:gd name="connsiteY28" fmla="*/ 379 h 666"/>
              <a:gd name="connsiteX29" fmla="*/ 2335 w 5757"/>
              <a:gd name="connsiteY29" fmla="*/ 379 h 666"/>
              <a:gd name="connsiteX30" fmla="*/ 2438 w 5757"/>
              <a:gd name="connsiteY30" fmla="*/ 416 h 666"/>
              <a:gd name="connsiteX31" fmla="*/ 2537 w 5757"/>
              <a:gd name="connsiteY31" fmla="*/ 451 h 666"/>
              <a:gd name="connsiteX32" fmla="*/ 2635 w 5757"/>
              <a:gd name="connsiteY32" fmla="*/ 481 h 666"/>
              <a:gd name="connsiteX33" fmla="*/ 2731 w 5757"/>
              <a:gd name="connsiteY33" fmla="*/ 510 h 666"/>
              <a:gd name="connsiteX34" fmla="*/ 2825 w 5757"/>
              <a:gd name="connsiteY34" fmla="*/ 536 h 666"/>
              <a:gd name="connsiteX35" fmla="*/ 2916 w 5757"/>
              <a:gd name="connsiteY35" fmla="*/ 558 h 666"/>
              <a:gd name="connsiteX36" fmla="*/ 3005 w 5757"/>
              <a:gd name="connsiteY36" fmla="*/ 578 h 666"/>
              <a:gd name="connsiteX37" fmla="*/ 3093 w 5757"/>
              <a:gd name="connsiteY37" fmla="*/ 597 h 666"/>
              <a:gd name="connsiteX38" fmla="*/ 3179 w 5757"/>
              <a:gd name="connsiteY38" fmla="*/ 613 h 666"/>
              <a:gd name="connsiteX39" fmla="*/ 3261 w 5757"/>
              <a:gd name="connsiteY39" fmla="*/ 626 h 666"/>
              <a:gd name="connsiteX40" fmla="*/ 3342 w 5757"/>
              <a:gd name="connsiteY40" fmla="*/ 637 h 666"/>
              <a:gd name="connsiteX41" fmla="*/ 3421 w 5757"/>
              <a:gd name="connsiteY41" fmla="*/ 646 h 666"/>
              <a:gd name="connsiteX42" fmla="*/ 3498 w 5757"/>
              <a:gd name="connsiteY42" fmla="*/ 654 h 666"/>
              <a:gd name="connsiteX43" fmla="*/ 3786 w 5757"/>
              <a:gd name="connsiteY43" fmla="*/ 666 h 666"/>
              <a:gd name="connsiteX44" fmla="*/ 3853 w 5757"/>
              <a:gd name="connsiteY44" fmla="*/ 666 h 666"/>
              <a:gd name="connsiteX45" fmla="*/ 3918 w 5757"/>
              <a:gd name="connsiteY45" fmla="*/ 665 h 666"/>
              <a:gd name="connsiteX46" fmla="*/ 3982 w 5757"/>
              <a:gd name="connsiteY46" fmla="*/ 662 h 666"/>
              <a:gd name="connsiteX47" fmla="*/ 4043 w 5757"/>
              <a:gd name="connsiteY47" fmla="*/ 658 h 666"/>
              <a:gd name="connsiteX48" fmla="*/ 4102 w 5757"/>
              <a:gd name="connsiteY48" fmla="*/ 653 h 666"/>
              <a:gd name="connsiteX49" fmla="*/ 4159 w 5757"/>
              <a:gd name="connsiteY49" fmla="*/ 648 h 666"/>
              <a:gd name="connsiteX50" fmla="*/ 4215 w 5757"/>
              <a:gd name="connsiteY50" fmla="*/ 641 h 666"/>
              <a:gd name="connsiteX51" fmla="*/ 4322 w 5757"/>
              <a:gd name="connsiteY51" fmla="*/ 628 h 666"/>
              <a:gd name="connsiteX52" fmla="*/ 4421 w 5757"/>
              <a:gd name="connsiteY52" fmla="*/ 612 h 666"/>
              <a:gd name="connsiteX53" fmla="*/ 4511 w 5757"/>
              <a:gd name="connsiteY53" fmla="*/ 594 h 666"/>
              <a:gd name="connsiteX54" fmla="*/ 4595 w 5757"/>
              <a:gd name="connsiteY54" fmla="*/ 578 h 666"/>
              <a:gd name="connsiteX55" fmla="*/ 4595 w 5757"/>
              <a:gd name="connsiteY55" fmla="*/ 578 h 666"/>
              <a:gd name="connsiteX56" fmla="*/ 4674 w 5757"/>
              <a:gd name="connsiteY56" fmla="*/ 562 h 666"/>
              <a:gd name="connsiteX57" fmla="*/ 4747 w 5757"/>
              <a:gd name="connsiteY57" fmla="*/ 545 h 666"/>
              <a:gd name="connsiteX58" fmla="*/ 4819 w 5757"/>
              <a:gd name="connsiteY58" fmla="*/ 526 h 666"/>
              <a:gd name="connsiteX59" fmla="*/ 4887 w 5757"/>
              <a:gd name="connsiteY59" fmla="*/ 506 h 666"/>
              <a:gd name="connsiteX60" fmla="*/ 4952 w 5757"/>
              <a:gd name="connsiteY60" fmla="*/ 487 h 666"/>
              <a:gd name="connsiteX61" fmla="*/ 5016 w 5757"/>
              <a:gd name="connsiteY61" fmla="*/ 465 h 666"/>
              <a:gd name="connsiteX62" fmla="*/ 5075 w 5757"/>
              <a:gd name="connsiteY62" fmla="*/ 443 h 666"/>
              <a:gd name="connsiteX63" fmla="*/ 5132 w 5757"/>
              <a:gd name="connsiteY63" fmla="*/ 420 h 666"/>
              <a:gd name="connsiteX64" fmla="*/ 5187 w 5757"/>
              <a:gd name="connsiteY64" fmla="*/ 396 h 666"/>
              <a:gd name="connsiteX65" fmla="*/ 5239 w 5757"/>
              <a:gd name="connsiteY65" fmla="*/ 372 h 666"/>
              <a:gd name="connsiteX66" fmla="*/ 5287 w 5757"/>
              <a:gd name="connsiteY66" fmla="*/ 348 h 666"/>
              <a:gd name="connsiteX67" fmla="*/ 5334 w 5757"/>
              <a:gd name="connsiteY67" fmla="*/ 324 h 666"/>
              <a:gd name="connsiteX68" fmla="*/ 5378 w 5757"/>
              <a:gd name="connsiteY68" fmla="*/ 300 h 666"/>
              <a:gd name="connsiteX69" fmla="*/ 5417 w 5757"/>
              <a:gd name="connsiteY69" fmla="*/ 276 h 666"/>
              <a:gd name="connsiteX70" fmla="*/ 5456 w 5757"/>
              <a:gd name="connsiteY70" fmla="*/ 252 h 666"/>
              <a:gd name="connsiteX71" fmla="*/ 5492 w 5757"/>
              <a:gd name="connsiteY71" fmla="*/ 228 h 666"/>
              <a:gd name="connsiteX72" fmla="*/ 5525 w 5757"/>
              <a:gd name="connsiteY72" fmla="*/ 205 h 666"/>
              <a:gd name="connsiteX73" fmla="*/ 5557 w 5757"/>
              <a:gd name="connsiteY73" fmla="*/ 183 h 666"/>
              <a:gd name="connsiteX74" fmla="*/ 5585 w 5757"/>
              <a:gd name="connsiteY74" fmla="*/ 162 h 666"/>
              <a:gd name="connsiteX75" fmla="*/ 5612 w 5757"/>
              <a:gd name="connsiteY75" fmla="*/ 140 h 666"/>
              <a:gd name="connsiteX76" fmla="*/ 5657 w 5757"/>
              <a:gd name="connsiteY76" fmla="*/ 102 h 666"/>
              <a:gd name="connsiteX77" fmla="*/ 5695 w 5757"/>
              <a:gd name="connsiteY77" fmla="*/ 68 h 666"/>
              <a:gd name="connsiteX78" fmla="*/ 5723 w 5757"/>
              <a:gd name="connsiteY78" fmla="*/ 40 h 666"/>
              <a:gd name="connsiteX79" fmla="*/ 5741 w 5757"/>
              <a:gd name="connsiteY79" fmla="*/ 19 h 666"/>
              <a:gd name="connsiteX80" fmla="*/ 5757 w 5757"/>
              <a:gd name="connsiteY80" fmla="*/ 0 h 666"/>
              <a:gd name="connsiteX0" fmla="*/ 0 w 5757"/>
              <a:gd name="connsiteY0" fmla="*/ 251 h 666"/>
              <a:gd name="connsiteX1" fmla="*/ 0 w 5757"/>
              <a:gd name="connsiteY1" fmla="*/ 251 h 666"/>
              <a:gd name="connsiteX2" fmla="*/ 68 w 5757"/>
              <a:gd name="connsiteY2" fmla="*/ 244 h 666"/>
              <a:gd name="connsiteX3" fmla="*/ 147 w 5757"/>
              <a:gd name="connsiteY3" fmla="*/ 236 h 666"/>
              <a:gd name="connsiteX4" fmla="*/ 252 w 5757"/>
              <a:gd name="connsiteY4" fmla="*/ 228 h 666"/>
              <a:gd name="connsiteX5" fmla="*/ 380 w 5757"/>
              <a:gd name="connsiteY5" fmla="*/ 219 h 666"/>
              <a:gd name="connsiteX6" fmla="*/ 526 w 5757"/>
              <a:gd name="connsiteY6" fmla="*/ 211 h 666"/>
              <a:gd name="connsiteX7" fmla="*/ 690 w 5757"/>
              <a:gd name="connsiteY7" fmla="*/ 205 h 666"/>
              <a:gd name="connsiteX8" fmla="*/ 777 w 5757"/>
              <a:gd name="connsiteY8" fmla="*/ 203 h 666"/>
              <a:gd name="connsiteX9" fmla="*/ 866 w 5757"/>
              <a:gd name="connsiteY9" fmla="*/ 201 h 666"/>
              <a:gd name="connsiteX10" fmla="*/ 957 w 5757"/>
              <a:gd name="connsiteY10" fmla="*/ 200 h 666"/>
              <a:gd name="connsiteX11" fmla="*/ 1052 w 5757"/>
              <a:gd name="connsiteY11" fmla="*/ 200 h 666"/>
              <a:gd name="connsiteX12" fmla="*/ 1146 w 5757"/>
              <a:gd name="connsiteY12" fmla="*/ 203 h 666"/>
              <a:gd name="connsiteX13" fmla="*/ 1242 w 5757"/>
              <a:gd name="connsiteY13" fmla="*/ 205 h 666"/>
              <a:gd name="connsiteX14" fmla="*/ 1339 w 5757"/>
              <a:gd name="connsiteY14" fmla="*/ 209 h 666"/>
              <a:gd name="connsiteX15" fmla="*/ 1437 w 5757"/>
              <a:gd name="connsiteY15" fmla="*/ 215 h 666"/>
              <a:gd name="connsiteX16" fmla="*/ 1534 w 5757"/>
              <a:gd name="connsiteY16" fmla="*/ 221 h 666"/>
              <a:gd name="connsiteX17" fmla="*/ 1631 w 5757"/>
              <a:gd name="connsiteY17" fmla="*/ 231 h 666"/>
              <a:gd name="connsiteX18" fmla="*/ 1726 w 5757"/>
              <a:gd name="connsiteY18" fmla="*/ 241 h 666"/>
              <a:gd name="connsiteX19" fmla="*/ 1820 w 5757"/>
              <a:gd name="connsiteY19" fmla="*/ 255 h 666"/>
              <a:gd name="connsiteX20" fmla="*/ 1914 w 5757"/>
              <a:gd name="connsiteY20" fmla="*/ 269 h 666"/>
              <a:gd name="connsiteX21" fmla="*/ 2003 w 5757"/>
              <a:gd name="connsiteY21" fmla="*/ 287 h 666"/>
              <a:gd name="connsiteX22" fmla="*/ 2091 w 5757"/>
              <a:gd name="connsiteY22" fmla="*/ 305 h 666"/>
              <a:gd name="connsiteX23" fmla="*/ 2176 w 5757"/>
              <a:gd name="connsiteY23" fmla="*/ 327 h 666"/>
              <a:gd name="connsiteX24" fmla="*/ 2218 w 5757"/>
              <a:gd name="connsiteY24" fmla="*/ 339 h 666"/>
              <a:gd name="connsiteX25" fmla="*/ 2258 w 5757"/>
              <a:gd name="connsiteY25" fmla="*/ 352 h 666"/>
              <a:gd name="connsiteX26" fmla="*/ 2296 w 5757"/>
              <a:gd name="connsiteY26" fmla="*/ 365 h 666"/>
              <a:gd name="connsiteX27" fmla="*/ 2335 w 5757"/>
              <a:gd name="connsiteY27" fmla="*/ 379 h 666"/>
              <a:gd name="connsiteX28" fmla="*/ 2335 w 5757"/>
              <a:gd name="connsiteY28" fmla="*/ 379 h 666"/>
              <a:gd name="connsiteX29" fmla="*/ 2438 w 5757"/>
              <a:gd name="connsiteY29" fmla="*/ 416 h 666"/>
              <a:gd name="connsiteX30" fmla="*/ 2537 w 5757"/>
              <a:gd name="connsiteY30" fmla="*/ 451 h 666"/>
              <a:gd name="connsiteX31" fmla="*/ 2635 w 5757"/>
              <a:gd name="connsiteY31" fmla="*/ 481 h 666"/>
              <a:gd name="connsiteX32" fmla="*/ 2731 w 5757"/>
              <a:gd name="connsiteY32" fmla="*/ 510 h 666"/>
              <a:gd name="connsiteX33" fmla="*/ 2825 w 5757"/>
              <a:gd name="connsiteY33" fmla="*/ 536 h 666"/>
              <a:gd name="connsiteX34" fmla="*/ 2916 w 5757"/>
              <a:gd name="connsiteY34" fmla="*/ 558 h 666"/>
              <a:gd name="connsiteX35" fmla="*/ 3005 w 5757"/>
              <a:gd name="connsiteY35" fmla="*/ 578 h 666"/>
              <a:gd name="connsiteX36" fmla="*/ 3093 w 5757"/>
              <a:gd name="connsiteY36" fmla="*/ 597 h 666"/>
              <a:gd name="connsiteX37" fmla="*/ 3179 w 5757"/>
              <a:gd name="connsiteY37" fmla="*/ 613 h 666"/>
              <a:gd name="connsiteX38" fmla="*/ 3261 w 5757"/>
              <a:gd name="connsiteY38" fmla="*/ 626 h 666"/>
              <a:gd name="connsiteX39" fmla="*/ 3342 w 5757"/>
              <a:gd name="connsiteY39" fmla="*/ 637 h 666"/>
              <a:gd name="connsiteX40" fmla="*/ 3421 w 5757"/>
              <a:gd name="connsiteY40" fmla="*/ 646 h 666"/>
              <a:gd name="connsiteX41" fmla="*/ 3498 w 5757"/>
              <a:gd name="connsiteY41" fmla="*/ 654 h 666"/>
              <a:gd name="connsiteX42" fmla="*/ 3786 w 5757"/>
              <a:gd name="connsiteY42" fmla="*/ 666 h 666"/>
              <a:gd name="connsiteX43" fmla="*/ 3853 w 5757"/>
              <a:gd name="connsiteY43" fmla="*/ 666 h 666"/>
              <a:gd name="connsiteX44" fmla="*/ 3918 w 5757"/>
              <a:gd name="connsiteY44" fmla="*/ 665 h 666"/>
              <a:gd name="connsiteX45" fmla="*/ 3982 w 5757"/>
              <a:gd name="connsiteY45" fmla="*/ 662 h 666"/>
              <a:gd name="connsiteX46" fmla="*/ 4043 w 5757"/>
              <a:gd name="connsiteY46" fmla="*/ 658 h 666"/>
              <a:gd name="connsiteX47" fmla="*/ 4102 w 5757"/>
              <a:gd name="connsiteY47" fmla="*/ 653 h 666"/>
              <a:gd name="connsiteX48" fmla="*/ 4159 w 5757"/>
              <a:gd name="connsiteY48" fmla="*/ 648 h 666"/>
              <a:gd name="connsiteX49" fmla="*/ 4215 w 5757"/>
              <a:gd name="connsiteY49" fmla="*/ 641 h 666"/>
              <a:gd name="connsiteX50" fmla="*/ 4322 w 5757"/>
              <a:gd name="connsiteY50" fmla="*/ 628 h 666"/>
              <a:gd name="connsiteX51" fmla="*/ 4421 w 5757"/>
              <a:gd name="connsiteY51" fmla="*/ 612 h 666"/>
              <a:gd name="connsiteX52" fmla="*/ 4511 w 5757"/>
              <a:gd name="connsiteY52" fmla="*/ 594 h 666"/>
              <a:gd name="connsiteX53" fmla="*/ 4595 w 5757"/>
              <a:gd name="connsiteY53" fmla="*/ 578 h 666"/>
              <a:gd name="connsiteX54" fmla="*/ 4595 w 5757"/>
              <a:gd name="connsiteY54" fmla="*/ 578 h 666"/>
              <a:gd name="connsiteX55" fmla="*/ 4674 w 5757"/>
              <a:gd name="connsiteY55" fmla="*/ 562 h 666"/>
              <a:gd name="connsiteX56" fmla="*/ 4747 w 5757"/>
              <a:gd name="connsiteY56" fmla="*/ 545 h 666"/>
              <a:gd name="connsiteX57" fmla="*/ 4819 w 5757"/>
              <a:gd name="connsiteY57" fmla="*/ 526 h 666"/>
              <a:gd name="connsiteX58" fmla="*/ 4887 w 5757"/>
              <a:gd name="connsiteY58" fmla="*/ 506 h 666"/>
              <a:gd name="connsiteX59" fmla="*/ 4952 w 5757"/>
              <a:gd name="connsiteY59" fmla="*/ 487 h 666"/>
              <a:gd name="connsiteX60" fmla="*/ 5016 w 5757"/>
              <a:gd name="connsiteY60" fmla="*/ 465 h 666"/>
              <a:gd name="connsiteX61" fmla="*/ 5075 w 5757"/>
              <a:gd name="connsiteY61" fmla="*/ 443 h 666"/>
              <a:gd name="connsiteX62" fmla="*/ 5132 w 5757"/>
              <a:gd name="connsiteY62" fmla="*/ 420 h 666"/>
              <a:gd name="connsiteX63" fmla="*/ 5187 w 5757"/>
              <a:gd name="connsiteY63" fmla="*/ 396 h 666"/>
              <a:gd name="connsiteX64" fmla="*/ 5239 w 5757"/>
              <a:gd name="connsiteY64" fmla="*/ 372 h 666"/>
              <a:gd name="connsiteX65" fmla="*/ 5287 w 5757"/>
              <a:gd name="connsiteY65" fmla="*/ 348 h 666"/>
              <a:gd name="connsiteX66" fmla="*/ 5334 w 5757"/>
              <a:gd name="connsiteY66" fmla="*/ 324 h 666"/>
              <a:gd name="connsiteX67" fmla="*/ 5378 w 5757"/>
              <a:gd name="connsiteY67" fmla="*/ 300 h 666"/>
              <a:gd name="connsiteX68" fmla="*/ 5417 w 5757"/>
              <a:gd name="connsiteY68" fmla="*/ 276 h 666"/>
              <a:gd name="connsiteX69" fmla="*/ 5456 w 5757"/>
              <a:gd name="connsiteY69" fmla="*/ 252 h 666"/>
              <a:gd name="connsiteX70" fmla="*/ 5492 w 5757"/>
              <a:gd name="connsiteY70" fmla="*/ 228 h 666"/>
              <a:gd name="connsiteX71" fmla="*/ 5525 w 5757"/>
              <a:gd name="connsiteY71" fmla="*/ 205 h 666"/>
              <a:gd name="connsiteX72" fmla="*/ 5557 w 5757"/>
              <a:gd name="connsiteY72" fmla="*/ 183 h 666"/>
              <a:gd name="connsiteX73" fmla="*/ 5585 w 5757"/>
              <a:gd name="connsiteY73" fmla="*/ 162 h 666"/>
              <a:gd name="connsiteX74" fmla="*/ 5612 w 5757"/>
              <a:gd name="connsiteY74" fmla="*/ 140 h 666"/>
              <a:gd name="connsiteX75" fmla="*/ 5657 w 5757"/>
              <a:gd name="connsiteY75" fmla="*/ 102 h 666"/>
              <a:gd name="connsiteX76" fmla="*/ 5695 w 5757"/>
              <a:gd name="connsiteY76" fmla="*/ 68 h 666"/>
              <a:gd name="connsiteX77" fmla="*/ 5723 w 5757"/>
              <a:gd name="connsiteY77" fmla="*/ 40 h 666"/>
              <a:gd name="connsiteX78" fmla="*/ 5741 w 5757"/>
              <a:gd name="connsiteY78" fmla="*/ 19 h 666"/>
              <a:gd name="connsiteX79" fmla="*/ 5757 w 5757"/>
              <a:gd name="connsiteY79" fmla="*/ 0 h 666"/>
              <a:gd name="connsiteX0" fmla="*/ 0 w 5757"/>
              <a:gd name="connsiteY0" fmla="*/ 251 h 666"/>
              <a:gd name="connsiteX1" fmla="*/ 0 w 5757"/>
              <a:gd name="connsiteY1" fmla="*/ 251 h 666"/>
              <a:gd name="connsiteX2" fmla="*/ 68 w 5757"/>
              <a:gd name="connsiteY2" fmla="*/ 244 h 666"/>
              <a:gd name="connsiteX3" fmla="*/ 147 w 5757"/>
              <a:gd name="connsiteY3" fmla="*/ 236 h 666"/>
              <a:gd name="connsiteX4" fmla="*/ 252 w 5757"/>
              <a:gd name="connsiteY4" fmla="*/ 228 h 666"/>
              <a:gd name="connsiteX5" fmla="*/ 380 w 5757"/>
              <a:gd name="connsiteY5" fmla="*/ 219 h 666"/>
              <a:gd name="connsiteX6" fmla="*/ 526 w 5757"/>
              <a:gd name="connsiteY6" fmla="*/ 211 h 666"/>
              <a:gd name="connsiteX7" fmla="*/ 690 w 5757"/>
              <a:gd name="connsiteY7" fmla="*/ 205 h 666"/>
              <a:gd name="connsiteX8" fmla="*/ 777 w 5757"/>
              <a:gd name="connsiteY8" fmla="*/ 203 h 666"/>
              <a:gd name="connsiteX9" fmla="*/ 866 w 5757"/>
              <a:gd name="connsiteY9" fmla="*/ 201 h 666"/>
              <a:gd name="connsiteX10" fmla="*/ 957 w 5757"/>
              <a:gd name="connsiteY10" fmla="*/ 200 h 666"/>
              <a:gd name="connsiteX11" fmla="*/ 1052 w 5757"/>
              <a:gd name="connsiteY11" fmla="*/ 200 h 666"/>
              <a:gd name="connsiteX12" fmla="*/ 1146 w 5757"/>
              <a:gd name="connsiteY12" fmla="*/ 203 h 666"/>
              <a:gd name="connsiteX13" fmla="*/ 1242 w 5757"/>
              <a:gd name="connsiteY13" fmla="*/ 205 h 666"/>
              <a:gd name="connsiteX14" fmla="*/ 1339 w 5757"/>
              <a:gd name="connsiteY14" fmla="*/ 209 h 666"/>
              <a:gd name="connsiteX15" fmla="*/ 1437 w 5757"/>
              <a:gd name="connsiteY15" fmla="*/ 215 h 666"/>
              <a:gd name="connsiteX16" fmla="*/ 1534 w 5757"/>
              <a:gd name="connsiteY16" fmla="*/ 221 h 666"/>
              <a:gd name="connsiteX17" fmla="*/ 1631 w 5757"/>
              <a:gd name="connsiteY17" fmla="*/ 231 h 666"/>
              <a:gd name="connsiteX18" fmla="*/ 1726 w 5757"/>
              <a:gd name="connsiteY18" fmla="*/ 241 h 666"/>
              <a:gd name="connsiteX19" fmla="*/ 1820 w 5757"/>
              <a:gd name="connsiteY19" fmla="*/ 255 h 666"/>
              <a:gd name="connsiteX20" fmla="*/ 1914 w 5757"/>
              <a:gd name="connsiteY20" fmla="*/ 269 h 666"/>
              <a:gd name="connsiteX21" fmla="*/ 2003 w 5757"/>
              <a:gd name="connsiteY21" fmla="*/ 287 h 666"/>
              <a:gd name="connsiteX22" fmla="*/ 2091 w 5757"/>
              <a:gd name="connsiteY22" fmla="*/ 305 h 666"/>
              <a:gd name="connsiteX23" fmla="*/ 2176 w 5757"/>
              <a:gd name="connsiteY23" fmla="*/ 327 h 666"/>
              <a:gd name="connsiteX24" fmla="*/ 2258 w 5757"/>
              <a:gd name="connsiteY24" fmla="*/ 352 h 666"/>
              <a:gd name="connsiteX25" fmla="*/ 2296 w 5757"/>
              <a:gd name="connsiteY25" fmla="*/ 365 h 666"/>
              <a:gd name="connsiteX26" fmla="*/ 2335 w 5757"/>
              <a:gd name="connsiteY26" fmla="*/ 379 h 666"/>
              <a:gd name="connsiteX27" fmla="*/ 2335 w 5757"/>
              <a:gd name="connsiteY27" fmla="*/ 379 h 666"/>
              <a:gd name="connsiteX28" fmla="*/ 2438 w 5757"/>
              <a:gd name="connsiteY28" fmla="*/ 416 h 666"/>
              <a:gd name="connsiteX29" fmla="*/ 2537 w 5757"/>
              <a:gd name="connsiteY29" fmla="*/ 451 h 666"/>
              <a:gd name="connsiteX30" fmla="*/ 2635 w 5757"/>
              <a:gd name="connsiteY30" fmla="*/ 481 h 666"/>
              <a:gd name="connsiteX31" fmla="*/ 2731 w 5757"/>
              <a:gd name="connsiteY31" fmla="*/ 510 h 666"/>
              <a:gd name="connsiteX32" fmla="*/ 2825 w 5757"/>
              <a:gd name="connsiteY32" fmla="*/ 536 h 666"/>
              <a:gd name="connsiteX33" fmla="*/ 2916 w 5757"/>
              <a:gd name="connsiteY33" fmla="*/ 558 h 666"/>
              <a:gd name="connsiteX34" fmla="*/ 3005 w 5757"/>
              <a:gd name="connsiteY34" fmla="*/ 578 h 666"/>
              <a:gd name="connsiteX35" fmla="*/ 3093 w 5757"/>
              <a:gd name="connsiteY35" fmla="*/ 597 h 666"/>
              <a:gd name="connsiteX36" fmla="*/ 3179 w 5757"/>
              <a:gd name="connsiteY36" fmla="*/ 613 h 666"/>
              <a:gd name="connsiteX37" fmla="*/ 3261 w 5757"/>
              <a:gd name="connsiteY37" fmla="*/ 626 h 666"/>
              <a:gd name="connsiteX38" fmla="*/ 3342 w 5757"/>
              <a:gd name="connsiteY38" fmla="*/ 637 h 666"/>
              <a:gd name="connsiteX39" fmla="*/ 3421 w 5757"/>
              <a:gd name="connsiteY39" fmla="*/ 646 h 666"/>
              <a:gd name="connsiteX40" fmla="*/ 3498 w 5757"/>
              <a:gd name="connsiteY40" fmla="*/ 654 h 666"/>
              <a:gd name="connsiteX41" fmla="*/ 3786 w 5757"/>
              <a:gd name="connsiteY41" fmla="*/ 666 h 666"/>
              <a:gd name="connsiteX42" fmla="*/ 3853 w 5757"/>
              <a:gd name="connsiteY42" fmla="*/ 666 h 666"/>
              <a:gd name="connsiteX43" fmla="*/ 3918 w 5757"/>
              <a:gd name="connsiteY43" fmla="*/ 665 h 666"/>
              <a:gd name="connsiteX44" fmla="*/ 3982 w 5757"/>
              <a:gd name="connsiteY44" fmla="*/ 662 h 666"/>
              <a:gd name="connsiteX45" fmla="*/ 4043 w 5757"/>
              <a:gd name="connsiteY45" fmla="*/ 658 h 666"/>
              <a:gd name="connsiteX46" fmla="*/ 4102 w 5757"/>
              <a:gd name="connsiteY46" fmla="*/ 653 h 666"/>
              <a:gd name="connsiteX47" fmla="*/ 4159 w 5757"/>
              <a:gd name="connsiteY47" fmla="*/ 648 h 666"/>
              <a:gd name="connsiteX48" fmla="*/ 4215 w 5757"/>
              <a:gd name="connsiteY48" fmla="*/ 641 h 666"/>
              <a:gd name="connsiteX49" fmla="*/ 4322 w 5757"/>
              <a:gd name="connsiteY49" fmla="*/ 628 h 666"/>
              <a:gd name="connsiteX50" fmla="*/ 4421 w 5757"/>
              <a:gd name="connsiteY50" fmla="*/ 612 h 666"/>
              <a:gd name="connsiteX51" fmla="*/ 4511 w 5757"/>
              <a:gd name="connsiteY51" fmla="*/ 594 h 666"/>
              <a:gd name="connsiteX52" fmla="*/ 4595 w 5757"/>
              <a:gd name="connsiteY52" fmla="*/ 578 h 666"/>
              <a:gd name="connsiteX53" fmla="*/ 4595 w 5757"/>
              <a:gd name="connsiteY53" fmla="*/ 578 h 666"/>
              <a:gd name="connsiteX54" fmla="*/ 4674 w 5757"/>
              <a:gd name="connsiteY54" fmla="*/ 562 h 666"/>
              <a:gd name="connsiteX55" fmla="*/ 4747 w 5757"/>
              <a:gd name="connsiteY55" fmla="*/ 545 h 666"/>
              <a:gd name="connsiteX56" fmla="*/ 4819 w 5757"/>
              <a:gd name="connsiteY56" fmla="*/ 526 h 666"/>
              <a:gd name="connsiteX57" fmla="*/ 4887 w 5757"/>
              <a:gd name="connsiteY57" fmla="*/ 506 h 666"/>
              <a:gd name="connsiteX58" fmla="*/ 4952 w 5757"/>
              <a:gd name="connsiteY58" fmla="*/ 487 h 666"/>
              <a:gd name="connsiteX59" fmla="*/ 5016 w 5757"/>
              <a:gd name="connsiteY59" fmla="*/ 465 h 666"/>
              <a:gd name="connsiteX60" fmla="*/ 5075 w 5757"/>
              <a:gd name="connsiteY60" fmla="*/ 443 h 666"/>
              <a:gd name="connsiteX61" fmla="*/ 5132 w 5757"/>
              <a:gd name="connsiteY61" fmla="*/ 420 h 666"/>
              <a:gd name="connsiteX62" fmla="*/ 5187 w 5757"/>
              <a:gd name="connsiteY62" fmla="*/ 396 h 666"/>
              <a:gd name="connsiteX63" fmla="*/ 5239 w 5757"/>
              <a:gd name="connsiteY63" fmla="*/ 372 h 666"/>
              <a:gd name="connsiteX64" fmla="*/ 5287 w 5757"/>
              <a:gd name="connsiteY64" fmla="*/ 348 h 666"/>
              <a:gd name="connsiteX65" fmla="*/ 5334 w 5757"/>
              <a:gd name="connsiteY65" fmla="*/ 324 h 666"/>
              <a:gd name="connsiteX66" fmla="*/ 5378 w 5757"/>
              <a:gd name="connsiteY66" fmla="*/ 300 h 666"/>
              <a:gd name="connsiteX67" fmla="*/ 5417 w 5757"/>
              <a:gd name="connsiteY67" fmla="*/ 276 h 666"/>
              <a:gd name="connsiteX68" fmla="*/ 5456 w 5757"/>
              <a:gd name="connsiteY68" fmla="*/ 252 h 666"/>
              <a:gd name="connsiteX69" fmla="*/ 5492 w 5757"/>
              <a:gd name="connsiteY69" fmla="*/ 228 h 666"/>
              <a:gd name="connsiteX70" fmla="*/ 5525 w 5757"/>
              <a:gd name="connsiteY70" fmla="*/ 205 h 666"/>
              <a:gd name="connsiteX71" fmla="*/ 5557 w 5757"/>
              <a:gd name="connsiteY71" fmla="*/ 183 h 666"/>
              <a:gd name="connsiteX72" fmla="*/ 5585 w 5757"/>
              <a:gd name="connsiteY72" fmla="*/ 162 h 666"/>
              <a:gd name="connsiteX73" fmla="*/ 5612 w 5757"/>
              <a:gd name="connsiteY73" fmla="*/ 140 h 666"/>
              <a:gd name="connsiteX74" fmla="*/ 5657 w 5757"/>
              <a:gd name="connsiteY74" fmla="*/ 102 h 666"/>
              <a:gd name="connsiteX75" fmla="*/ 5695 w 5757"/>
              <a:gd name="connsiteY75" fmla="*/ 68 h 666"/>
              <a:gd name="connsiteX76" fmla="*/ 5723 w 5757"/>
              <a:gd name="connsiteY76" fmla="*/ 40 h 666"/>
              <a:gd name="connsiteX77" fmla="*/ 5741 w 5757"/>
              <a:gd name="connsiteY77" fmla="*/ 19 h 666"/>
              <a:gd name="connsiteX78" fmla="*/ 5757 w 5757"/>
              <a:gd name="connsiteY78" fmla="*/ 0 h 66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757" h="666">
                <a:moveTo>
                  <a:pt x="0" y="251"/>
                </a:moveTo>
                <a:lnTo>
                  <a:pt x="0" y="251"/>
                </a:lnTo>
                <a:cubicBezTo>
                  <a:pt x="23" y="249"/>
                  <a:pt x="45" y="246"/>
                  <a:pt x="68" y="244"/>
                </a:cubicBezTo>
                <a:cubicBezTo>
                  <a:pt x="94" y="241"/>
                  <a:pt x="121" y="239"/>
                  <a:pt x="147" y="236"/>
                </a:cubicBezTo>
                <a:lnTo>
                  <a:pt x="252" y="228"/>
                </a:lnTo>
                <a:lnTo>
                  <a:pt x="380" y="219"/>
                </a:lnTo>
                <a:lnTo>
                  <a:pt x="526" y="211"/>
                </a:lnTo>
                <a:lnTo>
                  <a:pt x="690" y="205"/>
                </a:lnTo>
                <a:cubicBezTo>
                  <a:pt x="719" y="204"/>
                  <a:pt x="748" y="204"/>
                  <a:pt x="777" y="203"/>
                </a:cubicBezTo>
                <a:cubicBezTo>
                  <a:pt x="807" y="202"/>
                  <a:pt x="836" y="202"/>
                  <a:pt x="866" y="201"/>
                </a:cubicBezTo>
                <a:cubicBezTo>
                  <a:pt x="896" y="201"/>
                  <a:pt x="927" y="200"/>
                  <a:pt x="957" y="200"/>
                </a:cubicBezTo>
                <a:lnTo>
                  <a:pt x="1052" y="200"/>
                </a:lnTo>
                <a:lnTo>
                  <a:pt x="1146" y="203"/>
                </a:lnTo>
                <a:cubicBezTo>
                  <a:pt x="1178" y="204"/>
                  <a:pt x="1210" y="204"/>
                  <a:pt x="1242" y="205"/>
                </a:cubicBezTo>
                <a:lnTo>
                  <a:pt x="1339" y="209"/>
                </a:lnTo>
                <a:lnTo>
                  <a:pt x="1437" y="215"/>
                </a:lnTo>
                <a:lnTo>
                  <a:pt x="1534" y="221"/>
                </a:lnTo>
                <a:lnTo>
                  <a:pt x="1631" y="231"/>
                </a:lnTo>
                <a:cubicBezTo>
                  <a:pt x="1663" y="234"/>
                  <a:pt x="1694" y="238"/>
                  <a:pt x="1726" y="241"/>
                </a:cubicBezTo>
                <a:cubicBezTo>
                  <a:pt x="1757" y="246"/>
                  <a:pt x="1789" y="250"/>
                  <a:pt x="1820" y="255"/>
                </a:cubicBezTo>
                <a:cubicBezTo>
                  <a:pt x="1851" y="260"/>
                  <a:pt x="1883" y="264"/>
                  <a:pt x="1914" y="269"/>
                </a:cubicBezTo>
                <a:lnTo>
                  <a:pt x="2003" y="287"/>
                </a:lnTo>
                <a:lnTo>
                  <a:pt x="2091" y="305"/>
                </a:lnTo>
                <a:cubicBezTo>
                  <a:pt x="2120" y="312"/>
                  <a:pt x="2155" y="321"/>
                  <a:pt x="2176" y="327"/>
                </a:cubicBezTo>
                <a:lnTo>
                  <a:pt x="2258" y="352"/>
                </a:lnTo>
                <a:cubicBezTo>
                  <a:pt x="2271" y="356"/>
                  <a:pt x="2283" y="361"/>
                  <a:pt x="2296" y="365"/>
                </a:cubicBezTo>
                <a:cubicBezTo>
                  <a:pt x="2309" y="370"/>
                  <a:pt x="2322" y="374"/>
                  <a:pt x="2335" y="379"/>
                </a:cubicBezTo>
                <a:lnTo>
                  <a:pt x="2335" y="379"/>
                </a:lnTo>
                <a:lnTo>
                  <a:pt x="2438" y="416"/>
                </a:lnTo>
                <a:cubicBezTo>
                  <a:pt x="2471" y="428"/>
                  <a:pt x="2504" y="439"/>
                  <a:pt x="2537" y="451"/>
                </a:cubicBezTo>
                <a:lnTo>
                  <a:pt x="2635" y="481"/>
                </a:lnTo>
                <a:cubicBezTo>
                  <a:pt x="2667" y="491"/>
                  <a:pt x="2699" y="500"/>
                  <a:pt x="2731" y="510"/>
                </a:cubicBezTo>
                <a:cubicBezTo>
                  <a:pt x="2762" y="519"/>
                  <a:pt x="2794" y="527"/>
                  <a:pt x="2825" y="536"/>
                </a:cubicBezTo>
                <a:lnTo>
                  <a:pt x="2916" y="558"/>
                </a:lnTo>
                <a:lnTo>
                  <a:pt x="3005" y="578"/>
                </a:lnTo>
                <a:lnTo>
                  <a:pt x="3093" y="597"/>
                </a:lnTo>
                <a:cubicBezTo>
                  <a:pt x="3122" y="602"/>
                  <a:pt x="3150" y="608"/>
                  <a:pt x="3179" y="613"/>
                </a:cubicBezTo>
                <a:cubicBezTo>
                  <a:pt x="3206" y="617"/>
                  <a:pt x="3234" y="622"/>
                  <a:pt x="3261" y="626"/>
                </a:cubicBezTo>
                <a:cubicBezTo>
                  <a:pt x="3288" y="630"/>
                  <a:pt x="3315" y="633"/>
                  <a:pt x="3342" y="637"/>
                </a:cubicBezTo>
                <a:lnTo>
                  <a:pt x="3421" y="646"/>
                </a:lnTo>
                <a:cubicBezTo>
                  <a:pt x="3447" y="649"/>
                  <a:pt x="3472" y="651"/>
                  <a:pt x="3498" y="654"/>
                </a:cubicBezTo>
                <a:lnTo>
                  <a:pt x="3786" y="666"/>
                </a:lnTo>
                <a:lnTo>
                  <a:pt x="3853" y="666"/>
                </a:lnTo>
                <a:cubicBezTo>
                  <a:pt x="3875" y="666"/>
                  <a:pt x="3896" y="665"/>
                  <a:pt x="3918" y="665"/>
                </a:cubicBezTo>
                <a:lnTo>
                  <a:pt x="3982" y="662"/>
                </a:lnTo>
                <a:cubicBezTo>
                  <a:pt x="4002" y="661"/>
                  <a:pt x="4023" y="659"/>
                  <a:pt x="4043" y="658"/>
                </a:cubicBezTo>
                <a:cubicBezTo>
                  <a:pt x="4063" y="656"/>
                  <a:pt x="4082" y="655"/>
                  <a:pt x="4102" y="653"/>
                </a:cubicBezTo>
                <a:cubicBezTo>
                  <a:pt x="4121" y="651"/>
                  <a:pt x="4140" y="650"/>
                  <a:pt x="4159" y="648"/>
                </a:cubicBezTo>
                <a:cubicBezTo>
                  <a:pt x="4178" y="646"/>
                  <a:pt x="4196" y="643"/>
                  <a:pt x="4215" y="641"/>
                </a:cubicBezTo>
                <a:cubicBezTo>
                  <a:pt x="4251" y="637"/>
                  <a:pt x="4286" y="632"/>
                  <a:pt x="4322" y="628"/>
                </a:cubicBezTo>
                <a:cubicBezTo>
                  <a:pt x="4355" y="623"/>
                  <a:pt x="4388" y="617"/>
                  <a:pt x="4421" y="612"/>
                </a:cubicBezTo>
                <a:lnTo>
                  <a:pt x="4511" y="594"/>
                </a:lnTo>
                <a:cubicBezTo>
                  <a:pt x="4539" y="589"/>
                  <a:pt x="4567" y="583"/>
                  <a:pt x="4595" y="578"/>
                </a:cubicBezTo>
                <a:lnTo>
                  <a:pt x="4595" y="578"/>
                </a:lnTo>
                <a:cubicBezTo>
                  <a:pt x="4621" y="573"/>
                  <a:pt x="4648" y="567"/>
                  <a:pt x="4674" y="562"/>
                </a:cubicBezTo>
                <a:cubicBezTo>
                  <a:pt x="4698" y="556"/>
                  <a:pt x="4723" y="551"/>
                  <a:pt x="4747" y="545"/>
                </a:cubicBezTo>
                <a:cubicBezTo>
                  <a:pt x="4771" y="539"/>
                  <a:pt x="4795" y="532"/>
                  <a:pt x="4819" y="526"/>
                </a:cubicBezTo>
                <a:cubicBezTo>
                  <a:pt x="4842" y="519"/>
                  <a:pt x="4864" y="513"/>
                  <a:pt x="4887" y="506"/>
                </a:cubicBezTo>
                <a:cubicBezTo>
                  <a:pt x="4909" y="500"/>
                  <a:pt x="4930" y="493"/>
                  <a:pt x="4952" y="487"/>
                </a:cubicBezTo>
                <a:cubicBezTo>
                  <a:pt x="4973" y="480"/>
                  <a:pt x="4995" y="472"/>
                  <a:pt x="5016" y="465"/>
                </a:cubicBezTo>
                <a:cubicBezTo>
                  <a:pt x="5036" y="458"/>
                  <a:pt x="5055" y="450"/>
                  <a:pt x="5075" y="443"/>
                </a:cubicBezTo>
                <a:cubicBezTo>
                  <a:pt x="5094" y="435"/>
                  <a:pt x="5113" y="428"/>
                  <a:pt x="5132" y="420"/>
                </a:cubicBezTo>
                <a:lnTo>
                  <a:pt x="5187" y="396"/>
                </a:lnTo>
                <a:lnTo>
                  <a:pt x="5239" y="372"/>
                </a:lnTo>
                <a:lnTo>
                  <a:pt x="5287" y="348"/>
                </a:lnTo>
                <a:cubicBezTo>
                  <a:pt x="5303" y="340"/>
                  <a:pt x="5318" y="332"/>
                  <a:pt x="5334" y="324"/>
                </a:cubicBezTo>
                <a:cubicBezTo>
                  <a:pt x="5349" y="316"/>
                  <a:pt x="5363" y="308"/>
                  <a:pt x="5378" y="300"/>
                </a:cubicBezTo>
                <a:lnTo>
                  <a:pt x="5417" y="276"/>
                </a:lnTo>
                <a:lnTo>
                  <a:pt x="5456" y="252"/>
                </a:lnTo>
                <a:lnTo>
                  <a:pt x="5492" y="228"/>
                </a:lnTo>
                <a:cubicBezTo>
                  <a:pt x="5503" y="220"/>
                  <a:pt x="5514" y="213"/>
                  <a:pt x="5525" y="205"/>
                </a:cubicBezTo>
                <a:cubicBezTo>
                  <a:pt x="5536" y="198"/>
                  <a:pt x="5546" y="190"/>
                  <a:pt x="5557" y="183"/>
                </a:cubicBezTo>
                <a:cubicBezTo>
                  <a:pt x="5566" y="176"/>
                  <a:pt x="5576" y="169"/>
                  <a:pt x="5585" y="162"/>
                </a:cubicBezTo>
                <a:cubicBezTo>
                  <a:pt x="5594" y="155"/>
                  <a:pt x="5603" y="147"/>
                  <a:pt x="5612" y="140"/>
                </a:cubicBezTo>
                <a:cubicBezTo>
                  <a:pt x="5627" y="127"/>
                  <a:pt x="5642" y="115"/>
                  <a:pt x="5657" y="102"/>
                </a:cubicBezTo>
                <a:cubicBezTo>
                  <a:pt x="5670" y="91"/>
                  <a:pt x="5682" y="79"/>
                  <a:pt x="5695" y="68"/>
                </a:cubicBezTo>
                <a:lnTo>
                  <a:pt x="5723" y="40"/>
                </a:lnTo>
                <a:lnTo>
                  <a:pt x="5741" y="19"/>
                </a:lnTo>
                <a:cubicBezTo>
                  <a:pt x="5746" y="13"/>
                  <a:pt x="5752" y="6"/>
                  <a:pt x="5757" y="0"/>
                </a:cubicBezTo>
              </a:path>
            </a:pathLst>
          </a:custGeom>
          <a:noFill/>
          <a:ln w="28575">
            <a:solidFill>
              <a:schemeClr val="accent5"/>
            </a:solidFill>
            <a:prstDash val="solid"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Freeform 12"/>
          <p:cNvSpPr/>
          <p:nvPr/>
        </p:nvSpPr>
        <p:spPr>
          <a:xfrm>
            <a:off x="0" y="4771046"/>
            <a:ext cx="9142413" cy="968375"/>
          </a:xfrm>
          <a:custGeom>
            <a:avLst/>
            <a:gdLst/>
            <a:cxnLst>
              <a:cxn ang="0">
                <a:pos x="0" y="30"/>
              </a:cxn>
              <a:cxn ang="0">
                <a:pos x="136" y="17"/>
              </a:cxn>
              <a:cxn ang="0">
                <a:pos x="369" y="4"/>
              </a:cxn>
              <a:cxn ang="0">
                <a:pos x="523" y="0"/>
              </a:cxn>
              <a:cxn ang="0">
                <a:pos x="703" y="0"/>
              </a:cxn>
              <a:cxn ang="0">
                <a:pos x="905" y="4"/>
              </a:cxn>
              <a:cxn ang="0">
                <a:pos x="967" y="6"/>
              </a:cxn>
              <a:cxn ang="0">
                <a:pos x="1094" y="16"/>
              </a:cxn>
              <a:cxn ang="0">
                <a:pos x="1220" y="28"/>
              </a:cxn>
              <a:cxn ang="0">
                <a:pos x="1345" y="45"/>
              </a:cxn>
              <a:cxn ang="0">
                <a:pos x="1530" y="77"/>
              </a:cxn>
              <a:cxn ang="0">
                <a:pos x="1768" y="127"/>
              </a:cxn>
              <a:cxn ang="0">
                <a:pos x="1995" y="183"/>
              </a:cxn>
              <a:cxn ang="0">
                <a:pos x="2202" y="242"/>
              </a:cxn>
              <a:cxn ang="0">
                <a:pos x="2471" y="324"/>
              </a:cxn>
              <a:cxn ang="0">
                <a:pos x="2613" y="371"/>
              </a:cxn>
              <a:cxn ang="0">
                <a:pos x="2825" y="433"/>
              </a:cxn>
              <a:cxn ang="0">
                <a:pos x="3035" y="485"/>
              </a:cxn>
              <a:cxn ang="0">
                <a:pos x="3247" y="528"/>
              </a:cxn>
              <a:cxn ang="0">
                <a:pos x="3459" y="564"/>
              </a:cxn>
              <a:cxn ang="0">
                <a:pos x="3566" y="577"/>
              </a:cxn>
              <a:cxn ang="0">
                <a:pos x="3767" y="598"/>
              </a:cxn>
              <a:cxn ang="0">
                <a:pos x="3957" y="609"/>
              </a:cxn>
              <a:cxn ang="0">
                <a:pos x="4139" y="609"/>
              </a:cxn>
              <a:cxn ang="0">
                <a:pos x="4316" y="597"/>
              </a:cxn>
              <a:cxn ang="0">
                <a:pos x="4492" y="574"/>
              </a:cxn>
              <a:cxn ang="0">
                <a:pos x="4669" y="540"/>
              </a:cxn>
              <a:cxn ang="0">
                <a:pos x="4851" y="495"/>
              </a:cxn>
              <a:cxn ang="0">
                <a:pos x="4944" y="467"/>
              </a:cxn>
              <a:cxn ang="0">
                <a:pos x="5045" y="433"/>
              </a:cxn>
              <a:cxn ang="0">
                <a:pos x="5139" y="399"/>
              </a:cxn>
              <a:cxn ang="0">
                <a:pos x="5225" y="363"/>
              </a:cxn>
              <a:cxn ang="0">
                <a:pos x="5306" y="327"/>
              </a:cxn>
              <a:cxn ang="0">
                <a:pos x="5446" y="254"/>
              </a:cxn>
              <a:cxn ang="0">
                <a:pos x="5560" y="185"/>
              </a:cxn>
              <a:cxn ang="0">
                <a:pos x="5647" y="123"/>
              </a:cxn>
              <a:cxn ang="0">
                <a:pos x="5709" y="74"/>
              </a:cxn>
              <a:cxn ang="0">
                <a:pos x="5759" y="30"/>
              </a:cxn>
            </a:cxnLst>
            <a:rect l="0" t="0" r="r" b="b"/>
            <a:pathLst>
              <a:path w="5759" h="610">
                <a:moveTo>
                  <a:pt x="0" y="30"/>
                </a:moveTo>
                <a:lnTo>
                  <a:pt x="0" y="30"/>
                </a:lnTo>
                <a:lnTo>
                  <a:pt x="61" y="24"/>
                </a:lnTo>
                <a:lnTo>
                  <a:pt x="136" y="17"/>
                </a:lnTo>
                <a:lnTo>
                  <a:pt x="238" y="10"/>
                </a:lnTo>
                <a:lnTo>
                  <a:pt x="369" y="4"/>
                </a:lnTo>
                <a:lnTo>
                  <a:pt x="443" y="2"/>
                </a:lnTo>
                <a:lnTo>
                  <a:pt x="523" y="0"/>
                </a:lnTo>
                <a:lnTo>
                  <a:pt x="609" y="0"/>
                </a:lnTo>
                <a:lnTo>
                  <a:pt x="703" y="0"/>
                </a:lnTo>
                <a:lnTo>
                  <a:pt x="801" y="1"/>
                </a:lnTo>
                <a:lnTo>
                  <a:pt x="905" y="4"/>
                </a:lnTo>
                <a:lnTo>
                  <a:pt x="905" y="4"/>
                </a:lnTo>
                <a:lnTo>
                  <a:pt x="967" y="6"/>
                </a:lnTo>
                <a:lnTo>
                  <a:pt x="1031" y="10"/>
                </a:lnTo>
                <a:lnTo>
                  <a:pt x="1094" y="16"/>
                </a:lnTo>
                <a:lnTo>
                  <a:pt x="1156" y="21"/>
                </a:lnTo>
                <a:lnTo>
                  <a:pt x="1220" y="28"/>
                </a:lnTo>
                <a:lnTo>
                  <a:pt x="1283" y="36"/>
                </a:lnTo>
                <a:lnTo>
                  <a:pt x="1345" y="45"/>
                </a:lnTo>
                <a:lnTo>
                  <a:pt x="1408" y="54"/>
                </a:lnTo>
                <a:lnTo>
                  <a:pt x="1530" y="77"/>
                </a:lnTo>
                <a:lnTo>
                  <a:pt x="1651" y="101"/>
                </a:lnTo>
                <a:lnTo>
                  <a:pt x="1768" y="127"/>
                </a:lnTo>
                <a:lnTo>
                  <a:pt x="1884" y="155"/>
                </a:lnTo>
                <a:lnTo>
                  <a:pt x="1995" y="183"/>
                </a:lnTo>
                <a:lnTo>
                  <a:pt x="2101" y="213"/>
                </a:lnTo>
                <a:lnTo>
                  <a:pt x="2202" y="242"/>
                </a:lnTo>
                <a:lnTo>
                  <a:pt x="2298" y="271"/>
                </a:lnTo>
                <a:lnTo>
                  <a:pt x="2471" y="324"/>
                </a:lnTo>
                <a:lnTo>
                  <a:pt x="2613" y="371"/>
                </a:lnTo>
                <a:lnTo>
                  <a:pt x="2613" y="371"/>
                </a:lnTo>
                <a:lnTo>
                  <a:pt x="2720" y="403"/>
                </a:lnTo>
                <a:lnTo>
                  <a:pt x="2825" y="433"/>
                </a:lnTo>
                <a:lnTo>
                  <a:pt x="2930" y="460"/>
                </a:lnTo>
                <a:lnTo>
                  <a:pt x="3035" y="485"/>
                </a:lnTo>
                <a:lnTo>
                  <a:pt x="3140" y="508"/>
                </a:lnTo>
                <a:lnTo>
                  <a:pt x="3247" y="528"/>
                </a:lnTo>
                <a:lnTo>
                  <a:pt x="3353" y="546"/>
                </a:lnTo>
                <a:lnTo>
                  <a:pt x="3459" y="564"/>
                </a:lnTo>
                <a:lnTo>
                  <a:pt x="3459" y="564"/>
                </a:lnTo>
                <a:lnTo>
                  <a:pt x="3566" y="577"/>
                </a:lnTo>
                <a:lnTo>
                  <a:pt x="3668" y="589"/>
                </a:lnTo>
                <a:lnTo>
                  <a:pt x="3767" y="598"/>
                </a:lnTo>
                <a:lnTo>
                  <a:pt x="3863" y="605"/>
                </a:lnTo>
                <a:lnTo>
                  <a:pt x="3957" y="609"/>
                </a:lnTo>
                <a:lnTo>
                  <a:pt x="4049" y="610"/>
                </a:lnTo>
                <a:lnTo>
                  <a:pt x="4139" y="609"/>
                </a:lnTo>
                <a:lnTo>
                  <a:pt x="4229" y="605"/>
                </a:lnTo>
                <a:lnTo>
                  <a:pt x="4316" y="597"/>
                </a:lnTo>
                <a:lnTo>
                  <a:pt x="4404" y="588"/>
                </a:lnTo>
                <a:lnTo>
                  <a:pt x="4492" y="574"/>
                </a:lnTo>
                <a:lnTo>
                  <a:pt x="4580" y="558"/>
                </a:lnTo>
                <a:lnTo>
                  <a:pt x="4669" y="540"/>
                </a:lnTo>
                <a:lnTo>
                  <a:pt x="4759" y="519"/>
                </a:lnTo>
                <a:lnTo>
                  <a:pt x="4851" y="495"/>
                </a:lnTo>
                <a:lnTo>
                  <a:pt x="4944" y="467"/>
                </a:lnTo>
                <a:lnTo>
                  <a:pt x="4944" y="467"/>
                </a:lnTo>
                <a:lnTo>
                  <a:pt x="4995" y="451"/>
                </a:lnTo>
                <a:lnTo>
                  <a:pt x="5045" y="433"/>
                </a:lnTo>
                <a:lnTo>
                  <a:pt x="5093" y="416"/>
                </a:lnTo>
                <a:lnTo>
                  <a:pt x="5139" y="399"/>
                </a:lnTo>
                <a:lnTo>
                  <a:pt x="5183" y="382"/>
                </a:lnTo>
                <a:lnTo>
                  <a:pt x="5225" y="363"/>
                </a:lnTo>
                <a:lnTo>
                  <a:pt x="5266" y="346"/>
                </a:lnTo>
                <a:lnTo>
                  <a:pt x="5306" y="327"/>
                </a:lnTo>
                <a:lnTo>
                  <a:pt x="5379" y="290"/>
                </a:lnTo>
                <a:lnTo>
                  <a:pt x="5446" y="254"/>
                </a:lnTo>
                <a:lnTo>
                  <a:pt x="5506" y="219"/>
                </a:lnTo>
                <a:lnTo>
                  <a:pt x="5560" y="185"/>
                </a:lnTo>
                <a:lnTo>
                  <a:pt x="5607" y="153"/>
                </a:lnTo>
                <a:lnTo>
                  <a:pt x="5647" y="123"/>
                </a:lnTo>
                <a:lnTo>
                  <a:pt x="5681" y="97"/>
                </a:lnTo>
                <a:lnTo>
                  <a:pt x="5709" y="74"/>
                </a:lnTo>
                <a:lnTo>
                  <a:pt x="5747" y="42"/>
                </a:lnTo>
                <a:lnTo>
                  <a:pt x="5759" y="30"/>
                </a:lnTo>
              </a:path>
            </a:pathLst>
          </a:custGeom>
          <a:noFill/>
          <a:ln w="19050">
            <a:solidFill>
              <a:schemeClr val="accent2"/>
            </a:solidFill>
            <a:prstDash val="solid"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Freeform 8"/>
          <p:cNvSpPr/>
          <p:nvPr/>
        </p:nvSpPr>
        <p:spPr>
          <a:xfrm>
            <a:off x="0" y="4528677"/>
            <a:ext cx="9139238" cy="1057275"/>
          </a:xfrm>
          <a:custGeom>
            <a:avLst/>
            <a:gdLst>
              <a:gd name="connsiteX0" fmla="*/ 0 w 5757"/>
              <a:gd name="connsiteY0" fmla="*/ 251 h 666"/>
              <a:gd name="connsiteX1" fmla="*/ 0 w 5757"/>
              <a:gd name="connsiteY1" fmla="*/ 251 h 666"/>
              <a:gd name="connsiteX2" fmla="*/ 68 w 5757"/>
              <a:gd name="connsiteY2" fmla="*/ 244 h 666"/>
              <a:gd name="connsiteX3" fmla="*/ 147 w 5757"/>
              <a:gd name="connsiteY3" fmla="*/ 236 h 666"/>
              <a:gd name="connsiteX4" fmla="*/ 252 w 5757"/>
              <a:gd name="connsiteY4" fmla="*/ 228 h 666"/>
              <a:gd name="connsiteX5" fmla="*/ 380 w 5757"/>
              <a:gd name="connsiteY5" fmla="*/ 219 h 666"/>
              <a:gd name="connsiteX6" fmla="*/ 526 w 5757"/>
              <a:gd name="connsiteY6" fmla="*/ 211 h 666"/>
              <a:gd name="connsiteX7" fmla="*/ 690 w 5757"/>
              <a:gd name="connsiteY7" fmla="*/ 205 h 666"/>
              <a:gd name="connsiteX8" fmla="*/ 777 w 5757"/>
              <a:gd name="connsiteY8" fmla="*/ 203 h 666"/>
              <a:gd name="connsiteX9" fmla="*/ 866 w 5757"/>
              <a:gd name="connsiteY9" fmla="*/ 201 h 666"/>
              <a:gd name="connsiteX10" fmla="*/ 957 w 5757"/>
              <a:gd name="connsiteY10" fmla="*/ 200 h 666"/>
              <a:gd name="connsiteX11" fmla="*/ 1052 w 5757"/>
              <a:gd name="connsiteY11" fmla="*/ 200 h 666"/>
              <a:gd name="connsiteX12" fmla="*/ 1146 w 5757"/>
              <a:gd name="connsiteY12" fmla="*/ 203 h 666"/>
              <a:gd name="connsiteX13" fmla="*/ 1242 w 5757"/>
              <a:gd name="connsiteY13" fmla="*/ 205 h 666"/>
              <a:gd name="connsiteX14" fmla="*/ 1339 w 5757"/>
              <a:gd name="connsiteY14" fmla="*/ 209 h 666"/>
              <a:gd name="connsiteX15" fmla="*/ 1437 w 5757"/>
              <a:gd name="connsiteY15" fmla="*/ 215 h 666"/>
              <a:gd name="connsiteX16" fmla="*/ 1534 w 5757"/>
              <a:gd name="connsiteY16" fmla="*/ 221 h 666"/>
              <a:gd name="connsiteX17" fmla="*/ 1631 w 5757"/>
              <a:gd name="connsiteY17" fmla="*/ 231 h 666"/>
              <a:gd name="connsiteX18" fmla="*/ 1726 w 5757"/>
              <a:gd name="connsiteY18" fmla="*/ 241 h 666"/>
              <a:gd name="connsiteX19" fmla="*/ 1820 w 5757"/>
              <a:gd name="connsiteY19" fmla="*/ 255 h 666"/>
              <a:gd name="connsiteX20" fmla="*/ 1914 w 5757"/>
              <a:gd name="connsiteY20" fmla="*/ 269 h 666"/>
              <a:gd name="connsiteX21" fmla="*/ 2003 w 5757"/>
              <a:gd name="connsiteY21" fmla="*/ 287 h 666"/>
              <a:gd name="connsiteX22" fmla="*/ 2091 w 5757"/>
              <a:gd name="connsiteY22" fmla="*/ 305 h 666"/>
              <a:gd name="connsiteX23" fmla="*/ 2134 w 5757"/>
              <a:gd name="connsiteY23" fmla="*/ 316 h 666"/>
              <a:gd name="connsiteX24" fmla="*/ 2176 w 5757"/>
              <a:gd name="connsiteY24" fmla="*/ 327 h 666"/>
              <a:gd name="connsiteX25" fmla="*/ 2218 w 5757"/>
              <a:gd name="connsiteY25" fmla="*/ 339 h 666"/>
              <a:gd name="connsiteX26" fmla="*/ 2258 w 5757"/>
              <a:gd name="connsiteY26" fmla="*/ 352 h 666"/>
              <a:gd name="connsiteX27" fmla="*/ 2296 w 5757"/>
              <a:gd name="connsiteY27" fmla="*/ 365 h 666"/>
              <a:gd name="connsiteX28" fmla="*/ 2335 w 5757"/>
              <a:gd name="connsiteY28" fmla="*/ 379 h 666"/>
              <a:gd name="connsiteX29" fmla="*/ 2335 w 5757"/>
              <a:gd name="connsiteY29" fmla="*/ 379 h 666"/>
              <a:gd name="connsiteX30" fmla="*/ 2438 w 5757"/>
              <a:gd name="connsiteY30" fmla="*/ 416 h 666"/>
              <a:gd name="connsiteX31" fmla="*/ 2537 w 5757"/>
              <a:gd name="connsiteY31" fmla="*/ 451 h 666"/>
              <a:gd name="connsiteX32" fmla="*/ 2635 w 5757"/>
              <a:gd name="connsiteY32" fmla="*/ 481 h 666"/>
              <a:gd name="connsiteX33" fmla="*/ 2731 w 5757"/>
              <a:gd name="connsiteY33" fmla="*/ 510 h 666"/>
              <a:gd name="connsiteX34" fmla="*/ 2825 w 5757"/>
              <a:gd name="connsiteY34" fmla="*/ 536 h 666"/>
              <a:gd name="connsiteX35" fmla="*/ 2916 w 5757"/>
              <a:gd name="connsiteY35" fmla="*/ 558 h 666"/>
              <a:gd name="connsiteX36" fmla="*/ 3005 w 5757"/>
              <a:gd name="connsiteY36" fmla="*/ 578 h 666"/>
              <a:gd name="connsiteX37" fmla="*/ 3093 w 5757"/>
              <a:gd name="connsiteY37" fmla="*/ 597 h 666"/>
              <a:gd name="connsiteX38" fmla="*/ 3179 w 5757"/>
              <a:gd name="connsiteY38" fmla="*/ 613 h 666"/>
              <a:gd name="connsiteX39" fmla="*/ 3261 w 5757"/>
              <a:gd name="connsiteY39" fmla="*/ 626 h 666"/>
              <a:gd name="connsiteX40" fmla="*/ 3342 w 5757"/>
              <a:gd name="connsiteY40" fmla="*/ 637 h 666"/>
              <a:gd name="connsiteX41" fmla="*/ 3421 w 5757"/>
              <a:gd name="connsiteY41" fmla="*/ 646 h 666"/>
              <a:gd name="connsiteX42" fmla="*/ 3498 w 5757"/>
              <a:gd name="connsiteY42" fmla="*/ 654 h 666"/>
              <a:gd name="connsiteX43" fmla="*/ 3646 w 5757"/>
              <a:gd name="connsiteY43" fmla="*/ 664 h 666"/>
              <a:gd name="connsiteX44" fmla="*/ 3717 w 5757"/>
              <a:gd name="connsiteY44" fmla="*/ 666 h 666"/>
              <a:gd name="connsiteX45" fmla="*/ 3786 w 5757"/>
              <a:gd name="connsiteY45" fmla="*/ 666 h 666"/>
              <a:gd name="connsiteX46" fmla="*/ 3853 w 5757"/>
              <a:gd name="connsiteY46" fmla="*/ 666 h 666"/>
              <a:gd name="connsiteX47" fmla="*/ 3918 w 5757"/>
              <a:gd name="connsiteY47" fmla="*/ 665 h 666"/>
              <a:gd name="connsiteX48" fmla="*/ 3982 w 5757"/>
              <a:gd name="connsiteY48" fmla="*/ 662 h 666"/>
              <a:gd name="connsiteX49" fmla="*/ 4043 w 5757"/>
              <a:gd name="connsiteY49" fmla="*/ 658 h 666"/>
              <a:gd name="connsiteX50" fmla="*/ 4102 w 5757"/>
              <a:gd name="connsiteY50" fmla="*/ 653 h 666"/>
              <a:gd name="connsiteX51" fmla="*/ 4159 w 5757"/>
              <a:gd name="connsiteY51" fmla="*/ 648 h 666"/>
              <a:gd name="connsiteX52" fmla="*/ 4215 w 5757"/>
              <a:gd name="connsiteY52" fmla="*/ 641 h 666"/>
              <a:gd name="connsiteX53" fmla="*/ 4322 w 5757"/>
              <a:gd name="connsiteY53" fmla="*/ 628 h 666"/>
              <a:gd name="connsiteX54" fmla="*/ 4421 w 5757"/>
              <a:gd name="connsiteY54" fmla="*/ 612 h 666"/>
              <a:gd name="connsiteX55" fmla="*/ 4511 w 5757"/>
              <a:gd name="connsiteY55" fmla="*/ 594 h 666"/>
              <a:gd name="connsiteX56" fmla="*/ 4595 w 5757"/>
              <a:gd name="connsiteY56" fmla="*/ 578 h 666"/>
              <a:gd name="connsiteX57" fmla="*/ 4595 w 5757"/>
              <a:gd name="connsiteY57" fmla="*/ 578 h 666"/>
              <a:gd name="connsiteX58" fmla="*/ 4674 w 5757"/>
              <a:gd name="connsiteY58" fmla="*/ 562 h 666"/>
              <a:gd name="connsiteX59" fmla="*/ 4747 w 5757"/>
              <a:gd name="connsiteY59" fmla="*/ 545 h 666"/>
              <a:gd name="connsiteX60" fmla="*/ 4819 w 5757"/>
              <a:gd name="connsiteY60" fmla="*/ 526 h 666"/>
              <a:gd name="connsiteX61" fmla="*/ 4887 w 5757"/>
              <a:gd name="connsiteY61" fmla="*/ 506 h 666"/>
              <a:gd name="connsiteX62" fmla="*/ 4952 w 5757"/>
              <a:gd name="connsiteY62" fmla="*/ 487 h 666"/>
              <a:gd name="connsiteX63" fmla="*/ 5016 w 5757"/>
              <a:gd name="connsiteY63" fmla="*/ 465 h 666"/>
              <a:gd name="connsiteX64" fmla="*/ 5075 w 5757"/>
              <a:gd name="connsiteY64" fmla="*/ 443 h 666"/>
              <a:gd name="connsiteX65" fmla="*/ 5132 w 5757"/>
              <a:gd name="connsiteY65" fmla="*/ 420 h 666"/>
              <a:gd name="connsiteX66" fmla="*/ 5187 w 5757"/>
              <a:gd name="connsiteY66" fmla="*/ 396 h 666"/>
              <a:gd name="connsiteX67" fmla="*/ 5239 w 5757"/>
              <a:gd name="connsiteY67" fmla="*/ 372 h 666"/>
              <a:gd name="connsiteX68" fmla="*/ 5287 w 5757"/>
              <a:gd name="connsiteY68" fmla="*/ 348 h 666"/>
              <a:gd name="connsiteX69" fmla="*/ 5334 w 5757"/>
              <a:gd name="connsiteY69" fmla="*/ 324 h 666"/>
              <a:gd name="connsiteX70" fmla="*/ 5378 w 5757"/>
              <a:gd name="connsiteY70" fmla="*/ 300 h 666"/>
              <a:gd name="connsiteX71" fmla="*/ 5417 w 5757"/>
              <a:gd name="connsiteY71" fmla="*/ 276 h 666"/>
              <a:gd name="connsiteX72" fmla="*/ 5456 w 5757"/>
              <a:gd name="connsiteY72" fmla="*/ 252 h 666"/>
              <a:gd name="connsiteX73" fmla="*/ 5492 w 5757"/>
              <a:gd name="connsiteY73" fmla="*/ 228 h 666"/>
              <a:gd name="connsiteX74" fmla="*/ 5525 w 5757"/>
              <a:gd name="connsiteY74" fmla="*/ 205 h 666"/>
              <a:gd name="connsiteX75" fmla="*/ 5557 w 5757"/>
              <a:gd name="connsiteY75" fmla="*/ 183 h 666"/>
              <a:gd name="connsiteX76" fmla="*/ 5585 w 5757"/>
              <a:gd name="connsiteY76" fmla="*/ 162 h 666"/>
              <a:gd name="connsiteX77" fmla="*/ 5612 w 5757"/>
              <a:gd name="connsiteY77" fmla="*/ 140 h 666"/>
              <a:gd name="connsiteX78" fmla="*/ 5657 w 5757"/>
              <a:gd name="connsiteY78" fmla="*/ 102 h 666"/>
              <a:gd name="connsiteX79" fmla="*/ 5695 w 5757"/>
              <a:gd name="connsiteY79" fmla="*/ 68 h 666"/>
              <a:gd name="connsiteX80" fmla="*/ 5723 w 5757"/>
              <a:gd name="connsiteY80" fmla="*/ 40 h 666"/>
              <a:gd name="connsiteX81" fmla="*/ 5741 w 5757"/>
              <a:gd name="connsiteY81" fmla="*/ 19 h 666"/>
              <a:gd name="connsiteX82" fmla="*/ 5757 w 5757"/>
              <a:gd name="connsiteY82" fmla="*/ 0 h 666"/>
              <a:gd name="connsiteX0" fmla="*/ 0 w 5757"/>
              <a:gd name="connsiteY0" fmla="*/ 251 h 666"/>
              <a:gd name="connsiteX1" fmla="*/ 0 w 5757"/>
              <a:gd name="connsiteY1" fmla="*/ 251 h 666"/>
              <a:gd name="connsiteX2" fmla="*/ 68 w 5757"/>
              <a:gd name="connsiteY2" fmla="*/ 244 h 666"/>
              <a:gd name="connsiteX3" fmla="*/ 147 w 5757"/>
              <a:gd name="connsiteY3" fmla="*/ 236 h 666"/>
              <a:gd name="connsiteX4" fmla="*/ 252 w 5757"/>
              <a:gd name="connsiteY4" fmla="*/ 228 h 666"/>
              <a:gd name="connsiteX5" fmla="*/ 380 w 5757"/>
              <a:gd name="connsiteY5" fmla="*/ 219 h 666"/>
              <a:gd name="connsiteX6" fmla="*/ 526 w 5757"/>
              <a:gd name="connsiteY6" fmla="*/ 211 h 666"/>
              <a:gd name="connsiteX7" fmla="*/ 690 w 5757"/>
              <a:gd name="connsiteY7" fmla="*/ 205 h 666"/>
              <a:gd name="connsiteX8" fmla="*/ 777 w 5757"/>
              <a:gd name="connsiteY8" fmla="*/ 203 h 666"/>
              <a:gd name="connsiteX9" fmla="*/ 866 w 5757"/>
              <a:gd name="connsiteY9" fmla="*/ 201 h 666"/>
              <a:gd name="connsiteX10" fmla="*/ 957 w 5757"/>
              <a:gd name="connsiteY10" fmla="*/ 200 h 666"/>
              <a:gd name="connsiteX11" fmla="*/ 1052 w 5757"/>
              <a:gd name="connsiteY11" fmla="*/ 200 h 666"/>
              <a:gd name="connsiteX12" fmla="*/ 1146 w 5757"/>
              <a:gd name="connsiteY12" fmla="*/ 203 h 666"/>
              <a:gd name="connsiteX13" fmla="*/ 1242 w 5757"/>
              <a:gd name="connsiteY13" fmla="*/ 205 h 666"/>
              <a:gd name="connsiteX14" fmla="*/ 1339 w 5757"/>
              <a:gd name="connsiteY14" fmla="*/ 209 h 666"/>
              <a:gd name="connsiteX15" fmla="*/ 1437 w 5757"/>
              <a:gd name="connsiteY15" fmla="*/ 215 h 666"/>
              <a:gd name="connsiteX16" fmla="*/ 1534 w 5757"/>
              <a:gd name="connsiteY16" fmla="*/ 221 h 666"/>
              <a:gd name="connsiteX17" fmla="*/ 1631 w 5757"/>
              <a:gd name="connsiteY17" fmla="*/ 231 h 666"/>
              <a:gd name="connsiteX18" fmla="*/ 1726 w 5757"/>
              <a:gd name="connsiteY18" fmla="*/ 241 h 666"/>
              <a:gd name="connsiteX19" fmla="*/ 1820 w 5757"/>
              <a:gd name="connsiteY19" fmla="*/ 255 h 666"/>
              <a:gd name="connsiteX20" fmla="*/ 1914 w 5757"/>
              <a:gd name="connsiteY20" fmla="*/ 269 h 666"/>
              <a:gd name="connsiteX21" fmla="*/ 2003 w 5757"/>
              <a:gd name="connsiteY21" fmla="*/ 287 h 666"/>
              <a:gd name="connsiteX22" fmla="*/ 2091 w 5757"/>
              <a:gd name="connsiteY22" fmla="*/ 305 h 666"/>
              <a:gd name="connsiteX23" fmla="*/ 2134 w 5757"/>
              <a:gd name="connsiteY23" fmla="*/ 316 h 666"/>
              <a:gd name="connsiteX24" fmla="*/ 2176 w 5757"/>
              <a:gd name="connsiteY24" fmla="*/ 327 h 666"/>
              <a:gd name="connsiteX25" fmla="*/ 2218 w 5757"/>
              <a:gd name="connsiteY25" fmla="*/ 339 h 666"/>
              <a:gd name="connsiteX26" fmla="*/ 2258 w 5757"/>
              <a:gd name="connsiteY26" fmla="*/ 352 h 666"/>
              <a:gd name="connsiteX27" fmla="*/ 2296 w 5757"/>
              <a:gd name="connsiteY27" fmla="*/ 365 h 666"/>
              <a:gd name="connsiteX28" fmla="*/ 2335 w 5757"/>
              <a:gd name="connsiteY28" fmla="*/ 379 h 666"/>
              <a:gd name="connsiteX29" fmla="*/ 2335 w 5757"/>
              <a:gd name="connsiteY29" fmla="*/ 379 h 666"/>
              <a:gd name="connsiteX30" fmla="*/ 2438 w 5757"/>
              <a:gd name="connsiteY30" fmla="*/ 416 h 666"/>
              <a:gd name="connsiteX31" fmla="*/ 2537 w 5757"/>
              <a:gd name="connsiteY31" fmla="*/ 451 h 666"/>
              <a:gd name="connsiteX32" fmla="*/ 2635 w 5757"/>
              <a:gd name="connsiteY32" fmla="*/ 481 h 666"/>
              <a:gd name="connsiteX33" fmla="*/ 2731 w 5757"/>
              <a:gd name="connsiteY33" fmla="*/ 510 h 666"/>
              <a:gd name="connsiteX34" fmla="*/ 2825 w 5757"/>
              <a:gd name="connsiteY34" fmla="*/ 536 h 666"/>
              <a:gd name="connsiteX35" fmla="*/ 2916 w 5757"/>
              <a:gd name="connsiteY35" fmla="*/ 558 h 666"/>
              <a:gd name="connsiteX36" fmla="*/ 3005 w 5757"/>
              <a:gd name="connsiteY36" fmla="*/ 578 h 666"/>
              <a:gd name="connsiteX37" fmla="*/ 3093 w 5757"/>
              <a:gd name="connsiteY37" fmla="*/ 597 h 666"/>
              <a:gd name="connsiteX38" fmla="*/ 3179 w 5757"/>
              <a:gd name="connsiteY38" fmla="*/ 613 h 666"/>
              <a:gd name="connsiteX39" fmla="*/ 3261 w 5757"/>
              <a:gd name="connsiteY39" fmla="*/ 626 h 666"/>
              <a:gd name="connsiteX40" fmla="*/ 3342 w 5757"/>
              <a:gd name="connsiteY40" fmla="*/ 637 h 666"/>
              <a:gd name="connsiteX41" fmla="*/ 3421 w 5757"/>
              <a:gd name="connsiteY41" fmla="*/ 646 h 666"/>
              <a:gd name="connsiteX42" fmla="*/ 3498 w 5757"/>
              <a:gd name="connsiteY42" fmla="*/ 654 h 666"/>
              <a:gd name="connsiteX43" fmla="*/ 3717 w 5757"/>
              <a:gd name="connsiteY43" fmla="*/ 666 h 666"/>
              <a:gd name="connsiteX44" fmla="*/ 3786 w 5757"/>
              <a:gd name="connsiteY44" fmla="*/ 666 h 666"/>
              <a:gd name="connsiteX45" fmla="*/ 3853 w 5757"/>
              <a:gd name="connsiteY45" fmla="*/ 666 h 666"/>
              <a:gd name="connsiteX46" fmla="*/ 3918 w 5757"/>
              <a:gd name="connsiteY46" fmla="*/ 665 h 666"/>
              <a:gd name="connsiteX47" fmla="*/ 3982 w 5757"/>
              <a:gd name="connsiteY47" fmla="*/ 662 h 666"/>
              <a:gd name="connsiteX48" fmla="*/ 4043 w 5757"/>
              <a:gd name="connsiteY48" fmla="*/ 658 h 666"/>
              <a:gd name="connsiteX49" fmla="*/ 4102 w 5757"/>
              <a:gd name="connsiteY49" fmla="*/ 653 h 666"/>
              <a:gd name="connsiteX50" fmla="*/ 4159 w 5757"/>
              <a:gd name="connsiteY50" fmla="*/ 648 h 666"/>
              <a:gd name="connsiteX51" fmla="*/ 4215 w 5757"/>
              <a:gd name="connsiteY51" fmla="*/ 641 h 666"/>
              <a:gd name="connsiteX52" fmla="*/ 4322 w 5757"/>
              <a:gd name="connsiteY52" fmla="*/ 628 h 666"/>
              <a:gd name="connsiteX53" fmla="*/ 4421 w 5757"/>
              <a:gd name="connsiteY53" fmla="*/ 612 h 666"/>
              <a:gd name="connsiteX54" fmla="*/ 4511 w 5757"/>
              <a:gd name="connsiteY54" fmla="*/ 594 h 666"/>
              <a:gd name="connsiteX55" fmla="*/ 4595 w 5757"/>
              <a:gd name="connsiteY55" fmla="*/ 578 h 666"/>
              <a:gd name="connsiteX56" fmla="*/ 4595 w 5757"/>
              <a:gd name="connsiteY56" fmla="*/ 578 h 666"/>
              <a:gd name="connsiteX57" fmla="*/ 4674 w 5757"/>
              <a:gd name="connsiteY57" fmla="*/ 562 h 666"/>
              <a:gd name="connsiteX58" fmla="*/ 4747 w 5757"/>
              <a:gd name="connsiteY58" fmla="*/ 545 h 666"/>
              <a:gd name="connsiteX59" fmla="*/ 4819 w 5757"/>
              <a:gd name="connsiteY59" fmla="*/ 526 h 666"/>
              <a:gd name="connsiteX60" fmla="*/ 4887 w 5757"/>
              <a:gd name="connsiteY60" fmla="*/ 506 h 666"/>
              <a:gd name="connsiteX61" fmla="*/ 4952 w 5757"/>
              <a:gd name="connsiteY61" fmla="*/ 487 h 666"/>
              <a:gd name="connsiteX62" fmla="*/ 5016 w 5757"/>
              <a:gd name="connsiteY62" fmla="*/ 465 h 666"/>
              <a:gd name="connsiteX63" fmla="*/ 5075 w 5757"/>
              <a:gd name="connsiteY63" fmla="*/ 443 h 666"/>
              <a:gd name="connsiteX64" fmla="*/ 5132 w 5757"/>
              <a:gd name="connsiteY64" fmla="*/ 420 h 666"/>
              <a:gd name="connsiteX65" fmla="*/ 5187 w 5757"/>
              <a:gd name="connsiteY65" fmla="*/ 396 h 666"/>
              <a:gd name="connsiteX66" fmla="*/ 5239 w 5757"/>
              <a:gd name="connsiteY66" fmla="*/ 372 h 666"/>
              <a:gd name="connsiteX67" fmla="*/ 5287 w 5757"/>
              <a:gd name="connsiteY67" fmla="*/ 348 h 666"/>
              <a:gd name="connsiteX68" fmla="*/ 5334 w 5757"/>
              <a:gd name="connsiteY68" fmla="*/ 324 h 666"/>
              <a:gd name="connsiteX69" fmla="*/ 5378 w 5757"/>
              <a:gd name="connsiteY69" fmla="*/ 300 h 666"/>
              <a:gd name="connsiteX70" fmla="*/ 5417 w 5757"/>
              <a:gd name="connsiteY70" fmla="*/ 276 h 666"/>
              <a:gd name="connsiteX71" fmla="*/ 5456 w 5757"/>
              <a:gd name="connsiteY71" fmla="*/ 252 h 666"/>
              <a:gd name="connsiteX72" fmla="*/ 5492 w 5757"/>
              <a:gd name="connsiteY72" fmla="*/ 228 h 666"/>
              <a:gd name="connsiteX73" fmla="*/ 5525 w 5757"/>
              <a:gd name="connsiteY73" fmla="*/ 205 h 666"/>
              <a:gd name="connsiteX74" fmla="*/ 5557 w 5757"/>
              <a:gd name="connsiteY74" fmla="*/ 183 h 666"/>
              <a:gd name="connsiteX75" fmla="*/ 5585 w 5757"/>
              <a:gd name="connsiteY75" fmla="*/ 162 h 666"/>
              <a:gd name="connsiteX76" fmla="*/ 5612 w 5757"/>
              <a:gd name="connsiteY76" fmla="*/ 140 h 666"/>
              <a:gd name="connsiteX77" fmla="*/ 5657 w 5757"/>
              <a:gd name="connsiteY77" fmla="*/ 102 h 666"/>
              <a:gd name="connsiteX78" fmla="*/ 5695 w 5757"/>
              <a:gd name="connsiteY78" fmla="*/ 68 h 666"/>
              <a:gd name="connsiteX79" fmla="*/ 5723 w 5757"/>
              <a:gd name="connsiteY79" fmla="*/ 40 h 666"/>
              <a:gd name="connsiteX80" fmla="*/ 5741 w 5757"/>
              <a:gd name="connsiteY80" fmla="*/ 19 h 666"/>
              <a:gd name="connsiteX81" fmla="*/ 5757 w 5757"/>
              <a:gd name="connsiteY81" fmla="*/ 0 h 666"/>
              <a:gd name="connsiteX0" fmla="*/ 0 w 5757"/>
              <a:gd name="connsiteY0" fmla="*/ 251 h 666"/>
              <a:gd name="connsiteX1" fmla="*/ 0 w 5757"/>
              <a:gd name="connsiteY1" fmla="*/ 251 h 666"/>
              <a:gd name="connsiteX2" fmla="*/ 68 w 5757"/>
              <a:gd name="connsiteY2" fmla="*/ 244 h 666"/>
              <a:gd name="connsiteX3" fmla="*/ 147 w 5757"/>
              <a:gd name="connsiteY3" fmla="*/ 236 h 666"/>
              <a:gd name="connsiteX4" fmla="*/ 252 w 5757"/>
              <a:gd name="connsiteY4" fmla="*/ 228 h 666"/>
              <a:gd name="connsiteX5" fmla="*/ 380 w 5757"/>
              <a:gd name="connsiteY5" fmla="*/ 219 h 666"/>
              <a:gd name="connsiteX6" fmla="*/ 526 w 5757"/>
              <a:gd name="connsiteY6" fmla="*/ 211 h 666"/>
              <a:gd name="connsiteX7" fmla="*/ 690 w 5757"/>
              <a:gd name="connsiteY7" fmla="*/ 205 h 666"/>
              <a:gd name="connsiteX8" fmla="*/ 777 w 5757"/>
              <a:gd name="connsiteY8" fmla="*/ 203 h 666"/>
              <a:gd name="connsiteX9" fmla="*/ 866 w 5757"/>
              <a:gd name="connsiteY9" fmla="*/ 201 h 666"/>
              <a:gd name="connsiteX10" fmla="*/ 957 w 5757"/>
              <a:gd name="connsiteY10" fmla="*/ 200 h 666"/>
              <a:gd name="connsiteX11" fmla="*/ 1052 w 5757"/>
              <a:gd name="connsiteY11" fmla="*/ 200 h 666"/>
              <a:gd name="connsiteX12" fmla="*/ 1146 w 5757"/>
              <a:gd name="connsiteY12" fmla="*/ 203 h 666"/>
              <a:gd name="connsiteX13" fmla="*/ 1242 w 5757"/>
              <a:gd name="connsiteY13" fmla="*/ 205 h 666"/>
              <a:gd name="connsiteX14" fmla="*/ 1339 w 5757"/>
              <a:gd name="connsiteY14" fmla="*/ 209 h 666"/>
              <a:gd name="connsiteX15" fmla="*/ 1437 w 5757"/>
              <a:gd name="connsiteY15" fmla="*/ 215 h 666"/>
              <a:gd name="connsiteX16" fmla="*/ 1534 w 5757"/>
              <a:gd name="connsiteY16" fmla="*/ 221 h 666"/>
              <a:gd name="connsiteX17" fmla="*/ 1631 w 5757"/>
              <a:gd name="connsiteY17" fmla="*/ 231 h 666"/>
              <a:gd name="connsiteX18" fmla="*/ 1726 w 5757"/>
              <a:gd name="connsiteY18" fmla="*/ 241 h 666"/>
              <a:gd name="connsiteX19" fmla="*/ 1820 w 5757"/>
              <a:gd name="connsiteY19" fmla="*/ 255 h 666"/>
              <a:gd name="connsiteX20" fmla="*/ 1914 w 5757"/>
              <a:gd name="connsiteY20" fmla="*/ 269 h 666"/>
              <a:gd name="connsiteX21" fmla="*/ 2003 w 5757"/>
              <a:gd name="connsiteY21" fmla="*/ 287 h 666"/>
              <a:gd name="connsiteX22" fmla="*/ 2091 w 5757"/>
              <a:gd name="connsiteY22" fmla="*/ 305 h 666"/>
              <a:gd name="connsiteX23" fmla="*/ 2134 w 5757"/>
              <a:gd name="connsiteY23" fmla="*/ 316 h 666"/>
              <a:gd name="connsiteX24" fmla="*/ 2176 w 5757"/>
              <a:gd name="connsiteY24" fmla="*/ 327 h 666"/>
              <a:gd name="connsiteX25" fmla="*/ 2218 w 5757"/>
              <a:gd name="connsiteY25" fmla="*/ 339 h 666"/>
              <a:gd name="connsiteX26" fmla="*/ 2258 w 5757"/>
              <a:gd name="connsiteY26" fmla="*/ 352 h 666"/>
              <a:gd name="connsiteX27" fmla="*/ 2296 w 5757"/>
              <a:gd name="connsiteY27" fmla="*/ 365 h 666"/>
              <a:gd name="connsiteX28" fmla="*/ 2335 w 5757"/>
              <a:gd name="connsiteY28" fmla="*/ 379 h 666"/>
              <a:gd name="connsiteX29" fmla="*/ 2335 w 5757"/>
              <a:gd name="connsiteY29" fmla="*/ 379 h 666"/>
              <a:gd name="connsiteX30" fmla="*/ 2438 w 5757"/>
              <a:gd name="connsiteY30" fmla="*/ 416 h 666"/>
              <a:gd name="connsiteX31" fmla="*/ 2537 w 5757"/>
              <a:gd name="connsiteY31" fmla="*/ 451 h 666"/>
              <a:gd name="connsiteX32" fmla="*/ 2635 w 5757"/>
              <a:gd name="connsiteY32" fmla="*/ 481 h 666"/>
              <a:gd name="connsiteX33" fmla="*/ 2731 w 5757"/>
              <a:gd name="connsiteY33" fmla="*/ 510 h 666"/>
              <a:gd name="connsiteX34" fmla="*/ 2825 w 5757"/>
              <a:gd name="connsiteY34" fmla="*/ 536 h 666"/>
              <a:gd name="connsiteX35" fmla="*/ 2916 w 5757"/>
              <a:gd name="connsiteY35" fmla="*/ 558 h 666"/>
              <a:gd name="connsiteX36" fmla="*/ 3005 w 5757"/>
              <a:gd name="connsiteY36" fmla="*/ 578 h 666"/>
              <a:gd name="connsiteX37" fmla="*/ 3093 w 5757"/>
              <a:gd name="connsiteY37" fmla="*/ 597 h 666"/>
              <a:gd name="connsiteX38" fmla="*/ 3179 w 5757"/>
              <a:gd name="connsiteY38" fmla="*/ 613 h 666"/>
              <a:gd name="connsiteX39" fmla="*/ 3261 w 5757"/>
              <a:gd name="connsiteY39" fmla="*/ 626 h 666"/>
              <a:gd name="connsiteX40" fmla="*/ 3342 w 5757"/>
              <a:gd name="connsiteY40" fmla="*/ 637 h 666"/>
              <a:gd name="connsiteX41" fmla="*/ 3421 w 5757"/>
              <a:gd name="connsiteY41" fmla="*/ 646 h 666"/>
              <a:gd name="connsiteX42" fmla="*/ 3498 w 5757"/>
              <a:gd name="connsiteY42" fmla="*/ 654 h 666"/>
              <a:gd name="connsiteX43" fmla="*/ 3786 w 5757"/>
              <a:gd name="connsiteY43" fmla="*/ 666 h 666"/>
              <a:gd name="connsiteX44" fmla="*/ 3853 w 5757"/>
              <a:gd name="connsiteY44" fmla="*/ 666 h 666"/>
              <a:gd name="connsiteX45" fmla="*/ 3918 w 5757"/>
              <a:gd name="connsiteY45" fmla="*/ 665 h 666"/>
              <a:gd name="connsiteX46" fmla="*/ 3982 w 5757"/>
              <a:gd name="connsiteY46" fmla="*/ 662 h 666"/>
              <a:gd name="connsiteX47" fmla="*/ 4043 w 5757"/>
              <a:gd name="connsiteY47" fmla="*/ 658 h 666"/>
              <a:gd name="connsiteX48" fmla="*/ 4102 w 5757"/>
              <a:gd name="connsiteY48" fmla="*/ 653 h 666"/>
              <a:gd name="connsiteX49" fmla="*/ 4159 w 5757"/>
              <a:gd name="connsiteY49" fmla="*/ 648 h 666"/>
              <a:gd name="connsiteX50" fmla="*/ 4215 w 5757"/>
              <a:gd name="connsiteY50" fmla="*/ 641 h 666"/>
              <a:gd name="connsiteX51" fmla="*/ 4322 w 5757"/>
              <a:gd name="connsiteY51" fmla="*/ 628 h 666"/>
              <a:gd name="connsiteX52" fmla="*/ 4421 w 5757"/>
              <a:gd name="connsiteY52" fmla="*/ 612 h 666"/>
              <a:gd name="connsiteX53" fmla="*/ 4511 w 5757"/>
              <a:gd name="connsiteY53" fmla="*/ 594 h 666"/>
              <a:gd name="connsiteX54" fmla="*/ 4595 w 5757"/>
              <a:gd name="connsiteY54" fmla="*/ 578 h 666"/>
              <a:gd name="connsiteX55" fmla="*/ 4595 w 5757"/>
              <a:gd name="connsiteY55" fmla="*/ 578 h 666"/>
              <a:gd name="connsiteX56" fmla="*/ 4674 w 5757"/>
              <a:gd name="connsiteY56" fmla="*/ 562 h 666"/>
              <a:gd name="connsiteX57" fmla="*/ 4747 w 5757"/>
              <a:gd name="connsiteY57" fmla="*/ 545 h 666"/>
              <a:gd name="connsiteX58" fmla="*/ 4819 w 5757"/>
              <a:gd name="connsiteY58" fmla="*/ 526 h 666"/>
              <a:gd name="connsiteX59" fmla="*/ 4887 w 5757"/>
              <a:gd name="connsiteY59" fmla="*/ 506 h 666"/>
              <a:gd name="connsiteX60" fmla="*/ 4952 w 5757"/>
              <a:gd name="connsiteY60" fmla="*/ 487 h 666"/>
              <a:gd name="connsiteX61" fmla="*/ 5016 w 5757"/>
              <a:gd name="connsiteY61" fmla="*/ 465 h 666"/>
              <a:gd name="connsiteX62" fmla="*/ 5075 w 5757"/>
              <a:gd name="connsiteY62" fmla="*/ 443 h 666"/>
              <a:gd name="connsiteX63" fmla="*/ 5132 w 5757"/>
              <a:gd name="connsiteY63" fmla="*/ 420 h 666"/>
              <a:gd name="connsiteX64" fmla="*/ 5187 w 5757"/>
              <a:gd name="connsiteY64" fmla="*/ 396 h 666"/>
              <a:gd name="connsiteX65" fmla="*/ 5239 w 5757"/>
              <a:gd name="connsiteY65" fmla="*/ 372 h 666"/>
              <a:gd name="connsiteX66" fmla="*/ 5287 w 5757"/>
              <a:gd name="connsiteY66" fmla="*/ 348 h 666"/>
              <a:gd name="connsiteX67" fmla="*/ 5334 w 5757"/>
              <a:gd name="connsiteY67" fmla="*/ 324 h 666"/>
              <a:gd name="connsiteX68" fmla="*/ 5378 w 5757"/>
              <a:gd name="connsiteY68" fmla="*/ 300 h 666"/>
              <a:gd name="connsiteX69" fmla="*/ 5417 w 5757"/>
              <a:gd name="connsiteY69" fmla="*/ 276 h 666"/>
              <a:gd name="connsiteX70" fmla="*/ 5456 w 5757"/>
              <a:gd name="connsiteY70" fmla="*/ 252 h 666"/>
              <a:gd name="connsiteX71" fmla="*/ 5492 w 5757"/>
              <a:gd name="connsiteY71" fmla="*/ 228 h 666"/>
              <a:gd name="connsiteX72" fmla="*/ 5525 w 5757"/>
              <a:gd name="connsiteY72" fmla="*/ 205 h 666"/>
              <a:gd name="connsiteX73" fmla="*/ 5557 w 5757"/>
              <a:gd name="connsiteY73" fmla="*/ 183 h 666"/>
              <a:gd name="connsiteX74" fmla="*/ 5585 w 5757"/>
              <a:gd name="connsiteY74" fmla="*/ 162 h 666"/>
              <a:gd name="connsiteX75" fmla="*/ 5612 w 5757"/>
              <a:gd name="connsiteY75" fmla="*/ 140 h 666"/>
              <a:gd name="connsiteX76" fmla="*/ 5657 w 5757"/>
              <a:gd name="connsiteY76" fmla="*/ 102 h 666"/>
              <a:gd name="connsiteX77" fmla="*/ 5695 w 5757"/>
              <a:gd name="connsiteY77" fmla="*/ 68 h 666"/>
              <a:gd name="connsiteX78" fmla="*/ 5723 w 5757"/>
              <a:gd name="connsiteY78" fmla="*/ 40 h 666"/>
              <a:gd name="connsiteX79" fmla="*/ 5741 w 5757"/>
              <a:gd name="connsiteY79" fmla="*/ 19 h 666"/>
              <a:gd name="connsiteX80" fmla="*/ 5757 w 5757"/>
              <a:gd name="connsiteY80" fmla="*/ 0 h 666"/>
              <a:gd name="connsiteX0" fmla="*/ 0 w 5757"/>
              <a:gd name="connsiteY0" fmla="*/ 251 h 666"/>
              <a:gd name="connsiteX1" fmla="*/ 0 w 5757"/>
              <a:gd name="connsiteY1" fmla="*/ 251 h 666"/>
              <a:gd name="connsiteX2" fmla="*/ 68 w 5757"/>
              <a:gd name="connsiteY2" fmla="*/ 244 h 666"/>
              <a:gd name="connsiteX3" fmla="*/ 147 w 5757"/>
              <a:gd name="connsiteY3" fmla="*/ 236 h 666"/>
              <a:gd name="connsiteX4" fmla="*/ 252 w 5757"/>
              <a:gd name="connsiteY4" fmla="*/ 228 h 666"/>
              <a:gd name="connsiteX5" fmla="*/ 380 w 5757"/>
              <a:gd name="connsiteY5" fmla="*/ 219 h 666"/>
              <a:gd name="connsiteX6" fmla="*/ 526 w 5757"/>
              <a:gd name="connsiteY6" fmla="*/ 211 h 666"/>
              <a:gd name="connsiteX7" fmla="*/ 690 w 5757"/>
              <a:gd name="connsiteY7" fmla="*/ 205 h 666"/>
              <a:gd name="connsiteX8" fmla="*/ 777 w 5757"/>
              <a:gd name="connsiteY8" fmla="*/ 203 h 666"/>
              <a:gd name="connsiteX9" fmla="*/ 866 w 5757"/>
              <a:gd name="connsiteY9" fmla="*/ 201 h 666"/>
              <a:gd name="connsiteX10" fmla="*/ 957 w 5757"/>
              <a:gd name="connsiteY10" fmla="*/ 200 h 666"/>
              <a:gd name="connsiteX11" fmla="*/ 1052 w 5757"/>
              <a:gd name="connsiteY11" fmla="*/ 200 h 666"/>
              <a:gd name="connsiteX12" fmla="*/ 1146 w 5757"/>
              <a:gd name="connsiteY12" fmla="*/ 203 h 666"/>
              <a:gd name="connsiteX13" fmla="*/ 1242 w 5757"/>
              <a:gd name="connsiteY13" fmla="*/ 205 h 666"/>
              <a:gd name="connsiteX14" fmla="*/ 1339 w 5757"/>
              <a:gd name="connsiteY14" fmla="*/ 209 h 666"/>
              <a:gd name="connsiteX15" fmla="*/ 1437 w 5757"/>
              <a:gd name="connsiteY15" fmla="*/ 215 h 666"/>
              <a:gd name="connsiteX16" fmla="*/ 1534 w 5757"/>
              <a:gd name="connsiteY16" fmla="*/ 221 h 666"/>
              <a:gd name="connsiteX17" fmla="*/ 1631 w 5757"/>
              <a:gd name="connsiteY17" fmla="*/ 231 h 666"/>
              <a:gd name="connsiteX18" fmla="*/ 1726 w 5757"/>
              <a:gd name="connsiteY18" fmla="*/ 241 h 666"/>
              <a:gd name="connsiteX19" fmla="*/ 1820 w 5757"/>
              <a:gd name="connsiteY19" fmla="*/ 255 h 666"/>
              <a:gd name="connsiteX20" fmla="*/ 1914 w 5757"/>
              <a:gd name="connsiteY20" fmla="*/ 269 h 666"/>
              <a:gd name="connsiteX21" fmla="*/ 2003 w 5757"/>
              <a:gd name="connsiteY21" fmla="*/ 287 h 666"/>
              <a:gd name="connsiteX22" fmla="*/ 2091 w 5757"/>
              <a:gd name="connsiteY22" fmla="*/ 305 h 666"/>
              <a:gd name="connsiteX23" fmla="*/ 2176 w 5757"/>
              <a:gd name="connsiteY23" fmla="*/ 327 h 666"/>
              <a:gd name="connsiteX24" fmla="*/ 2218 w 5757"/>
              <a:gd name="connsiteY24" fmla="*/ 339 h 666"/>
              <a:gd name="connsiteX25" fmla="*/ 2258 w 5757"/>
              <a:gd name="connsiteY25" fmla="*/ 352 h 666"/>
              <a:gd name="connsiteX26" fmla="*/ 2296 w 5757"/>
              <a:gd name="connsiteY26" fmla="*/ 365 h 666"/>
              <a:gd name="connsiteX27" fmla="*/ 2335 w 5757"/>
              <a:gd name="connsiteY27" fmla="*/ 379 h 666"/>
              <a:gd name="connsiteX28" fmla="*/ 2335 w 5757"/>
              <a:gd name="connsiteY28" fmla="*/ 379 h 666"/>
              <a:gd name="connsiteX29" fmla="*/ 2438 w 5757"/>
              <a:gd name="connsiteY29" fmla="*/ 416 h 666"/>
              <a:gd name="connsiteX30" fmla="*/ 2537 w 5757"/>
              <a:gd name="connsiteY30" fmla="*/ 451 h 666"/>
              <a:gd name="connsiteX31" fmla="*/ 2635 w 5757"/>
              <a:gd name="connsiteY31" fmla="*/ 481 h 666"/>
              <a:gd name="connsiteX32" fmla="*/ 2731 w 5757"/>
              <a:gd name="connsiteY32" fmla="*/ 510 h 666"/>
              <a:gd name="connsiteX33" fmla="*/ 2825 w 5757"/>
              <a:gd name="connsiteY33" fmla="*/ 536 h 666"/>
              <a:gd name="connsiteX34" fmla="*/ 2916 w 5757"/>
              <a:gd name="connsiteY34" fmla="*/ 558 h 666"/>
              <a:gd name="connsiteX35" fmla="*/ 3005 w 5757"/>
              <a:gd name="connsiteY35" fmla="*/ 578 h 666"/>
              <a:gd name="connsiteX36" fmla="*/ 3093 w 5757"/>
              <a:gd name="connsiteY36" fmla="*/ 597 h 666"/>
              <a:gd name="connsiteX37" fmla="*/ 3179 w 5757"/>
              <a:gd name="connsiteY37" fmla="*/ 613 h 666"/>
              <a:gd name="connsiteX38" fmla="*/ 3261 w 5757"/>
              <a:gd name="connsiteY38" fmla="*/ 626 h 666"/>
              <a:gd name="connsiteX39" fmla="*/ 3342 w 5757"/>
              <a:gd name="connsiteY39" fmla="*/ 637 h 666"/>
              <a:gd name="connsiteX40" fmla="*/ 3421 w 5757"/>
              <a:gd name="connsiteY40" fmla="*/ 646 h 666"/>
              <a:gd name="connsiteX41" fmla="*/ 3498 w 5757"/>
              <a:gd name="connsiteY41" fmla="*/ 654 h 666"/>
              <a:gd name="connsiteX42" fmla="*/ 3786 w 5757"/>
              <a:gd name="connsiteY42" fmla="*/ 666 h 666"/>
              <a:gd name="connsiteX43" fmla="*/ 3853 w 5757"/>
              <a:gd name="connsiteY43" fmla="*/ 666 h 666"/>
              <a:gd name="connsiteX44" fmla="*/ 3918 w 5757"/>
              <a:gd name="connsiteY44" fmla="*/ 665 h 666"/>
              <a:gd name="connsiteX45" fmla="*/ 3982 w 5757"/>
              <a:gd name="connsiteY45" fmla="*/ 662 h 666"/>
              <a:gd name="connsiteX46" fmla="*/ 4043 w 5757"/>
              <a:gd name="connsiteY46" fmla="*/ 658 h 666"/>
              <a:gd name="connsiteX47" fmla="*/ 4102 w 5757"/>
              <a:gd name="connsiteY47" fmla="*/ 653 h 666"/>
              <a:gd name="connsiteX48" fmla="*/ 4159 w 5757"/>
              <a:gd name="connsiteY48" fmla="*/ 648 h 666"/>
              <a:gd name="connsiteX49" fmla="*/ 4215 w 5757"/>
              <a:gd name="connsiteY49" fmla="*/ 641 h 666"/>
              <a:gd name="connsiteX50" fmla="*/ 4322 w 5757"/>
              <a:gd name="connsiteY50" fmla="*/ 628 h 666"/>
              <a:gd name="connsiteX51" fmla="*/ 4421 w 5757"/>
              <a:gd name="connsiteY51" fmla="*/ 612 h 666"/>
              <a:gd name="connsiteX52" fmla="*/ 4511 w 5757"/>
              <a:gd name="connsiteY52" fmla="*/ 594 h 666"/>
              <a:gd name="connsiteX53" fmla="*/ 4595 w 5757"/>
              <a:gd name="connsiteY53" fmla="*/ 578 h 666"/>
              <a:gd name="connsiteX54" fmla="*/ 4595 w 5757"/>
              <a:gd name="connsiteY54" fmla="*/ 578 h 666"/>
              <a:gd name="connsiteX55" fmla="*/ 4674 w 5757"/>
              <a:gd name="connsiteY55" fmla="*/ 562 h 666"/>
              <a:gd name="connsiteX56" fmla="*/ 4747 w 5757"/>
              <a:gd name="connsiteY56" fmla="*/ 545 h 666"/>
              <a:gd name="connsiteX57" fmla="*/ 4819 w 5757"/>
              <a:gd name="connsiteY57" fmla="*/ 526 h 666"/>
              <a:gd name="connsiteX58" fmla="*/ 4887 w 5757"/>
              <a:gd name="connsiteY58" fmla="*/ 506 h 666"/>
              <a:gd name="connsiteX59" fmla="*/ 4952 w 5757"/>
              <a:gd name="connsiteY59" fmla="*/ 487 h 666"/>
              <a:gd name="connsiteX60" fmla="*/ 5016 w 5757"/>
              <a:gd name="connsiteY60" fmla="*/ 465 h 666"/>
              <a:gd name="connsiteX61" fmla="*/ 5075 w 5757"/>
              <a:gd name="connsiteY61" fmla="*/ 443 h 666"/>
              <a:gd name="connsiteX62" fmla="*/ 5132 w 5757"/>
              <a:gd name="connsiteY62" fmla="*/ 420 h 666"/>
              <a:gd name="connsiteX63" fmla="*/ 5187 w 5757"/>
              <a:gd name="connsiteY63" fmla="*/ 396 h 666"/>
              <a:gd name="connsiteX64" fmla="*/ 5239 w 5757"/>
              <a:gd name="connsiteY64" fmla="*/ 372 h 666"/>
              <a:gd name="connsiteX65" fmla="*/ 5287 w 5757"/>
              <a:gd name="connsiteY65" fmla="*/ 348 h 666"/>
              <a:gd name="connsiteX66" fmla="*/ 5334 w 5757"/>
              <a:gd name="connsiteY66" fmla="*/ 324 h 666"/>
              <a:gd name="connsiteX67" fmla="*/ 5378 w 5757"/>
              <a:gd name="connsiteY67" fmla="*/ 300 h 666"/>
              <a:gd name="connsiteX68" fmla="*/ 5417 w 5757"/>
              <a:gd name="connsiteY68" fmla="*/ 276 h 666"/>
              <a:gd name="connsiteX69" fmla="*/ 5456 w 5757"/>
              <a:gd name="connsiteY69" fmla="*/ 252 h 666"/>
              <a:gd name="connsiteX70" fmla="*/ 5492 w 5757"/>
              <a:gd name="connsiteY70" fmla="*/ 228 h 666"/>
              <a:gd name="connsiteX71" fmla="*/ 5525 w 5757"/>
              <a:gd name="connsiteY71" fmla="*/ 205 h 666"/>
              <a:gd name="connsiteX72" fmla="*/ 5557 w 5757"/>
              <a:gd name="connsiteY72" fmla="*/ 183 h 666"/>
              <a:gd name="connsiteX73" fmla="*/ 5585 w 5757"/>
              <a:gd name="connsiteY73" fmla="*/ 162 h 666"/>
              <a:gd name="connsiteX74" fmla="*/ 5612 w 5757"/>
              <a:gd name="connsiteY74" fmla="*/ 140 h 666"/>
              <a:gd name="connsiteX75" fmla="*/ 5657 w 5757"/>
              <a:gd name="connsiteY75" fmla="*/ 102 h 666"/>
              <a:gd name="connsiteX76" fmla="*/ 5695 w 5757"/>
              <a:gd name="connsiteY76" fmla="*/ 68 h 666"/>
              <a:gd name="connsiteX77" fmla="*/ 5723 w 5757"/>
              <a:gd name="connsiteY77" fmla="*/ 40 h 666"/>
              <a:gd name="connsiteX78" fmla="*/ 5741 w 5757"/>
              <a:gd name="connsiteY78" fmla="*/ 19 h 666"/>
              <a:gd name="connsiteX79" fmla="*/ 5757 w 5757"/>
              <a:gd name="connsiteY79" fmla="*/ 0 h 66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5757" h="666">
                <a:moveTo>
                  <a:pt x="0" y="251"/>
                </a:moveTo>
                <a:lnTo>
                  <a:pt x="0" y="251"/>
                </a:lnTo>
                <a:cubicBezTo>
                  <a:pt x="23" y="249"/>
                  <a:pt x="45" y="246"/>
                  <a:pt x="68" y="244"/>
                </a:cubicBezTo>
                <a:cubicBezTo>
                  <a:pt x="94" y="241"/>
                  <a:pt x="121" y="239"/>
                  <a:pt x="147" y="236"/>
                </a:cubicBezTo>
                <a:lnTo>
                  <a:pt x="252" y="228"/>
                </a:lnTo>
                <a:lnTo>
                  <a:pt x="380" y="219"/>
                </a:lnTo>
                <a:lnTo>
                  <a:pt x="526" y="211"/>
                </a:lnTo>
                <a:lnTo>
                  <a:pt x="690" y="205"/>
                </a:lnTo>
                <a:cubicBezTo>
                  <a:pt x="719" y="204"/>
                  <a:pt x="748" y="204"/>
                  <a:pt x="777" y="203"/>
                </a:cubicBezTo>
                <a:cubicBezTo>
                  <a:pt x="807" y="202"/>
                  <a:pt x="836" y="202"/>
                  <a:pt x="866" y="201"/>
                </a:cubicBezTo>
                <a:cubicBezTo>
                  <a:pt x="896" y="201"/>
                  <a:pt x="927" y="200"/>
                  <a:pt x="957" y="200"/>
                </a:cubicBezTo>
                <a:lnTo>
                  <a:pt x="1052" y="200"/>
                </a:lnTo>
                <a:lnTo>
                  <a:pt x="1146" y="203"/>
                </a:lnTo>
                <a:cubicBezTo>
                  <a:pt x="1178" y="204"/>
                  <a:pt x="1210" y="204"/>
                  <a:pt x="1242" y="205"/>
                </a:cubicBezTo>
                <a:lnTo>
                  <a:pt x="1339" y="209"/>
                </a:lnTo>
                <a:lnTo>
                  <a:pt x="1437" y="215"/>
                </a:lnTo>
                <a:lnTo>
                  <a:pt x="1534" y="221"/>
                </a:lnTo>
                <a:lnTo>
                  <a:pt x="1631" y="231"/>
                </a:lnTo>
                <a:cubicBezTo>
                  <a:pt x="1663" y="234"/>
                  <a:pt x="1694" y="238"/>
                  <a:pt x="1726" y="241"/>
                </a:cubicBezTo>
                <a:cubicBezTo>
                  <a:pt x="1757" y="246"/>
                  <a:pt x="1789" y="250"/>
                  <a:pt x="1820" y="255"/>
                </a:cubicBezTo>
                <a:cubicBezTo>
                  <a:pt x="1851" y="260"/>
                  <a:pt x="1883" y="264"/>
                  <a:pt x="1914" y="269"/>
                </a:cubicBezTo>
                <a:lnTo>
                  <a:pt x="2003" y="287"/>
                </a:lnTo>
                <a:lnTo>
                  <a:pt x="2091" y="305"/>
                </a:lnTo>
                <a:cubicBezTo>
                  <a:pt x="2120" y="312"/>
                  <a:pt x="2155" y="321"/>
                  <a:pt x="2176" y="327"/>
                </a:cubicBezTo>
                <a:lnTo>
                  <a:pt x="2218" y="339"/>
                </a:lnTo>
                <a:cubicBezTo>
                  <a:pt x="2231" y="343"/>
                  <a:pt x="2245" y="348"/>
                  <a:pt x="2258" y="352"/>
                </a:cubicBezTo>
                <a:cubicBezTo>
                  <a:pt x="2271" y="356"/>
                  <a:pt x="2283" y="361"/>
                  <a:pt x="2296" y="365"/>
                </a:cubicBezTo>
                <a:cubicBezTo>
                  <a:pt x="2309" y="370"/>
                  <a:pt x="2322" y="374"/>
                  <a:pt x="2335" y="379"/>
                </a:cubicBezTo>
                <a:lnTo>
                  <a:pt x="2335" y="379"/>
                </a:lnTo>
                <a:lnTo>
                  <a:pt x="2438" y="416"/>
                </a:lnTo>
                <a:cubicBezTo>
                  <a:pt x="2471" y="428"/>
                  <a:pt x="2504" y="439"/>
                  <a:pt x="2537" y="451"/>
                </a:cubicBezTo>
                <a:lnTo>
                  <a:pt x="2635" y="481"/>
                </a:lnTo>
                <a:cubicBezTo>
                  <a:pt x="2667" y="491"/>
                  <a:pt x="2699" y="500"/>
                  <a:pt x="2731" y="510"/>
                </a:cubicBezTo>
                <a:cubicBezTo>
                  <a:pt x="2762" y="519"/>
                  <a:pt x="2794" y="527"/>
                  <a:pt x="2825" y="536"/>
                </a:cubicBezTo>
                <a:lnTo>
                  <a:pt x="2916" y="558"/>
                </a:lnTo>
                <a:lnTo>
                  <a:pt x="3005" y="578"/>
                </a:lnTo>
                <a:lnTo>
                  <a:pt x="3093" y="597"/>
                </a:lnTo>
                <a:cubicBezTo>
                  <a:pt x="3122" y="602"/>
                  <a:pt x="3150" y="608"/>
                  <a:pt x="3179" y="613"/>
                </a:cubicBezTo>
                <a:cubicBezTo>
                  <a:pt x="3206" y="617"/>
                  <a:pt x="3234" y="622"/>
                  <a:pt x="3261" y="626"/>
                </a:cubicBezTo>
                <a:cubicBezTo>
                  <a:pt x="3288" y="630"/>
                  <a:pt x="3315" y="633"/>
                  <a:pt x="3342" y="637"/>
                </a:cubicBezTo>
                <a:lnTo>
                  <a:pt x="3421" y="646"/>
                </a:lnTo>
                <a:cubicBezTo>
                  <a:pt x="3447" y="649"/>
                  <a:pt x="3472" y="651"/>
                  <a:pt x="3498" y="654"/>
                </a:cubicBezTo>
                <a:lnTo>
                  <a:pt x="3786" y="666"/>
                </a:lnTo>
                <a:lnTo>
                  <a:pt x="3853" y="666"/>
                </a:lnTo>
                <a:cubicBezTo>
                  <a:pt x="3875" y="666"/>
                  <a:pt x="3896" y="665"/>
                  <a:pt x="3918" y="665"/>
                </a:cubicBezTo>
                <a:lnTo>
                  <a:pt x="3982" y="662"/>
                </a:lnTo>
                <a:cubicBezTo>
                  <a:pt x="4002" y="661"/>
                  <a:pt x="4023" y="659"/>
                  <a:pt x="4043" y="658"/>
                </a:cubicBezTo>
                <a:cubicBezTo>
                  <a:pt x="4063" y="656"/>
                  <a:pt x="4082" y="655"/>
                  <a:pt x="4102" y="653"/>
                </a:cubicBezTo>
                <a:cubicBezTo>
                  <a:pt x="4121" y="651"/>
                  <a:pt x="4140" y="650"/>
                  <a:pt x="4159" y="648"/>
                </a:cubicBezTo>
                <a:cubicBezTo>
                  <a:pt x="4178" y="646"/>
                  <a:pt x="4196" y="643"/>
                  <a:pt x="4215" y="641"/>
                </a:cubicBezTo>
                <a:cubicBezTo>
                  <a:pt x="4251" y="637"/>
                  <a:pt x="4286" y="632"/>
                  <a:pt x="4322" y="628"/>
                </a:cubicBezTo>
                <a:cubicBezTo>
                  <a:pt x="4355" y="623"/>
                  <a:pt x="4388" y="617"/>
                  <a:pt x="4421" y="612"/>
                </a:cubicBezTo>
                <a:lnTo>
                  <a:pt x="4511" y="594"/>
                </a:lnTo>
                <a:cubicBezTo>
                  <a:pt x="4539" y="589"/>
                  <a:pt x="4567" y="583"/>
                  <a:pt x="4595" y="578"/>
                </a:cubicBezTo>
                <a:lnTo>
                  <a:pt x="4595" y="578"/>
                </a:lnTo>
                <a:cubicBezTo>
                  <a:pt x="4621" y="573"/>
                  <a:pt x="4648" y="567"/>
                  <a:pt x="4674" y="562"/>
                </a:cubicBezTo>
                <a:cubicBezTo>
                  <a:pt x="4698" y="556"/>
                  <a:pt x="4723" y="551"/>
                  <a:pt x="4747" y="545"/>
                </a:cubicBezTo>
                <a:cubicBezTo>
                  <a:pt x="4771" y="539"/>
                  <a:pt x="4795" y="532"/>
                  <a:pt x="4819" y="526"/>
                </a:cubicBezTo>
                <a:cubicBezTo>
                  <a:pt x="4842" y="519"/>
                  <a:pt x="4864" y="513"/>
                  <a:pt x="4887" y="506"/>
                </a:cubicBezTo>
                <a:cubicBezTo>
                  <a:pt x="4909" y="500"/>
                  <a:pt x="4930" y="493"/>
                  <a:pt x="4952" y="487"/>
                </a:cubicBezTo>
                <a:cubicBezTo>
                  <a:pt x="4973" y="480"/>
                  <a:pt x="4995" y="472"/>
                  <a:pt x="5016" y="465"/>
                </a:cubicBezTo>
                <a:cubicBezTo>
                  <a:pt x="5036" y="458"/>
                  <a:pt x="5055" y="450"/>
                  <a:pt x="5075" y="443"/>
                </a:cubicBezTo>
                <a:cubicBezTo>
                  <a:pt x="5094" y="435"/>
                  <a:pt x="5113" y="428"/>
                  <a:pt x="5132" y="420"/>
                </a:cubicBezTo>
                <a:lnTo>
                  <a:pt x="5187" y="396"/>
                </a:lnTo>
                <a:lnTo>
                  <a:pt x="5239" y="372"/>
                </a:lnTo>
                <a:lnTo>
                  <a:pt x="5287" y="348"/>
                </a:lnTo>
                <a:cubicBezTo>
                  <a:pt x="5303" y="340"/>
                  <a:pt x="5318" y="332"/>
                  <a:pt x="5334" y="324"/>
                </a:cubicBezTo>
                <a:cubicBezTo>
                  <a:pt x="5349" y="316"/>
                  <a:pt x="5363" y="308"/>
                  <a:pt x="5378" y="300"/>
                </a:cubicBezTo>
                <a:lnTo>
                  <a:pt x="5417" y="276"/>
                </a:lnTo>
                <a:lnTo>
                  <a:pt x="5456" y="252"/>
                </a:lnTo>
                <a:lnTo>
                  <a:pt x="5492" y="228"/>
                </a:lnTo>
                <a:cubicBezTo>
                  <a:pt x="5503" y="220"/>
                  <a:pt x="5514" y="213"/>
                  <a:pt x="5525" y="205"/>
                </a:cubicBezTo>
                <a:cubicBezTo>
                  <a:pt x="5536" y="198"/>
                  <a:pt x="5546" y="190"/>
                  <a:pt x="5557" y="183"/>
                </a:cubicBezTo>
                <a:cubicBezTo>
                  <a:pt x="5566" y="176"/>
                  <a:pt x="5576" y="169"/>
                  <a:pt x="5585" y="162"/>
                </a:cubicBezTo>
                <a:cubicBezTo>
                  <a:pt x="5594" y="155"/>
                  <a:pt x="5603" y="147"/>
                  <a:pt x="5612" y="140"/>
                </a:cubicBezTo>
                <a:cubicBezTo>
                  <a:pt x="5627" y="127"/>
                  <a:pt x="5642" y="115"/>
                  <a:pt x="5657" y="102"/>
                </a:cubicBezTo>
                <a:cubicBezTo>
                  <a:pt x="5670" y="91"/>
                  <a:pt x="5682" y="79"/>
                  <a:pt x="5695" y="68"/>
                </a:cubicBezTo>
                <a:lnTo>
                  <a:pt x="5723" y="40"/>
                </a:lnTo>
                <a:lnTo>
                  <a:pt x="5741" y="19"/>
                </a:lnTo>
                <a:cubicBezTo>
                  <a:pt x="5746" y="13"/>
                  <a:pt x="5752" y="6"/>
                  <a:pt x="5757" y="0"/>
                </a:cubicBezTo>
              </a:path>
            </a:pathLst>
          </a:custGeom>
          <a:noFill/>
          <a:ln w="28575">
            <a:solidFill>
              <a:schemeClr val="accent5"/>
            </a:solidFill>
            <a:prstDash val="solid"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16716" y="328431"/>
            <a:ext cx="577077" cy="577077"/>
          </a:xfrm>
          <a:prstGeom prst="ellipse">
            <a:avLst/>
          </a:prstGeom>
          <a:solidFill>
            <a:schemeClr val="accent1">
              <a:alpha val="48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1406" y="1857364"/>
            <a:ext cx="678713" cy="678713"/>
          </a:xfrm>
          <a:prstGeom prst="ellipse">
            <a:avLst/>
          </a:prstGeom>
          <a:solidFill>
            <a:schemeClr val="accent1">
              <a:alpha val="48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28636" y="2714620"/>
            <a:ext cx="628654" cy="628654"/>
          </a:xfrm>
          <a:prstGeom prst="ellipse">
            <a:avLst/>
          </a:prstGeom>
          <a:solidFill>
            <a:schemeClr val="accent4">
              <a:alpha val="41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143636" y="4214818"/>
            <a:ext cx="678713" cy="678713"/>
          </a:xfrm>
          <a:prstGeom prst="ellipse">
            <a:avLst/>
          </a:prstGeom>
          <a:solidFill>
            <a:schemeClr val="accent1">
              <a:alpha val="48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000760" y="3929066"/>
            <a:ext cx="500073" cy="500073"/>
          </a:xfrm>
          <a:prstGeom prst="ellipse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 rot="948989">
            <a:off x="7889074" y="3821019"/>
            <a:ext cx="212069" cy="212069"/>
          </a:xfrm>
          <a:prstGeom prst="ellipse">
            <a:avLst/>
          </a:prstGeom>
          <a:solidFill>
            <a:schemeClr val="accent4">
              <a:alpha val="7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6634" y="3361458"/>
            <a:ext cx="214282" cy="214282"/>
          </a:xfrm>
          <a:prstGeom prst="ellipse">
            <a:avLst/>
          </a:prstGeom>
          <a:solidFill>
            <a:schemeClr val="accent1">
              <a:alpha val="48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 rot="948989">
            <a:off x="396682" y="3057652"/>
            <a:ext cx="106324" cy="106324"/>
          </a:xfrm>
          <a:prstGeom prst="ellipse">
            <a:avLst/>
          </a:prstGeom>
          <a:solidFill>
            <a:schemeClr val="accent4">
              <a:alpha val="7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 rot="948989">
            <a:off x="882859" y="3729513"/>
            <a:ext cx="212069" cy="212069"/>
          </a:xfrm>
          <a:prstGeom prst="ellipse">
            <a:avLst/>
          </a:prstGeom>
          <a:solidFill>
            <a:schemeClr val="accent4">
              <a:alpha val="4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831233" y="3708698"/>
            <a:ext cx="539162" cy="539162"/>
          </a:xfrm>
          <a:prstGeom prst="ellipse">
            <a:avLst/>
          </a:prstGeom>
          <a:solidFill>
            <a:schemeClr val="accent1">
              <a:alpha val="48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 rot="948989">
            <a:off x="3856966" y="4036080"/>
            <a:ext cx="108000" cy="108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2474175" y="3994450"/>
            <a:ext cx="430303" cy="430303"/>
          </a:xfrm>
          <a:prstGeom prst="ellipse">
            <a:avLst/>
          </a:prstGeom>
          <a:solidFill>
            <a:schemeClr val="accent1">
              <a:alpha val="22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 rot="948989">
            <a:off x="2271268" y="3937441"/>
            <a:ext cx="212069" cy="212069"/>
          </a:xfrm>
          <a:prstGeom prst="ellipse">
            <a:avLst/>
          </a:prstGeom>
          <a:solidFill>
            <a:schemeClr val="accent4">
              <a:alpha val="7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 rot="948989">
            <a:off x="3079135" y="4052850"/>
            <a:ext cx="212069" cy="212069"/>
          </a:xfrm>
          <a:prstGeom prst="ellipse">
            <a:avLst/>
          </a:prstGeom>
          <a:solidFill>
            <a:schemeClr val="accent4">
              <a:alpha val="4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29" name="Freeform 5"/>
          <p:cNvSpPr/>
          <p:nvPr/>
        </p:nvSpPr>
        <p:spPr>
          <a:xfrm>
            <a:off x="0" y="2500306"/>
            <a:ext cx="371568" cy="725528"/>
          </a:xfrm>
          <a:custGeom>
            <a:avLst/>
            <a:gdLst/>
            <a:cxnLst>
              <a:cxn ang="0">
                <a:pos x="20" y="0"/>
              </a:cxn>
              <a:cxn ang="0">
                <a:pos x="0" y="1566"/>
              </a:cxn>
              <a:cxn ang="0">
                <a:pos x="20" y="1566"/>
              </a:cxn>
              <a:cxn ang="0">
                <a:pos x="60" y="1564"/>
              </a:cxn>
              <a:cxn ang="0">
                <a:pos x="139" y="1556"/>
              </a:cxn>
              <a:cxn ang="0">
                <a:pos x="215" y="1541"/>
              </a:cxn>
              <a:cxn ang="0">
                <a:pos x="288" y="1518"/>
              </a:cxn>
              <a:cxn ang="0">
                <a:pos x="359" y="1489"/>
              </a:cxn>
              <a:cxn ang="0">
                <a:pos x="425" y="1452"/>
              </a:cxn>
              <a:cxn ang="0">
                <a:pos x="489" y="1410"/>
              </a:cxn>
              <a:cxn ang="0">
                <a:pos x="547" y="1361"/>
              </a:cxn>
              <a:cxn ang="0">
                <a:pos x="599" y="1309"/>
              </a:cxn>
              <a:cxn ang="0">
                <a:pos x="647" y="1251"/>
              </a:cxn>
              <a:cxn ang="0">
                <a:pos x="690" y="1190"/>
              </a:cxn>
              <a:cxn ang="0">
                <a:pos x="724" y="1122"/>
              </a:cxn>
              <a:cxn ang="0">
                <a:pos x="755" y="1052"/>
              </a:cxn>
              <a:cxn ang="0">
                <a:pos x="778" y="979"/>
              </a:cxn>
              <a:cxn ang="0">
                <a:pos x="794" y="902"/>
              </a:cxn>
              <a:cxn ang="0">
                <a:pos x="802" y="823"/>
              </a:cxn>
              <a:cxn ang="0">
                <a:pos x="802" y="782"/>
              </a:cxn>
              <a:cxn ang="0">
                <a:pos x="798" y="703"/>
              </a:cxn>
              <a:cxn ang="0">
                <a:pos x="786" y="626"/>
              </a:cxn>
              <a:cxn ang="0">
                <a:pos x="767" y="550"/>
              </a:cxn>
              <a:cxn ang="0">
                <a:pos x="742" y="479"/>
              </a:cxn>
              <a:cxn ang="0">
                <a:pos x="707" y="410"/>
              </a:cxn>
              <a:cxn ang="0">
                <a:pos x="668" y="346"/>
              </a:cxn>
              <a:cxn ang="0">
                <a:pos x="624" y="284"/>
              </a:cxn>
              <a:cxn ang="0">
                <a:pos x="574" y="230"/>
              </a:cxn>
              <a:cxn ang="0">
                <a:pos x="518" y="180"/>
              </a:cxn>
              <a:cxn ang="0">
                <a:pos x="458" y="133"/>
              </a:cxn>
              <a:cxn ang="0">
                <a:pos x="392" y="95"/>
              </a:cxn>
              <a:cxn ang="0">
                <a:pos x="325" y="62"/>
              </a:cxn>
              <a:cxn ang="0">
                <a:pos x="253" y="35"/>
              </a:cxn>
              <a:cxn ang="0">
                <a:pos x="178" y="16"/>
              </a:cxn>
              <a:cxn ang="0">
                <a:pos x="99" y="4"/>
              </a:cxn>
              <a:cxn ang="0">
                <a:pos x="20" y="0"/>
              </a:cxn>
            </a:cxnLst>
            <a:rect l="0" t="0" r="r" b="b"/>
            <a:pathLst>
              <a:path w="802" h="1566">
                <a:moveTo>
                  <a:pt x="20" y="0"/>
                </a:moveTo>
                <a:lnTo>
                  <a:pt x="20" y="0"/>
                </a:lnTo>
                <a:lnTo>
                  <a:pt x="0" y="0"/>
                </a:lnTo>
                <a:lnTo>
                  <a:pt x="0" y="1566"/>
                </a:lnTo>
                <a:lnTo>
                  <a:pt x="0" y="1566"/>
                </a:lnTo>
                <a:lnTo>
                  <a:pt x="20" y="1566"/>
                </a:lnTo>
                <a:lnTo>
                  <a:pt x="20" y="1566"/>
                </a:lnTo>
                <a:lnTo>
                  <a:pt x="60" y="1564"/>
                </a:lnTo>
                <a:lnTo>
                  <a:pt x="99" y="1562"/>
                </a:lnTo>
                <a:lnTo>
                  <a:pt x="139" y="1556"/>
                </a:lnTo>
                <a:lnTo>
                  <a:pt x="178" y="1551"/>
                </a:lnTo>
                <a:lnTo>
                  <a:pt x="215" y="1541"/>
                </a:lnTo>
                <a:lnTo>
                  <a:pt x="253" y="1531"/>
                </a:lnTo>
                <a:lnTo>
                  <a:pt x="288" y="1518"/>
                </a:lnTo>
                <a:lnTo>
                  <a:pt x="325" y="1504"/>
                </a:lnTo>
                <a:lnTo>
                  <a:pt x="359" y="1489"/>
                </a:lnTo>
                <a:lnTo>
                  <a:pt x="392" y="1471"/>
                </a:lnTo>
                <a:lnTo>
                  <a:pt x="425" y="1452"/>
                </a:lnTo>
                <a:lnTo>
                  <a:pt x="458" y="1433"/>
                </a:lnTo>
                <a:lnTo>
                  <a:pt x="489" y="1410"/>
                </a:lnTo>
                <a:lnTo>
                  <a:pt x="518" y="1386"/>
                </a:lnTo>
                <a:lnTo>
                  <a:pt x="547" y="1361"/>
                </a:lnTo>
                <a:lnTo>
                  <a:pt x="574" y="1336"/>
                </a:lnTo>
                <a:lnTo>
                  <a:pt x="599" y="1309"/>
                </a:lnTo>
                <a:lnTo>
                  <a:pt x="624" y="1280"/>
                </a:lnTo>
                <a:lnTo>
                  <a:pt x="647" y="1251"/>
                </a:lnTo>
                <a:lnTo>
                  <a:pt x="668" y="1220"/>
                </a:lnTo>
                <a:lnTo>
                  <a:pt x="690" y="1190"/>
                </a:lnTo>
                <a:lnTo>
                  <a:pt x="707" y="1157"/>
                </a:lnTo>
                <a:lnTo>
                  <a:pt x="724" y="1122"/>
                </a:lnTo>
                <a:lnTo>
                  <a:pt x="742" y="1087"/>
                </a:lnTo>
                <a:lnTo>
                  <a:pt x="755" y="1052"/>
                </a:lnTo>
                <a:lnTo>
                  <a:pt x="767" y="1016"/>
                </a:lnTo>
                <a:lnTo>
                  <a:pt x="778" y="979"/>
                </a:lnTo>
                <a:lnTo>
                  <a:pt x="786" y="940"/>
                </a:lnTo>
                <a:lnTo>
                  <a:pt x="794" y="902"/>
                </a:lnTo>
                <a:lnTo>
                  <a:pt x="798" y="863"/>
                </a:lnTo>
                <a:lnTo>
                  <a:pt x="802" y="823"/>
                </a:lnTo>
                <a:lnTo>
                  <a:pt x="802" y="782"/>
                </a:lnTo>
                <a:lnTo>
                  <a:pt x="802" y="782"/>
                </a:lnTo>
                <a:lnTo>
                  <a:pt x="802" y="742"/>
                </a:lnTo>
                <a:lnTo>
                  <a:pt x="798" y="703"/>
                </a:lnTo>
                <a:lnTo>
                  <a:pt x="794" y="664"/>
                </a:lnTo>
                <a:lnTo>
                  <a:pt x="786" y="626"/>
                </a:lnTo>
                <a:lnTo>
                  <a:pt x="778" y="587"/>
                </a:lnTo>
                <a:lnTo>
                  <a:pt x="767" y="550"/>
                </a:lnTo>
                <a:lnTo>
                  <a:pt x="755" y="514"/>
                </a:lnTo>
                <a:lnTo>
                  <a:pt x="742" y="479"/>
                </a:lnTo>
                <a:lnTo>
                  <a:pt x="724" y="444"/>
                </a:lnTo>
                <a:lnTo>
                  <a:pt x="707" y="410"/>
                </a:lnTo>
                <a:lnTo>
                  <a:pt x="690" y="377"/>
                </a:lnTo>
                <a:lnTo>
                  <a:pt x="668" y="346"/>
                </a:lnTo>
                <a:lnTo>
                  <a:pt x="647" y="315"/>
                </a:lnTo>
                <a:lnTo>
                  <a:pt x="624" y="284"/>
                </a:lnTo>
                <a:lnTo>
                  <a:pt x="599" y="257"/>
                </a:lnTo>
                <a:lnTo>
                  <a:pt x="574" y="230"/>
                </a:lnTo>
                <a:lnTo>
                  <a:pt x="547" y="203"/>
                </a:lnTo>
                <a:lnTo>
                  <a:pt x="518" y="180"/>
                </a:lnTo>
                <a:lnTo>
                  <a:pt x="489" y="155"/>
                </a:lnTo>
                <a:lnTo>
                  <a:pt x="458" y="133"/>
                </a:lnTo>
                <a:lnTo>
                  <a:pt x="425" y="114"/>
                </a:lnTo>
                <a:lnTo>
                  <a:pt x="392" y="95"/>
                </a:lnTo>
                <a:lnTo>
                  <a:pt x="359" y="77"/>
                </a:lnTo>
                <a:lnTo>
                  <a:pt x="325" y="62"/>
                </a:lnTo>
                <a:lnTo>
                  <a:pt x="288" y="49"/>
                </a:lnTo>
                <a:lnTo>
                  <a:pt x="253" y="35"/>
                </a:lnTo>
                <a:lnTo>
                  <a:pt x="215" y="25"/>
                </a:lnTo>
                <a:lnTo>
                  <a:pt x="178" y="16"/>
                </a:lnTo>
                <a:lnTo>
                  <a:pt x="139" y="10"/>
                </a:lnTo>
                <a:lnTo>
                  <a:pt x="99" y="4"/>
                </a:lnTo>
                <a:lnTo>
                  <a:pt x="60" y="0"/>
                </a:lnTo>
                <a:lnTo>
                  <a:pt x="20" y="0"/>
                </a:lnTo>
                <a:lnTo>
                  <a:pt x="20" y="0"/>
                </a:lnTo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30" name="Freeform 6"/>
          <p:cNvSpPr/>
          <p:nvPr/>
        </p:nvSpPr>
        <p:spPr>
          <a:xfrm>
            <a:off x="0" y="857232"/>
            <a:ext cx="785138" cy="1181100"/>
          </a:xfrm>
          <a:custGeom>
            <a:avLst/>
            <a:gdLst/>
            <a:cxnLst>
              <a:cxn ang="0">
                <a:pos x="259" y="0"/>
              </a:cxn>
              <a:cxn ang="0">
                <a:pos x="192" y="2"/>
              </a:cxn>
              <a:cxn ang="0">
                <a:pos x="126" y="12"/>
              </a:cxn>
              <a:cxn ang="0">
                <a:pos x="62" y="25"/>
              </a:cxn>
              <a:cxn ang="0">
                <a:pos x="0" y="43"/>
              </a:cxn>
              <a:cxn ang="0">
                <a:pos x="0" y="1522"/>
              </a:cxn>
              <a:cxn ang="0">
                <a:pos x="62" y="1541"/>
              </a:cxn>
              <a:cxn ang="0">
                <a:pos x="126" y="1554"/>
              </a:cxn>
              <a:cxn ang="0">
                <a:pos x="192" y="1562"/>
              </a:cxn>
              <a:cxn ang="0">
                <a:pos x="259" y="1566"/>
              </a:cxn>
              <a:cxn ang="0">
                <a:pos x="300" y="1564"/>
              </a:cxn>
              <a:cxn ang="0">
                <a:pos x="377" y="1556"/>
              </a:cxn>
              <a:cxn ang="0">
                <a:pos x="454" y="1541"/>
              </a:cxn>
              <a:cxn ang="0">
                <a:pos x="528" y="1518"/>
              </a:cxn>
              <a:cxn ang="0">
                <a:pos x="597" y="1489"/>
              </a:cxn>
              <a:cxn ang="0">
                <a:pos x="665" y="1452"/>
              </a:cxn>
              <a:cxn ang="0">
                <a:pos x="726" y="1410"/>
              </a:cxn>
              <a:cxn ang="0">
                <a:pos x="784" y="1361"/>
              </a:cxn>
              <a:cxn ang="0">
                <a:pos x="838" y="1309"/>
              </a:cxn>
              <a:cxn ang="0">
                <a:pos x="887" y="1251"/>
              </a:cxn>
              <a:cxn ang="0">
                <a:pos x="927" y="1190"/>
              </a:cxn>
              <a:cxn ang="0">
                <a:pos x="964" y="1122"/>
              </a:cxn>
              <a:cxn ang="0">
                <a:pos x="993" y="1052"/>
              </a:cxn>
              <a:cxn ang="0">
                <a:pos x="1016" y="979"/>
              </a:cxn>
              <a:cxn ang="0">
                <a:pos x="1032" y="902"/>
              </a:cxn>
              <a:cxn ang="0">
                <a:pos x="1041" y="823"/>
              </a:cxn>
              <a:cxn ang="0">
                <a:pos x="1041" y="782"/>
              </a:cxn>
              <a:cxn ang="0">
                <a:pos x="1037" y="703"/>
              </a:cxn>
              <a:cxn ang="0">
                <a:pos x="1026" y="626"/>
              </a:cxn>
              <a:cxn ang="0">
                <a:pos x="1006" y="550"/>
              </a:cxn>
              <a:cxn ang="0">
                <a:pos x="979" y="479"/>
              </a:cxn>
              <a:cxn ang="0">
                <a:pos x="947" y="410"/>
              </a:cxn>
              <a:cxn ang="0">
                <a:pos x="908" y="346"/>
              </a:cxn>
              <a:cxn ang="0">
                <a:pos x="862" y="284"/>
              </a:cxn>
              <a:cxn ang="0">
                <a:pos x="811" y="230"/>
              </a:cxn>
              <a:cxn ang="0">
                <a:pos x="757" y="180"/>
              </a:cxn>
              <a:cxn ang="0">
                <a:pos x="696" y="133"/>
              </a:cxn>
              <a:cxn ang="0">
                <a:pos x="632" y="95"/>
              </a:cxn>
              <a:cxn ang="0">
                <a:pos x="562" y="62"/>
              </a:cxn>
              <a:cxn ang="0">
                <a:pos x="491" y="35"/>
              </a:cxn>
              <a:cxn ang="0">
                <a:pos x="416" y="16"/>
              </a:cxn>
              <a:cxn ang="0">
                <a:pos x="338" y="4"/>
              </a:cxn>
              <a:cxn ang="0">
                <a:pos x="259" y="0"/>
              </a:cxn>
            </a:cxnLst>
            <a:rect l="0" t="0" r="r" b="b"/>
            <a:pathLst>
              <a:path w="1041" h="1566">
                <a:moveTo>
                  <a:pt x="259" y="0"/>
                </a:moveTo>
                <a:lnTo>
                  <a:pt x="259" y="0"/>
                </a:lnTo>
                <a:lnTo>
                  <a:pt x="224" y="0"/>
                </a:lnTo>
                <a:lnTo>
                  <a:pt x="192" y="2"/>
                </a:lnTo>
                <a:lnTo>
                  <a:pt x="159" y="6"/>
                </a:lnTo>
                <a:lnTo>
                  <a:pt x="126" y="12"/>
                </a:lnTo>
                <a:lnTo>
                  <a:pt x="95" y="18"/>
                </a:lnTo>
                <a:lnTo>
                  <a:pt x="62" y="25"/>
                </a:lnTo>
                <a:lnTo>
                  <a:pt x="31" y="33"/>
                </a:lnTo>
                <a:lnTo>
                  <a:pt x="0" y="43"/>
                </a:lnTo>
                <a:lnTo>
                  <a:pt x="0" y="1522"/>
                </a:lnTo>
                <a:lnTo>
                  <a:pt x="0" y="1522"/>
                </a:lnTo>
                <a:lnTo>
                  <a:pt x="31" y="1531"/>
                </a:lnTo>
                <a:lnTo>
                  <a:pt x="62" y="1541"/>
                </a:lnTo>
                <a:lnTo>
                  <a:pt x="95" y="1549"/>
                </a:lnTo>
                <a:lnTo>
                  <a:pt x="126" y="1554"/>
                </a:lnTo>
                <a:lnTo>
                  <a:pt x="159" y="1558"/>
                </a:lnTo>
                <a:lnTo>
                  <a:pt x="192" y="1562"/>
                </a:lnTo>
                <a:lnTo>
                  <a:pt x="224" y="1564"/>
                </a:lnTo>
                <a:lnTo>
                  <a:pt x="259" y="1566"/>
                </a:lnTo>
                <a:lnTo>
                  <a:pt x="259" y="1566"/>
                </a:lnTo>
                <a:lnTo>
                  <a:pt x="300" y="1564"/>
                </a:lnTo>
                <a:lnTo>
                  <a:pt x="338" y="1562"/>
                </a:lnTo>
                <a:lnTo>
                  <a:pt x="377" y="1556"/>
                </a:lnTo>
                <a:lnTo>
                  <a:pt x="416" y="1551"/>
                </a:lnTo>
                <a:lnTo>
                  <a:pt x="454" y="1541"/>
                </a:lnTo>
                <a:lnTo>
                  <a:pt x="491" y="1531"/>
                </a:lnTo>
                <a:lnTo>
                  <a:pt x="528" y="1518"/>
                </a:lnTo>
                <a:lnTo>
                  <a:pt x="562" y="1504"/>
                </a:lnTo>
                <a:lnTo>
                  <a:pt x="597" y="1489"/>
                </a:lnTo>
                <a:lnTo>
                  <a:pt x="632" y="1471"/>
                </a:lnTo>
                <a:lnTo>
                  <a:pt x="665" y="1452"/>
                </a:lnTo>
                <a:lnTo>
                  <a:pt x="696" y="1433"/>
                </a:lnTo>
                <a:lnTo>
                  <a:pt x="726" y="1410"/>
                </a:lnTo>
                <a:lnTo>
                  <a:pt x="757" y="1386"/>
                </a:lnTo>
                <a:lnTo>
                  <a:pt x="784" y="1361"/>
                </a:lnTo>
                <a:lnTo>
                  <a:pt x="811" y="1336"/>
                </a:lnTo>
                <a:lnTo>
                  <a:pt x="838" y="1309"/>
                </a:lnTo>
                <a:lnTo>
                  <a:pt x="862" y="1280"/>
                </a:lnTo>
                <a:lnTo>
                  <a:pt x="887" y="1251"/>
                </a:lnTo>
                <a:lnTo>
                  <a:pt x="908" y="1220"/>
                </a:lnTo>
                <a:lnTo>
                  <a:pt x="927" y="1190"/>
                </a:lnTo>
                <a:lnTo>
                  <a:pt x="947" y="1157"/>
                </a:lnTo>
                <a:lnTo>
                  <a:pt x="964" y="1122"/>
                </a:lnTo>
                <a:lnTo>
                  <a:pt x="979" y="1087"/>
                </a:lnTo>
                <a:lnTo>
                  <a:pt x="993" y="1052"/>
                </a:lnTo>
                <a:lnTo>
                  <a:pt x="1006" y="1016"/>
                </a:lnTo>
                <a:lnTo>
                  <a:pt x="1016" y="979"/>
                </a:lnTo>
                <a:lnTo>
                  <a:pt x="1026" y="940"/>
                </a:lnTo>
                <a:lnTo>
                  <a:pt x="1032" y="902"/>
                </a:lnTo>
                <a:lnTo>
                  <a:pt x="1037" y="863"/>
                </a:lnTo>
                <a:lnTo>
                  <a:pt x="1041" y="823"/>
                </a:lnTo>
                <a:lnTo>
                  <a:pt x="1041" y="782"/>
                </a:lnTo>
                <a:lnTo>
                  <a:pt x="1041" y="782"/>
                </a:lnTo>
                <a:lnTo>
                  <a:pt x="1041" y="742"/>
                </a:lnTo>
                <a:lnTo>
                  <a:pt x="1037" y="703"/>
                </a:lnTo>
                <a:lnTo>
                  <a:pt x="1032" y="664"/>
                </a:lnTo>
                <a:lnTo>
                  <a:pt x="1026" y="626"/>
                </a:lnTo>
                <a:lnTo>
                  <a:pt x="1016" y="587"/>
                </a:lnTo>
                <a:lnTo>
                  <a:pt x="1006" y="550"/>
                </a:lnTo>
                <a:lnTo>
                  <a:pt x="993" y="514"/>
                </a:lnTo>
                <a:lnTo>
                  <a:pt x="979" y="479"/>
                </a:lnTo>
                <a:lnTo>
                  <a:pt x="964" y="444"/>
                </a:lnTo>
                <a:lnTo>
                  <a:pt x="947" y="410"/>
                </a:lnTo>
                <a:lnTo>
                  <a:pt x="927" y="377"/>
                </a:lnTo>
                <a:lnTo>
                  <a:pt x="908" y="346"/>
                </a:lnTo>
                <a:lnTo>
                  <a:pt x="887" y="315"/>
                </a:lnTo>
                <a:lnTo>
                  <a:pt x="862" y="284"/>
                </a:lnTo>
                <a:lnTo>
                  <a:pt x="838" y="257"/>
                </a:lnTo>
                <a:lnTo>
                  <a:pt x="811" y="230"/>
                </a:lnTo>
                <a:lnTo>
                  <a:pt x="784" y="203"/>
                </a:lnTo>
                <a:lnTo>
                  <a:pt x="757" y="180"/>
                </a:lnTo>
                <a:lnTo>
                  <a:pt x="726" y="155"/>
                </a:lnTo>
                <a:lnTo>
                  <a:pt x="696" y="133"/>
                </a:lnTo>
                <a:lnTo>
                  <a:pt x="665" y="114"/>
                </a:lnTo>
                <a:lnTo>
                  <a:pt x="632" y="95"/>
                </a:lnTo>
                <a:lnTo>
                  <a:pt x="597" y="77"/>
                </a:lnTo>
                <a:lnTo>
                  <a:pt x="562" y="62"/>
                </a:lnTo>
                <a:lnTo>
                  <a:pt x="528" y="49"/>
                </a:lnTo>
                <a:lnTo>
                  <a:pt x="491" y="35"/>
                </a:lnTo>
                <a:lnTo>
                  <a:pt x="454" y="25"/>
                </a:lnTo>
                <a:lnTo>
                  <a:pt x="416" y="16"/>
                </a:lnTo>
                <a:lnTo>
                  <a:pt x="377" y="10"/>
                </a:lnTo>
                <a:lnTo>
                  <a:pt x="338" y="4"/>
                </a:lnTo>
                <a:lnTo>
                  <a:pt x="300" y="0"/>
                </a:lnTo>
                <a:lnTo>
                  <a:pt x="259" y="0"/>
                </a:lnTo>
                <a:lnTo>
                  <a:pt x="259" y="0"/>
                </a:lnTo>
              </a:path>
            </a:pathLst>
          </a:custGeom>
          <a:solidFill>
            <a:schemeClr val="accent2">
              <a:alpha val="48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32" name="Freeform 8"/>
          <p:cNvSpPr/>
          <p:nvPr/>
        </p:nvSpPr>
        <p:spPr>
          <a:xfrm>
            <a:off x="0" y="3429000"/>
            <a:ext cx="177818" cy="552436"/>
          </a:xfrm>
          <a:custGeom>
            <a:avLst/>
            <a:gdLst/>
            <a:cxnLst>
              <a:cxn ang="0">
                <a:pos x="459" y="712"/>
              </a:cxn>
              <a:cxn ang="0">
                <a:pos x="459" y="712"/>
              </a:cxn>
              <a:cxn ang="0">
                <a:pos x="457" y="654"/>
              </a:cxn>
              <a:cxn ang="0">
                <a:pos x="452" y="596"/>
              </a:cxn>
              <a:cxn ang="0">
                <a:pos x="440" y="540"/>
              </a:cxn>
              <a:cxn ang="0">
                <a:pos x="427" y="484"/>
              </a:cxn>
              <a:cxn ang="0">
                <a:pos x="407" y="432"/>
              </a:cxn>
              <a:cxn ang="0">
                <a:pos x="386" y="380"/>
              </a:cxn>
              <a:cxn ang="0">
                <a:pos x="361" y="330"/>
              </a:cxn>
              <a:cxn ang="0">
                <a:pos x="332" y="283"/>
              </a:cxn>
              <a:cxn ang="0">
                <a:pos x="299" y="237"/>
              </a:cxn>
              <a:cxn ang="0">
                <a:pos x="264" y="195"/>
              </a:cxn>
              <a:cxn ang="0">
                <a:pos x="226" y="154"/>
              </a:cxn>
              <a:cxn ang="0">
                <a:pos x="185" y="117"/>
              </a:cxn>
              <a:cxn ang="0">
                <a:pos x="143" y="83"/>
              </a:cxn>
              <a:cxn ang="0">
                <a:pos x="96" y="52"/>
              </a:cxn>
              <a:cxn ang="0">
                <a:pos x="50" y="23"/>
              </a:cxn>
              <a:cxn ang="0">
                <a:pos x="0" y="0"/>
              </a:cxn>
              <a:cxn ang="0">
                <a:pos x="0" y="1426"/>
              </a:cxn>
              <a:cxn ang="0">
                <a:pos x="0" y="1426"/>
              </a:cxn>
              <a:cxn ang="0">
                <a:pos x="50" y="1401"/>
              </a:cxn>
              <a:cxn ang="0">
                <a:pos x="96" y="1374"/>
              </a:cxn>
              <a:cxn ang="0">
                <a:pos x="143" y="1341"/>
              </a:cxn>
              <a:cxn ang="0">
                <a:pos x="185" y="1309"/>
              </a:cxn>
              <a:cxn ang="0">
                <a:pos x="226" y="1270"/>
              </a:cxn>
              <a:cxn ang="0">
                <a:pos x="264" y="1229"/>
              </a:cxn>
              <a:cxn ang="0">
                <a:pos x="299" y="1187"/>
              </a:cxn>
              <a:cxn ang="0">
                <a:pos x="332" y="1142"/>
              </a:cxn>
              <a:cxn ang="0">
                <a:pos x="361" y="1094"/>
              </a:cxn>
              <a:cxn ang="0">
                <a:pos x="386" y="1046"/>
              </a:cxn>
              <a:cxn ang="0">
                <a:pos x="407" y="994"/>
              </a:cxn>
              <a:cxn ang="0">
                <a:pos x="427" y="942"/>
              </a:cxn>
              <a:cxn ang="0">
                <a:pos x="440" y="886"/>
              </a:cxn>
              <a:cxn ang="0">
                <a:pos x="452" y="830"/>
              </a:cxn>
              <a:cxn ang="0">
                <a:pos x="457" y="772"/>
              </a:cxn>
              <a:cxn ang="0">
                <a:pos x="459" y="712"/>
              </a:cxn>
              <a:cxn ang="0">
                <a:pos x="459" y="712"/>
              </a:cxn>
            </a:cxnLst>
            <a:rect l="0" t="0" r="r" b="b"/>
            <a:pathLst>
              <a:path w="459" h="1426">
                <a:moveTo>
                  <a:pt x="459" y="712"/>
                </a:moveTo>
                <a:lnTo>
                  <a:pt x="459" y="712"/>
                </a:lnTo>
                <a:lnTo>
                  <a:pt x="457" y="654"/>
                </a:lnTo>
                <a:lnTo>
                  <a:pt x="452" y="596"/>
                </a:lnTo>
                <a:lnTo>
                  <a:pt x="440" y="540"/>
                </a:lnTo>
                <a:lnTo>
                  <a:pt x="427" y="484"/>
                </a:lnTo>
                <a:lnTo>
                  <a:pt x="407" y="432"/>
                </a:lnTo>
                <a:lnTo>
                  <a:pt x="386" y="380"/>
                </a:lnTo>
                <a:lnTo>
                  <a:pt x="361" y="330"/>
                </a:lnTo>
                <a:lnTo>
                  <a:pt x="332" y="283"/>
                </a:lnTo>
                <a:lnTo>
                  <a:pt x="299" y="237"/>
                </a:lnTo>
                <a:lnTo>
                  <a:pt x="264" y="195"/>
                </a:lnTo>
                <a:lnTo>
                  <a:pt x="226" y="154"/>
                </a:lnTo>
                <a:lnTo>
                  <a:pt x="185" y="117"/>
                </a:lnTo>
                <a:lnTo>
                  <a:pt x="143" y="83"/>
                </a:lnTo>
                <a:lnTo>
                  <a:pt x="96" y="52"/>
                </a:lnTo>
                <a:lnTo>
                  <a:pt x="50" y="23"/>
                </a:lnTo>
                <a:lnTo>
                  <a:pt x="0" y="0"/>
                </a:lnTo>
                <a:lnTo>
                  <a:pt x="0" y="1426"/>
                </a:lnTo>
                <a:lnTo>
                  <a:pt x="0" y="1426"/>
                </a:lnTo>
                <a:lnTo>
                  <a:pt x="50" y="1401"/>
                </a:lnTo>
                <a:lnTo>
                  <a:pt x="96" y="1374"/>
                </a:lnTo>
                <a:lnTo>
                  <a:pt x="143" y="1341"/>
                </a:lnTo>
                <a:lnTo>
                  <a:pt x="185" y="1309"/>
                </a:lnTo>
                <a:lnTo>
                  <a:pt x="226" y="1270"/>
                </a:lnTo>
                <a:lnTo>
                  <a:pt x="264" y="1229"/>
                </a:lnTo>
                <a:lnTo>
                  <a:pt x="299" y="1187"/>
                </a:lnTo>
                <a:lnTo>
                  <a:pt x="332" y="1142"/>
                </a:lnTo>
                <a:lnTo>
                  <a:pt x="361" y="1094"/>
                </a:lnTo>
                <a:lnTo>
                  <a:pt x="386" y="1046"/>
                </a:lnTo>
                <a:lnTo>
                  <a:pt x="407" y="994"/>
                </a:lnTo>
                <a:lnTo>
                  <a:pt x="427" y="942"/>
                </a:lnTo>
                <a:lnTo>
                  <a:pt x="440" y="886"/>
                </a:lnTo>
                <a:lnTo>
                  <a:pt x="452" y="830"/>
                </a:lnTo>
                <a:lnTo>
                  <a:pt x="457" y="772"/>
                </a:lnTo>
                <a:lnTo>
                  <a:pt x="459" y="712"/>
                </a:lnTo>
                <a:lnTo>
                  <a:pt x="459" y="712"/>
                </a:lnTo>
              </a:path>
            </a:pathLst>
          </a:custGeom>
          <a:solidFill>
            <a:schemeClr val="accent2">
              <a:alpha val="48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8" name="Freeform 6"/>
          <p:cNvSpPr/>
          <p:nvPr/>
        </p:nvSpPr>
        <p:spPr>
          <a:xfrm flipH="1">
            <a:off x="8527692" y="5572140"/>
            <a:ext cx="616308" cy="927124"/>
          </a:xfrm>
          <a:custGeom>
            <a:avLst/>
            <a:gdLst/>
            <a:cxnLst>
              <a:cxn ang="0">
                <a:pos x="259" y="0"/>
              </a:cxn>
              <a:cxn ang="0">
                <a:pos x="192" y="2"/>
              </a:cxn>
              <a:cxn ang="0">
                <a:pos x="126" y="12"/>
              </a:cxn>
              <a:cxn ang="0">
                <a:pos x="62" y="25"/>
              </a:cxn>
              <a:cxn ang="0">
                <a:pos x="0" y="43"/>
              </a:cxn>
              <a:cxn ang="0">
                <a:pos x="0" y="1522"/>
              </a:cxn>
              <a:cxn ang="0">
                <a:pos x="62" y="1541"/>
              </a:cxn>
              <a:cxn ang="0">
                <a:pos x="126" y="1554"/>
              </a:cxn>
              <a:cxn ang="0">
                <a:pos x="192" y="1562"/>
              </a:cxn>
              <a:cxn ang="0">
                <a:pos x="259" y="1566"/>
              </a:cxn>
              <a:cxn ang="0">
                <a:pos x="300" y="1564"/>
              </a:cxn>
              <a:cxn ang="0">
                <a:pos x="377" y="1556"/>
              </a:cxn>
              <a:cxn ang="0">
                <a:pos x="454" y="1541"/>
              </a:cxn>
              <a:cxn ang="0">
                <a:pos x="528" y="1518"/>
              </a:cxn>
              <a:cxn ang="0">
                <a:pos x="597" y="1489"/>
              </a:cxn>
              <a:cxn ang="0">
                <a:pos x="665" y="1452"/>
              </a:cxn>
              <a:cxn ang="0">
                <a:pos x="726" y="1410"/>
              </a:cxn>
              <a:cxn ang="0">
                <a:pos x="784" y="1361"/>
              </a:cxn>
              <a:cxn ang="0">
                <a:pos x="838" y="1309"/>
              </a:cxn>
              <a:cxn ang="0">
                <a:pos x="887" y="1251"/>
              </a:cxn>
              <a:cxn ang="0">
                <a:pos x="927" y="1190"/>
              </a:cxn>
              <a:cxn ang="0">
                <a:pos x="964" y="1122"/>
              </a:cxn>
              <a:cxn ang="0">
                <a:pos x="993" y="1052"/>
              </a:cxn>
              <a:cxn ang="0">
                <a:pos x="1016" y="979"/>
              </a:cxn>
              <a:cxn ang="0">
                <a:pos x="1032" y="902"/>
              </a:cxn>
              <a:cxn ang="0">
                <a:pos x="1041" y="823"/>
              </a:cxn>
              <a:cxn ang="0">
                <a:pos x="1041" y="782"/>
              </a:cxn>
              <a:cxn ang="0">
                <a:pos x="1037" y="703"/>
              </a:cxn>
              <a:cxn ang="0">
                <a:pos x="1026" y="626"/>
              </a:cxn>
              <a:cxn ang="0">
                <a:pos x="1006" y="550"/>
              </a:cxn>
              <a:cxn ang="0">
                <a:pos x="979" y="479"/>
              </a:cxn>
              <a:cxn ang="0">
                <a:pos x="947" y="410"/>
              </a:cxn>
              <a:cxn ang="0">
                <a:pos x="908" y="346"/>
              </a:cxn>
              <a:cxn ang="0">
                <a:pos x="862" y="284"/>
              </a:cxn>
              <a:cxn ang="0">
                <a:pos x="811" y="230"/>
              </a:cxn>
              <a:cxn ang="0">
                <a:pos x="757" y="180"/>
              </a:cxn>
              <a:cxn ang="0">
                <a:pos x="696" y="133"/>
              </a:cxn>
              <a:cxn ang="0">
                <a:pos x="632" y="95"/>
              </a:cxn>
              <a:cxn ang="0">
                <a:pos x="562" y="62"/>
              </a:cxn>
              <a:cxn ang="0">
                <a:pos x="491" y="35"/>
              </a:cxn>
              <a:cxn ang="0">
                <a:pos x="416" y="16"/>
              </a:cxn>
              <a:cxn ang="0">
                <a:pos x="338" y="4"/>
              </a:cxn>
              <a:cxn ang="0">
                <a:pos x="259" y="0"/>
              </a:cxn>
            </a:cxnLst>
            <a:rect l="0" t="0" r="r" b="b"/>
            <a:pathLst>
              <a:path w="1041" h="1566">
                <a:moveTo>
                  <a:pt x="259" y="0"/>
                </a:moveTo>
                <a:lnTo>
                  <a:pt x="259" y="0"/>
                </a:lnTo>
                <a:lnTo>
                  <a:pt x="224" y="0"/>
                </a:lnTo>
                <a:lnTo>
                  <a:pt x="192" y="2"/>
                </a:lnTo>
                <a:lnTo>
                  <a:pt x="159" y="6"/>
                </a:lnTo>
                <a:lnTo>
                  <a:pt x="126" y="12"/>
                </a:lnTo>
                <a:lnTo>
                  <a:pt x="95" y="18"/>
                </a:lnTo>
                <a:lnTo>
                  <a:pt x="62" y="25"/>
                </a:lnTo>
                <a:lnTo>
                  <a:pt x="31" y="33"/>
                </a:lnTo>
                <a:lnTo>
                  <a:pt x="0" y="43"/>
                </a:lnTo>
                <a:lnTo>
                  <a:pt x="0" y="1522"/>
                </a:lnTo>
                <a:lnTo>
                  <a:pt x="0" y="1522"/>
                </a:lnTo>
                <a:lnTo>
                  <a:pt x="31" y="1531"/>
                </a:lnTo>
                <a:lnTo>
                  <a:pt x="62" y="1541"/>
                </a:lnTo>
                <a:lnTo>
                  <a:pt x="95" y="1549"/>
                </a:lnTo>
                <a:lnTo>
                  <a:pt x="126" y="1554"/>
                </a:lnTo>
                <a:lnTo>
                  <a:pt x="159" y="1558"/>
                </a:lnTo>
                <a:lnTo>
                  <a:pt x="192" y="1562"/>
                </a:lnTo>
                <a:lnTo>
                  <a:pt x="224" y="1564"/>
                </a:lnTo>
                <a:lnTo>
                  <a:pt x="259" y="1566"/>
                </a:lnTo>
                <a:lnTo>
                  <a:pt x="259" y="1566"/>
                </a:lnTo>
                <a:lnTo>
                  <a:pt x="300" y="1564"/>
                </a:lnTo>
                <a:lnTo>
                  <a:pt x="338" y="1562"/>
                </a:lnTo>
                <a:lnTo>
                  <a:pt x="377" y="1556"/>
                </a:lnTo>
                <a:lnTo>
                  <a:pt x="416" y="1551"/>
                </a:lnTo>
                <a:lnTo>
                  <a:pt x="454" y="1541"/>
                </a:lnTo>
                <a:lnTo>
                  <a:pt x="491" y="1531"/>
                </a:lnTo>
                <a:lnTo>
                  <a:pt x="528" y="1518"/>
                </a:lnTo>
                <a:lnTo>
                  <a:pt x="562" y="1504"/>
                </a:lnTo>
                <a:lnTo>
                  <a:pt x="597" y="1489"/>
                </a:lnTo>
                <a:lnTo>
                  <a:pt x="632" y="1471"/>
                </a:lnTo>
                <a:lnTo>
                  <a:pt x="665" y="1452"/>
                </a:lnTo>
                <a:lnTo>
                  <a:pt x="696" y="1433"/>
                </a:lnTo>
                <a:lnTo>
                  <a:pt x="726" y="1410"/>
                </a:lnTo>
                <a:lnTo>
                  <a:pt x="757" y="1386"/>
                </a:lnTo>
                <a:lnTo>
                  <a:pt x="784" y="1361"/>
                </a:lnTo>
                <a:lnTo>
                  <a:pt x="811" y="1336"/>
                </a:lnTo>
                <a:lnTo>
                  <a:pt x="838" y="1309"/>
                </a:lnTo>
                <a:lnTo>
                  <a:pt x="862" y="1280"/>
                </a:lnTo>
                <a:lnTo>
                  <a:pt x="887" y="1251"/>
                </a:lnTo>
                <a:lnTo>
                  <a:pt x="908" y="1220"/>
                </a:lnTo>
                <a:lnTo>
                  <a:pt x="927" y="1190"/>
                </a:lnTo>
                <a:lnTo>
                  <a:pt x="947" y="1157"/>
                </a:lnTo>
                <a:lnTo>
                  <a:pt x="964" y="1122"/>
                </a:lnTo>
                <a:lnTo>
                  <a:pt x="979" y="1087"/>
                </a:lnTo>
                <a:lnTo>
                  <a:pt x="993" y="1052"/>
                </a:lnTo>
                <a:lnTo>
                  <a:pt x="1006" y="1016"/>
                </a:lnTo>
                <a:lnTo>
                  <a:pt x="1016" y="979"/>
                </a:lnTo>
                <a:lnTo>
                  <a:pt x="1026" y="940"/>
                </a:lnTo>
                <a:lnTo>
                  <a:pt x="1032" y="902"/>
                </a:lnTo>
                <a:lnTo>
                  <a:pt x="1037" y="863"/>
                </a:lnTo>
                <a:lnTo>
                  <a:pt x="1041" y="823"/>
                </a:lnTo>
                <a:lnTo>
                  <a:pt x="1041" y="782"/>
                </a:lnTo>
                <a:lnTo>
                  <a:pt x="1041" y="782"/>
                </a:lnTo>
                <a:lnTo>
                  <a:pt x="1041" y="742"/>
                </a:lnTo>
                <a:lnTo>
                  <a:pt x="1037" y="703"/>
                </a:lnTo>
                <a:lnTo>
                  <a:pt x="1032" y="664"/>
                </a:lnTo>
                <a:lnTo>
                  <a:pt x="1026" y="626"/>
                </a:lnTo>
                <a:lnTo>
                  <a:pt x="1016" y="587"/>
                </a:lnTo>
                <a:lnTo>
                  <a:pt x="1006" y="550"/>
                </a:lnTo>
                <a:lnTo>
                  <a:pt x="993" y="514"/>
                </a:lnTo>
                <a:lnTo>
                  <a:pt x="979" y="479"/>
                </a:lnTo>
                <a:lnTo>
                  <a:pt x="964" y="444"/>
                </a:lnTo>
                <a:lnTo>
                  <a:pt x="947" y="410"/>
                </a:lnTo>
                <a:lnTo>
                  <a:pt x="927" y="377"/>
                </a:lnTo>
                <a:lnTo>
                  <a:pt x="908" y="346"/>
                </a:lnTo>
                <a:lnTo>
                  <a:pt x="887" y="315"/>
                </a:lnTo>
                <a:lnTo>
                  <a:pt x="862" y="284"/>
                </a:lnTo>
                <a:lnTo>
                  <a:pt x="838" y="257"/>
                </a:lnTo>
                <a:lnTo>
                  <a:pt x="811" y="230"/>
                </a:lnTo>
                <a:lnTo>
                  <a:pt x="784" y="203"/>
                </a:lnTo>
                <a:lnTo>
                  <a:pt x="757" y="180"/>
                </a:lnTo>
                <a:lnTo>
                  <a:pt x="726" y="155"/>
                </a:lnTo>
                <a:lnTo>
                  <a:pt x="696" y="133"/>
                </a:lnTo>
                <a:lnTo>
                  <a:pt x="665" y="114"/>
                </a:lnTo>
                <a:lnTo>
                  <a:pt x="632" y="95"/>
                </a:lnTo>
                <a:lnTo>
                  <a:pt x="597" y="77"/>
                </a:lnTo>
                <a:lnTo>
                  <a:pt x="562" y="62"/>
                </a:lnTo>
                <a:lnTo>
                  <a:pt x="528" y="49"/>
                </a:lnTo>
                <a:lnTo>
                  <a:pt x="491" y="35"/>
                </a:lnTo>
                <a:lnTo>
                  <a:pt x="454" y="25"/>
                </a:lnTo>
                <a:lnTo>
                  <a:pt x="416" y="16"/>
                </a:lnTo>
                <a:lnTo>
                  <a:pt x="377" y="10"/>
                </a:lnTo>
                <a:lnTo>
                  <a:pt x="338" y="4"/>
                </a:lnTo>
                <a:lnTo>
                  <a:pt x="300" y="0"/>
                </a:lnTo>
                <a:lnTo>
                  <a:pt x="259" y="0"/>
                </a:lnTo>
                <a:lnTo>
                  <a:pt x="259" y="0"/>
                </a:lnTo>
              </a:path>
            </a:pathLst>
          </a:custGeom>
          <a:solidFill>
            <a:schemeClr val="accent1">
              <a:alpha val="48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 algn="l"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234950" y="1249363"/>
            <a:ext cx="4226400" cy="49212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4"/>
          </p:nvPr>
        </p:nvSpPr>
        <p:spPr>
          <a:xfrm>
            <a:off x="4689475" y="1239839"/>
            <a:ext cx="4214813" cy="494506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 algn="l"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 algn="l"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idx="13"/>
          </p:nvPr>
        </p:nvSpPr>
        <p:spPr>
          <a:xfrm>
            <a:off x="456028" y="1458553"/>
            <a:ext cx="82296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36025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70274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 algn="l"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3"/>
          </p:nvPr>
        </p:nvSpPr>
        <p:spPr>
          <a:xfrm>
            <a:off x="404784" y="1428736"/>
            <a:ext cx="4047474" cy="219188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7pPr>
              <a:defRPr/>
            </a:lvl7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7" name="내용 개체 틀 16"/>
          <p:cNvSpPr>
            <a:spLocks noGrp="1"/>
          </p:cNvSpPr>
          <p:nvPr>
            <p:ph sz="quarter" idx="14"/>
          </p:nvPr>
        </p:nvSpPr>
        <p:spPr>
          <a:xfrm>
            <a:off x="4691062" y="1428736"/>
            <a:ext cx="4050167" cy="219188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9" name="내용 개체 틀 18"/>
          <p:cNvSpPr>
            <a:spLocks noGrp="1"/>
          </p:cNvSpPr>
          <p:nvPr>
            <p:ph sz="quarter" idx="15"/>
          </p:nvPr>
        </p:nvSpPr>
        <p:spPr>
          <a:xfrm>
            <a:off x="402771" y="3860787"/>
            <a:ext cx="4026354" cy="22145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21" name="내용 개체 틀 20"/>
          <p:cNvSpPr>
            <a:spLocks noGrp="1"/>
          </p:cNvSpPr>
          <p:nvPr>
            <p:ph sz="quarter" idx="16"/>
          </p:nvPr>
        </p:nvSpPr>
        <p:spPr>
          <a:xfrm>
            <a:off x="4714875" y="3860787"/>
            <a:ext cx="4000500" cy="22145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10"/>
          </p:nvPr>
        </p:nvSpPr>
        <p:spPr>
          <a:xfrm>
            <a:off x="23416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18298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6443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7948634" y="5948357"/>
            <a:ext cx="649138" cy="649138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357950" y="5643557"/>
            <a:ext cx="474472" cy="474472"/>
          </a:xfrm>
          <a:prstGeom prst="ellipse">
            <a:avLst/>
          </a:prstGeom>
          <a:solidFill>
            <a:schemeClr val="accent4">
              <a:alpha val="3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753384" y="3967157"/>
            <a:ext cx="1069094" cy="1069094"/>
          </a:xfrm>
          <a:prstGeom prst="ellipse">
            <a:avLst/>
          </a:prstGeom>
          <a:solidFill>
            <a:schemeClr val="accent2">
              <a:alpha val="4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896128" y="4538661"/>
            <a:ext cx="1784367" cy="178436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 rot="0" flipV="1">
            <a:off x="445690" y="0"/>
            <a:ext cx="552450" cy="6858000"/>
            <a:chOff x="8429252" y="-214337"/>
            <a:chExt cx="552450" cy="9140825"/>
          </a:xfrm>
        </p:grpSpPr>
        <p:sp>
          <p:nvSpPr>
            <p:cNvPr id="9" name="Freeform 5"/>
            <p:cNvSpPr/>
            <p:nvPr/>
          </p:nvSpPr>
          <p:spPr>
            <a:xfrm rot="16200000">
              <a:off x="4135064" y="4079851"/>
              <a:ext cx="9140825" cy="552450"/>
            </a:xfrm>
            <a:custGeom>
              <a:avLst/>
              <a:gdLst/>
              <a:cxnLst>
                <a:cxn ang="0">
                  <a:pos x="0" y="336"/>
                </a:cxn>
                <a:cxn ang="0">
                  <a:pos x="0" y="336"/>
                </a:cxn>
                <a:cxn ang="0">
                  <a:pos x="38" y="337"/>
                </a:cxn>
                <a:cxn ang="0">
                  <a:pos x="144" y="342"/>
                </a:cxn>
                <a:cxn ang="0">
                  <a:pos x="314" y="346"/>
                </a:cxn>
                <a:cxn ang="0">
                  <a:pos x="420" y="348"/>
                </a:cxn>
                <a:cxn ang="0">
                  <a:pos x="539" y="348"/>
                </a:cxn>
                <a:cxn ang="0">
                  <a:pos x="667" y="346"/>
                </a:cxn>
                <a:cxn ang="0">
                  <a:pos x="809" y="345"/>
                </a:cxn>
                <a:cxn ang="0">
                  <a:pos x="959" y="342"/>
                </a:cxn>
                <a:cxn ang="0">
                  <a:pos x="1117" y="336"/>
                </a:cxn>
                <a:cxn ang="0">
                  <a:pos x="1283" y="328"/>
                </a:cxn>
                <a:cxn ang="0">
                  <a:pos x="1458" y="318"/>
                </a:cxn>
                <a:cxn ang="0">
                  <a:pos x="1637" y="304"/>
                </a:cxn>
                <a:cxn ang="0">
                  <a:pos x="1820" y="287"/>
                </a:cxn>
                <a:cxn ang="0">
                  <a:pos x="1820" y="287"/>
                </a:cxn>
                <a:cxn ang="0">
                  <a:pos x="1902" y="278"/>
                </a:cxn>
                <a:cxn ang="0">
                  <a:pos x="1986" y="269"/>
                </a:cxn>
                <a:cxn ang="0">
                  <a:pos x="2159" y="245"/>
                </a:cxn>
                <a:cxn ang="0">
                  <a:pos x="2336" y="217"/>
                </a:cxn>
                <a:cxn ang="0">
                  <a:pos x="2514" y="188"/>
                </a:cxn>
                <a:cxn ang="0">
                  <a:pos x="2687" y="158"/>
                </a:cxn>
                <a:cxn ang="0">
                  <a:pos x="2850" y="129"/>
                </a:cxn>
                <a:cxn ang="0">
                  <a:pos x="3134" y="78"/>
                </a:cxn>
                <a:cxn ang="0">
                  <a:pos x="3134" y="78"/>
                </a:cxn>
                <a:cxn ang="0">
                  <a:pos x="3233" y="61"/>
                </a:cxn>
                <a:cxn ang="0">
                  <a:pos x="3337" y="44"/>
                </a:cxn>
                <a:cxn ang="0">
                  <a:pos x="3453" y="30"/>
                </a:cxn>
                <a:cxn ang="0">
                  <a:pos x="3516" y="24"/>
                </a:cxn>
                <a:cxn ang="0">
                  <a:pos x="3583" y="18"/>
                </a:cxn>
                <a:cxn ang="0">
                  <a:pos x="3654" y="12"/>
                </a:cxn>
                <a:cxn ang="0">
                  <a:pos x="3730" y="8"/>
                </a:cxn>
                <a:cxn ang="0">
                  <a:pos x="3814" y="5"/>
                </a:cxn>
                <a:cxn ang="0">
                  <a:pos x="3903" y="2"/>
                </a:cxn>
                <a:cxn ang="0">
                  <a:pos x="3999" y="0"/>
                </a:cxn>
                <a:cxn ang="0">
                  <a:pos x="4102" y="0"/>
                </a:cxn>
                <a:cxn ang="0">
                  <a:pos x="4213" y="0"/>
                </a:cxn>
                <a:cxn ang="0">
                  <a:pos x="4333" y="2"/>
                </a:cxn>
                <a:cxn ang="0">
                  <a:pos x="4333" y="2"/>
                </a:cxn>
                <a:cxn ang="0">
                  <a:pos x="4407" y="3"/>
                </a:cxn>
                <a:cxn ang="0">
                  <a:pos x="4480" y="6"/>
                </a:cxn>
                <a:cxn ang="0">
                  <a:pos x="4552" y="11"/>
                </a:cxn>
                <a:cxn ang="0">
                  <a:pos x="4625" y="15"/>
                </a:cxn>
                <a:cxn ang="0">
                  <a:pos x="4768" y="27"/>
                </a:cxn>
                <a:cxn ang="0">
                  <a:pos x="4912" y="41"/>
                </a:cxn>
                <a:cxn ang="0">
                  <a:pos x="4912" y="41"/>
                </a:cxn>
                <a:cxn ang="0">
                  <a:pos x="5002" y="52"/>
                </a:cxn>
                <a:cxn ang="0">
                  <a:pos x="5088" y="64"/>
                </a:cxn>
                <a:cxn ang="0">
                  <a:pos x="5171" y="76"/>
                </a:cxn>
                <a:cxn ang="0">
                  <a:pos x="5250" y="90"/>
                </a:cxn>
                <a:cxn ang="0">
                  <a:pos x="5325" y="105"/>
                </a:cxn>
                <a:cxn ang="0">
                  <a:pos x="5394" y="119"/>
                </a:cxn>
                <a:cxn ang="0">
                  <a:pos x="5460" y="132"/>
                </a:cxn>
                <a:cxn ang="0">
                  <a:pos x="5519" y="147"/>
                </a:cxn>
                <a:cxn ang="0">
                  <a:pos x="5619" y="173"/>
                </a:cxn>
                <a:cxn ang="0">
                  <a:pos x="5695" y="195"/>
                </a:cxn>
                <a:cxn ang="0">
                  <a:pos x="5758" y="214"/>
                </a:cxn>
              </a:cxnLst>
              <a:rect l="0" t="0" r="r" b="b"/>
              <a:pathLst>
                <a:path w="5758" h="348">
                  <a:moveTo>
                    <a:pt x="0" y="336"/>
                  </a:moveTo>
                  <a:lnTo>
                    <a:pt x="0" y="336"/>
                  </a:lnTo>
                  <a:lnTo>
                    <a:pt x="38" y="337"/>
                  </a:lnTo>
                  <a:lnTo>
                    <a:pt x="144" y="342"/>
                  </a:lnTo>
                  <a:lnTo>
                    <a:pt x="314" y="346"/>
                  </a:lnTo>
                  <a:lnTo>
                    <a:pt x="420" y="348"/>
                  </a:lnTo>
                  <a:lnTo>
                    <a:pt x="539" y="348"/>
                  </a:lnTo>
                  <a:lnTo>
                    <a:pt x="667" y="346"/>
                  </a:lnTo>
                  <a:lnTo>
                    <a:pt x="809" y="345"/>
                  </a:lnTo>
                  <a:lnTo>
                    <a:pt x="959" y="342"/>
                  </a:lnTo>
                  <a:lnTo>
                    <a:pt x="1117" y="336"/>
                  </a:lnTo>
                  <a:lnTo>
                    <a:pt x="1283" y="328"/>
                  </a:lnTo>
                  <a:lnTo>
                    <a:pt x="1458" y="318"/>
                  </a:lnTo>
                  <a:lnTo>
                    <a:pt x="1637" y="304"/>
                  </a:lnTo>
                  <a:lnTo>
                    <a:pt x="1820" y="287"/>
                  </a:lnTo>
                  <a:lnTo>
                    <a:pt x="1820" y="287"/>
                  </a:lnTo>
                  <a:lnTo>
                    <a:pt x="1902" y="278"/>
                  </a:lnTo>
                  <a:lnTo>
                    <a:pt x="1986" y="269"/>
                  </a:lnTo>
                  <a:lnTo>
                    <a:pt x="2159" y="245"/>
                  </a:lnTo>
                  <a:lnTo>
                    <a:pt x="2336" y="217"/>
                  </a:lnTo>
                  <a:lnTo>
                    <a:pt x="2514" y="188"/>
                  </a:lnTo>
                  <a:lnTo>
                    <a:pt x="2687" y="158"/>
                  </a:lnTo>
                  <a:lnTo>
                    <a:pt x="2850" y="129"/>
                  </a:lnTo>
                  <a:lnTo>
                    <a:pt x="3134" y="78"/>
                  </a:lnTo>
                  <a:lnTo>
                    <a:pt x="3134" y="78"/>
                  </a:lnTo>
                  <a:lnTo>
                    <a:pt x="3233" y="61"/>
                  </a:lnTo>
                  <a:lnTo>
                    <a:pt x="3337" y="44"/>
                  </a:lnTo>
                  <a:lnTo>
                    <a:pt x="3453" y="30"/>
                  </a:lnTo>
                  <a:lnTo>
                    <a:pt x="3516" y="24"/>
                  </a:lnTo>
                  <a:lnTo>
                    <a:pt x="3583" y="18"/>
                  </a:lnTo>
                  <a:lnTo>
                    <a:pt x="3654" y="12"/>
                  </a:lnTo>
                  <a:lnTo>
                    <a:pt x="3730" y="8"/>
                  </a:lnTo>
                  <a:lnTo>
                    <a:pt x="3814" y="5"/>
                  </a:lnTo>
                  <a:lnTo>
                    <a:pt x="3903" y="2"/>
                  </a:lnTo>
                  <a:lnTo>
                    <a:pt x="3999" y="0"/>
                  </a:lnTo>
                  <a:lnTo>
                    <a:pt x="4102" y="0"/>
                  </a:lnTo>
                  <a:lnTo>
                    <a:pt x="4213" y="0"/>
                  </a:lnTo>
                  <a:lnTo>
                    <a:pt x="4333" y="2"/>
                  </a:lnTo>
                  <a:lnTo>
                    <a:pt x="4333" y="2"/>
                  </a:lnTo>
                  <a:lnTo>
                    <a:pt x="4407" y="3"/>
                  </a:lnTo>
                  <a:lnTo>
                    <a:pt x="4480" y="6"/>
                  </a:lnTo>
                  <a:lnTo>
                    <a:pt x="4552" y="11"/>
                  </a:lnTo>
                  <a:lnTo>
                    <a:pt x="4625" y="15"/>
                  </a:lnTo>
                  <a:lnTo>
                    <a:pt x="4768" y="27"/>
                  </a:lnTo>
                  <a:lnTo>
                    <a:pt x="4912" y="41"/>
                  </a:lnTo>
                  <a:lnTo>
                    <a:pt x="4912" y="41"/>
                  </a:lnTo>
                  <a:lnTo>
                    <a:pt x="5002" y="52"/>
                  </a:lnTo>
                  <a:lnTo>
                    <a:pt x="5088" y="64"/>
                  </a:lnTo>
                  <a:lnTo>
                    <a:pt x="5171" y="76"/>
                  </a:lnTo>
                  <a:lnTo>
                    <a:pt x="5250" y="90"/>
                  </a:lnTo>
                  <a:lnTo>
                    <a:pt x="5325" y="105"/>
                  </a:lnTo>
                  <a:lnTo>
                    <a:pt x="5394" y="119"/>
                  </a:lnTo>
                  <a:lnTo>
                    <a:pt x="5460" y="132"/>
                  </a:lnTo>
                  <a:lnTo>
                    <a:pt x="5519" y="147"/>
                  </a:lnTo>
                  <a:lnTo>
                    <a:pt x="5619" y="173"/>
                  </a:lnTo>
                  <a:lnTo>
                    <a:pt x="5695" y="195"/>
                  </a:lnTo>
                  <a:lnTo>
                    <a:pt x="5758" y="214"/>
                  </a:lnTo>
                </a:path>
              </a:pathLst>
            </a:custGeom>
            <a:noFill/>
            <a:ln w="28575">
              <a:solidFill>
                <a:schemeClr val="accent5"/>
              </a:solidFill>
              <a:prstDash val="solid"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4118005" y="4114776"/>
              <a:ext cx="9140825" cy="482600"/>
            </a:xfrm>
            <a:custGeom>
              <a:avLst/>
              <a:gdLst/>
              <a:cxnLst>
                <a:cxn ang="0">
                  <a:pos x="0" y="188"/>
                </a:cxn>
                <a:cxn ang="0">
                  <a:pos x="0" y="188"/>
                </a:cxn>
                <a:cxn ang="0">
                  <a:pos x="23" y="189"/>
                </a:cxn>
                <a:cxn ang="0">
                  <a:pos x="89" y="195"/>
                </a:cxn>
                <a:cxn ang="0">
                  <a:pos x="200" y="204"/>
                </a:cxn>
                <a:cxn ang="0">
                  <a:pos x="353" y="213"/>
                </a:cxn>
                <a:cxn ang="0">
                  <a:pos x="547" y="222"/>
                </a:cxn>
                <a:cxn ang="0">
                  <a:pos x="660" y="225"/>
                </a:cxn>
                <a:cxn ang="0">
                  <a:pos x="783" y="228"/>
                </a:cxn>
                <a:cxn ang="0">
                  <a:pos x="916" y="230"/>
                </a:cxn>
                <a:cxn ang="0">
                  <a:pos x="1058" y="230"/>
                </a:cxn>
                <a:cxn ang="0">
                  <a:pos x="1211" y="230"/>
                </a:cxn>
                <a:cxn ang="0">
                  <a:pos x="1373" y="227"/>
                </a:cxn>
                <a:cxn ang="0">
                  <a:pos x="1373" y="227"/>
                </a:cxn>
                <a:cxn ang="0">
                  <a:pos x="1481" y="225"/>
                </a:cxn>
                <a:cxn ang="0">
                  <a:pos x="1591" y="221"/>
                </a:cxn>
                <a:cxn ang="0">
                  <a:pos x="1703" y="215"/>
                </a:cxn>
                <a:cxn ang="0">
                  <a:pos x="1816" y="207"/>
                </a:cxn>
                <a:cxn ang="0">
                  <a:pos x="1929" y="200"/>
                </a:cxn>
                <a:cxn ang="0">
                  <a:pos x="2043" y="189"/>
                </a:cxn>
                <a:cxn ang="0">
                  <a:pos x="2155" y="178"/>
                </a:cxn>
                <a:cxn ang="0">
                  <a:pos x="2267" y="168"/>
                </a:cxn>
                <a:cxn ang="0">
                  <a:pos x="2486" y="142"/>
                </a:cxn>
                <a:cxn ang="0">
                  <a:pos x="2697" y="115"/>
                </a:cxn>
                <a:cxn ang="0">
                  <a:pos x="2895" y="86"/>
                </a:cxn>
                <a:cxn ang="0">
                  <a:pos x="3077" y="57"/>
                </a:cxn>
                <a:cxn ang="0">
                  <a:pos x="3077" y="57"/>
                </a:cxn>
                <a:cxn ang="0">
                  <a:pos x="3139" y="48"/>
                </a:cxn>
                <a:cxn ang="0">
                  <a:pos x="3201" y="39"/>
                </a:cxn>
                <a:cxn ang="0">
                  <a:pos x="3265" y="32"/>
                </a:cxn>
                <a:cxn ang="0">
                  <a:pos x="3327" y="26"/>
                </a:cxn>
                <a:cxn ang="0">
                  <a:pos x="3452" y="14"/>
                </a:cxn>
                <a:cxn ang="0">
                  <a:pos x="3574" y="6"/>
                </a:cxn>
                <a:cxn ang="0">
                  <a:pos x="3687" y="2"/>
                </a:cxn>
                <a:cxn ang="0">
                  <a:pos x="3792" y="0"/>
                </a:cxn>
                <a:cxn ang="0">
                  <a:pos x="3882" y="0"/>
                </a:cxn>
                <a:cxn ang="0">
                  <a:pos x="3958" y="2"/>
                </a:cxn>
                <a:cxn ang="0">
                  <a:pos x="3958" y="2"/>
                </a:cxn>
                <a:cxn ang="0">
                  <a:pos x="4052" y="5"/>
                </a:cxn>
                <a:cxn ang="0">
                  <a:pos x="4188" y="11"/>
                </a:cxn>
                <a:cxn ang="0">
                  <a:pos x="4273" y="17"/>
                </a:cxn>
                <a:cxn ang="0">
                  <a:pos x="4365" y="24"/>
                </a:cxn>
                <a:cxn ang="0">
                  <a:pos x="4468" y="35"/>
                </a:cxn>
                <a:cxn ang="0">
                  <a:pos x="4580" y="47"/>
                </a:cxn>
                <a:cxn ang="0">
                  <a:pos x="4702" y="64"/>
                </a:cxn>
                <a:cxn ang="0">
                  <a:pos x="4830" y="83"/>
                </a:cxn>
                <a:cxn ang="0">
                  <a:pos x="4968" y="107"/>
                </a:cxn>
                <a:cxn ang="0">
                  <a:pos x="5112" y="135"/>
                </a:cxn>
                <a:cxn ang="0">
                  <a:pos x="5188" y="151"/>
                </a:cxn>
                <a:cxn ang="0">
                  <a:pos x="5263" y="169"/>
                </a:cxn>
                <a:cxn ang="0">
                  <a:pos x="5342" y="188"/>
                </a:cxn>
                <a:cxn ang="0">
                  <a:pos x="5422" y="207"/>
                </a:cxn>
                <a:cxn ang="0">
                  <a:pos x="5504" y="230"/>
                </a:cxn>
                <a:cxn ang="0">
                  <a:pos x="5587" y="253"/>
                </a:cxn>
                <a:cxn ang="0">
                  <a:pos x="5672" y="278"/>
                </a:cxn>
                <a:cxn ang="0">
                  <a:pos x="5758" y="304"/>
                </a:cxn>
              </a:cxnLst>
              <a:rect l="0" t="0" r="r" b="b"/>
              <a:pathLst>
                <a:path w="5758" h="304">
                  <a:moveTo>
                    <a:pt x="0" y="188"/>
                  </a:moveTo>
                  <a:lnTo>
                    <a:pt x="0" y="188"/>
                  </a:lnTo>
                  <a:lnTo>
                    <a:pt x="23" y="189"/>
                  </a:lnTo>
                  <a:lnTo>
                    <a:pt x="89" y="195"/>
                  </a:lnTo>
                  <a:lnTo>
                    <a:pt x="200" y="204"/>
                  </a:lnTo>
                  <a:lnTo>
                    <a:pt x="353" y="213"/>
                  </a:lnTo>
                  <a:lnTo>
                    <a:pt x="547" y="222"/>
                  </a:lnTo>
                  <a:lnTo>
                    <a:pt x="660" y="225"/>
                  </a:lnTo>
                  <a:lnTo>
                    <a:pt x="783" y="228"/>
                  </a:lnTo>
                  <a:lnTo>
                    <a:pt x="916" y="230"/>
                  </a:lnTo>
                  <a:lnTo>
                    <a:pt x="1058" y="230"/>
                  </a:lnTo>
                  <a:lnTo>
                    <a:pt x="1211" y="230"/>
                  </a:lnTo>
                  <a:lnTo>
                    <a:pt x="1373" y="227"/>
                  </a:lnTo>
                  <a:lnTo>
                    <a:pt x="1373" y="227"/>
                  </a:lnTo>
                  <a:lnTo>
                    <a:pt x="1481" y="225"/>
                  </a:lnTo>
                  <a:lnTo>
                    <a:pt x="1591" y="221"/>
                  </a:lnTo>
                  <a:lnTo>
                    <a:pt x="1703" y="215"/>
                  </a:lnTo>
                  <a:lnTo>
                    <a:pt x="1816" y="207"/>
                  </a:lnTo>
                  <a:lnTo>
                    <a:pt x="1929" y="200"/>
                  </a:lnTo>
                  <a:lnTo>
                    <a:pt x="2043" y="189"/>
                  </a:lnTo>
                  <a:lnTo>
                    <a:pt x="2155" y="178"/>
                  </a:lnTo>
                  <a:lnTo>
                    <a:pt x="2267" y="168"/>
                  </a:lnTo>
                  <a:lnTo>
                    <a:pt x="2486" y="142"/>
                  </a:lnTo>
                  <a:lnTo>
                    <a:pt x="2697" y="115"/>
                  </a:lnTo>
                  <a:lnTo>
                    <a:pt x="2895" y="86"/>
                  </a:lnTo>
                  <a:lnTo>
                    <a:pt x="3077" y="57"/>
                  </a:lnTo>
                  <a:lnTo>
                    <a:pt x="3077" y="57"/>
                  </a:lnTo>
                  <a:lnTo>
                    <a:pt x="3139" y="48"/>
                  </a:lnTo>
                  <a:lnTo>
                    <a:pt x="3201" y="39"/>
                  </a:lnTo>
                  <a:lnTo>
                    <a:pt x="3265" y="32"/>
                  </a:lnTo>
                  <a:lnTo>
                    <a:pt x="3327" y="26"/>
                  </a:lnTo>
                  <a:lnTo>
                    <a:pt x="3452" y="14"/>
                  </a:lnTo>
                  <a:lnTo>
                    <a:pt x="3574" y="6"/>
                  </a:lnTo>
                  <a:lnTo>
                    <a:pt x="3687" y="2"/>
                  </a:lnTo>
                  <a:lnTo>
                    <a:pt x="3792" y="0"/>
                  </a:lnTo>
                  <a:lnTo>
                    <a:pt x="3882" y="0"/>
                  </a:lnTo>
                  <a:lnTo>
                    <a:pt x="3958" y="2"/>
                  </a:lnTo>
                  <a:lnTo>
                    <a:pt x="3958" y="2"/>
                  </a:lnTo>
                  <a:lnTo>
                    <a:pt x="4052" y="5"/>
                  </a:lnTo>
                  <a:lnTo>
                    <a:pt x="4188" y="11"/>
                  </a:lnTo>
                  <a:lnTo>
                    <a:pt x="4273" y="17"/>
                  </a:lnTo>
                  <a:lnTo>
                    <a:pt x="4365" y="24"/>
                  </a:lnTo>
                  <a:lnTo>
                    <a:pt x="4468" y="35"/>
                  </a:lnTo>
                  <a:lnTo>
                    <a:pt x="4580" y="47"/>
                  </a:lnTo>
                  <a:lnTo>
                    <a:pt x="4702" y="64"/>
                  </a:lnTo>
                  <a:lnTo>
                    <a:pt x="4830" y="83"/>
                  </a:lnTo>
                  <a:lnTo>
                    <a:pt x="4968" y="107"/>
                  </a:lnTo>
                  <a:lnTo>
                    <a:pt x="5112" y="135"/>
                  </a:lnTo>
                  <a:lnTo>
                    <a:pt x="5188" y="151"/>
                  </a:lnTo>
                  <a:lnTo>
                    <a:pt x="5263" y="169"/>
                  </a:lnTo>
                  <a:lnTo>
                    <a:pt x="5342" y="188"/>
                  </a:lnTo>
                  <a:lnTo>
                    <a:pt x="5422" y="207"/>
                  </a:lnTo>
                  <a:lnTo>
                    <a:pt x="5504" y="230"/>
                  </a:lnTo>
                  <a:lnTo>
                    <a:pt x="5587" y="253"/>
                  </a:lnTo>
                  <a:lnTo>
                    <a:pt x="5672" y="278"/>
                  </a:lnTo>
                  <a:lnTo>
                    <a:pt x="5758" y="304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prstDash val="solid"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" name="타원 10"/>
          <p:cNvSpPr/>
          <p:nvPr/>
        </p:nvSpPr>
        <p:spPr>
          <a:xfrm rot="5400000" flipV="1">
            <a:off x="579439" y="863647"/>
            <a:ext cx="500066" cy="500066"/>
          </a:xfrm>
          <a:prstGeom prst="ellipse">
            <a:avLst/>
          </a:prstGeom>
          <a:solidFill>
            <a:schemeClr val="accent4">
              <a:alpha val="6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 rot="5400000" flipV="1">
            <a:off x="88900" y="258759"/>
            <a:ext cx="857256" cy="857256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 rot="5400000" flipV="1">
            <a:off x="577654" y="1781020"/>
            <a:ext cx="183814" cy="183814"/>
          </a:xfrm>
          <a:prstGeom prst="ellipse">
            <a:avLst/>
          </a:prstGeom>
          <a:solidFill>
            <a:schemeClr val="accent1">
              <a:alpha val="6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324888" y="3538529"/>
            <a:ext cx="322404" cy="322404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8643987" y="2643182"/>
            <a:ext cx="156950" cy="156950"/>
          </a:xfrm>
          <a:prstGeom prst="ellipse">
            <a:avLst/>
          </a:prstGeom>
          <a:solidFill>
            <a:schemeClr val="accent4">
              <a:alpha val="3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8682078" y="5753107"/>
            <a:ext cx="250036" cy="250036"/>
          </a:xfrm>
          <a:prstGeom prst="ellipse">
            <a:avLst/>
          </a:prstGeom>
          <a:solidFill>
            <a:schemeClr val="accent4">
              <a:alpha val="2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276352" y="350863"/>
            <a:ext cx="7143800" cy="639721"/>
          </a:xfrm>
          <a:noFill/>
        </p:spPr>
        <p:txBody>
          <a:bodyPr anchor="ctr"/>
          <a:lstStyle>
            <a:lvl1pPr algn="l">
              <a:defRPr sz="32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276352" y="1142984"/>
            <a:ext cx="7143800" cy="4357718"/>
          </a:xfrm>
          <a:noFill/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76352" y="5500702"/>
            <a:ext cx="7153300" cy="654450"/>
          </a:xfrm>
          <a:solidFill>
            <a:schemeClr val="tx2">
              <a:alpha val="50000"/>
            </a:schemeClr>
          </a:solidFill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/>
          <p:nvPr/>
        </p:nvSpPr>
        <p:spPr>
          <a:xfrm>
            <a:off x="0" y="642518"/>
            <a:ext cx="9140825" cy="552450"/>
          </a:xfrm>
          <a:custGeom>
            <a:avLst/>
            <a:gdLst/>
            <a:cxnLst>
              <a:cxn ang="0">
                <a:pos x="0" y="336"/>
              </a:cxn>
              <a:cxn ang="0">
                <a:pos x="0" y="336"/>
              </a:cxn>
              <a:cxn ang="0">
                <a:pos x="38" y="337"/>
              </a:cxn>
              <a:cxn ang="0">
                <a:pos x="144" y="342"/>
              </a:cxn>
              <a:cxn ang="0">
                <a:pos x="314" y="346"/>
              </a:cxn>
              <a:cxn ang="0">
                <a:pos x="420" y="348"/>
              </a:cxn>
              <a:cxn ang="0">
                <a:pos x="539" y="348"/>
              </a:cxn>
              <a:cxn ang="0">
                <a:pos x="667" y="346"/>
              </a:cxn>
              <a:cxn ang="0">
                <a:pos x="809" y="345"/>
              </a:cxn>
              <a:cxn ang="0">
                <a:pos x="959" y="342"/>
              </a:cxn>
              <a:cxn ang="0">
                <a:pos x="1117" y="336"/>
              </a:cxn>
              <a:cxn ang="0">
                <a:pos x="1283" y="328"/>
              </a:cxn>
              <a:cxn ang="0">
                <a:pos x="1458" y="318"/>
              </a:cxn>
              <a:cxn ang="0">
                <a:pos x="1637" y="304"/>
              </a:cxn>
              <a:cxn ang="0">
                <a:pos x="1820" y="287"/>
              </a:cxn>
              <a:cxn ang="0">
                <a:pos x="1820" y="287"/>
              </a:cxn>
              <a:cxn ang="0">
                <a:pos x="1902" y="278"/>
              </a:cxn>
              <a:cxn ang="0">
                <a:pos x="1986" y="269"/>
              </a:cxn>
              <a:cxn ang="0">
                <a:pos x="2159" y="245"/>
              </a:cxn>
              <a:cxn ang="0">
                <a:pos x="2336" y="217"/>
              </a:cxn>
              <a:cxn ang="0">
                <a:pos x="2514" y="188"/>
              </a:cxn>
              <a:cxn ang="0">
                <a:pos x="2687" y="158"/>
              </a:cxn>
              <a:cxn ang="0">
                <a:pos x="2850" y="129"/>
              </a:cxn>
              <a:cxn ang="0">
                <a:pos x="3134" y="78"/>
              </a:cxn>
              <a:cxn ang="0">
                <a:pos x="3134" y="78"/>
              </a:cxn>
              <a:cxn ang="0">
                <a:pos x="3233" y="61"/>
              </a:cxn>
              <a:cxn ang="0">
                <a:pos x="3337" y="44"/>
              </a:cxn>
              <a:cxn ang="0">
                <a:pos x="3453" y="30"/>
              </a:cxn>
              <a:cxn ang="0">
                <a:pos x="3516" y="24"/>
              </a:cxn>
              <a:cxn ang="0">
                <a:pos x="3583" y="18"/>
              </a:cxn>
              <a:cxn ang="0">
                <a:pos x="3654" y="12"/>
              </a:cxn>
              <a:cxn ang="0">
                <a:pos x="3730" y="8"/>
              </a:cxn>
              <a:cxn ang="0">
                <a:pos x="3814" y="5"/>
              </a:cxn>
              <a:cxn ang="0">
                <a:pos x="3903" y="2"/>
              </a:cxn>
              <a:cxn ang="0">
                <a:pos x="3999" y="0"/>
              </a:cxn>
              <a:cxn ang="0">
                <a:pos x="4102" y="0"/>
              </a:cxn>
              <a:cxn ang="0">
                <a:pos x="4213" y="0"/>
              </a:cxn>
              <a:cxn ang="0">
                <a:pos x="4333" y="2"/>
              </a:cxn>
              <a:cxn ang="0">
                <a:pos x="4333" y="2"/>
              </a:cxn>
              <a:cxn ang="0">
                <a:pos x="4407" y="3"/>
              </a:cxn>
              <a:cxn ang="0">
                <a:pos x="4480" y="6"/>
              </a:cxn>
              <a:cxn ang="0">
                <a:pos x="4552" y="11"/>
              </a:cxn>
              <a:cxn ang="0">
                <a:pos x="4625" y="15"/>
              </a:cxn>
              <a:cxn ang="0">
                <a:pos x="4768" y="27"/>
              </a:cxn>
              <a:cxn ang="0">
                <a:pos x="4912" y="41"/>
              </a:cxn>
              <a:cxn ang="0">
                <a:pos x="4912" y="41"/>
              </a:cxn>
              <a:cxn ang="0">
                <a:pos x="5002" y="52"/>
              </a:cxn>
              <a:cxn ang="0">
                <a:pos x="5088" y="64"/>
              </a:cxn>
              <a:cxn ang="0">
                <a:pos x="5171" y="76"/>
              </a:cxn>
              <a:cxn ang="0">
                <a:pos x="5250" y="90"/>
              </a:cxn>
              <a:cxn ang="0">
                <a:pos x="5325" y="105"/>
              </a:cxn>
              <a:cxn ang="0">
                <a:pos x="5394" y="119"/>
              </a:cxn>
              <a:cxn ang="0">
                <a:pos x="5460" y="132"/>
              </a:cxn>
              <a:cxn ang="0">
                <a:pos x="5519" y="147"/>
              </a:cxn>
              <a:cxn ang="0">
                <a:pos x="5619" y="173"/>
              </a:cxn>
              <a:cxn ang="0">
                <a:pos x="5695" y="195"/>
              </a:cxn>
              <a:cxn ang="0">
                <a:pos x="5758" y="214"/>
              </a:cxn>
            </a:cxnLst>
            <a:rect l="0" t="0" r="r" b="b"/>
            <a:pathLst>
              <a:path w="5758" h="348">
                <a:moveTo>
                  <a:pt x="0" y="336"/>
                </a:moveTo>
                <a:lnTo>
                  <a:pt x="0" y="336"/>
                </a:lnTo>
                <a:lnTo>
                  <a:pt x="38" y="337"/>
                </a:lnTo>
                <a:lnTo>
                  <a:pt x="144" y="342"/>
                </a:lnTo>
                <a:lnTo>
                  <a:pt x="314" y="346"/>
                </a:lnTo>
                <a:lnTo>
                  <a:pt x="420" y="348"/>
                </a:lnTo>
                <a:lnTo>
                  <a:pt x="539" y="348"/>
                </a:lnTo>
                <a:lnTo>
                  <a:pt x="667" y="346"/>
                </a:lnTo>
                <a:lnTo>
                  <a:pt x="809" y="345"/>
                </a:lnTo>
                <a:lnTo>
                  <a:pt x="959" y="342"/>
                </a:lnTo>
                <a:lnTo>
                  <a:pt x="1117" y="336"/>
                </a:lnTo>
                <a:lnTo>
                  <a:pt x="1283" y="328"/>
                </a:lnTo>
                <a:lnTo>
                  <a:pt x="1458" y="318"/>
                </a:lnTo>
                <a:lnTo>
                  <a:pt x="1637" y="304"/>
                </a:lnTo>
                <a:lnTo>
                  <a:pt x="1820" y="287"/>
                </a:lnTo>
                <a:lnTo>
                  <a:pt x="1820" y="287"/>
                </a:lnTo>
                <a:lnTo>
                  <a:pt x="1902" y="278"/>
                </a:lnTo>
                <a:lnTo>
                  <a:pt x="1986" y="269"/>
                </a:lnTo>
                <a:lnTo>
                  <a:pt x="2159" y="245"/>
                </a:lnTo>
                <a:lnTo>
                  <a:pt x="2336" y="217"/>
                </a:lnTo>
                <a:lnTo>
                  <a:pt x="2514" y="188"/>
                </a:lnTo>
                <a:lnTo>
                  <a:pt x="2687" y="158"/>
                </a:lnTo>
                <a:lnTo>
                  <a:pt x="2850" y="129"/>
                </a:lnTo>
                <a:lnTo>
                  <a:pt x="3134" y="78"/>
                </a:lnTo>
                <a:lnTo>
                  <a:pt x="3134" y="78"/>
                </a:lnTo>
                <a:lnTo>
                  <a:pt x="3233" y="61"/>
                </a:lnTo>
                <a:lnTo>
                  <a:pt x="3337" y="44"/>
                </a:lnTo>
                <a:lnTo>
                  <a:pt x="3453" y="30"/>
                </a:lnTo>
                <a:lnTo>
                  <a:pt x="3516" y="24"/>
                </a:lnTo>
                <a:lnTo>
                  <a:pt x="3583" y="18"/>
                </a:lnTo>
                <a:lnTo>
                  <a:pt x="3654" y="12"/>
                </a:lnTo>
                <a:lnTo>
                  <a:pt x="3730" y="8"/>
                </a:lnTo>
                <a:lnTo>
                  <a:pt x="3814" y="5"/>
                </a:lnTo>
                <a:lnTo>
                  <a:pt x="3903" y="2"/>
                </a:lnTo>
                <a:lnTo>
                  <a:pt x="3999" y="0"/>
                </a:lnTo>
                <a:lnTo>
                  <a:pt x="4102" y="0"/>
                </a:lnTo>
                <a:lnTo>
                  <a:pt x="4213" y="0"/>
                </a:lnTo>
                <a:lnTo>
                  <a:pt x="4333" y="2"/>
                </a:lnTo>
                <a:lnTo>
                  <a:pt x="4333" y="2"/>
                </a:lnTo>
                <a:lnTo>
                  <a:pt x="4407" y="3"/>
                </a:lnTo>
                <a:lnTo>
                  <a:pt x="4480" y="6"/>
                </a:lnTo>
                <a:lnTo>
                  <a:pt x="4552" y="11"/>
                </a:lnTo>
                <a:lnTo>
                  <a:pt x="4625" y="15"/>
                </a:lnTo>
                <a:lnTo>
                  <a:pt x="4768" y="27"/>
                </a:lnTo>
                <a:lnTo>
                  <a:pt x="4912" y="41"/>
                </a:lnTo>
                <a:lnTo>
                  <a:pt x="4912" y="41"/>
                </a:lnTo>
                <a:lnTo>
                  <a:pt x="5002" y="52"/>
                </a:lnTo>
                <a:lnTo>
                  <a:pt x="5088" y="64"/>
                </a:lnTo>
                <a:lnTo>
                  <a:pt x="5171" y="76"/>
                </a:lnTo>
                <a:lnTo>
                  <a:pt x="5250" y="90"/>
                </a:lnTo>
                <a:lnTo>
                  <a:pt x="5325" y="105"/>
                </a:lnTo>
                <a:lnTo>
                  <a:pt x="5394" y="119"/>
                </a:lnTo>
                <a:lnTo>
                  <a:pt x="5460" y="132"/>
                </a:lnTo>
                <a:lnTo>
                  <a:pt x="5519" y="147"/>
                </a:lnTo>
                <a:lnTo>
                  <a:pt x="5619" y="173"/>
                </a:lnTo>
                <a:lnTo>
                  <a:pt x="5695" y="195"/>
                </a:lnTo>
                <a:lnTo>
                  <a:pt x="5758" y="214"/>
                </a:lnTo>
              </a:path>
            </a:pathLst>
          </a:custGeom>
          <a:noFill/>
          <a:ln w="28575">
            <a:solidFill>
              <a:schemeClr val="accent5"/>
            </a:solidFill>
            <a:prstDash val="solid"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Freeform 9"/>
          <p:cNvSpPr/>
          <p:nvPr/>
        </p:nvSpPr>
        <p:spPr>
          <a:xfrm>
            <a:off x="0" y="660384"/>
            <a:ext cx="9140825" cy="482600"/>
          </a:xfrm>
          <a:custGeom>
            <a:avLst/>
            <a:gdLst/>
            <a:cxnLst>
              <a:cxn ang="0">
                <a:pos x="0" y="188"/>
              </a:cxn>
              <a:cxn ang="0">
                <a:pos x="0" y="188"/>
              </a:cxn>
              <a:cxn ang="0">
                <a:pos x="23" y="189"/>
              </a:cxn>
              <a:cxn ang="0">
                <a:pos x="89" y="195"/>
              </a:cxn>
              <a:cxn ang="0">
                <a:pos x="200" y="204"/>
              </a:cxn>
              <a:cxn ang="0">
                <a:pos x="353" y="213"/>
              </a:cxn>
              <a:cxn ang="0">
                <a:pos x="547" y="222"/>
              </a:cxn>
              <a:cxn ang="0">
                <a:pos x="660" y="225"/>
              </a:cxn>
              <a:cxn ang="0">
                <a:pos x="783" y="228"/>
              </a:cxn>
              <a:cxn ang="0">
                <a:pos x="916" y="230"/>
              </a:cxn>
              <a:cxn ang="0">
                <a:pos x="1058" y="230"/>
              </a:cxn>
              <a:cxn ang="0">
                <a:pos x="1211" y="230"/>
              </a:cxn>
              <a:cxn ang="0">
                <a:pos x="1373" y="227"/>
              </a:cxn>
              <a:cxn ang="0">
                <a:pos x="1373" y="227"/>
              </a:cxn>
              <a:cxn ang="0">
                <a:pos x="1481" y="225"/>
              </a:cxn>
              <a:cxn ang="0">
                <a:pos x="1591" y="221"/>
              </a:cxn>
              <a:cxn ang="0">
                <a:pos x="1703" y="215"/>
              </a:cxn>
              <a:cxn ang="0">
                <a:pos x="1816" y="207"/>
              </a:cxn>
              <a:cxn ang="0">
                <a:pos x="1929" y="200"/>
              </a:cxn>
              <a:cxn ang="0">
                <a:pos x="2043" y="189"/>
              </a:cxn>
              <a:cxn ang="0">
                <a:pos x="2155" y="178"/>
              </a:cxn>
              <a:cxn ang="0">
                <a:pos x="2267" y="168"/>
              </a:cxn>
              <a:cxn ang="0">
                <a:pos x="2486" y="142"/>
              </a:cxn>
              <a:cxn ang="0">
                <a:pos x="2697" y="115"/>
              </a:cxn>
              <a:cxn ang="0">
                <a:pos x="2895" y="86"/>
              </a:cxn>
              <a:cxn ang="0">
                <a:pos x="3077" y="57"/>
              </a:cxn>
              <a:cxn ang="0">
                <a:pos x="3077" y="57"/>
              </a:cxn>
              <a:cxn ang="0">
                <a:pos x="3139" y="48"/>
              </a:cxn>
              <a:cxn ang="0">
                <a:pos x="3201" y="39"/>
              </a:cxn>
              <a:cxn ang="0">
                <a:pos x="3265" y="32"/>
              </a:cxn>
              <a:cxn ang="0">
                <a:pos x="3327" y="26"/>
              </a:cxn>
              <a:cxn ang="0">
                <a:pos x="3452" y="14"/>
              </a:cxn>
              <a:cxn ang="0">
                <a:pos x="3574" y="6"/>
              </a:cxn>
              <a:cxn ang="0">
                <a:pos x="3687" y="2"/>
              </a:cxn>
              <a:cxn ang="0">
                <a:pos x="3792" y="0"/>
              </a:cxn>
              <a:cxn ang="0">
                <a:pos x="3882" y="0"/>
              </a:cxn>
              <a:cxn ang="0">
                <a:pos x="3958" y="2"/>
              </a:cxn>
              <a:cxn ang="0">
                <a:pos x="3958" y="2"/>
              </a:cxn>
              <a:cxn ang="0">
                <a:pos x="4052" y="5"/>
              </a:cxn>
              <a:cxn ang="0">
                <a:pos x="4188" y="11"/>
              </a:cxn>
              <a:cxn ang="0">
                <a:pos x="4273" y="17"/>
              </a:cxn>
              <a:cxn ang="0">
                <a:pos x="4365" y="24"/>
              </a:cxn>
              <a:cxn ang="0">
                <a:pos x="4468" y="35"/>
              </a:cxn>
              <a:cxn ang="0">
                <a:pos x="4580" y="47"/>
              </a:cxn>
              <a:cxn ang="0">
                <a:pos x="4702" y="64"/>
              </a:cxn>
              <a:cxn ang="0">
                <a:pos x="4830" y="83"/>
              </a:cxn>
              <a:cxn ang="0">
                <a:pos x="4968" y="107"/>
              </a:cxn>
              <a:cxn ang="0">
                <a:pos x="5112" y="135"/>
              </a:cxn>
              <a:cxn ang="0">
                <a:pos x="5188" y="151"/>
              </a:cxn>
              <a:cxn ang="0">
                <a:pos x="5263" y="169"/>
              </a:cxn>
              <a:cxn ang="0">
                <a:pos x="5342" y="188"/>
              </a:cxn>
              <a:cxn ang="0">
                <a:pos x="5422" y="207"/>
              </a:cxn>
              <a:cxn ang="0">
                <a:pos x="5504" y="230"/>
              </a:cxn>
              <a:cxn ang="0">
                <a:pos x="5587" y="253"/>
              </a:cxn>
              <a:cxn ang="0">
                <a:pos x="5672" y="278"/>
              </a:cxn>
              <a:cxn ang="0">
                <a:pos x="5758" y="304"/>
              </a:cxn>
            </a:cxnLst>
            <a:rect l="0" t="0" r="r" b="b"/>
            <a:pathLst>
              <a:path w="5758" h="304">
                <a:moveTo>
                  <a:pt x="0" y="188"/>
                </a:moveTo>
                <a:lnTo>
                  <a:pt x="0" y="188"/>
                </a:lnTo>
                <a:lnTo>
                  <a:pt x="23" y="189"/>
                </a:lnTo>
                <a:lnTo>
                  <a:pt x="89" y="195"/>
                </a:lnTo>
                <a:lnTo>
                  <a:pt x="200" y="204"/>
                </a:lnTo>
                <a:lnTo>
                  <a:pt x="353" y="213"/>
                </a:lnTo>
                <a:lnTo>
                  <a:pt x="547" y="222"/>
                </a:lnTo>
                <a:lnTo>
                  <a:pt x="660" y="225"/>
                </a:lnTo>
                <a:lnTo>
                  <a:pt x="783" y="228"/>
                </a:lnTo>
                <a:lnTo>
                  <a:pt x="916" y="230"/>
                </a:lnTo>
                <a:lnTo>
                  <a:pt x="1058" y="230"/>
                </a:lnTo>
                <a:lnTo>
                  <a:pt x="1211" y="230"/>
                </a:lnTo>
                <a:lnTo>
                  <a:pt x="1373" y="227"/>
                </a:lnTo>
                <a:lnTo>
                  <a:pt x="1373" y="227"/>
                </a:lnTo>
                <a:lnTo>
                  <a:pt x="1481" y="225"/>
                </a:lnTo>
                <a:lnTo>
                  <a:pt x="1591" y="221"/>
                </a:lnTo>
                <a:lnTo>
                  <a:pt x="1703" y="215"/>
                </a:lnTo>
                <a:lnTo>
                  <a:pt x="1816" y="207"/>
                </a:lnTo>
                <a:lnTo>
                  <a:pt x="1929" y="200"/>
                </a:lnTo>
                <a:lnTo>
                  <a:pt x="2043" y="189"/>
                </a:lnTo>
                <a:lnTo>
                  <a:pt x="2155" y="178"/>
                </a:lnTo>
                <a:lnTo>
                  <a:pt x="2267" y="168"/>
                </a:lnTo>
                <a:lnTo>
                  <a:pt x="2486" y="142"/>
                </a:lnTo>
                <a:lnTo>
                  <a:pt x="2697" y="115"/>
                </a:lnTo>
                <a:lnTo>
                  <a:pt x="2895" y="86"/>
                </a:lnTo>
                <a:lnTo>
                  <a:pt x="3077" y="57"/>
                </a:lnTo>
                <a:lnTo>
                  <a:pt x="3077" y="57"/>
                </a:lnTo>
                <a:lnTo>
                  <a:pt x="3139" y="48"/>
                </a:lnTo>
                <a:lnTo>
                  <a:pt x="3201" y="39"/>
                </a:lnTo>
                <a:lnTo>
                  <a:pt x="3265" y="32"/>
                </a:lnTo>
                <a:lnTo>
                  <a:pt x="3327" y="26"/>
                </a:lnTo>
                <a:lnTo>
                  <a:pt x="3452" y="14"/>
                </a:lnTo>
                <a:lnTo>
                  <a:pt x="3574" y="6"/>
                </a:lnTo>
                <a:lnTo>
                  <a:pt x="3687" y="2"/>
                </a:lnTo>
                <a:lnTo>
                  <a:pt x="3792" y="0"/>
                </a:lnTo>
                <a:lnTo>
                  <a:pt x="3882" y="0"/>
                </a:lnTo>
                <a:lnTo>
                  <a:pt x="3958" y="2"/>
                </a:lnTo>
                <a:lnTo>
                  <a:pt x="3958" y="2"/>
                </a:lnTo>
                <a:lnTo>
                  <a:pt x="4052" y="5"/>
                </a:lnTo>
                <a:lnTo>
                  <a:pt x="4188" y="11"/>
                </a:lnTo>
                <a:lnTo>
                  <a:pt x="4273" y="17"/>
                </a:lnTo>
                <a:lnTo>
                  <a:pt x="4365" y="24"/>
                </a:lnTo>
                <a:lnTo>
                  <a:pt x="4468" y="35"/>
                </a:lnTo>
                <a:lnTo>
                  <a:pt x="4580" y="47"/>
                </a:lnTo>
                <a:lnTo>
                  <a:pt x="4702" y="64"/>
                </a:lnTo>
                <a:lnTo>
                  <a:pt x="4830" y="83"/>
                </a:lnTo>
                <a:lnTo>
                  <a:pt x="4968" y="107"/>
                </a:lnTo>
                <a:lnTo>
                  <a:pt x="5112" y="135"/>
                </a:lnTo>
                <a:lnTo>
                  <a:pt x="5188" y="151"/>
                </a:lnTo>
                <a:lnTo>
                  <a:pt x="5263" y="169"/>
                </a:lnTo>
                <a:lnTo>
                  <a:pt x="5342" y="188"/>
                </a:lnTo>
                <a:lnTo>
                  <a:pt x="5422" y="207"/>
                </a:lnTo>
                <a:lnTo>
                  <a:pt x="5504" y="230"/>
                </a:lnTo>
                <a:lnTo>
                  <a:pt x="5587" y="253"/>
                </a:lnTo>
                <a:lnTo>
                  <a:pt x="5672" y="278"/>
                </a:lnTo>
                <a:lnTo>
                  <a:pt x="5758" y="304"/>
                </a:lnTo>
              </a:path>
            </a:pathLst>
          </a:custGeom>
          <a:noFill/>
          <a:ln w="19050">
            <a:solidFill>
              <a:schemeClr val="accent2"/>
            </a:solidFill>
            <a:prstDash val="solid"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656535" y="433367"/>
            <a:ext cx="500066" cy="500066"/>
          </a:xfrm>
          <a:prstGeom prst="ellipse">
            <a:avLst/>
          </a:prstGeom>
          <a:solidFill>
            <a:schemeClr val="accent2">
              <a:alpha val="48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942286" y="357166"/>
            <a:ext cx="857256" cy="857256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481708" y="876082"/>
            <a:ext cx="183814" cy="183814"/>
          </a:xfrm>
          <a:prstGeom prst="ellipse">
            <a:avLst/>
          </a:prstGeom>
          <a:solidFill>
            <a:schemeClr val="accent3">
              <a:alpha val="48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228599" y="177800"/>
            <a:ext cx="8680447" cy="831850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algn="l" defTabSz="1063125" latinLnBrk="1" hangingPunct="1">
              <a:spcBef>
                <a:spcPct val="0"/>
              </a:spcBef>
              <a:buNone/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34951" y="1249364"/>
            <a:ext cx="8674099" cy="49212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341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atinLnBrk="1">
              <a:defRPr lang="ko-KR" altLang="en-US"/>
            </a:pPr>
            <a:fld id="{D8D7A7C4-C82A-4D21-9AB0-F0C5A1D3EF09}" type="datetime1">
              <a:rPr lang="ko-KR" altLang="en-US"/>
              <a:pPr latinLnBrk="1"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18298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atinLnBrk="1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644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atinLnBrk="1">
              <a:defRPr lang="ko-KR" altLang="en-US"/>
            </a:pPr>
            <a:fld id="{AD22CD3B-FDDF-4998-970C-76E6E0BEC65F}" type="slidenum">
              <a:rPr lang="ko-KR" altLang="en-US"/>
              <a:pPr latinLnBrk="1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5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  <p:sldLayoutId id="2147484183" r:id="rId9"/>
    <p:sldLayoutId id="2147484184" r:id="rId10"/>
    <p:sldLayoutId id="2147484185" r:id="rId11"/>
    <p:sldLayoutId id="2147484186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lang="ko-KR" altLang="en-US" sz="3200" kern="1200">
          <a:solidFill>
            <a:schemeClr val="accent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spcBef>
          <a:spcPct val="20000"/>
        </a:spcBef>
        <a:buClr>
          <a:schemeClr val="accent1"/>
        </a:buClr>
        <a:buFont typeface="Wingdings"/>
        <a:buChar char="l"/>
        <a:defRPr sz="24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533400" indent="-2667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80000"/>
        <a:buFont typeface="Wingdings 2"/>
        <a:buChar char=""/>
        <a:defRPr sz="2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723900" indent="-1651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Century Gothic"/>
        <a:buChar char="-"/>
        <a:defRPr sz="20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901700" indent="-1778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Wingdings"/>
        <a:buChar char="§"/>
        <a:defRPr sz="1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1079500" indent="-1778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•"/>
        <a:defRPr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1343025" indent="-180975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•"/>
        <a:defRPr sz="1600" kern="1200">
          <a:solidFill>
            <a:schemeClr val="bg2">
              <a:lumMod val="10000"/>
            </a:schemeClr>
          </a:solidFill>
          <a:latin typeface="+mn-ea"/>
          <a:ea typeface="+mn-ea"/>
          <a:cs typeface="+mn-cs"/>
        </a:defRPr>
      </a:lvl6pPr>
      <a:lvl7pPr marL="1619250" indent="-180975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•"/>
        <a:defRPr sz="1600" kern="1200">
          <a:solidFill>
            <a:schemeClr val="bg2">
              <a:lumMod val="10000"/>
            </a:schemeClr>
          </a:solidFill>
          <a:latin typeface="+mn-ea"/>
          <a:ea typeface="+mn-ea"/>
          <a:cs typeface="+mn-cs"/>
        </a:defRPr>
      </a:lvl7pPr>
      <a:lvl8pPr marL="1885950" indent="-180975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•"/>
        <a:defRPr sz="1600" kern="1200">
          <a:solidFill>
            <a:schemeClr val="bg2">
              <a:lumMod val="10000"/>
            </a:schemeClr>
          </a:solidFill>
          <a:latin typeface="+mn-ea"/>
          <a:ea typeface="+mn-ea"/>
          <a:cs typeface="+mn-cs"/>
        </a:defRPr>
      </a:lvl8pPr>
      <a:lvl9pPr marL="2152650" indent="-180975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•"/>
        <a:defRPr sz="1600" kern="1200">
          <a:solidFill>
            <a:schemeClr val="bg2">
              <a:lumMod val="10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Relationship Id="rId5" Type="http://schemas.openxmlformats.org/officeDocument/2006/relationships/image" Target="../media/image5.jpeg"  /><Relationship Id="rId6" Type="http://schemas.openxmlformats.org/officeDocument/2006/relationships/image" Target="../media/image6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 rot="0">
            <a:off x="917710" y="1602844"/>
            <a:ext cx="1419074" cy="1419074"/>
            <a:chOff x="714348" y="1571612"/>
            <a:chExt cx="1419074" cy="1419074"/>
          </a:xfrm>
          <a:effectLst/>
        </p:grpSpPr>
        <p:sp>
          <p:nvSpPr>
            <p:cNvPr id="21" name="타원 2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현 2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42060" y="2080428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3" name="그룹 29"/>
          <p:cNvGrpSpPr/>
          <p:nvPr/>
        </p:nvGrpSpPr>
        <p:grpSpPr>
          <a:xfrm rot="0">
            <a:off x="2836850" y="1635244"/>
            <a:ext cx="5715040" cy="1357322"/>
            <a:chOff x="2836850" y="1635244"/>
            <a:chExt cx="5715040" cy="1357322"/>
          </a:xfrm>
        </p:grpSpPr>
        <p:sp>
          <p:nvSpPr>
            <p:cNvPr id="32" name="직사각형 31"/>
            <p:cNvSpPr/>
            <p:nvPr/>
          </p:nvSpPr>
          <p:spPr>
            <a:xfrm>
              <a:off x="2908288" y="1635244"/>
              <a:ext cx="5643602" cy="1357322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36850" y="1635244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" name="그룹 39"/>
          <p:cNvGrpSpPr/>
          <p:nvPr/>
        </p:nvGrpSpPr>
        <p:grpSpPr>
          <a:xfrm rot="0">
            <a:off x="917710" y="3214673"/>
            <a:ext cx="1419074" cy="1419074"/>
            <a:chOff x="714348" y="1571612"/>
            <a:chExt cx="1419074" cy="1419074"/>
          </a:xfrm>
        </p:grpSpPr>
        <p:sp>
          <p:nvSpPr>
            <p:cNvPr id="41" name="타원 4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현 4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242060" y="3692257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6" name="그룹 44"/>
          <p:cNvGrpSpPr/>
          <p:nvPr/>
        </p:nvGrpSpPr>
        <p:grpSpPr>
          <a:xfrm rot="0">
            <a:off x="917710" y="4857735"/>
            <a:ext cx="1419074" cy="1419074"/>
            <a:chOff x="714348" y="1571612"/>
            <a:chExt cx="1419074" cy="1419074"/>
          </a:xfrm>
        </p:grpSpPr>
        <p:sp>
          <p:nvSpPr>
            <p:cNvPr id="46" name="타원 45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현 47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42060" y="5335319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7" name="그룹 30"/>
          <p:cNvGrpSpPr/>
          <p:nvPr/>
        </p:nvGrpSpPr>
        <p:grpSpPr>
          <a:xfrm rot="0">
            <a:off x="2836850" y="3245610"/>
            <a:ext cx="5715040" cy="1357200"/>
            <a:chOff x="2836850" y="3245610"/>
            <a:chExt cx="5715040" cy="1357200"/>
          </a:xfrm>
        </p:grpSpPr>
        <p:sp>
          <p:nvSpPr>
            <p:cNvPr id="33" name="직사각형 32"/>
            <p:cNvSpPr/>
            <p:nvPr/>
          </p:nvSpPr>
          <p:spPr>
            <a:xfrm>
              <a:off x="2908288" y="3245610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spcBef>
                  <a:spcPct val="20000"/>
                </a:spcBef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36850" y="3245610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34"/>
          <p:cNvGrpSpPr/>
          <p:nvPr/>
        </p:nvGrpSpPr>
        <p:grpSpPr>
          <a:xfrm rot="0">
            <a:off x="2836850" y="4888672"/>
            <a:ext cx="5715040" cy="1357200"/>
            <a:chOff x="2836850" y="4888672"/>
            <a:chExt cx="5715040" cy="1357200"/>
          </a:xfrm>
        </p:grpSpPr>
        <p:sp>
          <p:nvSpPr>
            <p:cNvPr id="34" name="직사각형 33"/>
            <p:cNvSpPr/>
            <p:nvPr/>
          </p:nvSpPr>
          <p:spPr>
            <a:xfrm>
              <a:off x="2908288" y="4888672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836850" y="4888672"/>
              <a:ext cx="173050" cy="1357200"/>
            </a:xfrm>
            <a:prstGeom prst="rect">
              <a:avLst/>
            </a:prstGeom>
            <a:solidFill>
              <a:schemeClr val="accent3"/>
            </a:solidFill>
            <a:ln w="635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28" name="직선 연결선 27"/>
          <p:cNvCxnSpPr>
            <a:stCxn id="21" idx="6"/>
            <a:endCxn id="38" idx="1"/>
          </p:cNvCxnSpPr>
          <p:nvPr/>
        </p:nvCxnSpPr>
        <p:spPr>
          <a:xfrm>
            <a:off x="2336784" y="2312381"/>
            <a:ext cx="500066" cy="146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1" idx="6"/>
            <a:endCxn id="53" idx="1"/>
          </p:cNvCxnSpPr>
          <p:nvPr/>
        </p:nvCxnSpPr>
        <p:spPr>
          <a:xfrm>
            <a:off x="2336784" y="3924210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6" idx="6"/>
            <a:endCxn id="54" idx="1"/>
          </p:cNvCxnSpPr>
          <p:nvPr/>
        </p:nvCxnSpPr>
        <p:spPr>
          <a:xfrm>
            <a:off x="2336784" y="5567272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 rot="0">
            <a:off x="2500298" y="1308100"/>
            <a:ext cx="1797382" cy="5049858"/>
            <a:chOff x="2500298" y="1308100"/>
            <a:chExt cx="1797382" cy="5049858"/>
          </a:xfrm>
        </p:grpSpPr>
        <p:sp>
          <p:nvSpPr>
            <p:cNvPr id="39" name="직사각형 38"/>
            <p:cNvSpPr/>
            <p:nvPr/>
          </p:nvSpPr>
          <p:spPr>
            <a:xfrm>
              <a:off x="2503478" y="1346184"/>
              <a:ext cx="1776422" cy="371477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alpha val="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tIns="648000" anchor="ctr"/>
            <a:lstStyle/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en-US" altLang="ko-KR" sz="2000">
                <a:solidFill>
                  <a:schemeClr val="bg2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01900" y="5072074"/>
              <a:ext cx="1795780" cy="12858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44"/>
            <p:cNvGrpSpPr/>
            <p:nvPr/>
          </p:nvGrpSpPr>
          <p:grpSpPr>
            <a:xfrm rot="0">
              <a:off x="2500298" y="1308100"/>
              <a:ext cx="1796682" cy="3764768"/>
              <a:chOff x="2500298" y="1715282"/>
              <a:chExt cx="1796682" cy="3357586"/>
            </a:xfrm>
          </p:grpSpPr>
          <p:cxnSp>
            <p:nvCxnSpPr>
              <p:cNvPr id="40" name="직선 연결선 39"/>
              <p:cNvCxnSpPr/>
              <p:nvPr/>
            </p:nvCxnSpPr>
            <p:spPr>
              <a:xfrm rot="5400000" flipH="1" flipV="1">
                <a:off x="822299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bg2"/>
                    </a:gs>
                    <a:gs pos="72000">
                      <a:schemeClr val="bg2"/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5400000" flipH="1" flipV="1">
                <a:off x="2617393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accent2"/>
                    </a:gs>
                    <a:gs pos="72000">
                      <a:schemeClr val="accent2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2844" y="5072074"/>
            <a:ext cx="2359056" cy="1285884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4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90060" y="5072074"/>
            <a:ext cx="4853940" cy="12858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9660" y="5504379"/>
            <a:ext cx="1268730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4400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21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7210" y="5504379"/>
            <a:ext cx="1278255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2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6400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8160" y="2000240"/>
            <a:ext cx="176403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>내용</a:t>
            </a:r>
            <a:endParaRPr lang="ko-KR" altLang="en-US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18660" y="2000240"/>
            <a:ext cx="441198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5325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accent2"/>
                </a:solidFill>
              </a:rPr>
              <a:t>내용</a:t>
            </a:r>
            <a:endParaRPr lang="ko-KR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42844" y="5357850"/>
            <a:ext cx="9001156" cy="1500174"/>
          </a:xfrm>
          <a:prstGeom prst="rect">
            <a:avLst/>
          </a:prstGeom>
          <a:gradFill>
            <a:gsLst>
              <a:gs pos="0">
                <a:schemeClr val="tx2">
                  <a:lumMod val="65000"/>
                  <a:lumOff val="35000"/>
                </a:schemeClr>
              </a:gs>
              <a:gs pos="40000">
                <a:schemeClr val="tx2"/>
              </a:gs>
              <a:gs pos="100000">
                <a:schemeClr val="tx2">
                  <a:lumMod val="95000"/>
                  <a:lumOff val="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 rot="0">
            <a:off x="2298676" y="1508108"/>
            <a:ext cx="1568496" cy="1568496"/>
            <a:chOff x="2298676" y="1508108"/>
            <a:chExt cx="1568496" cy="1568496"/>
          </a:xfrm>
        </p:grpSpPr>
        <p:sp>
          <p:nvSpPr>
            <p:cNvPr id="45" name="타원 44"/>
            <p:cNvSpPr/>
            <p:nvPr/>
          </p:nvSpPr>
          <p:spPr>
            <a:xfrm>
              <a:off x="2298676" y="1508108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" name="그룹 103"/>
            <p:cNvGrpSpPr/>
            <p:nvPr/>
          </p:nvGrpSpPr>
          <p:grpSpPr>
            <a:xfrm rot="0">
              <a:off x="2487755" y="1697187"/>
              <a:ext cx="1190338" cy="1190338"/>
              <a:chOff x="2471844" y="1828800"/>
              <a:chExt cx="1419074" cy="1419074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2471844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528993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현 66"/>
              <p:cNvSpPr/>
              <p:nvPr/>
            </p:nvSpPr>
            <p:spPr>
              <a:xfrm rot="5400000">
                <a:off x="2528787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556510" y="2061524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 rot="0">
            <a:off x="761956" y="2905104"/>
            <a:ext cx="1568496" cy="1568496"/>
            <a:chOff x="761956" y="2905104"/>
            <a:chExt cx="1568496" cy="1568496"/>
          </a:xfrm>
        </p:grpSpPr>
        <p:sp>
          <p:nvSpPr>
            <p:cNvPr id="44" name="타원 43"/>
            <p:cNvSpPr/>
            <p:nvPr/>
          </p:nvSpPr>
          <p:spPr>
            <a:xfrm>
              <a:off x="761956" y="2905104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2"/>
            <p:cNvGrpSpPr/>
            <p:nvPr/>
          </p:nvGrpSpPr>
          <p:grpSpPr>
            <a:xfrm rot="0">
              <a:off x="951035" y="3094183"/>
              <a:ext cx="1190338" cy="1190338"/>
              <a:chOff x="1081224" y="3214686"/>
              <a:chExt cx="1419074" cy="1419074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1081224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138373" y="3271837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현 72"/>
              <p:cNvSpPr/>
              <p:nvPr/>
            </p:nvSpPr>
            <p:spPr>
              <a:xfrm rot="5400000">
                <a:off x="1138167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1013460" y="3458520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 rot="0">
            <a:off x="5249846" y="1498600"/>
            <a:ext cx="1568496" cy="1568496"/>
            <a:chOff x="5249846" y="1498600"/>
            <a:chExt cx="1568496" cy="1568496"/>
          </a:xfrm>
        </p:grpSpPr>
        <p:sp>
          <p:nvSpPr>
            <p:cNvPr id="51" name="타원 50"/>
            <p:cNvSpPr/>
            <p:nvPr/>
          </p:nvSpPr>
          <p:spPr>
            <a:xfrm>
              <a:off x="5249846" y="1498600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4" name="그룹 105"/>
            <p:cNvGrpSpPr/>
            <p:nvPr/>
          </p:nvGrpSpPr>
          <p:grpSpPr>
            <a:xfrm rot="0">
              <a:off x="5438925" y="1687679"/>
              <a:ext cx="1190338" cy="1190338"/>
              <a:chOff x="5253082" y="1828800"/>
              <a:chExt cx="1419074" cy="1419074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5310231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현 77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5499735" y="2052016"/>
            <a:ext cx="1068705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 rot="0">
            <a:off x="3809984" y="2908296"/>
            <a:ext cx="1568496" cy="1568496"/>
            <a:chOff x="3809984" y="2908296"/>
            <a:chExt cx="1568496" cy="1568496"/>
          </a:xfrm>
        </p:grpSpPr>
        <p:sp>
          <p:nvSpPr>
            <p:cNvPr id="50" name="타원 49"/>
            <p:cNvSpPr/>
            <p:nvPr/>
          </p:nvSpPr>
          <p:spPr>
            <a:xfrm>
              <a:off x="3809984" y="290829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6" name="그룹 104"/>
            <p:cNvGrpSpPr/>
            <p:nvPr/>
          </p:nvGrpSpPr>
          <p:grpSpPr>
            <a:xfrm rot="0">
              <a:off x="3999063" y="3097375"/>
              <a:ext cx="1190338" cy="1190338"/>
              <a:chOff x="3862463" y="3214686"/>
              <a:chExt cx="1419074" cy="1419074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3862463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3919612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현 82"/>
              <p:cNvSpPr/>
              <p:nvPr/>
            </p:nvSpPr>
            <p:spPr>
              <a:xfrm rot="5400000">
                <a:off x="3919406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4" name="TextBox 83"/>
          <p:cNvSpPr txBox="1"/>
          <p:nvPr/>
        </p:nvSpPr>
        <p:spPr>
          <a:xfrm>
            <a:off x="4061460" y="346171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6848448" y="2919426"/>
            <a:ext cx="1568496" cy="1568496"/>
            <a:chOff x="6848448" y="2919426"/>
            <a:chExt cx="1568496" cy="1568496"/>
          </a:xfrm>
        </p:grpSpPr>
        <p:sp>
          <p:nvSpPr>
            <p:cNvPr id="52" name="타원 51"/>
            <p:cNvSpPr/>
            <p:nvPr/>
          </p:nvSpPr>
          <p:spPr>
            <a:xfrm>
              <a:off x="6848448" y="291942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106"/>
            <p:cNvGrpSpPr/>
            <p:nvPr/>
          </p:nvGrpSpPr>
          <p:grpSpPr>
            <a:xfrm rot="0">
              <a:off x="7037527" y="3108505"/>
              <a:ext cx="1190338" cy="1190338"/>
              <a:chOff x="6643702" y="3214686"/>
              <a:chExt cx="1419074" cy="1419074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6643702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6712963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현 87"/>
              <p:cNvSpPr/>
              <p:nvPr/>
            </p:nvSpPr>
            <p:spPr>
              <a:xfrm rot="5400000">
                <a:off x="6700645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7099935" y="347284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1" name="직선 연결선 90"/>
          <p:cNvCxnSpPr>
            <a:stCxn id="71" idx="7"/>
            <a:endCxn id="27" idx="3"/>
          </p:cNvCxnSpPr>
          <p:nvPr/>
        </p:nvCxnSpPr>
        <p:spPr>
          <a:xfrm rot="5400000" flipH="1" flipV="1">
            <a:off x="2036914" y="2643342"/>
            <a:ext cx="555300" cy="695024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27" idx="5"/>
            <a:endCxn id="81" idx="1"/>
          </p:cNvCxnSpPr>
          <p:nvPr/>
        </p:nvCxnSpPr>
        <p:spPr>
          <a:xfrm rot="16200000" flipH="1">
            <a:off x="3559332" y="2657644"/>
            <a:ext cx="558492" cy="669612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81" idx="7"/>
            <a:endCxn id="76" idx="3"/>
          </p:cNvCxnSpPr>
          <p:nvPr/>
        </p:nvCxnSpPr>
        <p:spPr>
          <a:xfrm rot="5400000" flipH="1" flipV="1">
            <a:off x="5030163" y="2688613"/>
            <a:ext cx="568000" cy="59816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76" idx="5"/>
            <a:endCxn id="86" idx="1"/>
          </p:cNvCxnSpPr>
          <p:nvPr/>
        </p:nvCxnSpPr>
        <p:spPr>
          <a:xfrm rot="16200000" flipH="1">
            <a:off x="6543830" y="2614808"/>
            <a:ext cx="579130" cy="75690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61060" y="5486415"/>
            <a:ext cx="7279006" cy="1186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57250" y="4786322"/>
            <a:ext cx="7429500" cy="552450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/>
                </a:solidFill>
              </a:rPr>
              <a:t>내용</a:t>
            </a:r>
            <a:endParaRPr lang="ko-KR" altLang="en-US"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68447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29769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700481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803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30" name="내용 개체 틀 29"/>
          <p:cNvSpPr>
            <a:spLocks noGrp="1"/>
          </p:cNvSpPr>
          <p:nvPr>
            <p:ph sz="quarter" idx="13"/>
          </p:nvPr>
        </p:nvSpPr>
        <p:spPr>
          <a:xfrm>
            <a:off x="3560737" y="3000372"/>
            <a:ext cx="1857388" cy="142876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" name="내용 개체 틀 30"/>
          <p:cNvSpPr>
            <a:spLocks noGrp="1"/>
          </p:cNvSpPr>
          <p:nvPr>
            <p:ph sz="quarter" idx="14"/>
          </p:nvPr>
        </p:nvSpPr>
        <p:spPr>
          <a:xfrm>
            <a:off x="5775315" y="3000372"/>
            <a:ext cx="1895468" cy="1457328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" name="내용 개체 틀 28"/>
          <p:cNvSpPr>
            <a:spLocks noGrp="1"/>
          </p:cNvSpPr>
          <p:nvPr>
            <p:ph sz="quarter" idx="15"/>
          </p:nvPr>
        </p:nvSpPr>
        <p:spPr>
          <a:xfrm>
            <a:off x="917531" y="2643182"/>
            <a:ext cx="2214578" cy="178595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/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37945" y="2167900"/>
            <a:ext cx="2393469" cy="2376212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0793" y="2677815"/>
            <a:ext cx="2247773" cy="176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489960" y="4572008"/>
            <a:ext cx="1992630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9760" y="4572008"/>
            <a:ext cx="2002155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2844" y="5357826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56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57250" y="5720522"/>
            <a:ext cx="1971675" cy="55244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>
                    <a:lumMod val="75000"/>
                  </a:schemeClr>
                </a:solidFill>
              </a:rPr>
              <a:t>내용</a:t>
            </a:r>
            <a:endParaRPr lang="ko-KR" altLang="en-US" sz="3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75635" y="5643578"/>
            <a:ext cx="5326381" cy="701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defRPr lang="ko-KR" altLang="en-US"/>
            </a:pPr>
            <a:r>
              <a:rPr lang="ko-KR" altLang="en-US" sz="20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174625" indent="-174625">
              <a:defRPr lang="ko-KR" altLang="en-US"/>
            </a:pPr>
            <a:endParaRPr lang="en-US" altLang="ko-KR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 rot="5400000">
            <a:off x="2714612" y="5961814"/>
            <a:ext cx="571504" cy="1588"/>
          </a:xfrm>
          <a:prstGeom prst="line">
            <a:avLst/>
          </a:prstGeom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2010" y="4589141"/>
            <a:ext cx="237363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Freeform 9"/>
          <p:cNvSpPr/>
          <p:nvPr/>
        </p:nvSpPr>
        <p:spPr>
          <a:xfrm>
            <a:off x="1647214" y="3727212"/>
            <a:ext cx="3636986" cy="2214582"/>
          </a:xfrm>
          <a:custGeom>
            <a:avLst/>
            <a:gdLst/>
            <a:cxnLst>
              <a:cxn ang="0">
                <a:pos x="398" y="0"/>
              </a:cxn>
              <a:cxn ang="0">
                <a:pos x="398" y="0"/>
              </a:cxn>
              <a:cxn ang="0">
                <a:pos x="309" y="0"/>
              </a:cxn>
              <a:cxn ang="0">
                <a:pos x="231" y="2"/>
              </a:cxn>
              <a:cxn ang="0">
                <a:pos x="107" y="9"/>
              </a:cxn>
              <a:cxn ang="0">
                <a:pos x="27" y="15"/>
              </a:cxn>
              <a:cxn ang="0">
                <a:pos x="0" y="18"/>
              </a:cxn>
              <a:cxn ang="0">
                <a:pos x="22" y="1927"/>
              </a:cxn>
              <a:cxn ang="0">
                <a:pos x="3970" y="1927"/>
              </a:cxn>
              <a:cxn ang="0">
                <a:pos x="3970" y="1927"/>
              </a:cxn>
              <a:cxn ang="0">
                <a:pos x="3929" y="1846"/>
              </a:cxn>
              <a:cxn ang="0">
                <a:pos x="3886" y="1768"/>
              </a:cxn>
              <a:cxn ang="0">
                <a:pos x="3842" y="1694"/>
              </a:cxn>
              <a:cxn ang="0">
                <a:pos x="3795" y="1620"/>
              </a:cxn>
              <a:cxn ang="0">
                <a:pos x="3748" y="1549"/>
              </a:cxn>
              <a:cxn ang="0">
                <a:pos x="3701" y="1479"/>
              </a:cxn>
              <a:cxn ang="0">
                <a:pos x="3652" y="1412"/>
              </a:cxn>
              <a:cxn ang="0">
                <a:pos x="3602" y="1347"/>
              </a:cxn>
              <a:cxn ang="0">
                <a:pos x="3549" y="1283"/>
              </a:cxn>
              <a:cxn ang="0">
                <a:pos x="3497" y="1224"/>
              </a:cxn>
              <a:cxn ang="0">
                <a:pos x="3443" y="1164"/>
              </a:cxn>
              <a:cxn ang="0">
                <a:pos x="3389" y="1106"/>
              </a:cxn>
              <a:cxn ang="0">
                <a:pos x="3333" y="1052"/>
              </a:cxn>
              <a:cxn ang="0">
                <a:pos x="3276" y="998"/>
              </a:cxn>
              <a:cxn ang="0">
                <a:pos x="3219" y="945"/>
              </a:cxn>
              <a:cxn ang="0">
                <a:pos x="3161" y="897"/>
              </a:cxn>
              <a:cxn ang="0">
                <a:pos x="3103" y="848"/>
              </a:cxn>
              <a:cxn ang="0">
                <a:pos x="3043" y="801"/>
              </a:cxn>
              <a:cxn ang="0">
                <a:pos x="2984" y="757"/>
              </a:cxn>
              <a:cxn ang="0">
                <a:pos x="2922" y="714"/>
              </a:cxn>
              <a:cxn ang="0">
                <a:pos x="2861" y="672"/>
              </a:cxn>
              <a:cxn ang="0">
                <a:pos x="2799" y="633"/>
              </a:cxn>
              <a:cxn ang="0">
                <a:pos x="2738" y="595"/>
              </a:cxn>
              <a:cxn ang="0">
                <a:pos x="2675" y="557"/>
              </a:cxn>
              <a:cxn ang="0">
                <a:pos x="2611" y="522"/>
              </a:cxn>
              <a:cxn ang="0">
                <a:pos x="2548" y="488"/>
              </a:cxn>
              <a:cxn ang="0">
                <a:pos x="2485" y="456"/>
              </a:cxn>
              <a:cxn ang="0">
                <a:pos x="2422" y="425"/>
              </a:cxn>
              <a:cxn ang="0">
                <a:pos x="2358" y="396"/>
              </a:cxn>
              <a:cxn ang="0">
                <a:pos x="2293" y="367"/>
              </a:cxn>
              <a:cxn ang="0">
                <a:pos x="2230" y="340"/>
              </a:cxn>
              <a:cxn ang="0">
                <a:pos x="2167" y="315"/>
              </a:cxn>
              <a:cxn ang="0">
                <a:pos x="2102" y="291"/>
              </a:cxn>
              <a:cxn ang="0">
                <a:pos x="2039" y="268"/>
              </a:cxn>
              <a:cxn ang="0">
                <a:pos x="1912" y="224"/>
              </a:cxn>
              <a:cxn ang="0">
                <a:pos x="1786" y="188"/>
              </a:cxn>
              <a:cxn ang="0">
                <a:pos x="1661" y="154"/>
              </a:cxn>
              <a:cxn ang="0">
                <a:pos x="1536" y="125"/>
              </a:cxn>
              <a:cxn ang="0">
                <a:pos x="1415" y="98"/>
              </a:cxn>
              <a:cxn ang="0">
                <a:pos x="1296" y="76"/>
              </a:cxn>
              <a:cxn ang="0">
                <a:pos x="1180" y="58"/>
              </a:cxn>
              <a:cxn ang="0">
                <a:pos x="1066" y="42"/>
              </a:cxn>
              <a:cxn ang="0">
                <a:pos x="958" y="29"/>
              </a:cxn>
              <a:cxn ang="0">
                <a:pos x="853" y="20"/>
              </a:cxn>
              <a:cxn ang="0">
                <a:pos x="752" y="11"/>
              </a:cxn>
              <a:cxn ang="0">
                <a:pos x="654" y="6"/>
              </a:cxn>
              <a:cxn ang="0">
                <a:pos x="564" y="2"/>
              </a:cxn>
              <a:cxn ang="0">
                <a:pos x="477" y="0"/>
              </a:cxn>
              <a:cxn ang="0">
                <a:pos x="398" y="0"/>
              </a:cxn>
            </a:cxnLst>
            <a:rect l="0" t="0" r="r" b="b"/>
            <a:pathLst>
              <a:path w="3970" h="1927">
                <a:moveTo>
                  <a:pt x="398" y="0"/>
                </a:moveTo>
                <a:lnTo>
                  <a:pt x="398" y="0"/>
                </a:lnTo>
                <a:lnTo>
                  <a:pt x="309" y="0"/>
                </a:lnTo>
                <a:lnTo>
                  <a:pt x="231" y="2"/>
                </a:lnTo>
                <a:lnTo>
                  <a:pt x="107" y="9"/>
                </a:lnTo>
                <a:lnTo>
                  <a:pt x="27" y="15"/>
                </a:lnTo>
                <a:lnTo>
                  <a:pt x="0" y="18"/>
                </a:lnTo>
                <a:lnTo>
                  <a:pt x="22" y="1927"/>
                </a:lnTo>
                <a:lnTo>
                  <a:pt x="3970" y="1927"/>
                </a:lnTo>
                <a:lnTo>
                  <a:pt x="3970" y="1927"/>
                </a:lnTo>
                <a:lnTo>
                  <a:pt x="3929" y="1846"/>
                </a:lnTo>
                <a:lnTo>
                  <a:pt x="3886" y="1768"/>
                </a:lnTo>
                <a:lnTo>
                  <a:pt x="3842" y="1694"/>
                </a:lnTo>
                <a:lnTo>
                  <a:pt x="3795" y="1620"/>
                </a:lnTo>
                <a:lnTo>
                  <a:pt x="3748" y="1549"/>
                </a:lnTo>
                <a:lnTo>
                  <a:pt x="3701" y="1479"/>
                </a:lnTo>
                <a:lnTo>
                  <a:pt x="3652" y="1412"/>
                </a:lnTo>
                <a:lnTo>
                  <a:pt x="3602" y="1347"/>
                </a:lnTo>
                <a:lnTo>
                  <a:pt x="3549" y="1283"/>
                </a:lnTo>
                <a:lnTo>
                  <a:pt x="3497" y="1224"/>
                </a:lnTo>
                <a:lnTo>
                  <a:pt x="3443" y="1164"/>
                </a:lnTo>
                <a:lnTo>
                  <a:pt x="3389" y="1106"/>
                </a:lnTo>
                <a:lnTo>
                  <a:pt x="3333" y="1052"/>
                </a:lnTo>
                <a:lnTo>
                  <a:pt x="3276" y="998"/>
                </a:lnTo>
                <a:lnTo>
                  <a:pt x="3219" y="945"/>
                </a:lnTo>
                <a:lnTo>
                  <a:pt x="3161" y="897"/>
                </a:lnTo>
                <a:lnTo>
                  <a:pt x="3103" y="848"/>
                </a:lnTo>
                <a:lnTo>
                  <a:pt x="3043" y="801"/>
                </a:lnTo>
                <a:lnTo>
                  <a:pt x="2984" y="757"/>
                </a:lnTo>
                <a:lnTo>
                  <a:pt x="2922" y="714"/>
                </a:lnTo>
                <a:lnTo>
                  <a:pt x="2861" y="672"/>
                </a:lnTo>
                <a:lnTo>
                  <a:pt x="2799" y="633"/>
                </a:lnTo>
                <a:lnTo>
                  <a:pt x="2738" y="595"/>
                </a:lnTo>
                <a:lnTo>
                  <a:pt x="2675" y="557"/>
                </a:lnTo>
                <a:lnTo>
                  <a:pt x="2611" y="522"/>
                </a:lnTo>
                <a:lnTo>
                  <a:pt x="2548" y="488"/>
                </a:lnTo>
                <a:lnTo>
                  <a:pt x="2485" y="456"/>
                </a:lnTo>
                <a:lnTo>
                  <a:pt x="2422" y="425"/>
                </a:lnTo>
                <a:lnTo>
                  <a:pt x="2358" y="396"/>
                </a:lnTo>
                <a:lnTo>
                  <a:pt x="2293" y="367"/>
                </a:lnTo>
                <a:lnTo>
                  <a:pt x="2230" y="340"/>
                </a:lnTo>
                <a:lnTo>
                  <a:pt x="2167" y="315"/>
                </a:lnTo>
                <a:lnTo>
                  <a:pt x="2102" y="291"/>
                </a:lnTo>
                <a:lnTo>
                  <a:pt x="2039" y="268"/>
                </a:lnTo>
                <a:lnTo>
                  <a:pt x="1912" y="224"/>
                </a:lnTo>
                <a:lnTo>
                  <a:pt x="1786" y="188"/>
                </a:lnTo>
                <a:lnTo>
                  <a:pt x="1661" y="154"/>
                </a:lnTo>
                <a:lnTo>
                  <a:pt x="1536" y="125"/>
                </a:lnTo>
                <a:lnTo>
                  <a:pt x="1415" y="98"/>
                </a:lnTo>
                <a:lnTo>
                  <a:pt x="1296" y="76"/>
                </a:lnTo>
                <a:lnTo>
                  <a:pt x="1180" y="58"/>
                </a:lnTo>
                <a:lnTo>
                  <a:pt x="1066" y="42"/>
                </a:lnTo>
                <a:lnTo>
                  <a:pt x="958" y="29"/>
                </a:lnTo>
                <a:lnTo>
                  <a:pt x="853" y="20"/>
                </a:lnTo>
                <a:lnTo>
                  <a:pt x="752" y="11"/>
                </a:lnTo>
                <a:lnTo>
                  <a:pt x="654" y="6"/>
                </a:lnTo>
                <a:lnTo>
                  <a:pt x="564" y="2"/>
                </a:lnTo>
                <a:lnTo>
                  <a:pt x="477" y="0"/>
                </a:lnTo>
                <a:lnTo>
                  <a:pt x="398" y="0"/>
                </a:lnTo>
              </a:path>
            </a:pathLst>
          </a:custGeom>
          <a:solidFill>
            <a:schemeClr val="accent2">
              <a:alpha val="1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5" name="Freeform 7"/>
          <p:cNvSpPr/>
          <p:nvPr/>
        </p:nvSpPr>
        <p:spPr>
          <a:xfrm>
            <a:off x="1647214" y="2660412"/>
            <a:ext cx="2468586" cy="3297242"/>
          </a:xfrm>
          <a:custGeom>
            <a:avLst/>
            <a:gdLst/>
            <a:cxnLst>
              <a:cxn ang="0">
                <a:pos x="9" y="0"/>
              </a:cxn>
              <a:cxn ang="0">
                <a:pos x="0" y="2809"/>
              </a:cxn>
              <a:cxn ang="0">
                <a:pos x="2984" y="2809"/>
              </a:cxn>
              <a:cxn ang="0">
                <a:pos x="2984" y="2809"/>
              </a:cxn>
              <a:cxn ang="0">
                <a:pos x="2982" y="2744"/>
              </a:cxn>
              <a:cxn ang="0">
                <a:pos x="2982" y="2681"/>
              </a:cxn>
              <a:cxn ang="0">
                <a:pos x="2979" y="2620"/>
              </a:cxn>
              <a:cxn ang="0">
                <a:pos x="2975" y="2558"/>
              </a:cxn>
              <a:cxn ang="0">
                <a:pos x="2970" y="2497"/>
              </a:cxn>
              <a:cxn ang="0">
                <a:pos x="2964" y="2437"/>
              </a:cxn>
              <a:cxn ang="0">
                <a:pos x="2959" y="2379"/>
              </a:cxn>
              <a:cxn ang="0">
                <a:pos x="2950" y="2321"/>
              </a:cxn>
              <a:cxn ang="0">
                <a:pos x="2932" y="2209"/>
              </a:cxn>
              <a:cxn ang="0">
                <a:pos x="2910" y="2101"/>
              </a:cxn>
              <a:cxn ang="0">
                <a:pos x="2885" y="1996"/>
              </a:cxn>
              <a:cxn ang="0">
                <a:pos x="2856" y="1895"/>
              </a:cxn>
              <a:cxn ang="0">
                <a:pos x="2823" y="1797"/>
              </a:cxn>
              <a:cxn ang="0">
                <a:pos x="2789" y="1701"/>
              </a:cxn>
              <a:cxn ang="0">
                <a:pos x="2751" y="1611"/>
              </a:cxn>
              <a:cxn ang="0">
                <a:pos x="2709" y="1522"/>
              </a:cxn>
              <a:cxn ang="0">
                <a:pos x="2666" y="1437"/>
              </a:cxn>
              <a:cxn ang="0">
                <a:pos x="2619" y="1356"/>
              </a:cxn>
              <a:cxn ang="0">
                <a:pos x="2570" y="1278"/>
              </a:cxn>
              <a:cxn ang="0">
                <a:pos x="2520" y="1204"/>
              </a:cxn>
              <a:cxn ang="0">
                <a:pos x="2465" y="1132"/>
              </a:cxn>
              <a:cxn ang="0">
                <a:pos x="2409" y="1061"/>
              </a:cxn>
              <a:cxn ang="0">
                <a:pos x="2353" y="996"/>
              </a:cxn>
              <a:cxn ang="0">
                <a:pos x="2294" y="931"/>
              </a:cxn>
              <a:cxn ang="0">
                <a:pos x="2232" y="872"/>
              </a:cxn>
              <a:cxn ang="0">
                <a:pos x="2171" y="814"/>
              </a:cxn>
              <a:cxn ang="0">
                <a:pos x="2107" y="758"/>
              </a:cxn>
              <a:cxn ang="0">
                <a:pos x="2042" y="705"/>
              </a:cxn>
              <a:cxn ang="0">
                <a:pos x="1977" y="655"/>
              </a:cxn>
              <a:cxn ang="0">
                <a:pos x="1911" y="606"/>
              </a:cxn>
              <a:cxn ang="0">
                <a:pos x="1842" y="561"/>
              </a:cxn>
              <a:cxn ang="0">
                <a:pos x="1773" y="517"/>
              </a:cxn>
              <a:cxn ang="0">
                <a:pos x="1704" y="478"/>
              </a:cxn>
              <a:cxn ang="0">
                <a:pos x="1636" y="438"/>
              </a:cxn>
              <a:cxn ang="0">
                <a:pos x="1565" y="402"/>
              </a:cxn>
              <a:cxn ang="0">
                <a:pos x="1497" y="367"/>
              </a:cxn>
              <a:cxn ang="0">
                <a:pos x="1426" y="335"/>
              </a:cxn>
              <a:cxn ang="0">
                <a:pos x="1358" y="304"/>
              </a:cxn>
              <a:cxn ang="0">
                <a:pos x="1289" y="275"/>
              </a:cxn>
              <a:cxn ang="0">
                <a:pos x="1218" y="250"/>
              </a:cxn>
              <a:cxn ang="0">
                <a:pos x="1151" y="225"/>
              </a:cxn>
              <a:cxn ang="0">
                <a:pos x="1083" y="201"/>
              </a:cxn>
              <a:cxn ang="0">
                <a:pos x="1016" y="179"/>
              </a:cxn>
              <a:cxn ang="0">
                <a:pos x="951" y="160"/>
              </a:cxn>
              <a:cxn ang="0">
                <a:pos x="886" y="141"/>
              </a:cxn>
              <a:cxn ang="0">
                <a:pos x="823" y="123"/>
              </a:cxn>
              <a:cxn ang="0">
                <a:pos x="700" y="94"/>
              </a:cxn>
              <a:cxn ang="0">
                <a:pos x="582" y="69"/>
              </a:cxn>
              <a:cxn ang="0">
                <a:pos x="474" y="49"/>
              </a:cxn>
              <a:cxn ang="0">
                <a:pos x="374" y="35"/>
              </a:cxn>
              <a:cxn ang="0">
                <a:pos x="284" y="22"/>
              </a:cxn>
              <a:cxn ang="0">
                <a:pos x="204" y="13"/>
              </a:cxn>
              <a:cxn ang="0">
                <a:pos x="138" y="8"/>
              </a:cxn>
              <a:cxn ang="0">
                <a:pos x="42" y="0"/>
              </a:cxn>
              <a:cxn ang="0">
                <a:pos x="9" y="0"/>
              </a:cxn>
            </a:cxnLst>
            <a:rect l="0" t="0" r="r" b="b"/>
            <a:pathLst>
              <a:path w="2984" h="2809">
                <a:moveTo>
                  <a:pt x="9" y="0"/>
                </a:moveTo>
                <a:lnTo>
                  <a:pt x="0" y="2809"/>
                </a:lnTo>
                <a:lnTo>
                  <a:pt x="2984" y="2809"/>
                </a:lnTo>
                <a:lnTo>
                  <a:pt x="2984" y="2809"/>
                </a:lnTo>
                <a:lnTo>
                  <a:pt x="2982" y="2744"/>
                </a:lnTo>
                <a:lnTo>
                  <a:pt x="2982" y="2681"/>
                </a:lnTo>
                <a:lnTo>
                  <a:pt x="2979" y="2620"/>
                </a:lnTo>
                <a:lnTo>
                  <a:pt x="2975" y="2558"/>
                </a:lnTo>
                <a:lnTo>
                  <a:pt x="2970" y="2497"/>
                </a:lnTo>
                <a:lnTo>
                  <a:pt x="2964" y="2437"/>
                </a:lnTo>
                <a:lnTo>
                  <a:pt x="2959" y="2379"/>
                </a:lnTo>
                <a:lnTo>
                  <a:pt x="2950" y="2321"/>
                </a:lnTo>
                <a:lnTo>
                  <a:pt x="2932" y="2209"/>
                </a:lnTo>
                <a:lnTo>
                  <a:pt x="2910" y="2101"/>
                </a:lnTo>
                <a:lnTo>
                  <a:pt x="2885" y="1996"/>
                </a:lnTo>
                <a:lnTo>
                  <a:pt x="2856" y="1895"/>
                </a:lnTo>
                <a:lnTo>
                  <a:pt x="2823" y="1797"/>
                </a:lnTo>
                <a:lnTo>
                  <a:pt x="2789" y="1701"/>
                </a:lnTo>
                <a:lnTo>
                  <a:pt x="2751" y="1611"/>
                </a:lnTo>
                <a:lnTo>
                  <a:pt x="2709" y="1522"/>
                </a:lnTo>
                <a:lnTo>
                  <a:pt x="2666" y="1437"/>
                </a:lnTo>
                <a:lnTo>
                  <a:pt x="2619" y="1356"/>
                </a:lnTo>
                <a:lnTo>
                  <a:pt x="2570" y="1278"/>
                </a:lnTo>
                <a:lnTo>
                  <a:pt x="2520" y="1204"/>
                </a:lnTo>
                <a:lnTo>
                  <a:pt x="2465" y="1132"/>
                </a:lnTo>
                <a:lnTo>
                  <a:pt x="2409" y="1061"/>
                </a:lnTo>
                <a:lnTo>
                  <a:pt x="2353" y="996"/>
                </a:lnTo>
                <a:lnTo>
                  <a:pt x="2294" y="931"/>
                </a:lnTo>
                <a:lnTo>
                  <a:pt x="2232" y="872"/>
                </a:lnTo>
                <a:lnTo>
                  <a:pt x="2171" y="814"/>
                </a:lnTo>
                <a:lnTo>
                  <a:pt x="2107" y="758"/>
                </a:lnTo>
                <a:lnTo>
                  <a:pt x="2042" y="705"/>
                </a:lnTo>
                <a:lnTo>
                  <a:pt x="1977" y="655"/>
                </a:lnTo>
                <a:lnTo>
                  <a:pt x="1911" y="606"/>
                </a:lnTo>
                <a:lnTo>
                  <a:pt x="1842" y="561"/>
                </a:lnTo>
                <a:lnTo>
                  <a:pt x="1773" y="517"/>
                </a:lnTo>
                <a:lnTo>
                  <a:pt x="1704" y="478"/>
                </a:lnTo>
                <a:lnTo>
                  <a:pt x="1636" y="438"/>
                </a:lnTo>
                <a:lnTo>
                  <a:pt x="1565" y="402"/>
                </a:lnTo>
                <a:lnTo>
                  <a:pt x="1497" y="367"/>
                </a:lnTo>
                <a:lnTo>
                  <a:pt x="1426" y="335"/>
                </a:lnTo>
                <a:lnTo>
                  <a:pt x="1358" y="304"/>
                </a:lnTo>
                <a:lnTo>
                  <a:pt x="1289" y="275"/>
                </a:lnTo>
                <a:lnTo>
                  <a:pt x="1218" y="250"/>
                </a:lnTo>
                <a:lnTo>
                  <a:pt x="1151" y="225"/>
                </a:lnTo>
                <a:lnTo>
                  <a:pt x="1083" y="201"/>
                </a:lnTo>
                <a:lnTo>
                  <a:pt x="1016" y="179"/>
                </a:lnTo>
                <a:lnTo>
                  <a:pt x="951" y="160"/>
                </a:lnTo>
                <a:lnTo>
                  <a:pt x="886" y="141"/>
                </a:lnTo>
                <a:lnTo>
                  <a:pt x="823" y="123"/>
                </a:lnTo>
                <a:lnTo>
                  <a:pt x="700" y="94"/>
                </a:lnTo>
                <a:lnTo>
                  <a:pt x="582" y="69"/>
                </a:lnTo>
                <a:lnTo>
                  <a:pt x="474" y="49"/>
                </a:lnTo>
                <a:lnTo>
                  <a:pt x="374" y="35"/>
                </a:lnTo>
                <a:lnTo>
                  <a:pt x="284" y="22"/>
                </a:lnTo>
                <a:lnTo>
                  <a:pt x="204" y="13"/>
                </a:lnTo>
                <a:lnTo>
                  <a:pt x="138" y="8"/>
                </a:lnTo>
                <a:lnTo>
                  <a:pt x="42" y="0"/>
                </a:lnTo>
                <a:lnTo>
                  <a:pt x="9" y="0"/>
                </a:lnTo>
              </a:path>
            </a:pathLst>
          </a:custGeom>
          <a:solidFill>
            <a:schemeClr val="accent2">
              <a:alpha val="3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3" name="Freeform 5"/>
          <p:cNvSpPr/>
          <p:nvPr/>
        </p:nvSpPr>
        <p:spPr>
          <a:xfrm>
            <a:off x="1647214" y="1584076"/>
            <a:ext cx="1223985" cy="4346585"/>
          </a:xfrm>
          <a:custGeom>
            <a:avLst/>
            <a:gdLst/>
            <a:cxnLst>
              <a:cxn ang="0">
                <a:pos x="11" y="0"/>
              </a:cxn>
              <a:cxn ang="0">
                <a:pos x="11" y="0"/>
              </a:cxn>
              <a:cxn ang="0">
                <a:pos x="11" y="0"/>
              </a:cxn>
              <a:cxn ang="0">
                <a:pos x="0" y="3767"/>
              </a:cxn>
              <a:cxn ang="0">
                <a:pos x="1997" y="3756"/>
              </a:cxn>
              <a:cxn ang="0">
                <a:pos x="1997" y="3756"/>
              </a:cxn>
              <a:cxn ang="0">
                <a:pos x="1995" y="3584"/>
              </a:cxn>
              <a:cxn ang="0">
                <a:pos x="1991" y="3416"/>
              </a:cxn>
              <a:cxn ang="0">
                <a:pos x="1984" y="3254"/>
              </a:cxn>
              <a:cxn ang="0">
                <a:pos x="1975" y="3098"/>
              </a:cxn>
              <a:cxn ang="0">
                <a:pos x="1962" y="2946"/>
              </a:cxn>
              <a:cxn ang="0">
                <a:pos x="1948" y="2798"/>
              </a:cxn>
              <a:cxn ang="0">
                <a:pos x="1932" y="2657"/>
              </a:cxn>
              <a:cxn ang="0">
                <a:pos x="1912" y="2520"/>
              </a:cxn>
              <a:cxn ang="0">
                <a:pos x="1890" y="2388"/>
              </a:cxn>
              <a:cxn ang="0">
                <a:pos x="1868" y="2261"/>
              </a:cxn>
              <a:cxn ang="0">
                <a:pos x="1843" y="2138"/>
              </a:cxn>
              <a:cxn ang="0">
                <a:pos x="1816" y="2019"/>
              </a:cxn>
              <a:cxn ang="0">
                <a:pos x="1787" y="1905"/>
              </a:cxn>
              <a:cxn ang="0">
                <a:pos x="1756" y="1797"/>
              </a:cxn>
              <a:cxn ang="0">
                <a:pos x="1724" y="1690"/>
              </a:cxn>
              <a:cxn ang="0">
                <a:pos x="1690" y="1589"/>
              </a:cxn>
              <a:cxn ang="0">
                <a:pos x="1655" y="1493"/>
              </a:cxn>
              <a:cxn ang="0">
                <a:pos x="1617" y="1399"/>
              </a:cxn>
              <a:cxn ang="0">
                <a:pos x="1579" y="1310"/>
              </a:cxn>
              <a:cxn ang="0">
                <a:pos x="1541" y="1226"/>
              </a:cxn>
              <a:cxn ang="0">
                <a:pos x="1502" y="1144"/>
              </a:cxn>
              <a:cxn ang="0">
                <a:pos x="1460" y="1066"/>
              </a:cxn>
              <a:cxn ang="0">
                <a:pos x="1418" y="992"/>
              </a:cxn>
              <a:cxn ang="0">
                <a:pos x="1375" y="922"/>
              </a:cxn>
              <a:cxn ang="0">
                <a:pos x="1332" y="855"/>
              </a:cxn>
              <a:cxn ang="0">
                <a:pos x="1287" y="792"/>
              </a:cxn>
              <a:cxn ang="0">
                <a:pos x="1241" y="730"/>
              </a:cxn>
              <a:cxn ang="0">
                <a:pos x="1196" y="672"/>
              </a:cxn>
              <a:cxn ang="0">
                <a:pos x="1151" y="618"/>
              </a:cxn>
              <a:cxn ang="0">
                <a:pos x="1106" y="568"/>
              </a:cxn>
              <a:cxn ang="0">
                <a:pos x="1059" y="519"/>
              </a:cxn>
              <a:cxn ang="0">
                <a:pos x="1014" y="474"/>
              </a:cxn>
              <a:cxn ang="0">
                <a:pos x="967" y="430"/>
              </a:cxn>
              <a:cxn ang="0">
                <a:pos x="922" y="390"/>
              </a:cxn>
              <a:cxn ang="0">
                <a:pos x="875" y="352"/>
              </a:cxn>
              <a:cxn ang="0">
                <a:pos x="829" y="318"/>
              </a:cxn>
              <a:cxn ang="0">
                <a:pos x="784" y="286"/>
              </a:cxn>
              <a:cxn ang="0">
                <a:pos x="739" y="255"/>
              </a:cxn>
              <a:cxn ang="0">
                <a:pos x="694" y="226"/>
              </a:cxn>
              <a:cxn ang="0">
                <a:pos x="650" y="201"/>
              </a:cxn>
              <a:cxn ang="0">
                <a:pos x="607" y="177"/>
              </a:cxn>
              <a:cxn ang="0">
                <a:pos x="565" y="155"/>
              </a:cxn>
              <a:cxn ang="0">
                <a:pos x="524" y="134"/>
              </a:cxn>
              <a:cxn ang="0">
                <a:pos x="482" y="116"/>
              </a:cxn>
              <a:cxn ang="0">
                <a:pos x="443" y="99"/>
              </a:cxn>
              <a:cxn ang="0">
                <a:pos x="405" y="85"/>
              </a:cxn>
              <a:cxn ang="0">
                <a:pos x="332" y="60"/>
              </a:cxn>
              <a:cxn ang="0">
                <a:pos x="264" y="40"/>
              </a:cxn>
              <a:cxn ang="0">
                <a:pos x="204" y="25"/>
              </a:cxn>
              <a:cxn ang="0">
                <a:pos x="150" y="14"/>
              </a:cxn>
              <a:cxn ang="0">
                <a:pos x="103" y="7"/>
              </a:cxn>
              <a:cxn ang="0">
                <a:pos x="67" y="2"/>
              </a:cxn>
              <a:cxn ang="0">
                <a:pos x="38" y="0"/>
              </a:cxn>
              <a:cxn ang="0">
                <a:pos x="11" y="0"/>
              </a:cxn>
            </a:cxnLst>
            <a:rect l="0" t="0" r="r" b="b"/>
            <a:pathLst>
              <a:path w="1997" h="3767">
                <a:moveTo>
                  <a:pt x="11" y="0"/>
                </a:moveTo>
                <a:lnTo>
                  <a:pt x="11" y="0"/>
                </a:lnTo>
                <a:lnTo>
                  <a:pt x="11" y="0"/>
                </a:lnTo>
                <a:lnTo>
                  <a:pt x="0" y="3767"/>
                </a:lnTo>
                <a:lnTo>
                  <a:pt x="1997" y="3756"/>
                </a:lnTo>
                <a:lnTo>
                  <a:pt x="1997" y="3756"/>
                </a:lnTo>
                <a:lnTo>
                  <a:pt x="1995" y="3584"/>
                </a:lnTo>
                <a:lnTo>
                  <a:pt x="1991" y="3416"/>
                </a:lnTo>
                <a:lnTo>
                  <a:pt x="1984" y="3254"/>
                </a:lnTo>
                <a:lnTo>
                  <a:pt x="1975" y="3098"/>
                </a:lnTo>
                <a:lnTo>
                  <a:pt x="1962" y="2946"/>
                </a:lnTo>
                <a:lnTo>
                  <a:pt x="1948" y="2798"/>
                </a:lnTo>
                <a:lnTo>
                  <a:pt x="1932" y="2657"/>
                </a:lnTo>
                <a:lnTo>
                  <a:pt x="1912" y="2520"/>
                </a:lnTo>
                <a:lnTo>
                  <a:pt x="1890" y="2388"/>
                </a:lnTo>
                <a:lnTo>
                  <a:pt x="1868" y="2261"/>
                </a:lnTo>
                <a:lnTo>
                  <a:pt x="1843" y="2138"/>
                </a:lnTo>
                <a:lnTo>
                  <a:pt x="1816" y="2019"/>
                </a:lnTo>
                <a:lnTo>
                  <a:pt x="1787" y="1905"/>
                </a:lnTo>
                <a:lnTo>
                  <a:pt x="1756" y="1797"/>
                </a:lnTo>
                <a:lnTo>
                  <a:pt x="1724" y="1690"/>
                </a:lnTo>
                <a:lnTo>
                  <a:pt x="1690" y="1589"/>
                </a:lnTo>
                <a:lnTo>
                  <a:pt x="1655" y="1493"/>
                </a:lnTo>
                <a:lnTo>
                  <a:pt x="1617" y="1399"/>
                </a:lnTo>
                <a:lnTo>
                  <a:pt x="1579" y="1310"/>
                </a:lnTo>
                <a:lnTo>
                  <a:pt x="1541" y="1226"/>
                </a:lnTo>
                <a:lnTo>
                  <a:pt x="1502" y="1144"/>
                </a:lnTo>
                <a:lnTo>
                  <a:pt x="1460" y="1066"/>
                </a:lnTo>
                <a:lnTo>
                  <a:pt x="1418" y="992"/>
                </a:lnTo>
                <a:lnTo>
                  <a:pt x="1375" y="922"/>
                </a:lnTo>
                <a:lnTo>
                  <a:pt x="1332" y="855"/>
                </a:lnTo>
                <a:lnTo>
                  <a:pt x="1287" y="792"/>
                </a:lnTo>
                <a:lnTo>
                  <a:pt x="1241" y="730"/>
                </a:lnTo>
                <a:lnTo>
                  <a:pt x="1196" y="672"/>
                </a:lnTo>
                <a:lnTo>
                  <a:pt x="1151" y="618"/>
                </a:lnTo>
                <a:lnTo>
                  <a:pt x="1106" y="568"/>
                </a:lnTo>
                <a:lnTo>
                  <a:pt x="1059" y="519"/>
                </a:lnTo>
                <a:lnTo>
                  <a:pt x="1014" y="474"/>
                </a:lnTo>
                <a:lnTo>
                  <a:pt x="967" y="430"/>
                </a:lnTo>
                <a:lnTo>
                  <a:pt x="922" y="390"/>
                </a:lnTo>
                <a:lnTo>
                  <a:pt x="875" y="352"/>
                </a:lnTo>
                <a:lnTo>
                  <a:pt x="829" y="318"/>
                </a:lnTo>
                <a:lnTo>
                  <a:pt x="784" y="286"/>
                </a:lnTo>
                <a:lnTo>
                  <a:pt x="739" y="255"/>
                </a:lnTo>
                <a:lnTo>
                  <a:pt x="694" y="226"/>
                </a:lnTo>
                <a:lnTo>
                  <a:pt x="650" y="201"/>
                </a:lnTo>
                <a:lnTo>
                  <a:pt x="607" y="177"/>
                </a:lnTo>
                <a:lnTo>
                  <a:pt x="565" y="155"/>
                </a:lnTo>
                <a:lnTo>
                  <a:pt x="524" y="134"/>
                </a:lnTo>
                <a:lnTo>
                  <a:pt x="482" y="116"/>
                </a:lnTo>
                <a:lnTo>
                  <a:pt x="443" y="99"/>
                </a:lnTo>
                <a:lnTo>
                  <a:pt x="405" y="85"/>
                </a:lnTo>
                <a:lnTo>
                  <a:pt x="332" y="60"/>
                </a:lnTo>
                <a:lnTo>
                  <a:pt x="264" y="40"/>
                </a:lnTo>
                <a:lnTo>
                  <a:pt x="204" y="25"/>
                </a:lnTo>
                <a:lnTo>
                  <a:pt x="150" y="14"/>
                </a:lnTo>
                <a:lnTo>
                  <a:pt x="103" y="7"/>
                </a:lnTo>
                <a:lnTo>
                  <a:pt x="67" y="2"/>
                </a:lnTo>
                <a:lnTo>
                  <a:pt x="38" y="0"/>
                </a:lnTo>
                <a:lnTo>
                  <a:pt x="11" y="0"/>
                </a:lnTo>
              </a:path>
            </a:pathLst>
          </a:custGeom>
          <a:solidFill>
            <a:schemeClr val="accent2">
              <a:alpha val="24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영역형 차트</a:t>
            </a:r>
            <a:endParaRPr lang="ko-KR" altLang="en-US"/>
          </a:p>
        </p:txBody>
      </p:sp>
      <p:sp>
        <p:nvSpPr>
          <p:cNvPr id="2059" name="Freeform 11"/>
          <p:cNvSpPr/>
          <p:nvPr/>
        </p:nvSpPr>
        <p:spPr>
          <a:xfrm>
            <a:off x="1647214" y="4844812"/>
            <a:ext cx="4919686" cy="1104900"/>
          </a:xfrm>
          <a:custGeom>
            <a:avLst/>
            <a:gdLst/>
            <a:cxnLst>
              <a:cxn ang="0">
                <a:pos x="457" y="0"/>
              </a:cxn>
              <a:cxn ang="0">
                <a:pos x="457" y="0"/>
              </a:cxn>
              <a:cxn ang="0">
                <a:pos x="233" y="2"/>
              </a:cxn>
              <a:cxn ang="0">
                <a:pos x="2" y="7"/>
              </a:cxn>
              <a:cxn ang="0">
                <a:pos x="0" y="983"/>
              </a:cxn>
              <a:cxn ang="0">
                <a:pos x="4966" y="983"/>
              </a:cxn>
              <a:cxn ang="0">
                <a:pos x="4966" y="983"/>
              </a:cxn>
              <a:cxn ang="0">
                <a:pos x="4952" y="972"/>
              </a:cxn>
              <a:cxn ang="0">
                <a:pos x="4906" y="940"/>
              </a:cxn>
              <a:cxn ang="0">
                <a:pos x="4831" y="893"/>
              </a:cxn>
              <a:cxn ang="0">
                <a:pos x="4780" y="862"/>
              </a:cxn>
              <a:cxn ang="0">
                <a:pos x="4720" y="829"/>
              </a:cxn>
              <a:cxn ang="0">
                <a:pos x="4653" y="793"/>
              </a:cxn>
              <a:cxn ang="0">
                <a:pos x="4578" y="755"/>
              </a:cxn>
              <a:cxn ang="0">
                <a:pos x="4493" y="714"/>
              </a:cxn>
              <a:cxn ang="0">
                <a:pos x="4399" y="672"/>
              </a:cxn>
              <a:cxn ang="0">
                <a:pos x="4297" y="629"/>
              </a:cxn>
              <a:cxn ang="0">
                <a:pos x="4185" y="584"/>
              </a:cxn>
              <a:cxn ang="0">
                <a:pos x="4064" y="538"/>
              </a:cxn>
              <a:cxn ang="0">
                <a:pos x="3934" y="491"/>
              </a:cxn>
              <a:cxn ang="0">
                <a:pos x="3795" y="446"/>
              </a:cxn>
              <a:cxn ang="0">
                <a:pos x="3645" y="399"/>
              </a:cxn>
              <a:cxn ang="0">
                <a:pos x="3486" y="356"/>
              </a:cxn>
              <a:cxn ang="0">
                <a:pos x="3316" y="311"/>
              </a:cxn>
              <a:cxn ang="0">
                <a:pos x="3137" y="269"/>
              </a:cxn>
              <a:cxn ang="0">
                <a:pos x="2947" y="227"/>
              </a:cxn>
              <a:cxn ang="0">
                <a:pos x="2747" y="189"/>
              </a:cxn>
              <a:cxn ang="0">
                <a:pos x="2644" y="171"/>
              </a:cxn>
              <a:cxn ang="0">
                <a:pos x="2537" y="153"/>
              </a:cxn>
              <a:cxn ang="0">
                <a:pos x="2429" y="137"/>
              </a:cxn>
              <a:cxn ang="0">
                <a:pos x="2317" y="121"/>
              </a:cxn>
              <a:cxn ang="0">
                <a:pos x="2201" y="106"/>
              </a:cxn>
              <a:cxn ang="0">
                <a:pos x="2084" y="92"/>
              </a:cxn>
              <a:cxn ang="0">
                <a:pos x="1964" y="77"/>
              </a:cxn>
              <a:cxn ang="0">
                <a:pos x="1841" y="65"/>
              </a:cxn>
              <a:cxn ang="0">
                <a:pos x="1715" y="54"/>
              </a:cxn>
              <a:cxn ang="0">
                <a:pos x="1587" y="43"/>
              </a:cxn>
              <a:cxn ang="0">
                <a:pos x="1456" y="32"/>
              </a:cxn>
              <a:cxn ang="0">
                <a:pos x="1323" y="25"/>
              </a:cxn>
              <a:cxn ang="0">
                <a:pos x="1185" y="18"/>
              </a:cxn>
              <a:cxn ang="0">
                <a:pos x="1046" y="11"/>
              </a:cxn>
              <a:cxn ang="0">
                <a:pos x="903" y="7"/>
              </a:cxn>
              <a:cxn ang="0">
                <a:pos x="757" y="3"/>
              </a:cxn>
              <a:cxn ang="0">
                <a:pos x="609" y="2"/>
              </a:cxn>
              <a:cxn ang="0">
                <a:pos x="457" y="0"/>
              </a:cxn>
            </a:cxnLst>
            <a:rect l="0" t="0" r="r" b="b"/>
            <a:pathLst>
              <a:path w="4966" h="983">
                <a:moveTo>
                  <a:pt x="457" y="0"/>
                </a:moveTo>
                <a:lnTo>
                  <a:pt x="457" y="0"/>
                </a:lnTo>
                <a:lnTo>
                  <a:pt x="233" y="2"/>
                </a:lnTo>
                <a:lnTo>
                  <a:pt x="2" y="7"/>
                </a:lnTo>
                <a:lnTo>
                  <a:pt x="0" y="983"/>
                </a:lnTo>
                <a:lnTo>
                  <a:pt x="4966" y="983"/>
                </a:lnTo>
                <a:lnTo>
                  <a:pt x="4966" y="983"/>
                </a:lnTo>
                <a:lnTo>
                  <a:pt x="4952" y="972"/>
                </a:lnTo>
                <a:lnTo>
                  <a:pt x="4906" y="940"/>
                </a:lnTo>
                <a:lnTo>
                  <a:pt x="4831" y="893"/>
                </a:lnTo>
                <a:lnTo>
                  <a:pt x="4780" y="862"/>
                </a:lnTo>
                <a:lnTo>
                  <a:pt x="4720" y="829"/>
                </a:lnTo>
                <a:lnTo>
                  <a:pt x="4653" y="793"/>
                </a:lnTo>
                <a:lnTo>
                  <a:pt x="4578" y="755"/>
                </a:lnTo>
                <a:lnTo>
                  <a:pt x="4493" y="714"/>
                </a:lnTo>
                <a:lnTo>
                  <a:pt x="4399" y="672"/>
                </a:lnTo>
                <a:lnTo>
                  <a:pt x="4297" y="629"/>
                </a:lnTo>
                <a:lnTo>
                  <a:pt x="4185" y="584"/>
                </a:lnTo>
                <a:lnTo>
                  <a:pt x="4064" y="538"/>
                </a:lnTo>
                <a:lnTo>
                  <a:pt x="3934" y="491"/>
                </a:lnTo>
                <a:lnTo>
                  <a:pt x="3795" y="446"/>
                </a:lnTo>
                <a:lnTo>
                  <a:pt x="3645" y="399"/>
                </a:lnTo>
                <a:lnTo>
                  <a:pt x="3486" y="356"/>
                </a:lnTo>
                <a:lnTo>
                  <a:pt x="3316" y="311"/>
                </a:lnTo>
                <a:lnTo>
                  <a:pt x="3137" y="269"/>
                </a:lnTo>
                <a:lnTo>
                  <a:pt x="2947" y="227"/>
                </a:lnTo>
                <a:lnTo>
                  <a:pt x="2747" y="189"/>
                </a:lnTo>
                <a:lnTo>
                  <a:pt x="2644" y="171"/>
                </a:lnTo>
                <a:lnTo>
                  <a:pt x="2537" y="153"/>
                </a:lnTo>
                <a:lnTo>
                  <a:pt x="2429" y="137"/>
                </a:lnTo>
                <a:lnTo>
                  <a:pt x="2317" y="121"/>
                </a:lnTo>
                <a:lnTo>
                  <a:pt x="2201" y="106"/>
                </a:lnTo>
                <a:lnTo>
                  <a:pt x="2084" y="92"/>
                </a:lnTo>
                <a:lnTo>
                  <a:pt x="1964" y="77"/>
                </a:lnTo>
                <a:lnTo>
                  <a:pt x="1841" y="65"/>
                </a:lnTo>
                <a:lnTo>
                  <a:pt x="1715" y="54"/>
                </a:lnTo>
                <a:lnTo>
                  <a:pt x="1587" y="43"/>
                </a:lnTo>
                <a:lnTo>
                  <a:pt x="1456" y="32"/>
                </a:lnTo>
                <a:lnTo>
                  <a:pt x="1323" y="25"/>
                </a:lnTo>
                <a:lnTo>
                  <a:pt x="1185" y="18"/>
                </a:lnTo>
                <a:lnTo>
                  <a:pt x="1046" y="11"/>
                </a:lnTo>
                <a:lnTo>
                  <a:pt x="903" y="7"/>
                </a:lnTo>
                <a:lnTo>
                  <a:pt x="757" y="3"/>
                </a:lnTo>
                <a:lnTo>
                  <a:pt x="609" y="2"/>
                </a:lnTo>
                <a:lnTo>
                  <a:pt x="457" y="0"/>
                </a:lnTo>
              </a:path>
            </a:pathLst>
          </a:custGeom>
          <a:solidFill>
            <a:schemeClr val="accent2">
              <a:alpha val="58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-686395" y="3631185"/>
            <a:ext cx="4665676" cy="154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 rot="0">
            <a:off x="1607464" y="1513504"/>
            <a:ext cx="6754836" cy="4485592"/>
            <a:chOff x="1460502" y="1786792"/>
            <a:chExt cx="6754836" cy="4485592"/>
          </a:xfrm>
        </p:grpSpPr>
        <p:cxnSp>
          <p:nvCxnSpPr>
            <p:cNvPr id="5" name="직선 화살표 연결선 4"/>
            <p:cNvCxnSpPr/>
            <p:nvPr/>
          </p:nvCxnSpPr>
          <p:spPr>
            <a:xfrm flipH="1">
              <a:off x="1519338" y="6227782"/>
              <a:ext cx="6696000" cy="1588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1460502" y="1786792"/>
              <a:ext cx="84170" cy="8417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461187" y="2890490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461187" y="3992818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61187" y="5095146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461187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684984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908781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132578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356375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580172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790090" y="3084274"/>
            <a:ext cx="64450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4536" y="4227282"/>
            <a:ext cx="6492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18982" y="5370290"/>
            <a:ext cx="6444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5786" y="1369762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5786" y="2441332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786" y="3584340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5786" y="4655910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5786" y="5727480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04384" y="6202940"/>
            <a:ext cx="6445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31530" y="6202940"/>
            <a:ext cx="6461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53914" y="6202940"/>
            <a:ext cx="642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1060" y="6202940"/>
            <a:ext cx="644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08206" y="6202940"/>
            <a:ext cx="6461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2491684" y="1693654"/>
            <a:ext cx="5084798" cy="2829320"/>
            <a:chOff x="2344722" y="1966942"/>
            <a:chExt cx="5084798" cy="2829320"/>
          </a:xfrm>
        </p:grpSpPr>
        <p:sp>
          <p:nvSpPr>
            <p:cNvPr id="62" name="자유형 61"/>
            <p:cNvSpPr/>
            <p:nvPr/>
          </p:nvSpPr>
          <p:spPr>
            <a:xfrm rot="14512116">
              <a:off x="3419832" y="1521654"/>
              <a:ext cx="2672799" cy="3876418"/>
            </a:xfrm>
            <a:custGeom>
              <a:avLst/>
              <a:gdLst>
                <a:gd name="connsiteX0" fmla="*/ 0 w 1500198"/>
                <a:gd name="connsiteY0" fmla="*/ 1785950 h 1785950"/>
                <a:gd name="connsiteX1" fmla="*/ 750099 w 1500198"/>
                <a:gd name="connsiteY1" fmla="*/ 0 h 1785950"/>
                <a:gd name="connsiteX2" fmla="*/ 1500198 w 1500198"/>
                <a:gd name="connsiteY2" fmla="*/ 1785950 h 1785950"/>
                <a:gd name="connsiteX3" fmla="*/ 0 w 1500198"/>
                <a:gd name="connsiteY3" fmla="*/ 1785950 h 1785950"/>
                <a:gd name="connsiteX0" fmla="*/ 0 w 3422898"/>
                <a:gd name="connsiteY0" fmla="*/ 2829949 h 2829949"/>
                <a:gd name="connsiteX1" fmla="*/ 2672799 w 3422898"/>
                <a:gd name="connsiteY1" fmla="*/ 0 h 2829949"/>
                <a:gd name="connsiteX2" fmla="*/ 3422898 w 3422898"/>
                <a:gd name="connsiteY2" fmla="*/ 1785950 h 2829949"/>
                <a:gd name="connsiteX3" fmla="*/ 0 w 3422898"/>
                <a:gd name="connsiteY3" fmla="*/ 2829949 h 2829949"/>
                <a:gd name="connsiteX0" fmla="*/ 0 w 2672799"/>
                <a:gd name="connsiteY0" fmla="*/ 2829949 h 3876418"/>
                <a:gd name="connsiteX1" fmla="*/ 2672799 w 2672799"/>
                <a:gd name="connsiteY1" fmla="*/ 0 h 3876418"/>
                <a:gd name="connsiteX2" fmla="*/ 1979377 w 2672799"/>
                <a:gd name="connsiteY2" fmla="*/ 3876418 h 3876418"/>
                <a:gd name="connsiteX3" fmla="*/ 0 w 2672799"/>
                <a:gd name="connsiteY3" fmla="*/ 2829949 h 387641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2799" h="3876418">
                  <a:moveTo>
                    <a:pt x="0" y="2829949"/>
                  </a:moveTo>
                  <a:lnTo>
                    <a:pt x="2672799" y="0"/>
                  </a:lnTo>
                  <a:lnTo>
                    <a:pt x="1979377" y="3876418"/>
                  </a:lnTo>
                  <a:lnTo>
                    <a:pt x="0" y="2829949"/>
                  </a:lnTo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40000">
                  <a:schemeClr val="accent3">
                    <a:alpha val="30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5"/>
            <p:cNvGrpSpPr/>
            <p:nvPr/>
          </p:nvGrpSpPr>
          <p:grpSpPr>
            <a:xfrm rot="0">
              <a:off x="5181644" y="1966942"/>
              <a:ext cx="2247876" cy="2247876"/>
              <a:chOff x="5253082" y="1828800"/>
              <a:chExt cx="1419074" cy="1419074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310232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현 38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0" name="타원 59"/>
            <p:cNvSpPr/>
            <p:nvPr/>
          </p:nvSpPr>
          <p:spPr>
            <a:xfrm flipV="1">
              <a:off x="2344722" y="3117848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381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000760" y="2494427"/>
            <a:ext cx="1101080" cy="64633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 rot="0">
            <a:off x="2047173" y="1001027"/>
            <a:ext cx="5376682" cy="5376682"/>
            <a:chOff x="2047173" y="1001027"/>
            <a:chExt cx="5376682" cy="5376682"/>
          </a:xfrm>
        </p:grpSpPr>
        <p:sp>
          <p:nvSpPr>
            <p:cNvPr id="28" name="타원 27"/>
            <p:cNvSpPr/>
            <p:nvPr/>
          </p:nvSpPr>
          <p:spPr>
            <a:xfrm>
              <a:off x="2047173" y="1001027"/>
              <a:ext cx="5376682" cy="5376682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653565" y="1607419"/>
              <a:ext cx="4163898" cy="4163898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339735" y="2293589"/>
              <a:ext cx="2791558" cy="279155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4" name="제목 1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6" name="AutoShape 32"/>
          <p:cNvSpPr>
            <a:spLocks noChangeArrowheads="1"/>
          </p:cNvSpPr>
          <p:nvPr/>
        </p:nvSpPr>
        <p:spPr>
          <a:xfrm rot="1808459">
            <a:off x="5257935" y="412821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7" name="AutoShape 31"/>
          <p:cNvSpPr>
            <a:spLocks noChangeArrowheads="1"/>
          </p:cNvSpPr>
          <p:nvPr/>
        </p:nvSpPr>
        <p:spPr>
          <a:xfrm rot="19800000">
            <a:off x="5286706" y="1914781"/>
            <a:ext cx="2836298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5" name="AutoShape 33"/>
          <p:cNvSpPr>
            <a:spLocks noChangeArrowheads="1"/>
          </p:cNvSpPr>
          <p:nvPr/>
        </p:nvSpPr>
        <p:spPr>
          <a:xfrm rot="9000000" flipV="1">
            <a:off x="1405529" y="412704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8" name="AutoShape 13"/>
          <p:cNvSpPr>
            <a:spLocks noChangeArrowheads="1"/>
          </p:cNvSpPr>
          <p:nvPr/>
        </p:nvSpPr>
        <p:spPr>
          <a:xfrm rot="1800000" flipH="1">
            <a:off x="1371796" y="1914907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grpSp>
        <p:nvGrpSpPr>
          <p:cNvPr id="2" name="그룹 105"/>
          <p:cNvGrpSpPr/>
          <p:nvPr/>
        </p:nvGrpSpPr>
        <p:grpSpPr>
          <a:xfrm rot="0">
            <a:off x="3719514" y="2673368"/>
            <a:ext cx="2032000" cy="2032000"/>
            <a:chOff x="5253082" y="1828800"/>
            <a:chExt cx="1419074" cy="1419074"/>
          </a:xfrm>
        </p:grpSpPr>
        <p:sp>
          <p:nvSpPr>
            <p:cNvPr id="22" name="타원 21"/>
            <p:cNvSpPr/>
            <p:nvPr/>
          </p:nvSpPr>
          <p:spPr>
            <a:xfrm>
              <a:off x="5253082" y="1828800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310231" y="1885950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 rot="5400000">
              <a:off x="5310025" y="1900227"/>
              <a:ext cx="1303200" cy="1303200"/>
            </a:xfrm>
            <a:prstGeom prst="chord">
              <a:avLst>
                <a:gd name="adj1" fmla="val 5962940"/>
                <a:gd name="adj2" fmla="val 12531590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7373" y="3377486"/>
            <a:ext cx="110139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21531" y="2323878"/>
            <a:ext cx="59910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61419" y="1785926"/>
            <a:ext cx="792571" cy="450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17441" y="1071546"/>
            <a:ext cx="9032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8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41712" y="3514952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0" name="내용 개체 틀 19"/>
          <p:cNvSpPr>
            <a:spLocks noGrp="1"/>
          </p:cNvSpPr>
          <p:nvPr>
            <p:ph sz="quarter" idx="13"/>
          </p:nvPr>
        </p:nvSpPr>
        <p:spPr>
          <a:xfrm>
            <a:off x="4714876" y="1714488"/>
            <a:ext cx="3900486" cy="2686056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4345" y="1681451"/>
            <a:ext cx="37147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chemeClr val="accent2"/>
                </a:solidFill>
              </a:rPr>
              <a:t>내용</a:t>
            </a:r>
            <a:endParaRPr lang="ko-KR" altLang="en-US" sz="3000">
              <a:solidFill>
                <a:schemeClr val="accent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2844" y="4807653"/>
            <a:ext cx="9001156" cy="407321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7" name="그림 36" descr="_MG_5901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flipH="1">
            <a:off x="785786" y="5500726"/>
            <a:ext cx="1143002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8" name="그림 37" descr="_MG_5901.JP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flipH="1">
            <a:off x="241932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9" name="그림 38" descr="_MG_5901.JP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flipH="1">
            <a:off x="405286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0" name="그림 39" descr="_MG_5901.JP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flipH="1">
            <a:off x="568640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1" name="그림 40" descr="_MG_5901.JP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 flipH="1">
            <a:off x="731994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5" name="TextBox 54"/>
          <p:cNvSpPr txBox="1"/>
          <p:nvPr/>
        </p:nvSpPr>
        <p:spPr>
          <a:xfrm>
            <a:off x="1171575" y="4875689"/>
            <a:ext cx="466725" cy="27699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5477" y="2285992"/>
            <a:ext cx="3713644" cy="1912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4"/>
                </a:solidFill>
              </a:rPr>
              <a:t>내용</a:t>
            </a:r>
            <a:endParaRPr lang="ko-KR" altLang="en-US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0350" y="4885214"/>
            <a:ext cx="409575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8650" y="4885214"/>
            <a:ext cx="409575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57900" y="4885214"/>
            <a:ext cx="409574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96200" y="4885214"/>
            <a:ext cx="409574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561896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41712" y="4214818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2844" y="5546118"/>
            <a:ext cx="9001156" cy="88041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16" name="내용 개체 틀 15"/>
          <p:cNvSpPr>
            <a:spLocks noGrp="1"/>
          </p:cNvSpPr>
          <p:nvPr>
            <p:ph sz="quarter" idx="13"/>
          </p:nvPr>
        </p:nvSpPr>
        <p:spPr>
          <a:xfrm>
            <a:off x="2071670" y="1714489"/>
            <a:ext cx="5072098" cy="3035312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1248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6491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0049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2910" y="4929198"/>
            <a:ext cx="1206185" cy="1140339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37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72198" y="5734050"/>
            <a:ext cx="1971694" cy="55340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직각 삼각형 17"/>
          <p:cNvSpPr/>
          <p:nvPr/>
        </p:nvSpPr>
        <p:spPr>
          <a:xfrm rot="5400000">
            <a:off x="296782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7" name="내용 개체 틀 26"/>
          <p:cNvSpPr>
            <a:spLocks noGrp="1"/>
          </p:cNvSpPr>
          <p:nvPr>
            <p:ph sz="quarter" idx="13"/>
          </p:nvPr>
        </p:nvSpPr>
        <p:spPr>
          <a:xfrm>
            <a:off x="485804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내용 개체 틀 27"/>
          <p:cNvSpPr>
            <a:spLocks noGrp="1"/>
          </p:cNvSpPr>
          <p:nvPr>
            <p:ph sz="quarter" idx="14"/>
          </p:nvPr>
        </p:nvSpPr>
        <p:spPr>
          <a:xfrm>
            <a:off x="3471855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내용 개체 틀 29"/>
          <p:cNvSpPr>
            <a:spLocks noGrp="1"/>
          </p:cNvSpPr>
          <p:nvPr>
            <p:ph sz="quarter" idx="15"/>
          </p:nvPr>
        </p:nvSpPr>
        <p:spPr>
          <a:xfrm>
            <a:off x="6500826" y="1790638"/>
            <a:ext cx="23335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2844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43229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43615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 rot="16200000" flipV="1">
            <a:off x="434509" y="4149293"/>
            <a:ext cx="5400000" cy="17462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5715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7554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5791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 rot="5400000" flipH="1" flipV="1">
            <a:off x="3443636" y="4157230"/>
            <a:ext cx="5400000" cy="1588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127670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464722" y="4738364"/>
            <a:ext cx="232478" cy="232478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801773" y="4739878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870759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8207811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8544862" y="4739878"/>
            <a:ext cx="231929" cy="230964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072066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409118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746169" y="4737036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1150125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5400000">
            <a:off x="4121953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각 삼각형 32"/>
          <p:cNvSpPr/>
          <p:nvPr/>
        </p:nvSpPr>
        <p:spPr>
          <a:xfrm rot="5400000">
            <a:off x="7158847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142844" y="4000504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" name="그룹 24"/>
          <p:cNvGrpSpPr/>
          <p:nvPr/>
        </p:nvGrpSpPr>
        <p:grpSpPr>
          <a:xfrm rot="0">
            <a:off x="4893990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26" name="직사각형 25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글상자</a:t>
            </a:r>
            <a:endParaRPr lang="ko-KR" altLang="en-US"/>
          </a:p>
        </p:txBody>
      </p:sp>
      <p:sp>
        <p:nvSpPr>
          <p:cNvPr id="55" name="내용 개체 틀 53"/>
          <p:cNvSpPr>
            <a:spLocks noGrp="1"/>
          </p:cNvSpPr>
          <p:nvPr>
            <p:ph idx="1"/>
          </p:nvPr>
        </p:nvSpPr>
        <p:spPr>
          <a:xfrm>
            <a:off x="995798" y="2206170"/>
            <a:ext cx="3179974" cy="2264229"/>
          </a:xfrm>
          <a:prstGeom prst="rect">
            <a:avLst/>
          </a:prstGeom>
          <a:noFill/>
        </p:spPr>
        <p:txBody>
          <a:bodyPr/>
          <a:lstStyle/>
          <a:p>
            <a:pPr marL="177800" indent="-177800">
              <a:defRPr lang="ko-KR" altLang="en-US"/>
            </a:pPr>
            <a:r>
              <a:rPr lang="ko-KR" altLang="en-US" sz="2000"/>
              <a:t/>
            </a:r>
            <a:endParaRPr lang="ko-KR" altLang="en-US" sz="2000"/>
          </a:p>
        </p:txBody>
      </p:sp>
      <p:grpSp>
        <p:nvGrpSpPr>
          <p:cNvPr id="3" name="그룹 47"/>
          <p:cNvGrpSpPr/>
          <p:nvPr/>
        </p:nvGrpSpPr>
        <p:grpSpPr>
          <a:xfrm rot="0">
            <a:off x="892581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49" name="직사각형 48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00100" y="1652876"/>
            <a:ext cx="796315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7290" y="1652876"/>
            <a:ext cx="801049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2800" y="5681450"/>
            <a:ext cx="7688290" cy="1003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2"/>
                </a:solidFill>
              </a:rPr>
              <a:t>내용</a:t>
            </a:r>
            <a:endParaRPr lang="ko-KR" altLang="en-US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42910" y="3143248"/>
            <a:ext cx="6429420" cy="101759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고맙습니다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18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봄">
  <a:themeElements>
    <a:clrScheme name="봄">
      <a:dk1>
        <a:srgbClr val="b4b4b4"/>
      </a:dk1>
      <a:lt1>
        <a:srgbClr val="f2f2f2"/>
      </a:lt1>
      <a:dk2>
        <a:srgbClr val="ffe68b"/>
      </a:dk2>
      <a:lt2>
        <a:srgbClr val="fffaeb"/>
      </a:lt2>
      <a:accent1>
        <a:srgbClr val="ffae00"/>
      </a:accent1>
      <a:accent2>
        <a:srgbClr val="ffcf1b"/>
      </a:accent2>
      <a:accent3>
        <a:srgbClr val="fd8a03"/>
      </a:accent3>
      <a:accent4>
        <a:srgbClr val="ff5509"/>
      </a:accent4>
      <a:accent5>
        <a:srgbClr val="ff9566"/>
      </a:accent5>
      <a:accent6>
        <a:srgbClr val="521b00"/>
      </a:accent6>
      <a:hlink>
        <a:srgbClr val="ff3300"/>
      </a:hlink>
      <a:folHlink>
        <a:srgbClr val="ff0066"/>
      </a:folHlink>
    </a:clrScheme>
    <a:fontScheme name="봄">
      <a:majorFont>
        <a:latin typeface="Arial"/>
        <a:ea typeface="양재깨비체B"/>
        <a:cs typeface=""/>
      </a:majorFont>
      <a:minorFont>
        <a:latin typeface="Tahoma"/>
        <a:ea typeface="한컴 윤고딕 230"/>
        <a:cs typeface=""/>
      </a:minorFont>
    </a:fontScheme>
    <a:fmtScheme name="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67000">
              <a:schemeClr val="phClr">
                <a:tint val="20000"/>
                <a:shade val="100000"/>
                <a:alpha val="100000"/>
                <a:satMod val="100000"/>
              </a:schemeClr>
            </a:gs>
          </a:gsLst>
          <a:lin ang="5400000" scaled="0"/>
        </a:gradFill>
        <a:blipFill rotWithShape="1">
          <a:blip r:embed="rId1">
            <a:alphaModFix/>
            <a:duotone>
              <a:schemeClr val="phClr">
                <a:tint val="90000"/>
              </a:schemeClr>
              <a:schemeClr val="phClr">
                <a:shade val="85000"/>
              </a:schemeClr>
            </a:duotone>
            <a:lum/>
          </a:blip>
          <a:tile tx="0" ty="0" sx="100000" sy="100000" flip="none" algn="tl"/>
        </a:blip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>
              <a:shade val="95000"/>
              <a:satMod val="10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</ep:Words>
  <ep:PresentationFormat>화면 슬라이드 쇼(4:3)</ep:PresentationFormat>
  <ep:Paragraphs>80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봄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다이어그램</vt:lpstr>
      <vt:lpstr>다이어그램</vt:lpstr>
      <vt:lpstr>다이어그램</vt:lpstr>
      <vt:lpstr>다이어그램</vt:lpstr>
      <vt:lpstr>영역형 차트</vt:lpstr>
      <vt:lpstr>다이어그램</vt:lpstr>
      <vt:lpstr>그리기 상자</vt:lpstr>
      <vt:lpstr>그리기 상자</vt:lpstr>
      <vt:lpstr>그리기 상자</vt:lpstr>
      <vt:lpstr>글상자</vt:lpstr>
      <vt:lpstr>고맙습니다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2016-10-12T21:43:08.011</dcterms:created>
  <dc:creator>user</dc:creator>
  <cp:lastModifiedBy>user</cp:lastModifiedBy>
  <dcterms:modified xsi:type="dcterms:W3CDTF">2016-10-12T22:05:32.138</dcterms:modified>
  <cp:revision>37</cp:revision>
</cp:coreProperties>
</file>