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8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8253"/>
    <p:restoredTop sz="9627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0" y="-2"/>
            <a:ext cx="9144000" cy="6858002"/>
            <a:chOff x="0" y="-2"/>
            <a:chExt cx="9144000" cy="6858002"/>
          </a:xfrm>
        </p:grpSpPr>
        <p:sp>
          <p:nvSpPr>
            <p:cNvPr id="8" name="직사각형 7"/>
            <p:cNvSpPr/>
            <p:nvPr/>
          </p:nvSpPr>
          <p:spPr>
            <a:xfrm>
              <a:off x="7858148" y="-2"/>
              <a:ext cx="1285852" cy="6858001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9" name="그룹 13"/>
            <p:cNvGrpSpPr/>
            <p:nvPr/>
          </p:nvGrpSpPr>
          <p:grpSpPr>
            <a:xfrm rot="0">
              <a:off x="0" y="4500492"/>
              <a:ext cx="9093207" cy="787297"/>
              <a:chOff x="0" y="-1357346"/>
              <a:chExt cx="9144000" cy="1044575"/>
            </a:xfrm>
            <a:solidFill>
              <a:schemeClr val="bg1">
                <a:lumMod val="95000"/>
              </a:schemeClr>
            </a:solidFill>
          </p:grpSpPr>
          <p:sp>
            <p:nvSpPr>
              <p:cNvPr id="14" name="Freeform 8"/>
              <p:cNvSpPr/>
              <p:nvPr/>
            </p:nvSpPr>
            <p:spPr>
              <a:xfrm>
                <a:off x="63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Freeform 9"/>
              <p:cNvSpPr/>
              <p:nvPr/>
            </p:nvSpPr>
            <p:spPr>
              <a:xfrm>
                <a:off x="0" y="-1350996"/>
                <a:ext cx="120650" cy="120650"/>
              </a:xfrm>
              <a:custGeom>
                <a:avLst/>
                <a:gd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0" y="76"/>
                  </a:cxn>
                  <a:cxn ang="0">
                    <a:pos x="76" y="0"/>
                  </a:cxn>
                  <a:cxn ang="0">
                    <a:pos x="4" y="0"/>
                  </a:cxn>
                </a:cxnLst>
                <a:rect l="0" t="0" r="r" b="b"/>
                <a:pathLst>
                  <a:path w="76" h="76">
                    <a:moveTo>
                      <a:pt x="4" y="0"/>
                    </a:moveTo>
                    <a:lnTo>
                      <a:pt x="0" y="4"/>
                    </a:lnTo>
                    <a:lnTo>
                      <a:pt x="0" y="76"/>
                    </a:lnTo>
                    <a:lnTo>
                      <a:pt x="7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6" name="Freeform 10"/>
              <p:cNvSpPr/>
              <p:nvPr/>
            </p:nvSpPr>
            <p:spPr>
              <a:xfrm>
                <a:off x="2159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7" name="Freeform 11"/>
              <p:cNvSpPr/>
              <p:nvPr/>
            </p:nvSpPr>
            <p:spPr>
              <a:xfrm>
                <a:off x="0" y="-1350996"/>
                <a:ext cx="330200" cy="330200"/>
              </a:xfrm>
              <a:custGeom>
                <a:avLst/>
                <a:gdLst/>
                <a:cxnLst>
                  <a:cxn ang="0">
                    <a:pos x="136" y="0"/>
                  </a:cxn>
                  <a:cxn ang="0">
                    <a:pos x="0" y="136"/>
                  </a:cxn>
                  <a:cxn ang="0">
                    <a:pos x="0" y="208"/>
                  </a:cxn>
                  <a:cxn ang="0">
                    <a:pos x="208" y="0"/>
                  </a:cxn>
                  <a:cxn ang="0">
                    <a:pos x="136" y="0"/>
                  </a:cxn>
                </a:cxnLst>
                <a:rect l="0" t="0" r="r" b="b"/>
                <a:pathLst>
                  <a:path w="208" h="208">
                    <a:moveTo>
                      <a:pt x="136" y="0"/>
                    </a:moveTo>
                    <a:lnTo>
                      <a:pt x="0" y="136"/>
                    </a:lnTo>
                    <a:lnTo>
                      <a:pt x="0" y="208"/>
                    </a:lnTo>
                    <a:lnTo>
                      <a:pt x="208" y="0"/>
                    </a:lnTo>
                    <a:lnTo>
                      <a:pt x="136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8" name="Freeform 12"/>
              <p:cNvSpPr/>
              <p:nvPr/>
            </p:nvSpPr>
            <p:spPr>
              <a:xfrm>
                <a:off x="4254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9" name="Freeform 13"/>
              <p:cNvSpPr/>
              <p:nvPr/>
            </p:nvSpPr>
            <p:spPr>
              <a:xfrm>
                <a:off x="0" y="-1350996"/>
                <a:ext cx="539750" cy="539750"/>
              </a:xfrm>
              <a:custGeom>
                <a:avLst/>
                <a:gdLst/>
                <a:cxnLst>
                  <a:cxn ang="0">
                    <a:pos x="268" y="0"/>
                  </a:cxn>
                  <a:cxn ang="0">
                    <a:pos x="0" y="268"/>
                  </a:cxn>
                  <a:cxn ang="0">
                    <a:pos x="0" y="340"/>
                  </a:cxn>
                  <a:cxn ang="0">
                    <a:pos x="340" y="0"/>
                  </a:cxn>
                  <a:cxn ang="0">
                    <a:pos x="268" y="0"/>
                  </a:cxn>
                </a:cxnLst>
                <a:rect l="0" t="0" r="r" b="b"/>
                <a:pathLst>
                  <a:path w="340" h="340">
                    <a:moveTo>
                      <a:pt x="268" y="0"/>
                    </a:moveTo>
                    <a:lnTo>
                      <a:pt x="0" y="268"/>
                    </a:lnTo>
                    <a:lnTo>
                      <a:pt x="0" y="340"/>
                    </a:lnTo>
                    <a:lnTo>
                      <a:pt x="340" y="0"/>
                    </a:lnTo>
                    <a:lnTo>
                      <a:pt x="268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0" name="Freeform 14"/>
              <p:cNvSpPr/>
              <p:nvPr/>
            </p:nvSpPr>
            <p:spPr>
              <a:xfrm>
                <a:off x="6350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1" name="Freeform 15"/>
              <p:cNvSpPr/>
              <p:nvPr/>
            </p:nvSpPr>
            <p:spPr>
              <a:xfrm>
                <a:off x="0" y="-1350996"/>
                <a:ext cx="749300" cy="749300"/>
              </a:xfrm>
              <a:custGeom>
                <a:avLst/>
                <a:gdLst/>
                <a:cxnLst>
                  <a:cxn ang="0">
                    <a:pos x="400" y="0"/>
                  </a:cxn>
                  <a:cxn ang="0">
                    <a:pos x="0" y="400"/>
                  </a:cxn>
                  <a:cxn ang="0">
                    <a:pos x="0" y="472"/>
                  </a:cxn>
                  <a:cxn ang="0">
                    <a:pos x="472" y="0"/>
                  </a:cxn>
                  <a:cxn ang="0">
                    <a:pos x="400" y="0"/>
                  </a:cxn>
                </a:cxnLst>
                <a:rect l="0" t="0" r="r" b="b"/>
                <a:pathLst>
                  <a:path w="472" h="472">
                    <a:moveTo>
                      <a:pt x="400" y="0"/>
                    </a:moveTo>
                    <a:lnTo>
                      <a:pt x="0" y="400"/>
                    </a:lnTo>
                    <a:lnTo>
                      <a:pt x="0" y="472"/>
                    </a:lnTo>
                    <a:lnTo>
                      <a:pt x="472" y="0"/>
                    </a:lnTo>
                    <a:lnTo>
                      <a:pt x="400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2" name="Freeform 16"/>
              <p:cNvSpPr/>
              <p:nvPr/>
            </p:nvSpPr>
            <p:spPr>
              <a:xfrm>
                <a:off x="8445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3" name="Freeform 17"/>
              <p:cNvSpPr/>
              <p:nvPr/>
            </p:nvSpPr>
            <p:spPr>
              <a:xfrm>
                <a:off x="0" y="-1350996"/>
                <a:ext cx="958850" cy="958850"/>
              </a:xfrm>
              <a:custGeom>
                <a:avLst/>
                <a:gdLst/>
                <a:cxnLst>
                  <a:cxn ang="0">
                    <a:pos x="532" y="0"/>
                  </a:cxn>
                  <a:cxn ang="0">
                    <a:pos x="0" y="532"/>
                  </a:cxn>
                  <a:cxn ang="0">
                    <a:pos x="0" y="604"/>
                  </a:cxn>
                  <a:cxn ang="0">
                    <a:pos x="604" y="0"/>
                  </a:cxn>
                  <a:cxn ang="0">
                    <a:pos x="532" y="0"/>
                  </a:cxn>
                </a:cxnLst>
                <a:rect l="0" t="0" r="r" b="b"/>
                <a:pathLst>
                  <a:path w="604" h="604">
                    <a:moveTo>
                      <a:pt x="532" y="0"/>
                    </a:moveTo>
                    <a:lnTo>
                      <a:pt x="0" y="532"/>
                    </a:lnTo>
                    <a:lnTo>
                      <a:pt x="0" y="604"/>
                    </a:lnTo>
                    <a:lnTo>
                      <a:pt x="604" y="0"/>
                    </a:lnTo>
                    <a:lnTo>
                      <a:pt x="532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4" name="Freeform 18"/>
              <p:cNvSpPr/>
              <p:nvPr/>
            </p:nvSpPr>
            <p:spPr>
              <a:xfrm>
                <a:off x="10541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5" name="Freeform 19"/>
              <p:cNvSpPr/>
              <p:nvPr/>
            </p:nvSpPr>
            <p:spPr>
              <a:xfrm>
                <a:off x="190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6" name="Freeform 20"/>
              <p:cNvSpPr/>
              <p:nvPr/>
            </p:nvSpPr>
            <p:spPr>
              <a:xfrm>
                <a:off x="12636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7" name="Freeform 21"/>
              <p:cNvSpPr/>
              <p:nvPr/>
            </p:nvSpPr>
            <p:spPr>
              <a:xfrm>
                <a:off x="2286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Freeform 22"/>
              <p:cNvSpPr/>
              <p:nvPr/>
            </p:nvSpPr>
            <p:spPr>
              <a:xfrm>
                <a:off x="14732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9" name="Freeform 23"/>
              <p:cNvSpPr/>
              <p:nvPr/>
            </p:nvSpPr>
            <p:spPr>
              <a:xfrm>
                <a:off x="4381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0" name="Freeform 24"/>
              <p:cNvSpPr/>
              <p:nvPr/>
            </p:nvSpPr>
            <p:spPr>
              <a:xfrm>
                <a:off x="16827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1" name="Freeform 25"/>
              <p:cNvSpPr/>
              <p:nvPr/>
            </p:nvSpPr>
            <p:spPr>
              <a:xfrm>
                <a:off x="6477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2" name="Freeform 26"/>
              <p:cNvSpPr/>
              <p:nvPr/>
            </p:nvSpPr>
            <p:spPr>
              <a:xfrm>
                <a:off x="18923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3" name="Freeform 27"/>
              <p:cNvSpPr/>
              <p:nvPr/>
            </p:nvSpPr>
            <p:spPr>
              <a:xfrm>
                <a:off x="8572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4" name="Freeform 28"/>
              <p:cNvSpPr/>
              <p:nvPr/>
            </p:nvSpPr>
            <p:spPr>
              <a:xfrm>
                <a:off x="21018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5" name="Freeform 29"/>
              <p:cNvSpPr/>
              <p:nvPr/>
            </p:nvSpPr>
            <p:spPr>
              <a:xfrm>
                <a:off x="10668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6" name="Freeform 30"/>
              <p:cNvSpPr/>
              <p:nvPr/>
            </p:nvSpPr>
            <p:spPr>
              <a:xfrm>
                <a:off x="23114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7" name="Freeform 31"/>
              <p:cNvSpPr/>
              <p:nvPr/>
            </p:nvSpPr>
            <p:spPr>
              <a:xfrm>
                <a:off x="12763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Freeform 32"/>
              <p:cNvSpPr/>
              <p:nvPr/>
            </p:nvSpPr>
            <p:spPr>
              <a:xfrm>
                <a:off x="25209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Freeform 33"/>
              <p:cNvSpPr/>
              <p:nvPr/>
            </p:nvSpPr>
            <p:spPr>
              <a:xfrm>
                <a:off x="14859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0" name="Freeform 34"/>
              <p:cNvSpPr/>
              <p:nvPr/>
            </p:nvSpPr>
            <p:spPr>
              <a:xfrm>
                <a:off x="27305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1" name="Freeform 35"/>
              <p:cNvSpPr/>
              <p:nvPr/>
            </p:nvSpPr>
            <p:spPr>
              <a:xfrm>
                <a:off x="16954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2" name="Freeform 36"/>
              <p:cNvSpPr/>
              <p:nvPr/>
            </p:nvSpPr>
            <p:spPr>
              <a:xfrm>
                <a:off x="29400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3" name="Freeform 37"/>
              <p:cNvSpPr/>
              <p:nvPr/>
            </p:nvSpPr>
            <p:spPr>
              <a:xfrm>
                <a:off x="19050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4" name="Freeform 38"/>
              <p:cNvSpPr/>
              <p:nvPr/>
            </p:nvSpPr>
            <p:spPr>
              <a:xfrm>
                <a:off x="31496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5" name="Freeform 39"/>
              <p:cNvSpPr/>
              <p:nvPr/>
            </p:nvSpPr>
            <p:spPr>
              <a:xfrm>
                <a:off x="21145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6" name="Freeform 40"/>
              <p:cNvSpPr/>
              <p:nvPr/>
            </p:nvSpPr>
            <p:spPr>
              <a:xfrm>
                <a:off x="33591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7" name="Freeform 41"/>
              <p:cNvSpPr/>
              <p:nvPr/>
            </p:nvSpPr>
            <p:spPr>
              <a:xfrm>
                <a:off x="23241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8" name="Freeform 42"/>
              <p:cNvSpPr/>
              <p:nvPr/>
            </p:nvSpPr>
            <p:spPr>
              <a:xfrm>
                <a:off x="35687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9" name="Freeform 43"/>
              <p:cNvSpPr/>
              <p:nvPr/>
            </p:nvSpPr>
            <p:spPr>
              <a:xfrm>
                <a:off x="25336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0" name="Freeform 44"/>
              <p:cNvSpPr/>
              <p:nvPr/>
            </p:nvSpPr>
            <p:spPr>
              <a:xfrm>
                <a:off x="37782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1" name="Freeform 45"/>
              <p:cNvSpPr/>
              <p:nvPr/>
            </p:nvSpPr>
            <p:spPr>
              <a:xfrm>
                <a:off x="27432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2" name="Freeform 46"/>
              <p:cNvSpPr/>
              <p:nvPr/>
            </p:nvSpPr>
            <p:spPr>
              <a:xfrm>
                <a:off x="39878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3" name="Freeform 47"/>
              <p:cNvSpPr/>
              <p:nvPr/>
            </p:nvSpPr>
            <p:spPr>
              <a:xfrm>
                <a:off x="29527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4" name="Freeform 48"/>
              <p:cNvSpPr/>
              <p:nvPr/>
            </p:nvSpPr>
            <p:spPr>
              <a:xfrm>
                <a:off x="41973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5" name="Freeform 49"/>
              <p:cNvSpPr/>
              <p:nvPr/>
            </p:nvSpPr>
            <p:spPr>
              <a:xfrm>
                <a:off x="31623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6" name="Freeform 50"/>
              <p:cNvSpPr/>
              <p:nvPr/>
            </p:nvSpPr>
            <p:spPr>
              <a:xfrm>
                <a:off x="44069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7" name="Freeform 51"/>
              <p:cNvSpPr/>
              <p:nvPr/>
            </p:nvSpPr>
            <p:spPr>
              <a:xfrm>
                <a:off x="33718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8" name="Freeform 52"/>
              <p:cNvSpPr/>
              <p:nvPr/>
            </p:nvSpPr>
            <p:spPr>
              <a:xfrm>
                <a:off x="46164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9" name="Freeform 53"/>
              <p:cNvSpPr/>
              <p:nvPr/>
            </p:nvSpPr>
            <p:spPr>
              <a:xfrm>
                <a:off x="35814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0" name="Freeform 54"/>
              <p:cNvSpPr/>
              <p:nvPr/>
            </p:nvSpPr>
            <p:spPr>
              <a:xfrm>
                <a:off x="48260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1" name="Freeform 55"/>
              <p:cNvSpPr/>
              <p:nvPr/>
            </p:nvSpPr>
            <p:spPr>
              <a:xfrm>
                <a:off x="37909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2" name="Freeform 56"/>
              <p:cNvSpPr/>
              <p:nvPr/>
            </p:nvSpPr>
            <p:spPr>
              <a:xfrm>
                <a:off x="50355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3" name="Freeform 57"/>
              <p:cNvSpPr/>
              <p:nvPr/>
            </p:nvSpPr>
            <p:spPr>
              <a:xfrm>
                <a:off x="40005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4" name="Freeform 58"/>
              <p:cNvSpPr/>
              <p:nvPr/>
            </p:nvSpPr>
            <p:spPr>
              <a:xfrm>
                <a:off x="52451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5" name="Freeform 59"/>
              <p:cNvSpPr/>
              <p:nvPr/>
            </p:nvSpPr>
            <p:spPr>
              <a:xfrm>
                <a:off x="42100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6" name="Freeform 60"/>
              <p:cNvSpPr/>
              <p:nvPr/>
            </p:nvSpPr>
            <p:spPr>
              <a:xfrm>
                <a:off x="54546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Freeform 61"/>
              <p:cNvSpPr/>
              <p:nvPr/>
            </p:nvSpPr>
            <p:spPr>
              <a:xfrm>
                <a:off x="44196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" name="Freeform 62"/>
              <p:cNvSpPr/>
              <p:nvPr/>
            </p:nvSpPr>
            <p:spPr>
              <a:xfrm>
                <a:off x="56642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Freeform 63"/>
              <p:cNvSpPr/>
              <p:nvPr/>
            </p:nvSpPr>
            <p:spPr>
              <a:xfrm>
                <a:off x="46291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0" name="Freeform 64"/>
              <p:cNvSpPr/>
              <p:nvPr/>
            </p:nvSpPr>
            <p:spPr>
              <a:xfrm>
                <a:off x="58737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Freeform 65"/>
              <p:cNvSpPr/>
              <p:nvPr/>
            </p:nvSpPr>
            <p:spPr>
              <a:xfrm>
                <a:off x="48387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Freeform 66"/>
              <p:cNvSpPr/>
              <p:nvPr/>
            </p:nvSpPr>
            <p:spPr>
              <a:xfrm>
                <a:off x="60833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Freeform 67"/>
              <p:cNvSpPr/>
              <p:nvPr/>
            </p:nvSpPr>
            <p:spPr>
              <a:xfrm>
                <a:off x="50482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" name="Freeform 68"/>
              <p:cNvSpPr/>
              <p:nvPr/>
            </p:nvSpPr>
            <p:spPr>
              <a:xfrm>
                <a:off x="62928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5" name="Freeform 69"/>
              <p:cNvSpPr/>
              <p:nvPr/>
            </p:nvSpPr>
            <p:spPr>
              <a:xfrm>
                <a:off x="52578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6" name="Freeform 70"/>
              <p:cNvSpPr/>
              <p:nvPr/>
            </p:nvSpPr>
            <p:spPr>
              <a:xfrm>
                <a:off x="65024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Freeform 71"/>
              <p:cNvSpPr/>
              <p:nvPr/>
            </p:nvSpPr>
            <p:spPr>
              <a:xfrm>
                <a:off x="54673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Freeform 72"/>
              <p:cNvSpPr/>
              <p:nvPr/>
            </p:nvSpPr>
            <p:spPr>
              <a:xfrm>
                <a:off x="67119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9" name="Freeform 73"/>
              <p:cNvSpPr/>
              <p:nvPr/>
            </p:nvSpPr>
            <p:spPr>
              <a:xfrm>
                <a:off x="56769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0" name="Freeform 74"/>
              <p:cNvSpPr/>
              <p:nvPr/>
            </p:nvSpPr>
            <p:spPr>
              <a:xfrm>
                <a:off x="69215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1" name="Freeform 75"/>
              <p:cNvSpPr/>
              <p:nvPr/>
            </p:nvSpPr>
            <p:spPr>
              <a:xfrm>
                <a:off x="58864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Freeform 76"/>
              <p:cNvSpPr/>
              <p:nvPr/>
            </p:nvSpPr>
            <p:spPr>
              <a:xfrm>
                <a:off x="71310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Freeform 77"/>
              <p:cNvSpPr/>
              <p:nvPr/>
            </p:nvSpPr>
            <p:spPr>
              <a:xfrm>
                <a:off x="60960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4" name="Freeform 78"/>
              <p:cNvSpPr/>
              <p:nvPr/>
            </p:nvSpPr>
            <p:spPr>
              <a:xfrm>
                <a:off x="73406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5" name="Freeform 79"/>
              <p:cNvSpPr/>
              <p:nvPr/>
            </p:nvSpPr>
            <p:spPr>
              <a:xfrm>
                <a:off x="63055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6" name="Freeform 80"/>
              <p:cNvSpPr/>
              <p:nvPr/>
            </p:nvSpPr>
            <p:spPr>
              <a:xfrm>
                <a:off x="75501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Freeform 81"/>
              <p:cNvSpPr/>
              <p:nvPr/>
            </p:nvSpPr>
            <p:spPr>
              <a:xfrm>
                <a:off x="65151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Freeform 82"/>
              <p:cNvSpPr/>
              <p:nvPr/>
            </p:nvSpPr>
            <p:spPr>
              <a:xfrm>
                <a:off x="77597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9" name="Freeform 83"/>
              <p:cNvSpPr/>
              <p:nvPr/>
            </p:nvSpPr>
            <p:spPr>
              <a:xfrm>
                <a:off x="67246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0" name="Freeform 84"/>
              <p:cNvSpPr/>
              <p:nvPr/>
            </p:nvSpPr>
            <p:spPr>
              <a:xfrm>
                <a:off x="79629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1" name="Freeform 85"/>
              <p:cNvSpPr/>
              <p:nvPr/>
            </p:nvSpPr>
            <p:spPr>
              <a:xfrm>
                <a:off x="69278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2" name="Freeform 86"/>
              <p:cNvSpPr/>
              <p:nvPr/>
            </p:nvSpPr>
            <p:spPr>
              <a:xfrm>
                <a:off x="81724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3" name="Freeform 87"/>
              <p:cNvSpPr/>
              <p:nvPr/>
            </p:nvSpPr>
            <p:spPr>
              <a:xfrm>
                <a:off x="71374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Freeform 88"/>
              <p:cNvSpPr/>
              <p:nvPr/>
            </p:nvSpPr>
            <p:spPr>
              <a:xfrm>
                <a:off x="83820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Freeform 89"/>
              <p:cNvSpPr/>
              <p:nvPr/>
            </p:nvSpPr>
            <p:spPr>
              <a:xfrm>
                <a:off x="73469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Freeform 90"/>
              <p:cNvSpPr/>
              <p:nvPr/>
            </p:nvSpPr>
            <p:spPr>
              <a:xfrm>
                <a:off x="85915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Freeform 91"/>
              <p:cNvSpPr/>
              <p:nvPr/>
            </p:nvSpPr>
            <p:spPr>
              <a:xfrm>
                <a:off x="75565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Freeform 92"/>
              <p:cNvSpPr/>
              <p:nvPr/>
            </p:nvSpPr>
            <p:spPr>
              <a:xfrm>
                <a:off x="88011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Freeform 93"/>
              <p:cNvSpPr/>
              <p:nvPr/>
            </p:nvSpPr>
            <p:spPr>
              <a:xfrm>
                <a:off x="77660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Freeform 95"/>
              <p:cNvSpPr/>
              <p:nvPr/>
            </p:nvSpPr>
            <p:spPr>
              <a:xfrm>
                <a:off x="79756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Freeform 96"/>
              <p:cNvSpPr/>
              <p:nvPr/>
            </p:nvSpPr>
            <p:spPr>
              <a:xfrm>
                <a:off x="8185150" y="-1274796"/>
                <a:ext cx="958850" cy="962025"/>
              </a:xfrm>
              <a:custGeom>
                <a:avLst/>
                <a:gdLst/>
                <a:cxnLst>
                  <a:cxn ang="0">
                    <a:pos x="70" y="606"/>
                  </a:cxn>
                  <a:cxn ang="0">
                    <a:pos x="604" y="72"/>
                  </a:cxn>
                  <a:cxn ang="0">
                    <a:pos x="604" y="0"/>
                  </a:cxn>
                  <a:cxn ang="0">
                    <a:pos x="0" y="604"/>
                  </a:cxn>
                  <a:cxn ang="0">
                    <a:pos x="70" y="606"/>
                  </a:cxn>
                </a:cxnLst>
                <a:rect l="0" t="0" r="r" b="b"/>
                <a:pathLst>
                  <a:path w="604" h="606">
                    <a:moveTo>
                      <a:pt x="70" y="606"/>
                    </a:moveTo>
                    <a:lnTo>
                      <a:pt x="604" y="72"/>
                    </a:lnTo>
                    <a:lnTo>
                      <a:pt x="604" y="0"/>
                    </a:lnTo>
                    <a:lnTo>
                      <a:pt x="0" y="604"/>
                    </a:lnTo>
                    <a:lnTo>
                      <a:pt x="70" y="606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2" name="Freeform 97"/>
              <p:cNvSpPr/>
              <p:nvPr/>
            </p:nvSpPr>
            <p:spPr>
              <a:xfrm>
                <a:off x="8394700" y="-1065246"/>
                <a:ext cx="749300" cy="752475"/>
              </a:xfrm>
              <a:custGeom>
                <a:avLst/>
                <a:gdLst/>
                <a:cxnLst>
                  <a:cxn ang="0">
                    <a:pos x="70" y="474"/>
                  </a:cxn>
                  <a:cxn ang="0">
                    <a:pos x="472" y="72"/>
                  </a:cxn>
                  <a:cxn ang="0">
                    <a:pos x="472" y="0"/>
                  </a:cxn>
                  <a:cxn ang="0">
                    <a:pos x="0" y="472"/>
                  </a:cxn>
                  <a:cxn ang="0">
                    <a:pos x="70" y="474"/>
                  </a:cxn>
                </a:cxnLst>
                <a:rect l="0" t="0" r="r" b="b"/>
                <a:pathLst>
                  <a:path w="472" h="474">
                    <a:moveTo>
                      <a:pt x="70" y="474"/>
                    </a:moveTo>
                    <a:lnTo>
                      <a:pt x="472" y="72"/>
                    </a:lnTo>
                    <a:lnTo>
                      <a:pt x="472" y="0"/>
                    </a:lnTo>
                    <a:lnTo>
                      <a:pt x="0" y="472"/>
                    </a:lnTo>
                    <a:lnTo>
                      <a:pt x="70" y="47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3" name="Freeform 98"/>
              <p:cNvSpPr/>
              <p:nvPr/>
            </p:nvSpPr>
            <p:spPr>
              <a:xfrm>
                <a:off x="8604250" y="-855696"/>
                <a:ext cx="539750" cy="542925"/>
              </a:xfrm>
              <a:custGeom>
                <a:avLst/>
                <a:gdLst/>
                <a:cxnLst>
                  <a:cxn ang="0">
                    <a:pos x="70" y="342"/>
                  </a:cxn>
                  <a:cxn ang="0">
                    <a:pos x="340" y="72"/>
                  </a:cxn>
                  <a:cxn ang="0">
                    <a:pos x="340" y="0"/>
                  </a:cxn>
                  <a:cxn ang="0">
                    <a:pos x="0" y="340"/>
                  </a:cxn>
                  <a:cxn ang="0">
                    <a:pos x="70" y="342"/>
                  </a:cxn>
                </a:cxnLst>
                <a:rect l="0" t="0" r="r" b="b"/>
                <a:pathLst>
                  <a:path w="340" h="342">
                    <a:moveTo>
                      <a:pt x="70" y="342"/>
                    </a:moveTo>
                    <a:lnTo>
                      <a:pt x="340" y="72"/>
                    </a:lnTo>
                    <a:lnTo>
                      <a:pt x="340" y="0"/>
                    </a:lnTo>
                    <a:lnTo>
                      <a:pt x="0" y="340"/>
                    </a:lnTo>
                    <a:lnTo>
                      <a:pt x="70" y="34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4" name="Freeform 99"/>
              <p:cNvSpPr/>
              <p:nvPr/>
            </p:nvSpPr>
            <p:spPr>
              <a:xfrm>
                <a:off x="8813800" y="-646146"/>
                <a:ext cx="330200" cy="333375"/>
              </a:xfrm>
              <a:custGeom>
                <a:avLst/>
                <a:gdLst/>
                <a:cxnLst>
                  <a:cxn ang="0">
                    <a:pos x="70" y="210"/>
                  </a:cxn>
                  <a:cxn ang="0">
                    <a:pos x="208" y="72"/>
                  </a:cxn>
                  <a:cxn ang="0">
                    <a:pos x="208" y="0"/>
                  </a:cxn>
                  <a:cxn ang="0">
                    <a:pos x="0" y="208"/>
                  </a:cxn>
                  <a:cxn ang="0">
                    <a:pos x="70" y="210"/>
                  </a:cxn>
                </a:cxnLst>
                <a:rect l="0" t="0" r="r" b="b"/>
                <a:pathLst>
                  <a:path w="208" h="210">
                    <a:moveTo>
                      <a:pt x="70" y="210"/>
                    </a:moveTo>
                    <a:lnTo>
                      <a:pt x="208" y="72"/>
                    </a:lnTo>
                    <a:lnTo>
                      <a:pt x="208" y="0"/>
                    </a:lnTo>
                    <a:lnTo>
                      <a:pt x="0" y="208"/>
                    </a:lnTo>
                    <a:lnTo>
                      <a:pt x="70" y="21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5" name="Freeform 100"/>
              <p:cNvSpPr/>
              <p:nvPr/>
            </p:nvSpPr>
            <p:spPr>
              <a:xfrm>
                <a:off x="9023350" y="-436596"/>
                <a:ext cx="120650" cy="123825"/>
              </a:xfrm>
              <a:custGeom>
                <a:avLst/>
                <a:gdLst/>
                <a:cxnLst>
                  <a:cxn ang="0">
                    <a:pos x="70" y="78"/>
                  </a:cxn>
                  <a:cxn ang="0">
                    <a:pos x="76" y="72"/>
                  </a:cxn>
                  <a:cxn ang="0">
                    <a:pos x="76" y="0"/>
                  </a:cxn>
                  <a:cxn ang="0">
                    <a:pos x="0" y="76"/>
                  </a:cxn>
                  <a:cxn ang="0">
                    <a:pos x="70" y="78"/>
                  </a:cxn>
                </a:cxnLst>
                <a:rect l="0" t="0" r="r" b="b"/>
                <a:pathLst>
                  <a:path w="76" h="78">
                    <a:moveTo>
                      <a:pt x="70" y="78"/>
                    </a:moveTo>
                    <a:lnTo>
                      <a:pt x="76" y="72"/>
                    </a:lnTo>
                    <a:lnTo>
                      <a:pt x="76" y="0"/>
                    </a:lnTo>
                    <a:lnTo>
                      <a:pt x="0" y="76"/>
                    </a:lnTo>
                    <a:lnTo>
                      <a:pt x="70" y="78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7858148" y="4500570"/>
              <a:ext cx="1285852" cy="78268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" y="5286388"/>
              <a:ext cx="9143999" cy="1571612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25000"/>
                    <a:lumOff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858148" y="5286388"/>
              <a:ext cx="1285200" cy="1571611"/>
            </a:xfrm>
            <a:prstGeom prst="rect">
              <a:avLst/>
            </a:prstGeom>
            <a:solidFill>
              <a:schemeClr val="tx1">
                <a:lumMod val="10000"/>
                <a:lumOff val="9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0" y="5260803"/>
              <a:ext cx="9144000" cy="158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543658" y="3537860"/>
            <a:ext cx="7305621" cy="858614"/>
          </a:xfrm>
        </p:spPr>
        <p:txBody>
          <a:bodyPr/>
          <a:lstStyle>
            <a:lvl1pPr algn="l">
              <a:defRPr sz="4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4286" y="3030886"/>
            <a:ext cx="7326085" cy="469552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106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10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6286520"/>
            <a:ext cx="9143999" cy="5714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" name="그룹 234"/>
          <p:cNvGrpSpPr/>
          <p:nvPr/>
        </p:nvGrpSpPr>
        <p:grpSpPr>
          <a:xfrm rot="0">
            <a:off x="0" y="4643450"/>
            <a:ext cx="9093207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49000"/>
            </a:schemeClr>
          </a:solidFill>
        </p:grpSpPr>
        <p:sp>
          <p:nvSpPr>
            <p:cNvPr id="8" name="Freeform 8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Freeform 31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Freeform 32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Freeform 33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Freeform 34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Freeform 35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Freeform 38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Freeform 39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Freeform 40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Freeform 41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Freeform 42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Freeform 43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Freeform 44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Freeform 45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Freeform 46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Freeform 47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Freeform 48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Freeform 49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Freeform 50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Freeform 51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Freeform 52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Freeform 53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Freeform 54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Freeform 55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Freeform 56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Freeform 57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Freeform 58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Freeform 59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Freeform 60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Freeform 61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Freeform 62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Freeform 63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Freeform 64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Freeform 65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Freeform 66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Freeform 67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Freeform 68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Freeform 69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Freeform 70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Freeform 71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Freeform 72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Freeform 73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Freeform 74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Freeform 75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Freeform 76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Freeform 77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Freeform 78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Freeform 79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Freeform 80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Freeform 81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Freeform 82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Freeform 83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Freeform 84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Freeform 85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Freeform 86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Freeform 87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Freeform 88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Freeform 89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Freeform 90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Freeform 91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Freeform 92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Freeform 93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Freeform 95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Freeform 96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Freeform 97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Freeform 98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Freeform 99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Freeform 100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7858148" y="-1"/>
            <a:ext cx="1285852" cy="464457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7858148" y="4630057"/>
            <a:ext cx="1285852" cy="16512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02" name="직선 연결선 101"/>
          <p:cNvCxnSpPr/>
          <p:nvPr/>
        </p:nvCxnSpPr>
        <p:spPr>
          <a:xfrm>
            <a:off x="0" y="6256360"/>
            <a:ext cx="9144000" cy="1588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7872549" y="6286520"/>
            <a:ext cx="1271451" cy="571480"/>
          </a:xfrm>
          <a:prstGeom prst="rect">
            <a:avLst/>
          </a:prstGeom>
          <a:solidFill>
            <a:schemeClr val="tx1">
              <a:lumMod val="10000"/>
              <a:lumOff val="9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428596" y="4714884"/>
            <a:ext cx="7358114" cy="1470025"/>
          </a:xfrm>
        </p:spPr>
        <p:txBody>
          <a:bodyPr/>
          <a:lstStyle>
            <a:lvl1pPr>
              <a:defRPr sz="4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4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10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2" y="1214422"/>
            <a:ext cx="1306288" cy="5628251"/>
            <a:chOff x="2" y="1214422"/>
            <a:chExt cx="1306288" cy="5546291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Freeform 8"/>
            <p:cNvSpPr/>
            <p:nvPr/>
          </p:nvSpPr>
          <p:spPr>
            <a:xfrm rot="16200000">
              <a:off x="-54438" y="6692016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9"/>
            <p:cNvSpPr/>
            <p:nvPr/>
          </p:nvSpPr>
          <p:spPr>
            <a:xfrm rot="16200000">
              <a:off x="23393" y="6625284"/>
              <a:ext cx="119980" cy="150878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Freeform 10"/>
            <p:cNvSpPr/>
            <p:nvPr/>
          </p:nvSpPr>
          <p:spPr>
            <a:xfrm rot="16200000">
              <a:off x="-54438" y="6483630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Freeform 11"/>
            <p:cNvSpPr/>
            <p:nvPr/>
          </p:nvSpPr>
          <p:spPr>
            <a:xfrm rot="16200000">
              <a:off x="50225" y="6390065"/>
              <a:ext cx="328366" cy="41293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Freeform 12"/>
            <p:cNvSpPr/>
            <p:nvPr/>
          </p:nvSpPr>
          <p:spPr>
            <a:xfrm rot="16200000">
              <a:off x="-54438" y="6275244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Freeform 13"/>
            <p:cNvSpPr/>
            <p:nvPr/>
          </p:nvSpPr>
          <p:spPr>
            <a:xfrm rot="16200000">
              <a:off x="77058" y="6154846"/>
              <a:ext cx="536752" cy="674981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Freeform 14"/>
            <p:cNvSpPr/>
            <p:nvPr/>
          </p:nvSpPr>
          <p:spPr>
            <a:xfrm rot="16200000">
              <a:off x="-54438" y="6066858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Freeform 15"/>
            <p:cNvSpPr/>
            <p:nvPr/>
          </p:nvSpPr>
          <p:spPr>
            <a:xfrm rot="16200000">
              <a:off x="103891" y="5919627"/>
              <a:ext cx="745138" cy="937033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Freeform 17"/>
            <p:cNvSpPr/>
            <p:nvPr/>
          </p:nvSpPr>
          <p:spPr>
            <a:xfrm rot="16200000">
              <a:off x="130724" y="5684409"/>
              <a:ext cx="953524" cy="1199084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Freeform 19"/>
            <p:cNvSpPr/>
            <p:nvPr/>
          </p:nvSpPr>
          <p:spPr>
            <a:xfrm rot="16200000">
              <a:off x="85634" y="552111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Freeform 42"/>
            <p:cNvSpPr/>
            <p:nvPr/>
          </p:nvSpPr>
          <p:spPr>
            <a:xfrm rot="16200000">
              <a:off x="-54438" y="658013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Freeform 44"/>
            <p:cNvSpPr/>
            <p:nvPr/>
          </p:nvSpPr>
          <p:spPr>
            <a:xfrm rot="16200000">
              <a:off x="-54438" y="637175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Freeform 46"/>
            <p:cNvSpPr/>
            <p:nvPr/>
          </p:nvSpPr>
          <p:spPr>
            <a:xfrm rot="16200000">
              <a:off x="-54438" y="616336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Freeform 48"/>
            <p:cNvSpPr/>
            <p:nvPr/>
          </p:nvSpPr>
          <p:spPr>
            <a:xfrm rot="16200000">
              <a:off x="-54438" y="595498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Freeform 50"/>
            <p:cNvSpPr/>
            <p:nvPr/>
          </p:nvSpPr>
          <p:spPr>
            <a:xfrm rot="16200000">
              <a:off x="-54438" y="574659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Freeform 52"/>
            <p:cNvSpPr/>
            <p:nvPr/>
          </p:nvSpPr>
          <p:spPr>
            <a:xfrm rot="16200000">
              <a:off x="-54438" y="553820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Freeform 54"/>
            <p:cNvSpPr/>
            <p:nvPr/>
          </p:nvSpPr>
          <p:spPr>
            <a:xfrm rot="16200000">
              <a:off x="-54438" y="544605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Freeform 55"/>
            <p:cNvSpPr/>
            <p:nvPr/>
          </p:nvSpPr>
          <p:spPr>
            <a:xfrm rot="16200000">
              <a:off x="85634" y="531708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Freeform 56"/>
            <p:cNvSpPr/>
            <p:nvPr/>
          </p:nvSpPr>
          <p:spPr>
            <a:xfrm rot="16200000">
              <a:off x="-54438" y="523766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Freeform 57"/>
            <p:cNvSpPr/>
            <p:nvPr/>
          </p:nvSpPr>
          <p:spPr>
            <a:xfrm rot="16200000">
              <a:off x="85634" y="5108696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Freeform 58"/>
            <p:cNvSpPr/>
            <p:nvPr/>
          </p:nvSpPr>
          <p:spPr>
            <a:xfrm rot="16200000">
              <a:off x="-54438" y="502928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Freeform 59"/>
            <p:cNvSpPr/>
            <p:nvPr/>
          </p:nvSpPr>
          <p:spPr>
            <a:xfrm rot="16200000">
              <a:off x="85634" y="4900310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Freeform 60"/>
            <p:cNvSpPr/>
            <p:nvPr/>
          </p:nvSpPr>
          <p:spPr>
            <a:xfrm rot="16200000">
              <a:off x="-54438" y="482089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Freeform 61"/>
            <p:cNvSpPr/>
            <p:nvPr/>
          </p:nvSpPr>
          <p:spPr>
            <a:xfrm rot="16200000">
              <a:off x="85634" y="4691924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Freeform 62"/>
            <p:cNvSpPr/>
            <p:nvPr/>
          </p:nvSpPr>
          <p:spPr>
            <a:xfrm rot="16200000">
              <a:off x="-54438" y="461251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Freeform 63"/>
            <p:cNvSpPr/>
            <p:nvPr/>
          </p:nvSpPr>
          <p:spPr>
            <a:xfrm rot="16200000">
              <a:off x="85634" y="4483538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Freeform 64"/>
            <p:cNvSpPr/>
            <p:nvPr/>
          </p:nvSpPr>
          <p:spPr>
            <a:xfrm rot="16200000">
              <a:off x="-54438" y="440412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Freeform 65"/>
            <p:cNvSpPr/>
            <p:nvPr/>
          </p:nvSpPr>
          <p:spPr>
            <a:xfrm rot="16200000">
              <a:off x="85634" y="427515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Freeform 66"/>
            <p:cNvSpPr/>
            <p:nvPr/>
          </p:nvSpPr>
          <p:spPr>
            <a:xfrm rot="16200000">
              <a:off x="-54438" y="419573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Freeform 67"/>
            <p:cNvSpPr/>
            <p:nvPr/>
          </p:nvSpPr>
          <p:spPr>
            <a:xfrm rot="16200000">
              <a:off x="85634" y="4066766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Freeform 68"/>
            <p:cNvSpPr/>
            <p:nvPr/>
          </p:nvSpPr>
          <p:spPr>
            <a:xfrm rot="16200000">
              <a:off x="-54438" y="398735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Freeform 69"/>
            <p:cNvSpPr/>
            <p:nvPr/>
          </p:nvSpPr>
          <p:spPr>
            <a:xfrm rot="16200000">
              <a:off x="85634" y="3858380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Freeform 70"/>
            <p:cNvSpPr/>
            <p:nvPr/>
          </p:nvSpPr>
          <p:spPr>
            <a:xfrm rot="16200000">
              <a:off x="-54438" y="377896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Freeform 71"/>
            <p:cNvSpPr/>
            <p:nvPr/>
          </p:nvSpPr>
          <p:spPr>
            <a:xfrm rot="16200000">
              <a:off x="85634" y="3649994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Freeform 72"/>
            <p:cNvSpPr/>
            <p:nvPr/>
          </p:nvSpPr>
          <p:spPr>
            <a:xfrm rot="16200000">
              <a:off x="-54438" y="357058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Freeform 73"/>
            <p:cNvSpPr/>
            <p:nvPr/>
          </p:nvSpPr>
          <p:spPr>
            <a:xfrm rot="16200000">
              <a:off x="85634" y="3441608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Freeform 74"/>
            <p:cNvSpPr/>
            <p:nvPr/>
          </p:nvSpPr>
          <p:spPr>
            <a:xfrm rot="16200000">
              <a:off x="-54438" y="336219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Freeform 75"/>
            <p:cNvSpPr/>
            <p:nvPr/>
          </p:nvSpPr>
          <p:spPr>
            <a:xfrm rot="16200000">
              <a:off x="85634" y="323322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Freeform 76"/>
            <p:cNvSpPr/>
            <p:nvPr/>
          </p:nvSpPr>
          <p:spPr>
            <a:xfrm rot="16200000">
              <a:off x="-54438" y="315380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Freeform 77"/>
            <p:cNvSpPr/>
            <p:nvPr/>
          </p:nvSpPr>
          <p:spPr>
            <a:xfrm rot="16200000">
              <a:off x="85634" y="3024836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Freeform 78"/>
            <p:cNvSpPr/>
            <p:nvPr/>
          </p:nvSpPr>
          <p:spPr>
            <a:xfrm rot="16200000">
              <a:off x="-54438" y="294542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Freeform 79"/>
            <p:cNvSpPr/>
            <p:nvPr/>
          </p:nvSpPr>
          <p:spPr>
            <a:xfrm rot="16200000">
              <a:off x="85634" y="2816450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Freeform 80"/>
            <p:cNvSpPr/>
            <p:nvPr/>
          </p:nvSpPr>
          <p:spPr>
            <a:xfrm rot="16200000">
              <a:off x="-54438" y="273703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Freeform 81"/>
            <p:cNvSpPr/>
            <p:nvPr/>
          </p:nvSpPr>
          <p:spPr>
            <a:xfrm rot="16200000">
              <a:off x="85634" y="2608064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Freeform 82"/>
            <p:cNvSpPr/>
            <p:nvPr/>
          </p:nvSpPr>
          <p:spPr>
            <a:xfrm rot="16200000">
              <a:off x="-54438" y="2528652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Freeform 83"/>
            <p:cNvSpPr/>
            <p:nvPr/>
          </p:nvSpPr>
          <p:spPr>
            <a:xfrm rot="16200000">
              <a:off x="85634" y="2399679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Freeform 84"/>
            <p:cNvSpPr/>
            <p:nvPr/>
          </p:nvSpPr>
          <p:spPr>
            <a:xfrm rot="16200000">
              <a:off x="-54438" y="232658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Freeform 85"/>
            <p:cNvSpPr/>
            <p:nvPr/>
          </p:nvSpPr>
          <p:spPr>
            <a:xfrm rot="16200000">
              <a:off x="85634" y="2197607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Freeform 86"/>
            <p:cNvSpPr/>
            <p:nvPr/>
          </p:nvSpPr>
          <p:spPr>
            <a:xfrm rot="16200000">
              <a:off x="-54438" y="211819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Freeform 87"/>
            <p:cNvSpPr/>
            <p:nvPr/>
          </p:nvSpPr>
          <p:spPr>
            <a:xfrm rot="16200000">
              <a:off x="85634" y="1989221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Freeform 88"/>
            <p:cNvSpPr/>
            <p:nvPr/>
          </p:nvSpPr>
          <p:spPr>
            <a:xfrm rot="16200000">
              <a:off x="-54438" y="190980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Freeform 89"/>
            <p:cNvSpPr/>
            <p:nvPr/>
          </p:nvSpPr>
          <p:spPr>
            <a:xfrm rot="16200000">
              <a:off x="85634" y="1780835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Freeform 90"/>
            <p:cNvSpPr/>
            <p:nvPr/>
          </p:nvSpPr>
          <p:spPr>
            <a:xfrm rot="16200000">
              <a:off x="-54438" y="170142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Freeform 91"/>
            <p:cNvSpPr/>
            <p:nvPr/>
          </p:nvSpPr>
          <p:spPr>
            <a:xfrm rot="16200000">
              <a:off x="85634" y="1572449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Freeform 92"/>
            <p:cNvSpPr/>
            <p:nvPr/>
          </p:nvSpPr>
          <p:spPr>
            <a:xfrm rot="16200000">
              <a:off x="-54438" y="149303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Freeform 93"/>
            <p:cNvSpPr/>
            <p:nvPr/>
          </p:nvSpPr>
          <p:spPr>
            <a:xfrm rot="16200000">
              <a:off x="85634" y="1364063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Freeform 95"/>
            <p:cNvSpPr/>
            <p:nvPr/>
          </p:nvSpPr>
          <p:spPr>
            <a:xfrm rot="16200000">
              <a:off x="85634" y="1155677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Freeform 96"/>
            <p:cNvSpPr/>
            <p:nvPr/>
          </p:nvSpPr>
          <p:spPr>
            <a:xfrm rot="16200000">
              <a:off x="228000" y="1089659"/>
              <a:ext cx="953524" cy="120305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Freeform 97"/>
            <p:cNvSpPr/>
            <p:nvPr/>
          </p:nvSpPr>
          <p:spPr>
            <a:xfrm rot="16200000">
              <a:off x="463219" y="1116493"/>
              <a:ext cx="745138" cy="941003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Freeform 98"/>
            <p:cNvSpPr/>
            <p:nvPr/>
          </p:nvSpPr>
          <p:spPr>
            <a:xfrm rot="16200000">
              <a:off x="698438" y="1143329"/>
              <a:ext cx="536752" cy="678952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Freeform 99"/>
            <p:cNvSpPr/>
            <p:nvPr/>
          </p:nvSpPr>
          <p:spPr>
            <a:xfrm rot="16200000">
              <a:off x="933657" y="1170168"/>
              <a:ext cx="328366" cy="416900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Freeform 100"/>
            <p:cNvSpPr/>
            <p:nvPr/>
          </p:nvSpPr>
          <p:spPr>
            <a:xfrm rot="16200000">
              <a:off x="1168875" y="1196987"/>
              <a:ext cx="119980" cy="154849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0" y="-2"/>
            <a:ext cx="1308100" cy="12176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16200000">
            <a:off x="-2107429" y="3393281"/>
            <a:ext cx="6858000" cy="7143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제목 1"/>
          <p:cNvSpPr>
            <a:spLocks noGrp="1"/>
          </p:cNvSpPr>
          <p:nvPr>
            <p:ph type="title" idx="0"/>
          </p:nvPr>
        </p:nvSpPr>
        <p:spPr>
          <a:xfrm>
            <a:off x="1714480" y="1000108"/>
            <a:ext cx="6858048" cy="1143000"/>
          </a:xfrm>
        </p:spPr>
        <p:txBody>
          <a:bodyPr/>
          <a:lstStyle>
            <a:lvl1pPr algn="l"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5" hasCustomPrompt="1"/>
          </p:nvPr>
        </p:nvSpPr>
        <p:spPr>
          <a:xfrm>
            <a:off x="1714480" y="2286000"/>
            <a:ext cx="6858000" cy="35004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5400000">
            <a:off x="4786320" y="2500324"/>
            <a:ext cx="6858001" cy="1857356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Freeform 8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Freeform 31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Freeform 32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Freeform 33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Freeform 34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Freeform 35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Freeform 38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Freeform 39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Freeform 40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Freeform 41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Freeform 42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Freeform 43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Freeform 44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Freeform 45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Freeform 46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Freeform 47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Freeform 48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Freeform 49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Freeform 50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Freeform 51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Freeform 52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Freeform 53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Freeform 54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Freeform 55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Freeform 56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Freeform 57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Freeform 58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Freeform 59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Freeform 60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Freeform 61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Freeform 62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Freeform 63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Freeform 64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Freeform 65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Freeform 66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Freeform 67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Freeform 68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Freeform 69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Freeform 70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Freeform 71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Freeform 72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Freeform 73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Freeform 74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Freeform 75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Freeform 76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Freeform 77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Freeform 78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Freeform 79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Freeform 80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Freeform 81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Freeform 82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Freeform 83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Freeform 84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Freeform 85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Freeform 86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Freeform 87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Freeform 88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Freeform 89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Freeform 90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Freeform 91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Freeform 92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Freeform 93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Freeform 95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Freeform 96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Freeform 97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Freeform 98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Freeform 99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Freeform 100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2721" y="0"/>
            <a:ext cx="130629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9013371" y="0"/>
            <a:ext cx="13062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1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358082" y="274638"/>
            <a:ext cx="1328717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2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274638"/>
            <a:ext cx="6838968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B5D8D85-D8F1-41B9-A412-4CA7948E60E2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FF97BFC-7AC6-48EA-B128-E54479BD4B7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8pPr>
              <a:defRPr/>
            </a:lvl8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34"/>
          <p:cNvGrpSpPr/>
          <p:nvPr/>
        </p:nvGrpSpPr>
        <p:grpSpPr>
          <a:xfrm rot="0" flipH="1" flipV="1">
            <a:off x="50793" y="351939"/>
            <a:ext cx="9093207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Freeform 8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Freeform 31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Freeform 32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Freeform 33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Freeform 34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Freeform 35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Freeform 38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Freeform 39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Freeform 40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Freeform 41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Freeform 42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Freeform 43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Freeform 44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Freeform 45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Freeform 46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Freeform 47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Freeform 48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Freeform 49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Freeform 50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Freeform 51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Freeform 52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Freeform 53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Freeform 54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Freeform 55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Freeform 56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Freeform 57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Freeform 58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Freeform 59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Freeform 60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Freeform 61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Freeform 62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Freeform 63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Freeform 64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Freeform 65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Freeform 66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Freeform 67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Freeform 68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Freeform 69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Freeform 70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Freeform 71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Freeform 72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Freeform 73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Freeform 74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Freeform 75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Freeform 76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Freeform 77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Freeform 78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Freeform 79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Freeform 80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Freeform 81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Freeform 82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Freeform 83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Freeform 84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Freeform 85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Freeform 86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Freeform 87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Freeform 88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Freeform 89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Freeform 90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Freeform 91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Freeform 92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Freeform 93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Freeform 95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Freeform 96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Freeform 97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Freeform 98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Freeform 99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Freeform 100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직사각형 99"/>
          <p:cNvSpPr/>
          <p:nvPr/>
        </p:nvSpPr>
        <p:spPr>
          <a:xfrm flipH="1">
            <a:off x="0" y="1928802"/>
            <a:ext cx="1285852" cy="492919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1" name="그룹 100"/>
          <p:cNvGrpSpPr/>
          <p:nvPr/>
        </p:nvGrpSpPr>
        <p:grpSpPr>
          <a:xfrm rot="0">
            <a:off x="0" y="285728"/>
            <a:ext cx="9144000" cy="1651237"/>
            <a:chOff x="0" y="576705"/>
            <a:chExt cx="9144000" cy="1651237"/>
          </a:xfrm>
        </p:grpSpPr>
        <p:sp>
          <p:nvSpPr>
            <p:cNvPr id="102" name="직사각형 101"/>
            <p:cNvSpPr/>
            <p:nvPr/>
          </p:nvSpPr>
          <p:spPr>
            <a:xfrm flipH="1">
              <a:off x="0" y="576705"/>
              <a:ext cx="1285852" cy="165123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03" name="직선 연결선 102"/>
            <p:cNvCxnSpPr/>
            <p:nvPr/>
          </p:nvCxnSpPr>
          <p:spPr>
            <a:xfrm flipH="1" flipV="1">
              <a:off x="0" y="600051"/>
              <a:ext cx="9144000" cy="158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/>
          <p:cNvGrpSpPr/>
          <p:nvPr/>
        </p:nvGrpSpPr>
        <p:grpSpPr>
          <a:xfrm rot="0">
            <a:off x="0" y="-1"/>
            <a:ext cx="9143999" cy="285729"/>
            <a:chOff x="0" y="-1"/>
            <a:chExt cx="9143999" cy="571480"/>
          </a:xfrm>
        </p:grpSpPr>
        <p:sp>
          <p:nvSpPr>
            <p:cNvPr id="105" name="직사각형 104"/>
            <p:cNvSpPr/>
            <p:nvPr/>
          </p:nvSpPr>
          <p:spPr>
            <a:xfrm flipH="1">
              <a:off x="0" y="-1"/>
              <a:ext cx="9143999" cy="57148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25000"/>
                    <a:lumOff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 flipH="1">
              <a:off x="0" y="-1"/>
              <a:ext cx="1271451" cy="571480"/>
            </a:xfrm>
            <a:prstGeom prst="rect">
              <a:avLst/>
            </a:prstGeom>
            <a:solidFill>
              <a:schemeClr val="tx1">
                <a:lumMod val="10000"/>
                <a:lumOff val="9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7" name="제목 1"/>
          <p:cNvSpPr>
            <a:spLocks noGrp="1"/>
          </p:cNvSpPr>
          <p:nvPr>
            <p:ph type="title" idx="0"/>
          </p:nvPr>
        </p:nvSpPr>
        <p:spPr>
          <a:xfrm>
            <a:off x="1643042" y="3643303"/>
            <a:ext cx="6931670" cy="928705"/>
          </a:xfrm>
        </p:spPr>
        <p:txBody>
          <a:bodyPr anchor="t"/>
          <a:lstStyle>
            <a:lvl1pPr algn="r">
              <a:defRPr sz="4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8" name="텍스트 개체 틀 2"/>
          <p:cNvSpPr>
            <a:spLocks noGrp="1"/>
          </p:cNvSpPr>
          <p:nvPr>
            <p:ph type="body" idx="1"/>
          </p:nvPr>
        </p:nvSpPr>
        <p:spPr>
          <a:xfrm>
            <a:off x="1643043" y="3214686"/>
            <a:ext cx="6858048" cy="428617"/>
          </a:xfrm>
        </p:spPr>
        <p:txBody>
          <a:bodyPr anchor="b">
            <a:noAutofit/>
          </a:bodyPr>
          <a:lstStyle>
            <a:lvl1pPr marL="0" indent="0" algn="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B5D8D85-D8F1-41B9-A412-4CA7948E60E2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FF97BFC-7AC6-48EA-B128-E54479BD4B7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3374" y="1314450"/>
            <a:ext cx="4157693" cy="496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6pPr>
            <a:lvl7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7pPr>
            <a:lvl8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8pPr>
            <a:lvl9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2932" y="1314450"/>
            <a:ext cx="4157693" cy="496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6pPr>
            <a:lvl7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7pPr>
            <a:lvl8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8pPr>
            <a:lvl9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333375" y="1323134"/>
            <a:ext cx="8477250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333375" y="1313963"/>
            <a:ext cx="4162425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내용 개체 틀 3"/>
          <p:cNvSpPr>
            <a:spLocks noGrp="1"/>
          </p:cNvSpPr>
          <p:nvPr>
            <p:ph sz="quarter" idx="2"/>
          </p:nvPr>
        </p:nvSpPr>
        <p:spPr>
          <a:xfrm>
            <a:off x="4648199" y="1313963"/>
            <a:ext cx="4162425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내용 개체 틀 4"/>
          <p:cNvSpPr>
            <a:spLocks noGrp="1"/>
          </p:cNvSpPr>
          <p:nvPr>
            <p:ph sz="quarter" idx="3"/>
          </p:nvPr>
        </p:nvSpPr>
        <p:spPr>
          <a:xfrm>
            <a:off x="332203" y="3938099"/>
            <a:ext cx="4162425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9" name="내용 개체 틀 5"/>
          <p:cNvSpPr>
            <a:spLocks noGrp="1"/>
          </p:cNvSpPr>
          <p:nvPr>
            <p:ph sz="quarter" idx="4"/>
          </p:nvPr>
        </p:nvSpPr>
        <p:spPr>
          <a:xfrm>
            <a:off x="4647027" y="3938099"/>
            <a:ext cx="4162425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4"/>
          <p:cNvGrpSpPr/>
          <p:nvPr/>
        </p:nvGrpSpPr>
        <p:grpSpPr>
          <a:xfrm rot="0">
            <a:off x="0" y="5286367"/>
            <a:ext cx="9144000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49000"/>
            </a:schemeClr>
          </a:solidFill>
        </p:grpSpPr>
        <p:sp>
          <p:nvSpPr>
            <p:cNvPr id="9" name="Freeform 8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Freeform 84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Freeform 87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Freeform 95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Freeform 96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Freeform 97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Freeform 98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Freeform 99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0" name="Freeform 100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" name="직사각형 100"/>
          <p:cNvSpPr/>
          <p:nvPr/>
        </p:nvSpPr>
        <p:spPr>
          <a:xfrm rot="5400000">
            <a:off x="4506685" y="2220687"/>
            <a:ext cx="130630" cy="9144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 rot="5400000">
            <a:off x="4506685" y="-4506684"/>
            <a:ext cx="130630" cy="91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285852" y="500042"/>
            <a:ext cx="6510082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285852" y="1071546"/>
            <a:ext cx="6510082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85852" y="5338782"/>
            <a:ext cx="651008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03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10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분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 rot="0">
            <a:off x="0" y="0"/>
            <a:ext cx="9144000" cy="1044575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17" name="Freeform 8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Freeform 9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Freeform 10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Freeform 11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Freeform 12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Freeform 13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Freeform 14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Freeform 15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Freeform 16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Freeform 17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Freeform 18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Freeform 19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Freeform 20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Freeform 21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Freeform 22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Freeform 23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Freeform 24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Freeform 25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Freeform 26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Freeform 27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Freeform 28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Freeform 29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Freeform 30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Freeform 31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Freeform 32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Freeform 33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Freeform 34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Freeform 35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Freeform 36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Freeform 37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Freeform 38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Freeform 39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Freeform 40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Freeform 41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Freeform 42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Freeform 43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Freeform 44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Freeform 45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Freeform 46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Freeform 47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Freeform 48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Freeform 49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Freeform 50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Freeform 51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Freeform 52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Freeform 53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Freeform 54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Freeform 55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Freeform 56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Freeform 57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Freeform 58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Freeform 59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Freeform 60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Freeform 61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Freeform 62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Freeform 63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Freeform 64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Freeform 65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Freeform 66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Freeform 67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Freeform 68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Freeform 69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Freeform 70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Freeform 71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Freeform 72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Freeform 73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Freeform 74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Freeform 75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Freeform 76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Freeform 77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Freeform 78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Freeform 79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Freeform 80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Freeform 81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Freeform 82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Freeform 83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Freeform 84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Freeform 85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Freeform 86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Freeform 87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" name="Freeform 88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" name="Freeform 89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" name="Freeform 90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9" name="Freeform 91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0" name="Freeform 92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1" name="Freeform 93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2" name="Freeform 95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3" name="Freeform 96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4" name="Freeform 97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5" name="Freeform 98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6" name="Freeform 99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7" name="Freeform 100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23850" y="123802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308100"/>
            <a:ext cx="8477250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0" y="6727371"/>
            <a:ext cx="9158188" cy="13062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0" y="-1"/>
            <a:ext cx="130629" cy="10450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1" hangingPunct="1">
        <a:spcBef>
          <a:spcPct val="20000"/>
        </a:spcBef>
        <a:buClr>
          <a:schemeClr val="tx2">
            <a:lumMod val="50000"/>
          </a:schemeClr>
        </a:buClr>
        <a:buSzPct val="100000"/>
        <a:buFont typeface="Arial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Wingdings"/>
        <a:buChar char="§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Wingdings"/>
        <a:buChar char="ü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Arial"/>
        <a:buChar char="–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Arial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6pPr>
      <a:lvl7pPr marL="1323975" indent="-163513" algn="l" defTabSz="70485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7pPr>
      <a:lvl8pPr marL="1524000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jpeg"  /><Relationship Id="rId6" Type="http://schemas.openxmlformats.org/officeDocument/2006/relationships/image" Target="../media/image5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 rot="0">
            <a:off x="917710" y="1602844"/>
            <a:ext cx="1419074" cy="1419074"/>
            <a:chOff x="714348" y="1571612"/>
            <a:chExt cx="1419074" cy="1419074"/>
          </a:xfrm>
          <a:effectLst/>
        </p:grpSpPr>
        <p:sp>
          <p:nvSpPr>
            <p:cNvPr id="21" name="타원 2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현 2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42060" y="2080428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3" name="그룹 29"/>
          <p:cNvGrpSpPr/>
          <p:nvPr/>
        </p:nvGrpSpPr>
        <p:grpSpPr>
          <a:xfrm rot="0">
            <a:off x="2836850" y="1635244"/>
            <a:ext cx="5715040" cy="1357322"/>
            <a:chOff x="2836850" y="1635244"/>
            <a:chExt cx="5715040" cy="1357322"/>
          </a:xfrm>
        </p:grpSpPr>
        <p:sp>
          <p:nvSpPr>
            <p:cNvPr id="32" name="직사각형 31"/>
            <p:cNvSpPr/>
            <p:nvPr/>
          </p:nvSpPr>
          <p:spPr>
            <a:xfrm>
              <a:off x="2908288" y="1635244"/>
              <a:ext cx="5643602" cy="1357322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36850" y="1635244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" name="그룹 39"/>
          <p:cNvGrpSpPr/>
          <p:nvPr/>
        </p:nvGrpSpPr>
        <p:grpSpPr>
          <a:xfrm rot="0">
            <a:off x="917710" y="3214673"/>
            <a:ext cx="1419074" cy="1419074"/>
            <a:chOff x="714348" y="1571612"/>
            <a:chExt cx="1419074" cy="1419074"/>
          </a:xfrm>
        </p:grpSpPr>
        <p:sp>
          <p:nvSpPr>
            <p:cNvPr id="41" name="타원 4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현 4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42060" y="3692257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6" name="그룹 44"/>
          <p:cNvGrpSpPr/>
          <p:nvPr/>
        </p:nvGrpSpPr>
        <p:grpSpPr>
          <a:xfrm rot="0">
            <a:off x="917710" y="4857735"/>
            <a:ext cx="1419074" cy="1419074"/>
            <a:chOff x="714348" y="1571612"/>
            <a:chExt cx="1419074" cy="1419074"/>
          </a:xfrm>
        </p:grpSpPr>
        <p:sp>
          <p:nvSpPr>
            <p:cNvPr id="46" name="타원 45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현 47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42060" y="5335319"/>
            <a:ext cx="7829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7" name="그룹 30"/>
          <p:cNvGrpSpPr/>
          <p:nvPr/>
        </p:nvGrpSpPr>
        <p:grpSpPr>
          <a:xfrm rot="0">
            <a:off x="2836850" y="3245610"/>
            <a:ext cx="5715040" cy="1357200"/>
            <a:chOff x="2836850" y="3245610"/>
            <a:chExt cx="5715040" cy="1357200"/>
          </a:xfrm>
        </p:grpSpPr>
        <p:sp>
          <p:nvSpPr>
            <p:cNvPr id="33" name="직사각형 32"/>
            <p:cNvSpPr/>
            <p:nvPr/>
          </p:nvSpPr>
          <p:spPr>
            <a:xfrm>
              <a:off x="2908288" y="3245610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spcBef>
                  <a:spcPct val="20000"/>
                </a:spcBef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36850" y="3245610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34"/>
          <p:cNvGrpSpPr/>
          <p:nvPr/>
        </p:nvGrpSpPr>
        <p:grpSpPr>
          <a:xfrm rot="0">
            <a:off x="2836850" y="4888672"/>
            <a:ext cx="5715040" cy="1357200"/>
            <a:chOff x="2836850" y="4888672"/>
            <a:chExt cx="5715040" cy="1357200"/>
          </a:xfrm>
        </p:grpSpPr>
        <p:sp>
          <p:nvSpPr>
            <p:cNvPr id="34" name="직사각형 33"/>
            <p:cNvSpPr/>
            <p:nvPr/>
          </p:nvSpPr>
          <p:spPr>
            <a:xfrm>
              <a:off x="2908288" y="4888672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836850" y="4888672"/>
              <a:ext cx="173050" cy="1357200"/>
            </a:xfrm>
            <a:prstGeom prst="rect">
              <a:avLst/>
            </a:prstGeom>
            <a:solidFill>
              <a:schemeClr val="accent3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28" name="직선 연결선 27"/>
          <p:cNvCxnSpPr>
            <a:stCxn id="21" idx="6"/>
            <a:endCxn id="38" idx="1"/>
          </p:cNvCxnSpPr>
          <p:nvPr/>
        </p:nvCxnSpPr>
        <p:spPr>
          <a:xfrm>
            <a:off x="2336784" y="2312381"/>
            <a:ext cx="500066" cy="146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1" idx="6"/>
            <a:endCxn id="53" idx="1"/>
          </p:cNvCxnSpPr>
          <p:nvPr/>
        </p:nvCxnSpPr>
        <p:spPr>
          <a:xfrm>
            <a:off x="2336784" y="3924210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6" idx="6"/>
            <a:endCxn id="54" idx="1"/>
          </p:cNvCxnSpPr>
          <p:nvPr/>
        </p:nvCxnSpPr>
        <p:spPr>
          <a:xfrm>
            <a:off x="2336784" y="5567272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 rot="0">
            <a:off x="2500298" y="1308100"/>
            <a:ext cx="1797382" cy="5049858"/>
            <a:chOff x="2500298" y="1308100"/>
            <a:chExt cx="1797382" cy="5049858"/>
          </a:xfrm>
        </p:grpSpPr>
        <p:sp>
          <p:nvSpPr>
            <p:cNvPr id="39" name="직사각형 38"/>
            <p:cNvSpPr/>
            <p:nvPr/>
          </p:nvSpPr>
          <p:spPr>
            <a:xfrm>
              <a:off x="2503478" y="1346184"/>
              <a:ext cx="1776422" cy="371477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alpha val="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tIns="648000" anchor="ctr"/>
            <a:lstStyle/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en-US" altLang="ko-KR" sz="2000">
                <a:solidFill>
                  <a:schemeClr val="bg2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01900" y="5072074"/>
              <a:ext cx="1795780" cy="12858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44"/>
            <p:cNvGrpSpPr/>
            <p:nvPr/>
          </p:nvGrpSpPr>
          <p:grpSpPr>
            <a:xfrm rot="0">
              <a:off x="2500298" y="1308100"/>
              <a:ext cx="1796682" cy="3764768"/>
              <a:chOff x="2500298" y="1715282"/>
              <a:chExt cx="1796682" cy="3357586"/>
            </a:xfrm>
          </p:grpSpPr>
          <p:cxnSp>
            <p:nvCxnSpPr>
              <p:cNvPr id="40" name="직선 연결선 39"/>
              <p:cNvCxnSpPr/>
              <p:nvPr/>
            </p:nvCxnSpPr>
            <p:spPr>
              <a:xfrm rot="5400000" flipH="1" flipV="1">
                <a:off x="822299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bg2"/>
                    </a:gs>
                    <a:gs pos="72000">
                      <a:schemeClr val="bg2"/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5400000" flipH="1" flipV="1">
                <a:off x="2617393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accent2"/>
                    </a:gs>
                    <a:gs pos="72000">
                      <a:schemeClr val="accent2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2844" y="5072074"/>
            <a:ext cx="2359056" cy="1285884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4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90060" y="5072074"/>
            <a:ext cx="4853940" cy="12858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9660" y="5504379"/>
            <a:ext cx="1268730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4400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21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7210" y="5504379"/>
            <a:ext cx="1278255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210" y="5219712"/>
            <a:ext cx="64008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6400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160" y="2000240"/>
            <a:ext cx="176403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>내용</a:t>
            </a:r>
            <a:endParaRPr lang="ko-KR" altLang="en-US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8660" y="2000240"/>
            <a:ext cx="441198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5325" y="1719250"/>
            <a:ext cx="6000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accent2"/>
                </a:solidFill>
              </a:rPr>
              <a:t>내용</a:t>
            </a:r>
            <a:endParaRPr lang="ko-KR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42844" y="5357850"/>
            <a:ext cx="9001156" cy="1500174"/>
          </a:xfrm>
          <a:prstGeom prst="rect">
            <a:avLst/>
          </a:prstGeom>
          <a:gradFill>
            <a:gsLst>
              <a:gs pos="0">
                <a:schemeClr val="tx2">
                  <a:lumMod val="65000"/>
                  <a:lumOff val="35000"/>
                </a:schemeClr>
              </a:gs>
              <a:gs pos="40000">
                <a:schemeClr val="tx2"/>
              </a:gs>
              <a:gs pos="100000">
                <a:schemeClr val="tx2">
                  <a:lumMod val="95000"/>
                  <a:lumOff val="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 rot="0">
            <a:off x="2298676" y="1508108"/>
            <a:ext cx="1568496" cy="1568496"/>
            <a:chOff x="2298676" y="1508108"/>
            <a:chExt cx="1568496" cy="1568496"/>
          </a:xfrm>
        </p:grpSpPr>
        <p:sp>
          <p:nvSpPr>
            <p:cNvPr id="45" name="타원 44"/>
            <p:cNvSpPr/>
            <p:nvPr/>
          </p:nvSpPr>
          <p:spPr>
            <a:xfrm>
              <a:off x="2298676" y="1508108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" name="그룹 103"/>
            <p:cNvGrpSpPr/>
            <p:nvPr/>
          </p:nvGrpSpPr>
          <p:grpSpPr>
            <a:xfrm rot="0">
              <a:off x="2487755" y="1697187"/>
              <a:ext cx="1190338" cy="1190338"/>
              <a:chOff x="2471844" y="1828800"/>
              <a:chExt cx="1419074" cy="1419074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2471844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528993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현 66"/>
              <p:cNvSpPr/>
              <p:nvPr/>
            </p:nvSpPr>
            <p:spPr>
              <a:xfrm rot="5400000">
                <a:off x="2528787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556510" y="2061524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 rot="0">
            <a:off x="761956" y="2905104"/>
            <a:ext cx="1568496" cy="1568496"/>
            <a:chOff x="761956" y="2905104"/>
            <a:chExt cx="1568496" cy="1568496"/>
          </a:xfrm>
        </p:grpSpPr>
        <p:sp>
          <p:nvSpPr>
            <p:cNvPr id="44" name="타원 43"/>
            <p:cNvSpPr/>
            <p:nvPr/>
          </p:nvSpPr>
          <p:spPr>
            <a:xfrm>
              <a:off x="761956" y="2905104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2"/>
            <p:cNvGrpSpPr/>
            <p:nvPr/>
          </p:nvGrpSpPr>
          <p:grpSpPr>
            <a:xfrm rot="0">
              <a:off x="951035" y="3094183"/>
              <a:ext cx="1190338" cy="1190338"/>
              <a:chOff x="1081224" y="3214686"/>
              <a:chExt cx="1419074" cy="1419074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1081224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138373" y="3271837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현 72"/>
              <p:cNvSpPr/>
              <p:nvPr/>
            </p:nvSpPr>
            <p:spPr>
              <a:xfrm rot="5400000">
                <a:off x="1138167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1013460" y="3458520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 rot="0">
            <a:off x="5249846" y="1498600"/>
            <a:ext cx="1568496" cy="1568496"/>
            <a:chOff x="5249846" y="1498600"/>
            <a:chExt cx="1568496" cy="1568496"/>
          </a:xfrm>
        </p:grpSpPr>
        <p:sp>
          <p:nvSpPr>
            <p:cNvPr id="51" name="타원 50"/>
            <p:cNvSpPr/>
            <p:nvPr/>
          </p:nvSpPr>
          <p:spPr>
            <a:xfrm>
              <a:off x="5249846" y="1498600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4" name="그룹 105"/>
            <p:cNvGrpSpPr/>
            <p:nvPr/>
          </p:nvGrpSpPr>
          <p:grpSpPr>
            <a:xfrm rot="0">
              <a:off x="5438925" y="1687679"/>
              <a:ext cx="1190338" cy="1190338"/>
              <a:chOff x="5253082" y="1828800"/>
              <a:chExt cx="1419074" cy="1419074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310231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현 77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5499735" y="2052016"/>
            <a:ext cx="1068705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3809984" y="2908296"/>
            <a:ext cx="1568496" cy="1568496"/>
            <a:chOff x="3809984" y="2908296"/>
            <a:chExt cx="1568496" cy="1568496"/>
          </a:xfrm>
        </p:grpSpPr>
        <p:sp>
          <p:nvSpPr>
            <p:cNvPr id="50" name="타원 49"/>
            <p:cNvSpPr/>
            <p:nvPr/>
          </p:nvSpPr>
          <p:spPr>
            <a:xfrm>
              <a:off x="3809984" y="290829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6" name="그룹 104"/>
            <p:cNvGrpSpPr/>
            <p:nvPr/>
          </p:nvGrpSpPr>
          <p:grpSpPr>
            <a:xfrm rot="0">
              <a:off x="3999063" y="3097375"/>
              <a:ext cx="1190338" cy="1190338"/>
              <a:chOff x="3862463" y="3214686"/>
              <a:chExt cx="1419074" cy="1419074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3862463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3919612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현 82"/>
              <p:cNvSpPr/>
              <p:nvPr/>
            </p:nvSpPr>
            <p:spPr>
              <a:xfrm rot="5400000">
                <a:off x="3919406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4" name="TextBox 83"/>
          <p:cNvSpPr txBox="1"/>
          <p:nvPr/>
        </p:nvSpPr>
        <p:spPr>
          <a:xfrm>
            <a:off x="4061460" y="346171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6848448" y="2919426"/>
            <a:ext cx="1568496" cy="1568496"/>
            <a:chOff x="6848448" y="2919426"/>
            <a:chExt cx="1568496" cy="1568496"/>
          </a:xfrm>
        </p:grpSpPr>
        <p:sp>
          <p:nvSpPr>
            <p:cNvPr id="52" name="타원 51"/>
            <p:cNvSpPr/>
            <p:nvPr/>
          </p:nvSpPr>
          <p:spPr>
            <a:xfrm>
              <a:off x="6848448" y="291942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106"/>
            <p:cNvGrpSpPr/>
            <p:nvPr/>
          </p:nvGrpSpPr>
          <p:grpSpPr>
            <a:xfrm rot="0">
              <a:off x="7037527" y="3108505"/>
              <a:ext cx="1190338" cy="1190338"/>
              <a:chOff x="6643702" y="3214686"/>
              <a:chExt cx="1419074" cy="1419074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6643702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712963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현 87"/>
              <p:cNvSpPr/>
              <p:nvPr/>
            </p:nvSpPr>
            <p:spPr>
              <a:xfrm rot="5400000">
                <a:off x="6700645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7099935" y="347284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1" name="직선 연결선 90"/>
          <p:cNvCxnSpPr>
            <a:stCxn id="71" idx="7"/>
            <a:endCxn id="27" idx="3"/>
          </p:cNvCxnSpPr>
          <p:nvPr/>
        </p:nvCxnSpPr>
        <p:spPr>
          <a:xfrm rot="5400000" flipH="1" flipV="1">
            <a:off x="2036914" y="2643342"/>
            <a:ext cx="555300" cy="695024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27" idx="5"/>
            <a:endCxn id="81" idx="1"/>
          </p:cNvCxnSpPr>
          <p:nvPr/>
        </p:nvCxnSpPr>
        <p:spPr>
          <a:xfrm rot="16200000" flipH="1">
            <a:off x="3559332" y="2657644"/>
            <a:ext cx="558492" cy="669612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1" idx="7"/>
            <a:endCxn id="76" idx="3"/>
          </p:cNvCxnSpPr>
          <p:nvPr/>
        </p:nvCxnSpPr>
        <p:spPr>
          <a:xfrm rot="5400000" flipH="1" flipV="1">
            <a:off x="5030163" y="2688613"/>
            <a:ext cx="568000" cy="59816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76" idx="5"/>
            <a:endCxn id="86" idx="1"/>
          </p:cNvCxnSpPr>
          <p:nvPr/>
        </p:nvCxnSpPr>
        <p:spPr>
          <a:xfrm rot="16200000" flipH="1">
            <a:off x="6543830" y="2614808"/>
            <a:ext cx="579130" cy="75690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1060" y="5486415"/>
            <a:ext cx="7279006" cy="1186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57250" y="4786322"/>
            <a:ext cx="7429500" cy="552450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/>
                </a:solidFill>
              </a:rPr>
              <a:t>내용</a:t>
            </a:r>
            <a:endParaRPr lang="ko-KR" altLang="en-US"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68447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29769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00481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803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"/>
          </p:nvPr>
        </p:nvSpPr>
        <p:spPr>
          <a:xfrm>
            <a:off x="3560737" y="3000372"/>
            <a:ext cx="1857388" cy="142876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" name="내용 개체 틀 30"/>
          <p:cNvSpPr>
            <a:spLocks noGrp="1"/>
          </p:cNvSpPr>
          <p:nvPr>
            <p:ph sz="quarter" idx="2"/>
          </p:nvPr>
        </p:nvSpPr>
        <p:spPr>
          <a:xfrm>
            <a:off x="5775315" y="3000372"/>
            <a:ext cx="1895468" cy="1457328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" name="내용 개체 틀 28"/>
          <p:cNvSpPr>
            <a:spLocks noGrp="1"/>
          </p:cNvSpPr>
          <p:nvPr>
            <p:ph sz="quarter" idx="3"/>
          </p:nvPr>
        </p:nvSpPr>
        <p:spPr>
          <a:xfrm>
            <a:off x="917531" y="2643182"/>
            <a:ext cx="2214578" cy="178595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/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37945" y="2167900"/>
            <a:ext cx="2393469" cy="2376212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0793" y="2677815"/>
            <a:ext cx="2247773" cy="176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489960" y="4572008"/>
            <a:ext cx="1992630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9760" y="4572008"/>
            <a:ext cx="2002155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2844" y="5357826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56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57250" y="5720522"/>
            <a:ext cx="1971675" cy="55244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>
                    <a:lumMod val="75000"/>
                  </a:schemeClr>
                </a:solidFill>
              </a:rPr>
              <a:t>내용</a:t>
            </a:r>
            <a:endParaRPr lang="ko-KR" altLang="en-US" sz="3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75635" y="5643578"/>
            <a:ext cx="5326381" cy="70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defRPr lang="ko-KR" altLang="en-US"/>
            </a:pPr>
            <a:r>
              <a:rPr lang="ko-KR" altLang="en-US" sz="20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174625" indent="-174625">
              <a:defRPr lang="ko-KR" altLang="en-US"/>
            </a:pPr>
            <a:endParaRPr lang="en-US" altLang="ko-KR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5400000">
            <a:off x="2714612" y="5961814"/>
            <a:ext cx="571504" cy="1588"/>
          </a:xfrm>
          <a:prstGeom prst="line">
            <a:avLst/>
          </a:prstGeom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2010" y="4589141"/>
            <a:ext cx="237363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reeform 9"/>
          <p:cNvSpPr/>
          <p:nvPr/>
        </p:nvSpPr>
        <p:spPr>
          <a:xfrm>
            <a:off x="1647214" y="3727212"/>
            <a:ext cx="3636986" cy="2214582"/>
          </a:xfrm>
          <a:custGeom>
            <a:avLst/>
            <a:gdLst/>
            <a:cxnLst>
              <a:cxn ang="0">
                <a:pos x="398" y="0"/>
              </a:cxn>
              <a:cxn ang="0">
                <a:pos x="398" y="0"/>
              </a:cxn>
              <a:cxn ang="0">
                <a:pos x="309" y="0"/>
              </a:cxn>
              <a:cxn ang="0">
                <a:pos x="231" y="2"/>
              </a:cxn>
              <a:cxn ang="0">
                <a:pos x="107" y="9"/>
              </a:cxn>
              <a:cxn ang="0">
                <a:pos x="27" y="15"/>
              </a:cxn>
              <a:cxn ang="0">
                <a:pos x="0" y="18"/>
              </a:cxn>
              <a:cxn ang="0">
                <a:pos x="22" y="1927"/>
              </a:cxn>
              <a:cxn ang="0">
                <a:pos x="3970" y="1927"/>
              </a:cxn>
              <a:cxn ang="0">
                <a:pos x="3970" y="1927"/>
              </a:cxn>
              <a:cxn ang="0">
                <a:pos x="3929" y="1846"/>
              </a:cxn>
              <a:cxn ang="0">
                <a:pos x="3886" y="1768"/>
              </a:cxn>
              <a:cxn ang="0">
                <a:pos x="3842" y="1694"/>
              </a:cxn>
              <a:cxn ang="0">
                <a:pos x="3795" y="1620"/>
              </a:cxn>
              <a:cxn ang="0">
                <a:pos x="3748" y="1549"/>
              </a:cxn>
              <a:cxn ang="0">
                <a:pos x="3701" y="1479"/>
              </a:cxn>
              <a:cxn ang="0">
                <a:pos x="3652" y="1412"/>
              </a:cxn>
              <a:cxn ang="0">
                <a:pos x="3602" y="1347"/>
              </a:cxn>
              <a:cxn ang="0">
                <a:pos x="3549" y="1283"/>
              </a:cxn>
              <a:cxn ang="0">
                <a:pos x="3497" y="1224"/>
              </a:cxn>
              <a:cxn ang="0">
                <a:pos x="3443" y="1164"/>
              </a:cxn>
              <a:cxn ang="0">
                <a:pos x="3389" y="1106"/>
              </a:cxn>
              <a:cxn ang="0">
                <a:pos x="3333" y="1052"/>
              </a:cxn>
              <a:cxn ang="0">
                <a:pos x="3276" y="998"/>
              </a:cxn>
              <a:cxn ang="0">
                <a:pos x="3219" y="945"/>
              </a:cxn>
              <a:cxn ang="0">
                <a:pos x="3161" y="897"/>
              </a:cxn>
              <a:cxn ang="0">
                <a:pos x="3103" y="848"/>
              </a:cxn>
              <a:cxn ang="0">
                <a:pos x="3043" y="801"/>
              </a:cxn>
              <a:cxn ang="0">
                <a:pos x="2984" y="757"/>
              </a:cxn>
              <a:cxn ang="0">
                <a:pos x="2922" y="714"/>
              </a:cxn>
              <a:cxn ang="0">
                <a:pos x="2861" y="672"/>
              </a:cxn>
              <a:cxn ang="0">
                <a:pos x="2799" y="633"/>
              </a:cxn>
              <a:cxn ang="0">
                <a:pos x="2738" y="595"/>
              </a:cxn>
              <a:cxn ang="0">
                <a:pos x="2675" y="557"/>
              </a:cxn>
              <a:cxn ang="0">
                <a:pos x="2611" y="522"/>
              </a:cxn>
              <a:cxn ang="0">
                <a:pos x="2548" y="488"/>
              </a:cxn>
              <a:cxn ang="0">
                <a:pos x="2485" y="456"/>
              </a:cxn>
              <a:cxn ang="0">
                <a:pos x="2422" y="425"/>
              </a:cxn>
              <a:cxn ang="0">
                <a:pos x="2358" y="396"/>
              </a:cxn>
              <a:cxn ang="0">
                <a:pos x="2293" y="367"/>
              </a:cxn>
              <a:cxn ang="0">
                <a:pos x="2230" y="340"/>
              </a:cxn>
              <a:cxn ang="0">
                <a:pos x="2167" y="315"/>
              </a:cxn>
              <a:cxn ang="0">
                <a:pos x="2102" y="291"/>
              </a:cxn>
              <a:cxn ang="0">
                <a:pos x="2039" y="268"/>
              </a:cxn>
              <a:cxn ang="0">
                <a:pos x="1912" y="224"/>
              </a:cxn>
              <a:cxn ang="0">
                <a:pos x="1786" y="188"/>
              </a:cxn>
              <a:cxn ang="0">
                <a:pos x="1661" y="154"/>
              </a:cxn>
              <a:cxn ang="0">
                <a:pos x="1536" y="125"/>
              </a:cxn>
              <a:cxn ang="0">
                <a:pos x="1415" y="98"/>
              </a:cxn>
              <a:cxn ang="0">
                <a:pos x="1296" y="76"/>
              </a:cxn>
              <a:cxn ang="0">
                <a:pos x="1180" y="58"/>
              </a:cxn>
              <a:cxn ang="0">
                <a:pos x="1066" y="42"/>
              </a:cxn>
              <a:cxn ang="0">
                <a:pos x="958" y="29"/>
              </a:cxn>
              <a:cxn ang="0">
                <a:pos x="853" y="20"/>
              </a:cxn>
              <a:cxn ang="0">
                <a:pos x="752" y="11"/>
              </a:cxn>
              <a:cxn ang="0">
                <a:pos x="654" y="6"/>
              </a:cxn>
              <a:cxn ang="0">
                <a:pos x="564" y="2"/>
              </a:cxn>
              <a:cxn ang="0">
                <a:pos x="477" y="0"/>
              </a:cxn>
              <a:cxn ang="0">
                <a:pos x="398" y="0"/>
              </a:cxn>
            </a:cxnLst>
            <a:rect l="0" t="0" r="r" b="b"/>
            <a:pathLst>
              <a:path w="3970" h="1927">
                <a:moveTo>
                  <a:pt x="398" y="0"/>
                </a:moveTo>
                <a:lnTo>
                  <a:pt x="398" y="0"/>
                </a:lnTo>
                <a:lnTo>
                  <a:pt x="309" y="0"/>
                </a:lnTo>
                <a:lnTo>
                  <a:pt x="231" y="2"/>
                </a:lnTo>
                <a:lnTo>
                  <a:pt x="107" y="9"/>
                </a:lnTo>
                <a:lnTo>
                  <a:pt x="27" y="15"/>
                </a:lnTo>
                <a:lnTo>
                  <a:pt x="0" y="18"/>
                </a:lnTo>
                <a:lnTo>
                  <a:pt x="22" y="1927"/>
                </a:lnTo>
                <a:lnTo>
                  <a:pt x="3970" y="1927"/>
                </a:lnTo>
                <a:lnTo>
                  <a:pt x="3970" y="1927"/>
                </a:lnTo>
                <a:lnTo>
                  <a:pt x="3929" y="1846"/>
                </a:lnTo>
                <a:lnTo>
                  <a:pt x="3886" y="1768"/>
                </a:lnTo>
                <a:lnTo>
                  <a:pt x="3842" y="1694"/>
                </a:lnTo>
                <a:lnTo>
                  <a:pt x="3795" y="1620"/>
                </a:lnTo>
                <a:lnTo>
                  <a:pt x="3748" y="1549"/>
                </a:lnTo>
                <a:lnTo>
                  <a:pt x="3701" y="1479"/>
                </a:lnTo>
                <a:lnTo>
                  <a:pt x="3652" y="1412"/>
                </a:lnTo>
                <a:lnTo>
                  <a:pt x="3602" y="1347"/>
                </a:lnTo>
                <a:lnTo>
                  <a:pt x="3549" y="1283"/>
                </a:lnTo>
                <a:lnTo>
                  <a:pt x="3497" y="1224"/>
                </a:lnTo>
                <a:lnTo>
                  <a:pt x="3443" y="1164"/>
                </a:lnTo>
                <a:lnTo>
                  <a:pt x="3389" y="1106"/>
                </a:lnTo>
                <a:lnTo>
                  <a:pt x="3333" y="1052"/>
                </a:lnTo>
                <a:lnTo>
                  <a:pt x="3276" y="998"/>
                </a:lnTo>
                <a:lnTo>
                  <a:pt x="3219" y="945"/>
                </a:lnTo>
                <a:lnTo>
                  <a:pt x="3161" y="897"/>
                </a:lnTo>
                <a:lnTo>
                  <a:pt x="3103" y="848"/>
                </a:lnTo>
                <a:lnTo>
                  <a:pt x="3043" y="801"/>
                </a:lnTo>
                <a:lnTo>
                  <a:pt x="2984" y="757"/>
                </a:lnTo>
                <a:lnTo>
                  <a:pt x="2922" y="714"/>
                </a:lnTo>
                <a:lnTo>
                  <a:pt x="2861" y="672"/>
                </a:lnTo>
                <a:lnTo>
                  <a:pt x="2799" y="633"/>
                </a:lnTo>
                <a:lnTo>
                  <a:pt x="2738" y="595"/>
                </a:lnTo>
                <a:lnTo>
                  <a:pt x="2675" y="557"/>
                </a:lnTo>
                <a:lnTo>
                  <a:pt x="2611" y="522"/>
                </a:lnTo>
                <a:lnTo>
                  <a:pt x="2548" y="488"/>
                </a:lnTo>
                <a:lnTo>
                  <a:pt x="2485" y="456"/>
                </a:lnTo>
                <a:lnTo>
                  <a:pt x="2422" y="425"/>
                </a:lnTo>
                <a:lnTo>
                  <a:pt x="2358" y="396"/>
                </a:lnTo>
                <a:lnTo>
                  <a:pt x="2293" y="367"/>
                </a:lnTo>
                <a:lnTo>
                  <a:pt x="2230" y="340"/>
                </a:lnTo>
                <a:lnTo>
                  <a:pt x="2167" y="315"/>
                </a:lnTo>
                <a:lnTo>
                  <a:pt x="2102" y="291"/>
                </a:lnTo>
                <a:lnTo>
                  <a:pt x="2039" y="268"/>
                </a:lnTo>
                <a:lnTo>
                  <a:pt x="1912" y="224"/>
                </a:lnTo>
                <a:lnTo>
                  <a:pt x="1786" y="188"/>
                </a:lnTo>
                <a:lnTo>
                  <a:pt x="1661" y="154"/>
                </a:lnTo>
                <a:lnTo>
                  <a:pt x="1536" y="125"/>
                </a:lnTo>
                <a:lnTo>
                  <a:pt x="1415" y="98"/>
                </a:lnTo>
                <a:lnTo>
                  <a:pt x="1296" y="76"/>
                </a:lnTo>
                <a:lnTo>
                  <a:pt x="1180" y="58"/>
                </a:lnTo>
                <a:lnTo>
                  <a:pt x="1066" y="42"/>
                </a:lnTo>
                <a:lnTo>
                  <a:pt x="958" y="29"/>
                </a:lnTo>
                <a:lnTo>
                  <a:pt x="853" y="20"/>
                </a:lnTo>
                <a:lnTo>
                  <a:pt x="752" y="11"/>
                </a:lnTo>
                <a:lnTo>
                  <a:pt x="654" y="6"/>
                </a:lnTo>
                <a:lnTo>
                  <a:pt x="564" y="2"/>
                </a:lnTo>
                <a:lnTo>
                  <a:pt x="477" y="0"/>
                </a:lnTo>
                <a:lnTo>
                  <a:pt x="398" y="0"/>
                </a:lnTo>
              </a:path>
            </a:pathLst>
          </a:custGeom>
          <a:solidFill>
            <a:schemeClr val="accent2">
              <a:alpha val="1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5" name="Freeform 7"/>
          <p:cNvSpPr/>
          <p:nvPr/>
        </p:nvSpPr>
        <p:spPr>
          <a:xfrm>
            <a:off x="1647214" y="2660412"/>
            <a:ext cx="2468586" cy="3297242"/>
          </a:xfrm>
          <a:custGeom>
            <a:avLst/>
            <a:gdLst/>
            <a:cxnLst>
              <a:cxn ang="0">
                <a:pos x="9" y="0"/>
              </a:cxn>
              <a:cxn ang="0">
                <a:pos x="0" y="2809"/>
              </a:cxn>
              <a:cxn ang="0">
                <a:pos x="2984" y="2809"/>
              </a:cxn>
              <a:cxn ang="0">
                <a:pos x="2984" y="2809"/>
              </a:cxn>
              <a:cxn ang="0">
                <a:pos x="2982" y="2744"/>
              </a:cxn>
              <a:cxn ang="0">
                <a:pos x="2982" y="2681"/>
              </a:cxn>
              <a:cxn ang="0">
                <a:pos x="2979" y="2620"/>
              </a:cxn>
              <a:cxn ang="0">
                <a:pos x="2975" y="2558"/>
              </a:cxn>
              <a:cxn ang="0">
                <a:pos x="2970" y="2497"/>
              </a:cxn>
              <a:cxn ang="0">
                <a:pos x="2964" y="2437"/>
              </a:cxn>
              <a:cxn ang="0">
                <a:pos x="2959" y="2379"/>
              </a:cxn>
              <a:cxn ang="0">
                <a:pos x="2950" y="2321"/>
              </a:cxn>
              <a:cxn ang="0">
                <a:pos x="2932" y="2209"/>
              </a:cxn>
              <a:cxn ang="0">
                <a:pos x="2910" y="2101"/>
              </a:cxn>
              <a:cxn ang="0">
                <a:pos x="2885" y="1996"/>
              </a:cxn>
              <a:cxn ang="0">
                <a:pos x="2856" y="1895"/>
              </a:cxn>
              <a:cxn ang="0">
                <a:pos x="2823" y="1797"/>
              </a:cxn>
              <a:cxn ang="0">
                <a:pos x="2789" y="1701"/>
              </a:cxn>
              <a:cxn ang="0">
                <a:pos x="2751" y="1611"/>
              </a:cxn>
              <a:cxn ang="0">
                <a:pos x="2709" y="1522"/>
              </a:cxn>
              <a:cxn ang="0">
                <a:pos x="2666" y="1437"/>
              </a:cxn>
              <a:cxn ang="0">
                <a:pos x="2619" y="1356"/>
              </a:cxn>
              <a:cxn ang="0">
                <a:pos x="2570" y="1278"/>
              </a:cxn>
              <a:cxn ang="0">
                <a:pos x="2520" y="1204"/>
              </a:cxn>
              <a:cxn ang="0">
                <a:pos x="2465" y="1132"/>
              </a:cxn>
              <a:cxn ang="0">
                <a:pos x="2409" y="1061"/>
              </a:cxn>
              <a:cxn ang="0">
                <a:pos x="2353" y="996"/>
              </a:cxn>
              <a:cxn ang="0">
                <a:pos x="2294" y="931"/>
              </a:cxn>
              <a:cxn ang="0">
                <a:pos x="2232" y="872"/>
              </a:cxn>
              <a:cxn ang="0">
                <a:pos x="2171" y="814"/>
              </a:cxn>
              <a:cxn ang="0">
                <a:pos x="2107" y="758"/>
              </a:cxn>
              <a:cxn ang="0">
                <a:pos x="2042" y="705"/>
              </a:cxn>
              <a:cxn ang="0">
                <a:pos x="1977" y="655"/>
              </a:cxn>
              <a:cxn ang="0">
                <a:pos x="1911" y="606"/>
              </a:cxn>
              <a:cxn ang="0">
                <a:pos x="1842" y="561"/>
              </a:cxn>
              <a:cxn ang="0">
                <a:pos x="1773" y="517"/>
              </a:cxn>
              <a:cxn ang="0">
                <a:pos x="1704" y="478"/>
              </a:cxn>
              <a:cxn ang="0">
                <a:pos x="1636" y="438"/>
              </a:cxn>
              <a:cxn ang="0">
                <a:pos x="1565" y="402"/>
              </a:cxn>
              <a:cxn ang="0">
                <a:pos x="1497" y="367"/>
              </a:cxn>
              <a:cxn ang="0">
                <a:pos x="1426" y="335"/>
              </a:cxn>
              <a:cxn ang="0">
                <a:pos x="1358" y="304"/>
              </a:cxn>
              <a:cxn ang="0">
                <a:pos x="1289" y="275"/>
              </a:cxn>
              <a:cxn ang="0">
                <a:pos x="1218" y="250"/>
              </a:cxn>
              <a:cxn ang="0">
                <a:pos x="1151" y="225"/>
              </a:cxn>
              <a:cxn ang="0">
                <a:pos x="1083" y="201"/>
              </a:cxn>
              <a:cxn ang="0">
                <a:pos x="1016" y="179"/>
              </a:cxn>
              <a:cxn ang="0">
                <a:pos x="951" y="160"/>
              </a:cxn>
              <a:cxn ang="0">
                <a:pos x="886" y="141"/>
              </a:cxn>
              <a:cxn ang="0">
                <a:pos x="823" y="123"/>
              </a:cxn>
              <a:cxn ang="0">
                <a:pos x="700" y="94"/>
              </a:cxn>
              <a:cxn ang="0">
                <a:pos x="582" y="69"/>
              </a:cxn>
              <a:cxn ang="0">
                <a:pos x="474" y="49"/>
              </a:cxn>
              <a:cxn ang="0">
                <a:pos x="374" y="35"/>
              </a:cxn>
              <a:cxn ang="0">
                <a:pos x="284" y="22"/>
              </a:cxn>
              <a:cxn ang="0">
                <a:pos x="204" y="13"/>
              </a:cxn>
              <a:cxn ang="0">
                <a:pos x="138" y="8"/>
              </a:cxn>
              <a:cxn ang="0">
                <a:pos x="42" y="0"/>
              </a:cxn>
              <a:cxn ang="0">
                <a:pos x="9" y="0"/>
              </a:cxn>
            </a:cxnLst>
            <a:rect l="0" t="0" r="r" b="b"/>
            <a:pathLst>
              <a:path w="2984" h="2809">
                <a:moveTo>
                  <a:pt x="9" y="0"/>
                </a:moveTo>
                <a:lnTo>
                  <a:pt x="0" y="2809"/>
                </a:lnTo>
                <a:lnTo>
                  <a:pt x="2984" y="2809"/>
                </a:lnTo>
                <a:lnTo>
                  <a:pt x="2984" y="2809"/>
                </a:lnTo>
                <a:lnTo>
                  <a:pt x="2982" y="2744"/>
                </a:lnTo>
                <a:lnTo>
                  <a:pt x="2982" y="2681"/>
                </a:lnTo>
                <a:lnTo>
                  <a:pt x="2979" y="2620"/>
                </a:lnTo>
                <a:lnTo>
                  <a:pt x="2975" y="2558"/>
                </a:lnTo>
                <a:lnTo>
                  <a:pt x="2970" y="2497"/>
                </a:lnTo>
                <a:lnTo>
                  <a:pt x="2964" y="2437"/>
                </a:lnTo>
                <a:lnTo>
                  <a:pt x="2959" y="2379"/>
                </a:lnTo>
                <a:lnTo>
                  <a:pt x="2950" y="2321"/>
                </a:lnTo>
                <a:lnTo>
                  <a:pt x="2932" y="2209"/>
                </a:lnTo>
                <a:lnTo>
                  <a:pt x="2910" y="2101"/>
                </a:lnTo>
                <a:lnTo>
                  <a:pt x="2885" y="1996"/>
                </a:lnTo>
                <a:lnTo>
                  <a:pt x="2856" y="1895"/>
                </a:lnTo>
                <a:lnTo>
                  <a:pt x="2823" y="1797"/>
                </a:lnTo>
                <a:lnTo>
                  <a:pt x="2789" y="1701"/>
                </a:lnTo>
                <a:lnTo>
                  <a:pt x="2751" y="1611"/>
                </a:lnTo>
                <a:lnTo>
                  <a:pt x="2709" y="1522"/>
                </a:lnTo>
                <a:lnTo>
                  <a:pt x="2666" y="1437"/>
                </a:lnTo>
                <a:lnTo>
                  <a:pt x="2619" y="1356"/>
                </a:lnTo>
                <a:lnTo>
                  <a:pt x="2570" y="1278"/>
                </a:lnTo>
                <a:lnTo>
                  <a:pt x="2520" y="1204"/>
                </a:lnTo>
                <a:lnTo>
                  <a:pt x="2465" y="1132"/>
                </a:lnTo>
                <a:lnTo>
                  <a:pt x="2409" y="1061"/>
                </a:lnTo>
                <a:lnTo>
                  <a:pt x="2353" y="996"/>
                </a:lnTo>
                <a:lnTo>
                  <a:pt x="2294" y="931"/>
                </a:lnTo>
                <a:lnTo>
                  <a:pt x="2232" y="872"/>
                </a:lnTo>
                <a:lnTo>
                  <a:pt x="2171" y="814"/>
                </a:lnTo>
                <a:lnTo>
                  <a:pt x="2107" y="758"/>
                </a:lnTo>
                <a:lnTo>
                  <a:pt x="2042" y="705"/>
                </a:lnTo>
                <a:lnTo>
                  <a:pt x="1977" y="655"/>
                </a:lnTo>
                <a:lnTo>
                  <a:pt x="1911" y="606"/>
                </a:lnTo>
                <a:lnTo>
                  <a:pt x="1842" y="561"/>
                </a:lnTo>
                <a:lnTo>
                  <a:pt x="1773" y="517"/>
                </a:lnTo>
                <a:lnTo>
                  <a:pt x="1704" y="478"/>
                </a:lnTo>
                <a:lnTo>
                  <a:pt x="1636" y="438"/>
                </a:lnTo>
                <a:lnTo>
                  <a:pt x="1565" y="402"/>
                </a:lnTo>
                <a:lnTo>
                  <a:pt x="1497" y="367"/>
                </a:lnTo>
                <a:lnTo>
                  <a:pt x="1426" y="335"/>
                </a:lnTo>
                <a:lnTo>
                  <a:pt x="1358" y="304"/>
                </a:lnTo>
                <a:lnTo>
                  <a:pt x="1289" y="275"/>
                </a:lnTo>
                <a:lnTo>
                  <a:pt x="1218" y="250"/>
                </a:lnTo>
                <a:lnTo>
                  <a:pt x="1151" y="225"/>
                </a:lnTo>
                <a:lnTo>
                  <a:pt x="1083" y="201"/>
                </a:lnTo>
                <a:lnTo>
                  <a:pt x="1016" y="179"/>
                </a:lnTo>
                <a:lnTo>
                  <a:pt x="951" y="160"/>
                </a:lnTo>
                <a:lnTo>
                  <a:pt x="886" y="141"/>
                </a:lnTo>
                <a:lnTo>
                  <a:pt x="823" y="123"/>
                </a:lnTo>
                <a:lnTo>
                  <a:pt x="700" y="94"/>
                </a:lnTo>
                <a:lnTo>
                  <a:pt x="582" y="69"/>
                </a:lnTo>
                <a:lnTo>
                  <a:pt x="474" y="49"/>
                </a:lnTo>
                <a:lnTo>
                  <a:pt x="374" y="35"/>
                </a:lnTo>
                <a:lnTo>
                  <a:pt x="284" y="22"/>
                </a:lnTo>
                <a:lnTo>
                  <a:pt x="204" y="13"/>
                </a:lnTo>
                <a:lnTo>
                  <a:pt x="138" y="8"/>
                </a:lnTo>
                <a:lnTo>
                  <a:pt x="42" y="0"/>
                </a:lnTo>
                <a:lnTo>
                  <a:pt x="9" y="0"/>
                </a:lnTo>
              </a:path>
            </a:pathLst>
          </a:custGeom>
          <a:solidFill>
            <a:schemeClr val="accent2">
              <a:alpha val="3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3" name="Freeform 5"/>
          <p:cNvSpPr/>
          <p:nvPr/>
        </p:nvSpPr>
        <p:spPr>
          <a:xfrm>
            <a:off x="1647214" y="1584076"/>
            <a:ext cx="1223985" cy="4346585"/>
          </a:xfrm>
          <a:custGeom>
            <a:avLst/>
            <a:gdLst/>
            <a:cxnLst>
              <a:cxn ang="0">
                <a:pos x="11" y="0"/>
              </a:cxn>
              <a:cxn ang="0">
                <a:pos x="11" y="0"/>
              </a:cxn>
              <a:cxn ang="0">
                <a:pos x="11" y="0"/>
              </a:cxn>
              <a:cxn ang="0">
                <a:pos x="0" y="3767"/>
              </a:cxn>
              <a:cxn ang="0">
                <a:pos x="1997" y="3756"/>
              </a:cxn>
              <a:cxn ang="0">
                <a:pos x="1997" y="3756"/>
              </a:cxn>
              <a:cxn ang="0">
                <a:pos x="1995" y="3584"/>
              </a:cxn>
              <a:cxn ang="0">
                <a:pos x="1991" y="3416"/>
              </a:cxn>
              <a:cxn ang="0">
                <a:pos x="1984" y="3254"/>
              </a:cxn>
              <a:cxn ang="0">
                <a:pos x="1975" y="3098"/>
              </a:cxn>
              <a:cxn ang="0">
                <a:pos x="1962" y="2946"/>
              </a:cxn>
              <a:cxn ang="0">
                <a:pos x="1948" y="2798"/>
              </a:cxn>
              <a:cxn ang="0">
                <a:pos x="1932" y="2657"/>
              </a:cxn>
              <a:cxn ang="0">
                <a:pos x="1912" y="2520"/>
              </a:cxn>
              <a:cxn ang="0">
                <a:pos x="1890" y="2388"/>
              </a:cxn>
              <a:cxn ang="0">
                <a:pos x="1868" y="2261"/>
              </a:cxn>
              <a:cxn ang="0">
                <a:pos x="1843" y="2138"/>
              </a:cxn>
              <a:cxn ang="0">
                <a:pos x="1816" y="2019"/>
              </a:cxn>
              <a:cxn ang="0">
                <a:pos x="1787" y="1905"/>
              </a:cxn>
              <a:cxn ang="0">
                <a:pos x="1756" y="1797"/>
              </a:cxn>
              <a:cxn ang="0">
                <a:pos x="1724" y="1690"/>
              </a:cxn>
              <a:cxn ang="0">
                <a:pos x="1690" y="1589"/>
              </a:cxn>
              <a:cxn ang="0">
                <a:pos x="1655" y="1493"/>
              </a:cxn>
              <a:cxn ang="0">
                <a:pos x="1617" y="1399"/>
              </a:cxn>
              <a:cxn ang="0">
                <a:pos x="1579" y="1310"/>
              </a:cxn>
              <a:cxn ang="0">
                <a:pos x="1541" y="1226"/>
              </a:cxn>
              <a:cxn ang="0">
                <a:pos x="1502" y="1144"/>
              </a:cxn>
              <a:cxn ang="0">
                <a:pos x="1460" y="1066"/>
              </a:cxn>
              <a:cxn ang="0">
                <a:pos x="1418" y="992"/>
              </a:cxn>
              <a:cxn ang="0">
                <a:pos x="1375" y="922"/>
              </a:cxn>
              <a:cxn ang="0">
                <a:pos x="1332" y="855"/>
              </a:cxn>
              <a:cxn ang="0">
                <a:pos x="1287" y="792"/>
              </a:cxn>
              <a:cxn ang="0">
                <a:pos x="1241" y="730"/>
              </a:cxn>
              <a:cxn ang="0">
                <a:pos x="1196" y="672"/>
              </a:cxn>
              <a:cxn ang="0">
                <a:pos x="1151" y="618"/>
              </a:cxn>
              <a:cxn ang="0">
                <a:pos x="1106" y="568"/>
              </a:cxn>
              <a:cxn ang="0">
                <a:pos x="1059" y="519"/>
              </a:cxn>
              <a:cxn ang="0">
                <a:pos x="1014" y="474"/>
              </a:cxn>
              <a:cxn ang="0">
                <a:pos x="967" y="430"/>
              </a:cxn>
              <a:cxn ang="0">
                <a:pos x="922" y="390"/>
              </a:cxn>
              <a:cxn ang="0">
                <a:pos x="875" y="352"/>
              </a:cxn>
              <a:cxn ang="0">
                <a:pos x="829" y="318"/>
              </a:cxn>
              <a:cxn ang="0">
                <a:pos x="784" y="286"/>
              </a:cxn>
              <a:cxn ang="0">
                <a:pos x="739" y="255"/>
              </a:cxn>
              <a:cxn ang="0">
                <a:pos x="694" y="226"/>
              </a:cxn>
              <a:cxn ang="0">
                <a:pos x="650" y="201"/>
              </a:cxn>
              <a:cxn ang="0">
                <a:pos x="607" y="177"/>
              </a:cxn>
              <a:cxn ang="0">
                <a:pos x="565" y="155"/>
              </a:cxn>
              <a:cxn ang="0">
                <a:pos x="524" y="134"/>
              </a:cxn>
              <a:cxn ang="0">
                <a:pos x="482" y="116"/>
              </a:cxn>
              <a:cxn ang="0">
                <a:pos x="443" y="99"/>
              </a:cxn>
              <a:cxn ang="0">
                <a:pos x="405" y="85"/>
              </a:cxn>
              <a:cxn ang="0">
                <a:pos x="332" y="60"/>
              </a:cxn>
              <a:cxn ang="0">
                <a:pos x="264" y="40"/>
              </a:cxn>
              <a:cxn ang="0">
                <a:pos x="204" y="25"/>
              </a:cxn>
              <a:cxn ang="0">
                <a:pos x="150" y="14"/>
              </a:cxn>
              <a:cxn ang="0">
                <a:pos x="103" y="7"/>
              </a:cxn>
              <a:cxn ang="0">
                <a:pos x="67" y="2"/>
              </a:cxn>
              <a:cxn ang="0">
                <a:pos x="38" y="0"/>
              </a:cxn>
              <a:cxn ang="0">
                <a:pos x="11" y="0"/>
              </a:cxn>
            </a:cxnLst>
            <a:rect l="0" t="0" r="r" b="b"/>
            <a:pathLst>
              <a:path w="1997" h="3767">
                <a:moveTo>
                  <a:pt x="11" y="0"/>
                </a:moveTo>
                <a:lnTo>
                  <a:pt x="11" y="0"/>
                </a:lnTo>
                <a:lnTo>
                  <a:pt x="11" y="0"/>
                </a:lnTo>
                <a:lnTo>
                  <a:pt x="0" y="3767"/>
                </a:lnTo>
                <a:lnTo>
                  <a:pt x="1997" y="3756"/>
                </a:lnTo>
                <a:lnTo>
                  <a:pt x="1997" y="3756"/>
                </a:lnTo>
                <a:lnTo>
                  <a:pt x="1995" y="3584"/>
                </a:lnTo>
                <a:lnTo>
                  <a:pt x="1991" y="3416"/>
                </a:lnTo>
                <a:lnTo>
                  <a:pt x="1984" y="3254"/>
                </a:lnTo>
                <a:lnTo>
                  <a:pt x="1975" y="3098"/>
                </a:lnTo>
                <a:lnTo>
                  <a:pt x="1962" y="2946"/>
                </a:lnTo>
                <a:lnTo>
                  <a:pt x="1948" y="2798"/>
                </a:lnTo>
                <a:lnTo>
                  <a:pt x="1932" y="2657"/>
                </a:lnTo>
                <a:lnTo>
                  <a:pt x="1912" y="2520"/>
                </a:lnTo>
                <a:lnTo>
                  <a:pt x="1890" y="2388"/>
                </a:lnTo>
                <a:lnTo>
                  <a:pt x="1868" y="2261"/>
                </a:lnTo>
                <a:lnTo>
                  <a:pt x="1843" y="2138"/>
                </a:lnTo>
                <a:lnTo>
                  <a:pt x="1816" y="2019"/>
                </a:lnTo>
                <a:lnTo>
                  <a:pt x="1787" y="1905"/>
                </a:lnTo>
                <a:lnTo>
                  <a:pt x="1756" y="1797"/>
                </a:lnTo>
                <a:lnTo>
                  <a:pt x="1724" y="1690"/>
                </a:lnTo>
                <a:lnTo>
                  <a:pt x="1690" y="1589"/>
                </a:lnTo>
                <a:lnTo>
                  <a:pt x="1655" y="1493"/>
                </a:lnTo>
                <a:lnTo>
                  <a:pt x="1617" y="1399"/>
                </a:lnTo>
                <a:lnTo>
                  <a:pt x="1579" y="1310"/>
                </a:lnTo>
                <a:lnTo>
                  <a:pt x="1541" y="1226"/>
                </a:lnTo>
                <a:lnTo>
                  <a:pt x="1502" y="1144"/>
                </a:lnTo>
                <a:lnTo>
                  <a:pt x="1460" y="1066"/>
                </a:lnTo>
                <a:lnTo>
                  <a:pt x="1418" y="992"/>
                </a:lnTo>
                <a:lnTo>
                  <a:pt x="1375" y="922"/>
                </a:lnTo>
                <a:lnTo>
                  <a:pt x="1332" y="855"/>
                </a:lnTo>
                <a:lnTo>
                  <a:pt x="1287" y="792"/>
                </a:lnTo>
                <a:lnTo>
                  <a:pt x="1241" y="730"/>
                </a:lnTo>
                <a:lnTo>
                  <a:pt x="1196" y="672"/>
                </a:lnTo>
                <a:lnTo>
                  <a:pt x="1151" y="618"/>
                </a:lnTo>
                <a:lnTo>
                  <a:pt x="1106" y="568"/>
                </a:lnTo>
                <a:lnTo>
                  <a:pt x="1059" y="519"/>
                </a:lnTo>
                <a:lnTo>
                  <a:pt x="1014" y="474"/>
                </a:lnTo>
                <a:lnTo>
                  <a:pt x="967" y="430"/>
                </a:lnTo>
                <a:lnTo>
                  <a:pt x="922" y="390"/>
                </a:lnTo>
                <a:lnTo>
                  <a:pt x="875" y="352"/>
                </a:lnTo>
                <a:lnTo>
                  <a:pt x="829" y="318"/>
                </a:lnTo>
                <a:lnTo>
                  <a:pt x="784" y="286"/>
                </a:lnTo>
                <a:lnTo>
                  <a:pt x="739" y="255"/>
                </a:lnTo>
                <a:lnTo>
                  <a:pt x="694" y="226"/>
                </a:lnTo>
                <a:lnTo>
                  <a:pt x="650" y="201"/>
                </a:lnTo>
                <a:lnTo>
                  <a:pt x="607" y="177"/>
                </a:lnTo>
                <a:lnTo>
                  <a:pt x="565" y="155"/>
                </a:lnTo>
                <a:lnTo>
                  <a:pt x="524" y="134"/>
                </a:lnTo>
                <a:lnTo>
                  <a:pt x="482" y="116"/>
                </a:lnTo>
                <a:lnTo>
                  <a:pt x="443" y="99"/>
                </a:lnTo>
                <a:lnTo>
                  <a:pt x="405" y="85"/>
                </a:lnTo>
                <a:lnTo>
                  <a:pt x="332" y="60"/>
                </a:lnTo>
                <a:lnTo>
                  <a:pt x="264" y="40"/>
                </a:lnTo>
                <a:lnTo>
                  <a:pt x="204" y="25"/>
                </a:lnTo>
                <a:lnTo>
                  <a:pt x="150" y="14"/>
                </a:lnTo>
                <a:lnTo>
                  <a:pt x="103" y="7"/>
                </a:lnTo>
                <a:lnTo>
                  <a:pt x="67" y="2"/>
                </a:lnTo>
                <a:lnTo>
                  <a:pt x="38" y="0"/>
                </a:lnTo>
                <a:lnTo>
                  <a:pt x="11" y="0"/>
                </a:lnTo>
              </a:path>
            </a:pathLst>
          </a:custGeom>
          <a:solidFill>
            <a:schemeClr val="accent2">
              <a:alpha val="24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영역형 차트</a:t>
            </a:r>
            <a:endParaRPr lang="ko-KR" altLang="en-US"/>
          </a:p>
        </p:txBody>
      </p:sp>
      <p:sp>
        <p:nvSpPr>
          <p:cNvPr id="2059" name="Freeform 11"/>
          <p:cNvSpPr/>
          <p:nvPr/>
        </p:nvSpPr>
        <p:spPr>
          <a:xfrm>
            <a:off x="1647214" y="4844812"/>
            <a:ext cx="4919686" cy="1104900"/>
          </a:xfrm>
          <a:custGeom>
            <a:avLst/>
            <a:gdLst/>
            <a:cxnLst>
              <a:cxn ang="0">
                <a:pos x="457" y="0"/>
              </a:cxn>
              <a:cxn ang="0">
                <a:pos x="457" y="0"/>
              </a:cxn>
              <a:cxn ang="0">
                <a:pos x="233" y="2"/>
              </a:cxn>
              <a:cxn ang="0">
                <a:pos x="2" y="7"/>
              </a:cxn>
              <a:cxn ang="0">
                <a:pos x="0" y="983"/>
              </a:cxn>
              <a:cxn ang="0">
                <a:pos x="4966" y="983"/>
              </a:cxn>
              <a:cxn ang="0">
                <a:pos x="4966" y="983"/>
              </a:cxn>
              <a:cxn ang="0">
                <a:pos x="4952" y="972"/>
              </a:cxn>
              <a:cxn ang="0">
                <a:pos x="4906" y="940"/>
              </a:cxn>
              <a:cxn ang="0">
                <a:pos x="4831" y="893"/>
              </a:cxn>
              <a:cxn ang="0">
                <a:pos x="4780" y="862"/>
              </a:cxn>
              <a:cxn ang="0">
                <a:pos x="4720" y="829"/>
              </a:cxn>
              <a:cxn ang="0">
                <a:pos x="4653" y="793"/>
              </a:cxn>
              <a:cxn ang="0">
                <a:pos x="4578" y="755"/>
              </a:cxn>
              <a:cxn ang="0">
                <a:pos x="4493" y="714"/>
              </a:cxn>
              <a:cxn ang="0">
                <a:pos x="4399" y="672"/>
              </a:cxn>
              <a:cxn ang="0">
                <a:pos x="4297" y="629"/>
              </a:cxn>
              <a:cxn ang="0">
                <a:pos x="4185" y="584"/>
              </a:cxn>
              <a:cxn ang="0">
                <a:pos x="4064" y="538"/>
              </a:cxn>
              <a:cxn ang="0">
                <a:pos x="3934" y="491"/>
              </a:cxn>
              <a:cxn ang="0">
                <a:pos x="3795" y="446"/>
              </a:cxn>
              <a:cxn ang="0">
                <a:pos x="3645" y="399"/>
              </a:cxn>
              <a:cxn ang="0">
                <a:pos x="3486" y="356"/>
              </a:cxn>
              <a:cxn ang="0">
                <a:pos x="3316" y="311"/>
              </a:cxn>
              <a:cxn ang="0">
                <a:pos x="3137" y="269"/>
              </a:cxn>
              <a:cxn ang="0">
                <a:pos x="2947" y="227"/>
              </a:cxn>
              <a:cxn ang="0">
                <a:pos x="2747" y="189"/>
              </a:cxn>
              <a:cxn ang="0">
                <a:pos x="2644" y="171"/>
              </a:cxn>
              <a:cxn ang="0">
                <a:pos x="2537" y="153"/>
              </a:cxn>
              <a:cxn ang="0">
                <a:pos x="2429" y="137"/>
              </a:cxn>
              <a:cxn ang="0">
                <a:pos x="2317" y="121"/>
              </a:cxn>
              <a:cxn ang="0">
                <a:pos x="2201" y="106"/>
              </a:cxn>
              <a:cxn ang="0">
                <a:pos x="2084" y="92"/>
              </a:cxn>
              <a:cxn ang="0">
                <a:pos x="1964" y="77"/>
              </a:cxn>
              <a:cxn ang="0">
                <a:pos x="1841" y="65"/>
              </a:cxn>
              <a:cxn ang="0">
                <a:pos x="1715" y="54"/>
              </a:cxn>
              <a:cxn ang="0">
                <a:pos x="1587" y="43"/>
              </a:cxn>
              <a:cxn ang="0">
                <a:pos x="1456" y="32"/>
              </a:cxn>
              <a:cxn ang="0">
                <a:pos x="1323" y="25"/>
              </a:cxn>
              <a:cxn ang="0">
                <a:pos x="1185" y="18"/>
              </a:cxn>
              <a:cxn ang="0">
                <a:pos x="1046" y="11"/>
              </a:cxn>
              <a:cxn ang="0">
                <a:pos x="903" y="7"/>
              </a:cxn>
              <a:cxn ang="0">
                <a:pos x="757" y="3"/>
              </a:cxn>
              <a:cxn ang="0">
                <a:pos x="609" y="2"/>
              </a:cxn>
              <a:cxn ang="0">
                <a:pos x="457" y="0"/>
              </a:cxn>
            </a:cxnLst>
            <a:rect l="0" t="0" r="r" b="b"/>
            <a:pathLst>
              <a:path w="4966" h="983">
                <a:moveTo>
                  <a:pt x="457" y="0"/>
                </a:moveTo>
                <a:lnTo>
                  <a:pt x="457" y="0"/>
                </a:lnTo>
                <a:lnTo>
                  <a:pt x="233" y="2"/>
                </a:lnTo>
                <a:lnTo>
                  <a:pt x="2" y="7"/>
                </a:lnTo>
                <a:lnTo>
                  <a:pt x="0" y="983"/>
                </a:lnTo>
                <a:lnTo>
                  <a:pt x="4966" y="983"/>
                </a:lnTo>
                <a:lnTo>
                  <a:pt x="4966" y="983"/>
                </a:lnTo>
                <a:lnTo>
                  <a:pt x="4952" y="972"/>
                </a:lnTo>
                <a:lnTo>
                  <a:pt x="4906" y="940"/>
                </a:lnTo>
                <a:lnTo>
                  <a:pt x="4831" y="893"/>
                </a:lnTo>
                <a:lnTo>
                  <a:pt x="4780" y="862"/>
                </a:lnTo>
                <a:lnTo>
                  <a:pt x="4720" y="829"/>
                </a:lnTo>
                <a:lnTo>
                  <a:pt x="4653" y="793"/>
                </a:lnTo>
                <a:lnTo>
                  <a:pt x="4578" y="755"/>
                </a:lnTo>
                <a:lnTo>
                  <a:pt x="4493" y="714"/>
                </a:lnTo>
                <a:lnTo>
                  <a:pt x="4399" y="672"/>
                </a:lnTo>
                <a:lnTo>
                  <a:pt x="4297" y="629"/>
                </a:lnTo>
                <a:lnTo>
                  <a:pt x="4185" y="584"/>
                </a:lnTo>
                <a:lnTo>
                  <a:pt x="4064" y="538"/>
                </a:lnTo>
                <a:lnTo>
                  <a:pt x="3934" y="491"/>
                </a:lnTo>
                <a:lnTo>
                  <a:pt x="3795" y="446"/>
                </a:lnTo>
                <a:lnTo>
                  <a:pt x="3645" y="399"/>
                </a:lnTo>
                <a:lnTo>
                  <a:pt x="3486" y="356"/>
                </a:lnTo>
                <a:lnTo>
                  <a:pt x="3316" y="311"/>
                </a:lnTo>
                <a:lnTo>
                  <a:pt x="3137" y="269"/>
                </a:lnTo>
                <a:lnTo>
                  <a:pt x="2947" y="227"/>
                </a:lnTo>
                <a:lnTo>
                  <a:pt x="2747" y="189"/>
                </a:lnTo>
                <a:lnTo>
                  <a:pt x="2644" y="171"/>
                </a:lnTo>
                <a:lnTo>
                  <a:pt x="2537" y="153"/>
                </a:lnTo>
                <a:lnTo>
                  <a:pt x="2429" y="137"/>
                </a:lnTo>
                <a:lnTo>
                  <a:pt x="2317" y="121"/>
                </a:lnTo>
                <a:lnTo>
                  <a:pt x="2201" y="106"/>
                </a:lnTo>
                <a:lnTo>
                  <a:pt x="2084" y="92"/>
                </a:lnTo>
                <a:lnTo>
                  <a:pt x="1964" y="77"/>
                </a:lnTo>
                <a:lnTo>
                  <a:pt x="1841" y="65"/>
                </a:lnTo>
                <a:lnTo>
                  <a:pt x="1715" y="54"/>
                </a:lnTo>
                <a:lnTo>
                  <a:pt x="1587" y="43"/>
                </a:lnTo>
                <a:lnTo>
                  <a:pt x="1456" y="32"/>
                </a:lnTo>
                <a:lnTo>
                  <a:pt x="1323" y="25"/>
                </a:lnTo>
                <a:lnTo>
                  <a:pt x="1185" y="18"/>
                </a:lnTo>
                <a:lnTo>
                  <a:pt x="1046" y="11"/>
                </a:lnTo>
                <a:lnTo>
                  <a:pt x="903" y="7"/>
                </a:lnTo>
                <a:lnTo>
                  <a:pt x="757" y="3"/>
                </a:lnTo>
                <a:lnTo>
                  <a:pt x="609" y="2"/>
                </a:lnTo>
                <a:lnTo>
                  <a:pt x="457" y="0"/>
                </a:lnTo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-686395" y="3631185"/>
            <a:ext cx="4665676" cy="154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 rot="0">
            <a:off x="1607464" y="1513504"/>
            <a:ext cx="6754836" cy="4485592"/>
            <a:chOff x="1460502" y="1786792"/>
            <a:chExt cx="6754836" cy="4485592"/>
          </a:xfrm>
        </p:grpSpPr>
        <p:cxnSp>
          <p:nvCxnSpPr>
            <p:cNvPr id="5" name="직선 화살표 연결선 4"/>
            <p:cNvCxnSpPr/>
            <p:nvPr/>
          </p:nvCxnSpPr>
          <p:spPr>
            <a:xfrm flipH="1">
              <a:off x="1519338" y="6227782"/>
              <a:ext cx="6696000" cy="1588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1460502" y="1786792"/>
              <a:ext cx="84170" cy="8417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461187" y="2890490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461187" y="3992818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61187" y="5095146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61187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84984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908781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132578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356375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580172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790090" y="3084274"/>
            <a:ext cx="5968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4536" y="4227282"/>
            <a:ext cx="6016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8982" y="5370290"/>
            <a:ext cx="5968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5786" y="1369762"/>
            <a:ext cx="6010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5786" y="2441332"/>
            <a:ext cx="6010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786" y="3584340"/>
            <a:ext cx="6010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786" y="4655910"/>
            <a:ext cx="6010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786" y="5727480"/>
            <a:ext cx="6010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04384" y="6202940"/>
            <a:ext cx="5969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31530" y="6202940"/>
            <a:ext cx="5985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53914" y="6202940"/>
            <a:ext cx="5953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1060" y="6202940"/>
            <a:ext cx="5969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08206" y="6202940"/>
            <a:ext cx="5985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2491684" y="1693654"/>
            <a:ext cx="5084798" cy="2829320"/>
            <a:chOff x="2344722" y="1966942"/>
            <a:chExt cx="5084798" cy="2829320"/>
          </a:xfrm>
        </p:grpSpPr>
        <p:sp>
          <p:nvSpPr>
            <p:cNvPr id="62" name="자유형 61"/>
            <p:cNvSpPr/>
            <p:nvPr/>
          </p:nvSpPr>
          <p:spPr>
            <a:xfrm rot="14512116">
              <a:off x="3419832" y="1521654"/>
              <a:ext cx="2672799" cy="3876418"/>
            </a:xfrm>
            <a:custGeom>
              <a:avLst/>
              <a:gdLst>
                <a:gd name="connsiteX0" fmla="*/ 0 w 1500198"/>
                <a:gd name="connsiteY0" fmla="*/ 1785950 h 1785950"/>
                <a:gd name="connsiteX1" fmla="*/ 750099 w 1500198"/>
                <a:gd name="connsiteY1" fmla="*/ 0 h 1785950"/>
                <a:gd name="connsiteX2" fmla="*/ 1500198 w 1500198"/>
                <a:gd name="connsiteY2" fmla="*/ 1785950 h 1785950"/>
                <a:gd name="connsiteX3" fmla="*/ 0 w 1500198"/>
                <a:gd name="connsiteY3" fmla="*/ 1785950 h 1785950"/>
                <a:gd name="connsiteX0" fmla="*/ 0 w 3422898"/>
                <a:gd name="connsiteY0" fmla="*/ 2829949 h 2829949"/>
                <a:gd name="connsiteX1" fmla="*/ 2672799 w 3422898"/>
                <a:gd name="connsiteY1" fmla="*/ 0 h 2829949"/>
                <a:gd name="connsiteX2" fmla="*/ 3422898 w 3422898"/>
                <a:gd name="connsiteY2" fmla="*/ 1785950 h 2829949"/>
                <a:gd name="connsiteX3" fmla="*/ 0 w 3422898"/>
                <a:gd name="connsiteY3" fmla="*/ 2829949 h 2829949"/>
                <a:gd name="connsiteX0" fmla="*/ 0 w 2672799"/>
                <a:gd name="connsiteY0" fmla="*/ 2829949 h 3876418"/>
                <a:gd name="connsiteX1" fmla="*/ 2672799 w 2672799"/>
                <a:gd name="connsiteY1" fmla="*/ 0 h 3876418"/>
                <a:gd name="connsiteX2" fmla="*/ 1979377 w 2672799"/>
                <a:gd name="connsiteY2" fmla="*/ 3876418 h 3876418"/>
                <a:gd name="connsiteX3" fmla="*/ 0 w 2672799"/>
                <a:gd name="connsiteY3" fmla="*/ 2829949 h 387641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2799" h="3876418">
                  <a:moveTo>
                    <a:pt x="0" y="2829949"/>
                  </a:moveTo>
                  <a:lnTo>
                    <a:pt x="2672799" y="0"/>
                  </a:lnTo>
                  <a:lnTo>
                    <a:pt x="1979377" y="3876418"/>
                  </a:lnTo>
                  <a:lnTo>
                    <a:pt x="0" y="2829949"/>
                  </a:lnTo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40000">
                  <a:schemeClr val="accent3">
                    <a:alpha val="30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5"/>
            <p:cNvGrpSpPr/>
            <p:nvPr/>
          </p:nvGrpSpPr>
          <p:grpSpPr>
            <a:xfrm rot="0">
              <a:off x="5181644" y="1966942"/>
              <a:ext cx="2247876" cy="2247876"/>
              <a:chOff x="5253082" y="1828800"/>
              <a:chExt cx="1419074" cy="1419074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310232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현 38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0" name="타원 59"/>
            <p:cNvSpPr/>
            <p:nvPr/>
          </p:nvSpPr>
          <p:spPr>
            <a:xfrm flipV="1">
              <a:off x="2344722" y="3117848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000760" y="2494427"/>
            <a:ext cx="1005830" cy="64633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 rot="0">
            <a:off x="2047173" y="1001027"/>
            <a:ext cx="5376682" cy="5376682"/>
            <a:chOff x="2047173" y="1001027"/>
            <a:chExt cx="5376682" cy="5376682"/>
          </a:xfrm>
        </p:grpSpPr>
        <p:sp>
          <p:nvSpPr>
            <p:cNvPr id="28" name="타원 27"/>
            <p:cNvSpPr/>
            <p:nvPr/>
          </p:nvSpPr>
          <p:spPr>
            <a:xfrm>
              <a:off x="2047173" y="1001027"/>
              <a:ext cx="5376682" cy="5376682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653565" y="1607419"/>
              <a:ext cx="4163898" cy="4163898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339735" y="2293589"/>
              <a:ext cx="2791558" cy="279155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" name="제목 1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>
          <a:xfrm rot="1808459">
            <a:off x="5257935" y="412821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7" name="AutoShape 31"/>
          <p:cNvSpPr>
            <a:spLocks noChangeArrowheads="1"/>
          </p:cNvSpPr>
          <p:nvPr/>
        </p:nvSpPr>
        <p:spPr>
          <a:xfrm rot="19800000">
            <a:off x="5286706" y="1914781"/>
            <a:ext cx="2836298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5" name="AutoShape 33"/>
          <p:cNvSpPr>
            <a:spLocks noChangeArrowheads="1"/>
          </p:cNvSpPr>
          <p:nvPr/>
        </p:nvSpPr>
        <p:spPr>
          <a:xfrm rot="9000000" flipV="1">
            <a:off x="1405529" y="412704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8" name="AutoShape 13"/>
          <p:cNvSpPr>
            <a:spLocks noChangeArrowheads="1"/>
          </p:cNvSpPr>
          <p:nvPr/>
        </p:nvSpPr>
        <p:spPr>
          <a:xfrm rot="1800000" flipH="1">
            <a:off x="1371796" y="1914907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grpSp>
        <p:nvGrpSpPr>
          <p:cNvPr id="2" name="그룹 105"/>
          <p:cNvGrpSpPr/>
          <p:nvPr/>
        </p:nvGrpSpPr>
        <p:grpSpPr>
          <a:xfrm rot="0">
            <a:off x="3719514" y="2673368"/>
            <a:ext cx="2032000" cy="2032000"/>
            <a:chOff x="5253082" y="1828800"/>
            <a:chExt cx="1419074" cy="1419074"/>
          </a:xfrm>
        </p:grpSpPr>
        <p:sp>
          <p:nvSpPr>
            <p:cNvPr id="22" name="타원 21"/>
            <p:cNvSpPr/>
            <p:nvPr/>
          </p:nvSpPr>
          <p:spPr>
            <a:xfrm>
              <a:off x="5253082" y="1828800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10231" y="1885950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 rot="5400000">
              <a:off x="5310025" y="1900227"/>
              <a:ext cx="1303200" cy="1303200"/>
            </a:xfrm>
            <a:prstGeom prst="chord">
              <a:avLst>
                <a:gd name="adj1" fmla="val 5962940"/>
                <a:gd name="adj2" fmla="val 12531590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7373" y="3377486"/>
            <a:ext cx="100614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1531" y="2323878"/>
            <a:ext cx="55148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61419" y="1785926"/>
            <a:ext cx="735421" cy="450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17441" y="1071546"/>
            <a:ext cx="8270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8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41712" y="3514952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0" name="내용 개체 틀 19"/>
          <p:cNvSpPr>
            <a:spLocks noGrp="1"/>
          </p:cNvSpPr>
          <p:nvPr>
            <p:ph sz="half" idx="1"/>
          </p:nvPr>
        </p:nvSpPr>
        <p:spPr>
          <a:xfrm>
            <a:off x="4714876" y="1714488"/>
            <a:ext cx="3900486" cy="2686056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4347" y="1681451"/>
            <a:ext cx="371477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chemeClr val="accent2"/>
                </a:solidFill>
              </a:rPr>
              <a:t>내용</a:t>
            </a:r>
            <a:endParaRPr lang="ko-KR" altLang="en-US" sz="3000">
              <a:solidFill>
                <a:schemeClr val="accent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2844" y="4807653"/>
            <a:ext cx="9001156" cy="407321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7" name="그림 36" descr="_MG_5901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flipH="1">
            <a:off x="785786" y="5500726"/>
            <a:ext cx="1143002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8" name="그림 37" descr="_MG_5901.JP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flipH="1">
            <a:off x="241932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9" name="그림 38" descr="_MG_5901.JP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flipH="1">
            <a:off x="405286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0" name="그림 39" descr="_MG_5901.JP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flipH="1">
            <a:off x="568640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1" name="그림 40" descr="_MG_5901.JP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 flipH="1">
            <a:off x="731994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5" name="TextBox 54"/>
          <p:cNvSpPr txBox="1"/>
          <p:nvPr/>
        </p:nvSpPr>
        <p:spPr>
          <a:xfrm>
            <a:off x="1190625" y="4875689"/>
            <a:ext cx="419100" cy="2769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479" y="2285992"/>
            <a:ext cx="3713645" cy="191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4"/>
                </a:solidFill>
              </a:rPr>
              <a:t>내용</a:t>
            </a:r>
            <a:endParaRPr lang="ko-KR" altLang="en-US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9875" y="4885214"/>
            <a:ext cx="371475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48175" y="4885214"/>
            <a:ext cx="371475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76950" y="4885214"/>
            <a:ext cx="371475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15250" y="4885214"/>
            <a:ext cx="371475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561896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41712" y="4214818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2844" y="5546118"/>
            <a:ext cx="9001156" cy="88041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16" name="내용 개체 틀 15"/>
          <p:cNvSpPr>
            <a:spLocks noGrp="1"/>
          </p:cNvSpPr>
          <p:nvPr>
            <p:ph sz="half" idx="1"/>
          </p:nvPr>
        </p:nvSpPr>
        <p:spPr>
          <a:xfrm>
            <a:off x="2071670" y="1714489"/>
            <a:ext cx="5072098" cy="3035312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248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6491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0049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2910" y="4929198"/>
            <a:ext cx="1206185" cy="1140339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37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2198" y="5734050"/>
            <a:ext cx="1971694" cy="55340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직각 삼각형 17"/>
          <p:cNvSpPr/>
          <p:nvPr/>
        </p:nvSpPr>
        <p:spPr>
          <a:xfrm rot="5400000">
            <a:off x="296782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7" name="내용 개체 틀 26"/>
          <p:cNvSpPr>
            <a:spLocks noGrp="1"/>
          </p:cNvSpPr>
          <p:nvPr>
            <p:ph sz="quarter" idx="1"/>
          </p:nvPr>
        </p:nvSpPr>
        <p:spPr>
          <a:xfrm>
            <a:off x="485804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내용 개체 틀 27"/>
          <p:cNvSpPr>
            <a:spLocks noGrp="1"/>
          </p:cNvSpPr>
          <p:nvPr>
            <p:ph sz="quarter" idx="2"/>
          </p:nvPr>
        </p:nvSpPr>
        <p:spPr>
          <a:xfrm>
            <a:off x="3471855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3"/>
          </p:nvPr>
        </p:nvSpPr>
        <p:spPr>
          <a:xfrm>
            <a:off x="6500826" y="1790638"/>
            <a:ext cx="23335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2844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43229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43615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 rot="16200000" flipV="1">
            <a:off x="434509" y="4149293"/>
            <a:ext cx="5400000" cy="17462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715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7554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5791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 rot="5400000" flipH="1" flipV="1">
            <a:off x="3443636" y="4157230"/>
            <a:ext cx="5400000" cy="1588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127670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464722" y="4738364"/>
            <a:ext cx="232478" cy="232478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801773" y="4739878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870759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8207811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8544862" y="4739878"/>
            <a:ext cx="231929" cy="230964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072066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09118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746169" y="4737036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1150125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4121953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각 삼각형 32"/>
          <p:cNvSpPr/>
          <p:nvPr/>
        </p:nvSpPr>
        <p:spPr>
          <a:xfrm rot="5400000">
            <a:off x="7158847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142844" y="4000504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" name="그룹 24"/>
          <p:cNvGrpSpPr/>
          <p:nvPr/>
        </p:nvGrpSpPr>
        <p:grpSpPr>
          <a:xfrm rot="0">
            <a:off x="4893990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26" name="직사각형 25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글상자</a:t>
            </a:r>
            <a:endParaRPr lang="ko-KR" altLang="en-US"/>
          </a:p>
        </p:txBody>
      </p:sp>
      <p:sp>
        <p:nvSpPr>
          <p:cNvPr id="55" name="내용 개체 틀 53"/>
          <p:cNvSpPr>
            <a:spLocks noGrp="1"/>
          </p:cNvSpPr>
          <p:nvPr>
            <p:ph idx="1"/>
          </p:nvPr>
        </p:nvSpPr>
        <p:spPr>
          <a:xfrm>
            <a:off x="995798" y="2206170"/>
            <a:ext cx="3179974" cy="2264229"/>
          </a:xfrm>
          <a:prstGeom prst="rect">
            <a:avLst/>
          </a:prstGeom>
          <a:noFill/>
        </p:spPr>
        <p:txBody>
          <a:bodyPr/>
          <a:lstStyle/>
          <a:p>
            <a:pPr marL="177800" indent="-177800">
              <a:defRPr lang="ko-KR" altLang="en-US"/>
            </a:pPr>
            <a:r>
              <a:rPr lang="ko-KR" altLang="en-US" sz="2000"/>
              <a:t/>
            </a:r>
            <a:endParaRPr lang="ko-KR" altLang="en-US" sz="2000"/>
          </a:p>
        </p:txBody>
      </p:sp>
      <p:grpSp>
        <p:nvGrpSpPr>
          <p:cNvPr id="3" name="그룹 47"/>
          <p:cNvGrpSpPr/>
          <p:nvPr/>
        </p:nvGrpSpPr>
        <p:grpSpPr>
          <a:xfrm rot="0">
            <a:off x="892581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49" name="직사각형 48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00100" y="1652876"/>
            <a:ext cx="739165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7290" y="1652876"/>
            <a:ext cx="743900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2800" y="5681450"/>
            <a:ext cx="7688290" cy="100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2"/>
                </a:solidFill>
              </a:rPr>
              <a:t>내용</a:t>
            </a:r>
            <a:endParaRPr lang="ko-KR" altLang="en-US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42910" y="3143248"/>
            <a:ext cx="6429420" cy="101759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고맙습니다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18"/>
          <p:cNvSpPr>
            <a:spLocks noGrp="1"/>
          </p:cNvSpPr>
          <p:nvPr>
            <p:ph type="body" sz="quarter" idx="15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분할">
  <a:themeElements>
    <a:clrScheme name="분할">
      <a:dk1>
        <a:srgbClr val="323232"/>
      </a:dk1>
      <a:lt1>
        <a:srgbClr val="ffffff"/>
      </a:lt1>
      <a:dk2>
        <a:srgbClr val="9d9c9c"/>
      </a:dk2>
      <a:lt2>
        <a:srgbClr val="f3f3f3"/>
      </a:lt2>
      <a:accent1>
        <a:srgbClr val="268ba3"/>
      </a:accent1>
      <a:accent2>
        <a:srgbClr val="86a983"/>
      </a:accent2>
      <a:accent3>
        <a:srgbClr val="9181b9"/>
      </a:accent3>
      <a:accent4>
        <a:srgbClr val="d0aed4"/>
      </a:accent4>
      <a:accent5>
        <a:srgbClr val="feacc9"/>
      </a:accent5>
      <a:accent6>
        <a:srgbClr val="ff6957"/>
      </a:accent6>
      <a:hlink>
        <a:srgbClr val="f9f1d3"/>
      </a:hlink>
      <a:folHlink>
        <a:srgbClr val="e2cdb0"/>
      </a:folHlink>
    </a:clrScheme>
    <a:fontScheme name="분할">
      <a:majorFont>
        <a:latin typeface="Arial"/>
        <a:ea typeface="한컴 윤고딕 240"/>
        <a:cs typeface=""/>
      </a:majorFont>
      <a:minorFont>
        <a:latin typeface="Arial"/>
        <a:ea typeface="함초롬돋움"/>
        <a:cs typeface="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hueMod val="70000"/>
                <a:satMod val="100000"/>
              </a:schemeClr>
            </a:gs>
            <a:gs pos="100000">
              <a:schemeClr val="phClr">
                <a:shade val="2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</ep:Words>
  <ep:PresentationFormat>화면 슬라이드 쇼(4:3)</ep:PresentationFormat>
  <ep:Paragraphs>80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분할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다이어그램</vt:lpstr>
      <vt:lpstr>다이어그램</vt:lpstr>
      <vt:lpstr>다이어그램</vt:lpstr>
      <vt:lpstr>다이어그램</vt:lpstr>
      <vt:lpstr>영역형 차트</vt:lpstr>
      <vt:lpstr>다이어그램</vt:lpstr>
      <vt:lpstr>그리기 상자</vt:lpstr>
      <vt:lpstr>그리기 상자</vt:lpstr>
      <vt:lpstr>그리기 상자</vt:lpstr>
      <vt:lpstr>글상자</vt:lpstr>
      <vt:lpstr>고맙습니다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2016-10-12T21:43:08.011</dcterms:created>
  <dc:creator>user</dc:creator>
  <cp:lastModifiedBy>user</cp:lastModifiedBy>
  <dcterms:modified xsi:type="dcterms:W3CDTF">2016-10-12T21:55:55.410</dcterms:modified>
  <cp:revision>10</cp:revision>
</cp:coreProperties>
</file>