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0" y="4800600"/>
            <a:ext cx="9144000" cy="2057400"/>
          </a:xfrm>
          <a:custGeom>
            <a:avLst/>
            <a:gdLst/>
            <a:cxnLst>
              <a:cxn ang="0">
                <a:pos x="0" y="1296"/>
              </a:cxn>
              <a:cxn ang="0">
                <a:pos x="5760" y="0"/>
              </a:cxn>
              <a:cxn ang="0">
                <a:pos x="5748" y="9"/>
              </a:cxn>
              <a:cxn ang="0">
                <a:pos x="5652" y="66"/>
              </a:cxn>
              <a:cxn ang="0">
                <a:pos x="5519" y="138"/>
              </a:cxn>
              <a:cxn ang="0">
                <a:pos x="5402" y="195"/>
              </a:cxn>
              <a:cxn ang="0">
                <a:pos x="5264" y="257"/>
              </a:cxn>
              <a:cxn ang="0">
                <a:pos x="5103" y="323"/>
              </a:cxn>
              <a:cxn ang="0">
                <a:pos x="4922" y="390"/>
              </a:cxn>
              <a:cxn ang="0">
                <a:pos x="4719" y="455"/>
              </a:cxn>
              <a:cxn ang="0">
                <a:pos x="4496" y="518"/>
              </a:cxn>
              <a:cxn ang="0">
                <a:pos x="4253" y="575"/>
              </a:cxn>
              <a:cxn ang="0">
                <a:pos x="3990" y="624"/>
              </a:cxn>
              <a:cxn ang="0">
                <a:pos x="3710" y="665"/>
              </a:cxn>
              <a:cxn ang="0">
                <a:pos x="3486" y="689"/>
              </a:cxn>
              <a:cxn ang="0">
                <a:pos x="3332" y="699"/>
              </a:cxn>
              <a:cxn ang="0">
                <a:pos x="3173" y="707"/>
              </a:cxn>
              <a:cxn ang="0">
                <a:pos x="3009" y="711"/>
              </a:cxn>
              <a:cxn ang="0">
                <a:pos x="2925" y="711"/>
              </a:cxn>
              <a:cxn ang="0">
                <a:pos x="2760" y="710"/>
              </a:cxn>
              <a:cxn ang="0">
                <a:pos x="2598" y="704"/>
              </a:cxn>
              <a:cxn ang="0">
                <a:pos x="2439" y="695"/>
              </a:cxn>
              <a:cxn ang="0">
                <a:pos x="2136" y="666"/>
              </a:cxn>
              <a:cxn ang="0">
                <a:pos x="1850" y="626"/>
              </a:cxn>
              <a:cxn ang="0">
                <a:pos x="1581" y="576"/>
              </a:cxn>
              <a:cxn ang="0">
                <a:pos x="1331" y="519"/>
              </a:cxn>
              <a:cxn ang="0">
                <a:pos x="1100" y="458"/>
              </a:cxn>
              <a:cxn ang="0">
                <a:pos x="890" y="393"/>
              </a:cxn>
              <a:cxn ang="0">
                <a:pos x="699" y="327"/>
              </a:cxn>
              <a:cxn ang="0">
                <a:pos x="530" y="263"/>
              </a:cxn>
              <a:cxn ang="0">
                <a:pos x="383" y="201"/>
              </a:cxn>
              <a:cxn ang="0">
                <a:pos x="258" y="146"/>
              </a:cxn>
              <a:cxn ang="0">
                <a:pos x="117" y="75"/>
              </a:cxn>
              <a:cxn ang="0">
                <a:pos x="14" y="18"/>
              </a:cxn>
              <a:cxn ang="0">
                <a:pos x="0" y="9"/>
              </a:cxn>
            </a:cxnLst>
            <a:rect l="0" t="0" r="r" b="b"/>
            <a:pathLst>
              <a:path w="5760" h="1296">
                <a:moveTo>
                  <a:pt x="0" y="9"/>
                </a:moveTo>
                <a:lnTo>
                  <a:pt x="0" y="1296"/>
                </a:lnTo>
                <a:lnTo>
                  <a:pt x="5760" y="1296"/>
                </a:lnTo>
                <a:lnTo>
                  <a:pt x="5760" y="0"/>
                </a:lnTo>
                <a:lnTo>
                  <a:pt x="5760" y="0"/>
                </a:lnTo>
                <a:lnTo>
                  <a:pt x="5748" y="9"/>
                </a:lnTo>
                <a:lnTo>
                  <a:pt x="5712" y="32"/>
                </a:lnTo>
                <a:lnTo>
                  <a:pt x="5652" y="66"/>
                </a:lnTo>
                <a:lnTo>
                  <a:pt x="5570" y="111"/>
                </a:lnTo>
                <a:lnTo>
                  <a:pt x="5519" y="138"/>
                </a:lnTo>
                <a:lnTo>
                  <a:pt x="5463" y="165"/>
                </a:lnTo>
                <a:lnTo>
                  <a:pt x="5402" y="195"/>
                </a:lnTo>
                <a:lnTo>
                  <a:pt x="5336" y="225"/>
                </a:lnTo>
                <a:lnTo>
                  <a:pt x="5264" y="257"/>
                </a:lnTo>
                <a:lnTo>
                  <a:pt x="5186" y="290"/>
                </a:lnTo>
                <a:lnTo>
                  <a:pt x="5103" y="323"/>
                </a:lnTo>
                <a:lnTo>
                  <a:pt x="5015" y="356"/>
                </a:lnTo>
                <a:lnTo>
                  <a:pt x="4922" y="390"/>
                </a:lnTo>
                <a:lnTo>
                  <a:pt x="4823" y="423"/>
                </a:lnTo>
                <a:lnTo>
                  <a:pt x="4719" y="455"/>
                </a:lnTo>
                <a:lnTo>
                  <a:pt x="4610" y="486"/>
                </a:lnTo>
                <a:lnTo>
                  <a:pt x="4496" y="518"/>
                </a:lnTo>
                <a:lnTo>
                  <a:pt x="4377" y="546"/>
                </a:lnTo>
                <a:lnTo>
                  <a:pt x="4253" y="575"/>
                </a:lnTo>
                <a:lnTo>
                  <a:pt x="4124" y="600"/>
                </a:lnTo>
                <a:lnTo>
                  <a:pt x="3990" y="624"/>
                </a:lnTo>
                <a:lnTo>
                  <a:pt x="3852" y="647"/>
                </a:lnTo>
                <a:lnTo>
                  <a:pt x="3710" y="665"/>
                </a:lnTo>
                <a:lnTo>
                  <a:pt x="3561" y="681"/>
                </a:lnTo>
                <a:lnTo>
                  <a:pt x="3486" y="689"/>
                </a:lnTo>
                <a:lnTo>
                  <a:pt x="3410" y="695"/>
                </a:lnTo>
                <a:lnTo>
                  <a:pt x="3332" y="699"/>
                </a:lnTo>
                <a:lnTo>
                  <a:pt x="3252" y="704"/>
                </a:lnTo>
                <a:lnTo>
                  <a:pt x="3173" y="707"/>
                </a:lnTo>
                <a:lnTo>
                  <a:pt x="3092" y="710"/>
                </a:lnTo>
                <a:lnTo>
                  <a:pt x="3009" y="711"/>
                </a:lnTo>
                <a:lnTo>
                  <a:pt x="2925" y="711"/>
                </a:lnTo>
                <a:lnTo>
                  <a:pt x="2925" y="711"/>
                </a:lnTo>
                <a:lnTo>
                  <a:pt x="2843" y="711"/>
                </a:lnTo>
                <a:lnTo>
                  <a:pt x="2760" y="710"/>
                </a:lnTo>
                <a:lnTo>
                  <a:pt x="2678" y="707"/>
                </a:lnTo>
                <a:lnTo>
                  <a:pt x="2598" y="704"/>
                </a:lnTo>
                <a:lnTo>
                  <a:pt x="2519" y="699"/>
                </a:lnTo>
                <a:lnTo>
                  <a:pt x="2439" y="695"/>
                </a:lnTo>
                <a:lnTo>
                  <a:pt x="2286" y="681"/>
                </a:lnTo>
                <a:lnTo>
                  <a:pt x="2136" y="666"/>
                </a:lnTo>
                <a:lnTo>
                  <a:pt x="1991" y="647"/>
                </a:lnTo>
                <a:lnTo>
                  <a:pt x="1850" y="626"/>
                </a:lnTo>
                <a:lnTo>
                  <a:pt x="1713" y="602"/>
                </a:lnTo>
                <a:lnTo>
                  <a:pt x="1581" y="576"/>
                </a:lnTo>
                <a:lnTo>
                  <a:pt x="1454" y="549"/>
                </a:lnTo>
                <a:lnTo>
                  <a:pt x="1331" y="519"/>
                </a:lnTo>
                <a:lnTo>
                  <a:pt x="1214" y="489"/>
                </a:lnTo>
                <a:lnTo>
                  <a:pt x="1100" y="458"/>
                </a:lnTo>
                <a:lnTo>
                  <a:pt x="992" y="426"/>
                </a:lnTo>
                <a:lnTo>
                  <a:pt x="890" y="393"/>
                </a:lnTo>
                <a:lnTo>
                  <a:pt x="791" y="360"/>
                </a:lnTo>
                <a:lnTo>
                  <a:pt x="699" y="327"/>
                </a:lnTo>
                <a:lnTo>
                  <a:pt x="612" y="296"/>
                </a:lnTo>
                <a:lnTo>
                  <a:pt x="530" y="263"/>
                </a:lnTo>
                <a:lnTo>
                  <a:pt x="453" y="231"/>
                </a:lnTo>
                <a:lnTo>
                  <a:pt x="383" y="201"/>
                </a:lnTo>
                <a:lnTo>
                  <a:pt x="318" y="173"/>
                </a:lnTo>
                <a:lnTo>
                  <a:pt x="258" y="146"/>
                </a:lnTo>
                <a:lnTo>
                  <a:pt x="206" y="119"/>
                </a:lnTo>
                <a:lnTo>
                  <a:pt x="117" y="75"/>
                </a:lnTo>
                <a:lnTo>
                  <a:pt x="53" y="39"/>
                </a:lnTo>
                <a:lnTo>
                  <a:pt x="14" y="18"/>
                </a:lnTo>
                <a:lnTo>
                  <a:pt x="0" y="9"/>
                </a:lnTo>
                <a:lnTo>
                  <a:pt x="0" y="9"/>
                </a:lnTo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0" y="4724400"/>
            <a:ext cx="9144000" cy="1330325"/>
          </a:xfrm>
          <a:custGeom>
            <a:avLst/>
            <a:gdLst/>
            <a:cxnLst>
              <a:cxn ang="0">
                <a:pos x="14" y="126"/>
              </a:cxn>
              <a:cxn ang="0">
                <a:pos x="207" y="230"/>
              </a:cxn>
              <a:cxn ang="0">
                <a:pos x="387" y="314"/>
              </a:cxn>
              <a:cxn ang="0">
                <a:pos x="617" y="411"/>
              </a:cxn>
              <a:cxn ang="0">
                <a:pos x="894" y="512"/>
              </a:cxn>
              <a:cxn ang="0">
                <a:pos x="1218" y="610"/>
              </a:cxn>
              <a:cxn ang="0">
                <a:pos x="1586" y="700"/>
              </a:cxn>
              <a:cxn ang="0">
                <a:pos x="1992" y="772"/>
              </a:cxn>
              <a:cxn ang="0">
                <a:pos x="2361" y="814"/>
              </a:cxn>
              <a:cxn ang="0">
                <a:pos x="2594" y="830"/>
              </a:cxn>
              <a:cxn ang="0">
                <a:pos x="2835" y="838"/>
              </a:cxn>
              <a:cxn ang="0">
                <a:pos x="2999" y="838"/>
              </a:cxn>
              <a:cxn ang="0">
                <a:pos x="3239" y="830"/>
              </a:cxn>
              <a:cxn ang="0">
                <a:pos x="3471" y="814"/>
              </a:cxn>
              <a:cxn ang="0">
                <a:pos x="3834" y="770"/>
              </a:cxn>
              <a:cxn ang="0">
                <a:pos x="4233" y="698"/>
              </a:cxn>
              <a:cxn ang="0">
                <a:pos x="4592" y="608"/>
              </a:cxn>
              <a:cxn ang="0">
                <a:pos x="4905" y="508"/>
              </a:cxn>
              <a:cxn ang="0">
                <a:pos x="5174" y="405"/>
              </a:cxn>
              <a:cxn ang="0">
                <a:pos x="5394" y="308"/>
              </a:cxn>
              <a:cxn ang="0">
                <a:pos x="5564" y="222"/>
              </a:cxn>
              <a:cxn ang="0">
                <a:pos x="5748" y="117"/>
              </a:cxn>
              <a:cxn ang="0">
                <a:pos x="5760" y="0"/>
              </a:cxn>
              <a:cxn ang="0">
                <a:pos x="5649" y="63"/>
              </a:cxn>
              <a:cxn ang="0">
                <a:pos x="5456" y="159"/>
              </a:cxn>
              <a:cxn ang="0">
                <a:pos x="5252" y="248"/>
              </a:cxn>
              <a:cxn ang="0">
                <a:pos x="4998" y="342"/>
              </a:cxn>
              <a:cxn ang="0">
                <a:pos x="4700" y="439"/>
              </a:cxn>
              <a:cxn ang="0">
                <a:pos x="4355" y="527"/>
              </a:cxn>
              <a:cxn ang="0">
                <a:pos x="3968" y="601"/>
              </a:cxn>
              <a:cxn ang="0">
                <a:pos x="3539" y="656"/>
              </a:cxn>
              <a:cxn ang="0">
                <a:pos x="3231" y="677"/>
              </a:cxn>
              <a:cxn ang="0">
                <a:pos x="2990" y="685"/>
              </a:cxn>
              <a:cxn ang="0">
                <a:pos x="2825" y="685"/>
              </a:cxn>
              <a:cxn ang="0">
                <a:pos x="2583" y="677"/>
              </a:cxn>
              <a:cxn ang="0">
                <a:pos x="2126" y="643"/>
              </a:cxn>
              <a:cxn ang="0">
                <a:pos x="1706" y="583"/>
              </a:cxn>
              <a:cxn ang="0">
                <a:pos x="1326" y="506"/>
              </a:cxn>
              <a:cxn ang="0">
                <a:pos x="989" y="417"/>
              </a:cxn>
              <a:cxn ang="0">
                <a:pos x="698" y="326"/>
              </a:cxn>
              <a:cxn ang="0">
                <a:pos x="453" y="236"/>
              </a:cxn>
              <a:cxn ang="0">
                <a:pos x="206" y="131"/>
              </a:cxn>
              <a:cxn ang="0">
                <a:pos x="0" y="27"/>
              </a:cxn>
            </a:cxnLst>
            <a:rect l="0" t="0" r="r" b="b"/>
            <a:pathLst>
              <a:path w="5760" h="838">
                <a:moveTo>
                  <a:pt x="0" y="117"/>
                </a:moveTo>
                <a:lnTo>
                  <a:pt x="0" y="117"/>
                </a:lnTo>
                <a:lnTo>
                  <a:pt x="14" y="126"/>
                </a:lnTo>
                <a:lnTo>
                  <a:pt x="53" y="149"/>
                </a:lnTo>
                <a:lnTo>
                  <a:pt x="119" y="185"/>
                </a:lnTo>
                <a:lnTo>
                  <a:pt x="207" y="230"/>
                </a:lnTo>
                <a:lnTo>
                  <a:pt x="261" y="257"/>
                </a:lnTo>
                <a:lnTo>
                  <a:pt x="321" y="285"/>
                </a:lnTo>
                <a:lnTo>
                  <a:pt x="387" y="314"/>
                </a:lnTo>
                <a:lnTo>
                  <a:pt x="458" y="345"/>
                </a:lnTo>
                <a:lnTo>
                  <a:pt x="534" y="378"/>
                </a:lnTo>
                <a:lnTo>
                  <a:pt x="617" y="411"/>
                </a:lnTo>
                <a:lnTo>
                  <a:pt x="704" y="445"/>
                </a:lnTo>
                <a:lnTo>
                  <a:pt x="797" y="478"/>
                </a:lnTo>
                <a:lnTo>
                  <a:pt x="894" y="512"/>
                </a:lnTo>
                <a:lnTo>
                  <a:pt x="998" y="545"/>
                </a:lnTo>
                <a:lnTo>
                  <a:pt x="1106" y="578"/>
                </a:lnTo>
                <a:lnTo>
                  <a:pt x="1218" y="610"/>
                </a:lnTo>
                <a:lnTo>
                  <a:pt x="1337" y="641"/>
                </a:lnTo>
                <a:lnTo>
                  <a:pt x="1458" y="671"/>
                </a:lnTo>
                <a:lnTo>
                  <a:pt x="1586" y="700"/>
                </a:lnTo>
                <a:lnTo>
                  <a:pt x="1716" y="725"/>
                </a:lnTo>
                <a:lnTo>
                  <a:pt x="1853" y="749"/>
                </a:lnTo>
                <a:lnTo>
                  <a:pt x="1992" y="772"/>
                </a:lnTo>
                <a:lnTo>
                  <a:pt x="2136" y="791"/>
                </a:lnTo>
                <a:lnTo>
                  <a:pt x="2285" y="808"/>
                </a:lnTo>
                <a:lnTo>
                  <a:pt x="2361" y="814"/>
                </a:lnTo>
                <a:lnTo>
                  <a:pt x="2438" y="820"/>
                </a:lnTo>
                <a:lnTo>
                  <a:pt x="2514" y="826"/>
                </a:lnTo>
                <a:lnTo>
                  <a:pt x="2594" y="830"/>
                </a:lnTo>
                <a:lnTo>
                  <a:pt x="2673" y="833"/>
                </a:lnTo>
                <a:lnTo>
                  <a:pt x="2753" y="836"/>
                </a:lnTo>
                <a:lnTo>
                  <a:pt x="2835" y="838"/>
                </a:lnTo>
                <a:lnTo>
                  <a:pt x="2916" y="838"/>
                </a:lnTo>
                <a:lnTo>
                  <a:pt x="2916" y="838"/>
                </a:lnTo>
                <a:lnTo>
                  <a:pt x="2999" y="838"/>
                </a:lnTo>
                <a:lnTo>
                  <a:pt x="3080" y="836"/>
                </a:lnTo>
                <a:lnTo>
                  <a:pt x="3161" y="833"/>
                </a:lnTo>
                <a:lnTo>
                  <a:pt x="3239" y="830"/>
                </a:lnTo>
                <a:lnTo>
                  <a:pt x="3317" y="826"/>
                </a:lnTo>
                <a:lnTo>
                  <a:pt x="3395" y="820"/>
                </a:lnTo>
                <a:lnTo>
                  <a:pt x="3471" y="814"/>
                </a:lnTo>
                <a:lnTo>
                  <a:pt x="3545" y="806"/>
                </a:lnTo>
                <a:lnTo>
                  <a:pt x="3692" y="790"/>
                </a:lnTo>
                <a:lnTo>
                  <a:pt x="3834" y="770"/>
                </a:lnTo>
                <a:lnTo>
                  <a:pt x="3972" y="749"/>
                </a:lnTo>
                <a:lnTo>
                  <a:pt x="4106" y="724"/>
                </a:lnTo>
                <a:lnTo>
                  <a:pt x="4233" y="698"/>
                </a:lnTo>
                <a:lnTo>
                  <a:pt x="4358" y="670"/>
                </a:lnTo>
                <a:lnTo>
                  <a:pt x="4478" y="640"/>
                </a:lnTo>
                <a:lnTo>
                  <a:pt x="4592" y="608"/>
                </a:lnTo>
                <a:lnTo>
                  <a:pt x="4701" y="575"/>
                </a:lnTo>
                <a:lnTo>
                  <a:pt x="4806" y="542"/>
                </a:lnTo>
                <a:lnTo>
                  <a:pt x="4905" y="508"/>
                </a:lnTo>
                <a:lnTo>
                  <a:pt x="5000" y="473"/>
                </a:lnTo>
                <a:lnTo>
                  <a:pt x="5090" y="440"/>
                </a:lnTo>
                <a:lnTo>
                  <a:pt x="5174" y="405"/>
                </a:lnTo>
                <a:lnTo>
                  <a:pt x="5252" y="372"/>
                </a:lnTo>
                <a:lnTo>
                  <a:pt x="5325" y="339"/>
                </a:lnTo>
                <a:lnTo>
                  <a:pt x="5394" y="308"/>
                </a:lnTo>
                <a:lnTo>
                  <a:pt x="5456" y="278"/>
                </a:lnTo>
                <a:lnTo>
                  <a:pt x="5513" y="249"/>
                </a:lnTo>
                <a:lnTo>
                  <a:pt x="5564" y="222"/>
                </a:lnTo>
                <a:lnTo>
                  <a:pt x="5649" y="176"/>
                </a:lnTo>
                <a:lnTo>
                  <a:pt x="5711" y="140"/>
                </a:lnTo>
                <a:lnTo>
                  <a:pt x="5748" y="117"/>
                </a:lnTo>
                <a:lnTo>
                  <a:pt x="5760" y="108"/>
                </a:lnTo>
                <a:lnTo>
                  <a:pt x="5760" y="0"/>
                </a:lnTo>
                <a:lnTo>
                  <a:pt x="5760" y="0"/>
                </a:lnTo>
                <a:lnTo>
                  <a:pt x="5748" y="8"/>
                </a:lnTo>
                <a:lnTo>
                  <a:pt x="5711" y="30"/>
                </a:lnTo>
                <a:lnTo>
                  <a:pt x="5649" y="63"/>
                </a:lnTo>
                <a:lnTo>
                  <a:pt x="5564" y="108"/>
                </a:lnTo>
                <a:lnTo>
                  <a:pt x="5513" y="132"/>
                </a:lnTo>
                <a:lnTo>
                  <a:pt x="5456" y="159"/>
                </a:lnTo>
                <a:lnTo>
                  <a:pt x="5393" y="188"/>
                </a:lnTo>
                <a:lnTo>
                  <a:pt x="5325" y="218"/>
                </a:lnTo>
                <a:lnTo>
                  <a:pt x="5252" y="248"/>
                </a:lnTo>
                <a:lnTo>
                  <a:pt x="5172" y="279"/>
                </a:lnTo>
                <a:lnTo>
                  <a:pt x="5088" y="311"/>
                </a:lnTo>
                <a:lnTo>
                  <a:pt x="4998" y="342"/>
                </a:lnTo>
                <a:lnTo>
                  <a:pt x="4904" y="375"/>
                </a:lnTo>
                <a:lnTo>
                  <a:pt x="4805" y="407"/>
                </a:lnTo>
                <a:lnTo>
                  <a:pt x="4700" y="439"/>
                </a:lnTo>
                <a:lnTo>
                  <a:pt x="4589" y="469"/>
                </a:lnTo>
                <a:lnTo>
                  <a:pt x="4475" y="499"/>
                </a:lnTo>
                <a:lnTo>
                  <a:pt x="4355" y="527"/>
                </a:lnTo>
                <a:lnTo>
                  <a:pt x="4230" y="553"/>
                </a:lnTo>
                <a:lnTo>
                  <a:pt x="4101" y="578"/>
                </a:lnTo>
                <a:lnTo>
                  <a:pt x="3968" y="601"/>
                </a:lnTo>
                <a:lnTo>
                  <a:pt x="3830" y="622"/>
                </a:lnTo>
                <a:lnTo>
                  <a:pt x="3687" y="640"/>
                </a:lnTo>
                <a:lnTo>
                  <a:pt x="3539" y="656"/>
                </a:lnTo>
                <a:lnTo>
                  <a:pt x="3387" y="668"/>
                </a:lnTo>
                <a:lnTo>
                  <a:pt x="3311" y="673"/>
                </a:lnTo>
                <a:lnTo>
                  <a:pt x="3231" y="677"/>
                </a:lnTo>
                <a:lnTo>
                  <a:pt x="3153" y="680"/>
                </a:lnTo>
                <a:lnTo>
                  <a:pt x="3072" y="683"/>
                </a:lnTo>
                <a:lnTo>
                  <a:pt x="2990" y="685"/>
                </a:lnTo>
                <a:lnTo>
                  <a:pt x="2907" y="685"/>
                </a:lnTo>
                <a:lnTo>
                  <a:pt x="2907" y="685"/>
                </a:lnTo>
                <a:lnTo>
                  <a:pt x="2825" y="685"/>
                </a:lnTo>
                <a:lnTo>
                  <a:pt x="2744" y="683"/>
                </a:lnTo>
                <a:lnTo>
                  <a:pt x="2663" y="682"/>
                </a:lnTo>
                <a:lnTo>
                  <a:pt x="2583" y="677"/>
                </a:lnTo>
                <a:lnTo>
                  <a:pt x="2426" y="668"/>
                </a:lnTo>
                <a:lnTo>
                  <a:pt x="2274" y="656"/>
                </a:lnTo>
                <a:lnTo>
                  <a:pt x="2126" y="643"/>
                </a:lnTo>
                <a:lnTo>
                  <a:pt x="1982" y="625"/>
                </a:lnTo>
                <a:lnTo>
                  <a:pt x="1841" y="605"/>
                </a:lnTo>
                <a:lnTo>
                  <a:pt x="1706" y="583"/>
                </a:lnTo>
                <a:lnTo>
                  <a:pt x="1574" y="559"/>
                </a:lnTo>
                <a:lnTo>
                  <a:pt x="1448" y="533"/>
                </a:lnTo>
                <a:lnTo>
                  <a:pt x="1326" y="506"/>
                </a:lnTo>
                <a:lnTo>
                  <a:pt x="1209" y="478"/>
                </a:lnTo>
                <a:lnTo>
                  <a:pt x="1097" y="448"/>
                </a:lnTo>
                <a:lnTo>
                  <a:pt x="989" y="417"/>
                </a:lnTo>
                <a:lnTo>
                  <a:pt x="887" y="387"/>
                </a:lnTo>
                <a:lnTo>
                  <a:pt x="789" y="356"/>
                </a:lnTo>
                <a:lnTo>
                  <a:pt x="698" y="326"/>
                </a:lnTo>
                <a:lnTo>
                  <a:pt x="611" y="294"/>
                </a:lnTo>
                <a:lnTo>
                  <a:pt x="528" y="264"/>
                </a:lnTo>
                <a:lnTo>
                  <a:pt x="453" y="236"/>
                </a:lnTo>
                <a:lnTo>
                  <a:pt x="383" y="207"/>
                </a:lnTo>
                <a:lnTo>
                  <a:pt x="318" y="180"/>
                </a:lnTo>
                <a:lnTo>
                  <a:pt x="206" y="131"/>
                </a:lnTo>
                <a:lnTo>
                  <a:pt x="117" y="89"/>
                </a:lnTo>
                <a:lnTo>
                  <a:pt x="53" y="56"/>
                </a:lnTo>
                <a:lnTo>
                  <a:pt x="0" y="27"/>
                </a:lnTo>
                <a:lnTo>
                  <a:pt x="0" y="117"/>
                </a:lnTo>
              </a:path>
            </a:pathLst>
          </a:custGeom>
          <a:gradFill flip="none" rotWithShape="1">
            <a:gsLst>
              <a:gs pos="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25000"/>
                  <a:lumOff val="7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  <a:effectLst>
            <a:glow rad="139700">
              <a:schemeClr val="accent4">
                <a:lumMod val="50000"/>
                <a:alpha val="40000"/>
              </a:schemeClr>
            </a:glow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" name="그림 6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9100" t="60640"/>
          <a:stretch>
            <a:fillRect/>
          </a:stretch>
        </p:blipFill>
        <p:spPr>
          <a:xfrm rot="5400000">
            <a:off x="6168573" y="-453572"/>
            <a:ext cx="2521855" cy="3428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43116"/>
            <a:ext cx="7772400" cy="1171582"/>
          </a:xfrm>
        </p:spPr>
        <p:txBody>
          <a:bodyPr anchor="ctr"/>
          <a:lstStyle>
            <a:lvl1pPr algn="ctr">
              <a:defRPr sz="5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64294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A29A97-7695-4DB0-BCAE-139F59B422D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 flipH="1">
            <a:off x="7007513" y="0"/>
            <a:ext cx="2136486" cy="5410200"/>
          </a:xfrm>
          <a:prstGeom prst="rect">
            <a:avLst/>
          </a:prstGeom>
        </p:spPr>
      </p:pic>
      <p:pic>
        <p:nvPicPr>
          <p:cNvPr id="7" name="그림 6" descr="T_24 그래픽선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 flipV="1">
            <a:off x="0" y="1447800"/>
            <a:ext cx="2136486" cy="5410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357430"/>
            <a:ext cx="8229600" cy="1519906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167EF849-3E39-4433-8DB9-022CDE32121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14414" y="1000108"/>
            <a:ext cx="6515120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209800"/>
            <a:ext cx="6516000" cy="3429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AA1892F1-ACE9-4990-8D46-435E41786E4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04314" y="274638"/>
            <a:ext cx="138248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74914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E14CCC-1958-44D6-93BA-83128775053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071931"/>
            <a:ext cx="7772400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643314"/>
            <a:ext cx="7772400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5C3C97A-E605-4E16-8E8C-E231F3947D8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3AB23EB6-AD5F-4A63-AF29-064D2048EE3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5" name="그림 4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>
            <a:off x="0" y="0"/>
            <a:ext cx="2598057" cy="657903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>
          <a:xfrm rot="5400000" flipH="1">
            <a:off x="-2657478" y="2657476"/>
            <a:ext cx="6858003" cy="1543048"/>
          </a:xfrm>
          <a:custGeom>
            <a:avLst/>
            <a:gdLst/>
            <a:cxnLst>
              <a:cxn ang="0">
                <a:pos x="0" y="1296"/>
              </a:cxn>
              <a:cxn ang="0">
                <a:pos x="5760" y="0"/>
              </a:cxn>
              <a:cxn ang="0">
                <a:pos x="5748" y="9"/>
              </a:cxn>
              <a:cxn ang="0">
                <a:pos x="5652" y="66"/>
              </a:cxn>
              <a:cxn ang="0">
                <a:pos x="5519" y="138"/>
              </a:cxn>
              <a:cxn ang="0">
                <a:pos x="5402" y="195"/>
              </a:cxn>
              <a:cxn ang="0">
                <a:pos x="5264" y="257"/>
              </a:cxn>
              <a:cxn ang="0">
                <a:pos x="5103" y="323"/>
              </a:cxn>
              <a:cxn ang="0">
                <a:pos x="4922" y="390"/>
              </a:cxn>
              <a:cxn ang="0">
                <a:pos x="4719" y="455"/>
              </a:cxn>
              <a:cxn ang="0">
                <a:pos x="4496" y="518"/>
              </a:cxn>
              <a:cxn ang="0">
                <a:pos x="4253" y="575"/>
              </a:cxn>
              <a:cxn ang="0">
                <a:pos x="3990" y="624"/>
              </a:cxn>
              <a:cxn ang="0">
                <a:pos x="3710" y="665"/>
              </a:cxn>
              <a:cxn ang="0">
                <a:pos x="3486" y="689"/>
              </a:cxn>
              <a:cxn ang="0">
                <a:pos x="3332" y="699"/>
              </a:cxn>
              <a:cxn ang="0">
                <a:pos x="3173" y="707"/>
              </a:cxn>
              <a:cxn ang="0">
                <a:pos x="3009" y="711"/>
              </a:cxn>
              <a:cxn ang="0">
                <a:pos x="2925" y="711"/>
              </a:cxn>
              <a:cxn ang="0">
                <a:pos x="2760" y="710"/>
              </a:cxn>
              <a:cxn ang="0">
                <a:pos x="2598" y="704"/>
              </a:cxn>
              <a:cxn ang="0">
                <a:pos x="2439" y="695"/>
              </a:cxn>
              <a:cxn ang="0">
                <a:pos x="2136" y="666"/>
              </a:cxn>
              <a:cxn ang="0">
                <a:pos x="1850" y="626"/>
              </a:cxn>
              <a:cxn ang="0">
                <a:pos x="1581" y="576"/>
              </a:cxn>
              <a:cxn ang="0">
                <a:pos x="1331" y="519"/>
              </a:cxn>
              <a:cxn ang="0">
                <a:pos x="1100" y="458"/>
              </a:cxn>
              <a:cxn ang="0">
                <a:pos x="890" y="393"/>
              </a:cxn>
              <a:cxn ang="0">
                <a:pos x="699" y="327"/>
              </a:cxn>
              <a:cxn ang="0">
                <a:pos x="530" y="263"/>
              </a:cxn>
              <a:cxn ang="0">
                <a:pos x="383" y="201"/>
              </a:cxn>
              <a:cxn ang="0">
                <a:pos x="258" y="146"/>
              </a:cxn>
              <a:cxn ang="0">
                <a:pos x="117" y="75"/>
              </a:cxn>
              <a:cxn ang="0">
                <a:pos x="14" y="18"/>
              </a:cxn>
              <a:cxn ang="0">
                <a:pos x="0" y="9"/>
              </a:cxn>
            </a:cxnLst>
            <a:rect l="0" t="0" r="r" b="b"/>
            <a:pathLst>
              <a:path w="5760" h="1296">
                <a:moveTo>
                  <a:pt x="0" y="9"/>
                </a:moveTo>
                <a:lnTo>
                  <a:pt x="0" y="1296"/>
                </a:lnTo>
                <a:lnTo>
                  <a:pt x="5760" y="1296"/>
                </a:lnTo>
                <a:lnTo>
                  <a:pt x="5760" y="0"/>
                </a:lnTo>
                <a:lnTo>
                  <a:pt x="5760" y="0"/>
                </a:lnTo>
                <a:lnTo>
                  <a:pt x="5748" y="9"/>
                </a:lnTo>
                <a:lnTo>
                  <a:pt x="5712" y="32"/>
                </a:lnTo>
                <a:lnTo>
                  <a:pt x="5652" y="66"/>
                </a:lnTo>
                <a:lnTo>
                  <a:pt x="5570" y="111"/>
                </a:lnTo>
                <a:lnTo>
                  <a:pt x="5519" y="138"/>
                </a:lnTo>
                <a:lnTo>
                  <a:pt x="5463" y="165"/>
                </a:lnTo>
                <a:lnTo>
                  <a:pt x="5402" y="195"/>
                </a:lnTo>
                <a:lnTo>
                  <a:pt x="5336" y="225"/>
                </a:lnTo>
                <a:lnTo>
                  <a:pt x="5264" y="257"/>
                </a:lnTo>
                <a:lnTo>
                  <a:pt x="5186" y="290"/>
                </a:lnTo>
                <a:lnTo>
                  <a:pt x="5103" y="323"/>
                </a:lnTo>
                <a:lnTo>
                  <a:pt x="5015" y="356"/>
                </a:lnTo>
                <a:lnTo>
                  <a:pt x="4922" y="390"/>
                </a:lnTo>
                <a:lnTo>
                  <a:pt x="4823" y="423"/>
                </a:lnTo>
                <a:lnTo>
                  <a:pt x="4719" y="455"/>
                </a:lnTo>
                <a:lnTo>
                  <a:pt x="4610" y="486"/>
                </a:lnTo>
                <a:lnTo>
                  <a:pt x="4496" y="518"/>
                </a:lnTo>
                <a:lnTo>
                  <a:pt x="4377" y="546"/>
                </a:lnTo>
                <a:lnTo>
                  <a:pt x="4253" y="575"/>
                </a:lnTo>
                <a:lnTo>
                  <a:pt x="4124" y="600"/>
                </a:lnTo>
                <a:lnTo>
                  <a:pt x="3990" y="624"/>
                </a:lnTo>
                <a:lnTo>
                  <a:pt x="3852" y="647"/>
                </a:lnTo>
                <a:lnTo>
                  <a:pt x="3710" y="665"/>
                </a:lnTo>
                <a:lnTo>
                  <a:pt x="3561" y="681"/>
                </a:lnTo>
                <a:lnTo>
                  <a:pt x="3486" y="689"/>
                </a:lnTo>
                <a:lnTo>
                  <a:pt x="3410" y="695"/>
                </a:lnTo>
                <a:lnTo>
                  <a:pt x="3332" y="699"/>
                </a:lnTo>
                <a:lnTo>
                  <a:pt x="3252" y="704"/>
                </a:lnTo>
                <a:lnTo>
                  <a:pt x="3173" y="707"/>
                </a:lnTo>
                <a:lnTo>
                  <a:pt x="3092" y="710"/>
                </a:lnTo>
                <a:lnTo>
                  <a:pt x="3009" y="711"/>
                </a:lnTo>
                <a:lnTo>
                  <a:pt x="2925" y="711"/>
                </a:lnTo>
                <a:lnTo>
                  <a:pt x="2925" y="711"/>
                </a:lnTo>
                <a:lnTo>
                  <a:pt x="2843" y="711"/>
                </a:lnTo>
                <a:lnTo>
                  <a:pt x="2760" y="710"/>
                </a:lnTo>
                <a:lnTo>
                  <a:pt x="2678" y="707"/>
                </a:lnTo>
                <a:lnTo>
                  <a:pt x="2598" y="704"/>
                </a:lnTo>
                <a:lnTo>
                  <a:pt x="2519" y="699"/>
                </a:lnTo>
                <a:lnTo>
                  <a:pt x="2439" y="695"/>
                </a:lnTo>
                <a:lnTo>
                  <a:pt x="2286" y="681"/>
                </a:lnTo>
                <a:lnTo>
                  <a:pt x="2136" y="666"/>
                </a:lnTo>
                <a:lnTo>
                  <a:pt x="1991" y="647"/>
                </a:lnTo>
                <a:lnTo>
                  <a:pt x="1850" y="626"/>
                </a:lnTo>
                <a:lnTo>
                  <a:pt x="1713" y="602"/>
                </a:lnTo>
                <a:lnTo>
                  <a:pt x="1581" y="576"/>
                </a:lnTo>
                <a:lnTo>
                  <a:pt x="1454" y="549"/>
                </a:lnTo>
                <a:lnTo>
                  <a:pt x="1331" y="519"/>
                </a:lnTo>
                <a:lnTo>
                  <a:pt x="1214" y="489"/>
                </a:lnTo>
                <a:lnTo>
                  <a:pt x="1100" y="458"/>
                </a:lnTo>
                <a:lnTo>
                  <a:pt x="992" y="426"/>
                </a:lnTo>
                <a:lnTo>
                  <a:pt x="890" y="393"/>
                </a:lnTo>
                <a:lnTo>
                  <a:pt x="791" y="360"/>
                </a:lnTo>
                <a:lnTo>
                  <a:pt x="699" y="327"/>
                </a:lnTo>
                <a:lnTo>
                  <a:pt x="612" y="296"/>
                </a:lnTo>
                <a:lnTo>
                  <a:pt x="530" y="263"/>
                </a:lnTo>
                <a:lnTo>
                  <a:pt x="453" y="231"/>
                </a:lnTo>
                <a:lnTo>
                  <a:pt x="383" y="201"/>
                </a:lnTo>
                <a:lnTo>
                  <a:pt x="318" y="173"/>
                </a:lnTo>
                <a:lnTo>
                  <a:pt x="258" y="146"/>
                </a:lnTo>
                <a:lnTo>
                  <a:pt x="206" y="119"/>
                </a:lnTo>
                <a:lnTo>
                  <a:pt x="117" y="75"/>
                </a:lnTo>
                <a:lnTo>
                  <a:pt x="53" y="39"/>
                </a:lnTo>
                <a:lnTo>
                  <a:pt x="14" y="18"/>
                </a:lnTo>
                <a:lnTo>
                  <a:pt x="0" y="9"/>
                </a:lnTo>
                <a:lnTo>
                  <a:pt x="0" y="9"/>
                </a:lnTo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9"/>
          <p:cNvSpPr/>
          <p:nvPr/>
        </p:nvSpPr>
        <p:spPr>
          <a:xfrm rot="5400000" flipH="1">
            <a:off x="-2327674" y="2930129"/>
            <a:ext cx="6858000" cy="997742"/>
          </a:xfrm>
          <a:custGeom>
            <a:avLst/>
            <a:gdLst/>
            <a:cxnLst>
              <a:cxn ang="0">
                <a:pos x="14" y="126"/>
              </a:cxn>
              <a:cxn ang="0">
                <a:pos x="207" y="230"/>
              </a:cxn>
              <a:cxn ang="0">
                <a:pos x="387" y="314"/>
              </a:cxn>
              <a:cxn ang="0">
                <a:pos x="617" y="411"/>
              </a:cxn>
              <a:cxn ang="0">
                <a:pos x="894" y="512"/>
              </a:cxn>
              <a:cxn ang="0">
                <a:pos x="1218" y="610"/>
              </a:cxn>
              <a:cxn ang="0">
                <a:pos x="1586" y="700"/>
              </a:cxn>
              <a:cxn ang="0">
                <a:pos x="1992" y="772"/>
              </a:cxn>
              <a:cxn ang="0">
                <a:pos x="2361" y="814"/>
              </a:cxn>
              <a:cxn ang="0">
                <a:pos x="2594" y="830"/>
              </a:cxn>
              <a:cxn ang="0">
                <a:pos x="2835" y="838"/>
              </a:cxn>
              <a:cxn ang="0">
                <a:pos x="2999" y="838"/>
              </a:cxn>
              <a:cxn ang="0">
                <a:pos x="3239" y="830"/>
              </a:cxn>
              <a:cxn ang="0">
                <a:pos x="3471" y="814"/>
              </a:cxn>
              <a:cxn ang="0">
                <a:pos x="3834" y="770"/>
              </a:cxn>
              <a:cxn ang="0">
                <a:pos x="4233" y="698"/>
              </a:cxn>
              <a:cxn ang="0">
                <a:pos x="4592" y="608"/>
              </a:cxn>
              <a:cxn ang="0">
                <a:pos x="4905" y="508"/>
              </a:cxn>
              <a:cxn ang="0">
                <a:pos x="5174" y="405"/>
              </a:cxn>
              <a:cxn ang="0">
                <a:pos x="5394" y="308"/>
              </a:cxn>
              <a:cxn ang="0">
                <a:pos x="5564" y="222"/>
              </a:cxn>
              <a:cxn ang="0">
                <a:pos x="5748" y="117"/>
              </a:cxn>
              <a:cxn ang="0">
                <a:pos x="5760" y="0"/>
              </a:cxn>
              <a:cxn ang="0">
                <a:pos x="5649" y="63"/>
              </a:cxn>
              <a:cxn ang="0">
                <a:pos x="5456" y="159"/>
              </a:cxn>
              <a:cxn ang="0">
                <a:pos x="5252" y="248"/>
              </a:cxn>
              <a:cxn ang="0">
                <a:pos x="4998" y="342"/>
              </a:cxn>
              <a:cxn ang="0">
                <a:pos x="4700" y="439"/>
              </a:cxn>
              <a:cxn ang="0">
                <a:pos x="4355" y="527"/>
              </a:cxn>
              <a:cxn ang="0">
                <a:pos x="3968" y="601"/>
              </a:cxn>
              <a:cxn ang="0">
                <a:pos x="3539" y="656"/>
              </a:cxn>
              <a:cxn ang="0">
                <a:pos x="3231" y="677"/>
              </a:cxn>
              <a:cxn ang="0">
                <a:pos x="2990" y="685"/>
              </a:cxn>
              <a:cxn ang="0">
                <a:pos x="2825" y="685"/>
              </a:cxn>
              <a:cxn ang="0">
                <a:pos x="2583" y="677"/>
              </a:cxn>
              <a:cxn ang="0">
                <a:pos x="2126" y="643"/>
              </a:cxn>
              <a:cxn ang="0">
                <a:pos x="1706" y="583"/>
              </a:cxn>
              <a:cxn ang="0">
                <a:pos x="1326" y="506"/>
              </a:cxn>
              <a:cxn ang="0">
                <a:pos x="989" y="417"/>
              </a:cxn>
              <a:cxn ang="0">
                <a:pos x="698" y="326"/>
              </a:cxn>
              <a:cxn ang="0">
                <a:pos x="453" y="236"/>
              </a:cxn>
              <a:cxn ang="0">
                <a:pos x="206" y="131"/>
              </a:cxn>
              <a:cxn ang="0">
                <a:pos x="0" y="27"/>
              </a:cxn>
            </a:cxnLst>
            <a:rect l="0" t="0" r="r" b="b"/>
            <a:pathLst>
              <a:path w="5760" h="838">
                <a:moveTo>
                  <a:pt x="0" y="117"/>
                </a:moveTo>
                <a:lnTo>
                  <a:pt x="0" y="117"/>
                </a:lnTo>
                <a:lnTo>
                  <a:pt x="14" y="126"/>
                </a:lnTo>
                <a:lnTo>
                  <a:pt x="53" y="149"/>
                </a:lnTo>
                <a:lnTo>
                  <a:pt x="119" y="185"/>
                </a:lnTo>
                <a:lnTo>
                  <a:pt x="207" y="230"/>
                </a:lnTo>
                <a:lnTo>
                  <a:pt x="261" y="257"/>
                </a:lnTo>
                <a:lnTo>
                  <a:pt x="321" y="285"/>
                </a:lnTo>
                <a:lnTo>
                  <a:pt x="387" y="314"/>
                </a:lnTo>
                <a:lnTo>
                  <a:pt x="458" y="345"/>
                </a:lnTo>
                <a:lnTo>
                  <a:pt x="534" y="378"/>
                </a:lnTo>
                <a:lnTo>
                  <a:pt x="617" y="411"/>
                </a:lnTo>
                <a:lnTo>
                  <a:pt x="704" y="445"/>
                </a:lnTo>
                <a:lnTo>
                  <a:pt x="797" y="478"/>
                </a:lnTo>
                <a:lnTo>
                  <a:pt x="894" y="512"/>
                </a:lnTo>
                <a:lnTo>
                  <a:pt x="998" y="545"/>
                </a:lnTo>
                <a:lnTo>
                  <a:pt x="1106" y="578"/>
                </a:lnTo>
                <a:lnTo>
                  <a:pt x="1218" y="610"/>
                </a:lnTo>
                <a:lnTo>
                  <a:pt x="1337" y="641"/>
                </a:lnTo>
                <a:lnTo>
                  <a:pt x="1458" y="671"/>
                </a:lnTo>
                <a:lnTo>
                  <a:pt x="1586" y="700"/>
                </a:lnTo>
                <a:lnTo>
                  <a:pt x="1716" y="725"/>
                </a:lnTo>
                <a:lnTo>
                  <a:pt x="1853" y="749"/>
                </a:lnTo>
                <a:lnTo>
                  <a:pt x="1992" y="772"/>
                </a:lnTo>
                <a:lnTo>
                  <a:pt x="2136" y="791"/>
                </a:lnTo>
                <a:lnTo>
                  <a:pt x="2285" y="808"/>
                </a:lnTo>
                <a:lnTo>
                  <a:pt x="2361" y="814"/>
                </a:lnTo>
                <a:lnTo>
                  <a:pt x="2438" y="820"/>
                </a:lnTo>
                <a:lnTo>
                  <a:pt x="2514" y="826"/>
                </a:lnTo>
                <a:lnTo>
                  <a:pt x="2594" y="830"/>
                </a:lnTo>
                <a:lnTo>
                  <a:pt x="2673" y="833"/>
                </a:lnTo>
                <a:lnTo>
                  <a:pt x="2753" y="836"/>
                </a:lnTo>
                <a:lnTo>
                  <a:pt x="2835" y="838"/>
                </a:lnTo>
                <a:lnTo>
                  <a:pt x="2916" y="838"/>
                </a:lnTo>
                <a:lnTo>
                  <a:pt x="2916" y="838"/>
                </a:lnTo>
                <a:lnTo>
                  <a:pt x="2999" y="838"/>
                </a:lnTo>
                <a:lnTo>
                  <a:pt x="3080" y="836"/>
                </a:lnTo>
                <a:lnTo>
                  <a:pt x="3161" y="833"/>
                </a:lnTo>
                <a:lnTo>
                  <a:pt x="3239" y="830"/>
                </a:lnTo>
                <a:lnTo>
                  <a:pt x="3317" y="826"/>
                </a:lnTo>
                <a:lnTo>
                  <a:pt x="3395" y="820"/>
                </a:lnTo>
                <a:lnTo>
                  <a:pt x="3471" y="814"/>
                </a:lnTo>
                <a:lnTo>
                  <a:pt x="3545" y="806"/>
                </a:lnTo>
                <a:lnTo>
                  <a:pt x="3692" y="790"/>
                </a:lnTo>
                <a:lnTo>
                  <a:pt x="3834" y="770"/>
                </a:lnTo>
                <a:lnTo>
                  <a:pt x="3972" y="749"/>
                </a:lnTo>
                <a:lnTo>
                  <a:pt x="4106" y="724"/>
                </a:lnTo>
                <a:lnTo>
                  <a:pt x="4233" y="698"/>
                </a:lnTo>
                <a:lnTo>
                  <a:pt x="4358" y="670"/>
                </a:lnTo>
                <a:lnTo>
                  <a:pt x="4478" y="640"/>
                </a:lnTo>
                <a:lnTo>
                  <a:pt x="4592" y="608"/>
                </a:lnTo>
                <a:lnTo>
                  <a:pt x="4701" y="575"/>
                </a:lnTo>
                <a:lnTo>
                  <a:pt x="4806" y="542"/>
                </a:lnTo>
                <a:lnTo>
                  <a:pt x="4905" y="508"/>
                </a:lnTo>
                <a:lnTo>
                  <a:pt x="5000" y="473"/>
                </a:lnTo>
                <a:lnTo>
                  <a:pt x="5090" y="440"/>
                </a:lnTo>
                <a:lnTo>
                  <a:pt x="5174" y="405"/>
                </a:lnTo>
                <a:lnTo>
                  <a:pt x="5252" y="372"/>
                </a:lnTo>
                <a:lnTo>
                  <a:pt x="5325" y="339"/>
                </a:lnTo>
                <a:lnTo>
                  <a:pt x="5394" y="308"/>
                </a:lnTo>
                <a:lnTo>
                  <a:pt x="5456" y="278"/>
                </a:lnTo>
                <a:lnTo>
                  <a:pt x="5513" y="249"/>
                </a:lnTo>
                <a:lnTo>
                  <a:pt x="5564" y="222"/>
                </a:lnTo>
                <a:lnTo>
                  <a:pt x="5649" y="176"/>
                </a:lnTo>
                <a:lnTo>
                  <a:pt x="5711" y="140"/>
                </a:lnTo>
                <a:lnTo>
                  <a:pt x="5748" y="117"/>
                </a:lnTo>
                <a:lnTo>
                  <a:pt x="5760" y="108"/>
                </a:lnTo>
                <a:lnTo>
                  <a:pt x="5760" y="0"/>
                </a:lnTo>
                <a:lnTo>
                  <a:pt x="5760" y="0"/>
                </a:lnTo>
                <a:lnTo>
                  <a:pt x="5748" y="8"/>
                </a:lnTo>
                <a:lnTo>
                  <a:pt x="5711" y="30"/>
                </a:lnTo>
                <a:lnTo>
                  <a:pt x="5649" y="63"/>
                </a:lnTo>
                <a:lnTo>
                  <a:pt x="5564" y="108"/>
                </a:lnTo>
                <a:lnTo>
                  <a:pt x="5513" y="132"/>
                </a:lnTo>
                <a:lnTo>
                  <a:pt x="5456" y="159"/>
                </a:lnTo>
                <a:lnTo>
                  <a:pt x="5393" y="188"/>
                </a:lnTo>
                <a:lnTo>
                  <a:pt x="5325" y="218"/>
                </a:lnTo>
                <a:lnTo>
                  <a:pt x="5252" y="248"/>
                </a:lnTo>
                <a:lnTo>
                  <a:pt x="5172" y="279"/>
                </a:lnTo>
                <a:lnTo>
                  <a:pt x="5088" y="311"/>
                </a:lnTo>
                <a:lnTo>
                  <a:pt x="4998" y="342"/>
                </a:lnTo>
                <a:lnTo>
                  <a:pt x="4904" y="375"/>
                </a:lnTo>
                <a:lnTo>
                  <a:pt x="4805" y="407"/>
                </a:lnTo>
                <a:lnTo>
                  <a:pt x="4700" y="439"/>
                </a:lnTo>
                <a:lnTo>
                  <a:pt x="4589" y="469"/>
                </a:lnTo>
                <a:lnTo>
                  <a:pt x="4475" y="499"/>
                </a:lnTo>
                <a:lnTo>
                  <a:pt x="4355" y="527"/>
                </a:lnTo>
                <a:lnTo>
                  <a:pt x="4230" y="553"/>
                </a:lnTo>
                <a:lnTo>
                  <a:pt x="4101" y="578"/>
                </a:lnTo>
                <a:lnTo>
                  <a:pt x="3968" y="601"/>
                </a:lnTo>
                <a:lnTo>
                  <a:pt x="3830" y="622"/>
                </a:lnTo>
                <a:lnTo>
                  <a:pt x="3687" y="640"/>
                </a:lnTo>
                <a:lnTo>
                  <a:pt x="3539" y="656"/>
                </a:lnTo>
                <a:lnTo>
                  <a:pt x="3387" y="668"/>
                </a:lnTo>
                <a:lnTo>
                  <a:pt x="3311" y="673"/>
                </a:lnTo>
                <a:lnTo>
                  <a:pt x="3231" y="677"/>
                </a:lnTo>
                <a:lnTo>
                  <a:pt x="3153" y="680"/>
                </a:lnTo>
                <a:lnTo>
                  <a:pt x="3072" y="683"/>
                </a:lnTo>
                <a:lnTo>
                  <a:pt x="2990" y="685"/>
                </a:lnTo>
                <a:lnTo>
                  <a:pt x="2907" y="685"/>
                </a:lnTo>
                <a:lnTo>
                  <a:pt x="2907" y="685"/>
                </a:lnTo>
                <a:lnTo>
                  <a:pt x="2825" y="685"/>
                </a:lnTo>
                <a:lnTo>
                  <a:pt x="2744" y="683"/>
                </a:lnTo>
                <a:lnTo>
                  <a:pt x="2663" y="682"/>
                </a:lnTo>
                <a:lnTo>
                  <a:pt x="2583" y="677"/>
                </a:lnTo>
                <a:lnTo>
                  <a:pt x="2426" y="668"/>
                </a:lnTo>
                <a:lnTo>
                  <a:pt x="2274" y="656"/>
                </a:lnTo>
                <a:lnTo>
                  <a:pt x="2126" y="643"/>
                </a:lnTo>
                <a:lnTo>
                  <a:pt x="1982" y="625"/>
                </a:lnTo>
                <a:lnTo>
                  <a:pt x="1841" y="605"/>
                </a:lnTo>
                <a:lnTo>
                  <a:pt x="1706" y="583"/>
                </a:lnTo>
                <a:lnTo>
                  <a:pt x="1574" y="559"/>
                </a:lnTo>
                <a:lnTo>
                  <a:pt x="1448" y="533"/>
                </a:lnTo>
                <a:lnTo>
                  <a:pt x="1326" y="506"/>
                </a:lnTo>
                <a:lnTo>
                  <a:pt x="1209" y="478"/>
                </a:lnTo>
                <a:lnTo>
                  <a:pt x="1097" y="448"/>
                </a:lnTo>
                <a:lnTo>
                  <a:pt x="989" y="417"/>
                </a:lnTo>
                <a:lnTo>
                  <a:pt x="887" y="387"/>
                </a:lnTo>
                <a:lnTo>
                  <a:pt x="789" y="356"/>
                </a:lnTo>
                <a:lnTo>
                  <a:pt x="698" y="326"/>
                </a:lnTo>
                <a:lnTo>
                  <a:pt x="611" y="294"/>
                </a:lnTo>
                <a:lnTo>
                  <a:pt x="528" y="264"/>
                </a:lnTo>
                <a:lnTo>
                  <a:pt x="453" y="236"/>
                </a:lnTo>
                <a:lnTo>
                  <a:pt x="383" y="207"/>
                </a:lnTo>
                <a:lnTo>
                  <a:pt x="318" y="180"/>
                </a:lnTo>
                <a:lnTo>
                  <a:pt x="206" y="131"/>
                </a:lnTo>
                <a:lnTo>
                  <a:pt x="117" y="89"/>
                </a:lnTo>
                <a:lnTo>
                  <a:pt x="53" y="56"/>
                </a:lnTo>
                <a:lnTo>
                  <a:pt x="0" y="27"/>
                </a:lnTo>
                <a:lnTo>
                  <a:pt x="0" y="117"/>
                </a:lnTo>
              </a:path>
            </a:pathLst>
          </a:custGeom>
          <a:gradFill flip="none" rotWithShape="1">
            <a:gsLst>
              <a:gs pos="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25000"/>
                  <a:lumOff val="7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  <a:effectLst>
            <a:glow rad="139700">
              <a:schemeClr val="accent4">
                <a:lumMod val="50000"/>
                <a:alpha val="40000"/>
              </a:schemeClr>
            </a:glow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 rot="5400000">
            <a:off x="5706137" y="-1491328"/>
            <a:ext cx="1946535" cy="49291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85852" y="4673619"/>
            <a:ext cx="7248548" cy="898521"/>
          </a:xfrm>
        </p:spPr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85851" y="4102115"/>
            <a:ext cx="7226777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921D0729-DC21-4406-8543-A9A5C4607D5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3381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58016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57200" y="1406978"/>
            <a:ext cx="3995057" cy="4786313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9"/>
          <p:cNvSpPr>
            <a:spLocks noGrp="1"/>
          </p:cNvSpPr>
          <p:nvPr>
            <p:ph sz="quarter" idx="14"/>
          </p:nvPr>
        </p:nvSpPr>
        <p:spPr>
          <a:xfrm>
            <a:off x="4691743" y="1406978"/>
            <a:ext cx="3995057" cy="4786313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51B89687-BED7-405C-B823-649B208AB6D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EE5EC5C5-712D-40B4-A8AB-E15DAAD17B8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69C6D3E7-6D7E-4180-9E47-67265A68C3D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3"/>
          </p:nvPr>
        </p:nvSpPr>
        <p:spPr>
          <a:xfrm>
            <a:off x="461283" y="1357313"/>
            <a:ext cx="4034517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16"/>
          <p:cNvSpPr>
            <a:spLocks noGrp="1"/>
          </p:cNvSpPr>
          <p:nvPr>
            <p:ph sz="quarter" idx="14"/>
          </p:nvPr>
        </p:nvSpPr>
        <p:spPr>
          <a:xfrm>
            <a:off x="4652283" y="1357313"/>
            <a:ext cx="4034517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16"/>
          <p:cNvSpPr>
            <a:spLocks noGrp="1"/>
          </p:cNvSpPr>
          <p:nvPr>
            <p:ph sz="quarter" idx="15"/>
          </p:nvPr>
        </p:nvSpPr>
        <p:spPr>
          <a:xfrm>
            <a:off x="461283" y="3857628"/>
            <a:ext cx="4034517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16"/>
          <p:cNvSpPr>
            <a:spLocks noGrp="1"/>
          </p:cNvSpPr>
          <p:nvPr>
            <p:ph sz="quarter" idx="16"/>
          </p:nvPr>
        </p:nvSpPr>
        <p:spPr>
          <a:xfrm>
            <a:off x="4652283" y="3857628"/>
            <a:ext cx="4034517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6D0D84AE-F08A-4B22-9FEE-D8BA412E9CF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572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143000"/>
            <a:ext cx="5486400" cy="3584591"/>
          </a:xfrm>
          <a:solidFill>
            <a:schemeClr val="bg2">
              <a:lumMod val="90000"/>
              <a:lumOff val="1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789731"/>
            <a:ext cx="5486400" cy="119742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A0A8B74-251C-4687-840B-E3CEDC0D3C3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상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T_24 그래픽선.png"/>
          <p:cNvPicPr>
            <a:picLocks noChangeAspect="1"/>
          </p:cNvPicPr>
          <p:nvPr/>
        </p:nvPicPr>
        <p:blipFill rotWithShape="1">
          <a:blip r:embed="rId15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>
            <a:off x="0" y="0"/>
            <a:ext cx="2598057" cy="6579032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92449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ko-KR" altLang="en-US" sz="1200" kern="120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404EB2C3-A3CC-48C7-918C-5F3A38C1CAA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4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bg2">
            <a:lumMod val="50000"/>
            <a:lumOff val="50000"/>
          </a:schemeClr>
        </a:buClr>
        <a:buFont typeface="Arial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Yoon 윤고딕 550_TT"/>
        <a:buChar char="-"/>
        <a:defRPr sz="18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328863" indent="-173038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601913" indent="-185738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2873375" indent="-184150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lang="en-US" altLang="ko-KR" sz="1600" kern="1200" dirty="0" smtClean="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135313" indent="-174625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6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8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상상">
  <a:themeElements>
    <a:clrScheme name="상상">
      <a:dk1>
        <a:sysClr val="windowText" lastClr="000000"/>
      </a:dk1>
      <a:lt1>
        <a:sysClr val="window" lastClr="ffffff"/>
      </a:lt1>
      <a:dk2>
        <a:srgbClr val="323010"/>
      </a:dk2>
      <a:lt2>
        <a:srgbClr val="2f9ca7"/>
      </a:lt2>
      <a:accent1>
        <a:srgbClr val="52431a"/>
      </a:accent1>
      <a:accent2>
        <a:srgbClr val="6b6823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상상">
      <a:majorFont>
        <a:latin typeface="Verdana"/>
        <a:ea typeface="HY울릉도M"/>
        <a:cs typeface=""/>
      </a:majorFont>
      <a:minorFont>
        <a:latin typeface="Arial"/>
        <a:ea typeface="함초롬돋움"/>
        <a:cs typeface=""/>
      </a:minorFont>
    </a:fontScheme>
    <a:fmtScheme name="상상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3810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  <a:satMod val="50000"/>
                <a:lumMod val="20000"/>
              </a:schemeClr>
            </a:gs>
            <a:gs pos="45000">
              <a:schemeClr val="phClr">
                <a:tint val="100000"/>
                <a:shade val="100000"/>
                <a:alpha val="100000"/>
                <a:hueMod val="100000"/>
                <a:satMod val="9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상상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2016-10-12T21:58:43.594</dcterms:modified>
  <cp:revision>18</cp:revision>
</cp:coreProperties>
</file>