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412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>
    <p:restoredLeft sz="8253"/>
    <p:restoredTop sz="96275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-21772" y="0"/>
            <a:ext cx="9165772" cy="6943724"/>
            <a:chOff x="-21772" y="0"/>
            <a:chExt cx="9165772" cy="6943724"/>
          </a:xfrm>
        </p:grpSpPr>
        <p:sp>
          <p:nvSpPr>
            <p:cNvPr id="8" name="Freeform 17"/>
            <p:cNvSpPr>
              <a:spLocks noEditPoints="1"/>
            </p:cNvSpPr>
            <p:nvPr/>
          </p:nvSpPr>
          <p:spPr>
            <a:xfrm>
              <a:off x="2514600" y="2133600"/>
              <a:ext cx="6629400" cy="4724400"/>
            </a:xfrm>
            <a:custGeom>
              <a:avLst/>
              <a:gdLst/>
              <a:cxnLst>
                <a:cxn ang="0">
                  <a:pos x="0" y="3946"/>
                </a:cxn>
                <a:cxn ang="0">
                  <a:pos x="56" y="3948"/>
                </a:cxn>
                <a:cxn ang="0">
                  <a:pos x="126" y="3946"/>
                </a:cxn>
                <a:cxn ang="0">
                  <a:pos x="4656" y="0"/>
                </a:cxn>
                <a:cxn ang="0">
                  <a:pos x="4582" y="334"/>
                </a:cxn>
                <a:cxn ang="0">
                  <a:pos x="4496" y="648"/>
                </a:cxn>
                <a:cxn ang="0">
                  <a:pos x="4396" y="942"/>
                </a:cxn>
                <a:cxn ang="0">
                  <a:pos x="4286" y="1220"/>
                </a:cxn>
                <a:cxn ang="0">
                  <a:pos x="4164" y="1480"/>
                </a:cxn>
                <a:cxn ang="0">
                  <a:pos x="4034" y="1722"/>
                </a:cxn>
                <a:cxn ang="0">
                  <a:pos x="3894" y="1948"/>
                </a:cxn>
                <a:cxn ang="0">
                  <a:pos x="3744" y="2158"/>
                </a:cxn>
                <a:cxn ang="0">
                  <a:pos x="3590" y="2354"/>
                </a:cxn>
                <a:cxn ang="0">
                  <a:pos x="3428" y="2534"/>
                </a:cxn>
                <a:cxn ang="0">
                  <a:pos x="3260" y="2700"/>
                </a:cxn>
                <a:cxn ang="0">
                  <a:pos x="3090" y="2852"/>
                </a:cxn>
                <a:cxn ang="0">
                  <a:pos x="2914" y="2992"/>
                </a:cxn>
                <a:cxn ang="0">
                  <a:pos x="2738" y="3120"/>
                </a:cxn>
                <a:cxn ang="0">
                  <a:pos x="2558" y="3236"/>
                </a:cxn>
                <a:cxn ang="0">
                  <a:pos x="2378" y="3340"/>
                </a:cxn>
                <a:cxn ang="0">
                  <a:pos x="2198" y="3432"/>
                </a:cxn>
                <a:cxn ang="0">
                  <a:pos x="2020" y="3516"/>
                </a:cxn>
                <a:cxn ang="0">
                  <a:pos x="1842" y="3590"/>
                </a:cxn>
                <a:cxn ang="0">
                  <a:pos x="1668" y="3656"/>
                </a:cxn>
                <a:cxn ang="0">
                  <a:pos x="1498" y="3712"/>
                </a:cxn>
                <a:cxn ang="0">
                  <a:pos x="1332" y="3760"/>
                </a:cxn>
                <a:cxn ang="0">
                  <a:pos x="1172" y="3802"/>
                </a:cxn>
                <a:cxn ang="0">
                  <a:pos x="1018" y="3838"/>
                </a:cxn>
                <a:cxn ang="0">
                  <a:pos x="734" y="3890"/>
                </a:cxn>
                <a:cxn ang="0">
                  <a:pos x="486" y="3922"/>
                </a:cxn>
                <a:cxn ang="0">
                  <a:pos x="280" y="3940"/>
                </a:cxn>
                <a:cxn ang="0">
                  <a:pos x="126" y="3946"/>
                </a:cxn>
                <a:cxn ang="0">
                  <a:pos x="4656" y="0"/>
                </a:cxn>
              </a:cxnLst>
              <a:rect l="0" t="0" r="r" b="b"/>
              <a:pathLst>
                <a:path w="4656" h="3948">
                  <a:moveTo>
                    <a:pt x="126" y="3946"/>
                  </a:moveTo>
                  <a:lnTo>
                    <a:pt x="0" y="3946"/>
                  </a:lnTo>
                  <a:lnTo>
                    <a:pt x="0" y="3946"/>
                  </a:lnTo>
                  <a:lnTo>
                    <a:pt x="56" y="3948"/>
                  </a:lnTo>
                  <a:lnTo>
                    <a:pt x="56" y="3948"/>
                  </a:lnTo>
                  <a:lnTo>
                    <a:pt x="126" y="3946"/>
                  </a:lnTo>
                  <a:moveTo>
                    <a:pt x="4656" y="0"/>
                  </a:moveTo>
                  <a:lnTo>
                    <a:pt x="4656" y="0"/>
                  </a:lnTo>
                  <a:lnTo>
                    <a:pt x="4620" y="170"/>
                  </a:lnTo>
                  <a:lnTo>
                    <a:pt x="4582" y="334"/>
                  </a:lnTo>
                  <a:lnTo>
                    <a:pt x="4540" y="494"/>
                  </a:lnTo>
                  <a:lnTo>
                    <a:pt x="4496" y="648"/>
                  </a:lnTo>
                  <a:lnTo>
                    <a:pt x="4448" y="798"/>
                  </a:lnTo>
                  <a:lnTo>
                    <a:pt x="4396" y="942"/>
                  </a:lnTo>
                  <a:lnTo>
                    <a:pt x="4342" y="1084"/>
                  </a:lnTo>
                  <a:lnTo>
                    <a:pt x="4286" y="1220"/>
                  </a:lnTo>
                  <a:lnTo>
                    <a:pt x="4226" y="1352"/>
                  </a:lnTo>
                  <a:lnTo>
                    <a:pt x="4164" y="1480"/>
                  </a:lnTo>
                  <a:lnTo>
                    <a:pt x="4100" y="1602"/>
                  </a:lnTo>
                  <a:lnTo>
                    <a:pt x="4034" y="1722"/>
                  </a:lnTo>
                  <a:lnTo>
                    <a:pt x="3964" y="1836"/>
                  </a:lnTo>
                  <a:lnTo>
                    <a:pt x="3894" y="1948"/>
                  </a:lnTo>
                  <a:lnTo>
                    <a:pt x="3820" y="2056"/>
                  </a:lnTo>
                  <a:lnTo>
                    <a:pt x="3744" y="2158"/>
                  </a:lnTo>
                  <a:lnTo>
                    <a:pt x="3668" y="2258"/>
                  </a:lnTo>
                  <a:lnTo>
                    <a:pt x="3590" y="2354"/>
                  </a:lnTo>
                  <a:lnTo>
                    <a:pt x="3510" y="2446"/>
                  </a:lnTo>
                  <a:lnTo>
                    <a:pt x="3428" y="2534"/>
                  </a:lnTo>
                  <a:lnTo>
                    <a:pt x="3344" y="2618"/>
                  </a:lnTo>
                  <a:lnTo>
                    <a:pt x="3260" y="2700"/>
                  </a:lnTo>
                  <a:lnTo>
                    <a:pt x="3176" y="2778"/>
                  </a:lnTo>
                  <a:lnTo>
                    <a:pt x="3090" y="2852"/>
                  </a:lnTo>
                  <a:lnTo>
                    <a:pt x="3002" y="2924"/>
                  </a:lnTo>
                  <a:lnTo>
                    <a:pt x="2914" y="2992"/>
                  </a:lnTo>
                  <a:lnTo>
                    <a:pt x="2826" y="3058"/>
                  </a:lnTo>
                  <a:lnTo>
                    <a:pt x="2738" y="3120"/>
                  </a:lnTo>
                  <a:lnTo>
                    <a:pt x="2648" y="3178"/>
                  </a:lnTo>
                  <a:lnTo>
                    <a:pt x="2558" y="3236"/>
                  </a:lnTo>
                  <a:lnTo>
                    <a:pt x="2468" y="3288"/>
                  </a:lnTo>
                  <a:lnTo>
                    <a:pt x="2378" y="3340"/>
                  </a:lnTo>
                  <a:lnTo>
                    <a:pt x="2288" y="3388"/>
                  </a:lnTo>
                  <a:lnTo>
                    <a:pt x="2198" y="3432"/>
                  </a:lnTo>
                  <a:lnTo>
                    <a:pt x="2108" y="3476"/>
                  </a:lnTo>
                  <a:lnTo>
                    <a:pt x="2020" y="3516"/>
                  </a:lnTo>
                  <a:lnTo>
                    <a:pt x="1930" y="3554"/>
                  </a:lnTo>
                  <a:lnTo>
                    <a:pt x="1842" y="3590"/>
                  </a:lnTo>
                  <a:lnTo>
                    <a:pt x="1756" y="3624"/>
                  </a:lnTo>
                  <a:lnTo>
                    <a:pt x="1668" y="3656"/>
                  </a:lnTo>
                  <a:lnTo>
                    <a:pt x="1582" y="3684"/>
                  </a:lnTo>
                  <a:lnTo>
                    <a:pt x="1498" y="3712"/>
                  </a:lnTo>
                  <a:lnTo>
                    <a:pt x="1414" y="3738"/>
                  </a:lnTo>
                  <a:lnTo>
                    <a:pt x="1332" y="3760"/>
                  </a:lnTo>
                  <a:lnTo>
                    <a:pt x="1252" y="3782"/>
                  </a:lnTo>
                  <a:lnTo>
                    <a:pt x="1172" y="3802"/>
                  </a:lnTo>
                  <a:lnTo>
                    <a:pt x="1094" y="3820"/>
                  </a:lnTo>
                  <a:lnTo>
                    <a:pt x="1018" y="3838"/>
                  </a:lnTo>
                  <a:lnTo>
                    <a:pt x="872" y="3866"/>
                  </a:lnTo>
                  <a:lnTo>
                    <a:pt x="734" y="3890"/>
                  </a:lnTo>
                  <a:lnTo>
                    <a:pt x="604" y="3908"/>
                  </a:lnTo>
                  <a:lnTo>
                    <a:pt x="486" y="3922"/>
                  </a:lnTo>
                  <a:lnTo>
                    <a:pt x="378" y="3932"/>
                  </a:lnTo>
                  <a:lnTo>
                    <a:pt x="280" y="3940"/>
                  </a:lnTo>
                  <a:lnTo>
                    <a:pt x="196" y="3944"/>
                  </a:lnTo>
                  <a:lnTo>
                    <a:pt x="126" y="3946"/>
                  </a:lnTo>
                  <a:lnTo>
                    <a:pt x="4656" y="3940"/>
                  </a:lnTo>
                  <a:lnTo>
                    <a:pt x="4656" y="0"/>
                  </a:lnTo>
                </a:path>
              </a:pathLst>
            </a:custGeom>
            <a:solidFill>
              <a:schemeClr val="accent1">
                <a:lumMod val="75000"/>
                <a:alpha val="14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Freeform 39"/>
            <p:cNvSpPr/>
            <p:nvPr/>
          </p:nvSpPr>
          <p:spPr>
            <a:xfrm>
              <a:off x="5791200" y="2434284"/>
              <a:ext cx="3350686" cy="4436416"/>
            </a:xfrm>
            <a:custGeom>
              <a:avLst/>
              <a:gdLst/>
              <a:cxnLst>
                <a:cxn ang="0">
                  <a:pos x="2818" y="0"/>
                </a:cxn>
                <a:cxn ang="0">
                  <a:pos x="2818" y="0"/>
                </a:cxn>
                <a:cxn ang="0">
                  <a:pos x="2812" y="88"/>
                </a:cxn>
                <a:cxn ang="0">
                  <a:pos x="2804" y="176"/>
                </a:cxn>
                <a:cxn ang="0">
                  <a:pos x="2797" y="263"/>
                </a:cxn>
                <a:cxn ang="0">
                  <a:pos x="2788" y="348"/>
                </a:cxn>
                <a:cxn ang="0">
                  <a:pos x="2779" y="431"/>
                </a:cxn>
                <a:cxn ang="0">
                  <a:pos x="2768" y="515"/>
                </a:cxn>
                <a:cxn ang="0">
                  <a:pos x="2745" y="676"/>
                </a:cxn>
                <a:cxn ang="0">
                  <a:pos x="2719" y="834"/>
                </a:cxn>
                <a:cxn ang="0">
                  <a:pos x="2690" y="987"/>
                </a:cxn>
                <a:cxn ang="0">
                  <a:pos x="2658" y="1135"/>
                </a:cxn>
                <a:cxn ang="0">
                  <a:pos x="2624" y="1279"/>
                </a:cxn>
                <a:cxn ang="0">
                  <a:pos x="2587" y="1419"/>
                </a:cxn>
                <a:cxn ang="0">
                  <a:pos x="2549" y="1555"/>
                </a:cxn>
                <a:cxn ang="0">
                  <a:pos x="2508" y="1686"/>
                </a:cxn>
                <a:cxn ang="0">
                  <a:pos x="2464" y="1814"/>
                </a:cxn>
                <a:cxn ang="0">
                  <a:pos x="2418" y="1937"/>
                </a:cxn>
                <a:cxn ang="0">
                  <a:pos x="2371" y="2055"/>
                </a:cxn>
                <a:cxn ang="0">
                  <a:pos x="2321" y="2171"/>
                </a:cxn>
                <a:cxn ang="0">
                  <a:pos x="2271" y="2282"/>
                </a:cxn>
                <a:cxn ang="0">
                  <a:pos x="2218" y="2389"/>
                </a:cxn>
                <a:cxn ang="0">
                  <a:pos x="2165" y="2494"/>
                </a:cxn>
                <a:cxn ang="0">
                  <a:pos x="2109" y="2593"/>
                </a:cxn>
                <a:cxn ang="0">
                  <a:pos x="2052" y="2690"/>
                </a:cxn>
                <a:cxn ang="0">
                  <a:pos x="1995" y="2783"/>
                </a:cxn>
                <a:cxn ang="0">
                  <a:pos x="1935" y="2872"/>
                </a:cxn>
                <a:cxn ang="0">
                  <a:pos x="1876" y="2959"/>
                </a:cxn>
                <a:cxn ang="0">
                  <a:pos x="1815" y="3041"/>
                </a:cxn>
                <a:cxn ang="0">
                  <a:pos x="1753" y="3120"/>
                </a:cxn>
                <a:cxn ang="0">
                  <a:pos x="1692" y="3196"/>
                </a:cxn>
                <a:cxn ang="0">
                  <a:pos x="1630" y="3269"/>
                </a:cxn>
                <a:cxn ang="0">
                  <a:pos x="1566" y="3339"/>
                </a:cxn>
                <a:cxn ang="0">
                  <a:pos x="1504" y="3406"/>
                </a:cxn>
                <a:cxn ang="0">
                  <a:pos x="1440" y="3469"/>
                </a:cxn>
                <a:cxn ang="0">
                  <a:pos x="1378" y="3530"/>
                </a:cxn>
                <a:cxn ang="0">
                  <a:pos x="1314" y="3588"/>
                </a:cxn>
                <a:cxn ang="0">
                  <a:pos x="1252" y="3644"/>
                </a:cxn>
                <a:cxn ang="0">
                  <a:pos x="1188" y="3696"/>
                </a:cxn>
                <a:cxn ang="0">
                  <a:pos x="1126" y="3746"/>
                </a:cxn>
                <a:cxn ang="0">
                  <a:pos x="1065" y="3793"/>
                </a:cxn>
                <a:cxn ang="0">
                  <a:pos x="1003" y="3838"/>
                </a:cxn>
                <a:cxn ang="0">
                  <a:pos x="943" y="3879"/>
                </a:cxn>
                <a:cxn ang="0">
                  <a:pos x="883" y="3921"/>
                </a:cxn>
                <a:cxn ang="0">
                  <a:pos x="825" y="3957"/>
                </a:cxn>
                <a:cxn ang="0">
                  <a:pos x="767" y="3993"/>
                </a:cxn>
                <a:cxn ang="0">
                  <a:pos x="711" y="4025"/>
                </a:cxn>
                <a:cxn ang="0">
                  <a:pos x="656" y="4057"/>
                </a:cxn>
                <a:cxn ang="0">
                  <a:pos x="603" y="4085"/>
                </a:cxn>
                <a:cxn ang="0">
                  <a:pos x="550" y="4112"/>
                </a:cxn>
                <a:cxn ang="0">
                  <a:pos x="500" y="4136"/>
                </a:cxn>
                <a:cxn ang="0">
                  <a:pos x="451" y="4159"/>
                </a:cxn>
                <a:cxn ang="0">
                  <a:pos x="404" y="4180"/>
                </a:cxn>
                <a:cxn ang="0">
                  <a:pos x="317" y="4217"/>
                </a:cxn>
                <a:cxn ang="0">
                  <a:pos x="239" y="4247"/>
                </a:cxn>
                <a:cxn ang="0">
                  <a:pos x="169" y="4271"/>
                </a:cxn>
                <a:cxn ang="0">
                  <a:pos x="111" y="4291"/>
                </a:cxn>
                <a:cxn ang="0">
                  <a:pos x="64" y="4305"/>
                </a:cxn>
                <a:cxn ang="0">
                  <a:pos x="29" y="4314"/>
                </a:cxn>
                <a:cxn ang="0">
                  <a:pos x="0" y="4320"/>
                </a:cxn>
                <a:cxn ang="0">
                  <a:pos x="2818" y="4314"/>
                </a:cxn>
                <a:cxn ang="0">
                  <a:pos x="2818" y="0"/>
                </a:cxn>
              </a:cxnLst>
              <a:rect l="0" t="0" r="r" b="b"/>
              <a:pathLst>
                <a:path w="2818" h="4320">
                  <a:moveTo>
                    <a:pt x="2818" y="0"/>
                  </a:moveTo>
                  <a:lnTo>
                    <a:pt x="2818" y="0"/>
                  </a:lnTo>
                  <a:lnTo>
                    <a:pt x="2812" y="88"/>
                  </a:lnTo>
                  <a:lnTo>
                    <a:pt x="2804" y="176"/>
                  </a:lnTo>
                  <a:lnTo>
                    <a:pt x="2797" y="263"/>
                  </a:lnTo>
                  <a:lnTo>
                    <a:pt x="2788" y="348"/>
                  </a:lnTo>
                  <a:lnTo>
                    <a:pt x="2779" y="431"/>
                  </a:lnTo>
                  <a:lnTo>
                    <a:pt x="2768" y="515"/>
                  </a:lnTo>
                  <a:lnTo>
                    <a:pt x="2745" y="676"/>
                  </a:lnTo>
                  <a:lnTo>
                    <a:pt x="2719" y="834"/>
                  </a:lnTo>
                  <a:lnTo>
                    <a:pt x="2690" y="987"/>
                  </a:lnTo>
                  <a:lnTo>
                    <a:pt x="2658" y="1135"/>
                  </a:lnTo>
                  <a:lnTo>
                    <a:pt x="2624" y="1279"/>
                  </a:lnTo>
                  <a:lnTo>
                    <a:pt x="2587" y="1419"/>
                  </a:lnTo>
                  <a:lnTo>
                    <a:pt x="2549" y="1555"/>
                  </a:lnTo>
                  <a:lnTo>
                    <a:pt x="2508" y="1686"/>
                  </a:lnTo>
                  <a:lnTo>
                    <a:pt x="2464" y="1814"/>
                  </a:lnTo>
                  <a:lnTo>
                    <a:pt x="2418" y="1937"/>
                  </a:lnTo>
                  <a:lnTo>
                    <a:pt x="2371" y="2055"/>
                  </a:lnTo>
                  <a:lnTo>
                    <a:pt x="2321" y="2171"/>
                  </a:lnTo>
                  <a:lnTo>
                    <a:pt x="2271" y="2282"/>
                  </a:lnTo>
                  <a:lnTo>
                    <a:pt x="2218" y="2389"/>
                  </a:lnTo>
                  <a:lnTo>
                    <a:pt x="2165" y="2494"/>
                  </a:lnTo>
                  <a:lnTo>
                    <a:pt x="2109" y="2593"/>
                  </a:lnTo>
                  <a:lnTo>
                    <a:pt x="2052" y="2690"/>
                  </a:lnTo>
                  <a:lnTo>
                    <a:pt x="1995" y="2783"/>
                  </a:lnTo>
                  <a:lnTo>
                    <a:pt x="1935" y="2872"/>
                  </a:lnTo>
                  <a:lnTo>
                    <a:pt x="1876" y="2959"/>
                  </a:lnTo>
                  <a:lnTo>
                    <a:pt x="1815" y="3041"/>
                  </a:lnTo>
                  <a:lnTo>
                    <a:pt x="1753" y="3120"/>
                  </a:lnTo>
                  <a:lnTo>
                    <a:pt x="1692" y="3196"/>
                  </a:lnTo>
                  <a:lnTo>
                    <a:pt x="1630" y="3269"/>
                  </a:lnTo>
                  <a:lnTo>
                    <a:pt x="1566" y="3339"/>
                  </a:lnTo>
                  <a:lnTo>
                    <a:pt x="1504" y="3406"/>
                  </a:lnTo>
                  <a:lnTo>
                    <a:pt x="1440" y="3469"/>
                  </a:lnTo>
                  <a:lnTo>
                    <a:pt x="1378" y="3530"/>
                  </a:lnTo>
                  <a:lnTo>
                    <a:pt x="1314" y="3588"/>
                  </a:lnTo>
                  <a:lnTo>
                    <a:pt x="1252" y="3644"/>
                  </a:lnTo>
                  <a:lnTo>
                    <a:pt x="1188" y="3696"/>
                  </a:lnTo>
                  <a:lnTo>
                    <a:pt x="1126" y="3746"/>
                  </a:lnTo>
                  <a:lnTo>
                    <a:pt x="1065" y="3793"/>
                  </a:lnTo>
                  <a:lnTo>
                    <a:pt x="1003" y="3838"/>
                  </a:lnTo>
                  <a:lnTo>
                    <a:pt x="943" y="3879"/>
                  </a:lnTo>
                  <a:lnTo>
                    <a:pt x="883" y="3921"/>
                  </a:lnTo>
                  <a:lnTo>
                    <a:pt x="825" y="3957"/>
                  </a:lnTo>
                  <a:lnTo>
                    <a:pt x="767" y="3993"/>
                  </a:lnTo>
                  <a:lnTo>
                    <a:pt x="711" y="4025"/>
                  </a:lnTo>
                  <a:lnTo>
                    <a:pt x="656" y="4057"/>
                  </a:lnTo>
                  <a:lnTo>
                    <a:pt x="603" y="4085"/>
                  </a:lnTo>
                  <a:lnTo>
                    <a:pt x="550" y="4112"/>
                  </a:lnTo>
                  <a:lnTo>
                    <a:pt x="500" y="4136"/>
                  </a:lnTo>
                  <a:lnTo>
                    <a:pt x="451" y="4159"/>
                  </a:lnTo>
                  <a:lnTo>
                    <a:pt x="404" y="4180"/>
                  </a:lnTo>
                  <a:lnTo>
                    <a:pt x="317" y="4217"/>
                  </a:lnTo>
                  <a:lnTo>
                    <a:pt x="239" y="4247"/>
                  </a:lnTo>
                  <a:lnTo>
                    <a:pt x="169" y="4271"/>
                  </a:lnTo>
                  <a:lnTo>
                    <a:pt x="111" y="4291"/>
                  </a:lnTo>
                  <a:lnTo>
                    <a:pt x="64" y="4305"/>
                  </a:lnTo>
                  <a:lnTo>
                    <a:pt x="29" y="4314"/>
                  </a:lnTo>
                  <a:lnTo>
                    <a:pt x="0" y="4320"/>
                  </a:lnTo>
                  <a:lnTo>
                    <a:pt x="2818" y="4314"/>
                  </a:lnTo>
                  <a:lnTo>
                    <a:pt x="28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>
            <a:xfrm>
              <a:off x="-4227" y="1"/>
              <a:ext cx="5085353" cy="3276599"/>
            </a:xfrm>
            <a:custGeom>
              <a:avLst/>
              <a:gd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Freeform 12"/>
            <p:cNvSpPr>
              <a:spLocks noEditPoints="1"/>
            </p:cNvSpPr>
            <p:nvPr/>
          </p:nvSpPr>
          <p:spPr>
            <a:xfrm>
              <a:off x="-9526" y="1"/>
              <a:ext cx="5085353" cy="2365157"/>
            </a:xfrm>
            <a:custGeom>
              <a:avLst/>
              <a:gd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Freeform 30"/>
            <p:cNvSpPr/>
            <p:nvPr/>
          </p:nvSpPr>
          <p:spPr>
            <a:xfrm>
              <a:off x="527050" y="0"/>
              <a:ext cx="8089900" cy="6858000"/>
            </a:xfrm>
            <a:custGeom>
              <a:avLst/>
              <a:gdLst/>
              <a:cxnLst>
                <a:cxn ang="0">
                  <a:pos x="4450" y="0"/>
                </a:cxn>
                <a:cxn ang="0">
                  <a:pos x="4438" y="102"/>
                </a:cxn>
                <a:cxn ang="0">
                  <a:pos x="4412" y="272"/>
                </a:cxn>
                <a:cxn ang="0">
                  <a:pos x="4366" y="508"/>
                </a:cxn>
                <a:cxn ang="0">
                  <a:pos x="4335" y="648"/>
                </a:cxn>
                <a:cxn ang="0">
                  <a:pos x="4295" y="799"/>
                </a:cxn>
                <a:cxn ang="0">
                  <a:pos x="4248" y="963"/>
                </a:cxn>
                <a:cxn ang="0">
                  <a:pos x="4194" y="1135"/>
                </a:cxn>
                <a:cxn ang="0">
                  <a:pos x="4128" y="1315"/>
                </a:cxn>
                <a:cxn ang="0">
                  <a:pos x="4056" y="1503"/>
                </a:cxn>
                <a:cxn ang="0">
                  <a:pos x="3972" y="1694"/>
                </a:cxn>
                <a:cxn ang="0">
                  <a:pos x="3877" y="1890"/>
                </a:cxn>
                <a:cxn ang="0">
                  <a:pos x="3770" y="2087"/>
                </a:cxn>
                <a:cxn ang="0">
                  <a:pos x="3654" y="2286"/>
                </a:cxn>
                <a:cxn ang="0">
                  <a:pos x="3522" y="2482"/>
                </a:cxn>
                <a:cxn ang="0">
                  <a:pos x="3378" y="2677"/>
                </a:cxn>
                <a:cxn ang="0">
                  <a:pos x="3220" y="2868"/>
                </a:cxn>
                <a:cxn ang="0">
                  <a:pos x="3135" y="2961"/>
                </a:cxn>
                <a:cxn ang="0">
                  <a:pos x="3047" y="3053"/>
                </a:cxn>
                <a:cxn ang="0">
                  <a:pos x="2954" y="3143"/>
                </a:cxn>
                <a:cxn ang="0">
                  <a:pos x="2859" y="3232"/>
                </a:cxn>
                <a:cxn ang="0">
                  <a:pos x="2759" y="3319"/>
                </a:cxn>
                <a:cxn ang="0">
                  <a:pos x="2656" y="3402"/>
                </a:cxn>
                <a:cxn ang="0">
                  <a:pos x="2546" y="3484"/>
                </a:cxn>
                <a:cxn ang="0">
                  <a:pos x="2434" y="3563"/>
                </a:cxn>
                <a:cxn ang="0">
                  <a:pos x="2319" y="3639"/>
                </a:cxn>
                <a:cxn ang="0">
                  <a:pos x="2198" y="3713"/>
                </a:cxn>
                <a:cxn ang="0">
                  <a:pos x="2072" y="3783"/>
                </a:cxn>
                <a:cxn ang="0">
                  <a:pos x="1941" y="3850"/>
                </a:cxn>
                <a:cxn ang="0">
                  <a:pos x="1808" y="3912"/>
                </a:cxn>
                <a:cxn ang="0">
                  <a:pos x="1668" y="3971"/>
                </a:cxn>
                <a:cxn ang="0">
                  <a:pos x="1524" y="4027"/>
                </a:cxn>
                <a:cxn ang="0">
                  <a:pos x="1376" y="4079"/>
                </a:cxn>
                <a:cxn ang="0">
                  <a:pos x="1221" y="4126"/>
                </a:cxn>
                <a:cxn ang="0">
                  <a:pos x="1063" y="4168"/>
                </a:cxn>
                <a:cxn ang="0">
                  <a:pos x="899" y="4206"/>
                </a:cxn>
                <a:cxn ang="0">
                  <a:pos x="730" y="4240"/>
                </a:cxn>
                <a:cxn ang="0">
                  <a:pos x="555" y="4267"/>
                </a:cxn>
                <a:cxn ang="0">
                  <a:pos x="376" y="4290"/>
                </a:cxn>
                <a:cxn ang="0">
                  <a:pos x="191" y="4308"/>
                </a:cxn>
                <a:cxn ang="0">
                  <a:pos x="0" y="4320"/>
                </a:cxn>
                <a:cxn ang="0">
                  <a:pos x="5087" y="6"/>
                </a:cxn>
              </a:cxnLst>
              <a:rect l="0" t="0" r="r" b="b"/>
              <a:pathLst>
                <a:path w="5096" h="4320">
                  <a:moveTo>
                    <a:pt x="4450" y="0"/>
                  </a:moveTo>
                  <a:lnTo>
                    <a:pt x="4450" y="0"/>
                  </a:lnTo>
                  <a:lnTo>
                    <a:pt x="4445" y="46"/>
                  </a:lnTo>
                  <a:lnTo>
                    <a:pt x="4438" y="102"/>
                  </a:lnTo>
                  <a:lnTo>
                    <a:pt x="4427" y="177"/>
                  </a:lnTo>
                  <a:lnTo>
                    <a:pt x="4412" y="272"/>
                  </a:lnTo>
                  <a:lnTo>
                    <a:pt x="4392" y="382"/>
                  </a:lnTo>
                  <a:lnTo>
                    <a:pt x="4366" y="508"/>
                  </a:lnTo>
                  <a:lnTo>
                    <a:pt x="4351" y="576"/>
                  </a:lnTo>
                  <a:lnTo>
                    <a:pt x="4335" y="648"/>
                  </a:lnTo>
                  <a:lnTo>
                    <a:pt x="4315" y="722"/>
                  </a:lnTo>
                  <a:lnTo>
                    <a:pt x="4295" y="799"/>
                  </a:lnTo>
                  <a:lnTo>
                    <a:pt x="4272" y="880"/>
                  </a:lnTo>
                  <a:lnTo>
                    <a:pt x="4248" y="963"/>
                  </a:lnTo>
                  <a:lnTo>
                    <a:pt x="4222" y="1048"/>
                  </a:lnTo>
                  <a:lnTo>
                    <a:pt x="4194" y="1135"/>
                  </a:lnTo>
                  <a:lnTo>
                    <a:pt x="4162" y="1224"/>
                  </a:lnTo>
                  <a:lnTo>
                    <a:pt x="4128" y="1315"/>
                  </a:lnTo>
                  <a:lnTo>
                    <a:pt x="4093" y="1408"/>
                  </a:lnTo>
                  <a:lnTo>
                    <a:pt x="4056" y="1503"/>
                  </a:lnTo>
                  <a:lnTo>
                    <a:pt x="4015" y="1597"/>
                  </a:lnTo>
                  <a:lnTo>
                    <a:pt x="3972" y="1694"/>
                  </a:lnTo>
                  <a:lnTo>
                    <a:pt x="3925" y="1791"/>
                  </a:lnTo>
                  <a:lnTo>
                    <a:pt x="3877" y="1890"/>
                  </a:lnTo>
                  <a:lnTo>
                    <a:pt x="3825" y="1989"/>
                  </a:lnTo>
                  <a:lnTo>
                    <a:pt x="3770" y="2087"/>
                  </a:lnTo>
                  <a:lnTo>
                    <a:pt x="3713" y="2186"/>
                  </a:lnTo>
                  <a:lnTo>
                    <a:pt x="3654" y="2286"/>
                  </a:lnTo>
                  <a:lnTo>
                    <a:pt x="3588" y="2384"/>
                  </a:lnTo>
                  <a:lnTo>
                    <a:pt x="3522" y="2482"/>
                  </a:lnTo>
                  <a:lnTo>
                    <a:pt x="3452" y="2580"/>
                  </a:lnTo>
                  <a:lnTo>
                    <a:pt x="3378" y="2677"/>
                  </a:lnTo>
                  <a:lnTo>
                    <a:pt x="3300" y="2773"/>
                  </a:lnTo>
                  <a:lnTo>
                    <a:pt x="3220" y="2868"/>
                  </a:lnTo>
                  <a:lnTo>
                    <a:pt x="3177" y="2915"/>
                  </a:lnTo>
                  <a:lnTo>
                    <a:pt x="3135" y="2961"/>
                  </a:lnTo>
                  <a:lnTo>
                    <a:pt x="3092" y="3008"/>
                  </a:lnTo>
                  <a:lnTo>
                    <a:pt x="3047" y="3053"/>
                  </a:lnTo>
                  <a:lnTo>
                    <a:pt x="3001" y="3099"/>
                  </a:lnTo>
                  <a:lnTo>
                    <a:pt x="2954" y="3143"/>
                  </a:lnTo>
                  <a:lnTo>
                    <a:pt x="2907" y="3188"/>
                  </a:lnTo>
                  <a:lnTo>
                    <a:pt x="2859" y="3232"/>
                  </a:lnTo>
                  <a:lnTo>
                    <a:pt x="2810" y="3275"/>
                  </a:lnTo>
                  <a:lnTo>
                    <a:pt x="2759" y="3319"/>
                  </a:lnTo>
                  <a:lnTo>
                    <a:pt x="2707" y="3361"/>
                  </a:lnTo>
                  <a:lnTo>
                    <a:pt x="2656" y="3402"/>
                  </a:lnTo>
                  <a:lnTo>
                    <a:pt x="2601" y="3443"/>
                  </a:lnTo>
                  <a:lnTo>
                    <a:pt x="2546" y="3484"/>
                  </a:lnTo>
                  <a:lnTo>
                    <a:pt x="2492" y="3524"/>
                  </a:lnTo>
                  <a:lnTo>
                    <a:pt x="2434" y="3563"/>
                  </a:lnTo>
                  <a:lnTo>
                    <a:pt x="2377" y="3601"/>
                  </a:lnTo>
                  <a:lnTo>
                    <a:pt x="2319" y="3639"/>
                  </a:lnTo>
                  <a:lnTo>
                    <a:pt x="2258" y="3677"/>
                  </a:lnTo>
                  <a:lnTo>
                    <a:pt x="2198" y="3713"/>
                  </a:lnTo>
                  <a:lnTo>
                    <a:pt x="2135" y="3748"/>
                  </a:lnTo>
                  <a:lnTo>
                    <a:pt x="2072" y="3783"/>
                  </a:lnTo>
                  <a:lnTo>
                    <a:pt x="2008" y="3816"/>
                  </a:lnTo>
                  <a:lnTo>
                    <a:pt x="1941" y="3850"/>
                  </a:lnTo>
                  <a:lnTo>
                    <a:pt x="1875" y="3882"/>
                  </a:lnTo>
                  <a:lnTo>
                    <a:pt x="1808" y="3912"/>
                  </a:lnTo>
                  <a:lnTo>
                    <a:pt x="1738" y="3942"/>
                  </a:lnTo>
                  <a:lnTo>
                    <a:pt x="1668" y="3971"/>
                  </a:lnTo>
                  <a:lnTo>
                    <a:pt x="1597" y="4000"/>
                  </a:lnTo>
                  <a:lnTo>
                    <a:pt x="1524" y="4027"/>
                  </a:lnTo>
                  <a:lnTo>
                    <a:pt x="1450" y="4053"/>
                  </a:lnTo>
                  <a:lnTo>
                    <a:pt x="1376" y="4079"/>
                  </a:lnTo>
                  <a:lnTo>
                    <a:pt x="1300" y="4103"/>
                  </a:lnTo>
                  <a:lnTo>
                    <a:pt x="1221" y="4126"/>
                  </a:lnTo>
                  <a:lnTo>
                    <a:pt x="1144" y="4147"/>
                  </a:lnTo>
                  <a:lnTo>
                    <a:pt x="1063" y="4168"/>
                  </a:lnTo>
                  <a:lnTo>
                    <a:pt x="981" y="4188"/>
                  </a:lnTo>
                  <a:lnTo>
                    <a:pt x="899" y="4206"/>
                  </a:lnTo>
                  <a:lnTo>
                    <a:pt x="814" y="4223"/>
                  </a:lnTo>
                  <a:lnTo>
                    <a:pt x="730" y="4240"/>
                  </a:lnTo>
                  <a:lnTo>
                    <a:pt x="643" y="4255"/>
                  </a:lnTo>
                  <a:lnTo>
                    <a:pt x="555" y="4267"/>
                  </a:lnTo>
                  <a:lnTo>
                    <a:pt x="467" y="4279"/>
                  </a:lnTo>
                  <a:lnTo>
                    <a:pt x="376" y="4290"/>
                  </a:lnTo>
                  <a:lnTo>
                    <a:pt x="284" y="4300"/>
                  </a:lnTo>
                  <a:lnTo>
                    <a:pt x="191" y="4308"/>
                  </a:lnTo>
                  <a:lnTo>
                    <a:pt x="97" y="4314"/>
                  </a:lnTo>
                  <a:lnTo>
                    <a:pt x="0" y="4320"/>
                  </a:lnTo>
                  <a:lnTo>
                    <a:pt x="5096" y="4320"/>
                  </a:lnTo>
                  <a:lnTo>
                    <a:pt x="5087" y="6"/>
                  </a:lnTo>
                  <a:lnTo>
                    <a:pt x="4450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>
            <a:xfrm>
              <a:off x="6296025" y="12700"/>
              <a:ext cx="2847975" cy="6858000"/>
            </a:xfrm>
            <a:custGeom>
              <a:avLst/>
              <a:gdLst/>
              <a:cxnLst>
                <a:cxn ang="0">
                  <a:pos x="0" y="4318"/>
                </a:cxn>
                <a:cxn ang="0">
                  <a:pos x="21" y="4320"/>
                </a:cxn>
                <a:cxn ang="0">
                  <a:pos x="49" y="4318"/>
                </a:cxn>
                <a:cxn ang="0">
                  <a:pos x="1794" y="0"/>
                </a:cxn>
                <a:cxn ang="0">
                  <a:pos x="1766" y="365"/>
                </a:cxn>
                <a:cxn ang="0">
                  <a:pos x="1733" y="710"/>
                </a:cxn>
                <a:cxn ang="0">
                  <a:pos x="1694" y="1031"/>
                </a:cxn>
                <a:cxn ang="0">
                  <a:pos x="1651" y="1335"/>
                </a:cxn>
                <a:cxn ang="0">
                  <a:pos x="1605" y="1618"/>
                </a:cxn>
                <a:cxn ang="0">
                  <a:pos x="1554" y="1884"/>
                </a:cxn>
                <a:cxn ang="0">
                  <a:pos x="1500" y="2132"/>
                </a:cxn>
                <a:cxn ang="0">
                  <a:pos x="1443" y="2361"/>
                </a:cxn>
                <a:cxn ang="0">
                  <a:pos x="1383" y="2574"/>
                </a:cxn>
                <a:cxn ang="0">
                  <a:pos x="1320" y="2772"/>
                </a:cxn>
                <a:cxn ang="0">
                  <a:pos x="1257" y="2953"/>
                </a:cxn>
                <a:cxn ang="0">
                  <a:pos x="1191" y="3121"/>
                </a:cxn>
                <a:cxn ang="0">
                  <a:pos x="1123" y="3275"/>
                </a:cxn>
                <a:cxn ang="0">
                  <a:pos x="1054" y="3413"/>
                </a:cxn>
                <a:cxn ang="0">
                  <a:pos x="986" y="3541"/>
                </a:cxn>
                <a:cxn ang="0">
                  <a:pos x="916" y="3654"/>
                </a:cxn>
                <a:cxn ang="0">
                  <a:pos x="846" y="3757"/>
                </a:cxn>
                <a:cxn ang="0">
                  <a:pos x="778" y="3848"/>
                </a:cxn>
                <a:cxn ang="0">
                  <a:pos x="710" y="3929"/>
                </a:cxn>
                <a:cxn ang="0">
                  <a:pos x="643" y="4000"/>
                </a:cxn>
                <a:cxn ang="0">
                  <a:pos x="577" y="4061"/>
                </a:cxn>
                <a:cxn ang="0">
                  <a:pos x="514" y="4116"/>
                </a:cxn>
                <a:cxn ang="0">
                  <a:pos x="451" y="4161"/>
                </a:cxn>
                <a:cxn ang="0">
                  <a:pos x="392" y="4199"/>
                </a:cxn>
                <a:cxn ang="0">
                  <a:pos x="283" y="4257"/>
                </a:cxn>
                <a:cxn ang="0">
                  <a:pos x="187" y="4292"/>
                </a:cxn>
                <a:cxn ang="0">
                  <a:pos x="108" y="4311"/>
                </a:cxn>
                <a:cxn ang="0">
                  <a:pos x="49" y="4318"/>
                </a:cxn>
                <a:cxn ang="0">
                  <a:pos x="1794" y="0"/>
                </a:cxn>
              </a:cxnLst>
              <a:rect l="0" t="0" r="r" b="b"/>
              <a:pathLst>
                <a:path w="1794" h="4320">
                  <a:moveTo>
                    <a:pt x="49" y="4318"/>
                  </a:moveTo>
                  <a:lnTo>
                    <a:pt x="0" y="4318"/>
                  </a:lnTo>
                  <a:lnTo>
                    <a:pt x="0" y="4318"/>
                  </a:lnTo>
                  <a:lnTo>
                    <a:pt x="21" y="4320"/>
                  </a:lnTo>
                  <a:lnTo>
                    <a:pt x="21" y="4320"/>
                  </a:lnTo>
                  <a:lnTo>
                    <a:pt x="49" y="4318"/>
                  </a:lnTo>
                  <a:moveTo>
                    <a:pt x="1794" y="0"/>
                  </a:moveTo>
                  <a:lnTo>
                    <a:pt x="1794" y="0"/>
                  </a:lnTo>
                  <a:lnTo>
                    <a:pt x="1780" y="185"/>
                  </a:lnTo>
                  <a:lnTo>
                    <a:pt x="1766" y="365"/>
                  </a:lnTo>
                  <a:lnTo>
                    <a:pt x="1750" y="540"/>
                  </a:lnTo>
                  <a:lnTo>
                    <a:pt x="1733" y="710"/>
                  </a:lnTo>
                  <a:lnTo>
                    <a:pt x="1714" y="872"/>
                  </a:lnTo>
                  <a:lnTo>
                    <a:pt x="1694" y="1031"/>
                  </a:lnTo>
                  <a:lnTo>
                    <a:pt x="1673" y="1185"/>
                  </a:lnTo>
                  <a:lnTo>
                    <a:pt x="1651" y="1335"/>
                  </a:lnTo>
                  <a:lnTo>
                    <a:pt x="1628" y="1478"/>
                  </a:lnTo>
                  <a:lnTo>
                    <a:pt x="1605" y="1618"/>
                  </a:lnTo>
                  <a:lnTo>
                    <a:pt x="1579" y="1755"/>
                  </a:lnTo>
                  <a:lnTo>
                    <a:pt x="1554" y="1884"/>
                  </a:lnTo>
                  <a:lnTo>
                    <a:pt x="1528" y="2010"/>
                  </a:lnTo>
                  <a:lnTo>
                    <a:pt x="1500" y="2132"/>
                  </a:lnTo>
                  <a:lnTo>
                    <a:pt x="1472" y="2249"/>
                  </a:lnTo>
                  <a:lnTo>
                    <a:pt x="1443" y="2361"/>
                  </a:lnTo>
                  <a:lnTo>
                    <a:pt x="1413" y="2471"/>
                  </a:lnTo>
                  <a:lnTo>
                    <a:pt x="1383" y="2574"/>
                  </a:lnTo>
                  <a:lnTo>
                    <a:pt x="1352" y="2676"/>
                  </a:lnTo>
                  <a:lnTo>
                    <a:pt x="1320" y="2772"/>
                  </a:lnTo>
                  <a:lnTo>
                    <a:pt x="1289" y="2866"/>
                  </a:lnTo>
                  <a:lnTo>
                    <a:pt x="1257" y="2953"/>
                  </a:lnTo>
                  <a:lnTo>
                    <a:pt x="1224" y="3039"/>
                  </a:lnTo>
                  <a:lnTo>
                    <a:pt x="1191" y="3121"/>
                  </a:lnTo>
                  <a:lnTo>
                    <a:pt x="1158" y="3200"/>
                  </a:lnTo>
                  <a:lnTo>
                    <a:pt x="1123" y="3275"/>
                  </a:lnTo>
                  <a:lnTo>
                    <a:pt x="1089" y="3345"/>
                  </a:lnTo>
                  <a:lnTo>
                    <a:pt x="1054" y="3413"/>
                  </a:lnTo>
                  <a:lnTo>
                    <a:pt x="1021" y="3478"/>
                  </a:lnTo>
                  <a:lnTo>
                    <a:pt x="986" y="3541"/>
                  </a:lnTo>
                  <a:lnTo>
                    <a:pt x="951" y="3598"/>
                  </a:lnTo>
                  <a:lnTo>
                    <a:pt x="916" y="3654"/>
                  </a:lnTo>
                  <a:lnTo>
                    <a:pt x="881" y="3707"/>
                  </a:lnTo>
                  <a:lnTo>
                    <a:pt x="846" y="3757"/>
                  </a:lnTo>
                  <a:lnTo>
                    <a:pt x="813" y="3803"/>
                  </a:lnTo>
                  <a:lnTo>
                    <a:pt x="778" y="3848"/>
                  </a:lnTo>
                  <a:lnTo>
                    <a:pt x="745" y="3890"/>
                  </a:lnTo>
                  <a:lnTo>
                    <a:pt x="710" y="3929"/>
                  </a:lnTo>
                  <a:lnTo>
                    <a:pt x="677" y="3965"/>
                  </a:lnTo>
                  <a:lnTo>
                    <a:pt x="643" y="4000"/>
                  </a:lnTo>
                  <a:lnTo>
                    <a:pt x="610" y="4032"/>
                  </a:lnTo>
                  <a:lnTo>
                    <a:pt x="577" y="4061"/>
                  </a:lnTo>
                  <a:lnTo>
                    <a:pt x="546" y="4089"/>
                  </a:lnTo>
                  <a:lnTo>
                    <a:pt x="514" y="4116"/>
                  </a:lnTo>
                  <a:lnTo>
                    <a:pt x="483" y="4140"/>
                  </a:lnTo>
                  <a:lnTo>
                    <a:pt x="451" y="4161"/>
                  </a:lnTo>
                  <a:lnTo>
                    <a:pt x="421" y="4180"/>
                  </a:lnTo>
                  <a:lnTo>
                    <a:pt x="392" y="4199"/>
                  </a:lnTo>
                  <a:lnTo>
                    <a:pt x="336" y="4231"/>
                  </a:lnTo>
                  <a:lnTo>
                    <a:pt x="283" y="4257"/>
                  </a:lnTo>
                  <a:lnTo>
                    <a:pt x="233" y="4276"/>
                  </a:lnTo>
                  <a:lnTo>
                    <a:pt x="187" y="4292"/>
                  </a:lnTo>
                  <a:lnTo>
                    <a:pt x="145" y="4303"/>
                  </a:lnTo>
                  <a:lnTo>
                    <a:pt x="108" y="4311"/>
                  </a:lnTo>
                  <a:lnTo>
                    <a:pt x="77" y="4317"/>
                  </a:lnTo>
                  <a:lnTo>
                    <a:pt x="49" y="4318"/>
                  </a:lnTo>
                  <a:lnTo>
                    <a:pt x="1794" y="4313"/>
                  </a:lnTo>
                  <a:lnTo>
                    <a:pt x="1794" y="0"/>
                  </a:lnTo>
                </a:path>
              </a:pathLst>
            </a:custGeom>
            <a:solidFill>
              <a:schemeClr val="tx2">
                <a:lumMod val="75000"/>
                <a:lumOff val="25000"/>
                <a:alpha val="39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Freeform 5"/>
            <p:cNvSpPr>
              <a:spLocks noEditPoints="1"/>
            </p:cNvSpPr>
            <p:nvPr/>
          </p:nvSpPr>
          <p:spPr>
            <a:xfrm>
              <a:off x="-21772" y="1524000"/>
              <a:ext cx="3255818" cy="5334000"/>
            </a:xfrm>
            <a:custGeom>
              <a:avLst/>
              <a:gdLst/>
              <a:cxnLst>
                <a:cxn ang="0">
                  <a:pos x="8" y="106"/>
                </a:cxn>
                <a:cxn ang="0">
                  <a:pos x="17" y="4311"/>
                </a:cxn>
                <a:cxn ang="0">
                  <a:pos x="2256" y="4320"/>
                </a:cxn>
                <a:cxn ang="0">
                  <a:pos x="2256" y="4320"/>
                </a:cxn>
                <a:cxn ang="0">
                  <a:pos x="2235" y="4312"/>
                </a:cxn>
                <a:cxn ang="0">
                  <a:pos x="2209" y="4303"/>
                </a:cxn>
                <a:cxn ang="0">
                  <a:pos x="2173" y="4290"/>
                </a:cxn>
                <a:cxn ang="0">
                  <a:pos x="2130" y="4271"/>
                </a:cxn>
                <a:cxn ang="0">
                  <a:pos x="2077" y="4246"/>
                </a:cxn>
                <a:cxn ang="0">
                  <a:pos x="2017" y="4216"/>
                </a:cxn>
                <a:cxn ang="0">
                  <a:pos x="1951" y="4181"/>
                </a:cxn>
                <a:cxn ang="0">
                  <a:pos x="1879" y="4137"/>
                </a:cxn>
                <a:cxn ang="0">
                  <a:pos x="1800" y="4084"/>
                </a:cxn>
                <a:cxn ang="0">
                  <a:pos x="1717" y="4026"/>
                </a:cxn>
                <a:cxn ang="0">
                  <a:pos x="1676" y="3994"/>
                </a:cxn>
                <a:cxn ang="0">
                  <a:pos x="1630" y="3960"/>
                </a:cxn>
                <a:cxn ang="0">
                  <a:pos x="1585" y="3922"/>
                </a:cxn>
                <a:cxn ang="0">
                  <a:pos x="1540" y="3883"/>
                </a:cxn>
                <a:cxn ang="0">
                  <a:pos x="1495" y="3841"/>
                </a:cxn>
                <a:cxn ang="0">
                  <a:pos x="1447" y="3798"/>
                </a:cxn>
                <a:cxn ang="0">
                  <a:pos x="1398" y="3751"/>
                </a:cxn>
                <a:cxn ang="0">
                  <a:pos x="1351" y="3702"/>
                </a:cxn>
                <a:cxn ang="0">
                  <a:pos x="1302" y="3651"/>
                </a:cxn>
                <a:cxn ang="0">
                  <a:pos x="1253" y="3596"/>
                </a:cxn>
                <a:cxn ang="0">
                  <a:pos x="1204" y="3540"/>
                </a:cxn>
                <a:cxn ang="0">
                  <a:pos x="1155" y="3479"/>
                </a:cxn>
                <a:cxn ang="0">
                  <a:pos x="1106" y="3417"/>
                </a:cxn>
                <a:cxn ang="0">
                  <a:pos x="1057" y="3353"/>
                </a:cxn>
                <a:cxn ang="0">
                  <a:pos x="1008" y="3283"/>
                </a:cxn>
                <a:cxn ang="0">
                  <a:pos x="959" y="3214"/>
                </a:cxn>
                <a:cxn ang="0">
                  <a:pos x="910" y="3138"/>
                </a:cxn>
                <a:cxn ang="0">
                  <a:pos x="861" y="3061"/>
                </a:cxn>
                <a:cxn ang="0">
                  <a:pos x="814" y="2980"/>
                </a:cxn>
                <a:cxn ang="0">
                  <a:pos x="765" y="2897"/>
                </a:cxn>
                <a:cxn ang="0">
                  <a:pos x="720" y="2808"/>
                </a:cxn>
                <a:cxn ang="0">
                  <a:pos x="673" y="2718"/>
                </a:cxn>
                <a:cxn ang="0">
                  <a:pos x="628" y="2624"/>
                </a:cxn>
                <a:cxn ang="0">
                  <a:pos x="582" y="2528"/>
                </a:cxn>
                <a:cxn ang="0">
                  <a:pos x="539" y="2426"/>
                </a:cxn>
                <a:cxn ang="0">
                  <a:pos x="496" y="2322"/>
                </a:cxn>
                <a:cxn ang="0">
                  <a:pos x="454" y="2213"/>
                </a:cxn>
                <a:cxn ang="0">
                  <a:pos x="413" y="2102"/>
                </a:cxn>
                <a:cxn ang="0">
                  <a:pos x="373" y="1985"/>
                </a:cxn>
                <a:cxn ang="0">
                  <a:pos x="335" y="1866"/>
                </a:cxn>
                <a:cxn ang="0">
                  <a:pos x="298" y="1742"/>
                </a:cxn>
                <a:cxn ang="0">
                  <a:pos x="264" y="1613"/>
                </a:cxn>
                <a:cxn ang="0">
                  <a:pos x="230" y="1483"/>
                </a:cxn>
                <a:cxn ang="0">
                  <a:pos x="196" y="1348"/>
                </a:cxn>
                <a:cxn ang="0">
                  <a:pos x="166" y="1206"/>
                </a:cxn>
                <a:cxn ang="0">
                  <a:pos x="138" y="1063"/>
                </a:cxn>
                <a:cxn ang="0">
                  <a:pos x="111" y="914"/>
                </a:cxn>
                <a:cxn ang="0">
                  <a:pos x="85" y="761"/>
                </a:cxn>
                <a:cxn ang="0">
                  <a:pos x="62" y="605"/>
                </a:cxn>
                <a:cxn ang="0">
                  <a:pos x="41" y="443"/>
                </a:cxn>
                <a:cxn ang="0">
                  <a:pos x="23" y="277"/>
                </a:cxn>
                <a:cxn ang="0">
                  <a:pos x="8" y="106"/>
                </a:cxn>
                <a:cxn ang="0">
                  <a:pos x="6" y="0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8" y="106"/>
                </a:cxn>
                <a:cxn ang="0">
                  <a:pos x="6" y="0"/>
                </a:cxn>
              </a:cxnLst>
              <a:rect l="0" t="0" r="r" b="b"/>
              <a:pathLst>
                <a:path w="2256" h="4320">
                  <a:moveTo>
                    <a:pt x="8" y="106"/>
                  </a:moveTo>
                  <a:lnTo>
                    <a:pt x="17" y="4311"/>
                  </a:lnTo>
                  <a:lnTo>
                    <a:pt x="2256" y="4320"/>
                  </a:lnTo>
                  <a:lnTo>
                    <a:pt x="2256" y="4320"/>
                  </a:lnTo>
                  <a:lnTo>
                    <a:pt x="2235" y="4312"/>
                  </a:lnTo>
                  <a:lnTo>
                    <a:pt x="2209" y="4303"/>
                  </a:lnTo>
                  <a:lnTo>
                    <a:pt x="2173" y="4290"/>
                  </a:lnTo>
                  <a:lnTo>
                    <a:pt x="2130" y="4271"/>
                  </a:lnTo>
                  <a:lnTo>
                    <a:pt x="2077" y="4246"/>
                  </a:lnTo>
                  <a:lnTo>
                    <a:pt x="2017" y="4216"/>
                  </a:lnTo>
                  <a:lnTo>
                    <a:pt x="1951" y="4181"/>
                  </a:lnTo>
                  <a:lnTo>
                    <a:pt x="1879" y="4137"/>
                  </a:lnTo>
                  <a:lnTo>
                    <a:pt x="1800" y="4084"/>
                  </a:lnTo>
                  <a:lnTo>
                    <a:pt x="1717" y="4026"/>
                  </a:lnTo>
                  <a:lnTo>
                    <a:pt x="1676" y="3994"/>
                  </a:lnTo>
                  <a:lnTo>
                    <a:pt x="1630" y="3960"/>
                  </a:lnTo>
                  <a:lnTo>
                    <a:pt x="1585" y="3922"/>
                  </a:lnTo>
                  <a:lnTo>
                    <a:pt x="1540" y="3883"/>
                  </a:lnTo>
                  <a:lnTo>
                    <a:pt x="1495" y="3841"/>
                  </a:lnTo>
                  <a:lnTo>
                    <a:pt x="1447" y="3798"/>
                  </a:lnTo>
                  <a:lnTo>
                    <a:pt x="1398" y="3751"/>
                  </a:lnTo>
                  <a:lnTo>
                    <a:pt x="1351" y="3702"/>
                  </a:lnTo>
                  <a:lnTo>
                    <a:pt x="1302" y="3651"/>
                  </a:lnTo>
                  <a:lnTo>
                    <a:pt x="1253" y="3596"/>
                  </a:lnTo>
                  <a:lnTo>
                    <a:pt x="1204" y="3540"/>
                  </a:lnTo>
                  <a:lnTo>
                    <a:pt x="1155" y="3479"/>
                  </a:lnTo>
                  <a:lnTo>
                    <a:pt x="1106" y="3417"/>
                  </a:lnTo>
                  <a:lnTo>
                    <a:pt x="1057" y="3353"/>
                  </a:lnTo>
                  <a:lnTo>
                    <a:pt x="1008" y="3283"/>
                  </a:lnTo>
                  <a:lnTo>
                    <a:pt x="959" y="3214"/>
                  </a:lnTo>
                  <a:lnTo>
                    <a:pt x="910" y="3138"/>
                  </a:lnTo>
                  <a:lnTo>
                    <a:pt x="861" y="3061"/>
                  </a:lnTo>
                  <a:lnTo>
                    <a:pt x="814" y="2980"/>
                  </a:lnTo>
                  <a:lnTo>
                    <a:pt x="765" y="2897"/>
                  </a:lnTo>
                  <a:lnTo>
                    <a:pt x="720" y="2808"/>
                  </a:lnTo>
                  <a:lnTo>
                    <a:pt x="673" y="2718"/>
                  </a:lnTo>
                  <a:lnTo>
                    <a:pt x="628" y="2624"/>
                  </a:lnTo>
                  <a:lnTo>
                    <a:pt x="582" y="2528"/>
                  </a:lnTo>
                  <a:lnTo>
                    <a:pt x="539" y="2426"/>
                  </a:lnTo>
                  <a:lnTo>
                    <a:pt x="496" y="2322"/>
                  </a:lnTo>
                  <a:lnTo>
                    <a:pt x="454" y="2213"/>
                  </a:lnTo>
                  <a:lnTo>
                    <a:pt x="413" y="2102"/>
                  </a:lnTo>
                  <a:lnTo>
                    <a:pt x="373" y="1985"/>
                  </a:lnTo>
                  <a:lnTo>
                    <a:pt x="335" y="1866"/>
                  </a:lnTo>
                  <a:lnTo>
                    <a:pt x="298" y="1742"/>
                  </a:lnTo>
                  <a:lnTo>
                    <a:pt x="264" y="1613"/>
                  </a:lnTo>
                  <a:lnTo>
                    <a:pt x="230" y="1483"/>
                  </a:lnTo>
                  <a:lnTo>
                    <a:pt x="196" y="1348"/>
                  </a:lnTo>
                  <a:lnTo>
                    <a:pt x="166" y="1206"/>
                  </a:lnTo>
                  <a:lnTo>
                    <a:pt x="138" y="1063"/>
                  </a:lnTo>
                  <a:lnTo>
                    <a:pt x="111" y="914"/>
                  </a:lnTo>
                  <a:lnTo>
                    <a:pt x="85" y="761"/>
                  </a:lnTo>
                  <a:lnTo>
                    <a:pt x="62" y="605"/>
                  </a:lnTo>
                  <a:lnTo>
                    <a:pt x="41" y="443"/>
                  </a:lnTo>
                  <a:lnTo>
                    <a:pt x="23" y="277"/>
                  </a:lnTo>
                  <a:lnTo>
                    <a:pt x="8" y="106"/>
                  </a:lnTo>
                  <a:moveTo>
                    <a:pt x="6" y="0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8" y="106"/>
                  </a:lnTo>
                  <a:lnTo>
                    <a:pt x="6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Freeform 23"/>
            <p:cNvSpPr>
              <a:spLocks noEditPoints="1"/>
            </p:cNvSpPr>
            <p:nvPr/>
          </p:nvSpPr>
          <p:spPr>
            <a:xfrm>
              <a:off x="-9525" y="3276600"/>
              <a:ext cx="5927725" cy="3667124"/>
            </a:xfrm>
            <a:custGeom>
              <a:avLst/>
              <a:gdLst/>
              <a:cxnLst>
                <a:cxn ang="0">
                  <a:pos x="3465" y="4260"/>
                </a:cxn>
                <a:cxn ang="0">
                  <a:pos x="3568" y="4262"/>
                </a:cxn>
                <a:cxn ang="0">
                  <a:pos x="3639" y="4262"/>
                </a:cxn>
                <a:cxn ang="0">
                  <a:pos x="3734" y="4256"/>
                </a:cxn>
                <a:cxn ang="0">
                  <a:pos x="0" y="4320"/>
                </a:cxn>
                <a:cxn ang="0">
                  <a:pos x="3465" y="4260"/>
                </a:cxn>
                <a:cxn ang="0">
                  <a:pos x="3299" y="4248"/>
                </a:cxn>
                <a:cxn ang="0">
                  <a:pos x="3102" y="4225"/>
                </a:cxn>
                <a:cxn ang="0">
                  <a:pos x="2880" y="4183"/>
                </a:cxn>
                <a:cxn ang="0">
                  <a:pos x="2760" y="4154"/>
                </a:cxn>
                <a:cxn ang="0">
                  <a:pos x="2636" y="4117"/>
                </a:cxn>
                <a:cxn ang="0">
                  <a:pos x="2509" y="4076"/>
                </a:cxn>
                <a:cxn ang="0">
                  <a:pos x="2379" y="4026"/>
                </a:cxn>
                <a:cxn ang="0">
                  <a:pos x="2246" y="3970"/>
                </a:cxn>
                <a:cxn ang="0">
                  <a:pos x="2111" y="3904"/>
                </a:cxn>
                <a:cxn ang="0">
                  <a:pos x="1975" y="3829"/>
                </a:cxn>
                <a:cxn ang="0">
                  <a:pos x="1838" y="3746"/>
                </a:cxn>
                <a:cxn ang="0">
                  <a:pos x="1701" y="3653"/>
                </a:cxn>
                <a:cxn ang="0">
                  <a:pos x="1565" y="3549"/>
                </a:cxn>
                <a:cxn ang="0">
                  <a:pos x="1430" y="3433"/>
                </a:cxn>
                <a:cxn ang="0">
                  <a:pos x="1299" y="3307"/>
                </a:cxn>
                <a:cxn ang="0">
                  <a:pos x="1167" y="3168"/>
                </a:cxn>
                <a:cxn ang="0">
                  <a:pos x="1042" y="3015"/>
                </a:cxn>
                <a:cxn ang="0">
                  <a:pos x="918" y="2851"/>
                </a:cxn>
                <a:cxn ang="0">
                  <a:pos x="800" y="2671"/>
                </a:cxn>
                <a:cxn ang="0">
                  <a:pos x="686" y="2478"/>
                </a:cxn>
                <a:cxn ang="0">
                  <a:pos x="580" y="2269"/>
                </a:cxn>
                <a:cxn ang="0">
                  <a:pos x="479" y="2047"/>
                </a:cxn>
                <a:cxn ang="0">
                  <a:pos x="385" y="1807"/>
                </a:cxn>
                <a:cxn ang="0">
                  <a:pos x="300" y="1550"/>
                </a:cxn>
                <a:cxn ang="0">
                  <a:pos x="222" y="1276"/>
                </a:cxn>
                <a:cxn ang="0">
                  <a:pos x="153" y="986"/>
                </a:cxn>
                <a:cxn ang="0">
                  <a:pos x="95" y="677"/>
                </a:cxn>
                <a:cxn ang="0">
                  <a:pos x="46" y="348"/>
                </a:cxn>
                <a:cxn ang="0">
                  <a:pos x="8" y="0"/>
                </a:cxn>
              </a:cxnLst>
              <a:rect l="0" t="0" r="r" b="b"/>
              <a:pathLst>
                <a:path w="3734" h="4320">
                  <a:moveTo>
                    <a:pt x="3734" y="4256"/>
                  </a:moveTo>
                  <a:lnTo>
                    <a:pt x="3465" y="4260"/>
                  </a:lnTo>
                  <a:lnTo>
                    <a:pt x="3465" y="4260"/>
                  </a:lnTo>
                  <a:lnTo>
                    <a:pt x="3568" y="4262"/>
                  </a:lnTo>
                  <a:lnTo>
                    <a:pt x="3568" y="4262"/>
                  </a:lnTo>
                  <a:lnTo>
                    <a:pt x="3639" y="4262"/>
                  </a:lnTo>
                  <a:lnTo>
                    <a:pt x="3691" y="4258"/>
                  </a:lnTo>
                  <a:lnTo>
                    <a:pt x="3734" y="4256"/>
                  </a:lnTo>
                  <a:moveTo>
                    <a:pt x="8" y="0"/>
                  </a:moveTo>
                  <a:lnTo>
                    <a:pt x="0" y="4320"/>
                  </a:lnTo>
                  <a:lnTo>
                    <a:pt x="3465" y="4260"/>
                  </a:lnTo>
                  <a:lnTo>
                    <a:pt x="3465" y="4260"/>
                  </a:lnTo>
                  <a:lnTo>
                    <a:pt x="3386" y="4256"/>
                  </a:lnTo>
                  <a:lnTo>
                    <a:pt x="3299" y="4248"/>
                  </a:lnTo>
                  <a:lnTo>
                    <a:pt x="3204" y="4239"/>
                  </a:lnTo>
                  <a:lnTo>
                    <a:pt x="3102" y="4225"/>
                  </a:lnTo>
                  <a:lnTo>
                    <a:pt x="2994" y="4206"/>
                  </a:lnTo>
                  <a:lnTo>
                    <a:pt x="2880" y="4183"/>
                  </a:lnTo>
                  <a:lnTo>
                    <a:pt x="2820" y="4169"/>
                  </a:lnTo>
                  <a:lnTo>
                    <a:pt x="2760" y="4154"/>
                  </a:lnTo>
                  <a:lnTo>
                    <a:pt x="2700" y="4136"/>
                  </a:lnTo>
                  <a:lnTo>
                    <a:pt x="2636" y="4117"/>
                  </a:lnTo>
                  <a:lnTo>
                    <a:pt x="2574" y="4098"/>
                  </a:lnTo>
                  <a:lnTo>
                    <a:pt x="2509" y="4076"/>
                  </a:lnTo>
                  <a:lnTo>
                    <a:pt x="2445" y="4051"/>
                  </a:lnTo>
                  <a:lnTo>
                    <a:pt x="2379" y="4026"/>
                  </a:lnTo>
                  <a:lnTo>
                    <a:pt x="2313" y="3999"/>
                  </a:lnTo>
                  <a:lnTo>
                    <a:pt x="2246" y="3970"/>
                  </a:lnTo>
                  <a:lnTo>
                    <a:pt x="2178" y="3937"/>
                  </a:lnTo>
                  <a:lnTo>
                    <a:pt x="2111" y="3904"/>
                  </a:lnTo>
                  <a:lnTo>
                    <a:pt x="2043" y="3868"/>
                  </a:lnTo>
                  <a:lnTo>
                    <a:pt x="1975" y="3829"/>
                  </a:lnTo>
                  <a:lnTo>
                    <a:pt x="1906" y="3788"/>
                  </a:lnTo>
                  <a:lnTo>
                    <a:pt x="1838" y="3746"/>
                  </a:lnTo>
                  <a:lnTo>
                    <a:pt x="1770" y="3701"/>
                  </a:lnTo>
                  <a:lnTo>
                    <a:pt x="1701" y="3653"/>
                  </a:lnTo>
                  <a:lnTo>
                    <a:pt x="1633" y="3601"/>
                  </a:lnTo>
                  <a:lnTo>
                    <a:pt x="1565" y="3549"/>
                  </a:lnTo>
                  <a:lnTo>
                    <a:pt x="1498" y="3493"/>
                  </a:lnTo>
                  <a:lnTo>
                    <a:pt x="1430" y="3433"/>
                  </a:lnTo>
                  <a:lnTo>
                    <a:pt x="1364" y="3371"/>
                  </a:lnTo>
                  <a:lnTo>
                    <a:pt x="1299" y="3307"/>
                  </a:lnTo>
                  <a:lnTo>
                    <a:pt x="1233" y="3238"/>
                  </a:lnTo>
                  <a:lnTo>
                    <a:pt x="1167" y="3168"/>
                  </a:lnTo>
                  <a:lnTo>
                    <a:pt x="1104" y="3093"/>
                  </a:lnTo>
                  <a:lnTo>
                    <a:pt x="1042" y="3015"/>
                  </a:lnTo>
                  <a:lnTo>
                    <a:pt x="980" y="2934"/>
                  </a:lnTo>
                  <a:lnTo>
                    <a:pt x="918" y="2851"/>
                  </a:lnTo>
                  <a:lnTo>
                    <a:pt x="858" y="2762"/>
                  </a:lnTo>
                  <a:lnTo>
                    <a:pt x="800" y="2671"/>
                  </a:lnTo>
                  <a:lnTo>
                    <a:pt x="742" y="2577"/>
                  </a:lnTo>
                  <a:lnTo>
                    <a:pt x="686" y="2478"/>
                  </a:lnTo>
                  <a:lnTo>
                    <a:pt x="632" y="2376"/>
                  </a:lnTo>
                  <a:lnTo>
                    <a:pt x="580" y="2269"/>
                  </a:lnTo>
                  <a:lnTo>
                    <a:pt x="528" y="2159"/>
                  </a:lnTo>
                  <a:lnTo>
                    <a:pt x="479" y="2047"/>
                  </a:lnTo>
                  <a:lnTo>
                    <a:pt x="431" y="1929"/>
                  </a:lnTo>
                  <a:lnTo>
                    <a:pt x="385" y="1807"/>
                  </a:lnTo>
                  <a:lnTo>
                    <a:pt x="340" y="1680"/>
                  </a:lnTo>
                  <a:lnTo>
                    <a:pt x="300" y="1550"/>
                  </a:lnTo>
                  <a:lnTo>
                    <a:pt x="259" y="1415"/>
                  </a:lnTo>
                  <a:lnTo>
                    <a:pt x="222" y="1276"/>
                  </a:lnTo>
                  <a:lnTo>
                    <a:pt x="186" y="1133"/>
                  </a:lnTo>
                  <a:lnTo>
                    <a:pt x="153" y="986"/>
                  </a:lnTo>
                  <a:lnTo>
                    <a:pt x="122" y="833"/>
                  </a:lnTo>
                  <a:lnTo>
                    <a:pt x="95" y="677"/>
                  </a:lnTo>
                  <a:lnTo>
                    <a:pt x="70" y="514"/>
                  </a:lnTo>
                  <a:lnTo>
                    <a:pt x="46" y="348"/>
                  </a:lnTo>
                  <a:lnTo>
                    <a:pt x="25" y="176"/>
                  </a:lnTo>
                  <a:lnTo>
                    <a:pt x="8" y="0"/>
                  </a:lnTo>
                </a:path>
              </a:pathLst>
            </a:custGeom>
            <a:solidFill>
              <a:schemeClr val="accent3">
                <a:lumMod val="25000"/>
                <a:alpha val="15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386585"/>
            <a:ext cx="7772400" cy="957706"/>
          </a:xfrm>
        </p:spPr>
        <p:txBody>
          <a:bodyPr/>
          <a:lstStyle>
            <a:lvl1pPr algn="ctr">
              <a:defRPr sz="48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357562"/>
            <a:ext cx="6400800" cy="571504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068296F2-757A-4AD3-AE92-44DBDC3C59EF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 rot="0">
            <a:off x="3505200" y="-50800"/>
            <a:ext cx="5651500" cy="6908800"/>
            <a:chOff x="3505200" y="-50800"/>
            <a:chExt cx="5651500" cy="6908800"/>
          </a:xfrm>
        </p:grpSpPr>
        <p:sp>
          <p:nvSpPr>
            <p:cNvPr id="7" name="Freeform 29"/>
            <p:cNvSpPr/>
            <p:nvPr/>
          </p:nvSpPr>
          <p:spPr>
            <a:xfrm>
              <a:off x="3505200" y="-12700"/>
              <a:ext cx="5651500" cy="6870700"/>
            </a:xfrm>
            <a:custGeom>
              <a:avLst/>
              <a:gdLst/>
              <a:cxnLst>
                <a:cxn ang="0">
                  <a:pos x="4450" y="0"/>
                </a:cxn>
                <a:cxn ang="0">
                  <a:pos x="4438" y="102"/>
                </a:cxn>
                <a:cxn ang="0">
                  <a:pos x="4412" y="272"/>
                </a:cxn>
                <a:cxn ang="0">
                  <a:pos x="4366" y="508"/>
                </a:cxn>
                <a:cxn ang="0">
                  <a:pos x="4335" y="648"/>
                </a:cxn>
                <a:cxn ang="0">
                  <a:pos x="4295" y="799"/>
                </a:cxn>
                <a:cxn ang="0">
                  <a:pos x="4248" y="963"/>
                </a:cxn>
                <a:cxn ang="0">
                  <a:pos x="4194" y="1135"/>
                </a:cxn>
                <a:cxn ang="0">
                  <a:pos x="4128" y="1315"/>
                </a:cxn>
                <a:cxn ang="0">
                  <a:pos x="4056" y="1503"/>
                </a:cxn>
                <a:cxn ang="0">
                  <a:pos x="3972" y="1694"/>
                </a:cxn>
                <a:cxn ang="0">
                  <a:pos x="3877" y="1890"/>
                </a:cxn>
                <a:cxn ang="0">
                  <a:pos x="3770" y="2087"/>
                </a:cxn>
                <a:cxn ang="0">
                  <a:pos x="3654" y="2286"/>
                </a:cxn>
                <a:cxn ang="0">
                  <a:pos x="3522" y="2482"/>
                </a:cxn>
                <a:cxn ang="0">
                  <a:pos x="3378" y="2677"/>
                </a:cxn>
                <a:cxn ang="0">
                  <a:pos x="3220" y="2868"/>
                </a:cxn>
                <a:cxn ang="0">
                  <a:pos x="3135" y="2961"/>
                </a:cxn>
                <a:cxn ang="0">
                  <a:pos x="3047" y="3053"/>
                </a:cxn>
                <a:cxn ang="0">
                  <a:pos x="2954" y="3143"/>
                </a:cxn>
                <a:cxn ang="0">
                  <a:pos x="2859" y="3232"/>
                </a:cxn>
                <a:cxn ang="0">
                  <a:pos x="2759" y="3319"/>
                </a:cxn>
                <a:cxn ang="0">
                  <a:pos x="2656" y="3402"/>
                </a:cxn>
                <a:cxn ang="0">
                  <a:pos x="2546" y="3484"/>
                </a:cxn>
                <a:cxn ang="0">
                  <a:pos x="2434" y="3563"/>
                </a:cxn>
                <a:cxn ang="0">
                  <a:pos x="2319" y="3639"/>
                </a:cxn>
                <a:cxn ang="0">
                  <a:pos x="2198" y="3713"/>
                </a:cxn>
                <a:cxn ang="0">
                  <a:pos x="2072" y="3783"/>
                </a:cxn>
                <a:cxn ang="0">
                  <a:pos x="1941" y="3850"/>
                </a:cxn>
                <a:cxn ang="0">
                  <a:pos x="1808" y="3912"/>
                </a:cxn>
                <a:cxn ang="0">
                  <a:pos x="1668" y="3971"/>
                </a:cxn>
                <a:cxn ang="0">
                  <a:pos x="1524" y="4027"/>
                </a:cxn>
                <a:cxn ang="0">
                  <a:pos x="1376" y="4079"/>
                </a:cxn>
                <a:cxn ang="0">
                  <a:pos x="1221" y="4126"/>
                </a:cxn>
                <a:cxn ang="0">
                  <a:pos x="1063" y="4168"/>
                </a:cxn>
                <a:cxn ang="0">
                  <a:pos x="899" y="4206"/>
                </a:cxn>
                <a:cxn ang="0">
                  <a:pos x="730" y="4240"/>
                </a:cxn>
                <a:cxn ang="0">
                  <a:pos x="555" y="4267"/>
                </a:cxn>
                <a:cxn ang="0">
                  <a:pos x="376" y="4290"/>
                </a:cxn>
                <a:cxn ang="0">
                  <a:pos x="191" y="4308"/>
                </a:cxn>
                <a:cxn ang="0">
                  <a:pos x="0" y="4320"/>
                </a:cxn>
                <a:cxn ang="0">
                  <a:pos x="5087" y="6"/>
                </a:cxn>
              </a:cxnLst>
              <a:rect l="0" t="0" r="r" b="b"/>
              <a:pathLst>
                <a:path w="5096" h="4320">
                  <a:moveTo>
                    <a:pt x="4450" y="0"/>
                  </a:moveTo>
                  <a:lnTo>
                    <a:pt x="4450" y="0"/>
                  </a:lnTo>
                  <a:lnTo>
                    <a:pt x="4445" y="46"/>
                  </a:lnTo>
                  <a:lnTo>
                    <a:pt x="4438" y="102"/>
                  </a:lnTo>
                  <a:lnTo>
                    <a:pt x="4427" y="177"/>
                  </a:lnTo>
                  <a:lnTo>
                    <a:pt x="4412" y="272"/>
                  </a:lnTo>
                  <a:lnTo>
                    <a:pt x="4392" y="382"/>
                  </a:lnTo>
                  <a:lnTo>
                    <a:pt x="4366" y="508"/>
                  </a:lnTo>
                  <a:lnTo>
                    <a:pt x="4351" y="576"/>
                  </a:lnTo>
                  <a:lnTo>
                    <a:pt x="4335" y="648"/>
                  </a:lnTo>
                  <a:lnTo>
                    <a:pt x="4315" y="722"/>
                  </a:lnTo>
                  <a:lnTo>
                    <a:pt x="4295" y="799"/>
                  </a:lnTo>
                  <a:lnTo>
                    <a:pt x="4272" y="880"/>
                  </a:lnTo>
                  <a:lnTo>
                    <a:pt x="4248" y="963"/>
                  </a:lnTo>
                  <a:lnTo>
                    <a:pt x="4222" y="1048"/>
                  </a:lnTo>
                  <a:lnTo>
                    <a:pt x="4194" y="1135"/>
                  </a:lnTo>
                  <a:lnTo>
                    <a:pt x="4162" y="1224"/>
                  </a:lnTo>
                  <a:lnTo>
                    <a:pt x="4128" y="1315"/>
                  </a:lnTo>
                  <a:lnTo>
                    <a:pt x="4093" y="1408"/>
                  </a:lnTo>
                  <a:lnTo>
                    <a:pt x="4056" y="1503"/>
                  </a:lnTo>
                  <a:lnTo>
                    <a:pt x="4015" y="1597"/>
                  </a:lnTo>
                  <a:lnTo>
                    <a:pt x="3972" y="1694"/>
                  </a:lnTo>
                  <a:lnTo>
                    <a:pt x="3925" y="1791"/>
                  </a:lnTo>
                  <a:lnTo>
                    <a:pt x="3877" y="1890"/>
                  </a:lnTo>
                  <a:lnTo>
                    <a:pt x="3825" y="1989"/>
                  </a:lnTo>
                  <a:lnTo>
                    <a:pt x="3770" y="2087"/>
                  </a:lnTo>
                  <a:lnTo>
                    <a:pt x="3713" y="2186"/>
                  </a:lnTo>
                  <a:lnTo>
                    <a:pt x="3654" y="2286"/>
                  </a:lnTo>
                  <a:lnTo>
                    <a:pt x="3588" y="2384"/>
                  </a:lnTo>
                  <a:lnTo>
                    <a:pt x="3522" y="2482"/>
                  </a:lnTo>
                  <a:lnTo>
                    <a:pt x="3452" y="2580"/>
                  </a:lnTo>
                  <a:lnTo>
                    <a:pt x="3378" y="2677"/>
                  </a:lnTo>
                  <a:lnTo>
                    <a:pt x="3300" y="2773"/>
                  </a:lnTo>
                  <a:lnTo>
                    <a:pt x="3220" y="2868"/>
                  </a:lnTo>
                  <a:lnTo>
                    <a:pt x="3177" y="2915"/>
                  </a:lnTo>
                  <a:lnTo>
                    <a:pt x="3135" y="2961"/>
                  </a:lnTo>
                  <a:lnTo>
                    <a:pt x="3092" y="3008"/>
                  </a:lnTo>
                  <a:lnTo>
                    <a:pt x="3047" y="3053"/>
                  </a:lnTo>
                  <a:lnTo>
                    <a:pt x="3001" y="3099"/>
                  </a:lnTo>
                  <a:lnTo>
                    <a:pt x="2954" y="3143"/>
                  </a:lnTo>
                  <a:lnTo>
                    <a:pt x="2907" y="3188"/>
                  </a:lnTo>
                  <a:lnTo>
                    <a:pt x="2859" y="3232"/>
                  </a:lnTo>
                  <a:lnTo>
                    <a:pt x="2810" y="3275"/>
                  </a:lnTo>
                  <a:lnTo>
                    <a:pt x="2759" y="3319"/>
                  </a:lnTo>
                  <a:lnTo>
                    <a:pt x="2707" y="3361"/>
                  </a:lnTo>
                  <a:lnTo>
                    <a:pt x="2656" y="3402"/>
                  </a:lnTo>
                  <a:lnTo>
                    <a:pt x="2601" y="3443"/>
                  </a:lnTo>
                  <a:lnTo>
                    <a:pt x="2546" y="3484"/>
                  </a:lnTo>
                  <a:lnTo>
                    <a:pt x="2492" y="3524"/>
                  </a:lnTo>
                  <a:lnTo>
                    <a:pt x="2434" y="3563"/>
                  </a:lnTo>
                  <a:lnTo>
                    <a:pt x="2377" y="3601"/>
                  </a:lnTo>
                  <a:lnTo>
                    <a:pt x="2319" y="3639"/>
                  </a:lnTo>
                  <a:lnTo>
                    <a:pt x="2258" y="3677"/>
                  </a:lnTo>
                  <a:lnTo>
                    <a:pt x="2198" y="3713"/>
                  </a:lnTo>
                  <a:lnTo>
                    <a:pt x="2135" y="3748"/>
                  </a:lnTo>
                  <a:lnTo>
                    <a:pt x="2072" y="3783"/>
                  </a:lnTo>
                  <a:lnTo>
                    <a:pt x="2008" y="3816"/>
                  </a:lnTo>
                  <a:lnTo>
                    <a:pt x="1941" y="3850"/>
                  </a:lnTo>
                  <a:lnTo>
                    <a:pt x="1875" y="3882"/>
                  </a:lnTo>
                  <a:lnTo>
                    <a:pt x="1808" y="3912"/>
                  </a:lnTo>
                  <a:lnTo>
                    <a:pt x="1738" y="3942"/>
                  </a:lnTo>
                  <a:lnTo>
                    <a:pt x="1668" y="3971"/>
                  </a:lnTo>
                  <a:lnTo>
                    <a:pt x="1597" y="4000"/>
                  </a:lnTo>
                  <a:lnTo>
                    <a:pt x="1524" y="4027"/>
                  </a:lnTo>
                  <a:lnTo>
                    <a:pt x="1450" y="4053"/>
                  </a:lnTo>
                  <a:lnTo>
                    <a:pt x="1376" y="4079"/>
                  </a:lnTo>
                  <a:lnTo>
                    <a:pt x="1300" y="4103"/>
                  </a:lnTo>
                  <a:lnTo>
                    <a:pt x="1221" y="4126"/>
                  </a:lnTo>
                  <a:lnTo>
                    <a:pt x="1144" y="4147"/>
                  </a:lnTo>
                  <a:lnTo>
                    <a:pt x="1063" y="4168"/>
                  </a:lnTo>
                  <a:lnTo>
                    <a:pt x="981" y="4188"/>
                  </a:lnTo>
                  <a:lnTo>
                    <a:pt x="899" y="4206"/>
                  </a:lnTo>
                  <a:lnTo>
                    <a:pt x="814" y="4223"/>
                  </a:lnTo>
                  <a:lnTo>
                    <a:pt x="730" y="4240"/>
                  </a:lnTo>
                  <a:lnTo>
                    <a:pt x="643" y="4255"/>
                  </a:lnTo>
                  <a:lnTo>
                    <a:pt x="555" y="4267"/>
                  </a:lnTo>
                  <a:lnTo>
                    <a:pt x="467" y="4279"/>
                  </a:lnTo>
                  <a:lnTo>
                    <a:pt x="376" y="4290"/>
                  </a:lnTo>
                  <a:lnTo>
                    <a:pt x="284" y="4300"/>
                  </a:lnTo>
                  <a:lnTo>
                    <a:pt x="191" y="4308"/>
                  </a:lnTo>
                  <a:lnTo>
                    <a:pt x="97" y="4314"/>
                  </a:lnTo>
                  <a:lnTo>
                    <a:pt x="0" y="4320"/>
                  </a:lnTo>
                  <a:lnTo>
                    <a:pt x="5096" y="4320"/>
                  </a:lnTo>
                  <a:lnTo>
                    <a:pt x="5087" y="6"/>
                  </a:lnTo>
                  <a:lnTo>
                    <a:pt x="4450" y="0"/>
                  </a:lnTo>
                </a:path>
              </a:pathLst>
            </a:custGeom>
            <a:solidFill>
              <a:schemeClr val="accent1">
                <a:lumMod val="75000"/>
                <a:alpha val="14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" name="Freeform 39"/>
            <p:cNvSpPr/>
            <p:nvPr/>
          </p:nvSpPr>
          <p:spPr>
            <a:xfrm>
              <a:off x="4704306" y="-50800"/>
              <a:ext cx="4439790" cy="6908800"/>
            </a:xfrm>
            <a:custGeom>
              <a:avLst/>
              <a:gdLst/>
              <a:cxnLst>
                <a:cxn ang="0">
                  <a:pos x="2818" y="0"/>
                </a:cxn>
                <a:cxn ang="0">
                  <a:pos x="2818" y="0"/>
                </a:cxn>
                <a:cxn ang="0">
                  <a:pos x="2812" y="88"/>
                </a:cxn>
                <a:cxn ang="0">
                  <a:pos x="2804" y="176"/>
                </a:cxn>
                <a:cxn ang="0">
                  <a:pos x="2797" y="263"/>
                </a:cxn>
                <a:cxn ang="0">
                  <a:pos x="2788" y="348"/>
                </a:cxn>
                <a:cxn ang="0">
                  <a:pos x="2779" y="431"/>
                </a:cxn>
                <a:cxn ang="0">
                  <a:pos x="2768" y="515"/>
                </a:cxn>
                <a:cxn ang="0">
                  <a:pos x="2745" y="676"/>
                </a:cxn>
                <a:cxn ang="0">
                  <a:pos x="2719" y="834"/>
                </a:cxn>
                <a:cxn ang="0">
                  <a:pos x="2690" y="987"/>
                </a:cxn>
                <a:cxn ang="0">
                  <a:pos x="2658" y="1135"/>
                </a:cxn>
                <a:cxn ang="0">
                  <a:pos x="2624" y="1279"/>
                </a:cxn>
                <a:cxn ang="0">
                  <a:pos x="2587" y="1419"/>
                </a:cxn>
                <a:cxn ang="0">
                  <a:pos x="2549" y="1555"/>
                </a:cxn>
                <a:cxn ang="0">
                  <a:pos x="2508" y="1686"/>
                </a:cxn>
                <a:cxn ang="0">
                  <a:pos x="2464" y="1814"/>
                </a:cxn>
                <a:cxn ang="0">
                  <a:pos x="2418" y="1937"/>
                </a:cxn>
                <a:cxn ang="0">
                  <a:pos x="2371" y="2055"/>
                </a:cxn>
                <a:cxn ang="0">
                  <a:pos x="2321" y="2171"/>
                </a:cxn>
                <a:cxn ang="0">
                  <a:pos x="2271" y="2282"/>
                </a:cxn>
                <a:cxn ang="0">
                  <a:pos x="2218" y="2389"/>
                </a:cxn>
                <a:cxn ang="0">
                  <a:pos x="2165" y="2494"/>
                </a:cxn>
                <a:cxn ang="0">
                  <a:pos x="2109" y="2593"/>
                </a:cxn>
                <a:cxn ang="0">
                  <a:pos x="2052" y="2690"/>
                </a:cxn>
                <a:cxn ang="0">
                  <a:pos x="1995" y="2783"/>
                </a:cxn>
                <a:cxn ang="0">
                  <a:pos x="1935" y="2872"/>
                </a:cxn>
                <a:cxn ang="0">
                  <a:pos x="1876" y="2959"/>
                </a:cxn>
                <a:cxn ang="0">
                  <a:pos x="1815" y="3041"/>
                </a:cxn>
                <a:cxn ang="0">
                  <a:pos x="1753" y="3120"/>
                </a:cxn>
                <a:cxn ang="0">
                  <a:pos x="1692" y="3196"/>
                </a:cxn>
                <a:cxn ang="0">
                  <a:pos x="1630" y="3269"/>
                </a:cxn>
                <a:cxn ang="0">
                  <a:pos x="1566" y="3339"/>
                </a:cxn>
                <a:cxn ang="0">
                  <a:pos x="1504" y="3406"/>
                </a:cxn>
                <a:cxn ang="0">
                  <a:pos x="1440" y="3469"/>
                </a:cxn>
                <a:cxn ang="0">
                  <a:pos x="1378" y="3530"/>
                </a:cxn>
                <a:cxn ang="0">
                  <a:pos x="1314" y="3588"/>
                </a:cxn>
                <a:cxn ang="0">
                  <a:pos x="1252" y="3644"/>
                </a:cxn>
                <a:cxn ang="0">
                  <a:pos x="1188" y="3696"/>
                </a:cxn>
                <a:cxn ang="0">
                  <a:pos x="1126" y="3746"/>
                </a:cxn>
                <a:cxn ang="0">
                  <a:pos x="1065" y="3793"/>
                </a:cxn>
                <a:cxn ang="0">
                  <a:pos x="1003" y="3838"/>
                </a:cxn>
                <a:cxn ang="0">
                  <a:pos x="943" y="3879"/>
                </a:cxn>
                <a:cxn ang="0">
                  <a:pos x="883" y="3921"/>
                </a:cxn>
                <a:cxn ang="0">
                  <a:pos x="825" y="3957"/>
                </a:cxn>
                <a:cxn ang="0">
                  <a:pos x="767" y="3993"/>
                </a:cxn>
                <a:cxn ang="0">
                  <a:pos x="711" y="4025"/>
                </a:cxn>
                <a:cxn ang="0">
                  <a:pos x="656" y="4057"/>
                </a:cxn>
                <a:cxn ang="0">
                  <a:pos x="603" y="4085"/>
                </a:cxn>
                <a:cxn ang="0">
                  <a:pos x="550" y="4112"/>
                </a:cxn>
                <a:cxn ang="0">
                  <a:pos x="500" y="4136"/>
                </a:cxn>
                <a:cxn ang="0">
                  <a:pos x="451" y="4159"/>
                </a:cxn>
                <a:cxn ang="0">
                  <a:pos x="404" y="4180"/>
                </a:cxn>
                <a:cxn ang="0">
                  <a:pos x="317" y="4217"/>
                </a:cxn>
                <a:cxn ang="0">
                  <a:pos x="239" y="4247"/>
                </a:cxn>
                <a:cxn ang="0">
                  <a:pos x="169" y="4271"/>
                </a:cxn>
                <a:cxn ang="0">
                  <a:pos x="111" y="4291"/>
                </a:cxn>
                <a:cxn ang="0">
                  <a:pos x="64" y="4305"/>
                </a:cxn>
                <a:cxn ang="0">
                  <a:pos x="29" y="4314"/>
                </a:cxn>
                <a:cxn ang="0">
                  <a:pos x="0" y="4320"/>
                </a:cxn>
                <a:cxn ang="0">
                  <a:pos x="2818" y="4314"/>
                </a:cxn>
                <a:cxn ang="0">
                  <a:pos x="2818" y="0"/>
                </a:cxn>
              </a:cxnLst>
              <a:rect l="0" t="0" r="r" b="b"/>
              <a:pathLst>
                <a:path w="2818" h="4320">
                  <a:moveTo>
                    <a:pt x="2818" y="0"/>
                  </a:moveTo>
                  <a:lnTo>
                    <a:pt x="2818" y="0"/>
                  </a:lnTo>
                  <a:lnTo>
                    <a:pt x="2812" y="88"/>
                  </a:lnTo>
                  <a:lnTo>
                    <a:pt x="2804" y="176"/>
                  </a:lnTo>
                  <a:lnTo>
                    <a:pt x="2797" y="263"/>
                  </a:lnTo>
                  <a:lnTo>
                    <a:pt x="2788" y="348"/>
                  </a:lnTo>
                  <a:lnTo>
                    <a:pt x="2779" y="431"/>
                  </a:lnTo>
                  <a:lnTo>
                    <a:pt x="2768" y="515"/>
                  </a:lnTo>
                  <a:lnTo>
                    <a:pt x="2745" y="676"/>
                  </a:lnTo>
                  <a:lnTo>
                    <a:pt x="2719" y="834"/>
                  </a:lnTo>
                  <a:lnTo>
                    <a:pt x="2690" y="987"/>
                  </a:lnTo>
                  <a:lnTo>
                    <a:pt x="2658" y="1135"/>
                  </a:lnTo>
                  <a:lnTo>
                    <a:pt x="2624" y="1279"/>
                  </a:lnTo>
                  <a:lnTo>
                    <a:pt x="2587" y="1419"/>
                  </a:lnTo>
                  <a:lnTo>
                    <a:pt x="2549" y="1555"/>
                  </a:lnTo>
                  <a:lnTo>
                    <a:pt x="2508" y="1686"/>
                  </a:lnTo>
                  <a:lnTo>
                    <a:pt x="2464" y="1814"/>
                  </a:lnTo>
                  <a:lnTo>
                    <a:pt x="2418" y="1937"/>
                  </a:lnTo>
                  <a:lnTo>
                    <a:pt x="2371" y="2055"/>
                  </a:lnTo>
                  <a:lnTo>
                    <a:pt x="2321" y="2171"/>
                  </a:lnTo>
                  <a:lnTo>
                    <a:pt x="2271" y="2282"/>
                  </a:lnTo>
                  <a:lnTo>
                    <a:pt x="2218" y="2389"/>
                  </a:lnTo>
                  <a:lnTo>
                    <a:pt x="2165" y="2494"/>
                  </a:lnTo>
                  <a:lnTo>
                    <a:pt x="2109" y="2593"/>
                  </a:lnTo>
                  <a:lnTo>
                    <a:pt x="2052" y="2690"/>
                  </a:lnTo>
                  <a:lnTo>
                    <a:pt x="1995" y="2783"/>
                  </a:lnTo>
                  <a:lnTo>
                    <a:pt x="1935" y="2872"/>
                  </a:lnTo>
                  <a:lnTo>
                    <a:pt x="1876" y="2959"/>
                  </a:lnTo>
                  <a:lnTo>
                    <a:pt x="1815" y="3041"/>
                  </a:lnTo>
                  <a:lnTo>
                    <a:pt x="1753" y="3120"/>
                  </a:lnTo>
                  <a:lnTo>
                    <a:pt x="1692" y="3196"/>
                  </a:lnTo>
                  <a:lnTo>
                    <a:pt x="1630" y="3269"/>
                  </a:lnTo>
                  <a:lnTo>
                    <a:pt x="1566" y="3339"/>
                  </a:lnTo>
                  <a:lnTo>
                    <a:pt x="1504" y="3406"/>
                  </a:lnTo>
                  <a:lnTo>
                    <a:pt x="1440" y="3469"/>
                  </a:lnTo>
                  <a:lnTo>
                    <a:pt x="1378" y="3530"/>
                  </a:lnTo>
                  <a:lnTo>
                    <a:pt x="1314" y="3588"/>
                  </a:lnTo>
                  <a:lnTo>
                    <a:pt x="1252" y="3644"/>
                  </a:lnTo>
                  <a:lnTo>
                    <a:pt x="1188" y="3696"/>
                  </a:lnTo>
                  <a:lnTo>
                    <a:pt x="1126" y="3746"/>
                  </a:lnTo>
                  <a:lnTo>
                    <a:pt x="1065" y="3793"/>
                  </a:lnTo>
                  <a:lnTo>
                    <a:pt x="1003" y="3838"/>
                  </a:lnTo>
                  <a:lnTo>
                    <a:pt x="943" y="3879"/>
                  </a:lnTo>
                  <a:lnTo>
                    <a:pt x="883" y="3921"/>
                  </a:lnTo>
                  <a:lnTo>
                    <a:pt x="825" y="3957"/>
                  </a:lnTo>
                  <a:lnTo>
                    <a:pt x="767" y="3993"/>
                  </a:lnTo>
                  <a:lnTo>
                    <a:pt x="711" y="4025"/>
                  </a:lnTo>
                  <a:lnTo>
                    <a:pt x="656" y="4057"/>
                  </a:lnTo>
                  <a:lnTo>
                    <a:pt x="603" y="4085"/>
                  </a:lnTo>
                  <a:lnTo>
                    <a:pt x="550" y="4112"/>
                  </a:lnTo>
                  <a:lnTo>
                    <a:pt x="500" y="4136"/>
                  </a:lnTo>
                  <a:lnTo>
                    <a:pt x="451" y="4159"/>
                  </a:lnTo>
                  <a:lnTo>
                    <a:pt x="404" y="4180"/>
                  </a:lnTo>
                  <a:lnTo>
                    <a:pt x="317" y="4217"/>
                  </a:lnTo>
                  <a:lnTo>
                    <a:pt x="239" y="4247"/>
                  </a:lnTo>
                  <a:lnTo>
                    <a:pt x="169" y="4271"/>
                  </a:lnTo>
                  <a:lnTo>
                    <a:pt x="111" y="4291"/>
                  </a:lnTo>
                  <a:lnTo>
                    <a:pt x="64" y="4305"/>
                  </a:lnTo>
                  <a:lnTo>
                    <a:pt x="29" y="4314"/>
                  </a:lnTo>
                  <a:lnTo>
                    <a:pt x="0" y="4320"/>
                  </a:lnTo>
                  <a:lnTo>
                    <a:pt x="2818" y="4314"/>
                  </a:lnTo>
                  <a:lnTo>
                    <a:pt x="28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90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Freeform 34"/>
            <p:cNvSpPr/>
            <p:nvPr/>
          </p:nvSpPr>
          <p:spPr>
            <a:xfrm>
              <a:off x="6293129" y="-12700"/>
              <a:ext cx="2863571" cy="6870700"/>
            </a:xfrm>
            <a:custGeom>
              <a:avLst/>
              <a:gdLst/>
              <a:cxnLst>
                <a:cxn ang="0">
                  <a:pos x="1687" y="0"/>
                </a:cxn>
                <a:cxn ang="0">
                  <a:pos x="1687" y="0"/>
                </a:cxn>
                <a:cxn ang="0">
                  <a:pos x="1685" y="36"/>
                </a:cxn>
                <a:cxn ang="0">
                  <a:pos x="1679" y="141"/>
                </a:cxn>
                <a:cxn ang="0">
                  <a:pos x="1666" y="306"/>
                </a:cxn>
                <a:cxn ang="0">
                  <a:pos x="1657" y="410"/>
                </a:cxn>
                <a:cxn ang="0">
                  <a:pos x="1644" y="523"/>
                </a:cxn>
                <a:cxn ang="0">
                  <a:pos x="1631" y="649"/>
                </a:cxn>
                <a:cxn ang="0">
                  <a:pos x="1613" y="786"/>
                </a:cxn>
                <a:cxn ang="0">
                  <a:pos x="1593" y="930"/>
                </a:cxn>
                <a:cxn ang="0">
                  <a:pos x="1569" y="1083"/>
                </a:cxn>
                <a:cxn ang="0">
                  <a:pos x="1541" y="1244"/>
                </a:cxn>
                <a:cxn ang="0">
                  <a:pos x="1511" y="1411"/>
                </a:cxn>
                <a:cxn ang="0">
                  <a:pos x="1475" y="1582"/>
                </a:cxn>
                <a:cxn ang="0">
                  <a:pos x="1455" y="1669"/>
                </a:cxn>
                <a:cxn ang="0">
                  <a:pos x="1435" y="1757"/>
                </a:cxn>
                <a:cxn ang="0">
                  <a:pos x="1414" y="1846"/>
                </a:cxn>
                <a:cxn ang="0">
                  <a:pos x="1391" y="1936"/>
                </a:cxn>
                <a:cxn ang="0">
                  <a:pos x="1367" y="2027"/>
                </a:cxn>
                <a:cxn ang="0">
                  <a:pos x="1341" y="2116"/>
                </a:cxn>
                <a:cxn ang="0">
                  <a:pos x="1315" y="2207"/>
                </a:cxn>
                <a:cxn ang="0">
                  <a:pos x="1286" y="2300"/>
                </a:cxn>
                <a:cxn ang="0">
                  <a:pos x="1258" y="2391"/>
                </a:cxn>
                <a:cxn ang="0">
                  <a:pos x="1227" y="2482"/>
                </a:cxn>
                <a:cxn ang="0">
                  <a:pos x="1195" y="2573"/>
                </a:cxn>
                <a:cxn ang="0">
                  <a:pos x="1162" y="2662"/>
                </a:cxn>
                <a:cxn ang="0">
                  <a:pos x="1127" y="2753"/>
                </a:cxn>
                <a:cxn ang="0">
                  <a:pos x="1091" y="2843"/>
                </a:cxn>
                <a:cxn ang="0">
                  <a:pos x="1053" y="2931"/>
                </a:cxn>
                <a:cxn ang="0">
                  <a:pos x="1013" y="3019"/>
                </a:cxn>
                <a:cxn ang="0">
                  <a:pos x="972" y="3107"/>
                </a:cxn>
                <a:cxn ang="0">
                  <a:pos x="928" y="3191"/>
                </a:cxn>
                <a:cxn ang="0">
                  <a:pos x="884" y="3276"/>
                </a:cxn>
                <a:cxn ang="0">
                  <a:pos x="839" y="3360"/>
                </a:cxn>
                <a:cxn ang="0">
                  <a:pos x="790" y="3442"/>
                </a:cxn>
                <a:cxn ang="0">
                  <a:pos x="742" y="3522"/>
                </a:cxn>
                <a:cxn ang="0">
                  <a:pos x="690" y="3601"/>
                </a:cxn>
                <a:cxn ang="0">
                  <a:pos x="637" y="3678"/>
                </a:cxn>
                <a:cxn ang="0">
                  <a:pos x="583" y="3753"/>
                </a:cxn>
                <a:cxn ang="0">
                  <a:pos x="525" y="3826"/>
                </a:cxn>
                <a:cxn ang="0">
                  <a:pos x="467" y="3897"/>
                </a:cxn>
                <a:cxn ang="0">
                  <a:pos x="407" y="3965"/>
                </a:cxn>
                <a:cxn ang="0">
                  <a:pos x="343" y="4030"/>
                </a:cxn>
                <a:cxn ang="0">
                  <a:pos x="279" y="4094"/>
                </a:cxn>
                <a:cxn ang="0">
                  <a:pos x="212" y="4155"/>
                </a:cxn>
                <a:cxn ang="0">
                  <a:pos x="144" y="4212"/>
                </a:cxn>
                <a:cxn ang="0">
                  <a:pos x="108" y="4241"/>
                </a:cxn>
                <a:cxn ang="0">
                  <a:pos x="73" y="4268"/>
                </a:cxn>
                <a:cxn ang="0">
                  <a:pos x="36" y="4294"/>
                </a:cxn>
                <a:cxn ang="0">
                  <a:pos x="0" y="4320"/>
                </a:cxn>
                <a:cxn ang="0">
                  <a:pos x="2136" y="4320"/>
                </a:cxn>
                <a:cxn ang="0">
                  <a:pos x="2130" y="6"/>
                </a:cxn>
                <a:cxn ang="0">
                  <a:pos x="1687" y="0"/>
                </a:cxn>
              </a:cxnLst>
              <a:rect l="0" t="0" r="r" b="b"/>
              <a:pathLst>
                <a:path w="2136" h="4320">
                  <a:moveTo>
                    <a:pt x="1687" y="0"/>
                  </a:moveTo>
                  <a:lnTo>
                    <a:pt x="1687" y="0"/>
                  </a:lnTo>
                  <a:lnTo>
                    <a:pt x="1685" y="36"/>
                  </a:lnTo>
                  <a:lnTo>
                    <a:pt x="1679" y="141"/>
                  </a:lnTo>
                  <a:lnTo>
                    <a:pt x="1666" y="306"/>
                  </a:lnTo>
                  <a:lnTo>
                    <a:pt x="1657" y="410"/>
                  </a:lnTo>
                  <a:lnTo>
                    <a:pt x="1644" y="523"/>
                  </a:lnTo>
                  <a:lnTo>
                    <a:pt x="1631" y="649"/>
                  </a:lnTo>
                  <a:lnTo>
                    <a:pt x="1613" y="786"/>
                  </a:lnTo>
                  <a:lnTo>
                    <a:pt x="1593" y="930"/>
                  </a:lnTo>
                  <a:lnTo>
                    <a:pt x="1569" y="1083"/>
                  </a:lnTo>
                  <a:lnTo>
                    <a:pt x="1541" y="1244"/>
                  </a:lnTo>
                  <a:lnTo>
                    <a:pt x="1511" y="1411"/>
                  </a:lnTo>
                  <a:lnTo>
                    <a:pt x="1475" y="1582"/>
                  </a:lnTo>
                  <a:lnTo>
                    <a:pt x="1455" y="1669"/>
                  </a:lnTo>
                  <a:lnTo>
                    <a:pt x="1435" y="1757"/>
                  </a:lnTo>
                  <a:lnTo>
                    <a:pt x="1414" y="1846"/>
                  </a:lnTo>
                  <a:lnTo>
                    <a:pt x="1391" y="1936"/>
                  </a:lnTo>
                  <a:lnTo>
                    <a:pt x="1367" y="2027"/>
                  </a:lnTo>
                  <a:lnTo>
                    <a:pt x="1341" y="2116"/>
                  </a:lnTo>
                  <a:lnTo>
                    <a:pt x="1315" y="2207"/>
                  </a:lnTo>
                  <a:lnTo>
                    <a:pt x="1286" y="2300"/>
                  </a:lnTo>
                  <a:lnTo>
                    <a:pt x="1258" y="2391"/>
                  </a:lnTo>
                  <a:lnTo>
                    <a:pt x="1227" y="2482"/>
                  </a:lnTo>
                  <a:lnTo>
                    <a:pt x="1195" y="2573"/>
                  </a:lnTo>
                  <a:lnTo>
                    <a:pt x="1162" y="2662"/>
                  </a:lnTo>
                  <a:lnTo>
                    <a:pt x="1127" y="2753"/>
                  </a:lnTo>
                  <a:lnTo>
                    <a:pt x="1091" y="2843"/>
                  </a:lnTo>
                  <a:lnTo>
                    <a:pt x="1053" y="2931"/>
                  </a:lnTo>
                  <a:lnTo>
                    <a:pt x="1013" y="3019"/>
                  </a:lnTo>
                  <a:lnTo>
                    <a:pt x="972" y="3107"/>
                  </a:lnTo>
                  <a:lnTo>
                    <a:pt x="928" y="3191"/>
                  </a:lnTo>
                  <a:lnTo>
                    <a:pt x="884" y="3276"/>
                  </a:lnTo>
                  <a:lnTo>
                    <a:pt x="839" y="3360"/>
                  </a:lnTo>
                  <a:lnTo>
                    <a:pt x="790" y="3442"/>
                  </a:lnTo>
                  <a:lnTo>
                    <a:pt x="742" y="3522"/>
                  </a:lnTo>
                  <a:lnTo>
                    <a:pt x="690" y="3601"/>
                  </a:lnTo>
                  <a:lnTo>
                    <a:pt x="637" y="3678"/>
                  </a:lnTo>
                  <a:lnTo>
                    <a:pt x="583" y="3753"/>
                  </a:lnTo>
                  <a:lnTo>
                    <a:pt x="525" y="3826"/>
                  </a:lnTo>
                  <a:lnTo>
                    <a:pt x="467" y="3897"/>
                  </a:lnTo>
                  <a:lnTo>
                    <a:pt x="407" y="3965"/>
                  </a:lnTo>
                  <a:lnTo>
                    <a:pt x="343" y="4030"/>
                  </a:lnTo>
                  <a:lnTo>
                    <a:pt x="279" y="4094"/>
                  </a:lnTo>
                  <a:lnTo>
                    <a:pt x="212" y="4155"/>
                  </a:lnTo>
                  <a:lnTo>
                    <a:pt x="144" y="4212"/>
                  </a:lnTo>
                  <a:lnTo>
                    <a:pt x="108" y="4241"/>
                  </a:lnTo>
                  <a:lnTo>
                    <a:pt x="73" y="4268"/>
                  </a:lnTo>
                  <a:lnTo>
                    <a:pt x="36" y="4294"/>
                  </a:lnTo>
                  <a:lnTo>
                    <a:pt x="0" y="4320"/>
                  </a:lnTo>
                  <a:lnTo>
                    <a:pt x="2136" y="4320"/>
                  </a:lnTo>
                  <a:lnTo>
                    <a:pt x="2130" y="6"/>
                  </a:lnTo>
                  <a:lnTo>
                    <a:pt x="1687" y="0"/>
                  </a:lnTo>
                </a:path>
              </a:pathLst>
            </a:custGeom>
            <a:solidFill>
              <a:schemeClr val="tx2">
                <a:lumMod val="75000"/>
                <a:lumOff val="25000"/>
                <a:alpha val="39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247650" y="2357430"/>
            <a:ext cx="8648700" cy="1470025"/>
          </a:xfrm>
        </p:spPr>
        <p:txBody>
          <a:bodyPr/>
          <a:lstStyle>
            <a:lvl1pPr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C92D56D-4E18-4865-82CF-493E1E9C33CA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357290" y="500042"/>
            <a:ext cx="6786610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1368176" y="2214563"/>
            <a:ext cx="4594225" cy="322897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668EBC7F-88B6-4F73-AC78-9F7EEAFB6A58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7429520" y="571480"/>
            <a:ext cx="1257279" cy="5554683"/>
          </a:xfrm>
        </p:spPr>
        <p:txBody>
          <a:bodyPr vert="eaVert"/>
          <a:lstStyle>
            <a:lvl1pPr algn="ctr"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0"/>
            <a:ext cx="6758006" cy="5554683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3AF0ADBF-A3D2-40F4-BB69-08DB2B9EC611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305956"/>
            <a:ext cx="8229600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63025B51-A645-4327-94CB-234FE6665743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7689D65B-B557-4199-BC6A-66D78FAB8C5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69AE71A8-65A3-45D4-9F37-88A5CF9250D9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689D65B-B557-4199-BC6A-66D78FAB8C5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-16927" y="0"/>
            <a:ext cx="5092754" cy="6943724"/>
            <a:chOff x="-16927" y="0"/>
            <a:chExt cx="5092754" cy="6943724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>
            <a:xfrm flipV="1">
              <a:off x="-16927" y="3581401"/>
              <a:ext cx="5085353" cy="3276599"/>
            </a:xfrm>
            <a:custGeom>
              <a:avLst/>
              <a:gd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2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Freeform 12"/>
            <p:cNvSpPr>
              <a:spLocks noEditPoints="1"/>
            </p:cNvSpPr>
            <p:nvPr/>
          </p:nvSpPr>
          <p:spPr>
            <a:xfrm flipV="1">
              <a:off x="-9526" y="4492843"/>
              <a:ext cx="5085353" cy="2365157"/>
            </a:xfrm>
            <a:custGeom>
              <a:avLst/>
              <a:gd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60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0" y="0"/>
              <a:ext cx="3286125" cy="6858000"/>
            </a:xfrm>
            <a:custGeom>
              <a:avLst/>
              <a:gdLst/>
              <a:cxnLst>
                <a:cxn ang="0">
                  <a:pos x="0" y="0"/>
                </a:cxn>
                <a:cxn ang="0">
                  <a:pos x="2070" y="4320"/>
                </a:cxn>
                <a:cxn ang="0">
                  <a:pos x="2003" y="4306"/>
                </a:cxn>
                <a:cxn ang="0">
                  <a:pos x="1875" y="4277"/>
                </a:cxn>
                <a:cxn ang="0">
                  <a:pos x="1751" y="4241"/>
                </a:cxn>
                <a:cxn ang="0">
                  <a:pos x="1633" y="4203"/>
                </a:cxn>
                <a:cxn ang="0">
                  <a:pos x="1520" y="4161"/>
                </a:cxn>
                <a:cxn ang="0">
                  <a:pos x="1414" y="4113"/>
                </a:cxn>
                <a:cxn ang="0">
                  <a:pos x="1311" y="4061"/>
                </a:cxn>
                <a:cxn ang="0">
                  <a:pos x="1215" y="4008"/>
                </a:cxn>
                <a:cxn ang="0">
                  <a:pos x="1122" y="3950"/>
                </a:cxn>
                <a:cxn ang="0">
                  <a:pos x="1037" y="3888"/>
                </a:cxn>
                <a:cxn ang="0">
                  <a:pos x="954" y="3823"/>
                </a:cxn>
                <a:cxn ang="0">
                  <a:pos x="876" y="3754"/>
                </a:cxn>
                <a:cxn ang="0">
                  <a:pos x="804" y="3684"/>
                </a:cxn>
                <a:cxn ang="0">
                  <a:pos x="735" y="3610"/>
                </a:cxn>
                <a:cxn ang="0">
                  <a:pos x="670" y="3535"/>
                </a:cxn>
                <a:cxn ang="0">
                  <a:pos x="610" y="3456"/>
                </a:cxn>
                <a:cxn ang="0">
                  <a:pos x="555" y="3375"/>
                </a:cxn>
                <a:cxn ang="0">
                  <a:pos x="502" y="3293"/>
                </a:cxn>
                <a:cxn ang="0">
                  <a:pos x="454" y="3207"/>
                </a:cxn>
                <a:cxn ang="0">
                  <a:pos x="389" y="3077"/>
                </a:cxn>
                <a:cxn ang="0">
                  <a:pos x="314" y="2899"/>
                </a:cxn>
                <a:cxn ang="0">
                  <a:pos x="252" y="2715"/>
                </a:cxn>
                <a:cxn ang="0">
                  <a:pos x="202" y="2527"/>
                </a:cxn>
                <a:cxn ang="0">
                  <a:pos x="163" y="2338"/>
                </a:cxn>
                <a:cxn ang="0">
                  <a:pos x="135" y="2146"/>
                </a:cxn>
                <a:cxn ang="0">
                  <a:pos x="117" y="1956"/>
                </a:cxn>
                <a:cxn ang="0">
                  <a:pos x="105" y="1767"/>
                </a:cxn>
                <a:cxn ang="0">
                  <a:pos x="103" y="1582"/>
                </a:cxn>
                <a:cxn ang="0">
                  <a:pos x="106" y="1401"/>
                </a:cxn>
                <a:cxn ang="0">
                  <a:pos x="115" y="1224"/>
                </a:cxn>
                <a:cxn ang="0">
                  <a:pos x="129" y="1054"/>
                </a:cxn>
                <a:cxn ang="0">
                  <a:pos x="147" y="893"/>
                </a:cxn>
                <a:cxn ang="0">
                  <a:pos x="190" y="598"/>
                </a:cxn>
                <a:cxn ang="0">
                  <a:pos x="236" y="353"/>
                </a:cxn>
                <a:cxn ang="0">
                  <a:pos x="278" y="165"/>
                </a:cxn>
                <a:cxn ang="0">
                  <a:pos x="308" y="43"/>
                </a:cxn>
              </a:cxnLst>
              <a:rect l="0" t="0" r="r" b="b"/>
              <a:pathLst>
                <a:path w="2070" h="4320">
                  <a:moveTo>
                    <a:pt x="320" y="0"/>
                  </a:moveTo>
                  <a:lnTo>
                    <a:pt x="0" y="0"/>
                  </a:lnTo>
                  <a:lnTo>
                    <a:pt x="2" y="4320"/>
                  </a:lnTo>
                  <a:lnTo>
                    <a:pt x="2070" y="4320"/>
                  </a:lnTo>
                  <a:lnTo>
                    <a:pt x="2070" y="4320"/>
                  </a:lnTo>
                  <a:lnTo>
                    <a:pt x="2003" y="4306"/>
                  </a:lnTo>
                  <a:lnTo>
                    <a:pt x="1938" y="4293"/>
                  </a:lnTo>
                  <a:lnTo>
                    <a:pt x="1875" y="4277"/>
                  </a:lnTo>
                  <a:lnTo>
                    <a:pt x="1811" y="4260"/>
                  </a:lnTo>
                  <a:lnTo>
                    <a:pt x="1751" y="4241"/>
                  </a:lnTo>
                  <a:lnTo>
                    <a:pt x="1691" y="4222"/>
                  </a:lnTo>
                  <a:lnTo>
                    <a:pt x="1633" y="4203"/>
                  </a:lnTo>
                  <a:lnTo>
                    <a:pt x="1576" y="4181"/>
                  </a:lnTo>
                  <a:lnTo>
                    <a:pt x="1520" y="4161"/>
                  </a:lnTo>
                  <a:lnTo>
                    <a:pt x="1467" y="4137"/>
                  </a:lnTo>
                  <a:lnTo>
                    <a:pt x="1414" y="4113"/>
                  </a:lnTo>
                  <a:lnTo>
                    <a:pt x="1362" y="4089"/>
                  </a:lnTo>
                  <a:lnTo>
                    <a:pt x="1311" y="4061"/>
                  </a:lnTo>
                  <a:lnTo>
                    <a:pt x="1263" y="4035"/>
                  </a:lnTo>
                  <a:lnTo>
                    <a:pt x="1215" y="4008"/>
                  </a:lnTo>
                  <a:lnTo>
                    <a:pt x="1169" y="3979"/>
                  </a:lnTo>
                  <a:lnTo>
                    <a:pt x="1122" y="3950"/>
                  </a:lnTo>
                  <a:lnTo>
                    <a:pt x="1080" y="3919"/>
                  </a:lnTo>
                  <a:lnTo>
                    <a:pt x="1037" y="3888"/>
                  </a:lnTo>
                  <a:lnTo>
                    <a:pt x="994" y="3855"/>
                  </a:lnTo>
                  <a:lnTo>
                    <a:pt x="954" y="3823"/>
                  </a:lnTo>
                  <a:lnTo>
                    <a:pt x="915" y="3789"/>
                  </a:lnTo>
                  <a:lnTo>
                    <a:pt x="876" y="3754"/>
                  </a:lnTo>
                  <a:lnTo>
                    <a:pt x="840" y="3720"/>
                  </a:lnTo>
                  <a:lnTo>
                    <a:pt x="804" y="3684"/>
                  </a:lnTo>
                  <a:lnTo>
                    <a:pt x="769" y="3648"/>
                  </a:lnTo>
                  <a:lnTo>
                    <a:pt x="735" y="3610"/>
                  </a:lnTo>
                  <a:lnTo>
                    <a:pt x="703" y="3573"/>
                  </a:lnTo>
                  <a:lnTo>
                    <a:pt x="670" y="3535"/>
                  </a:lnTo>
                  <a:lnTo>
                    <a:pt x="641" y="3495"/>
                  </a:lnTo>
                  <a:lnTo>
                    <a:pt x="610" y="3456"/>
                  </a:lnTo>
                  <a:lnTo>
                    <a:pt x="583" y="3417"/>
                  </a:lnTo>
                  <a:lnTo>
                    <a:pt x="555" y="3375"/>
                  </a:lnTo>
                  <a:lnTo>
                    <a:pt x="528" y="3334"/>
                  </a:lnTo>
                  <a:lnTo>
                    <a:pt x="502" y="3293"/>
                  </a:lnTo>
                  <a:lnTo>
                    <a:pt x="478" y="3250"/>
                  </a:lnTo>
                  <a:lnTo>
                    <a:pt x="454" y="3207"/>
                  </a:lnTo>
                  <a:lnTo>
                    <a:pt x="432" y="3165"/>
                  </a:lnTo>
                  <a:lnTo>
                    <a:pt x="389" y="3077"/>
                  </a:lnTo>
                  <a:lnTo>
                    <a:pt x="350" y="2990"/>
                  </a:lnTo>
                  <a:lnTo>
                    <a:pt x="314" y="2899"/>
                  </a:lnTo>
                  <a:lnTo>
                    <a:pt x="281" y="2808"/>
                  </a:lnTo>
                  <a:lnTo>
                    <a:pt x="252" y="2715"/>
                  </a:lnTo>
                  <a:lnTo>
                    <a:pt x="224" y="2621"/>
                  </a:lnTo>
                  <a:lnTo>
                    <a:pt x="202" y="2527"/>
                  </a:lnTo>
                  <a:lnTo>
                    <a:pt x="182" y="2433"/>
                  </a:lnTo>
                  <a:lnTo>
                    <a:pt x="163" y="2338"/>
                  </a:lnTo>
                  <a:lnTo>
                    <a:pt x="147" y="2242"/>
                  </a:lnTo>
                  <a:lnTo>
                    <a:pt x="135" y="2146"/>
                  </a:lnTo>
                  <a:lnTo>
                    <a:pt x="123" y="2052"/>
                  </a:lnTo>
                  <a:lnTo>
                    <a:pt x="117" y="1956"/>
                  </a:lnTo>
                  <a:lnTo>
                    <a:pt x="110" y="1862"/>
                  </a:lnTo>
                  <a:lnTo>
                    <a:pt x="105" y="1767"/>
                  </a:lnTo>
                  <a:lnTo>
                    <a:pt x="103" y="1675"/>
                  </a:lnTo>
                  <a:lnTo>
                    <a:pt x="103" y="1582"/>
                  </a:lnTo>
                  <a:lnTo>
                    <a:pt x="103" y="1491"/>
                  </a:lnTo>
                  <a:lnTo>
                    <a:pt x="106" y="1401"/>
                  </a:lnTo>
                  <a:lnTo>
                    <a:pt x="110" y="1311"/>
                  </a:lnTo>
                  <a:lnTo>
                    <a:pt x="115" y="1224"/>
                  </a:lnTo>
                  <a:lnTo>
                    <a:pt x="122" y="1138"/>
                  </a:lnTo>
                  <a:lnTo>
                    <a:pt x="129" y="1054"/>
                  </a:lnTo>
                  <a:lnTo>
                    <a:pt x="137" y="972"/>
                  </a:lnTo>
                  <a:lnTo>
                    <a:pt x="147" y="893"/>
                  </a:lnTo>
                  <a:lnTo>
                    <a:pt x="168" y="741"/>
                  </a:lnTo>
                  <a:lnTo>
                    <a:pt x="190" y="598"/>
                  </a:lnTo>
                  <a:lnTo>
                    <a:pt x="212" y="470"/>
                  </a:lnTo>
                  <a:lnTo>
                    <a:pt x="236" y="353"/>
                  </a:lnTo>
                  <a:lnTo>
                    <a:pt x="259" y="250"/>
                  </a:lnTo>
                  <a:lnTo>
                    <a:pt x="278" y="165"/>
                  </a:lnTo>
                  <a:lnTo>
                    <a:pt x="296" y="94"/>
                  </a:lnTo>
                  <a:lnTo>
                    <a:pt x="308" y="43"/>
                  </a:lnTo>
                  <a:lnTo>
                    <a:pt x="320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Freeform 23"/>
            <p:cNvSpPr>
              <a:spLocks noEditPoints="1"/>
            </p:cNvSpPr>
            <p:nvPr/>
          </p:nvSpPr>
          <p:spPr>
            <a:xfrm>
              <a:off x="-12700" y="609600"/>
              <a:ext cx="2600325" cy="6334124"/>
            </a:xfrm>
            <a:custGeom>
              <a:avLst/>
              <a:gdLst/>
              <a:cxnLst>
                <a:cxn ang="0">
                  <a:pos x="3465" y="4260"/>
                </a:cxn>
                <a:cxn ang="0">
                  <a:pos x="3568" y="4262"/>
                </a:cxn>
                <a:cxn ang="0">
                  <a:pos x="3639" y="4262"/>
                </a:cxn>
                <a:cxn ang="0">
                  <a:pos x="3734" y="4256"/>
                </a:cxn>
                <a:cxn ang="0">
                  <a:pos x="0" y="4320"/>
                </a:cxn>
                <a:cxn ang="0">
                  <a:pos x="3465" y="4260"/>
                </a:cxn>
                <a:cxn ang="0">
                  <a:pos x="3299" y="4248"/>
                </a:cxn>
                <a:cxn ang="0">
                  <a:pos x="3102" y="4225"/>
                </a:cxn>
                <a:cxn ang="0">
                  <a:pos x="2880" y="4183"/>
                </a:cxn>
                <a:cxn ang="0">
                  <a:pos x="2760" y="4154"/>
                </a:cxn>
                <a:cxn ang="0">
                  <a:pos x="2636" y="4117"/>
                </a:cxn>
                <a:cxn ang="0">
                  <a:pos x="2509" y="4076"/>
                </a:cxn>
                <a:cxn ang="0">
                  <a:pos x="2379" y="4026"/>
                </a:cxn>
                <a:cxn ang="0">
                  <a:pos x="2246" y="3970"/>
                </a:cxn>
                <a:cxn ang="0">
                  <a:pos x="2111" y="3904"/>
                </a:cxn>
                <a:cxn ang="0">
                  <a:pos x="1975" y="3829"/>
                </a:cxn>
                <a:cxn ang="0">
                  <a:pos x="1838" y="3746"/>
                </a:cxn>
                <a:cxn ang="0">
                  <a:pos x="1701" y="3653"/>
                </a:cxn>
                <a:cxn ang="0">
                  <a:pos x="1565" y="3549"/>
                </a:cxn>
                <a:cxn ang="0">
                  <a:pos x="1430" y="3433"/>
                </a:cxn>
                <a:cxn ang="0">
                  <a:pos x="1299" y="3307"/>
                </a:cxn>
                <a:cxn ang="0">
                  <a:pos x="1167" y="3168"/>
                </a:cxn>
                <a:cxn ang="0">
                  <a:pos x="1042" y="3015"/>
                </a:cxn>
                <a:cxn ang="0">
                  <a:pos x="918" y="2851"/>
                </a:cxn>
                <a:cxn ang="0">
                  <a:pos x="800" y="2671"/>
                </a:cxn>
                <a:cxn ang="0">
                  <a:pos x="686" y="2478"/>
                </a:cxn>
                <a:cxn ang="0">
                  <a:pos x="580" y="2269"/>
                </a:cxn>
                <a:cxn ang="0">
                  <a:pos x="479" y="2047"/>
                </a:cxn>
                <a:cxn ang="0">
                  <a:pos x="385" y="1807"/>
                </a:cxn>
                <a:cxn ang="0">
                  <a:pos x="300" y="1550"/>
                </a:cxn>
                <a:cxn ang="0">
                  <a:pos x="222" y="1276"/>
                </a:cxn>
                <a:cxn ang="0">
                  <a:pos x="153" y="986"/>
                </a:cxn>
                <a:cxn ang="0">
                  <a:pos x="95" y="677"/>
                </a:cxn>
                <a:cxn ang="0">
                  <a:pos x="46" y="348"/>
                </a:cxn>
                <a:cxn ang="0">
                  <a:pos x="8" y="0"/>
                </a:cxn>
              </a:cxnLst>
              <a:rect l="0" t="0" r="r" b="b"/>
              <a:pathLst>
                <a:path w="3734" h="4320">
                  <a:moveTo>
                    <a:pt x="3734" y="4256"/>
                  </a:moveTo>
                  <a:lnTo>
                    <a:pt x="3465" y="4260"/>
                  </a:lnTo>
                  <a:lnTo>
                    <a:pt x="3465" y="4260"/>
                  </a:lnTo>
                  <a:lnTo>
                    <a:pt x="3568" y="4262"/>
                  </a:lnTo>
                  <a:lnTo>
                    <a:pt x="3568" y="4262"/>
                  </a:lnTo>
                  <a:lnTo>
                    <a:pt x="3639" y="4262"/>
                  </a:lnTo>
                  <a:lnTo>
                    <a:pt x="3691" y="4258"/>
                  </a:lnTo>
                  <a:lnTo>
                    <a:pt x="3734" y="4256"/>
                  </a:lnTo>
                  <a:moveTo>
                    <a:pt x="8" y="0"/>
                  </a:moveTo>
                  <a:lnTo>
                    <a:pt x="0" y="4320"/>
                  </a:lnTo>
                  <a:lnTo>
                    <a:pt x="3465" y="4260"/>
                  </a:lnTo>
                  <a:lnTo>
                    <a:pt x="3465" y="4260"/>
                  </a:lnTo>
                  <a:lnTo>
                    <a:pt x="3386" y="4256"/>
                  </a:lnTo>
                  <a:lnTo>
                    <a:pt x="3299" y="4248"/>
                  </a:lnTo>
                  <a:lnTo>
                    <a:pt x="3204" y="4239"/>
                  </a:lnTo>
                  <a:lnTo>
                    <a:pt x="3102" y="4225"/>
                  </a:lnTo>
                  <a:lnTo>
                    <a:pt x="2994" y="4206"/>
                  </a:lnTo>
                  <a:lnTo>
                    <a:pt x="2880" y="4183"/>
                  </a:lnTo>
                  <a:lnTo>
                    <a:pt x="2820" y="4169"/>
                  </a:lnTo>
                  <a:lnTo>
                    <a:pt x="2760" y="4154"/>
                  </a:lnTo>
                  <a:lnTo>
                    <a:pt x="2700" y="4136"/>
                  </a:lnTo>
                  <a:lnTo>
                    <a:pt x="2636" y="4117"/>
                  </a:lnTo>
                  <a:lnTo>
                    <a:pt x="2574" y="4098"/>
                  </a:lnTo>
                  <a:lnTo>
                    <a:pt x="2509" y="4076"/>
                  </a:lnTo>
                  <a:lnTo>
                    <a:pt x="2445" y="4051"/>
                  </a:lnTo>
                  <a:lnTo>
                    <a:pt x="2379" y="4026"/>
                  </a:lnTo>
                  <a:lnTo>
                    <a:pt x="2313" y="3999"/>
                  </a:lnTo>
                  <a:lnTo>
                    <a:pt x="2246" y="3970"/>
                  </a:lnTo>
                  <a:lnTo>
                    <a:pt x="2178" y="3937"/>
                  </a:lnTo>
                  <a:lnTo>
                    <a:pt x="2111" y="3904"/>
                  </a:lnTo>
                  <a:lnTo>
                    <a:pt x="2043" y="3868"/>
                  </a:lnTo>
                  <a:lnTo>
                    <a:pt x="1975" y="3829"/>
                  </a:lnTo>
                  <a:lnTo>
                    <a:pt x="1906" y="3788"/>
                  </a:lnTo>
                  <a:lnTo>
                    <a:pt x="1838" y="3746"/>
                  </a:lnTo>
                  <a:lnTo>
                    <a:pt x="1770" y="3701"/>
                  </a:lnTo>
                  <a:lnTo>
                    <a:pt x="1701" y="3653"/>
                  </a:lnTo>
                  <a:lnTo>
                    <a:pt x="1633" y="3601"/>
                  </a:lnTo>
                  <a:lnTo>
                    <a:pt x="1565" y="3549"/>
                  </a:lnTo>
                  <a:lnTo>
                    <a:pt x="1498" y="3493"/>
                  </a:lnTo>
                  <a:lnTo>
                    <a:pt x="1430" y="3433"/>
                  </a:lnTo>
                  <a:lnTo>
                    <a:pt x="1364" y="3371"/>
                  </a:lnTo>
                  <a:lnTo>
                    <a:pt x="1299" y="3307"/>
                  </a:lnTo>
                  <a:lnTo>
                    <a:pt x="1233" y="3238"/>
                  </a:lnTo>
                  <a:lnTo>
                    <a:pt x="1167" y="3168"/>
                  </a:lnTo>
                  <a:lnTo>
                    <a:pt x="1104" y="3093"/>
                  </a:lnTo>
                  <a:lnTo>
                    <a:pt x="1042" y="3015"/>
                  </a:lnTo>
                  <a:lnTo>
                    <a:pt x="980" y="2934"/>
                  </a:lnTo>
                  <a:lnTo>
                    <a:pt x="918" y="2851"/>
                  </a:lnTo>
                  <a:lnTo>
                    <a:pt x="858" y="2762"/>
                  </a:lnTo>
                  <a:lnTo>
                    <a:pt x="800" y="2671"/>
                  </a:lnTo>
                  <a:lnTo>
                    <a:pt x="742" y="2577"/>
                  </a:lnTo>
                  <a:lnTo>
                    <a:pt x="686" y="2478"/>
                  </a:lnTo>
                  <a:lnTo>
                    <a:pt x="632" y="2376"/>
                  </a:lnTo>
                  <a:lnTo>
                    <a:pt x="580" y="2269"/>
                  </a:lnTo>
                  <a:lnTo>
                    <a:pt x="528" y="2159"/>
                  </a:lnTo>
                  <a:lnTo>
                    <a:pt x="479" y="2047"/>
                  </a:lnTo>
                  <a:lnTo>
                    <a:pt x="431" y="1929"/>
                  </a:lnTo>
                  <a:lnTo>
                    <a:pt x="385" y="1807"/>
                  </a:lnTo>
                  <a:lnTo>
                    <a:pt x="340" y="1680"/>
                  </a:lnTo>
                  <a:lnTo>
                    <a:pt x="300" y="1550"/>
                  </a:lnTo>
                  <a:lnTo>
                    <a:pt x="259" y="1415"/>
                  </a:lnTo>
                  <a:lnTo>
                    <a:pt x="222" y="1276"/>
                  </a:lnTo>
                  <a:lnTo>
                    <a:pt x="186" y="1133"/>
                  </a:lnTo>
                  <a:lnTo>
                    <a:pt x="153" y="986"/>
                  </a:lnTo>
                  <a:lnTo>
                    <a:pt x="122" y="833"/>
                  </a:lnTo>
                  <a:lnTo>
                    <a:pt x="95" y="677"/>
                  </a:lnTo>
                  <a:lnTo>
                    <a:pt x="70" y="514"/>
                  </a:lnTo>
                  <a:lnTo>
                    <a:pt x="46" y="348"/>
                  </a:lnTo>
                  <a:lnTo>
                    <a:pt x="25" y="176"/>
                  </a:lnTo>
                  <a:lnTo>
                    <a:pt x="8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2571733"/>
            <a:ext cx="7772400" cy="1071581"/>
          </a:xfrm>
        </p:spPr>
        <p:txBody>
          <a:bodyPr anchor="t"/>
          <a:lstStyle>
            <a:lvl1pPr algn="r">
              <a:defRPr sz="48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035630"/>
            <a:ext cx="7772400" cy="536104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14348" y="3786190"/>
            <a:ext cx="2133600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0BF5E13E-8DFC-4020-804C-12EF0741D308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3786190"/>
            <a:ext cx="2895600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357950" y="3786190"/>
            <a:ext cx="2133600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2660" y="300794"/>
            <a:ext cx="8229600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내용 개체 틀 3"/>
          <p:cNvSpPr>
            <a:spLocks noGrp="1"/>
          </p:cNvSpPr>
          <p:nvPr>
            <p:ph sz="half" idx="13"/>
          </p:nvPr>
        </p:nvSpPr>
        <p:spPr>
          <a:xfrm>
            <a:off x="457200" y="1395664"/>
            <a:ext cx="4038600" cy="47305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95664"/>
            <a:ext cx="4038600" cy="47305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0EFA6E08-0808-4B0F-944A-174343B8D1DE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689D65B-B557-4199-BC6A-66D78FAB8C5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 idx="0"/>
          </p:nvPr>
        </p:nvSpPr>
        <p:spPr>
          <a:xfrm>
            <a:off x="452660" y="300794"/>
            <a:ext cx="8229600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720C1C99-5C77-47E5-96CD-2D26793726BC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689D65B-B557-4199-BC6A-66D78FAB8C5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304800"/>
            <a:ext cx="8229600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8" y="1500173"/>
            <a:ext cx="8229600" cy="4668089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AD3FB996-AE50-40F9-8D33-3D1809AC19F7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7689D65B-B557-4199-BC6A-66D78FAB8C5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304800"/>
            <a:ext cx="8229600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1" name="내용 개체 틀 2"/>
          <p:cNvSpPr>
            <a:spLocks noGrp="1"/>
          </p:cNvSpPr>
          <p:nvPr>
            <p:ph sz="quarter" idx="13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2" name="내용 개체 틀 2"/>
          <p:cNvSpPr>
            <a:spLocks noGrp="1"/>
          </p:cNvSpPr>
          <p:nvPr>
            <p:ph sz="quarter" idx="14"/>
          </p:nvPr>
        </p:nvSpPr>
        <p:spPr>
          <a:xfrm>
            <a:off x="457200" y="3915075"/>
            <a:ext cx="4038600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sz="quarter" idx="15"/>
          </p:nvPr>
        </p:nvSpPr>
        <p:spPr>
          <a:xfrm>
            <a:off x="4648200" y="3915075"/>
            <a:ext cx="4038600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AF49605D-2504-4B34-B870-1E9C7514BB7B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7689D65B-B557-4199-BC6A-66D78FAB8C5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23"/>
          <p:cNvGrpSpPr/>
          <p:nvPr/>
        </p:nvGrpSpPr>
        <p:grpSpPr>
          <a:xfrm rot="0">
            <a:off x="-9525" y="1"/>
            <a:ext cx="3434955" cy="3429000"/>
            <a:chOff x="-9525" y="1"/>
            <a:chExt cx="3434955" cy="3429000"/>
          </a:xfrm>
        </p:grpSpPr>
        <p:sp>
          <p:nvSpPr>
            <p:cNvPr id="21" name="Freeform 6"/>
            <p:cNvSpPr>
              <a:spLocks noEditPoints="1"/>
            </p:cNvSpPr>
            <p:nvPr/>
          </p:nvSpPr>
          <p:spPr>
            <a:xfrm rot="5400000" flipV="1">
              <a:off x="-1064172" y="1064173"/>
              <a:ext cx="3429000" cy="1300655"/>
            </a:xfrm>
            <a:custGeom>
              <a:avLst/>
              <a:gd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bg2">
                <a:lumMod val="25000"/>
                <a:alpha val="2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>
            <a:xfrm>
              <a:off x="-4226" y="1"/>
              <a:ext cx="3429656" cy="1828799"/>
            </a:xfrm>
            <a:custGeom>
              <a:avLst/>
              <a:gd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49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>
            <a:xfrm>
              <a:off x="-9525" y="1"/>
              <a:ext cx="3286126" cy="1219199"/>
            </a:xfrm>
            <a:custGeom>
              <a:avLst/>
              <a:gd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44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" name="그룹 22"/>
          <p:cNvGrpSpPr/>
          <p:nvPr/>
        </p:nvGrpSpPr>
        <p:grpSpPr>
          <a:xfrm rot="0">
            <a:off x="5714344" y="3429000"/>
            <a:ext cx="3429656" cy="3429000"/>
            <a:chOff x="5714344" y="3429000"/>
            <a:chExt cx="3429656" cy="3429000"/>
          </a:xfrm>
        </p:grpSpPr>
        <p:grpSp>
          <p:nvGrpSpPr>
            <p:cNvPr id="10" name="그룹 18"/>
            <p:cNvGrpSpPr/>
            <p:nvPr/>
          </p:nvGrpSpPr>
          <p:grpSpPr>
            <a:xfrm rot="0" flipV="1">
              <a:off x="5714344" y="5029201"/>
              <a:ext cx="3429656" cy="1828799"/>
              <a:chOff x="5714344" y="1"/>
              <a:chExt cx="3429656" cy="1828799"/>
            </a:xfrm>
          </p:grpSpPr>
          <p:sp>
            <p:nvSpPr>
              <p:cNvPr id="17" name="Freeform 6"/>
              <p:cNvSpPr>
                <a:spLocks noEditPoints="1"/>
              </p:cNvSpPr>
              <p:nvPr/>
            </p:nvSpPr>
            <p:spPr>
              <a:xfrm flipH="1">
                <a:off x="5714344" y="1"/>
                <a:ext cx="3429656" cy="1828799"/>
              </a:xfrm>
              <a:custGeom>
                <a:avLst/>
                <a:gdLst/>
                <a:cxnLst>
                  <a:cxn ang="0">
                    <a:pos x="8" y="0"/>
                  </a:cxn>
                  <a:cxn ang="0">
                    <a:pos x="0" y="3710"/>
                  </a:cxn>
                  <a:cxn ang="0">
                    <a:pos x="22" y="3628"/>
                  </a:cxn>
                  <a:cxn ang="0">
                    <a:pos x="64" y="3488"/>
                  </a:cxn>
                  <a:cxn ang="0">
                    <a:pos x="136" y="3294"/>
                  </a:cxn>
                  <a:cxn ang="0">
                    <a:pos x="212" y="3116"/>
                  </a:cxn>
                  <a:cxn ang="0">
                    <a:pos x="274" y="2986"/>
                  </a:cxn>
                  <a:cxn ang="0">
                    <a:pos x="348" y="2846"/>
                  </a:cxn>
                  <a:cxn ang="0">
                    <a:pos x="432" y="2700"/>
                  </a:cxn>
                  <a:cxn ang="0">
                    <a:pos x="528" y="2548"/>
                  </a:cxn>
                  <a:cxn ang="0">
                    <a:pos x="636" y="2390"/>
                  </a:cxn>
                  <a:cxn ang="0">
                    <a:pos x="756" y="2228"/>
                  </a:cxn>
                  <a:cxn ang="0">
                    <a:pos x="892" y="2064"/>
                  </a:cxn>
                  <a:cxn ang="0">
                    <a:pos x="1040" y="1898"/>
                  </a:cxn>
                  <a:cxn ang="0">
                    <a:pos x="1204" y="1730"/>
                  </a:cxn>
                  <a:cxn ang="0">
                    <a:pos x="1384" y="1566"/>
                  </a:cxn>
                  <a:cxn ang="0">
                    <a:pos x="1580" y="1402"/>
                  </a:cxn>
                  <a:cxn ang="0">
                    <a:pos x="1794" y="1240"/>
                  </a:cxn>
                  <a:cxn ang="0">
                    <a:pos x="2024" y="1084"/>
                  </a:cxn>
                  <a:cxn ang="0">
                    <a:pos x="2274" y="934"/>
                  </a:cxn>
                  <a:cxn ang="0">
                    <a:pos x="2542" y="790"/>
                  </a:cxn>
                  <a:cxn ang="0">
                    <a:pos x="2830" y="654"/>
                  </a:cxn>
                  <a:cxn ang="0">
                    <a:pos x="3140" y="526"/>
                  </a:cxn>
                  <a:cxn ang="0">
                    <a:pos x="3468" y="410"/>
                  </a:cxn>
                  <a:cxn ang="0">
                    <a:pos x="3820" y="304"/>
                  </a:cxn>
                  <a:cxn ang="0">
                    <a:pos x="4194" y="210"/>
                  </a:cxn>
                  <a:cxn ang="0">
                    <a:pos x="4590" y="132"/>
                  </a:cxn>
                  <a:cxn ang="0">
                    <a:pos x="5012" y="66"/>
                  </a:cxn>
                  <a:cxn ang="0">
                    <a:pos x="5230" y="40"/>
                  </a:cxn>
                  <a:cxn ang="0">
                    <a:pos x="5456" y="18"/>
                  </a:cxn>
                  <a:cxn ang="0">
                    <a:pos x="5688" y="0"/>
                  </a:cxn>
                  <a:cxn ang="0">
                    <a:pos x="5688" y="0"/>
                  </a:cxn>
                </a:cxnLst>
                <a:rect l="0" t="0" r="r" b="b"/>
                <a:pathLst>
                  <a:path w="5688" h="3710">
                    <a:moveTo>
                      <a:pt x="5688" y="0"/>
                    </a:moveTo>
                    <a:lnTo>
                      <a:pt x="8" y="0"/>
                    </a:lnTo>
                    <a:lnTo>
                      <a:pt x="0" y="3710"/>
                    </a:lnTo>
                    <a:lnTo>
                      <a:pt x="0" y="3710"/>
                    </a:lnTo>
                    <a:lnTo>
                      <a:pt x="10" y="3672"/>
                    </a:lnTo>
                    <a:lnTo>
                      <a:pt x="22" y="3628"/>
                    </a:lnTo>
                    <a:lnTo>
                      <a:pt x="40" y="3566"/>
                    </a:lnTo>
                    <a:lnTo>
                      <a:pt x="64" y="3488"/>
                    </a:lnTo>
                    <a:lnTo>
                      <a:pt x="96" y="3396"/>
                    </a:lnTo>
                    <a:lnTo>
                      <a:pt x="136" y="3294"/>
                    </a:lnTo>
                    <a:lnTo>
                      <a:pt x="184" y="3178"/>
                    </a:lnTo>
                    <a:lnTo>
                      <a:pt x="212" y="3116"/>
                    </a:lnTo>
                    <a:lnTo>
                      <a:pt x="242" y="3052"/>
                    </a:lnTo>
                    <a:lnTo>
                      <a:pt x="274" y="2986"/>
                    </a:lnTo>
                    <a:lnTo>
                      <a:pt x="310" y="2918"/>
                    </a:lnTo>
                    <a:lnTo>
                      <a:pt x="348" y="2846"/>
                    </a:lnTo>
                    <a:lnTo>
                      <a:pt x="388" y="2774"/>
                    </a:lnTo>
                    <a:lnTo>
                      <a:pt x="432" y="2700"/>
                    </a:lnTo>
                    <a:lnTo>
                      <a:pt x="478" y="2624"/>
                    </a:lnTo>
                    <a:lnTo>
                      <a:pt x="528" y="2548"/>
                    </a:lnTo>
                    <a:lnTo>
                      <a:pt x="580" y="2470"/>
                    </a:lnTo>
                    <a:lnTo>
                      <a:pt x="636" y="2390"/>
                    </a:lnTo>
                    <a:lnTo>
                      <a:pt x="694" y="2310"/>
                    </a:lnTo>
                    <a:lnTo>
                      <a:pt x="756" y="2228"/>
                    </a:lnTo>
                    <a:lnTo>
                      <a:pt x="822" y="2146"/>
                    </a:lnTo>
                    <a:lnTo>
                      <a:pt x="892" y="2064"/>
                    </a:lnTo>
                    <a:lnTo>
                      <a:pt x="964" y="1980"/>
                    </a:lnTo>
                    <a:lnTo>
                      <a:pt x="1040" y="1898"/>
                    </a:lnTo>
                    <a:lnTo>
                      <a:pt x="1120" y="1814"/>
                    </a:lnTo>
                    <a:lnTo>
                      <a:pt x="1204" y="1730"/>
                    </a:lnTo>
                    <a:lnTo>
                      <a:pt x="1292" y="1648"/>
                    </a:lnTo>
                    <a:lnTo>
                      <a:pt x="1384" y="1566"/>
                    </a:lnTo>
                    <a:lnTo>
                      <a:pt x="1480" y="1482"/>
                    </a:lnTo>
                    <a:lnTo>
                      <a:pt x="1580" y="1402"/>
                    </a:lnTo>
                    <a:lnTo>
                      <a:pt x="1684" y="1320"/>
                    </a:lnTo>
                    <a:lnTo>
                      <a:pt x="1794" y="1240"/>
                    </a:lnTo>
                    <a:lnTo>
                      <a:pt x="1906" y="1162"/>
                    </a:lnTo>
                    <a:lnTo>
                      <a:pt x="2024" y="1084"/>
                    </a:lnTo>
                    <a:lnTo>
                      <a:pt x="2146" y="1008"/>
                    </a:lnTo>
                    <a:lnTo>
                      <a:pt x="2274" y="934"/>
                    </a:lnTo>
                    <a:lnTo>
                      <a:pt x="2406" y="860"/>
                    </a:lnTo>
                    <a:lnTo>
                      <a:pt x="2542" y="790"/>
                    </a:lnTo>
                    <a:lnTo>
                      <a:pt x="2684" y="720"/>
                    </a:lnTo>
                    <a:lnTo>
                      <a:pt x="2830" y="654"/>
                    </a:lnTo>
                    <a:lnTo>
                      <a:pt x="2982" y="588"/>
                    </a:lnTo>
                    <a:lnTo>
                      <a:pt x="3140" y="526"/>
                    </a:lnTo>
                    <a:lnTo>
                      <a:pt x="3302" y="466"/>
                    </a:lnTo>
                    <a:lnTo>
                      <a:pt x="3468" y="410"/>
                    </a:lnTo>
                    <a:lnTo>
                      <a:pt x="3642" y="354"/>
                    </a:lnTo>
                    <a:lnTo>
                      <a:pt x="3820" y="304"/>
                    </a:lnTo>
                    <a:lnTo>
                      <a:pt x="4004" y="256"/>
                    </a:lnTo>
                    <a:lnTo>
                      <a:pt x="4194" y="210"/>
                    </a:lnTo>
                    <a:lnTo>
                      <a:pt x="4390" y="170"/>
                    </a:lnTo>
                    <a:lnTo>
                      <a:pt x="4590" y="132"/>
                    </a:lnTo>
                    <a:lnTo>
                      <a:pt x="4798" y="98"/>
                    </a:lnTo>
                    <a:lnTo>
                      <a:pt x="5012" y="66"/>
                    </a:lnTo>
                    <a:lnTo>
                      <a:pt x="5120" y="54"/>
                    </a:lnTo>
                    <a:lnTo>
                      <a:pt x="5230" y="40"/>
                    </a:lnTo>
                    <a:lnTo>
                      <a:pt x="5344" y="28"/>
                    </a:lnTo>
                    <a:lnTo>
                      <a:pt x="5456" y="18"/>
                    </a:lnTo>
                    <a:lnTo>
                      <a:pt x="5572" y="8"/>
                    </a:lnTo>
                    <a:lnTo>
                      <a:pt x="5688" y="0"/>
                    </a:lnTo>
                    <a:moveTo>
                      <a:pt x="5688" y="0"/>
                    </a:moveTo>
                    <a:lnTo>
                      <a:pt x="5688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  <a:alpha val="49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8" name="Freeform 12"/>
              <p:cNvSpPr>
                <a:spLocks noEditPoints="1"/>
              </p:cNvSpPr>
              <p:nvPr/>
            </p:nvSpPr>
            <p:spPr>
              <a:xfrm flipH="1">
                <a:off x="5857874" y="1"/>
                <a:ext cx="3286126" cy="1219199"/>
              </a:xfrm>
              <a:custGeom>
                <a:avLst/>
                <a:gdLst/>
                <a:cxnLst>
                  <a:cxn ang="0">
                    <a:pos x="5688" y="0"/>
                  </a:cxn>
                  <a:cxn ang="0">
                    <a:pos x="8" y="0"/>
                  </a:cxn>
                  <a:cxn ang="0">
                    <a:pos x="0" y="2678"/>
                  </a:cxn>
                  <a:cxn ang="0">
                    <a:pos x="0" y="2678"/>
                  </a:cxn>
                  <a:cxn ang="0">
                    <a:pos x="10" y="2652"/>
                  </a:cxn>
                  <a:cxn ang="0">
                    <a:pos x="22" y="2618"/>
                  </a:cxn>
                  <a:cxn ang="0">
                    <a:pos x="40" y="2574"/>
                  </a:cxn>
                  <a:cxn ang="0">
                    <a:pos x="64" y="2518"/>
                  </a:cxn>
                  <a:cxn ang="0">
                    <a:pos x="96" y="2452"/>
                  </a:cxn>
                  <a:cxn ang="0">
                    <a:pos x="136" y="2378"/>
                  </a:cxn>
                  <a:cxn ang="0">
                    <a:pos x="184" y="2294"/>
                  </a:cxn>
                  <a:cxn ang="0">
                    <a:pos x="242" y="2204"/>
                  </a:cxn>
                  <a:cxn ang="0">
                    <a:pos x="274" y="2156"/>
                  </a:cxn>
                  <a:cxn ang="0">
                    <a:pos x="310" y="2106"/>
                  </a:cxn>
                  <a:cxn ang="0">
                    <a:pos x="348" y="2056"/>
                  </a:cxn>
                  <a:cxn ang="0">
                    <a:pos x="388" y="2002"/>
                  </a:cxn>
                  <a:cxn ang="0">
                    <a:pos x="432" y="1950"/>
                  </a:cxn>
                  <a:cxn ang="0">
                    <a:pos x="478" y="1894"/>
                  </a:cxn>
                  <a:cxn ang="0">
                    <a:pos x="528" y="1840"/>
                  </a:cxn>
                  <a:cxn ang="0">
                    <a:pos x="580" y="1782"/>
                  </a:cxn>
                  <a:cxn ang="0">
                    <a:pos x="636" y="1726"/>
                  </a:cxn>
                  <a:cxn ang="0">
                    <a:pos x="694" y="1668"/>
                  </a:cxn>
                  <a:cxn ang="0">
                    <a:pos x="756" y="1608"/>
                  </a:cxn>
                  <a:cxn ang="0">
                    <a:pos x="822" y="1550"/>
                  </a:cxn>
                  <a:cxn ang="0">
                    <a:pos x="892" y="1490"/>
                  </a:cxn>
                  <a:cxn ang="0">
                    <a:pos x="964" y="1430"/>
                  </a:cxn>
                  <a:cxn ang="0">
                    <a:pos x="1040" y="1370"/>
                  </a:cxn>
                  <a:cxn ang="0">
                    <a:pos x="1120" y="1310"/>
                  </a:cxn>
                  <a:cxn ang="0">
                    <a:pos x="1204" y="1250"/>
                  </a:cxn>
                  <a:cxn ang="0">
                    <a:pos x="1292" y="1190"/>
                  </a:cxn>
                  <a:cxn ang="0">
                    <a:pos x="1384" y="1130"/>
                  </a:cxn>
                  <a:cxn ang="0">
                    <a:pos x="1480" y="1070"/>
                  </a:cxn>
                  <a:cxn ang="0">
                    <a:pos x="1580" y="1012"/>
                  </a:cxn>
                  <a:cxn ang="0">
                    <a:pos x="1684" y="954"/>
                  </a:cxn>
                  <a:cxn ang="0">
                    <a:pos x="1794" y="896"/>
                  </a:cxn>
                  <a:cxn ang="0">
                    <a:pos x="1906" y="840"/>
                  </a:cxn>
                  <a:cxn ang="0">
                    <a:pos x="2024" y="784"/>
                  </a:cxn>
                  <a:cxn ang="0">
                    <a:pos x="2146" y="728"/>
                  </a:cxn>
                  <a:cxn ang="0">
                    <a:pos x="2274" y="674"/>
                  </a:cxn>
                  <a:cxn ang="0">
                    <a:pos x="2406" y="622"/>
                  </a:cxn>
                  <a:cxn ang="0">
                    <a:pos x="2542" y="570"/>
                  </a:cxn>
                  <a:cxn ang="0">
                    <a:pos x="2684" y="520"/>
                  </a:cxn>
                  <a:cxn ang="0">
                    <a:pos x="2830" y="472"/>
                  </a:cxn>
                  <a:cxn ang="0">
                    <a:pos x="2982" y="426"/>
                  </a:cxn>
                  <a:cxn ang="0">
                    <a:pos x="3140" y="380"/>
                  </a:cxn>
                  <a:cxn ang="0">
                    <a:pos x="3302" y="336"/>
                  </a:cxn>
                  <a:cxn ang="0">
                    <a:pos x="3468" y="296"/>
                  </a:cxn>
                  <a:cxn ang="0">
                    <a:pos x="3642" y="256"/>
                  </a:cxn>
                  <a:cxn ang="0">
                    <a:pos x="3820" y="220"/>
                  </a:cxn>
                  <a:cxn ang="0">
                    <a:pos x="4004" y="184"/>
                  </a:cxn>
                  <a:cxn ang="0">
                    <a:pos x="4194" y="152"/>
                  </a:cxn>
                  <a:cxn ang="0">
                    <a:pos x="4390" y="122"/>
                  </a:cxn>
                  <a:cxn ang="0">
                    <a:pos x="4590" y="94"/>
                  </a:cxn>
                  <a:cxn ang="0">
                    <a:pos x="4798" y="70"/>
                  </a:cxn>
                  <a:cxn ang="0">
                    <a:pos x="5012" y="48"/>
                  </a:cxn>
                  <a:cxn ang="0">
                    <a:pos x="5230" y="30"/>
                  </a:cxn>
                  <a:cxn ang="0">
                    <a:pos x="5456" y="14"/>
                  </a:cxn>
                  <a:cxn ang="0">
                    <a:pos x="5688" y="0"/>
                  </a:cxn>
                  <a:cxn ang="0">
                    <a:pos x="5688" y="0"/>
                  </a:cxn>
                  <a:cxn ang="0">
                    <a:pos x="5688" y="0"/>
                  </a:cxn>
                </a:cxnLst>
                <a:rect l="0" t="0" r="r" b="b"/>
                <a:pathLst>
                  <a:path w="5688" h="2678">
                    <a:moveTo>
                      <a:pt x="5688" y="0"/>
                    </a:moveTo>
                    <a:lnTo>
                      <a:pt x="8" y="0"/>
                    </a:lnTo>
                    <a:lnTo>
                      <a:pt x="0" y="2678"/>
                    </a:lnTo>
                    <a:lnTo>
                      <a:pt x="0" y="2678"/>
                    </a:lnTo>
                    <a:lnTo>
                      <a:pt x="10" y="2652"/>
                    </a:lnTo>
                    <a:lnTo>
                      <a:pt x="22" y="2618"/>
                    </a:lnTo>
                    <a:lnTo>
                      <a:pt x="40" y="2574"/>
                    </a:lnTo>
                    <a:lnTo>
                      <a:pt x="64" y="2518"/>
                    </a:lnTo>
                    <a:lnTo>
                      <a:pt x="96" y="2452"/>
                    </a:lnTo>
                    <a:lnTo>
                      <a:pt x="136" y="2378"/>
                    </a:lnTo>
                    <a:lnTo>
                      <a:pt x="184" y="2294"/>
                    </a:lnTo>
                    <a:lnTo>
                      <a:pt x="242" y="2204"/>
                    </a:lnTo>
                    <a:lnTo>
                      <a:pt x="274" y="2156"/>
                    </a:lnTo>
                    <a:lnTo>
                      <a:pt x="310" y="2106"/>
                    </a:lnTo>
                    <a:lnTo>
                      <a:pt x="348" y="2056"/>
                    </a:lnTo>
                    <a:lnTo>
                      <a:pt x="388" y="2002"/>
                    </a:lnTo>
                    <a:lnTo>
                      <a:pt x="432" y="1950"/>
                    </a:lnTo>
                    <a:lnTo>
                      <a:pt x="478" y="1894"/>
                    </a:lnTo>
                    <a:lnTo>
                      <a:pt x="528" y="1840"/>
                    </a:lnTo>
                    <a:lnTo>
                      <a:pt x="580" y="1782"/>
                    </a:lnTo>
                    <a:lnTo>
                      <a:pt x="636" y="1726"/>
                    </a:lnTo>
                    <a:lnTo>
                      <a:pt x="694" y="1668"/>
                    </a:lnTo>
                    <a:lnTo>
                      <a:pt x="756" y="1608"/>
                    </a:lnTo>
                    <a:lnTo>
                      <a:pt x="822" y="1550"/>
                    </a:lnTo>
                    <a:lnTo>
                      <a:pt x="892" y="1490"/>
                    </a:lnTo>
                    <a:lnTo>
                      <a:pt x="964" y="1430"/>
                    </a:lnTo>
                    <a:lnTo>
                      <a:pt x="1040" y="1370"/>
                    </a:lnTo>
                    <a:lnTo>
                      <a:pt x="1120" y="1310"/>
                    </a:lnTo>
                    <a:lnTo>
                      <a:pt x="1204" y="1250"/>
                    </a:lnTo>
                    <a:lnTo>
                      <a:pt x="1292" y="1190"/>
                    </a:lnTo>
                    <a:lnTo>
                      <a:pt x="1384" y="1130"/>
                    </a:lnTo>
                    <a:lnTo>
                      <a:pt x="1480" y="1070"/>
                    </a:lnTo>
                    <a:lnTo>
                      <a:pt x="1580" y="1012"/>
                    </a:lnTo>
                    <a:lnTo>
                      <a:pt x="1684" y="954"/>
                    </a:lnTo>
                    <a:lnTo>
                      <a:pt x="1794" y="896"/>
                    </a:lnTo>
                    <a:lnTo>
                      <a:pt x="1906" y="840"/>
                    </a:lnTo>
                    <a:lnTo>
                      <a:pt x="2024" y="784"/>
                    </a:lnTo>
                    <a:lnTo>
                      <a:pt x="2146" y="728"/>
                    </a:lnTo>
                    <a:lnTo>
                      <a:pt x="2274" y="674"/>
                    </a:lnTo>
                    <a:lnTo>
                      <a:pt x="2406" y="622"/>
                    </a:lnTo>
                    <a:lnTo>
                      <a:pt x="2542" y="570"/>
                    </a:lnTo>
                    <a:lnTo>
                      <a:pt x="2684" y="520"/>
                    </a:lnTo>
                    <a:lnTo>
                      <a:pt x="2830" y="472"/>
                    </a:lnTo>
                    <a:lnTo>
                      <a:pt x="2982" y="426"/>
                    </a:lnTo>
                    <a:lnTo>
                      <a:pt x="3140" y="380"/>
                    </a:lnTo>
                    <a:lnTo>
                      <a:pt x="3302" y="336"/>
                    </a:lnTo>
                    <a:lnTo>
                      <a:pt x="3468" y="296"/>
                    </a:lnTo>
                    <a:lnTo>
                      <a:pt x="3642" y="256"/>
                    </a:lnTo>
                    <a:lnTo>
                      <a:pt x="3820" y="220"/>
                    </a:lnTo>
                    <a:lnTo>
                      <a:pt x="4004" y="184"/>
                    </a:lnTo>
                    <a:lnTo>
                      <a:pt x="4194" y="152"/>
                    </a:lnTo>
                    <a:lnTo>
                      <a:pt x="4390" y="122"/>
                    </a:lnTo>
                    <a:lnTo>
                      <a:pt x="4590" y="94"/>
                    </a:lnTo>
                    <a:lnTo>
                      <a:pt x="4798" y="70"/>
                    </a:lnTo>
                    <a:lnTo>
                      <a:pt x="5012" y="48"/>
                    </a:lnTo>
                    <a:lnTo>
                      <a:pt x="5230" y="30"/>
                    </a:lnTo>
                    <a:lnTo>
                      <a:pt x="5456" y="14"/>
                    </a:lnTo>
                    <a:lnTo>
                      <a:pt x="5688" y="0"/>
                    </a:lnTo>
                    <a:moveTo>
                      <a:pt x="5688" y="0"/>
                    </a:moveTo>
                    <a:lnTo>
                      <a:pt x="5688" y="0"/>
                    </a:lnTo>
                  </a:path>
                </a:pathLst>
              </a:custGeom>
              <a:solidFill>
                <a:schemeClr val="accent4">
                  <a:lumMod val="75000"/>
                  <a:alpha val="44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22" name="Freeform 6"/>
            <p:cNvSpPr>
              <a:spLocks noEditPoints="1"/>
            </p:cNvSpPr>
            <p:nvPr/>
          </p:nvSpPr>
          <p:spPr>
            <a:xfrm rot="5400000" flipH="1">
              <a:off x="6779172" y="4493172"/>
              <a:ext cx="3429000" cy="1300655"/>
            </a:xfrm>
            <a:custGeom>
              <a:avLst/>
              <a:gd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bg2">
                <a:lumMod val="25000"/>
                <a:alpha val="2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828800" y="760076"/>
            <a:ext cx="5486400" cy="566738"/>
          </a:xfrm>
        </p:spPr>
        <p:txBody>
          <a:bodyPr anchor="b"/>
          <a:lstStyle>
            <a:lvl1pPr algn="l">
              <a:defRPr sz="24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828800" y="1357298"/>
            <a:ext cx="5486400" cy="3757610"/>
          </a:xfrm>
          <a:solidFill>
            <a:schemeClr val="accent2">
              <a:lumMod val="20000"/>
              <a:lumOff val="80000"/>
              <a:alpha val="9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rgbClr r="0" g="0" b="0"/>
          </a:fontRef>
        </p:style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28800" y="5164150"/>
            <a:ext cx="5486400" cy="80486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67B80FE-8CE5-4512-8667-232A6B8C35F4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7689D65B-B557-4199-BC6A-66D78FAB8C5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상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6"/>
          <p:cNvGrpSpPr/>
          <p:nvPr/>
        </p:nvGrpSpPr>
        <p:grpSpPr>
          <a:xfrm rot="0">
            <a:off x="6096000" y="2"/>
            <a:ext cx="3048000" cy="3733800"/>
            <a:chOff x="6096000" y="2"/>
            <a:chExt cx="3048000" cy="3733800"/>
          </a:xfrm>
        </p:grpSpPr>
        <p:sp>
          <p:nvSpPr>
            <p:cNvPr id="20" name="Freeform 6"/>
            <p:cNvSpPr>
              <a:spLocks noEditPoints="1"/>
            </p:cNvSpPr>
            <p:nvPr/>
          </p:nvSpPr>
          <p:spPr>
            <a:xfrm rot="16200000" flipH="1" flipV="1">
              <a:off x="6783386" y="1373188"/>
              <a:ext cx="3730628" cy="990600"/>
            </a:xfrm>
            <a:custGeom>
              <a:avLst/>
              <a:gd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4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Freeform 6"/>
            <p:cNvSpPr>
              <a:spLocks noEditPoints="1"/>
            </p:cNvSpPr>
            <p:nvPr/>
          </p:nvSpPr>
          <p:spPr>
            <a:xfrm flipH="1">
              <a:off x="6096000" y="2"/>
              <a:ext cx="3044827" cy="1961846"/>
            </a:xfrm>
            <a:custGeom>
              <a:avLst/>
              <a:gd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tx2">
                <a:lumMod val="75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Freeform 12"/>
            <p:cNvSpPr>
              <a:spLocks noEditPoints="1"/>
            </p:cNvSpPr>
            <p:nvPr/>
          </p:nvSpPr>
          <p:spPr>
            <a:xfrm flipH="1">
              <a:off x="6099173" y="2"/>
              <a:ext cx="3044827" cy="1416125"/>
            </a:xfrm>
            <a:custGeom>
              <a:avLst/>
              <a:gd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49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8" name="그룹 25"/>
          <p:cNvGrpSpPr/>
          <p:nvPr/>
        </p:nvGrpSpPr>
        <p:grpSpPr>
          <a:xfrm rot="0">
            <a:off x="0" y="4191000"/>
            <a:ext cx="3429000" cy="2667000"/>
            <a:chOff x="0" y="4191000"/>
            <a:chExt cx="3429000" cy="2667000"/>
          </a:xfrm>
        </p:grpSpPr>
        <p:sp>
          <p:nvSpPr>
            <p:cNvPr id="24" name="Freeform 6"/>
            <p:cNvSpPr>
              <a:spLocks noEditPoints="1"/>
            </p:cNvSpPr>
            <p:nvPr/>
          </p:nvSpPr>
          <p:spPr>
            <a:xfrm rot="10800000" flipH="1">
              <a:off x="0" y="5557344"/>
              <a:ext cx="3429000" cy="1300655"/>
            </a:xfrm>
            <a:custGeom>
              <a:avLst/>
              <a:gd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tx2">
                <a:lumMod val="75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Freeform 6"/>
            <p:cNvSpPr>
              <a:spLocks noEditPoints="1"/>
            </p:cNvSpPr>
            <p:nvPr/>
          </p:nvSpPr>
          <p:spPr>
            <a:xfrm rot="16200000">
              <a:off x="-827689" y="5018689"/>
              <a:ext cx="2667000" cy="1011621"/>
            </a:xfrm>
            <a:custGeom>
              <a:avLst/>
              <a:gd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2">
                <a:lumMod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304800"/>
            <a:ext cx="8229600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57298"/>
            <a:ext cx="8229600" cy="4768865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8B7B2223-AEE7-4A0F-91FA-31D4584AC374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7689D65B-B557-4199-BC6A-66D78FAB8C5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0" r:id="rId1"/>
    <p:sldLayoutId id="2147484111" r:id="rId2"/>
    <p:sldLayoutId id="2147484112" r:id="rId3"/>
    <p:sldLayoutId id="2147484113" r:id="rId4"/>
    <p:sldLayoutId id="2147484114" r:id="rId5"/>
    <p:sldLayoutId id="2147484115" r:id="rId6"/>
    <p:sldLayoutId id="2147484116" r:id="rId7"/>
    <p:sldLayoutId id="2147484117" r:id="rId8"/>
    <p:sldLayoutId id="2147484118" r:id="rId9"/>
    <p:sldLayoutId id="2147484119" r:id="rId10"/>
    <p:sldLayoutId id="2147484120" r:id="rId11"/>
    <p:sldLayoutId id="2147484121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600" b="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65113" indent="-265113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70000"/>
        <a:buFont typeface="Wingdings"/>
        <a:buChar char="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318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1"/>
        </a:buClr>
        <a:buFont typeface="Yoon 윤고딕 550_TT"/>
        <a:buChar char="-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425700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6pPr>
      <a:lvl7pPr marL="2781300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7pPr>
      <a:lvl8pPr marL="3138488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8pPr>
      <a:lvl9pPr marL="3494088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.jpeg"  /><Relationship Id="rId3" Type="http://schemas.openxmlformats.org/officeDocument/2006/relationships/image" Target="../media/image2.jpeg"  /><Relationship Id="rId4" Type="http://schemas.openxmlformats.org/officeDocument/2006/relationships/image" Target="../media/image3.jpeg"  /><Relationship Id="rId5" Type="http://schemas.openxmlformats.org/officeDocument/2006/relationships/image" Target="../media/image4.jpeg"  /><Relationship Id="rId6" Type="http://schemas.openxmlformats.org/officeDocument/2006/relationships/image" Target="../media/image5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grpSp>
        <p:nvGrpSpPr>
          <p:cNvPr id="2" name="그룹 38"/>
          <p:cNvGrpSpPr/>
          <p:nvPr/>
        </p:nvGrpSpPr>
        <p:grpSpPr>
          <a:xfrm rot="0">
            <a:off x="917710" y="1602844"/>
            <a:ext cx="1419074" cy="1419074"/>
            <a:chOff x="714348" y="1571612"/>
            <a:chExt cx="1419074" cy="1419074"/>
          </a:xfrm>
          <a:effectLst/>
        </p:grpSpPr>
        <p:sp>
          <p:nvSpPr>
            <p:cNvPr id="21" name="타원 20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현 22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242060" y="2080428"/>
            <a:ext cx="78295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3" name="그룹 29"/>
          <p:cNvGrpSpPr/>
          <p:nvPr/>
        </p:nvGrpSpPr>
        <p:grpSpPr>
          <a:xfrm rot="0">
            <a:off x="2836850" y="1635244"/>
            <a:ext cx="5715040" cy="1357322"/>
            <a:chOff x="2836850" y="1635244"/>
            <a:chExt cx="5715040" cy="1357322"/>
          </a:xfrm>
        </p:grpSpPr>
        <p:sp>
          <p:nvSpPr>
            <p:cNvPr id="32" name="직사각형 31"/>
            <p:cNvSpPr/>
            <p:nvPr/>
          </p:nvSpPr>
          <p:spPr>
            <a:xfrm>
              <a:off x="2908288" y="1635244"/>
              <a:ext cx="5643602" cy="1357322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836850" y="1635244"/>
              <a:ext cx="173050" cy="13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4" name="그룹 39"/>
          <p:cNvGrpSpPr/>
          <p:nvPr/>
        </p:nvGrpSpPr>
        <p:grpSpPr>
          <a:xfrm rot="0">
            <a:off x="917710" y="3214673"/>
            <a:ext cx="1419074" cy="1419074"/>
            <a:chOff x="714348" y="1571612"/>
            <a:chExt cx="1419074" cy="1419074"/>
          </a:xfrm>
        </p:grpSpPr>
        <p:sp>
          <p:nvSpPr>
            <p:cNvPr id="41" name="타원 40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현 42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242060" y="3692257"/>
            <a:ext cx="78295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6" name="그룹 44"/>
          <p:cNvGrpSpPr/>
          <p:nvPr/>
        </p:nvGrpSpPr>
        <p:grpSpPr>
          <a:xfrm rot="0">
            <a:off x="917710" y="4857735"/>
            <a:ext cx="1419074" cy="1419074"/>
            <a:chOff x="714348" y="1571612"/>
            <a:chExt cx="1419074" cy="1419074"/>
          </a:xfrm>
        </p:grpSpPr>
        <p:sp>
          <p:nvSpPr>
            <p:cNvPr id="46" name="타원 45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현 47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242060" y="5335319"/>
            <a:ext cx="78295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7" name="그룹 30"/>
          <p:cNvGrpSpPr/>
          <p:nvPr/>
        </p:nvGrpSpPr>
        <p:grpSpPr>
          <a:xfrm rot="0">
            <a:off x="2836850" y="3245610"/>
            <a:ext cx="5715040" cy="1357200"/>
            <a:chOff x="2836850" y="3245610"/>
            <a:chExt cx="5715040" cy="1357200"/>
          </a:xfrm>
        </p:grpSpPr>
        <p:sp>
          <p:nvSpPr>
            <p:cNvPr id="33" name="직사각형 32"/>
            <p:cNvSpPr/>
            <p:nvPr/>
          </p:nvSpPr>
          <p:spPr>
            <a:xfrm>
              <a:off x="2908288" y="3245610"/>
              <a:ext cx="5643602" cy="1357200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spcBef>
                  <a:spcPct val="20000"/>
                </a:spcBef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836850" y="3245610"/>
              <a:ext cx="173050" cy="13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8" name="그룹 34"/>
          <p:cNvGrpSpPr/>
          <p:nvPr/>
        </p:nvGrpSpPr>
        <p:grpSpPr>
          <a:xfrm rot="0">
            <a:off x="2836850" y="4888672"/>
            <a:ext cx="5715040" cy="1357200"/>
            <a:chOff x="2836850" y="4888672"/>
            <a:chExt cx="5715040" cy="1357200"/>
          </a:xfrm>
        </p:grpSpPr>
        <p:sp>
          <p:nvSpPr>
            <p:cNvPr id="34" name="직사각형 33"/>
            <p:cNvSpPr/>
            <p:nvPr/>
          </p:nvSpPr>
          <p:spPr>
            <a:xfrm>
              <a:off x="2908288" y="4888672"/>
              <a:ext cx="5643602" cy="1357200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836850" y="4888672"/>
              <a:ext cx="173050" cy="1357200"/>
            </a:xfrm>
            <a:prstGeom prst="rect">
              <a:avLst/>
            </a:prstGeom>
            <a:solidFill>
              <a:schemeClr val="accent3"/>
            </a:solidFill>
            <a:ln w="6350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cxnSp>
        <p:nvCxnSpPr>
          <p:cNvPr id="28" name="직선 연결선 27"/>
          <p:cNvCxnSpPr>
            <a:stCxn id="21" idx="6"/>
            <a:endCxn id="38" idx="1"/>
          </p:cNvCxnSpPr>
          <p:nvPr/>
        </p:nvCxnSpPr>
        <p:spPr>
          <a:xfrm>
            <a:off x="2336784" y="2312381"/>
            <a:ext cx="500066" cy="1463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41" idx="6"/>
            <a:endCxn id="53" idx="1"/>
          </p:cNvCxnSpPr>
          <p:nvPr/>
        </p:nvCxnSpPr>
        <p:spPr>
          <a:xfrm>
            <a:off x="2336784" y="3924210"/>
            <a:ext cx="500066" cy="1588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46" idx="6"/>
            <a:endCxn id="54" idx="1"/>
          </p:cNvCxnSpPr>
          <p:nvPr/>
        </p:nvCxnSpPr>
        <p:spPr>
          <a:xfrm>
            <a:off x="2336784" y="5567272"/>
            <a:ext cx="500066" cy="1588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 rot="0">
            <a:off x="2500298" y="1308100"/>
            <a:ext cx="1797382" cy="5049858"/>
            <a:chOff x="2500298" y="1308100"/>
            <a:chExt cx="1797382" cy="5049858"/>
          </a:xfrm>
        </p:grpSpPr>
        <p:sp>
          <p:nvSpPr>
            <p:cNvPr id="39" name="직사각형 38"/>
            <p:cNvSpPr/>
            <p:nvPr/>
          </p:nvSpPr>
          <p:spPr>
            <a:xfrm>
              <a:off x="2503478" y="1346184"/>
              <a:ext cx="1776422" cy="371477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alpha val="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9999" tIns="648000" anchor="ctr"/>
            <a:lstStyle/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en-US" altLang="ko-KR" sz="2000">
                <a:solidFill>
                  <a:schemeClr val="bg2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501900" y="5072074"/>
              <a:ext cx="1795780" cy="128588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44"/>
            <p:cNvGrpSpPr/>
            <p:nvPr/>
          </p:nvGrpSpPr>
          <p:grpSpPr>
            <a:xfrm rot="0">
              <a:off x="2500298" y="1308100"/>
              <a:ext cx="1796682" cy="3764768"/>
              <a:chOff x="2500298" y="1715282"/>
              <a:chExt cx="1796682" cy="3357586"/>
            </a:xfrm>
          </p:grpSpPr>
          <p:cxnSp>
            <p:nvCxnSpPr>
              <p:cNvPr id="40" name="직선 연결선 39"/>
              <p:cNvCxnSpPr/>
              <p:nvPr/>
            </p:nvCxnSpPr>
            <p:spPr>
              <a:xfrm rot="5400000" flipH="1" flipV="1">
                <a:off x="822299" y="3393281"/>
                <a:ext cx="3357586" cy="1588"/>
              </a:xfrm>
              <a:prstGeom prst="line">
                <a:avLst/>
              </a:prstGeom>
              <a:ln w="19050" cmpd="sng">
                <a:gradFill>
                  <a:gsLst>
                    <a:gs pos="0">
                      <a:schemeClr val="bg2"/>
                    </a:gs>
                    <a:gs pos="72000">
                      <a:schemeClr val="bg2"/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 rot="5400000" flipH="1" flipV="1">
                <a:off x="2617393" y="3393281"/>
                <a:ext cx="3357586" cy="1588"/>
              </a:xfrm>
              <a:prstGeom prst="line">
                <a:avLst/>
              </a:prstGeom>
              <a:ln w="19050" cmpd="sng">
                <a:gradFill>
                  <a:gsLst>
                    <a:gs pos="0">
                      <a:schemeClr val="accent2"/>
                    </a:gs>
                    <a:gs pos="72000">
                      <a:schemeClr val="accent2">
                        <a:alpha val="50000"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42844" y="5072074"/>
            <a:ext cx="2359056" cy="1285884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40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90060" y="5072074"/>
            <a:ext cx="4853940" cy="12858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9660" y="5504379"/>
            <a:ext cx="1268730" cy="7581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ko-KR" altLang="en-US" sz="4400">
                <a:solidFill>
                  <a:schemeClr val="accent1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44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42110" y="5219712"/>
            <a:ext cx="640080" cy="367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1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47210" y="5504379"/>
            <a:ext cx="1278255" cy="7581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44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44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47210" y="5219712"/>
            <a:ext cx="640080" cy="367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76400" y="1719250"/>
            <a:ext cx="600075" cy="3619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r">
              <a:defRPr lang="ko-KR" altLang="en-US"/>
            </a:pPr>
            <a:r>
              <a:rPr lang="ko-KR" altLang="en-US" sz="2400">
                <a:solidFill>
                  <a:schemeClr val="bg2"/>
                </a:solidFill>
              </a:rPr>
              <a:t>내용</a:t>
            </a:r>
            <a:endParaRPr lang="ko-KR" altLang="en-US" sz="2400">
              <a:solidFill>
                <a:schemeClr val="bg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18160" y="2000240"/>
            <a:ext cx="1764030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  <a:defRPr lang="ko-KR" altLang="en-US"/>
            </a:pPr>
            <a:r>
              <a:rPr lang="ko-KR" altLang="en-US">
                <a:solidFill>
                  <a:schemeClr val="bg2"/>
                </a:solidFill>
              </a:rPr>
              <a:t>내용</a:t>
            </a:r>
            <a:endParaRPr lang="ko-KR" altLang="en-US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18660" y="2000240"/>
            <a:ext cx="4411980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05325" y="1719250"/>
            <a:ext cx="600075" cy="3619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accent2"/>
                </a:solidFill>
              </a:rPr>
              <a:t>내용</a:t>
            </a:r>
            <a:endParaRPr lang="ko-KR" altLang="en-US"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42844" y="5357850"/>
            <a:ext cx="9001156" cy="1500174"/>
          </a:xfrm>
          <a:prstGeom prst="rect">
            <a:avLst/>
          </a:prstGeom>
          <a:gradFill>
            <a:gsLst>
              <a:gs pos="0">
                <a:schemeClr val="tx2">
                  <a:lumMod val="65000"/>
                  <a:lumOff val="35000"/>
                </a:schemeClr>
              </a:gs>
              <a:gs pos="40000">
                <a:schemeClr val="tx2"/>
              </a:gs>
              <a:gs pos="100000">
                <a:schemeClr val="tx2">
                  <a:lumMod val="95000"/>
                  <a:lumOff val="5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41" name="그룹 40"/>
          <p:cNvGrpSpPr/>
          <p:nvPr/>
        </p:nvGrpSpPr>
        <p:grpSpPr>
          <a:xfrm rot="0">
            <a:off x="2298676" y="1508108"/>
            <a:ext cx="1568496" cy="1568496"/>
            <a:chOff x="2298676" y="1508108"/>
            <a:chExt cx="1568496" cy="1568496"/>
          </a:xfrm>
        </p:grpSpPr>
        <p:sp>
          <p:nvSpPr>
            <p:cNvPr id="45" name="타원 44"/>
            <p:cNvSpPr/>
            <p:nvPr/>
          </p:nvSpPr>
          <p:spPr>
            <a:xfrm>
              <a:off x="2298676" y="1508108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2" name="그룹 103"/>
            <p:cNvGrpSpPr/>
            <p:nvPr/>
          </p:nvGrpSpPr>
          <p:grpSpPr>
            <a:xfrm rot="0">
              <a:off x="2487755" y="1697187"/>
              <a:ext cx="1190338" cy="1190338"/>
              <a:chOff x="2471844" y="1828800"/>
              <a:chExt cx="1419074" cy="1419074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2471844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2528993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7" name="현 66"/>
              <p:cNvSpPr/>
              <p:nvPr/>
            </p:nvSpPr>
            <p:spPr>
              <a:xfrm rot="5400000">
                <a:off x="2528787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2556510" y="2061524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 rot="0">
            <a:off x="761956" y="2905104"/>
            <a:ext cx="1568496" cy="1568496"/>
            <a:chOff x="761956" y="2905104"/>
            <a:chExt cx="1568496" cy="1568496"/>
          </a:xfrm>
        </p:grpSpPr>
        <p:sp>
          <p:nvSpPr>
            <p:cNvPr id="44" name="타원 43"/>
            <p:cNvSpPr/>
            <p:nvPr/>
          </p:nvSpPr>
          <p:spPr>
            <a:xfrm>
              <a:off x="761956" y="2905104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102"/>
            <p:cNvGrpSpPr/>
            <p:nvPr/>
          </p:nvGrpSpPr>
          <p:grpSpPr>
            <a:xfrm rot="0">
              <a:off x="951035" y="3094183"/>
              <a:ext cx="1190338" cy="1190338"/>
              <a:chOff x="1081224" y="3214686"/>
              <a:chExt cx="1419074" cy="1419074"/>
            </a:xfrm>
          </p:grpSpPr>
          <p:sp>
            <p:nvSpPr>
              <p:cNvPr id="71" name="타원 70"/>
              <p:cNvSpPr/>
              <p:nvPr/>
            </p:nvSpPr>
            <p:spPr>
              <a:xfrm>
                <a:off x="1081224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1138373" y="3271837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" name="현 72"/>
              <p:cNvSpPr/>
              <p:nvPr/>
            </p:nvSpPr>
            <p:spPr>
              <a:xfrm rot="5400000">
                <a:off x="1138167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74" name="TextBox 73"/>
          <p:cNvSpPr txBox="1"/>
          <p:nvPr/>
        </p:nvSpPr>
        <p:spPr>
          <a:xfrm>
            <a:off x="1013460" y="3458520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 rot="0">
            <a:off x="5249846" y="1498600"/>
            <a:ext cx="1568496" cy="1568496"/>
            <a:chOff x="5249846" y="1498600"/>
            <a:chExt cx="1568496" cy="1568496"/>
          </a:xfrm>
        </p:grpSpPr>
        <p:sp>
          <p:nvSpPr>
            <p:cNvPr id="51" name="타원 50"/>
            <p:cNvSpPr/>
            <p:nvPr/>
          </p:nvSpPr>
          <p:spPr>
            <a:xfrm>
              <a:off x="5249846" y="1498600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4" name="그룹 105"/>
            <p:cNvGrpSpPr/>
            <p:nvPr/>
          </p:nvGrpSpPr>
          <p:grpSpPr>
            <a:xfrm rot="0">
              <a:off x="5438925" y="1687679"/>
              <a:ext cx="1190338" cy="1190338"/>
              <a:chOff x="5253082" y="1828800"/>
              <a:chExt cx="1419074" cy="1419074"/>
            </a:xfrm>
          </p:grpSpPr>
          <p:sp>
            <p:nvSpPr>
              <p:cNvPr id="76" name="타원 75"/>
              <p:cNvSpPr/>
              <p:nvPr/>
            </p:nvSpPr>
            <p:spPr>
              <a:xfrm>
                <a:off x="5253082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5310231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8" name="현 77"/>
              <p:cNvSpPr/>
              <p:nvPr/>
            </p:nvSpPr>
            <p:spPr>
              <a:xfrm rot="5400000">
                <a:off x="5310025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79" name="TextBox 78"/>
          <p:cNvSpPr txBox="1"/>
          <p:nvPr/>
        </p:nvSpPr>
        <p:spPr>
          <a:xfrm>
            <a:off x="5499735" y="2052016"/>
            <a:ext cx="1068705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 rot="0">
            <a:off x="3809984" y="2908296"/>
            <a:ext cx="1568496" cy="1568496"/>
            <a:chOff x="3809984" y="2908296"/>
            <a:chExt cx="1568496" cy="1568496"/>
          </a:xfrm>
        </p:grpSpPr>
        <p:sp>
          <p:nvSpPr>
            <p:cNvPr id="50" name="타원 49"/>
            <p:cNvSpPr/>
            <p:nvPr/>
          </p:nvSpPr>
          <p:spPr>
            <a:xfrm>
              <a:off x="3809984" y="2908296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6" name="그룹 104"/>
            <p:cNvGrpSpPr/>
            <p:nvPr/>
          </p:nvGrpSpPr>
          <p:grpSpPr>
            <a:xfrm rot="0">
              <a:off x="3999063" y="3097375"/>
              <a:ext cx="1190338" cy="1190338"/>
              <a:chOff x="3862463" y="3214686"/>
              <a:chExt cx="1419074" cy="1419074"/>
            </a:xfrm>
          </p:grpSpPr>
          <p:sp>
            <p:nvSpPr>
              <p:cNvPr id="81" name="타원 80"/>
              <p:cNvSpPr/>
              <p:nvPr/>
            </p:nvSpPr>
            <p:spPr>
              <a:xfrm>
                <a:off x="3862463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3919612" y="3271836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3" name="현 82"/>
              <p:cNvSpPr/>
              <p:nvPr/>
            </p:nvSpPr>
            <p:spPr>
              <a:xfrm rot="5400000">
                <a:off x="3919406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84" name="TextBox 83"/>
          <p:cNvSpPr txBox="1"/>
          <p:nvPr/>
        </p:nvSpPr>
        <p:spPr>
          <a:xfrm>
            <a:off x="4061460" y="3461712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 rot="0">
            <a:off x="6848448" y="2919426"/>
            <a:ext cx="1568496" cy="1568496"/>
            <a:chOff x="6848448" y="2919426"/>
            <a:chExt cx="1568496" cy="1568496"/>
          </a:xfrm>
        </p:grpSpPr>
        <p:sp>
          <p:nvSpPr>
            <p:cNvPr id="52" name="타원 51"/>
            <p:cNvSpPr/>
            <p:nvPr/>
          </p:nvSpPr>
          <p:spPr>
            <a:xfrm>
              <a:off x="6848448" y="2919426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7" name="그룹 106"/>
            <p:cNvGrpSpPr/>
            <p:nvPr/>
          </p:nvGrpSpPr>
          <p:grpSpPr>
            <a:xfrm rot="0">
              <a:off x="7037527" y="3108505"/>
              <a:ext cx="1190338" cy="1190338"/>
              <a:chOff x="6643702" y="3214686"/>
              <a:chExt cx="1419074" cy="1419074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6643702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6712963" y="3271836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8" name="현 87"/>
              <p:cNvSpPr/>
              <p:nvPr/>
            </p:nvSpPr>
            <p:spPr>
              <a:xfrm rot="5400000">
                <a:off x="6700645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89" name="TextBox 88"/>
          <p:cNvSpPr txBox="1"/>
          <p:nvPr/>
        </p:nvSpPr>
        <p:spPr>
          <a:xfrm>
            <a:off x="7099935" y="3472842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91" name="직선 연결선 90"/>
          <p:cNvCxnSpPr>
            <a:stCxn id="71" idx="7"/>
            <a:endCxn id="27" idx="3"/>
          </p:cNvCxnSpPr>
          <p:nvPr/>
        </p:nvCxnSpPr>
        <p:spPr>
          <a:xfrm rot="5400000" flipH="1" flipV="1">
            <a:off x="2036914" y="2643342"/>
            <a:ext cx="555300" cy="695024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27" idx="5"/>
            <a:endCxn id="81" idx="1"/>
          </p:cNvCxnSpPr>
          <p:nvPr/>
        </p:nvCxnSpPr>
        <p:spPr>
          <a:xfrm rot="16200000" flipH="1">
            <a:off x="3559332" y="2657644"/>
            <a:ext cx="558492" cy="669612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81" idx="7"/>
            <a:endCxn id="76" idx="3"/>
          </p:cNvCxnSpPr>
          <p:nvPr/>
        </p:nvCxnSpPr>
        <p:spPr>
          <a:xfrm rot="5400000" flipH="1" flipV="1">
            <a:off x="5030163" y="2688613"/>
            <a:ext cx="568000" cy="598166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76" idx="5"/>
            <a:endCxn id="86" idx="1"/>
          </p:cNvCxnSpPr>
          <p:nvPr/>
        </p:nvCxnSpPr>
        <p:spPr>
          <a:xfrm rot="16200000" flipH="1">
            <a:off x="6543830" y="2614808"/>
            <a:ext cx="579130" cy="756906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861060" y="5486415"/>
            <a:ext cx="7279006" cy="1186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/>
              <a:buChar char="•"/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57250" y="4786322"/>
            <a:ext cx="7429500" cy="552450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2"/>
                </a:solidFill>
              </a:rPr>
              <a:t>내용</a:t>
            </a:r>
            <a:endParaRPr lang="ko-KR" altLang="en-US" sz="36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3468447" y="2543848"/>
            <a:ext cx="2014791" cy="2000264"/>
          </a:xfrm>
          <a:prstGeom prst="rect">
            <a:avLst/>
          </a:prstGeom>
          <a:gradFill>
            <a:gsLst>
              <a:gs pos="0">
                <a:schemeClr val="accent4">
                  <a:lumMod val="90000"/>
                </a:schemeClr>
              </a:gs>
              <a:gs pos="6000">
                <a:schemeClr val="accent4">
                  <a:lumMod val="50000"/>
                </a:schemeClr>
              </a:gs>
              <a:gs pos="100000">
                <a:schemeClr val="accent4">
                  <a:lumMod val="1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529769" y="2973088"/>
            <a:ext cx="1892146" cy="1483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700481" y="2543848"/>
            <a:ext cx="2014791" cy="2000264"/>
          </a:xfrm>
          <a:prstGeom prst="rect">
            <a:avLst/>
          </a:prstGeom>
          <a:gradFill>
            <a:gsLst>
              <a:gs pos="0">
                <a:schemeClr val="accent4">
                  <a:lumMod val="90000"/>
                </a:schemeClr>
              </a:gs>
              <a:gs pos="6000">
                <a:schemeClr val="accent4">
                  <a:lumMod val="50000"/>
                </a:schemeClr>
              </a:gs>
              <a:gs pos="100000">
                <a:schemeClr val="accent4">
                  <a:lumMod val="1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61803" y="2973088"/>
            <a:ext cx="1892146" cy="1483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30" name="내용 개체 틀 29"/>
          <p:cNvSpPr>
            <a:spLocks noGrp="1"/>
          </p:cNvSpPr>
          <p:nvPr>
            <p:ph sz="quarter" idx="1"/>
          </p:nvPr>
        </p:nvSpPr>
        <p:spPr>
          <a:xfrm>
            <a:off x="3560737" y="3000372"/>
            <a:ext cx="1857388" cy="142876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" name="내용 개체 틀 30"/>
          <p:cNvSpPr>
            <a:spLocks noGrp="1"/>
          </p:cNvSpPr>
          <p:nvPr>
            <p:ph sz="quarter" idx="13"/>
          </p:nvPr>
        </p:nvSpPr>
        <p:spPr>
          <a:xfrm>
            <a:off x="5775315" y="3000372"/>
            <a:ext cx="1895468" cy="1457328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9" name="내용 개체 틀 28"/>
          <p:cNvSpPr>
            <a:spLocks noGrp="1"/>
          </p:cNvSpPr>
          <p:nvPr>
            <p:ph sz="quarter" idx="14"/>
          </p:nvPr>
        </p:nvSpPr>
        <p:spPr>
          <a:xfrm>
            <a:off x="917531" y="2643182"/>
            <a:ext cx="2214578" cy="178595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schemeClr val="bg2"/>
                </a:solidFill>
              </a:rPr>
              <a:t/>
            </a:r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37945" y="2167900"/>
            <a:ext cx="2393469" cy="2376212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20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>
            <a:innerShdw blurRad="38100" dist="25400" dir="13500000">
              <a:schemeClr val="bg2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800">
                <a:solidFill>
                  <a:schemeClr val="accent3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80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10793" y="2677815"/>
            <a:ext cx="2247773" cy="17617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489960" y="4572008"/>
            <a:ext cx="1992630" cy="367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99760" y="4572008"/>
            <a:ext cx="2002155" cy="367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42844" y="5357826"/>
            <a:ext cx="9001156" cy="150017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>
                  <a:lumMod val="60000"/>
                  <a:lumOff val="40000"/>
                </a:schemeClr>
              </a:gs>
              <a:gs pos="100000">
                <a:schemeClr val="accent2"/>
              </a:gs>
            </a:gsLst>
            <a:lin ang="156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857250" y="5720522"/>
            <a:ext cx="1971675" cy="552449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2">
                    <a:lumMod val="75000"/>
                  </a:schemeClr>
                </a:solidFill>
              </a:rPr>
              <a:t>내용</a:t>
            </a:r>
            <a:endParaRPr lang="ko-KR" altLang="en-US" sz="36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175635" y="5643578"/>
            <a:ext cx="5326381" cy="701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25" indent="-174625">
              <a:defRPr lang="ko-KR" altLang="en-US"/>
            </a:pPr>
            <a:r>
              <a:rPr lang="ko-KR" altLang="en-US" sz="20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00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174625" indent="-174625">
              <a:defRPr lang="ko-KR" altLang="en-US"/>
            </a:pPr>
            <a:endParaRPr lang="en-US" altLang="ko-KR" sz="20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97" name="직선 연결선 96"/>
          <p:cNvCxnSpPr/>
          <p:nvPr/>
        </p:nvCxnSpPr>
        <p:spPr>
          <a:xfrm rot="5400000">
            <a:off x="2714612" y="5961814"/>
            <a:ext cx="571504" cy="1588"/>
          </a:xfrm>
          <a:prstGeom prst="line">
            <a:avLst/>
          </a:prstGeom>
          <a:ln>
            <a:solidFill>
              <a:schemeClr val="accent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42010" y="4589141"/>
            <a:ext cx="237363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bg2"/>
                </a:solidFill>
              </a:rPr>
              <a:t>내용</a:t>
            </a:r>
            <a:endParaRPr lang="ko-KR" altLang="en-US" sz="240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Freeform 9"/>
          <p:cNvSpPr/>
          <p:nvPr/>
        </p:nvSpPr>
        <p:spPr>
          <a:xfrm>
            <a:off x="1647214" y="3727212"/>
            <a:ext cx="3636986" cy="2214582"/>
          </a:xfrm>
          <a:custGeom>
            <a:avLst/>
            <a:gdLst/>
            <a:cxnLst>
              <a:cxn ang="0">
                <a:pos x="398" y="0"/>
              </a:cxn>
              <a:cxn ang="0">
                <a:pos x="398" y="0"/>
              </a:cxn>
              <a:cxn ang="0">
                <a:pos x="309" y="0"/>
              </a:cxn>
              <a:cxn ang="0">
                <a:pos x="231" y="2"/>
              </a:cxn>
              <a:cxn ang="0">
                <a:pos x="107" y="9"/>
              </a:cxn>
              <a:cxn ang="0">
                <a:pos x="27" y="15"/>
              </a:cxn>
              <a:cxn ang="0">
                <a:pos x="0" y="18"/>
              </a:cxn>
              <a:cxn ang="0">
                <a:pos x="22" y="1927"/>
              </a:cxn>
              <a:cxn ang="0">
                <a:pos x="3970" y="1927"/>
              </a:cxn>
              <a:cxn ang="0">
                <a:pos x="3970" y="1927"/>
              </a:cxn>
              <a:cxn ang="0">
                <a:pos x="3929" y="1846"/>
              </a:cxn>
              <a:cxn ang="0">
                <a:pos x="3886" y="1768"/>
              </a:cxn>
              <a:cxn ang="0">
                <a:pos x="3842" y="1694"/>
              </a:cxn>
              <a:cxn ang="0">
                <a:pos x="3795" y="1620"/>
              </a:cxn>
              <a:cxn ang="0">
                <a:pos x="3748" y="1549"/>
              </a:cxn>
              <a:cxn ang="0">
                <a:pos x="3701" y="1479"/>
              </a:cxn>
              <a:cxn ang="0">
                <a:pos x="3652" y="1412"/>
              </a:cxn>
              <a:cxn ang="0">
                <a:pos x="3602" y="1347"/>
              </a:cxn>
              <a:cxn ang="0">
                <a:pos x="3549" y="1283"/>
              </a:cxn>
              <a:cxn ang="0">
                <a:pos x="3497" y="1224"/>
              </a:cxn>
              <a:cxn ang="0">
                <a:pos x="3443" y="1164"/>
              </a:cxn>
              <a:cxn ang="0">
                <a:pos x="3389" y="1106"/>
              </a:cxn>
              <a:cxn ang="0">
                <a:pos x="3333" y="1052"/>
              </a:cxn>
              <a:cxn ang="0">
                <a:pos x="3276" y="998"/>
              </a:cxn>
              <a:cxn ang="0">
                <a:pos x="3219" y="945"/>
              </a:cxn>
              <a:cxn ang="0">
                <a:pos x="3161" y="897"/>
              </a:cxn>
              <a:cxn ang="0">
                <a:pos x="3103" y="848"/>
              </a:cxn>
              <a:cxn ang="0">
                <a:pos x="3043" y="801"/>
              </a:cxn>
              <a:cxn ang="0">
                <a:pos x="2984" y="757"/>
              </a:cxn>
              <a:cxn ang="0">
                <a:pos x="2922" y="714"/>
              </a:cxn>
              <a:cxn ang="0">
                <a:pos x="2861" y="672"/>
              </a:cxn>
              <a:cxn ang="0">
                <a:pos x="2799" y="633"/>
              </a:cxn>
              <a:cxn ang="0">
                <a:pos x="2738" y="595"/>
              </a:cxn>
              <a:cxn ang="0">
                <a:pos x="2675" y="557"/>
              </a:cxn>
              <a:cxn ang="0">
                <a:pos x="2611" y="522"/>
              </a:cxn>
              <a:cxn ang="0">
                <a:pos x="2548" y="488"/>
              </a:cxn>
              <a:cxn ang="0">
                <a:pos x="2485" y="456"/>
              </a:cxn>
              <a:cxn ang="0">
                <a:pos x="2422" y="425"/>
              </a:cxn>
              <a:cxn ang="0">
                <a:pos x="2358" y="396"/>
              </a:cxn>
              <a:cxn ang="0">
                <a:pos x="2293" y="367"/>
              </a:cxn>
              <a:cxn ang="0">
                <a:pos x="2230" y="340"/>
              </a:cxn>
              <a:cxn ang="0">
                <a:pos x="2167" y="315"/>
              </a:cxn>
              <a:cxn ang="0">
                <a:pos x="2102" y="291"/>
              </a:cxn>
              <a:cxn ang="0">
                <a:pos x="2039" y="268"/>
              </a:cxn>
              <a:cxn ang="0">
                <a:pos x="1912" y="224"/>
              </a:cxn>
              <a:cxn ang="0">
                <a:pos x="1786" y="188"/>
              </a:cxn>
              <a:cxn ang="0">
                <a:pos x="1661" y="154"/>
              </a:cxn>
              <a:cxn ang="0">
                <a:pos x="1536" y="125"/>
              </a:cxn>
              <a:cxn ang="0">
                <a:pos x="1415" y="98"/>
              </a:cxn>
              <a:cxn ang="0">
                <a:pos x="1296" y="76"/>
              </a:cxn>
              <a:cxn ang="0">
                <a:pos x="1180" y="58"/>
              </a:cxn>
              <a:cxn ang="0">
                <a:pos x="1066" y="42"/>
              </a:cxn>
              <a:cxn ang="0">
                <a:pos x="958" y="29"/>
              </a:cxn>
              <a:cxn ang="0">
                <a:pos x="853" y="20"/>
              </a:cxn>
              <a:cxn ang="0">
                <a:pos x="752" y="11"/>
              </a:cxn>
              <a:cxn ang="0">
                <a:pos x="654" y="6"/>
              </a:cxn>
              <a:cxn ang="0">
                <a:pos x="564" y="2"/>
              </a:cxn>
              <a:cxn ang="0">
                <a:pos x="477" y="0"/>
              </a:cxn>
              <a:cxn ang="0">
                <a:pos x="398" y="0"/>
              </a:cxn>
            </a:cxnLst>
            <a:rect l="0" t="0" r="r" b="b"/>
            <a:pathLst>
              <a:path w="3970" h="1927">
                <a:moveTo>
                  <a:pt x="398" y="0"/>
                </a:moveTo>
                <a:lnTo>
                  <a:pt x="398" y="0"/>
                </a:lnTo>
                <a:lnTo>
                  <a:pt x="309" y="0"/>
                </a:lnTo>
                <a:lnTo>
                  <a:pt x="231" y="2"/>
                </a:lnTo>
                <a:lnTo>
                  <a:pt x="107" y="9"/>
                </a:lnTo>
                <a:lnTo>
                  <a:pt x="27" y="15"/>
                </a:lnTo>
                <a:lnTo>
                  <a:pt x="0" y="18"/>
                </a:lnTo>
                <a:lnTo>
                  <a:pt x="22" y="1927"/>
                </a:lnTo>
                <a:lnTo>
                  <a:pt x="3970" y="1927"/>
                </a:lnTo>
                <a:lnTo>
                  <a:pt x="3970" y="1927"/>
                </a:lnTo>
                <a:lnTo>
                  <a:pt x="3929" y="1846"/>
                </a:lnTo>
                <a:lnTo>
                  <a:pt x="3886" y="1768"/>
                </a:lnTo>
                <a:lnTo>
                  <a:pt x="3842" y="1694"/>
                </a:lnTo>
                <a:lnTo>
                  <a:pt x="3795" y="1620"/>
                </a:lnTo>
                <a:lnTo>
                  <a:pt x="3748" y="1549"/>
                </a:lnTo>
                <a:lnTo>
                  <a:pt x="3701" y="1479"/>
                </a:lnTo>
                <a:lnTo>
                  <a:pt x="3652" y="1412"/>
                </a:lnTo>
                <a:lnTo>
                  <a:pt x="3602" y="1347"/>
                </a:lnTo>
                <a:lnTo>
                  <a:pt x="3549" y="1283"/>
                </a:lnTo>
                <a:lnTo>
                  <a:pt x="3497" y="1224"/>
                </a:lnTo>
                <a:lnTo>
                  <a:pt x="3443" y="1164"/>
                </a:lnTo>
                <a:lnTo>
                  <a:pt x="3389" y="1106"/>
                </a:lnTo>
                <a:lnTo>
                  <a:pt x="3333" y="1052"/>
                </a:lnTo>
                <a:lnTo>
                  <a:pt x="3276" y="998"/>
                </a:lnTo>
                <a:lnTo>
                  <a:pt x="3219" y="945"/>
                </a:lnTo>
                <a:lnTo>
                  <a:pt x="3161" y="897"/>
                </a:lnTo>
                <a:lnTo>
                  <a:pt x="3103" y="848"/>
                </a:lnTo>
                <a:lnTo>
                  <a:pt x="3043" y="801"/>
                </a:lnTo>
                <a:lnTo>
                  <a:pt x="2984" y="757"/>
                </a:lnTo>
                <a:lnTo>
                  <a:pt x="2922" y="714"/>
                </a:lnTo>
                <a:lnTo>
                  <a:pt x="2861" y="672"/>
                </a:lnTo>
                <a:lnTo>
                  <a:pt x="2799" y="633"/>
                </a:lnTo>
                <a:lnTo>
                  <a:pt x="2738" y="595"/>
                </a:lnTo>
                <a:lnTo>
                  <a:pt x="2675" y="557"/>
                </a:lnTo>
                <a:lnTo>
                  <a:pt x="2611" y="522"/>
                </a:lnTo>
                <a:lnTo>
                  <a:pt x="2548" y="488"/>
                </a:lnTo>
                <a:lnTo>
                  <a:pt x="2485" y="456"/>
                </a:lnTo>
                <a:lnTo>
                  <a:pt x="2422" y="425"/>
                </a:lnTo>
                <a:lnTo>
                  <a:pt x="2358" y="396"/>
                </a:lnTo>
                <a:lnTo>
                  <a:pt x="2293" y="367"/>
                </a:lnTo>
                <a:lnTo>
                  <a:pt x="2230" y="340"/>
                </a:lnTo>
                <a:lnTo>
                  <a:pt x="2167" y="315"/>
                </a:lnTo>
                <a:lnTo>
                  <a:pt x="2102" y="291"/>
                </a:lnTo>
                <a:lnTo>
                  <a:pt x="2039" y="268"/>
                </a:lnTo>
                <a:lnTo>
                  <a:pt x="1912" y="224"/>
                </a:lnTo>
                <a:lnTo>
                  <a:pt x="1786" y="188"/>
                </a:lnTo>
                <a:lnTo>
                  <a:pt x="1661" y="154"/>
                </a:lnTo>
                <a:lnTo>
                  <a:pt x="1536" y="125"/>
                </a:lnTo>
                <a:lnTo>
                  <a:pt x="1415" y="98"/>
                </a:lnTo>
                <a:lnTo>
                  <a:pt x="1296" y="76"/>
                </a:lnTo>
                <a:lnTo>
                  <a:pt x="1180" y="58"/>
                </a:lnTo>
                <a:lnTo>
                  <a:pt x="1066" y="42"/>
                </a:lnTo>
                <a:lnTo>
                  <a:pt x="958" y="29"/>
                </a:lnTo>
                <a:lnTo>
                  <a:pt x="853" y="20"/>
                </a:lnTo>
                <a:lnTo>
                  <a:pt x="752" y="11"/>
                </a:lnTo>
                <a:lnTo>
                  <a:pt x="654" y="6"/>
                </a:lnTo>
                <a:lnTo>
                  <a:pt x="564" y="2"/>
                </a:lnTo>
                <a:lnTo>
                  <a:pt x="477" y="0"/>
                </a:lnTo>
                <a:lnTo>
                  <a:pt x="398" y="0"/>
                </a:lnTo>
              </a:path>
            </a:pathLst>
          </a:custGeom>
          <a:solidFill>
            <a:schemeClr val="accent2">
              <a:alpha val="15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55" name="Freeform 7"/>
          <p:cNvSpPr/>
          <p:nvPr/>
        </p:nvSpPr>
        <p:spPr>
          <a:xfrm>
            <a:off x="1647214" y="2660412"/>
            <a:ext cx="2468586" cy="3297242"/>
          </a:xfrm>
          <a:custGeom>
            <a:avLst/>
            <a:gdLst/>
            <a:cxnLst>
              <a:cxn ang="0">
                <a:pos x="9" y="0"/>
              </a:cxn>
              <a:cxn ang="0">
                <a:pos x="0" y="2809"/>
              </a:cxn>
              <a:cxn ang="0">
                <a:pos x="2984" y="2809"/>
              </a:cxn>
              <a:cxn ang="0">
                <a:pos x="2984" y="2809"/>
              </a:cxn>
              <a:cxn ang="0">
                <a:pos x="2982" y="2744"/>
              </a:cxn>
              <a:cxn ang="0">
                <a:pos x="2982" y="2681"/>
              </a:cxn>
              <a:cxn ang="0">
                <a:pos x="2979" y="2620"/>
              </a:cxn>
              <a:cxn ang="0">
                <a:pos x="2975" y="2558"/>
              </a:cxn>
              <a:cxn ang="0">
                <a:pos x="2970" y="2497"/>
              </a:cxn>
              <a:cxn ang="0">
                <a:pos x="2964" y="2437"/>
              </a:cxn>
              <a:cxn ang="0">
                <a:pos x="2959" y="2379"/>
              </a:cxn>
              <a:cxn ang="0">
                <a:pos x="2950" y="2321"/>
              </a:cxn>
              <a:cxn ang="0">
                <a:pos x="2932" y="2209"/>
              </a:cxn>
              <a:cxn ang="0">
                <a:pos x="2910" y="2101"/>
              </a:cxn>
              <a:cxn ang="0">
                <a:pos x="2885" y="1996"/>
              </a:cxn>
              <a:cxn ang="0">
                <a:pos x="2856" y="1895"/>
              </a:cxn>
              <a:cxn ang="0">
                <a:pos x="2823" y="1797"/>
              </a:cxn>
              <a:cxn ang="0">
                <a:pos x="2789" y="1701"/>
              </a:cxn>
              <a:cxn ang="0">
                <a:pos x="2751" y="1611"/>
              </a:cxn>
              <a:cxn ang="0">
                <a:pos x="2709" y="1522"/>
              </a:cxn>
              <a:cxn ang="0">
                <a:pos x="2666" y="1437"/>
              </a:cxn>
              <a:cxn ang="0">
                <a:pos x="2619" y="1356"/>
              </a:cxn>
              <a:cxn ang="0">
                <a:pos x="2570" y="1278"/>
              </a:cxn>
              <a:cxn ang="0">
                <a:pos x="2520" y="1204"/>
              </a:cxn>
              <a:cxn ang="0">
                <a:pos x="2465" y="1132"/>
              </a:cxn>
              <a:cxn ang="0">
                <a:pos x="2409" y="1061"/>
              </a:cxn>
              <a:cxn ang="0">
                <a:pos x="2353" y="996"/>
              </a:cxn>
              <a:cxn ang="0">
                <a:pos x="2294" y="931"/>
              </a:cxn>
              <a:cxn ang="0">
                <a:pos x="2232" y="872"/>
              </a:cxn>
              <a:cxn ang="0">
                <a:pos x="2171" y="814"/>
              </a:cxn>
              <a:cxn ang="0">
                <a:pos x="2107" y="758"/>
              </a:cxn>
              <a:cxn ang="0">
                <a:pos x="2042" y="705"/>
              </a:cxn>
              <a:cxn ang="0">
                <a:pos x="1977" y="655"/>
              </a:cxn>
              <a:cxn ang="0">
                <a:pos x="1911" y="606"/>
              </a:cxn>
              <a:cxn ang="0">
                <a:pos x="1842" y="561"/>
              </a:cxn>
              <a:cxn ang="0">
                <a:pos x="1773" y="517"/>
              </a:cxn>
              <a:cxn ang="0">
                <a:pos x="1704" y="478"/>
              </a:cxn>
              <a:cxn ang="0">
                <a:pos x="1636" y="438"/>
              </a:cxn>
              <a:cxn ang="0">
                <a:pos x="1565" y="402"/>
              </a:cxn>
              <a:cxn ang="0">
                <a:pos x="1497" y="367"/>
              </a:cxn>
              <a:cxn ang="0">
                <a:pos x="1426" y="335"/>
              </a:cxn>
              <a:cxn ang="0">
                <a:pos x="1358" y="304"/>
              </a:cxn>
              <a:cxn ang="0">
                <a:pos x="1289" y="275"/>
              </a:cxn>
              <a:cxn ang="0">
                <a:pos x="1218" y="250"/>
              </a:cxn>
              <a:cxn ang="0">
                <a:pos x="1151" y="225"/>
              </a:cxn>
              <a:cxn ang="0">
                <a:pos x="1083" y="201"/>
              </a:cxn>
              <a:cxn ang="0">
                <a:pos x="1016" y="179"/>
              </a:cxn>
              <a:cxn ang="0">
                <a:pos x="951" y="160"/>
              </a:cxn>
              <a:cxn ang="0">
                <a:pos x="886" y="141"/>
              </a:cxn>
              <a:cxn ang="0">
                <a:pos x="823" y="123"/>
              </a:cxn>
              <a:cxn ang="0">
                <a:pos x="700" y="94"/>
              </a:cxn>
              <a:cxn ang="0">
                <a:pos x="582" y="69"/>
              </a:cxn>
              <a:cxn ang="0">
                <a:pos x="474" y="49"/>
              </a:cxn>
              <a:cxn ang="0">
                <a:pos x="374" y="35"/>
              </a:cxn>
              <a:cxn ang="0">
                <a:pos x="284" y="22"/>
              </a:cxn>
              <a:cxn ang="0">
                <a:pos x="204" y="13"/>
              </a:cxn>
              <a:cxn ang="0">
                <a:pos x="138" y="8"/>
              </a:cxn>
              <a:cxn ang="0">
                <a:pos x="42" y="0"/>
              </a:cxn>
              <a:cxn ang="0">
                <a:pos x="9" y="0"/>
              </a:cxn>
            </a:cxnLst>
            <a:rect l="0" t="0" r="r" b="b"/>
            <a:pathLst>
              <a:path w="2984" h="2809">
                <a:moveTo>
                  <a:pt x="9" y="0"/>
                </a:moveTo>
                <a:lnTo>
                  <a:pt x="0" y="2809"/>
                </a:lnTo>
                <a:lnTo>
                  <a:pt x="2984" y="2809"/>
                </a:lnTo>
                <a:lnTo>
                  <a:pt x="2984" y="2809"/>
                </a:lnTo>
                <a:lnTo>
                  <a:pt x="2982" y="2744"/>
                </a:lnTo>
                <a:lnTo>
                  <a:pt x="2982" y="2681"/>
                </a:lnTo>
                <a:lnTo>
                  <a:pt x="2979" y="2620"/>
                </a:lnTo>
                <a:lnTo>
                  <a:pt x="2975" y="2558"/>
                </a:lnTo>
                <a:lnTo>
                  <a:pt x="2970" y="2497"/>
                </a:lnTo>
                <a:lnTo>
                  <a:pt x="2964" y="2437"/>
                </a:lnTo>
                <a:lnTo>
                  <a:pt x="2959" y="2379"/>
                </a:lnTo>
                <a:lnTo>
                  <a:pt x="2950" y="2321"/>
                </a:lnTo>
                <a:lnTo>
                  <a:pt x="2932" y="2209"/>
                </a:lnTo>
                <a:lnTo>
                  <a:pt x="2910" y="2101"/>
                </a:lnTo>
                <a:lnTo>
                  <a:pt x="2885" y="1996"/>
                </a:lnTo>
                <a:lnTo>
                  <a:pt x="2856" y="1895"/>
                </a:lnTo>
                <a:lnTo>
                  <a:pt x="2823" y="1797"/>
                </a:lnTo>
                <a:lnTo>
                  <a:pt x="2789" y="1701"/>
                </a:lnTo>
                <a:lnTo>
                  <a:pt x="2751" y="1611"/>
                </a:lnTo>
                <a:lnTo>
                  <a:pt x="2709" y="1522"/>
                </a:lnTo>
                <a:lnTo>
                  <a:pt x="2666" y="1437"/>
                </a:lnTo>
                <a:lnTo>
                  <a:pt x="2619" y="1356"/>
                </a:lnTo>
                <a:lnTo>
                  <a:pt x="2570" y="1278"/>
                </a:lnTo>
                <a:lnTo>
                  <a:pt x="2520" y="1204"/>
                </a:lnTo>
                <a:lnTo>
                  <a:pt x="2465" y="1132"/>
                </a:lnTo>
                <a:lnTo>
                  <a:pt x="2409" y="1061"/>
                </a:lnTo>
                <a:lnTo>
                  <a:pt x="2353" y="996"/>
                </a:lnTo>
                <a:lnTo>
                  <a:pt x="2294" y="931"/>
                </a:lnTo>
                <a:lnTo>
                  <a:pt x="2232" y="872"/>
                </a:lnTo>
                <a:lnTo>
                  <a:pt x="2171" y="814"/>
                </a:lnTo>
                <a:lnTo>
                  <a:pt x="2107" y="758"/>
                </a:lnTo>
                <a:lnTo>
                  <a:pt x="2042" y="705"/>
                </a:lnTo>
                <a:lnTo>
                  <a:pt x="1977" y="655"/>
                </a:lnTo>
                <a:lnTo>
                  <a:pt x="1911" y="606"/>
                </a:lnTo>
                <a:lnTo>
                  <a:pt x="1842" y="561"/>
                </a:lnTo>
                <a:lnTo>
                  <a:pt x="1773" y="517"/>
                </a:lnTo>
                <a:lnTo>
                  <a:pt x="1704" y="478"/>
                </a:lnTo>
                <a:lnTo>
                  <a:pt x="1636" y="438"/>
                </a:lnTo>
                <a:lnTo>
                  <a:pt x="1565" y="402"/>
                </a:lnTo>
                <a:lnTo>
                  <a:pt x="1497" y="367"/>
                </a:lnTo>
                <a:lnTo>
                  <a:pt x="1426" y="335"/>
                </a:lnTo>
                <a:lnTo>
                  <a:pt x="1358" y="304"/>
                </a:lnTo>
                <a:lnTo>
                  <a:pt x="1289" y="275"/>
                </a:lnTo>
                <a:lnTo>
                  <a:pt x="1218" y="250"/>
                </a:lnTo>
                <a:lnTo>
                  <a:pt x="1151" y="225"/>
                </a:lnTo>
                <a:lnTo>
                  <a:pt x="1083" y="201"/>
                </a:lnTo>
                <a:lnTo>
                  <a:pt x="1016" y="179"/>
                </a:lnTo>
                <a:lnTo>
                  <a:pt x="951" y="160"/>
                </a:lnTo>
                <a:lnTo>
                  <a:pt x="886" y="141"/>
                </a:lnTo>
                <a:lnTo>
                  <a:pt x="823" y="123"/>
                </a:lnTo>
                <a:lnTo>
                  <a:pt x="700" y="94"/>
                </a:lnTo>
                <a:lnTo>
                  <a:pt x="582" y="69"/>
                </a:lnTo>
                <a:lnTo>
                  <a:pt x="474" y="49"/>
                </a:lnTo>
                <a:lnTo>
                  <a:pt x="374" y="35"/>
                </a:lnTo>
                <a:lnTo>
                  <a:pt x="284" y="22"/>
                </a:lnTo>
                <a:lnTo>
                  <a:pt x="204" y="13"/>
                </a:lnTo>
                <a:lnTo>
                  <a:pt x="138" y="8"/>
                </a:lnTo>
                <a:lnTo>
                  <a:pt x="42" y="0"/>
                </a:lnTo>
                <a:lnTo>
                  <a:pt x="9" y="0"/>
                </a:lnTo>
              </a:path>
            </a:pathLst>
          </a:custGeom>
          <a:solidFill>
            <a:schemeClr val="accent2">
              <a:alpha val="35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53" name="Freeform 5"/>
          <p:cNvSpPr/>
          <p:nvPr/>
        </p:nvSpPr>
        <p:spPr>
          <a:xfrm>
            <a:off x="1647214" y="1584076"/>
            <a:ext cx="1223985" cy="4346585"/>
          </a:xfrm>
          <a:custGeom>
            <a:avLst/>
            <a:gdLst/>
            <a:cxnLst>
              <a:cxn ang="0">
                <a:pos x="11" y="0"/>
              </a:cxn>
              <a:cxn ang="0">
                <a:pos x="11" y="0"/>
              </a:cxn>
              <a:cxn ang="0">
                <a:pos x="11" y="0"/>
              </a:cxn>
              <a:cxn ang="0">
                <a:pos x="0" y="3767"/>
              </a:cxn>
              <a:cxn ang="0">
                <a:pos x="1997" y="3756"/>
              </a:cxn>
              <a:cxn ang="0">
                <a:pos x="1997" y="3756"/>
              </a:cxn>
              <a:cxn ang="0">
                <a:pos x="1995" y="3584"/>
              </a:cxn>
              <a:cxn ang="0">
                <a:pos x="1991" y="3416"/>
              </a:cxn>
              <a:cxn ang="0">
                <a:pos x="1984" y="3254"/>
              </a:cxn>
              <a:cxn ang="0">
                <a:pos x="1975" y="3098"/>
              </a:cxn>
              <a:cxn ang="0">
                <a:pos x="1962" y="2946"/>
              </a:cxn>
              <a:cxn ang="0">
                <a:pos x="1948" y="2798"/>
              </a:cxn>
              <a:cxn ang="0">
                <a:pos x="1932" y="2657"/>
              </a:cxn>
              <a:cxn ang="0">
                <a:pos x="1912" y="2520"/>
              </a:cxn>
              <a:cxn ang="0">
                <a:pos x="1890" y="2388"/>
              </a:cxn>
              <a:cxn ang="0">
                <a:pos x="1868" y="2261"/>
              </a:cxn>
              <a:cxn ang="0">
                <a:pos x="1843" y="2138"/>
              </a:cxn>
              <a:cxn ang="0">
                <a:pos x="1816" y="2019"/>
              </a:cxn>
              <a:cxn ang="0">
                <a:pos x="1787" y="1905"/>
              </a:cxn>
              <a:cxn ang="0">
                <a:pos x="1756" y="1797"/>
              </a:cxn>
              <a:cxn ang="0">
                <a:pos x="1724" y="1690"/>
              </a:cxn>
              <a:cxn ang="0">
                <a:pos x="1690" y="1589"/>
              </a:cxn>
              <a:cxn ang="0">
                <a:pos x="1655" y="1493"/>
              </a:cxn>
              <a:cxn ang="0">
                <a:pos x="1617" y="1399"/>
              </a:cxn>
              <a:cxn ang="0">
                <a:pos x="1579" y="1310"/>
              </a:cxn>
              <a:cxn ang="0">
                <a:pos x="1541" y="1226"/>
              </a:cxn>
              <a:cxn ang="0">
                <a:pos x="1502" y="1144"/>
              </a:cxn>
              <a:cxn ang="0">
                <a:pos x="1460" y="1066"/>
              </a:cxn>
              <a:cxn ang="0">
                <a:pos x="1418" y="992"/>
              </a:cxn>
              <a:cxn ang="0">
                <a:pos x="1375" y="922"/>
              </a:cxn>
              <a:cxn ang="0">
                <a:pos x="1332" y="855"/>
              </a:cxn>
              <a:cxn ang="0">
                <a:pos x="1287" y="792"/>
              </a:cxn>
              <a:cxn ang="0">
                <a:pos x="1241" y="730"/>
              </a:cxn>
              <a:cxn ang="0">
                <a:pos x="1196" y="672"/>
              </a:cxn>
              <a:cxn ang="0">
                <a:pos x="1151" y="618"/>
              </a:cxn>
              <a:cxn ang="0">
                <a:pos x="1106" y="568"/>
              </a:cxn>
              <a:cxn ang="0">
                <a:pos x="1059" y="519"/>
              </a:cxn>
              <a:cxn ang="0">
                <a:pos x="1014" y="474"/>
              </a:cxn>
              <a:cxn ang="0">
                <a:pos x="967" y="430"/>
              </a:cxn>
              <a:cxn ang="0">
                <a:pos x="922" y="390"/>
              </a:cxn>
              <a:cxn ang="0">
                <a:pos x="875" y="352"/>
              </a:cxn>
              <a:cxn ang="0">
                <a:pos x="829" y="318"/>
              </a:cxn>
              <a:cxn ang="0">
                <a:pos x="784" y="286"/>
              </a:cxn>
              <a:cxn ang="0">
                <a:pos x="739" y="255"/>
              </a:cxn>
              <a:cxn ang="0">
                <a:pos x="694" y="226"/>
              </a:cxn>
              <a:cxn ang="0">
                <a:pos x="650" y="201"/>
              </a:cxn>
              <a:cxn ang="0">
                <a:pos x="607" y="177"/>
              </a:cxn>
              <a:cxn ang="0">
                <a:pos x="565" y="155"/>
              </a:cxn>
              <a:cxn ang="0">
                <a:pos x="524" y="134"/>
              </a:cxn>
              <a:cxn ang="0">
                <a:pos x="482" y="116"/>
              </a:cxn>
              <a:cxn ang="0">
                <a:pos x="443" y="99"/>
              </a:cxn>
              <a:cxn ang="0">
                <a:pos x="405" y="85"/>
              </a:cxn>
              <a:cxn ang="0">
                <a:pos x="332" y="60"/>
              </a:cxn>
              <a:cxn ang="0">
                <a:pos x="264" y="40"/>
              </a:cxn>
              <a:cxn ang="0">
                <a:pos x="204" y="25"/>
              </a:cxn>
              <a:cxn ang="0">
                <a:pos x="150" y="14"/>
              </a:cxn>
              <a:cxn ang="0">
                <a:pos x="103" y="7"/>
              </a:cxn>
              <a:cxn ang="0">
                <a:pos x="67" y="2"/>
              </a:cxn>
              <a:cxn ang="0">
                <a:pos x="38" y="0"/>
              </a:cxn>
              <a:cxn ang="0">
                <a:pos x="11" y="0"/>
              </a:cxn>
            </a:cxnLst>
            <a:rect l="0" t="0" r="r" b="b"/>
            <a:pathLst>
              <a:path w="1997" h="3767">
                <a:moveTo>
                  <a:pt x="11" y="0"/>
                </a:moveTo>
                <a:lnTo>
                  <a:pt x="11" y="0"/>
                </a:lnTo>
                <a:lnTo>
                  <a:pt x="11" y="0"/>
                </a:lnTo>
                <a:lnTo>
                  <a:pt x="0" y="3767"/>
                </a:lnTo>
                <a:lnTo>
                  <a:pt x="1997" y="3756"/>
                </a:lnTo>
                <a:lnTo>
                  <a:pt x="1997" y="3756"/>
                </a:lnTo>
                <a:lnTo>
                  <a:pt x="1995" y="3584"/>
                </a:lnTo>
                <a:lnTo>
                  <a:pt x="1991" y="3416"/>
                </a:lnTo>
                <a:lnTo>
                  <a:pt x="1984" y="3254"/>
                </a:lnTo>
                <a:lnTo>
                  <a:pt x="1975" y="3098"/>
                </a:lnTo>
                <a:lnTo>
                  <a:pt x="1962" y="2946"/>
                </a:lnTo>
                <a:lnTo>
                  <a:pt x="1948" y="2798"/>
                </a:lnTo>
                <a:lnTo>
                  <a:pt x="1932" y="2657"/>
                </a:lnTo>
                <a:lnTo>
                  <a:pt x="1912" y="2520"/>
                </a:lnTo>
                <a:lnTo>
                  <a:pt x="1890" y="2388"/>
                </a:lnTo>
                <a:lnTo>
                  <a:pt x="1868" y="2261"/>
                </a:lnTo>
                <a:lnTo>
                  <a:pt x="1843" y="2138"/>
                </a:lnTo>
                <a:lnTo>
                  <a:pt x="1816" y="2019"/>
                </a:lnTo>
                <a:lnTo>
                  <a:pt x="1787" y="1905"/>
                </a:lnTo>
                <a:lnTo>
                  <a:pt x="1756" y="1797"/>
                </a:lnTo>
                <a:lnTo>
                  <a:pt x="1724" y="1690"/>
                </a:lnTo>
                <a:lnTo>
                  <a:pt x="1690" y="1589"/>
                </a:lnTo>
                <a:lnTo>
                  <a:pt x="1655" y="1493"/>
                </a:lnTo>
                <a:lnTo>
                  <a:pt x="1617" y="1399"/>
                </a:lnTo>
                <a:lnTo>
                  <a:pt x="1579" y="1310"/>
                </a:lnTo>
                <a:lnTo>
                  <a:pt x="1541" y="1226"/>
                </a:lnTo>
                <a:lnTo>
                  <a:pt x="1502" y="1144"/>
                </a:lnTo>
                <a:lnTo>
                  <a:pt x="1460" y="1066"/>
                </a:lnTo>
                <a:lnTo>
                  <a:pt x="1418" y="992"/>
                </a:lnTo>
                <a:lnTo>
                  <a:pt x="1375" y="922"/>
                </a:lnTo>
                <a:lnTo>
                  <a:pt x="1332" y="855"/>
                </a:lnTo>
                <a:lnTo>
                  <a:pt x="1287" y="792"/>
                </a:lnTo>
                <a:lnTo>
                  <a:pt x="1241" y="730"/>
                </a:lnTo>
                <a:lnTo>
                  <a:pt x="1196" y="672"/>
                </a:lnTo>
                <a:lnTo>
                  <a:pt x="1151" y="618"/>
                </a:lnTo>
                <a:lnTo>
                  <a:pt x="1106" y="568"/>
                </a:lnTo>
                <a:lnTo>
                  <a:pt x="1059" y="519"/>
                </a:lnTo>
                <a:lnTo>
                  <a:pt x="1014" y="474"/>
                </a:lnTo>
                <a:lnTo>
                  <a:pt x="967" y="430"/>
                </a:lnTo>
                <a:lnTo>
                  <a:pt x="922" y="390"/>
                </a:lnTo>
                <a:lnTo>
                  <a:pt x="875" y="352"/>
                </a:lnTo>
                <a:lnTo>
                  <a:pt x="829" y="318"/>
                </a:lnTo>
                <a:lnTo>
                  <a:pt x="784" y="286"/>
                </a:lnTo>
                <a:lnTo>
                  <a:pt x="739" y="255"/>
                </a:lnTo>
                <a:lnTo>
                  <a:pt x="694" y="226"/>
                </a:lnTo>
                <a:lnTo>
                  <a:pt x="650" y="201"/>
                </a:lnTo>
                <a:lnTo>
                  <a:pt x="607" y="177"/>
                </a:lnTo>
                <a:lnTo>
                  <a:pt x="565" y="155"/>
                </a:lnTo>
                <a:lnTo>
                  <a:pt x="524" y="134"/>
                </a:lnTo>
                <a:lnTo>
                  <a:pt x="482" y="116"/>
                </a:lnTo>
                <a:lnTo>
                  <a:pt x="443" y="99"/>
                </a:lnTo>
                <a:lnTo>
                  <a:pt x="405" y="85"/>
                </a:lnTo>
                <a:lnTo>
                  <a:pt x="332" y="60"/>
                </a:lnTo>
                <a:lnTo>
                  <a:pt x="264" y="40"/>
                </a:lnTo>
                <a:lnTo>
                  <a:pt x="204" y="25"/>
                </a:lnTo>
                <a:lnTo>
                  <a:pt x="150" y="14"/>
                </a:lnTo>
                <a:lnTo>
                  <a:pt x="103" y="7"/>
                </a:lnTo>
                <a:lnTo>
                  <a:pt x="67" y="2"/>
                </a:lnTo>
                <a:lnTo>
                  <a:pt x="38" y="0"/>
                </a:lnTo>
                <a:lnTo>
                  <a:pt x="11" y="0"/>
                </a:lnTo>
              </a:path>
            </a:pathLst>
          </a:custGeom>
          <a:solidFill>
            <a:schemeClr val="accent2">
              <a:alpha val="24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영역형 차트</a:t>
            </a:r>
            <a:endParaRPr lang="ko-KR" altLang="en-US"/>
          </a:p>
        </p:txBody>
      </p:sp>
      <p:sp>
        <p:nvSpPr>
          <p:cNvPr id="2059" name="Freeform 11"/>
          <p:cNvSpPr/>
          <p:nvPr/>
        </p:nvSpPr>
        <p:spPr>
          <a:xfrm>
            <a:off x="1647214" y="4844812"/>
            <a:ext cx="4919686" cy="1104900"/>
          </a:xfrm>
          <a:custGeom>
            <a:avLst/>
            <a:gdLst/>
            <a:cxnLst>
              <a:cxn ang="0">
                <a:pos x="457" y="0"/>
              </a:cxn>
              <a:cxn ang="0">
                <a:pos x="457" y="0"/>
              </a:cxn>
              <a:cxn ang="0">
                <a:pos x="233" y="2"/>
              </a:cxn>
              <a:cxn ang="0">
                <a:pos x="2" y="7"/>
              </a:cxn>
              <a:cxn ang="0">
                <a:pos x="0" y="983"/>
              </a:cxn>
              <a:cxn ang="0">
                <a:pos x="4966" y="983"/>
              </a:cxn>
              <a:cxn ang="0">
                <a:pos x="4966" y="983"/>
              </a:cxn>
              <a:cxn ang="0">
                <a:pos x="4952" y="972"/>
              </a:cxn>
              <a:cxn ang="0">
                <a:pos x="4906" y="940"/>
              </a:cxn>
              <a:cxn ang="0">
                <a:pos x="4831" y="893"/>
              </a:cxn>
              <a:cxn ang="0">
                <a:pos x="4780" y="862"/>
              </a:cxn>
              <a:cxn ang="0">
                <a:pos x="4720" y="829"/>
              </a:cxn>
              <a:cxn ang="0">
                <a:pos x="4653" y="793"/>
              </a:cxn>
              <a:cxn ang="0">
                <a:pos x="4578" y="755"/>
              </a:cxn>
              <a:cxn ang="0">
                <a:pos x="4493" y="714"/>
              </a:cxn>
              <a:cxn ang="0">
                <a:pos x="4399" y="672"/>
              </a:cxn>
              <a:cxn ang="0">
                <a:pos x="4297" y="629"/>
              </a:cxn>
              <a:cxn ang="0">
                <a:pos x="4185" y="584"/>
              </a:cxn>
              <a:cxn ang="0">
                <a:pos x="4064" y="538"/>
              </a:cxn>
              <a:cxn ang="0">
                <a:pos x="3934" y="491"/>
              </a:cxn>
              <a:cxn ang="0">
                <a:pos x="3795" y="446"/>
              </a:cxn>
              <a:cxn ang="0">
                <a:pos x="3645" y="399"/>
              </a:cxn>
              <a:cxn ang="0">
                <a:pos x="3486" y="356"/>
              </a:cxn>
              <a:cxn ang="0">
                <a:pos x="3316" y="311"/>
              </a:cxn>
              <a:cxn ang="0">
                <a:pos x="3137" y="269"/>
              </a:cxn>
              <a:cxn ang="0">
                <a:pos x="2947" y="227"/>
              </a:cxn>
              <a:cxn ang="0">
                <a:pos x="2747" y="189"/>
              </a:cxn>
              <a:cxn ang="0">
                <a:pos x="2644" y="171"/>
              </a:cxn>
              <a:cxn ang="0">
                <a:pos x="2537" y="153"/>
              </a:cxn>
              <a:cxn ang="0">
                <a:pos x="2429" y="137"/>
              </a:cxn>
              <a:cxn ang="0">
                <a:pos x="2317" y="121"/>
              </a:cxn>
              <a:cxn ang="0">
                <a:pos x="2201" y="106"/>
              </a:cxn>
              <a:cxn ang="0">
                <a:pos x="2084" y="92"/>
              </a:cxn>
              <a:cxn ang="0">
                <a:pos x="1964" y="77"/>
              </a:cxn>
              <a:cxn ang="0">
                <a:pos x="1841" y="65"/>
              </a:cxn>
              <a:cxn ang="0">
                <a:pos x="1715" y="54"/>
              </a:cxn>
              <a:cxn ang="0">
                <a:pos x="1587" y="43"/>
              </a:cxn>
              <a:cxn ang="0">
                <a:pos x="1456" y="32"/>
              </a:cxn>
              <a:cxn ang="0">
                <a:pos x="1323" y="25"/>
              </a:cxn>
              <a:cxn ang="0">
                <a:pos x="1185" y="18"/>
              </a:cxn>
              <a:cxn ang="0">
                <a:pos x="1046" y="11"/>
              </a:cxn>
              <a:cxn ang="0">
                <a:pos x="903" y="7"/>
              </a:cxn>
              <a:cxn ang="0">
                <a:pos x="757" y="3"/>
              </a:cxn>
              <a:cxn ang="0">
                <a:pos x="609" y="2"/>
              </a:cxn>
              <a:cxn ang="0">
                <a:pos x="457" y="0"/>
              </a:cxn>
            </a:cxnLst>
            <a:rect l="0" t="0" r="r" b="b"/>
            <a:pathLst>
              <a:path w="4966" h="983">
                <a:moveTo>
                  <a:pt x="457" y="0"/>
                </a:moveTo>
                <a:lnTo>
                  <a:pt x="457" y="0"/>
                </a:lnTo>
                <a:lnTo>
                  <a:pt x="233" y="2"/>
                </a:lnTo>
                <a:lnTo>
                  <a:pt x="2" y="7"/>
                </a:lnTo>
                <a:lnTo>
                  <a:pt x="0" y="983"/>
                </a:lnTo>
                <a:lnTo>
                  <a:pt x="4966" y="983"/>
                </a:lnTo>
                <a:lnTo>
                  <a:pt x="4966" y="983"/>
                </a:lnTo>
                <a:lnTo>
                  <a:pt x="4952" y="972"/>
                </a:lnTo>
                <a:lnTo>
                  <a:pt x="4906" y="940"/>
                </a:lnTo>
                <a:lnTo>
                  <a:pt x="4831" y="893"/>
                </a:lnTo>
                <a:lnTo>
                  <a:pt x="4780" y="862"/>
                </a:lnTo>
                <a:lnTo>
                  <a:pt x="4720" y="829"/>
                </a:lnTo>
                <a:lnTo>
                  <a:pt x="4653" y="793"/>
                </a:lnTo>
                <a:lnTo>
                  <a:pt x="4578" y="755"/>
                </a:lnTo>
                <a:lnTo>
                  <a:pt x="4493" y="714"/>
                </a:lnTo>
                <a:lnTo>
                  <a:pt x="4399" y="672"/>
                </a:lnTo>
                <a:lnTo>
                  <a:pt x="4297" y="629"/>
                </a:lnTo>
                <a:lnTo>
                  <a:pt x="4185" y="584"/>
                </a:lnTo>
                <a:lnTo>
                  <a:pt x="4064" y="538"/>
                </a:lnTo>
                <a:lnTo>
                  <a:pt x="3934" y="491"/>
                </a:lnTo>
                <a:lnTo>
                  <a:pt x="3795" y="446"/>
                </a:lnTo>
                <a:lnTo>
                  <a:pt x="3645" y="399"/>
                </a:lnTo>
                <a:lnTo>
                  <a:pt x="3486" y="356"/>
                </a:lnTo>
                <a:lnTo>
                  <a:pt x="3316" y="311"/>
                </a:lnTo>
                <a:lnTo>
                  <a:pt x="3137" y="269"/>
                </a:lnTo>
                <a:lnTo>
                  <a:pt x="2947" y="227"/>
                </a:lnTo>
                <a:lnTo>
                  <a:pt x="2747" y="189"/>
                </a:lnTo>
                <a:lnTo>
                  <a:pt x="2644" y="171"/>
                </a:lnTo>
                <a:lnTo>
                  <a:pt x="2537" y="153"/>
                </a:lnTo>
                <a:lnTo>
                  <a:pt x="2429" y="137"/>
                </a:lnTo>
                <a:lnTo>
                  <a:pt x="2317" y="121"/>
                </a:lnTo>
                <a:lnTo>
                  <a:pt x="2201" y="106"/>
                </a:lnTo>
                <a:lnTo>
                  <a:pt x="2084" y="92"/>
                </a:lnTo>
                <a:lnTo>
                  <a:pt x="1964" y="77"/>
                </a:lnTo>
                <a:lnTo>
                  <a:pt x="1841" y="65"/>
                </a:lnTo>
                <a:lnTo>
                  <a:pt x="1715" y="54"/>
                </a:lnTo>
                <a:lnTo>
                  <a:pt x="1587" y="43"/>
                </a:lnTo>
                <a:lnTo>
                  <a:pt x="1456" y="32"/>
                </a:lnTo>
                <a:lnTo>
                  <a:pt x="1323" y="25"/>
                </a:lnTo>
                <a:lnTo>
                  <a:pt x="1185" y="18"/>
                </a:lnTo>
                <a:lnTo>
                  <a:pt x="1046" y="11"/>
                </a:lnTo>
                <a:lnTo>
                  <a:pt x="903" y="7"/>
                </a:lnTo>
                <a:lnTo>
                  <a:pt x="757" y="3"/>
                </a:lnTo>
                <a:lnTo>
                  <a:pt x="609" y="2"/>
                </a:lnTo>
                <a:lnTo>
                  <a:pt x="457" y="0"/>
                </a:lnTo>
              </a:path>
            </a:pathLst>
          </a:custGeom>
          <a:solidFill>
            <a:schemeClr val="accent2">
              <a:alpha val="58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rot="16200000" flipH="1">
            <a:off x="-686395" y="3631185"/>
            <a:ext cx="4665676" cy="154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/>
          <p:cNvGrpSpPr/>
          <p:nvPr/>
        </p:nvGrpSpPr>
        <p:grpSpPr>
          <a:xfrm rot="0">
            <a:off x="1607464" y="1513504"/>
            <a:ext cx="6754836" cy="4485592"/>
            <a:chOff x="1460502" y="1786792"/>
            <a:chExt cx="6754836" cy="4485592"/>
          </a:xfrm>
        </p:grpSpPr>
        <p:cxnSp>
          <p:nvCxnSpPr>
            <p:cNvPr id="5" name="직선 화살표 연결선 4"/>
            <p:cNvCxnSpPr/>
            <p:nvPr/>
          </p:nvCxnSpPr>
          <p:spPr>
            <a:xfrm flipH="1">
              <a:off x="1519338" y="6227782"/>
              <a:ext cx="6696000" cy="1588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/>
            <p:cNvSpPr/>
            <p:nvPr/>
          </p:nvSpPr>
          <p:spPr>
            <a:xfrm>
              <a:off x="1460502" y="1786792"/>
              <a:ext cx="84170" cy="8417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1461187" y="2890490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1461187" y="3992818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1461187" y="5095146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1461187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2684984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3908781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5132578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6356375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7580172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790090" y="3084274"/>
            <a:ext cx="64450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04536" y="4227282"/>
            <a:ext cx="6492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218982" y="5370290"/>
            <a:ext cx="64448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85786" y="1369762"/>
            <a:ext cx="6486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85786" y="2441332"/>
            <a:ext cx="6486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85786" y="3584340"/>
            <a:ext cx="6486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85786" y="4655910"/>
            <a:ext cx="6486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85786" y="5727480"/>
            <a:ext cx="6486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04384" y="6202940"/>
            <a:ext cx="64458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31530" y="6202940"/>
            <a:ext cx="64616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53914" y="6202940"/>
            <a:ext cx="6429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81060" y="6202940"/>
            <a:ext cx="6445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408206" y="6202940"/>
            <a:ext cx="6461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 rot="0">
            <a:off x="2491684" y="1693654"/>
            <a:ext cx="5084798" cy="2829320"/>
            <a:chOff x="2344722" y="1966942"/>
            <a:chExt cx="5084798" cy="2829320"/>
          </a:xfrm>
        </p:grpSpPr>
        <p:sp>
          <p:nvSpPr>
            <p:cNvPr id="62" name="자유형 61"/>
            <p:cNvSpPr/>
            <p:nvPr/>
          </p:nvSpPr>
          <p:spPr>
            <a:xfrm rot="14512116">
              <a:off x="3419832" y="1521654"/>
              <a:ext cx="2672799" cy="3876418"/>
            </a:xfrm>
            <a:custGeom>
              <a:avLst/>
              <a:gdLst>
                <a:gd name="connsiteX0" fmla="*/ 0 w 1500198"/>
                <a:gd name="connsiteY0" fmla="*/ 1785950 h 1785950"/>
                <a:gd name="connsiteX1" fmla="*/ 750099 w 1500198"/>
                <a:gd name="connsiteY1" fmla="*/ 0 h 1785950"/>
                <a:gd name="connsiteX2" fmla="*/ 1500198 w 1500198"/>
                <a:gd name="connsiteY2" fmla="*/ 1785950 h 1785950"/>
                <a:gd name="connsiteX3" fmla="*/ 0 w 1500198"/>
                <a:gd name="connsiteY3" fmla="*/ 1785950 h 1785950"/>
                <a:gd name="connsiteX0" fmla="*/ 0 w 3422898"/>
                <a:gd name="connsiteY0" fmla="*/ 2829949 h 2829949"/>
                <a:gd name="connsiteX1" fmla="*/ 2672799 w 3422898"/>
                <a:gd name="connsiteY1" fmla="*/ 0 h 2829949"/>
                <a:gd name="connsiteX2" fmla="*/ 3422898 w 3422898"/>
                <a:gd name="connsiteY2" fmla="*/ 1785950 h 2829949"/>
                <a:gd name="connsiteX3" fmla="*/ 0 w 3422898"/>
                <a:gd name="connsiteY3" fmla="*/ 2829949 h 2829949"/>
                <a:gd name="connsiteX0" fmla="*/ 0 w 2672799"/>
                <a:gd name="connsiteY0" fmla="*/ 2829949 h 3876418"/>
                <a:gd name="connsiteX1" fmla="*/ 2672799 w 2672799"/>
                <a:gd name="connsiteY1" fmla="*/ 0 h 3876418"/>
                <a:gd name="connsiteX2" fmla="*/ 1979377 w 2672799"/>
                <a:gd name="connsiteY2" fmla="*/ 3876418 h 3876418"/>
                <a:gd name="connsiteX3" fmla="*/ 0 w 2672799"/>
                <a:gd name="connsiteY3" fmla="*/ 2829949 h 387641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2799" h="3876418">
                  <a:moveTo>
                    <a:pt x="0" y="2829949"/>
                  </a:moveTo>
                  <a:lnTo>
                    <a:pt x="2672799" y="0"/>
                  </a:lnTo>
                  <a:lnTo>
                    <a:pt x="1979377" y="3876418"/>
                  </a:lnTo>
                  <a:lnTo>
                    <a:pt x="0" y="2829949"/>
                  </a:lnTo>
                </a:path>
              </a:pathLst>
            </a:custGeom>
            <a:gradFill>
              <a:gsLst>
                <a:gs pos="0">
                  <a:schemeClr val="accent3">
                    <a:alpha val="75000"/>
                  </a:schemeClr>
                </a:gs>
                <a:gs pos="40000">
                  <a:schemeClr val="accent3">
                    <a:alpha val="30000"/>
                  </a:schemeClr>
                </a:gs>
                <a:gs pos="100000">
                  <a:schemeClr val="accent3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105"/>
            <p:cNvGrpSpPr/>
            <p:nvPr/>
          </p:nvGrpSpPr>
          <p:grpSpPr>
            <a:xfrm rot="0">
              <a:off x="5181644" y="1966942"/>
              <a:ext cx="2247876" cy="2247876"/>
              <a:chOff x="5253082" y="1828800"/>
              <a:chExt cx="1419074" cy="1419074"/>
            </a:xfrm>
          </p:grpSpPr>
          <p:sp>
            <p:nvSpPr>
              <p:cNvPr id="37" name="타원 36"/>
              <p:cNvSpPr/>
              <p:nvPr/>
            </p:nvSpPr>
            <p:spPr>
              <a:xfrm>
                <a:off x="5253082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5310232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9" name="현 38"/>
              <p:cNvSpPr/>
              <p:nvPr/>
            </p:nvSpPr>
            <p:spPr>
              <a:xfrm rot="5400000">
                <a:off x="5310025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60" name="타원 59"/>
            <p:cNvSpPr/>
            <p:nvPr/>
          </p:nvSpPr>
          <p:spPr>
            <a:xfrm flipV="1">
              <a:off x="2344722" y="3117848"/>
              <a:ext cx="144000" cy="14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innerShdw blurRad="38100" dist="254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000760" y="2494427"/>
            <a:ext cx="1101080" cy="646331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 rot="0">
            <a:off x="2047173" y="1001027"/>
            <a:ext cx="5376682" cy="5376682"/>
            <a:chOff x="2047173" y="1001027"/>
            <a:chExt cx="5376682" cy="5376682"/>
          </a:xfrm>
        </p:grpSpPr>
        <p:sp>
          <p:nvSpPr>
            <p:cNvPr id="28" name="타원 27"/>
            <p:cNvSpPr/>
            <p:nvPr/>
          </p:nvSpPr>
          <p:spPr>
            <a:xfrm>
              <a:off x="2047173" y="1001027"/>
              <a:ext cx="5376682" cy="5376682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2653565" y="1607419"/>
              <a:ext cx="4163898" cy="4163898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3339735" y="2293589"/>
              <a:ext cx="2791558" cy="279155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4" name="제목 1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46" name="AutoShape 32"/>
          <p:cNvSpPr>
            <a:spLocks noChangeArrowheads="1"/>
          </p:cNvSpPr>
          <p:nvPr/>
        </p:nvSpPr>
        <p:spPr>
          <a:xfrm rot="1808459">
            <a:off x="5257935" y="4128219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7" name="AutoShape 31"/>
          <p:cNvSpPr>
            <a:spLocks noChangeArrowheads="1"/>
          </p:cNvSpPr>
          <p:nvPr/>
        </p:nvSpPr>
        <p:spPr>
          <a:xfrm rot="19800000">
            <a:off x="5286706" y="1914781"/>
            <a:ext cx="2836298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5" name="AutoShape 33"/>
          <p:cNvSpPr>
            <a:spLocks noChangeArrowheads="1"/>
          </p:cNvSpPr>
          <p:nvPr/>
        </p:nvSpPr>
        <p:spPr>
          <a:xfrm rot="9000000" flipV="1">
            <a:off x="1405529" y="4127049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8" name="AutoShape 13"/>
          <p:cNvSpPr>
            <a:spLocks noChangeArrowheads="1"/>
          </p:cNvSpPr>
          <p:nvPr/>
        </p:nvSpPr>
        <p:spPr>
          <a:xfrm rot="1800000" flipH="1">
            <a:off x="1371796" y="1914907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grpSp>
        <p:nvGrpSpPr>
          <p:cNvPr id="2" name="그룹 105"/>
          <p:cNvGrpSpPr/>
          <p:nvPr/>
        </p:nvGrpSpPr>
        <p:grpSpPr>
          <a:xfrm rot="0">
            <a:off x="3719514" y="2673368"/>
            <a:ext cx="2032000" cy="2032000"/>
            <a:chOff x="5253082" y="1828800"/>
            <a:chExt cx="1419074" cy="1419074"/>
          </a:xfrm>
        </p:grpSpPr>
        <p:sp>
          <p:nvSpPr>
            <p:cNvPr id="22" name="타원 21"/>
            <p:cNvSpPr/>
            <p:nvPr/>
          </p:nvSpPr>
          <p:spPr>
            <a:xfrm>
              <a:off x="5253082" y="1828800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5310231" y="1885950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현 24"/>
            <p:cNvSpPr/>
            <p:nvPr/>
          </p:nvSpPr>
          <p:spPr>
            <a:xfrm rot="5400000">
              <a:off x="5310025" y="1900227"/>
              <a:ext cx="1303200" cy="1303200"/>
            </a:xfrm>
            <a:prstGeom prst="chord">
              <a:avLst>
                <a:gd name="adj1" fmla="val 5962940"/>
                <a:gd name="adj2" fmla="val 12531590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257373" y="3377486"/>
            <a:ext cx="110139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21531" y="2323878"/>
            <a:ext cx="59910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61419" y="1785926"/>
            <a:ext cx="792571" cy="4505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24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417441" y="1071546"/>
            <a:ext cx="90322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280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41712" y="3514952"/>
            <a:ext cx="9002288" cy="1500198"/>
          </a:xfrm>
          <a:prstGeom prst="rect">
            <a:avLst/>
          </a:prstGeom>
          <a:gradFill>
            <a:gsLst>
              <a:gs pos="23000">
                <a:schemeClr val="bg2">
                  <a:lumMod val="60000"/>
                  <a:lumOff val="40000"/>
                  <a:alpha val="0"/>
                </a:schemeClr>
              </a:gs>
              <a:gs pos="100000">
                <a:schemeClr val="bg2">
                  <a:lumMod val="75000"/>
                  <a:alpha val="3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20" name="내용 개체 틀 19"/>
          <p:cNvSpPr>
            <a:spLocks noGrp="1"/>
          </p:cNvSpPr>
          <p:nvPr>
            <p:ph sz="half" idx="13"/>
          </p:nvPr>
        </p:nvSpPr>
        <p:spPr>
          <a:xfrm>
            <a:off x="4714876" y="1714488"/>
            <a:ext cx="3900486" cy="2686056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/>
          <a:lstStyle/>
          <a:p>
            <a:pPr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/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14345" y="1681451"/>
            <a:ext cx="371477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000">
                <a:solidFill>
                  <a:schemeClr val="accent2"/>
                </a:solidFill>
              </a:rPr>
              <a:t>내용</a:t>
            </a:r>
            <a:endParaRPr lang="ko-KR" altLang="en-US" sz="3000">
              <a:solidFill>
                <a:schemeClr val="accent2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42844" y="4807653"/>
            <a:ext cx="9001156" cy="407321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37" name="그림 36" descr="_MG_5901.JP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 flipH="1">
            <a:off x="785786" y="5500726"/>
            <a:ext cx="1143002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8" name="그림 37" descr="_MG_5901.JPG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 flipH="1">
            <a:off x="241932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9" name="그림 38" descr="_MG_5901.JPG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 flipH="1">
            <a:off x="405286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40" name="그림 39" descr="_MG_5901.JPG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 flipH="1">
            <a:off x="568640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41" name="그림 40" descr="_MG_5901.JPG"/>
          <p:cNvPicPr>
            <a:picLocks noChangeAspect="1"/>
          </p:cNvPicPr>
          <p:nvPr/>
        </p:nvPicPr>
        <p:blipFill rotWithShape="1">
          <a:blip r:embed="rId6">
            <a:alphaModFix/>
            <a:lum/>
          </a:blip>
          <a:stretch>
            <a:fillRect/>
          </a:stretch>
        </p:blipFill>
        <p:spPr>
          <a:xfrm flipH="1">
            <a:off x="731994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55" name="TextBox 54"/>
          <p:cNvSpPr txBox="1"/>
          <p:nvPr/>
        </p:nvSpPr>
        <p:spPr>
          <a:xfrm>
            <a:off x="1171575" y="4875689"/>
            <a:ext cx="466725" cy="276999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15477" y="2285992"/>
            <a:ext cx="3713644" cy="1912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chemeClr val="accent4"/>
                </a:solidFill>
              </a:rPr>
              <a:t>내용</a:t>
            </a:r>
            <a:endParaRPr lang="ko-KR" altLang="en-US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ko-KR" altLang="en-US" sz="200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00350" y="4885214"/>
            <a:ext cx="409575" cy="24622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38650" y="4885214"/>
            <a:ext cx="409575" cy="24622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57900" y="4885214"/>
            <a:ext cx="409574" cy="24622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96200" y="4885214"/>
            <a:ext cx="409574" cy="24622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직각 삼각형 21"/>
          <p:cNvSpPr/>
          <p:nvPr/>
        </p:nvSpPr>
        <p:spPr>
          <a:xfrm rot="5400000">
            <a:off x="5618967" y="832629"/>
            <a:ext cx="628644" cy="2420958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141712" y="4214818"/>
            <a:ext cx="9002288" cy="1500198"/>
          </a:xfrm>
          <a:prstGeom prst="rect">
            <a:avLst/>
          </a:prstGeom>
          <a:gradFill>
            <a:gsLst>
              <a:gs pos="23000">
                <a:schemeClr val="bg2">
                  <a:lumMod val="60000"/>
                  <a:lumOff val="40000"/>
                  <a:alpha val="0"/>
                </a:schemeClr>
              </a:gs>
              <a:gs pos="100000">
                <a:schemeClr val="bg2">
                  <a:lumMod val="75000"/>
                  <a:alpha val="3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42844" y="5546118"/>
            <a:ext cx="9001156" cy="88041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16" name="내용 개체 틀 15"/>
          <p:cNvSpPr>
            <a:spLocks noGrp="1"/>
          </p:cNvSpPr>
          <p:nvPr>
            <p:ph sz="half" idx="13"/>
          </p:nvPr>
        </p:nvSpPr>
        <p:spPr>
          <a:xfrm>
            <a:off x="2071670" y="1714489"/>
            <a:ext cx="5072098" cy="3035312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/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12486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956491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00496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42910" y="4929198"/>
            <a:ext cx="1206185" cy="1140339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37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>
            <a:innerShdw blurRad="38100" dist="25400" dir="13500000">
              <a:schemeClr val="bg2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800">
                <a:solidFill>
                  <a:schemeClr val="accent3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80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72198" y="5734050"/>
            <a:ext cx="1971694" cy="553406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직각 삼각형 17"/>
          <p:cNvSpPr/>
          <p:nvPr/>
        </p:nvSpPr>
        <p:spPr>
          <a:xfrm rot="5400000">
            <a:off x="2967827" y="832629"/>
            <a:ext cx="628644" cy="2420958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27" name="내용 개체 틀 26"/>
          <p:cNvSpPr>
            <a:spLocks noGrp="1"/>
          </p:cNvSpPr>
          <p:nvPr>
            <p:ph sz="quarter" idx="1"/>
          </p:nvPr>
        </p:nvSpPr>
        <p:spPr>
          <a:xfrm>
            <a:off x="485804" y="1790638"/>
            <a:ext cx="23208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" name="내용 개체 틀 27"/>
          <p:cNvSpPr>
            <a:spLocks noGrp="1"/>
          </p:cNvSpPr>
          <p:nvPr>
            <p:ph sz="quarter" idx="13"/>
          </p:nvPr>
        </p:nvSpPr>
        <p:spPr>
          <a:xfrm>
            <a:off x="3471855" y="1790638"/>
            <a:ext cx="23208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내용 개체 틀 29"/>
          <p:cNvSpPr>
            <a:spLocks noGrp="1"/>
          </p:cNvSpPr>
          <p:nvPr>
            <p:ph sz="quarter" idx="14"/>
          </p:nvPr>
        </p:nvSpPr>
        <p:spPr>
          <a:xfrm>
            <a:off x="6500826" y="1790638"/>
            <a:ext cx="23335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42844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143229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143615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63" name="직선 연결선 62"/>
          <p:cNvCxnSpPr/>
          <p:nvPr/>
        </p:nvCxnSpPr>
        <p:spPr>
          <a:xfrm rot="16200000" flipV="1">
            <a:off x="434509" y="4149293"/>
            <a:ext cx="5400000" cy="17462"/>
          </a:xfrm>
          <a:prstGeom prst="line">
            <a:avLst/>
          </a:prstGeom>
          <a:ln w="25400">
            <a:gradFill>
              <a:gsLst>
                <a:gs pos="33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57158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357554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357918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cxnSp>
        <p:nvCxnSpPr>
          <p:cNvPr id="64" name="직선 연결선 63"/>
          <p:cNvCxnSpPr/>
          <p:nvPr/>
        </p:nvCxnSpPr>
        <p:spPr>
          <a:xfrm rot="5400000" flipH="1" flipV="1">
            <a:off x="3443636" y="4157230"/>
            <a:ext cx="5400000" cy="1588"/>
          </a:xfrm>
          <a:prstGeom prst="line">
            <a:avLst/>
          </a:prstGeom>
          <a:ln w="25400">
            <a:gradFill>
              <a:gsLst>
                <a:gs pos="33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2127670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2464722" y="4738364"/>
            <a:ext cx="232478" cy="232478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2801773" y="4739878"/>
            <a:ext cx="231929" cy="230964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7870759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8207811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8544862" y="4739878"/>
            <a:ext cx="231929" cy="230964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5072066" y="4735522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5409118" y="4735522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5746169" y="4737036"/>
            <a:ext cx="231929" cy="230964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1150125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2" name="직각 삼각형 31"/>
          <p:cNvSpPr/>
          <p:nvPr/>
        </p:nvSpPr>
        <p:spPr>
          <a:xfrm rot="5400000">
            <a:off x="4121953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3" name="직각 삼각형 32"/>
          <p:cNvSpPr/>
          <p:nvPr/>
        </p:nvSpPr>
        <p:spPr>
          <a:xfrm rot="5400000">
            <a:off x="7158847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142844" y="4000504"/>
            <a:ext cx="9001156" cy="150017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2" name="그룹 24"/>
          <p:cNvGrpSpPr/>
          <p:nvPr/>
        </p:nvGrpSpPr>
        <p:grpSpPr>
          <a:xfrm rot="0">
            <a:off x="4893990" y="1609717"/>
            <a:ext cx="3386410" cy="2962293"/>
            <a:chOff x="2143108" y="4429132"/>
            <a:chExt cx="1132389" cy="2380475"/>
          </a:xfrm>
          <a:effectLst>
            <a:reflection blurRad="6350" stA="50000" endA="300" endPos="38500" dist="50800" dir="5400000" sy="-100000" algn="bl" rotWithShape="0"/>
          </a:effectLst>
        </p:grpSpPr>
        <p:sp>
          <p:nvSpPr>
            <p:cNvPr id="26" name="직사각형 25"/>
            <p:cNvSpPr/>
            <p:nvPr/>
          </p:nvSpPr>
          <p:spPr>
            <a:xfrm>
              <a:off x="2143108" y="4429132"/>
              <a:ext cx="1132389" cy="2380475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40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4200000" scaled="0"/>
            </a:gra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168897" y="4474381"/>
              <a:ext cx="1080812" cy="338130"/>
            </a:xfrm>
            <a:prstGeom prst="rect">
              <a:avLst/>
            </a:prstGeom>
            <a:gradFill>
              <a:gsLst>
                <a:gs pos="0">
                  <a:schemeClr val="accent3">
                    <a:lumMod val="20000"/>
                    <a:lumOff val="80000"/>
                  </a:schemeClr>
                </a:gs>
                <a:gs pos="37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이등변 삼각형 27"/>
            <p:cNvSpPr/>
            <p:nvPr/>
          </p:nvSpPr>
          <p:spPr>
            <a:xfrm rot="5400000">
              <a:off x="2418930" y="4227677"/>
              <a:ext cx="214314" cy="714380"/>
            </a:xfrm>
            <a:prstGeom prst="triangle">
              <a:avLst>
                <a:gd name="adj" fmla="val 0"/>
              </a:avLst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글상자</a:t>
            </a:r>
            <a:endParaRPr lang="ko-KR" altLang="en-US"/>
          </a:p>
        </p:txBody>
      </p:sp>
      <p:sp>
        <p:nvSpPr>
          <p:cNvPr id="55" name="내용 개체 틀 53"/>
          <p:cNvSpPr>
            <a:spLocks noGrp="1"/>
          </p:cNvSpPr>
          <p:nvPr>
            <p:ph idx="1"/>
          </p:nvPr>
        </p:nvSpPr>
        <p:spPr>
          <a:xfrm>
            <a:off x="995798" y="2206170"/>
            <a:ext cx="3179974" cy="2264229"/>
          </a:xfrm>
          <a:prstGeom prst="rect">
            <a:avLst/>
          </a:prstGeom>
          <a:noFill/>
        </p:spPr>
        <p:txBody>
          <a:bodyPr/>
          <a:lstStyle/>
          <a:p>
            <a:pPr marL="177800" indent="-177800">
              <a:defRPr lang="ko-KR" altLang="en-US"/>
            </a:pPr>
            <a:r>
              <a:rPr lang="ko-KR" altLang="en-US" sz="2000"/>
              <a:t/>
            </a:r>
            <a:endParaRPr lang="ko-KR" altLang="en-US" sz="2000"/>
          </a:p>
        </p:txBody>
      </p:sp>
      <p:grpSp>
        <p:nvGrpSpPr>
          <p:cNvPr id="3" name="그룹 47"/>
          <p:cNvGrpSpPr/>
          <p:nvPr/>
        </p:nvGrpSpPr>
        <p:grpSpPr>
          <a:xfrm rot="0">
            <a:off x="892581" y="1609717"/>
            <a:ext cx="3386410" cy="2962293"/>
            <a:chOff x="2143108" y="4429132"/>
            <a:chExt cx="1132389" cy="2380475"/>
          </a:xfrm>
          <a:effectLst>
            <a:reflection blurRad="6350" stA="50000" endA="300" endPos="38500" dist="50800" dir="5400000" sy="-100000" algn="bl" rotWithShape="0"/>
          </a:effectLst>
        </p:grpSpPr>
        <p:sp>
          <p:nvSpPr>
            <p:cNvPr id="49" name="직사각형 48"/>
            <p:cNvSpPr/>
            <p:nvPr/>
          </p:nvSpPr>
          <p:spPr>
            <a:xfrm>
              <a:off x="2143108" y="4429132"/>
              <a:ext cx="1132389" cy="2380475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40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4200000" scaled="0"/>
            </a:gra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168897" y="4474381"/>
              <a:ext cx="1080812" cy="338130"/>
            </a:xfrm>
            <a:prstGeom prst="rect">
              <a:avLst/>
            </a:prstGeom>
            <a:gradFill>
              <a:gsLst>
                <a:gs pos="0">
                  <a:schemeClr val="accent3">
                    <a:lumMod val="20000"/>
                    <a:lumOff val="80000"/>
                  </a:schemeClr>
                </a:gs>
                <a:gs pos="37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 rot="5400000">
              <a:off x="2418930" y="4227677"/>
              <a:ext cx="214314" cy="714380"/>
            </a:xfrm>
            <a:prstGeom prst="triangle">
              <a:avLst>
                <a:gd name="adj" fmla="val 0"/>
              </a:avLst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000100" y="1652876"/>
            <a:ext cx="796315" cy="4502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rgbClr val="ffffff"/>
                </a:solidFill>
              </a:rPr>
              <a:t>내용</a:t>
            </a:r>
            <a:endParaRPr lang="ko-KR" altLang="en-US" sz="2400">
              <a:solidFill>
                <a:srgbClr val="ffff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67290" y="1652876"/>
            <a:ext cx="801049" cy="4502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rgbClr val="ffffff"/>
                </a:solidFill>
              </a:rPr>
              <a:t>내용</a:t>
            </a:r>
            <a:endParaRPr lang="ko-KR" altLang="en-US" sz="2400">
              <a:solidFill>
                <a:srgbClr val="ffffff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12800" y="5681450"/>
            <a:ext cx="7688290" cy="1003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25" indent="-174625"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chemeClr val="accent2"/>
                </a:solidFill>
              </a:rPr>
              <a:t>내용</a:t>
            </a:r>
            <a:endParaRPr lang="ko-KR" altLang="en-US" sz="2000">
              <a:solidFill>
                <a:schemeClr val="accent2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2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ko-KR" altLang="en-US" sz="20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42910" y="3143248"/>
            <a:ext cx="6429420" cy="101759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고맙습니다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텍스트 개체 틀 18"/>
          <p:cNvSpPr>
            <a:spLocks noGrp="1"/>
          </p:cNvSpPr>
          <p:nvPr>
            <p:ph type="body" sz="quarter" idx="14" hasCustomPrompt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상승">
  <a:themeElements>
    <a:clrScheme name="상승">
      <a:dk1>
        <a:srgbClr val="000000"/>
      </a:dk1>
      <a:lt1>
        <a:srgbClr val="ffffff"/>
      </a:lt1>
      <a:dk2>
        <a:srgbClr val="031f57"/>
      </a:dk2>
      <a:lt2>
        <a:srgbClr val="d7f5ff"/>
      </a:lt2>
      <a:accent1>
        <a:srgbClr val="063879"/>
      </a:accent1>
      <a:accent2>
        <a:srgbClr val="5b9ef7"/>
      </a:accent2>
      <a:accent3>
        <a:srgbClr val="008dbb"/>
      </a:accent3>
      <a:accent4>
        <a:srgbClr val="37cfff"/>
      </a:accent4>
      <a:accent5>
        <a:srgbClr val="cbd2d7"/>
      </a:accent5>
      <a:accent6>
        <a:srgbClr val="5c6e7a"/>
      </a:accent6>
      <a:hlink>
        <a:srgbClr val="28d3ea"/>
      </a:hlink>
      <a:folHlink>
        <a:srgbClr val="0033cc"/>
      </a:folHlink>
    </a:clrScheme>
    <a:fontScheme name="상승">
      <a:majorFont>
        <a:latin typeface="Tahoma"/>
        <a:ea typeface="한컴 윤고딕 240"/>
        <a:cs typeface=""/>
      </a:majorFont>
      <a:minorFont>
        <a:latin typeface="Tahoma"/>
        <a:ea typeface="함초롬돋움"/>
        <a:cs typeface=""/>
      </a:minorFont>
    </a:fontScheme>
    <a:fmtScheme name="상승">
      <a:fillStyleLst>
        <a:gradFill rotWithShape="1">
          <a:gsLst>
            <a:gs pos="0">
              <a:schemeClr val="phClr"/>
            </a:gs>
            <a:gs pos="100000">
              <a:schemeClr val="phClr">
                <a:tint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atMod val="300000"/>
              </a:schemeClr>
            </a:gs>
            <a:gs pos="35000">
              <a:schemeClr val="phClr">
                <a:tint val="4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tint val="100000"/>
                <a:shade val="90000"/>
                <a:satMod val="160000"/>
              </a:schemeClr>
            </a:gs>
          </a:gsLst>
          <a:lin ang="16200000" scaled="0"/>
        </a:gradFill>
      </a:fillStyleLst>
      <a:lnStyleLst>
        <a:ln w="15875" cap="sq" cmpd="dbl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70000"/>
                <a:shade val="90000"/>
                <a:satMod val="100000"/>
              </a:schemeClr>
            </a:gs>
            <a:gs pos="60000">
              <a:schemeClr val="phClr">
                <a:tint val="90000"/>
                <a:shade val="8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satMod val="10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100000"/>
              </a:schemeClr>
            </a:gs>
            <a:gs pos="45000">
              <a:schemeClr val="phClr">
                <a:tint val="80000"/>
                <a:shade val="80000"/>
                <a:alpha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hueMod val="100000"/>
                <a:satMod val="100000"/>
                <a:lumMod val="100000"/>
              </a:schemeClr>
            </a:gs>
          </a:gsLst>
          <a:lin ang="282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84</ep:Words>
  <ep:PresentationFormat>화면 슬라이드 쇼(4:3)</ep:PresentationFormat>
  <ep:Paragraphs>80</ep:Paragraphs>
  <ep:Slides>22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ep:HeadingPairs>
  <ep:TitlesOfParts>
    <vt:vector size="23" baseType="lpstr">
      <vt:lpstr>상승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다이어그램</vt:lpstr>
      <vt:lpstr>다이어그램</vt:lpstr>
      <vt:lpstr>다이어그램</vt:lpstr>
      <vt:lpstr>다이어그램</vt:lpstr>
      <vt:lpstr>영역형 차트</vt:lpstr>
      <vt:lpstr>다이어그램</vt:lpstr>
      <vt:lpstr>그리기 상자</vt:lpstr>
      <vt:lpstr>그리기 상자</vt:lpstr>
      <vt:lpstr>그리기 상자</vt:lpstr>
      <vt:lpstr>글상자</vt:lpstr>
      <vt:lpstr>고맙습니다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2016-10-12T21:43:08.011</dcterms:created>
  <dc:creator>user</dc:creator>
  <cp:lastModifiedBy>user</cp:lastModifiedBy>
  <dcterms:modified xsi:type="dcterms:W3CDTF">2016-10-12T22:04:05.999</dcterms:modified>
  <cp:revision>32</cp:revision>
</cp:coreProperties>
</file>