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9144000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3048000" y="2133600"/>
            <a:ext cx="6096000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3929090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00099" y="1928802"/>
            <a:ext cx="7272335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3400" y="26177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4348" y="2286000"/>
            <a:ext cx="7072313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6096000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1214422"/>
            <a:ext cx="7072362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6200" y="0"/>
            <a:ext cx="14477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8532900" y="3929066"/>
            <a:ext cx="611100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805057" y="274638"/>
            <a:ext cx="1143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30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4762499" y="2476500"/>
            <a:ext cx="3886200" cy="48768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9144000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5438465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00100" y="297814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0100" y="2357430"/>
            <a:ext cx="7772400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001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38500" y="4429132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389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73629"/>
            <a:ext cx="8229600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952500" y="3162300"/>
            <a:ext cx="2057400" cy="3962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6167695" y="-1060419"/>
            <a:ext cx="1752600" cy="4200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6274782" y="-1878618"/>
            <a:ext cx="990600" cy="474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61110" y="2080428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61110" y="3692257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61110" y="5335319"/>
            <a:ext cx="735330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3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9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52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3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심해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2016-10-12T21:55:26.748</dcterms:modified>
  <cp:revision>9</cp:revision>
</cp:coreProperties>
</file>