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500306"/>
            <a:ext cx="7772400" cy="1171582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8A3BEF1-FD0D-4264-8744-BAFA1BDE2F5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>
          <a:xfrm>
            <a:off x="0" y="2643182"/>
            <a:ext cx="9144000" cy="42148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chemeClr val="bg2">
                  <a:lumMod val="50000"/>
                  <a:alpha val="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algn="ctr">
            <a:noFill/>
            <a:miter/>
          </a:ln>
          <a:effectLst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flipH="1">
            <a:off x="0" y="-25400"/>
            <a:ext cx="9144000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 flipH="1">
            <a:off x="0" y="-49690"/>
            <a:ext cx="3643313" cy="6907690"/>
            <a:chOff x="-365160" y="-49690"/>
            <a:chExt cx="3643313" cy="6907690"/>
          </a:xfrm>
        </p:grpSpPr>
        <p:sp>
          <p:nvSpPr>
            <p:cNvPr id="9" name="Freeform 11"/>
            <p:cNvSpPr/>
            <p:nvPr/>
          </p:nvSpPr>
          <p:spPr>
            <a:xfrm>
              <a:off x="-365160" y="-49690"/>
              <a:ext cx="3643313" cy="6356350"/>
            </a:xfrm>
            <a:custGeom>
              <a:avLst/>
              <a:gdLst/>
              <a:cxnLst>
                <a:cxn ang="0">
                  <a:pos x="0" y="4004"/>
                </a:cxn>
                <a:cxn ang="0">
                  <a:pos x="94" y="3938"/>
                </a:cxn>
                <a:cxn ang="0">
                  <a:pos x="203" y="3856"/>
                </a:cxn>
                <a:cxn ang="0">
                  <a:pos x="345" y="3743"/>
                </a:cxn>
                <a:cxn ang="0">
                  <a:pos x="512" y="3598"/>
                </a:cxn>
                <a:cxn ang="0">
                  <a:pos x="701" y="3421"/>
                </a:cxn>
                <a:cxn ang="0">
                  <a:pos x="852" y="3267"/>
                </a:cxn>
                <a:cxn ang="0">
                  <a:pos x="955" y="3157"/>
                </a:cxn>
                <a:cxn ang="0">
                  <a:pos x="1059" y="3037"/>
                </a:cxn>
                <a:cxn ang="0">
                  <a:pos x="1164" y="2910"/>
                </a:cxn>
                <a:cxn ang="0">
                  <a:pos x="1270" y="2776"/>
                </a:cxn>
                <a:cxn ang="0">
                  <a:pos x="1373" y="2634"/>
                </a:cxn>
                <a:cxn ang="0">
                  <a:pos x="1476" y="2485"/>
                </a:cxn>
                <a:cxn ang="0">
                  <a:pos x="1576" y="2328"/>
                </a:cxn>
                <a:cxn ang="0">
                  <a:pos x="1673" y="2163"/>
                </a:cxn>
                <a:cxn ang="0">
                  <a:pos x="1766" y="1992"/>
                </a:cxn>
                <a:cxn ang="0">
                  <a:pos x="1854" y="1812"/>
                </a:cxn>
                <a:cxn ang="0">
                  <a:pos x="1936" y="1626"/>
                </a:cxn>
                <a:cxn ang="0">
                  <a:pos x="2013" y="1433"/>
                </a:cxn>
                <a:cxn ang="0">
                  <a:pos x="2081" y="1231"/>
                </a:cxn>
                <a:cxn ang="0">
                  <a:pos x="2141" y="1023"/>
                </a:cxn>
                <a:cxn ang="0">
                  <a:pos x="2193" y="808"/>
                </a:cxn>
                <a:cxn ang="0">
                  <a:pos x="2237" y="586"/>
                </a:cxn>
                <a:cxn ang="0">
                  <a:pos x="2268" y="357"/>
                </a:cxn>
                <a:cxn ang="0">
                  <a:pos x="2289" y="121"/>
                </a:cxn>
                <a:cxn ang="0">
                  <a:pos x="598" y="24"/>
                </a:cxn>
                <a:cxn ang="0">
                  <a:pos x="611" y="55"/>
                </a:cxn>
                <a:cxn ang="0">
                  <a:pos x="669" y="208"/>
                </a:cxn>
                <a:cxn ang="0">
                  <a:pos x="726" y="371"/>
                </a:cxn>
                <a:cxn ang="0">
                  <a:pos x="789" y="575"/>
                </a:cxn>
                <a:cxn ang="0">
                  <a:pos x="852" y="814"/>
                </a:cxn>
                <a:cxn ang="0">
                  <a:pos x="896" y="1014"/>
                </a:cxn>
                <a:cxn ang="0">
                  <a:pos x="923" y="1155"/>
                </a:cxn>
                <a:cxn ang="0">
                  <a:pos x="946" y="1301"/>
                </a:cxn>
                <a:cxn ang="0">
                  <a:pos x="965" y="1452"/>
                </a:cxn>
                <a:cxn ang="0">
                  <a:pos x="979" y="1606"/>
                </a:cxn>
                <a:cxn ang="0">
                  <a:pos x="988" y="1763"/>
                </a:cxn>
                <a:cxn ang="0">
                  <a:pos x="991" y="1923"/>
                </a:cxn>
                <a:cxn ang="0">
                  <a:pos x="985" y="2083"/>
                </a:cxn>
                <a:cxn ang="0">
                  <a:pos x="973" y="2244"/>
                </a:cxn>
                <a:cxn ang="0">
                  <a:pos x="952" y="2405"/>
                </a:cxn>
                <a:cxn ang="0">
                  <a:pos x="920" y="2565"/>
                </a:cxn>
                <a:cxn ang="0">
                  <a:pos x="880" y="2724"/>
                </a:cxn>
                <a:cxn ang="0">
                  <a:pos x="828" y="2879"/>
                </a:cxn>
                <a:cxn ang="0">
                  <a:pos x="764" y="3031"/>
                </a:cxn>
                <a:cxn ang="0">
                  <a:pos x="687" y="3179"/>
                </a:cxn>
                <a:cxn ang="0">
                  <a:pos x="622" y="3288"/>
                </a:cxn>
                <a:cxn ang="0">
                  <a:pos x="574" y="3359"/>
                </a:cxn>
                <a:cxn ang="0">
                  <a:pos x="521" y="3427"/>
                </a:cxn>
                <a:cxn ang="0">
                  <a:pos x="466" y="3495"/>
                </a:cxn>
                <a:cxn ang="0">
                  <a:pos x="408" y="3559"/>
                </a:cxn>
                <a:cxn ang="0">
                  <a:pos x="345" y="3623"/>
                </a:cxn>
                <a:cxn ang="0">
                  <a:pos x="278" y="3684"/>
                </a:cxn>
                <a:cxn ang="0">
                  <a:pos x="208" y="3744"/>
                </a:cxn>
                <a:cxn ang="0">
                  <a:pos x="133" y="3802"/>
                </a:cxn>
                <a:cxn ang="0">
                  <a:pos x="54" y="3858"/>
                </a:cxn>
                <a:cxn ang="0">
                  <a:pos x="0" y="4004"/>
                </a:cxn>
              </a:cxnLst>
              <a:rect l="0" t="0" r="r" b="b"/>
              <a:pathLst>
                <a:path w="2295" h="4004">
                  <a:moveTo>
                    <a:pt x="0" y="4004"/>
                  </a:moveTo>
                  <a:lnTo>
                    <a:pt x="0" y="4004"/>
                  </a:lnTo>
                  <a:lnTo>
                    <a:pt x="25" y="3988"/>
                  </a:lnTo>
                  <a:lnTo>
                    <a:pt x="94" y="3938"/>
                  </a:lnTo>
                  <a:lnTo>
                    <a:pt x="145" y="3901"/>
                  </a:lnTo>
                  <a:lnTo>
                    <a:pt x="203" y="3856"/>
                  </a:lnTo>
                  <a:lnTo>
                    <a:pt x="270" y="3804"/>
                  </a:lnTo>
                  <a:lnTo>
                    <a:pt x="345" y="3743"/>
                  </a:lnTo>
                  <a:lnTo>
                    <a:pt x="426" y="3674"/>
                  </a:lnTo>
                  <a:lnTo>
                    <a:pt x="512" y="3598"/>
                  </a:lnTo>
                  <a:lnTo>
                    <a:pt x="605" y="3514"/>
                  </a:lnTo>
                  <a:lnTo>
                    <a:pt x="701" y="3421"/>
                  </a:lnTo>
                  <a:lnTo>
                    <a:pt x="801" y="3321"/>
                  </a:lnTo>
                  <a:lnTo>
                    <a:pt x="852" y="3267"/>
                  </a:lnTo>
                  <a:lnTo>
                    <a:pt x="902" y="3214"/>
                  </a:lnTo>
                  <a:lnTo>
                    <a:pt x="955" y="3157"/>
                  </a:lnTo>
                  <a:lnTo>
                    <a:pt x="1007" y="3097"/>
                  </a:lnTo>
                  <a:lnTo>
                    <a:pt x="1059" y="3037"/>
                  </a:lnTo>
                  <a:lnTo>
                    <a:pt x="1112" y="2975"/>
                  </a:lnTo>
                  <a:lnTo>
                    <a:pt x="1164" y="2910"/>
                  </a:lnTo>
                  <a:lnTo>
                    <a:pt x="1218" y="2845"/>
                  </a:lnTo>
                  <a:lnTo>
                    <a:pt x="1270" y="2776"/>
                  </a:lnTo>
                  <a:lnTo>
                    <a:pt x="1322" y="2706"/>
                  </a:lnTo>
                  <a:lnTo>
                    <a:pt x="1373" y="2634"/>
                  </a:lnTo>
                  <a:lnTo>
                    <a:pt x="1425" y="2559"/>
                  </a:lnTo>
                  <a:lnTo>
                    <a:pt x="1476" y="2485"/>
                  </a:lnTo>
                  <a:lnTo>
                    <a:pt x="1527" y="2407"/>
                  </a:lnTo>
                  <a:lnTo>
                    <a:pt x="1576" y="2328"/>
                  </a:lnTo>
                  <a:lnTo>
                    <a:pt x="1626" y="2246"/>
                  </a:lnTo>
                  <a:lnTo>
                    <a:pt x="1673" y="2163"/>
                  </a:lnTo>
                  <a:lnTo>
                    <a:pt x="1720" y="2078"/>
                  </a:lnTo>
                  <a:lnTo>
                    <a:pt x="1766" y="1992"/>
                  </a:lnTo>
                  <a:lnTo>
                    <a:pt x="1811" y="1902"/>
                  </a:lnTo>
                  <a:lnTo>
                    <a:pt x="1854" y="1812"/>
                  </a:lnTo>
                  <a:lnTo>
                    <a:pt x="1896" y="1720"/>
                  </a:lnTo>
                  <a:lnTo>
                    <a:pt x="1936" y="1626"/>
                  </a:lnTo>
                  <a:lnTo>
                    <a:pt x="1975" y="1530"/>
                  </a:lnTo>
                  <a:lnTo>
                    <a:pt x="2013" y="1433"/>
                  </a:lnTo>
                  <a:lnTo>
                    <a:pt x="2047" y="1333"/>
                  </a:lnTo>
                  <a:lnTo>
                    <a:pt x="2081" y="1231"/>
                  </a:lnTo>
                  <a:lnTo>
                    <a:pt x="2113" y="1128"/>
                  </a:lnTo>
                  <a:lnTo>
                    <a:pt x="2141" y="1023"/>
                  </a:lnTo>
                  <a:lnTo>
                    <a:pt x="2169" y="917"/>
                  </a:lnTo>
                  <a:lnTo>
                    <a:pt x="2193" y="808"/>
                  </a:lnTo>
                  <a:lnTo>
                    <a:pt x="2216" y="698"/>
                  </a:lnTo>
                  <a:lnTo>
                    <a:pt x="2237" y="586"/>
                  </a:lnTo>
                  <a:lnTo>
                    <a:pt x="2253" y="472"/>
                  </a:lnTo>
                  <a:lnTo>
                    <a:pt x="2268" y="357"/>
                  </a:lnTo>
                  <a:lnTo>
                    <a:pt x="2280" y="239"/>
                  </a:lnTo>
                  <a:lnTo>
                    <a:pt x="2289" y="121"/>
                  </a:lnTo>
                  <a:lnTo>
                    <a:pt x="2295" y="0"/>
                  </a:lnTo>
                  <a:lnTo>
                    <a:pt x="598" y="24"/>
                  </a:lnTo>
                  <a:lnTo>
                    <a:pt x="598" y="24"/>
                  </a:lnTo>
                  <a:lnTo>
                    <a:pt x="611" y="55"/>
                  </a:lnTo>
                  <a:lnTo>
                    <a:pt x="645" y="143"/>
                  </a:lnTo>
                  <a:lnTo>
                    <a:pt x="669" y="208"/>
                  </a:lnTo>
                  <a:lnTo>
                    <a:pt x="696" y="282"/>
                  </a:lnTo>
                  <a:lnTo>
                    <a:pt x="726" y="371"/>
                  </a:lnTo>
                  <a:lnTo>
                    <a:pt x="756" y="468"/>
                  </a:lnTo>
                  <a:lnTo>
                    <a:pt x="789" y="575"/>
                  </a:lnTo>
                  <a:lnTo>
                    <a:pt x="820" y="690"/>
                  </a:lnTo>
                  <a:lnTo>
                    <a:pt x="852" y="814"/>
                  </a:lnTo>
                  <a:lnTo>
                    <a:pt x="882" y="946"/>
                  </a:lnTo>
                  <a:lnTo>
                    <a:pt x="896" y="1014"/>
                  </a:lnTo>
                  <a:lnTo>
                    <a:pt x="910" y="1083"/>
                  </a:lnTo>
                  <a:lnTo>
                    <a:pt x="923" y="1155"/>
                  </a:lnTo>
                  <a:lnTo>
                    <a:pt x="935" y="1228"/>
                  </a:lnTo>
                  <a:lnTo>
                    <a:pt x="946" y="1301"/>
                  </a:lnTo>
                  <a:lnTo>
                    <a:pt x="956" y="1376"/>
                  </a:lnTo>
                  <a:lnTo>
                    <a:pt x="965" y="1452"/>
                  </a:lnTo>
                  <a:lnTo>
                    <a:pt x="973" y="1528"/>
                  </a:lnTo>
                  <a:lnTo>
                    <a:pt x="979" y="1606"/>
                  </a:lnTo>
                  <a:lnTo>
                    <a:pt x="985" y="1684"/>
                  </a:lnTo>
                  <a:lnTo>
                    <a:pt x="988" y="1763"/>
                  </a:lnTo>
                  <a:lnTo>
                    <a:pt x="989" y="1842"/>
                  </a:lnTo>
                  <a:lnTo>
                    <a:pt x="991" y="1923"/>
                  </a:lnTo>
                  <a:lnTo>
                    <a:pt x="989" y="2003"/>
                  </a:lnTo>
                  <a:lnTo>
                    <a:pt x="985" y="2083"/>
                  </a:lnTo>
                  <a:lnTo>
                    <a:pt x="980" y="2163"/>
                  </a:lnTo>
                  <a:lnTo>
                    <a:pt x="973" y="2244"/>
                  </a:lnTo>
                  <a:lnTo>
                    <a:pt x="964" y="2325"/>
                  </a:lnTo>
                  <a:lnTo>
                    <a:pt x="952" y="2405"/>
                  </a:lnTo>
                  <a:lnTo>
                    <a:pt x="937" y="2486"/>
                  </a:lnTo>
                  <a:lnTo>
                    <a:pt x="920" y="2565"/>
                  </a:lnTo>
                  <a:lnTo>
                    <a:pt x="901" y="2646"/>
                  </a:lnTo>
                  <a:lnTo>
                    <a:pt x="880" y="2724"/>
                  </a:lnTo>
                  <a:lnTo>
                    <a:pt x="855" y="2803"/>
                  </a:lnTo>
                  <a:lnTo>
                    <a:pt x="828" y="2879"/>
                  </a:lnTo>
                  <a:lnTo>
                    <a:pt x="798" y="2957"/>
                  </a:lnTo>
                  <a:lnTo>
                    <a:pt x="764" y="3031"/>
                  </a:lnTo>
                  <a:lnTo>
                    <a:pt x="728" y="3106"/>
                  </a:lnTo>
                  <a:lnTo>
                    <a:pt x="687" y="3179"/>
                  </a:lnTo>
                  <a:lnTo>
                    <a:pt x="645" y="3253"/>
                  </a:lnTo>
                  <a:lnTo>
                    <a:pt x="622" y="3288"/>
                  </a:lnTo>
                  <a:lnTo>
                    <a:pt x="598" y="3323"/>
                  </a:lnTo>
                  <a:lnTo>
                    <a:pt x="574" y="3359"/>
                  </a:lnTo>
                  <a:lnTo>
                    <a:pt x="548" y="3393"/>
                  </a:lnTo>
                  <a:lnTo>
                    <a:pt x="521" y="3427"/>
                  </a:lnTo>
                  <a:lnTo>
                    <a:pt x="495" y="3460"/>
                  </a:lnTo>
                  <a:lnTo>
                    <a:pt x="466" y="3495"/>
                  </a:lnTo>
                  <a:lnTo>
                    <a:pt x="438" y="3527"/>
                  </a:lnTo>
                  <a:lnTo>
                    <a:pt x="408" y="3559"/>
                  </a:lnTo>
                  <a:lnTo>
                    <a:pt x="377" y="3592"/>
                  </a:lnTo>
                  <a:lnTo>
                    <a:pt x="345" y="3623"/>
                  </a:lnTo>
                  <a:lnTo>
                    <a:pt x="312" y="3654"/>
                  </a:lnTo>
                  <a:lnTo>
                    <a:pt x="278" y="3684"/>
                  </a:lnTo>
                  <a:lnTo>
                    <a:pt x="244" y="3714"/>
                  </a:lnTo>
                  <a:lnTo>
                    <a:pt x="208" y="3744"/>
                  </a:lnTo>
                  <a:lnTo>
                    <a:pt x="170" y="3774"/>
                  </a:lnTo>
                  <a:lnTo>
                    <a:pt x="133" y="3802"/>
                  </a:lnTo>
                  <a:lnTo>
                    <a:pt x="93" y="3831"/>
                  </a:lnTo>
                  <a:lnTo>
                    <a:pt x="54" y="3858"/>
                  </a:lnTo>
                  <a:lnTo>
                    <a:pt x="12" y="3884"/>
                  </a:lnTo>
                  <a:lnTo>
                    <a:pt x="0" y="4004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5"/>
            <p:cNvSpPr/>
            <p:nvPr/>
          </p:nvSpPr>
          <p:spPr>
            <a:xfrm>
              <a:off x="-108636" y="0"/>
              <a:ext cx="3159125" cy="6858000"/>
            </a:xfrm>
            <a:custGeom>
              <a:avLst/>
              <a:gdLst/>
              <a:cxnLst>
                <a:cxn ang="0">
                  <a:pos x="585" y="0"/>
                </a:cxn>
                <a:cxn ang="0">
                  <a:pos x="716" y="272"/>
                </a:cxn>
                <a:cxn ang="0">
                  <a:pos x="912" y="704"/>
                </a:cxn>
                <a:cxn ang="0">
                  <a:pos x="1030" y="976"/>
                </a:cxn>
                <a:cxn ang="0">
                  <a:pos x="1156" y="1276"/>
                </a:cxn>
                <a:cxn ang="0">
                  <a:pos x="1288" y="1601"/>
                </a:cxn>
                <a:cxn ang="0">
                  <a:pos x="1419" y="1942"/>
                </a:cxn>
                <a:cxn ang="0">
                  <a:pos x="1545" y="2293"/>
                </a:cxn>
                <a:cxn ang="0">
                  <a:pos x="1664" y="2649"/>
                </a:cxn>
                <a:cxn ang="0">
                  <a:pos x="1771" y="3003"/>
                </a:cxn>
                <a:cxn ang="0">
                  <a:pos x="1817" y="3177"/>
                </a:cxn>
                <a:cxn ang="0">
                  <a:pos x="1860" y="3348"/>
                </a:cxn>
                <a:cxn ang="0">
                  <a:pos x="1898" y="3517"/>
                </a:cxn>
                <a:cxn ang="0">
                  <a:pos x="1930" y="3679"/>
                </a:cxn>
                <a:cxn ang="0">
                  <a:pos x="1955" y="3837"/>
                </a:cxn>
                <a:cxn ang="0">
                  <a:pos x="1974" y="3989"/>
                </a:cxn>
                <a:cxn ang="0">
                  <a:pos x="1986" y="4136"/>
                </a:cxn>
                <a:cxn ang="0">
                  <a:pos x="1990" y="4273"/>
                </a:cxn>
                <a:cxn ang="0">
                  <a:pos x="0" y="4320"/>
                </a:cxn>
                <a:cxn ang="0">
                  <a:pos x="40" y="4279"/>
                </a:cxn>
                <a:cxn ang="0">
                  <a:pos x="101" y="4206"/>
                </a:cxn>
                <a:cxn ang="0">
                  <a:pos x="186" y="4098"/>
                </a:cxn>
                <a:cxn ang="0">
                  <a:pos x="284" y="3956"/>
                </a:cxn>
                <a:cxn ang="0">
                  <a:pos x="364" y="3827"/>
                </a:cxn>
                <a:cxn ang="0">
                  <a:pos x="420" y="3730"/>
                </a:cxn>
                <a:cxn ang="0">
                  <a:pos x="474" y="3626"/>
                </a:cxn>
                <a:cxn ang="0">
                  <a:pos x="528" y="3514"/>
                </a:cxn>
                <a:cxn ang="0">
                  <a:pos x="581" y="3392"/>
                </a:cxn>
                <a:cxn ang="0">
                  <a:pos x="632" y="3263"/>
                </a:cxn>
                <a:cxn ang="0">
                  <a:pos x="679" y="3127"/>
                </a:cxn>
                <a:cxn ang="0">
                  <a:pos x="721" y="2982"/>
                </a:cxn>
                <a:cxn ang="0">
                  <a:pos x="761" y="2830"/>
                </a:cxn>
                <a:cxn ang="0">
                  <a:pos x="793" y="2671"/>
                </a:cxn>
                <a:cxn ang="0">
                  <a:pos x="819" y="2504"/>
                </a:cxn>
                <a:cxn ang="0">
                  <a:pos x="838" y="2328"/>
                </a:cxn>
                <a:cxn ang="0">
                  <a:pos x="850" y="2147"/>
                </a:cxn>
                <a:cxn ang="0">
                  <a:pos x="852" y="1958"/>
                </a:cxn>
                <a:cxn ang="0">
                  <a:pos x="844" y="1762"/>
                </a:cxn>
                <a:cxn ang="0">
                  <a:pos x="827" y="1559"/>
                </a:cxn>
                <a:cxn ang="0">
                  <a:pos x="797" y="1348"/>
                </a:cxn>
                <a:cxn ang="0">
                  <a:pos x="756" y="1130"/>
                </a:cxn>
                <a:cxn ang="0">
                  <a:pos x="701" y="906"/>
                </a:cxn>
                <a:cxn ang="0">
                  <a:pos x="634" y="676"/>
                </a:cxn>
                <a:cxn ang="0">
                  <a:pos x="552" y="439"/>
                </a:cxn>
                <a:cxn ang="0">
                  <a:pos x="454" y="195"/>
                </a:cxn>
                <a:cxn ang="0">
                  <a:pos x="585" y="0"/>
                </a:cxn>
              </a:cxnLst>
              <a:rect l="0" t="0" r="r" b="b"/>
              <a:pathLst>
                <a:path w="1990" h="4320">
                  <a:moveTo>
                    <a:pt x="585" y="0"/>
                  </a:moveTo>
                  <a:lnTo>
                    <a:pt x="585" y="0"/>
                  </a:lnTo>
                  <a:lnTo>
                    <a:pt x="645" y="124"/>
                  </a:lnTo>
                  <a:lnTo>
                    <a:pt x="716" y="272"/>
                  </a:lnTo>
                  <a:lnTo>
                    <a:pt x="805" y="467"/>
                  </a:lnTo>
                  <a:lnTo>
                    <a:pt x="912" y="704"/>
                  </a:lnTo>
                  <a:lnTo>
                    <a:pt x="969" y="836"/>
                  </a:lnTo>
                  <a:lnTo>
                    <a:pt x="1030" y="976"/>
                  </a:lnTo>
                  <a:lnTo>
                    <a:pt x="1093" y="1122"/>
                  </a:lnTo>
                  <a:lnTo>
                    <a:pt x="1156" y="1276"/>
                  </a:lnTo>
                  <a:lnTo>
                    <a:pt x="1222" y="1437"/>
                  </a:lnTo>
                  <a:lnTo>
                    <a:pt x="1288" y="1601"/>
                  </a:lnTo>
                  <a:lnTo>
                    <a:pt x="1353" y="1769"/>
                  </a:lnTo>
                  <a:lnTo>
                    <a:pt x="1419" y="1942"/>
                  </a:lnTo>
                  <a:lnTo>
                    <a:pt x="1482" y="2116"/>
                  </a:lnTo>
                  <a:lnTo>
                    <a:pt x="1545" y="2293"/>
                  </a:lnTo>
                  <a:lnTo>
                    <a:pt x="1607" y="2472"/>
                  </a:lnTo>
                  <a:lnTo>
                    <a:pt x="1664" y="2649"/>
                  </a:lnTo>
                  <a:lnTo>
                    <a:pt x="1719" y="2827"/>
                  </a:lnTo>
                  <a:lnTo>
                    <a:pt x="1771" y="3003"/>
                  </a:lnTo>
                  <a:lnTo>
                    <a:pt x="1795" y="3091"/>
                  </a:lnTo>
                  <a:lnTo>
                    <a:pt x="1817" y="3177"/>
                  </a:lnTo>
                  <a:lnTo>
                    <a:pt x="1839" y="3263"/>
                  </a:lnTo>
                  <a:lnTo>
                    <a:pt x="1860" y="3348"/>
                  </a:lnTo>
                  <a:lnTo>
                    <a:pt x="1880" y="3433"/>
                  </a:lnTo>
                  <a:lnTo>
                    <a:pt x="1898" y="3517"/>
                  </a:lnTo>
                  <a:lnTo>
                    <a:pt x="1914" y="3599"/>
                  </a:lnTo>
                  <a:lnTo>
                    <a:pt x="1930" y="3679"/>
                  </a:lnTo>
                  <a:lnTo>
                    <a:pt x="1943" y="3760"/>
                  </a:lnTo>
                  <a:lnTo>
                    <a:pt x="1955" y="3837"/>
                  </a:lnTo>
                  <a:lnTo>
                    <a:pt x="1965" y="3915"/>
                  </a:lnTo>
                  <a:lnTo>
                    <a:pt x="1974" y="3989"/>
                  </a:lnTo>
                  <a:lnTo>
                    <a:pt x="1981" y="4064"/>
                  </a:lnTo>
                  <a:lnTo>
                    <a:pt x="1986" y="4136"/>
                  </a:lnTo>
                  <a:lnTo>
                    <a:pt x="1989" y="4206"/>
                  </a:lnTo>
                  <a:lnTo>
                    <a:pt x="1990" y="4273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18" y="4301"/>
                  </a:lnTo>
                  <a:lnTo>
                    <a:pt x="40" y="4279"/>
                  </a:lnTo>
                  <a:lnTo>
                    <a:pt x="67" y="4247"/>
                  </a:lnTo>
                  <a:lnTo>
                    <a:pt x="101" y="4206"/>
                  </a:lnTo>
                  <a:lnTo>
                    <a:pt x="140" y="4156"/>
                  </a:lnTo>
                  <a:lnTo>
                    <a:pt x="186" y="4098"/>
                  </a:lnTo>
                  <a:lnTo>
                    <a:pt x="234" y="4032"/>
                  </a:lnTo>
                  <a:lnTo>
                    <a:pt x="284" y="3956"/>
                  </a:lnTo>
                  <a:lnTo>
                    <a:pt x="338" y="3872"/>
                  </a:lnTo>
                  <a:lnTo>
                    <a:pt x="364" y="3827"/>
                  </a:lnTo>
                  <a:lnTo>
                    <a:pt x="392" y="3780"/>
                  </a:lnTo>
                  <a:lnTo>
                    <a:pt x="420" y="3730"/>
                  </a:lnTo>
                  <a:lnTo>
                    <a:pt x="446" y="3679"/>
                  </a:lnTo>
                  <a:lnTo>
                    <a:pt x="474" y="3626"/>
                  </a:lnTo>
                  <a:lnTo>
                    <a:pt x="502" y="3571"/>
                  </a:lnTo>
                  <a:lnTo>
                    <a:pt x="528" y="3514"/>
                  </a:lnTo>
                  <a:lnTo>
                    <a:pt x="555" y="3454"/>
                  </a:lnTo>
                  <a:lnTo>
                    <a:pt x="581" y="3392"/>
                  </a:lnTo>
                  <a:lnTo>
                    <a:pt x="607" y="3329"/>
                  </a:lnTo>
                  <a:lnTo>
                    <a:pt x="632" y="3263"/>
                  </a:lnTo>
                  <a:lnTo>
                    <a:pt x="656" y="3196"/>
                  </a:lnTo>
                  <a:lnTo>
                    <a:pt x="679" y="3127"/>
                  </a:lnTo>
                  <a:lnTo>
                    <a:pt x="701" y="3056"/>
                  </a:lnTo>
                  <a:lnTo>
                    <a:pt x="721" y="2982"/>
                  </a:lnTo>
                  <a:lnTo>
                    <a:pt x="742" y="2908"/>
                  </a:lnTo>
                  <a:lnTo>
                    <a:pt x="761" y="2830"/>
                  </a:lnTo>
                  <a:lnTo>
                    <a:pt x="777" y="2751"/>
                  </a:lnTo>
                  <a:lnTo>
                    <a:pt x="793" y="2671"/>
                  </a:lnTo>
                  <a:lnTo>
                    <a:pt x="808" y="2587"/>
                  </a:lnTo>
                  <a:lnTo>
                    <a:pt x="819" y="2504"/>
                  </a:lnTo>
                  <a:lnTo>
                    <a:pt x="830" y="2418"/>
                  </a:lnTo>
                  <a:lnTo>
                    <a:pt x="838" y="2328"/>
                  </a:lnTo>
                  <a:lnTo>
                    <a:pt x="846" y="2239"/>
                  </a:lnTo>
                  <a:lnTo>
                    <a:pt x="850" y="2147"/>
                  </a:lnTo>
                  <a:lnTo>
                    <a:pt x="852" y="2053"/>
                  </a:lnTo>
                  <a:lnTo>
                    <a:pt x="852" y="1958"/>
                  </a:lnTo>
                  <a:lnTo>
                    <a:pt x="850" y="1860"/>
                  </a:lnTo>
                  <a:lnTo>
                    <a:pt x="844" y="1762"/>
                  </a:lnTo>
                  <a:lnTo>
                    <a:pt x="837" y="1661"/>
                  </a:lnTo>
                  <a:lnTo>
                    <a:pt x="827" y="1559"/>
                  </a:lnTo>
                  <a:lnTo>
                    <a:pt x="814" y="1453"/>
                  </a:lnTo>
                  <a:lnTo>
                    <a:pt x="797" y="1348"/>
                  </a:lnTo>
                  <a:lnTo>
                    <a:pt x="778" y="1240"/>
                  </a:lnTo>
                  <a:lnTo>
                    <a:pt x="756" y="1130"/>
                  </a:lnTo>
                  <a:lnTo>
                    <a:pt x="730" y="1019"/>
                  </a:lnTo>
                  <a:lnTo>
                    <a:pt x="701" y="906"/>
                  </a:lnTo>
                  <a:lnTo>
                    <a:pt x="669" y="792"/>
                  </a:lnTo>
                  <a:lnTo>
                    <a:pt x="634" y="676"/>
                  </a:lnTo>
                  <a:lnTo>
                    <a:pt x="594" y="558"/>
                  </a:lnTo>
                  <a:lnTo>
                    <a:pt x="552" y="439"/>
                  </a:lnTo>
                  <a:lnTo>
                    <a:pt x="503" y="318"/>
                  </a:lnTo>
                  <a:lnTo>
                    <a:pt x="454" y="195"/>
                  </a:lnTo>
                  <a:lnTo>
                    <a:pt x="398" y="70"/>
                  </a:lnTo>
                  <a:lnTo>
                    <a:pt x="585" y="0"/>
                  </a:lnTo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23850" y="2959108"/>
            <a:ext cx="8477250" cy="939784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366E70E-E967-459F-BE61-62BF5B25A5A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 rot="10800000">
            <a:off x="285720" y="0"/>
            <a:ext cx="3159125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rot="20911630">
            <a:off x="-255335" y="1805607"/>
            <a:ext cx="6000760" cy="450057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3108" y="0"/>
            <a:ext cx="7000892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28860" y="1571612"/>
            <a:ext cx="6357950" cy="939784"/>
          </a:xfr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60" y="2571750"/>
            <a:ext cx="6285600" cy="30718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84DDB0-C148-496B-B404-FB96615CEF1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286644" y="274638"/>
            <a:ext cx="140015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07C7BF1-6266-44DE-948C-F4BBBC0C53D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7C2C2DF-CBB0-43D1-A4AF-FF1246FAACD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02FFEBA-92D5-4A61-9C70-E24EA3579CD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/>
        </p:nvSpPr>
        <p:spPr>
          <a:xfrm rot="20783988">
            <a:off x="-566631" y="224473"/>
            <a:ext cx="5957081" cy="5603043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9"/>
          <p:cNvSpPr/>
          <p:nvPr/>
        </p:nvSpPr>
        <p:spPr>
          <a:xfrm flipV="1">
            <a:off x="2282181" y="-57150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27"/>
          <p:cNvSpPr/>
          <p:nvPr/>
        </p:nvSpPr>
        <p:spPr>
          <a:xfrm>
            <a:off x="26532" y="-25400"/>
            <a:ext cx="9144000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1"/>
          <p:cNvSpPr/>
          <p:nvPr/>
        </p:nvSpPr>
        <p:spPr>
          <a:xfrm rot="516954" flipV="1">
            <a:off x="5527629" y="22697"/>
            <a:ext cx="3643313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2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 flipH="1" flipV="1">
            <a:off x="428596" y="0"/>
            <a:ext cx="3159125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00034" y="4567255"/>
            <a:ext cx="7772400" cy="1362075"/>
          </a:xfrm>
        </p:spPr>
        <p:txBody>
          <a:bodyPr anchor="t"/>
          <a:lstStyle>
            <a:lvl1pPr algn="l">
              <a:defRPr xmlns:mc="http://schemas.openxmlformats.org/markup-compatibility/2006" xmlns:hp="http://schemas.haansoft.com/office/presentation/8.0" sz="5400" b="0" cap="all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3946545"/>
            <a:ext cx="7772400" cy="62071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2FCCFE7-2707-4588-8B48-69AE8E1B12A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5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A9F0019-BF5E-4BF7-B071-E8251C875BE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ED2894F-5E94-4162-A2F1-85C1E9A1B1A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357188" y="1285875"/>
            <a:ext cx="8429625" cy="492918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08AF2F8-C5DF-4497-A61C-DF866D9394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46302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5"/>
          </p:nvPr>
        </p:nvSpPr>
        <p:spPr>
          <a:xfrm>
            <a:off x="4667264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6"/>
          <p:cNvSpPr>
            <a:spLocks noGrp="1"/>
          </p:cNvSpPr>
          <p:nvPr>
            <p:ph sz="quarter" idx="14"/>
          </p:nvPr>
        </p:nvSpPr>
        <p:spPr>
          <a:xfrm>
            <a:off x="346302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6"/>
          <p:cNvSpPr>
            <a:spLocks noGrp="1"/>
          </p:cNvSpPr>
          <p:nvPr>
            <p:ph sz="quarter" idx="16"/>
          </p:nvPr>
        </p:nvSpPr>
        <p:spPr>
          <a:xfrm>
            <a:off x="4667264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4FF591-3196-4CC0-A3CA-96C3B9832DE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428728" y="1357298"/>
            <a:ext cx="5929354" cy="4114800"/>
          </a:xfrm>
          <a:solidFill>
            <a:schemeClr val="bg2">
              <a:lumMod val="50000"/>
              <a:alpha val="24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28728" y="5500702"/>
            <a:ext cx="5929354" cy="67149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23F2C34-56D8-4145-B3BD-B2DECFFB216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어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222376"/>
            <a:ext cx="8477250" cy="5046664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326B1FB-3B10-46FB-BC86-5E758C981465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xmlns:mc="http://schemas.openxmlformats.org/markup-compatibility/2006" xmlns:hp="http://schemas.haansoft.com/office/presentation/8.0" sz="3600" kern="1200" mc:Ignorable="hp" hp:hslEmbossed="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v"/>
        <a:defRPr xmlns:mc="http://schemas.openxmlformats.org/markup-compatibility/2006" xmlns:hp="http://schemas.haansoft.com/office/presentation/8.0" sz="2400" b="0" i="0" u="none" strike="noStrike" kern="1200" baseline="0" mc:Ignorable="hp" hp:hslEmbossed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Wingdings"/>
        <a:buChar char="§"/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•"/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–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5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5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어울림">
  <a:themeElements>
    <a:clrScheme name="어울림">
      <a:dk1>
        <a:srgbClr val="1b3f63"/>
      </a:dk1>
      <a:lt1>
        <a:srgbClr val="ffffff"/>
      </a:lt1>
      <a:dk2>
        <a:srgbClr val="849fb5"/>
      </a:dk2>
      <a:lt2>
        <a:srgbClr val="eaf1f7"/>
      </a:lt2>
      <a:accent1>
        <a:srgbClr val="356b9d"/>
      </a:accent1>
      <a:accent2>
        <a:srgbClr val="003366"/>
      </a:accent2>
      <a:accent3>
        <a:srgbClr val="6f8fa9"/>
      </a:accent3>
      <a:accent4>
        <a:srgbClr val="585e68"/>
      </a:accent4>
      <a:accent5>
        <a:srgbClr val="000066"/>
      </a:accent5>
      <a:accent6>
        <a:srgbClr val="666699"/>
      </a:accent6>
      <a:hlink>
        <a:srgbClr val="4e6b83"/>
      </a:hlink>
      <a:folHlink>
        <a:srgbClr val="d3d1c5"/>
      </a:folHlink>
    </a:clrScheme>
    <a:fontScheme name="어울림">
      <a:majorFont>
        <a:latin typeface="Tahom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어울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shade val="7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어울림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2016-10-12T21:57:54.009</dcterms:modified>
  <cp:revision>16</cp:revision>
</cp:coreProperties>
</file>