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42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8253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17"/>
          <p:cNvSpPr>
            <a:spLocks noEditPoints="1"/>
          </p:cNvSpPr>
          <p:nvPr/>
        </p:nvSpPr>
        <p:spPr>
          <a:xfrm>
            <a:off x="642910" y="3571876"/>
            <a:ext cx="2900363" cy="2905125"/>
          </a:xfrm>
          <a:custGeom>
            <a:avLst/>
            <a:gdLst/>
            <a:cxnLst>
              <a:cxn ang="0">
                <a:pos x="1820" y="788"/>
              </a:cxn>
              <a:cxn ang="0">
                <a:pos x="1705" y="460"/>
              </a:cxn>
              <a:cxn ang="0">
                <a:pos x="1303" y="88"/>
              </a:cxn>
              <a:cxn ang="0">
                <a:pos x="958" y="3"/>
              </a:cxn>
              <a:cxn ang="0">
                <a:pos x="646" y="40"/>
              </a:cxn>
              <a:cxn ang="0">
                <a:pos x="277" y="257"/>
              </a:cxn>
              <a:cxn ang="0">
                <a:pos x="34" y="659"/>
              </a:cxn>
              <a:cxn ang="0">
                <a:pos x="0" y="954"/>
              </a:cxn>
              <a:cxn ang="0">
                <a:pos x="64" y="1255"/>
              </a:cxn>
              <a:cxn ang="0">
                <a:pos x="413" y="1681"/>
              </a:cxn>
              <a:cxn ang="0">
                <a:pos x="734" y="1813"/>
              </a:cxn>
              <a:cxn ang="0">
                <a:pos x="1049" y="1823"/>
              </a:cxn>
              <a:cxn ang="0">
                <a:pos x="1377" y="1705"/>
              </a:cxn>
              <a:cxn ang="0">
                <a:pos x="1746" y="1295"/>
              </a:cxn>
              <a:cxn ang="0">
                <a:pos x="1827" y="954"/>
              </a:cxn>
              <a:cxn ang="0">
                <a:pos x="1587" y="412"/>
              </a:cxn>
              <a:cxn ang="0">
                <a:pos x="1739" y="774"/>
              </a:cxn>
              <a:cxn ang="0">
                <a:pos x="1654" y="801"/>
              </a:cxn>
              <a:cxn ang="0">
                <a:pos x="1556" y="504"/>
              </a:cxn>
              <a:cxn ang="0">
                <a:pos x="1127" y="111"/>
              </a:cxn>
              <a:cxn ang="0">
                <a:pos x="1482" y="297"/>
              </a:cxn>
              <a:cxn ang="0">
                <a:pos x="1181" y="206"/>
              </a:cxn>
              <a:cxn ang="0">
                <a:pos x="1401" y="565"/>
              </a:cxn>
              <a:cxn ang="0">
                <a:pos x="1198" y="307"/>
              </a:cxn>
              <a:cxn ang="0">
                <a:pos x="1455" y="517"/>
              </a:cxn>
              <a:cxn ang="0">
                <a:pos x="951" y="649"/>
              </a:cxn>
              <a:cxn ang="0">
                <a:pos x="643" y="206"/>
              </a:cxn>
              <a:cxn ang="0">
                <a:pos x="342" y="297"/>
              </a:cxn>
              <a:cxn ang="0">
                <a:pos x="697" y="111"/>
              </a:cxn>
              <a:cxn ang="0">
                <a:pos x="294" y="642"/>
              </a:cxn>
              <a:cxn ang="0">
                <a:pos x="504" y="382"/>
              </a:cxn>
              <a:cxn ang="0">
                <a:pos x="545" y="439"/>
              </a:cxn>
              <a:cxn ang="0">
                <a:pos x="98" y="801"/>
              </a:cxn>
              <a:cxn ang="0">
                <a:pos x="102" y="690"/>
              </a:cxn>
              <a:cxn ang="0">
                <a:pos x="271" y="372"/>
              </a:cxn>
              <a:cxn ang="0">
                <a:pos x="240" y="558"/>
              </a:cxn>
              <a:cxn ang="0">
                <a:pos x="291" y="1482"/>
              </a:cxn>
              <a:cxn ang="0">
                <a:pos x="156" y="1295"/>
              </a:cxn>
              <a:cxn ang="0">
                <a:pos x="88" y="1048"/>
              </a:cxn>
              <a:cxn ang="0">
                <a:pos x="169" y="1116"/>
              </a:cxn>
              <a:cxn ang="0">
                <a:pos x="332" y="1434"/>
              </a:cxn>
              <a:cxn ang="0">
                <a:pos x="531" y="1674"/>
              </a:cxn>
              <a:cxn ang="0">
                <a:pos x="420" y="1509"/>
              </a:cxn>
              <a:cxn ang="0">
                <a:pos x="788" y="1498"/>
              </a:cxn>
              <a:cxn ang="0">
                <a:pos x="514" y="1380"/>
              </a:cxn>
              <a:cxn ang="0">
                <a:pos x="555" y="1498"/>
              </a:cxn>
              <a:cxn ang="0">
                <a:pos x="294" y="1204"/>
              </a:cxn>
              <a:cxn ang="0">
                <a:pos x="876" y="1133"/>
              </a:cxn>
              <a:cxn ang="0">
                <a:pos x="951" y="700"/>
              </a:cxn>
              <a:cxn ang="0">
                <a:pos x="876" y="1133"/>
              </a:cxn>
              <a:cxn ang="0">
                <a:pos x="1506" y="1248"/>
              </a:cxn>
              <a:cxn ang="0">
                <a:pos x="1232" y="1519"/>
              </a:cxn>
              <a:cxn ang="0">
                <a:pos x="1350" y="1339"/>
              </a:cxn>
              <a:cxn ang="0">
                <a:pos x="1238" y="1613"/>
              </a:cxn>
              <a:cxn ang="0">
                <a:pos x="1445" y="1580"/>
              </a:cxn>
              <a:cxn ang="0">
                <a:pos x="1079" y="1742"/>
              </a:cxn>
              <a:cxn ang="0">
                <a:pos x="1489" y="1434"/>
              </a:cxn>
              <a:cxn ang="0">
                <a:pos x="1039" y="1116"/>
              </a:cxn>
              <a:cxn ang="0">
                <a:pos x="1736" y="1048"/>
              </a:cxn>
              <a:cxn ang="0">
                <a:pos x="1668" y="1295"/>
              </a:cxn>
            </a:cxnLst>
            <a:rect l="0" t="0" r="r" b="b"/>
            <a:pathLst>
              <a:path w="1827" h="1830">
                <a:moveTo>
                  <a:pt x="1191" y="954"/>
                </a:moveTo>
                <a:lnTo>
                  <a:pt x="1177" y="954"/>
                </a:lnTo>
                <a:lnTo>
                  <a:pt x="1177" y="879"/>
                </a:lnTo>
                <a:lnTo>
                  <a:pt x="1191" y="879"/>
                </a:lnTo>
                <a:lnTo>
                  <a:pt x="1827" y="879"/>
                </a:lnTo>
                <a:lnTo>
                  <a:pt x="1827" y="879"/>
                </a:lnTo>
                <a:lnTo>
                  <a:pt x="1824" y="835"/>
                </a:lnTo>
                <a:lnTo>
                  <a:pt x="1820" y="788"/>
                </a:lnTo>
                <a:lnTo>
                  <a:pt x="1813" y="744"/>
                </a:lnTo>
                <a:lnTo>
                  <a:pt x="1803" y="703"/>
                </a:lnTo>
                <a:lnTo>
                  <a:pt x="1793" y="659"/>
                </a:lnTo>
                <a:lnTo>
                  <a:pt x="1780" y="619"/>
                </a:lnTo>
                <a:lnTo>
                  <a:pt x="1763" y="575"/>
                </a:lnTo>
                <a:lnTo>
                  <a:pt x="1746" y="538"/>
                </a:lnTo>
                <a:lnTo>
                  <a:pt x="1726" y="497"/>
                </a:lnTo>
                <a:lnTo>
                  <a:pt x="1705" y="460"/>
                </a:lnTo>
                <a:lnTo>
                  <a:pt x="1661" y="389"/>
                </a:lnTo>
                <a:lnTo>
                  <a:pt x="1607" y="321"/>
                </a:lnTo>
                <a:lnTo>
                  <a:pt x="1550" y="257"/>
                </a:lnTo>
                <a:lnTo>
                  <a:pt x="1482" y="199"/>
                </a:lnTo>
                <a:lnTo>
                  <a:pt x="1414" y="152"/>
                </a:lnTo>
                <a:lnTo>
                  <a:pt x="1377" y="128"/>
                </a:lnTo>
                <a:lnTo>
                  <a:pt x="1340" y="108"/>
                </a:lnTo>
                <a:lnTo>
                  <a:pt x="1303" y="88"/>
                </a:lnTo>
                <a:lnTo>
                  <a:pt x="1262" y="71"/>
                </a:lnTo>
                <a:lnTo>
                  <a:pt x="1221" y="54"/>
                </a:lnTo>
                <a:lnTo>
                  <a:pt x="1177" y="40"/>
                </a:lnTo>
                <a:lnTo>
                  <a:pt x="1137" y="30"/>
                </a:lnTo>
                <a:lnTo>
                  <a:pt x="1093" y="20"/>
                </a:lnTo>
                <a:lnTo>
                  <a:pt x="1049" y="10"/>
                </a:lnTo>
                <a:lnTo>
                  <a:pt x="1005" y="6"/>
                </a:lnTo>
                <a:lnTo>
                  <a:pt x="958" y="3"/>
                </a:lnTo>
                <a:lnTo>
                  <a:pt x="914" y="0"/>
                </a:lnTo>
                <a:lnTo>
                  <a:pt x="914" y="0"/>
                </a:lnTo>
                <a:lnTo>
                  <a:pt x="866" y="3"/>
                </a:lnTo>
                <a:lnTo>
                  <a:pt x="822" y="6"/>
                </a:lnTo>
                <a:lnTo>
                  <a:pt x="778" y="10"/>
                </a:lnTo>
                <a:lnTo>
                  <a:pt x="734" y="20"/>
                </a:lnTo>
                <a:lnTo>
                  <a:pt x="690" y="30"/>
                </a:lnTo>
                <a:lnTo>
                  <a:pt x="646" y="40"/>
                </a:lnTo>
                <a:lnTo>
                  <a:pt x="606" y="54"/>
                </a:lnTo>
                <a:lnTo>
                  <a:pt x="565" y="71"/>
                </a:lnTo>
                <a:lnTo>
                  <a:pt x="524" y="88"/>
                </a:lnTo>
                <a:lnTo>
                  <a:pt x="487" y="108"/>
                </a:lnTo>
                <a:lnTo>
                  <a:pt x="450" y="128"/>
                </a:lnTo>
                <a:lnTo>
                  <a:pt x="413" y="152"/>
                </a:lnTo>
                <a:lnTo>
                  <a:pt x="342" y="199"/>
                </a:lnTo>
                <a:lnTo>
                  <a:pt x="277" y="257"/>
                </a:lnTo>
                <a:lnTo>
                  <a:pt x="220" y="321"/>
                </a:lnTo>
                <a:lnTo>
                  <a:pt x="166" y="389"/>
                </a:lnTo>
                <a:lnTo>
                  <a:pt x="118" y="460"/>
                </a:lnTo>
                <a:lnTo>
                  <a:pt x="98" y="497"/>
                </a:lnTo>
                <a:lnTo>
                  <a:pt x="81" y="538"/>
                </a:lnTo>
                <a:lnTo>
                  <a:pt x="64" y="575"/>
                </a:lnTo>
                <a:lnTo>
                  <a:pt x="47" y="619"/>
                </a:lnTo>
                <a:lnTo>
                  <a:pt x="34" y="659"/>
                </a:lnTo>
                <a:lnTo>
                  <a:pt x="24" y="703"/>
                </a:lnTo>
                <a:lnTo>
                  <a:pt x="14" y="744"/>
                </a:lnTo>
                <a:lnTo>
                  <a:pt x="7" y="788"/>
                </a:lnTo>
                <a:lnTo>
                  <a:pt x="0" y="835"/>
                </a:lnTo>
                <a:lnTo>
                  <a:pt x="0" y="879"/>
                </a:lnTo>
                <a:lnTo>
                  <a:pt x="646" y="879"/>
                </a:lnTo>
                <a:lnTo>
                  <a:pt x="646" y="954"/>
                </a:lnTo>
                <a:lnTo>
                  <a:pt x="0" y="954"/>
                </a:lnTo>
                <a:lnTo>
                  <a:pt x="0" y="954"/>
                </a:lnTo>
                <a:lnTo>
                  <a:pt x="0" y="998"/>
                </a:lnTo>
                <a:lnTo>
                  <a:pt x="7" y="1042"/>
                </a:lnTo>
                <a:lnTo>
                  <a:pt x="14" y="1089"/>
                </a:lnTo>
                <a:lnTo>
                  <a:pt x="24" y="1130"/>
                </a:lnTo>
                <a:lnTo>
                  <a:pt x="34" y="1174"/>
                </a:lnTo>
                <a:lnTo>
                  <a:pt x="47" y="1214"/>
                </a:lnTo>
                <a:lnTo>
                  <a:pt x="64" y="1255"/>
                </a:lnTo>
                <a:lnTo>
                  <a:pt x="81" y="1295"/>
                </a:lnTo>
                <a:lnTo>
                  <a:pt x="98" y="1336"/>
                </a:lnTo>
                <a:lnTo>
                  <a:pt x="118" y="1373"/>
                </a:lnTo>
                <a:lnTo>
                  <a:pt x="166" y="1444"/>
                </a:lnTo>
                <a:lnTo>
                  <a:pt x="220" y="1512"/>
                </a:lnTo>
                <a:lnTo>
                  <a:pt x="277" y="1576"/>
                </a:lnTo>
                <a:lnTo>
                  <a:pt x="342" y="1630"/>
                </a:lnTo>
                <a:lnTo>
                  <a:pt x="413" y="1681"/>
                </a:lnTo>
                <a:lnTo>
                  <a:pt x="450" y="1705"/>
                </a:lnTo>
                <a:lnTo>
                  <a:pt x="487" y="1725"/>
                </a:lnTo>
                <a:lnTo>
                  <a:pt x="524" y="1745"/>
                </a:lnTo>
                <a:lnTo>
                  <a:pt x="565" y="1762"/>
                </a:lnTo>
                <a:lnTo>
                  <a:pt x="606" y="1779"/>
                </a:lnTo>
                <a:lnTo>
                  <a:pt x="646" y="1793"/>
                </a:lnTo>
                <a:lnTo>
                  <a:pt x="690" y="1803"/>
                </a:lnTo>
                <a:lnTo>
                  <a:pt x="734" y="1813"/>
                </a:lnTo>
                <a:lnTo>
                  <a:pt x="778" y="1823"/>
                </a:lnTo>
                <a:lnTo>
                  <a:pt x="822" y="1827"/>
                </a:lnTo>
                <a:lnTo>
                  <a:pt x="866" y="1830"/>
                </a:lnTo>
                <a:lnTo>
                  <a:pt x="914" y="1830"/>
                </a:lnTo>
                <a:lnTo>
                  <a:pt x="914" y="1830"/>
                </a:lnTo>
                <a:lnTo>
                  <a:pt x="958" y="1830"/>
                </a:lnTo>
                <a:lnTo>
                  <a:pt x="1005" y="1827"/>
                </a:lnTo>
                <a:lnTo>
                  <a:pt x="1049" y="1823"/>
                </a:lnTo>
                <a:lnTo>
                  <a:pt x="1093" y="1813"/>
                </a:lnTo>
                <a:lnTo>
                  <a:pt x="1137" y="1803"/>
                </a:lnTo>
                <a:lnTo>
                  <a:pt x="1177" y="1793"/>
                </a:lnTo>
                <a:lnTo>
                  <a:pt x="1221" y="1779"/>
                </a:lnTo>
                <a:lnTo>
                  <a:pt x="1262" y="1762"/>
                </a:lnTo>
                <a:lnTo>
                  <a:pt x="1303" y="1745"/>
                </a:lnTo>
                <a:lnTo>
                  <a:pt x="1340" y="1725"/>
                </a:lnTo>
                <a:lnTo>
                  <a:pt x="1377" y="1705"/>
                </a:lnTo>
                <a:lnTo>
                  <a:pt x="1414" y="1681"/>
                </a:lnTo>
                <a:lnTo>
                  <a:pt x="1482" y="1630"/>
                </a:lnTo>
                <a:lnTo>
                  <a:pt x="1550" y="1576"/>
                </a:lnTo>
                <a:lnTo>
                  <a:pt x="1607" y="1512"/>
                </a:lnTo>
                <a:lnTo>
                  <a:pt x="1661" y="1444"/>
                </a:lnTo>
                <a:lnTo>
                  <a:pt x="1705" y="1373"/>
                </a:lnTo>
                <a:lnTo>
                  <a:pt x="1726" y="1336"/>
                </a:lnTo>
                <a:lnTo>
                  <a:pt x="1746" y="1295"/>
                </a:lnTo>
                <a:lnTo>
                  <a:pt x="1763" y="1255"/>
                </a:lnTo>
                <a:lnTo>
                  <a:pt x="1780" y="1214"/>
                </a:lnTo>
                <a:lnTo>
                  <a:pt x="1793" y="1174"/>
                </a:lnTo>
                <a:lnTo>
                  <a:pt x="1803" y="1130"/>
                </a:lnTo>
                <a:lnTo>
                  <a:pt x="1813" y="1089"/>
                </a:lnTo>
                <a:lnTo>
                  <a:pt x="1820" y="1042"/>
                </a:lnTo>
                <a:lnTo>
                  <a:pt x="1824" y="998"/>
                </a:lnTo>
                <a:lnTo>
                  <a:pt x="1827" y="954"/>
                </a:lnTo>
                <a:lnTo>
                  <a:pt x="1191" y="954"/>
                </a:lnTo>
                <a:close/>
                <a:moveTo>
                  <a:pt x="1533" y="362"/>
                </a:moveTo>
                <a:lnTo>
                  <a:pt x="1533" y="362"/>
                </a:lnTo>
                <a:lnTo>
                  <a:pt x="1543" y="365"/>
                </a:lnTo>
                <a:lnTo>
                  <a:pt x="1553" y="372"/>
                </a:lnTo>
                <a:lnTo>
                  <a:pt x="1560" y="378"/>
                </a:lnTo>
                <a:lnTo>
                  <a:pt x="1560" y="378"/>
                </a:lnTo>
                <a:lnTo>
                  <a:pt x="1587" y="412"/>
                </a:lnTo>
                <a:lnTo>
                  <a:pt x="1610" y="450"/>
                </a:lnTo>
                <a:lnTo>
                  <a:pt x="1641" y="494"/>
                </a:lnTo>
                <a:lnTo>
                  <a:pt x="1668" y="551"/>
                </a:lnTo>
                <a:lnTo>
                  <a:pt x="1695" y="615"/>
                </a:lnTo>
                <a:lnTo>
                  <a:pt x="1722" y="690"/>
                </a:lnTo>
                <a:lnTo>
                  <a:pt x="1729" y="730"/>
                </a:lnTo>
                <a:lnTo>
                  <a:pt x="1739" y="774"/>
                </a:lnTo>
                <a:lnTo>
                  <a:pt x="1739" y="774"/>
                </a:lnTo>
                <a:lnTo>
                  <a:pt x="1739" y="778"/>
                </a:lnTo>
                <a:lnTo>
                  <a:pt x="1739" y="788"/>
                </a:lnTo>
                <a:lnTo>
                  <a:pt x="1736" y="798"/>
                </a:lnTo>
                <a:lnTo>
                  <a:pt x="1732" y="801"/>
                </a:lnTo>
                <a:lnTo>
                  <a:pt x="1722" y="801"/>
                </a:lnTo>
                <a:lnTo>
                  <a:pt x="1722" y="801"/>
                </a:lnTo>
                <a:lnTo>
                  <a:pt x="1678" y="801"/>
                </a:lnTo>
                <a:lnTo>
                  <a:pt x="1654" y="801"/>
                </a:lnTo>
                <a:lnTo>
                  <a:pt x="1039" y="801"/>
                </a:lnTo>
                <a:lnTo>
                  <a:pt x="1039" y="730"/>
                </a:lnTo>
                <a:lnTo>
                  <a:pt x="1654" y="730"/>
                </a:lnTo>
                <a:lnTo>
                  <a:pt x="1654" y="730"/>
                </a:lnTo>
                <a:lnTo>
                  <a:pt x="1641" y="693"/>
                </a:lnTo>
                <a:lnTo>
                  <a:pt x="1607" y="609"/>
                </a:lnTo>
                <a:lnTo>
                  <a:pt x="1583" y="558"/>
                </a:lnTo>
                <a:lnTo>
                  <a:pt x="1556" y="504"/>
                </a:lnTo>
                <a:lnTo>
                  <a:pt x="1526" y="453"/>
                </a:lnTo>
                <a:lnTo>
                  <a:pt x="1509" y="433"/>
                </a:lnTo>
                <a:lnTo>
                  <a:pt x="1489" y="412"/>
                </a:lnTo>
                <a:lnTo>
                  <a:pt x="1533" y="362"/>
                </a:lnTo>
                <a:close/>
                <a:moveTo>
                  <a:pt x="1035" y="94"/>
                </a:moveTo>
                <a:lnTo>
                  <a:pt x="1035" y="94"/>
                </a:lnTo>
                <a:lnTo>
                  <a:pt x="1079" y="101"/>
                </a:lnTo>
                <a:lnTo>
                  <a:pt x="1127" y="111"/>
                </a:lnTo>
                <a:lnTo>
                  <a:pt x="1188" y="128"/>
                </a:lnTo>
                <a:lnTo>
                  <a:pt x="1255" y="155"/>
                </a:lnTo>
                <a:lnTo>
                  <a:pt x="1292" y="172"/>
                </a:lnTo>
                <a:lnTo>
                  <a:pt x="1330" y="192"/>
                </a:lnTo>
                <a:lnTo>
                  <a:pt x="1370" y="213"/>
                </a:lnTo>
                <a:lnTo>
                  <a:pt x="1407" y="240"/>
                </a:lnTo>
                <a:lnTo>
                  <a:pt x="1445" y="267"/>
                </a:lnTo>
                <a:lnTo>
                  <a:pt x="1482" y="297"/>
                </a:lnTo>
                <a:lnTo>
                  <a:pt x="1428" y="355"/>
                </a:lnTo>
                <a:lnTo>
                  <a:pt x="1428" y="355"/>
                </a:lnTo>
                <a:lnTo>
                  <a:pt x="1404" y="335"/>
                </a:lnTo>
                <a:lnTo>
                  <a:pt x="1377" y="314"/>
                </a:lnTo>
                <a:lnTo>
                  <a:pt x="1340" y="287"/>
                </a:lnTo>
                <a:lnTo>
                  <a:pt x="1292" y="260"/>
                </a:lnTo>
                <a:lnTo>
                  <a:pt x="1238" y="233"/>
                </a:lnTo>
                <a:lnTo>
                  <a:pt x="1181" y="206"/>
                </a:lnTo>
                <a:lnTo>
                  <a:pt x="1113" y="186"/>
                </a:lnTo>
                <a:lnTo>
                  <a:pt x="1113" y="345"/>
                </a:lnTo>
                <a:lnTo>
                  <a:pt x="1035" y="345"/>
                </a:lnTo>
                <a:lnTo>
                  <a:pt x="1035" y="94"/>
                </a:lnTo>
                <a:close/>
                <a:moveTo>
                  <a:pt x="1035" y="422"/>
                </a:moveTo>
                <a:lnTo>
                  <a:pt x="1113" y="422"/>
                </a:lnTo>
                <a:lnTo>
                  <a:pt x="1113" y="565"/>
                </a:lnTo>
                <a:lnTo>
                  <a:pt x="1401" y="565"/>
                </a:lnTo>
                <a:lnTo>
                  <a:pt x="1401" y="565"/>
                </a:lnTo>
                <a:lnTo>
                  <a:pt x="1350" y="507"/>
                </a:lnTo>
                <a:lnTo>
                  <a:pt x="1309" y="463"/>
                </a:lnTo>
                <a:lnTo>
                  <a:pt x="1279" y="439"/>
                </a:lnTo>
                <a:lnTo>
                  <a:pt x="1269" y="429"/>
                </a:lnTo>
                <a:lnTo>
                  <a:pt x="1269" y="480"/>
                </a:lnTo>
                <a:lnTo>
                  <a:pt x="1198" y="480"/>
                </a:lnTo>
                <a:lnTo>
                  <a:pt x="1198" y="307"/>
                </a:lnTo>
                <a:lnTo>
                  <a:pt x="1198" y="307"/>
                </a:lnTo>
                <a:lnTo>
                  <a:pt x="1232" y="324"/>
                </a:lnTo>
                <a:lnTo>
                  <a:pt x="1269" y="348"/>
                </a:lnTo>
                <a:lnTo>
                  <a:pt x="1320" y="382"/>
                </a:lnTo>
                <a:lnTo>
                  <a:pt x="1370" y="426"/>
                </a:lnTo>
                <a:lnTo>
                  <a:pt x="1401" y="453"/>
                </a:lnTo>
                <a:lnTo>
                  <a:pt x="1428" y="483"/>
                </a:lnTo>
                <a:lnTo>
                  <a:pt x="1455" y="517"/>
                </a:lnTo>
                <a:lnTo>
                  <a:pt x="1482" y="554"/>
                </a:lnTo>
                <a:lnTo>
                  <a:pt x="1506" y="595"/>
                </a:lnTo>
                <a:lnTo>
                  <a:pt x="1529" y="642"/>
                </a:lnTo>
                <a:lnTo>
                  <a:pt x="1035" y="642"/>
                </a:lnTo>
                <a:lnTo>
                  <a:pt x="1035" y="422"/>
                </a:lnTo>
                <a:close/>
                <a:moveTo>
                  <a:pt x="876" y="81"/>
                </a:moveTo>
                <a:lnTo>
                  <a:pt x="951" y="81"/>
                </a:lnTo>
                <a:lnTo>
                  <a:pt x="951" y="649"/>
                </a:lnTo>
                <a:lnTo>
                  <a:pt x="876" y="649"/>
                </a:lnTo>
                <a:lnTo>
                  <a:pt x="876" y="81"/>
                </a:lnTo>
                <a:close/>
                <a:moveTo>
                  <a:pt x="788" y="94"/>
                </a:moveTo>
                <a:lnTo>
                  <a:pt x="788" y="345"/>
                </a:lnTo>
                <a:lnTo>
                  <a:pt x="711" y="345"/>
                </a:lnTo>
                <a:lnTo>
                  <a:pt x="711" y="186"/>
                </a:lnTo>
                <a:lnTo>
                  <a:pt x="711" y="186"/>
                </a:lnTo>
                <a:lnTo>
                  <a:pt x="643" y="206"/>
                </a:lnTo>
                <a:lnTo>
                  <a:pt x="585" y="233"/>
                </a:lnTo>
                <a:lnTo>
                  <a:pt x="531" y="260"/>
                </a:lnTo>
                <a:lnTo>
                  <a:pt x="484" y="287"/>
                </a:lnTo>
                <a:lnTo>
                  <a:pt x="447" y="314"/>
                </a:lnTo>
                <a:lnTo>
                  <a:pt x="420" y="335"/>
                </a:lnTo>
                <a:lnTo>
                  <a:pt x="396" y="355"/>
                </a:lnTo>
                <a:lnTo>
                  <a:pt x="342" y="297"/>
                </a:lnTo>
                <a:lnTo>
                  <a:pt x="342" y="297"/>
                </a:lnTo>
                <a:lnTo>
                  <a:pt x="379" y="267"/>
                </a:lnTo>
                <a:lnTo>
                  <a:pt x="416" y="240"/>
                </a:lnTo>
                <a:lnTo>
                  <a:pt x="453" y="213"/>
                </a:lnTo>
                <a:lnTo>
                  <a:pt x="494" y="192"/>
                </a:lnTo>
                <a:lnTo>
                  <a:pt x="531" y="172"/>
                </a:lnTo>
                <a:lnTo>
                  <a:pt x="568" y="155"/>
                </a:lnTo>
                <a:lnTo>
                  <a:pt x="636" y="128"/>
                </a:lnTo>
                <a:lnTo>
                  <a:pt x="697" y="111"/>
                </a:lnTo>
                <a:lnTo>
                  <a:pt x="744" y="101"/>
                </a:lnTo>
                <a:lnTo>
                  <a:pt x="788" y="94"/>
                </a:lnTo>
                <a:close/>
                <a:moveTo>
                  <a:pt x="423" y="565"/>
                </a:moveTo>
                <a:lnTo>
                  <a:pt x="711" y="565"/>
                </a:lnTo>
                <a:lnTo>
                  <a:pt x="711" y="422"/>
                </a:lnTo>
                <a:lnTo>
                  <a:pt x="788" y="422"/>
                </a:lnTo>
                <a:lnTo>
                  <a:pt x="788" y="642"/>
                </a:lnTo>
                <a:lnTo>
                  <a:pt x="294" y="642"/>
                </a:lnTo>
                <a:lnTo>
                  <a:pt x="294" y="642"/>
                </a:lnTo>
                <a:lnTo>
                  <a:pt x="318" y="595"/>
                </a:lnTo>
                <a:lnTo>
                  <a:pt x="342" y="554"/>
                </a:lnTo>
                <a:lnTo>
                  <a:pt x="369" y="517"/>
                </a:lnTo>
                <a:lnTo>
                  <a:pt x="396" y="483"/>
                </a:lnTo>
                <a:lnTo>
                  <a:pt x="423" y="453"/>
                </a:lnTo>
                <a:lnTo>
                  <a:pt x="453" y="426"/>
                </a:lnTo>
                <a:lnTo>
                  <a:pt x="504" y="382"/>
                </a:lnTo>
                <a:lnTo>
                  <a:pt x="555" y="348"/>
                </a:lnTo>
                <a:lnTo>
                  <a:pt x="592" y="324"/>
                </a:lnTo>
                <a:lnTo>
                  <a:pt x="626" y="307"/>
                </a:lnTo>
                <a:lnTo>
                  <a:pt x="626" y="480"/>
                </a:lnTo>
                <a:lnTo>
                  <a:pt x="555" y="480"/>
                </a:lnTo>
                <a:lnTo>
                  <a:pt x="555" y="429"/>
                </a:lnTo>
                <a:lnTo>
                  <a:pt x="555" y="429"/>
                </a:lnTo>
                <a:lnTo>
                  <a:pt x="545" y="439"/>
                </a:lnTo>
                <a:lnTo>
                  <a:pt x="514" y="463"/>
                </a:lnTo>
                <a:lnTo>
                  <a:pt x="474" y="507"/>
                </a:lnTo>
                <a:lnTo>
                  <a:pt x="423" y="565"/>
                </a:lnTo>
                <a:close/>
                <a:moveTo>
                  <a:pt x="169" y="801"/>
                </a:moveTo>
                <a:lnTo>
                  <a:pt x="169" y="801"/>
                </a:lnTo>
                <a:lnTo>
                  <a:pt x="146" y="801"/>
                </a:lnTo>
                <a:lnTo>
                  <a:pt x="98" y="801"/>
                </a:lnTo>
                <a:lnTo>
                  <a:pt x="98" y="801"/>
                </a:lnTo>
                <a:lnTo>
                  <a:pt x="91" y="801"/>
                </a:lnTo>
                <a:lnTo>
                  <a:pt x="88" y="798"/>
                </a:lnTo>
                <a:lnTo>
                  <a:pt x="85" y="788"/>
                </a:lnTo>
                <a:lnTo>
                  <a:pt x="85" y="778"/>
                </a:lnTo>
                <a:lnTo>
                  <a:pt x="85" y="774"/>
                </a:lnTo>
                <a:lnTo>
                  <a:pt x="85" y="774"/>
                </a:lnTo>
                <a:lnTo>
                  <a:pt x="91" y="730"/>
                </a:lnTo>
                <a:lnTo>
                  <a:pt x="102" y="690"/>
                </a:lnTo>
                <a:lnTo>
                  <a:pt x="125" y="615"/>
                </a:lnTo>
                <a:lnTo>
                  <a:pt x="156" y="551"/>
                </a:lnTo>
                <a:lnTo>
                  <a:pt x="183" y="494"/>
                </a:lnTo>
                <a:lnTo>
                  <a:pt x="213" y="450"/>
                </a:lnTo>
                <a:lnTo>
                  <a:pt x="237" y="412"/>
                </a:lnTo>
                <a:lnTo>
                  <a:pt x="264" y="378"/>
                </a:lnTo>
                <a:lnTo>
                  <a:pt x="264" y="378"/>
                </a:lnTo>
                <a:lnTo>
                  <a:pt x="271" y="372"/>
                </a:lnTo>
                <a:lnTo>
                  <a:pt x="281" y="365"/>
                </a:lnTo>
                <a:lnTo>
                  <a:pt x="291" y="362"/>
                </a:lnTo>
                <a:lnTo>
                  <a:pt x="332" y="412"/>
                </a:lnTo>
                <a:lnTo>
                  <a:pt x="332" y="412"/>
                </a:lnTo>
                <a:lnTo>
                  <a:pt x="315" y="433"/>
                </a:lnTo>
                <a:lnTo>
                  <a:pt x="298" y="453"/>
                </a:lnTo>
                <a:lnTo>
                  <a:pt x="267" y="504"/>
                </a:lnTo>
                <a:lnTo>
                  <a:pt x="240" y="558"/>
                </a:lnTo>
                <a:lnTo>
                  <a:pt x="217" y="609"/>
                </a:lnTo>
                <a:lnTo>
                  <a:pt x="183" y="693"/>
                </a:lnTo>
                <a:lnTo>
                  <a:pt x="169" y="730"/>
                </a:lnTo>
                <a:lnTo>
                  <a:pt x="785" y="730"/>
                </a:lnTo>
                <a:lnTo>
                  <a:pt x="785" y="801"/>
                </a:lnTo>
                <a:lnTo>
                  <a:pt x="169" y="801"/>
                </a:lnTo>
                <a:close/>
                <a:moveTo>
                  <a:pt x="291" y="1482"/>
                </a:moveTo>
                <a:lnTo>
                  <a:pt x="291" y="1482"/>
                </a:lnTo>
                <a:lnTo>
                  <a:pt x="281" y="1478"/>
                </a:lnTo>
                <a:lnTo>
                  <a:pt x="271" y="1475"/>
                </a:lnTo>
                <a:lnTo>
                  <a:pt x="264" y="1465"/>
                </a:lnTo>
                <a:lnTo>
                  <a:pt x="264" y="1465"/>
                </a:lnTo>
                <a:lnTo>
                  <a:pt x="237" y="1431"/>
                </a:lnTo>
                <a:lnTo>
                  <a:pt x="213" y="1397"/>
                </a:lnTo>
                <a:lnTo>
                  <a:pt x="183" y="1350"/>
                </a:lnTo>
                <a:lnTo>
                  <a:pt x="156" y="1295"/>
                </a:lnTo>
                <a:lnTo>
                  <a:pt x="125" y="1231"/>
                </a:lnTo>
                <a:lnTo>
                  <a:pt x="102" y="1157"/>
                </a:lnTo>
                <a:lnTo>
                  <a:pt x="91" y="1116"/>
                </a:lnTo>
                <a:lnTo>
                  <a:pt x="85" y="1072"/>
                </a:lnTo>
                <a:lnTo>
                  <a:pt x="85" y="1072"/>
                </a:lnTo>
                <a:lnTo>
                  <a:pt x="85" y="1069"/>
                </a:lnTo>
                <a:lnTo>
                  <a:pt x="85" y="1059"/>
                </a:lnTo>
                <a:lnTo>
                  <a:pt x="88" y="1048"/>
                </a:lnTo>
                <a:lnTo>
                  <a:pt x="91" y="1045"/>
                </a:lnTo>
                <a:lnTo>
                  <a:pt x="98" y="1042"/>
                </a:lnTo>
                <a:lnTo>
                  <a:pt x="98" y="1042"/>
                </a:lnTo>
                <a:lnTo>
                  <a:pt x="146" y="1042"/>
                </a:lnTo>
                <a:lnTo>
                  <a:pt x="169" y="1042"/>
                </a:lnTo>
                <a:lnTo>
                  <a:pt x="785" y="1042"/>
                </a:lnTo>
                <a:lnTo>
                  <a:pt x="785" y="1116"/>
                </a:lnTo>
                <a:lnTo>
                  <a:pt x="169" y="1116"/>
                </a:lnTo>
                <a:lnTo>
                  <a:pt x="169" y="1116"/>
                </a:lnTo>
                <a:lnTo>
                  <a:pt x="183" y="1150"/>
                </a:lnTo>
                <a:lnTo>
                  <a:pt x="217" y="1238"/>
                </a:lnTo>
                <a:lnTo>
                  <a:pt x="240" y="1289"/>
                </a:lnTo>
                <a:lnTo>
                  <a:pt x="267" y="1343"/>
                </a:lnTo>
                <a:lnTo>
                  <a:pt x="298" y="1390"/>
                </a:lnTo>
                <a:lnTo>
                  <a:pt x="315" y="1414"/>
                </a:lnTo>
                <a:lnTo>
                  <a:pt x="332" y="1434"/>
                </a:lnTo>
                <a:lnTo>
                  <a:pt x="291" y="1482"/>
                </a:lnTo>
                <a:close/>
                <a:moveTo>
                  <a:pt x="788" y="1749"/>
                </a:moveTo>
                <a:lnTo>
                  <a:pt x="788" y="1749"/>
                </a:lnTo>
                <a:lnTo>
                  <a:pt x="744" y="1742"/>
                </a:lnTo>
                <a:lnTo>
                  <a:pt x="697" y="1732"/>
                </a:lnTo>
                <a:lnTo>
                  <a:pt x="636" y="1715"/>
                </a:lnTo>
                <a:lnTo>
                  <a:pt x="568" y="1691"/>
                </a:lnTo>
                <a:lnTo>
                  <a:pt x="531" y="1674"/>
                </a:lnTo>
                <a:lnTo>
                  <a:pt x="494" y="1654"/>
                </a:lnTo>
                <a:lnTo>
                  <a:pt x="453" y="1630"/>
                </a:lnTo>
                <a:lnTo>
                  <a:pt x="416" y="1607"/>
                </a:lnTo>
                <a:lnTo>
                  <a:pt x="379" y="1580"/>
                </a:lnTo>
                <a:lnTo>
                  <a:pt x="342" y="1546"/>
                </a:lnTo>
                <a:lnTo>
                  <a:pt x="396" y="1492"/>
                </a:lnTo>
                <a:lnTo>
                  <a:pt x="396" y="1492"/>
                </a:lnTo>
                <a:lnTo>
                  <a:pt x="420" y="1509"/>
                </a:lnTo>
                <a:lnTo>
                  <a:pt x="447" y="1532"/>
                </a:lnTo>
                <a:lnTo>
                  <a:pt x="484" y="1556"/>
                </a:lnTo>
                <a:lnTo>
                  <a:pt x="531" y="1586"/>
                </a:lnTo>
                <a:lnTo>
                  <a:pt x="585" y="1613"/>
                </a:lnTo>
                <a:lnTo>
                  <a:pt x="643" y="1637"/>
                </a:lnTo>
                <a:lnTo>
                  <a:pt x="711" y="1657"/>
                </a:lnTo>
                <a:lnTo>
                  <a:pt x="711" y="1498"/>
                </a:lnTo>
                <a:lnTo>
                  <a:pt x="788" y="1498"/>
                </a:lnTo>
                <a:lnTo>
                  <a:pt x="788" y="1749"/>
                </a:lnTo>
                <a:close/>
                <a:moveTo>
                  <a:pt x="788" y="1421"/>
                </a:moveTo>
                <a:lnTo>
                  <a:pt x="711" y="1421"/>
                </a:lnTo>
                <a:lnTo>
                  <a:pt x="711" y="1282"/>
                </a:lnTo>
                <a:lnTo>
                  <a:pt x="423" y="1282"/>
                </a:lnTo>
                <a:lnTo>
                  <a:pt x="423" y="1282"/>
                </a:lnTo>
                <a:lnTo>
                  <a:pt x="474" y="1339"/>
                </a:lnTo>
                <a:lnTo>
                  <a:pt x="514" y="1380"/>
                </a:lnTo>
                <a:lnTo>
                  <a:pt x="545" y="1407"/>
                </a:lnTo>
                <a:lnTo>
                  <a:pt x="555" y="1414"/>
                </a:lnTo>
                <a:lnTo>
                  <a:pt x="555" y="1366"/>
                </a:lnTo>
                <a:lnTo>
                  <a:pt x="626" y="1366"/>
                </a:lnTo>
                <a:lnTo>
                  <a:pt x="626" y="1536"/>
                </a:lnTo>
                <a:lnTo>
                  <a:pt x="626" y="1536"/>
                </a:lnTo>
                <a:lnTo>
                  <a:pt x="592" y="1519"/>
                </a:lnTo>
                <a:lnTo>
                  <a:pt x="555" y="1498"/>
                </a:lnTo>
                <a:lnTo>
                  <a:pt x="504" y="1465"/>
                </a:lnTo>
                <a:lnTo>
                  <a:pt x="453" y="1417"/>
                </a:lnTo>
                <a:lnTo>
                  <a:pt x="423" y="1390"/>
                </a:lnTo>
                <a:lnTo>
                  <a:pt x="396" y="1360"/>
                </a:lnTo>
                <a:lnTo>
                  <a:pt x="369" y="1326"/>
                </a:lnTo>
                <a:lnTo>
                  <a:pt x="342" y="1289"/>
                </a:lnTo>
                <a:lnTo>
                  <a:pt x="318" y="1248"/>
                </a:lnTo>
                <a:lnTo>
                  <a:pt x="294" y="1204"/>
                </a:lnTo>
                <a:lnTo>
                  <a:pt x="788" y="1204"/>
                </a:lnTo>
                <a:lnTo>
                  <a:pt x="788" y="1421"/>
                </a:lnTo>
                <a:close/>
                <a:moveTo>
                  <a:pt x="951" y="1759"/>
                </a:moveTo>
                <a:lnTo>
                  <a:pt x="876" y="1759"/>
                </a:lnTo>
                <a:lnTo>
                  <a:pt x="876" y="1191"/>
                </a:lnTo>
                <a:lnTo>
                  <a:pt x="951" y="1191"/>
                </a:lnTo>
                <a:lnTo>
                  <a:pt x="951" y="1759"/>
                </a:lnTo>
                <a:close/>
                <a:moveTo>
                  <a:pt x="876" y="1133"/>
                </a:moveTo>
                <a:lnTo>
                  <a:pt x="876" y="954"/>
                </a:lnTo>
                <a:lnTo>
                  <a:pt x="714" y="954"/>
                </a:lnTo>
                <a:lnTo>
                  <a:pt x="680" y="954"/>
                </a:lnTo>
                <a:lnTo>
                  <a:pt x="680" y="879"/>
                </a:lnTo>
                <a:lnTo>
                  <a:pt x="714" y="879"/>
                </a:lnTo>
                <a:lnTo>
                  <a:pt x="876" y="879"/>
                </a:lnTo>
                <a:lnTo>
                  <a:pt x="876" y="700"/>
                </a:lnTo>
                <a:lnTo>
                  <a:pt x="951" y="700"/>
                </a:lnTo>
                <a:lnTo>
                  <a:pt x="951" y="879"/>
                </a:lnTo>
                <a:lnTo>
                  <a:pt x="1110" y="879"/>
                </a:lnTo>
                <a:lnTo>
                  <a:pt x="1144" y="879"/>
                </a:lnTo>
                <a:lnTo>
                  <a:pt x="1144" y="954"/>
                </a:lnTo>
                <a:lnTo>
                  <a:pt x="1110" y="954"/>
                </a:lnTo>
                <a:lnTo>
                  <a:pt x="951" y="954"/>
                </a:lnTo>
                <a:lnTo>
                  <a:pt x="951" y="1133"/>
                </a:lnTo>
                <a:lnTo>
                  <a:pt x="876" y="1133"/>
                </a:lnTo>
                <a:close/>
                <a:moveTo>
                  <a:pt x="1401" y="1282"/>
                </a:moveTo>
                <a:lnTo>
                  <a:pt x="1113" y="1282"/>
                </a:lnTo>
                <a:lnTo>
                  <a:pt x="1113" y="1421"/>
                </a:lnTo>
                <a:lnTo>
                  <a:pt x="1035" y="1421"/>
                </a:lnTo>
                <a:lnTo>
                  <a:pt x="1035" y="1204"/>
                </a:lnTo>
                <a:lnTo>
                  <a:pt x="1529" y="1204"/>
                </a:lnTo>
                <a:lnTo>
                  <a:pt x="1529" y="1204"/>
                </a:lnTo>
                <a:lnTo>
                  <a:pt x="1506" y="1248"/>
                </a:lnTo>
                <a:lnTo>
                  <a:pt x="1482" y="1289"/>
                </a:lnTo>
                <a:lnTo>
                  <a:pt x="1455" y="1326"/>
                </a:lnTo>
                <a:lnTo>
                  <a:pt x="1428" y="1360"/>
                </a:lnTo>
                <a:lnTo>
                  <a:pt x="1401" y="1390"/>
                </a:lnTo>
                <a:lnTo>
                  <a:pt x="1370" y="1417"/>
                </a:lnTo>
                <a:lnTo>
                  <a:pt x="1320" y="1465"/>
                </a:lnTo>
                <a:lnTo>
                  <a:pt x="1269" y="1498"/>
                </a:lnTo>
                <a:lnTo>
                  <a:pt x="1232" y="1519"/>
                </a:lnTo>
                <a:lnTo>
                  <a:pt x="1198" y="1536"/>
                </a:lnTo>
                <a:lnTo>
                  <a:pt x="1198" y="1366"/>
                </a:lnTo>
                <a:lnTo>
                  <a:pt x="1269" y="1366"/>
                </a:lnTo>
                <a:lnTo>
                  <a:pt x="1269" y="1414"/>
                </a:lnTo>
                <a:lnTo>
                  <a:pt x="1269" y="1414"/>
                </a:lnTo>
                <a:lnTo>
                  <a:pt x="1279" y="1407"/>
                </a:lnTo>
                <a:lnTo>
                  <a:pt x="1309" y="1380"/>
                </a:lnTo>
                <a:lnTo>
                  <a:pt x="1350" y="1339"/>
                </a:lnTo>
                <a:lnTo>
                  <a:pt x="1401" y="1282"/>
                </a:lnTo>
                <a:close/>
                <a:moveTo>
                  <a:pt x="1035" y="1749"/>
                </a:moveTo>
                <a:lnTo>
                  <a:pt x="1035" y="1498"/>
                </a:lnTo>
                <a:lnTo>
                  <a:pt x="1113" y="1498"/>
                </a:lnTo>
                <a:lnTo>
                  <a:pt x="1113" y="1657"/>
                </a:lnTo>
                <a:lnTo>
                  <a:pt x="1113" y="1657"/>
                </a:lnTo>
                <a:lnTo>
                  <a:pt x="1181" y="1637"/>
                </a:lnTo>
                <a:lnTo>
                  <a:pt x="1238" y="1613"/>
                </a:lnTo>
                <a:lnTo>
                  <a:pt x="1292" y="1586"/>
                </a:lnTo>
                <a:lnTo>
                  <a:pt x="1340" y="1556"/>
                </a:lnTo>
                <a:lnTo>
                  <a:pt x="1377" y="1532"/>
                </a:lnTo>
                <a:lnTo>
                  <a:pt x="1404" y="1509"/>
                </a:lnTo>
                <a:lnTo>
                  <a:pt x="1428" y="1492"/>
                </a:lnTo>
                <a:lnTo>
                  <a:pt x="1482" y="1546"/>
                </a:lnTo>
                <a:lnTo>
                  <a:pt x="1482" y="1546"/>
                </a:lnTo>
                <a:lnTo>
                  <a:pt x="1445" y="1580"/>
                </a:lnTo>
                <a:lnTo>
                  <a:pt x="1407" y="1607"/>
                </a:lnTo>
                <a:lnTo>
                  <a:pt x="1370" y="1630"/>
                </a:lnTo>
                <a:lnTo>
                  <a:pt x="1330" y="1654"/>
                </a:lnTo>
                <a:lnTo>
                  <a:pt x="1292" y="1674"/>
                </a:lnTo>
                <a:lnTo>
                  <a:pt x="1255" y="1691"/>
                </a:lnTo>
                <a:lnTo>
                  <a:pt x="1188" y="1715"/>
                </a:lnTo>
                <a:lnTo>
                  <a:pt x="1127" y="1732"/>
                </a:lnTo>
                <a:lnTo>
                  <a:pt x="1079" y="1742"/>
                </a:lnTo>
                <a:lnTo>
                  <a:pt x="1035" y="1749"/>
                </a:lnTo>
                <a:close/>
                <a:moveTo>
                  <a:pt x="1560" y="1465"/>
                </a:moveTo>
                <a:lnTo>
                  <a:pt x="1560" y="1465"/>
                </a:lnTo>
                <a:lnTo>
                  <a:pt x="1553" y="1475"/>
                </a:lnTo>
                <a:lnTo>
                  <a:pt x="1543" y="1478"/>
                </a:lnTo>
                <a:lnTo>
                  <a:pt x="1533" y="1482"/>
                </a:lnTo>
                <a:lnTo>
                  <a:pt x="1489" y="1434"/>
                </a:lnTo>
                <a:lnTo>
                  <a:pt x="1489" y="1434"/>
                </a:lnTo>
                <a:lnTo>
                  <a:pt x="1509" y="1414"/>
                </a:lnTo>
                <a:lnTo>
                  <a:pt x="1526" y="1390"/>
                </a:lnTo>
                <a:lnTo>
                  <a:pt x="1556" y="1343"/>
                </a:lnTo>
                <a:lnTo>
                  <a:pt x="1583" y="1289"/>
                </a:lnTo>
                <a:lnTo>
                  <a:pt x="1607" y="1238"/>
                </a:lnTo>
                <a:lnTo>
                  <a:pt x="1641" y="1150"/>
                </a:lnTo>
                <a:lnTo>
                  <a:pt x="1654" y="1116"/>
                </a:lnTo>
                <a:lnTo>
                  <a:pt x="1039" y="1116"/>
                </a:lnTo>
                <a:lnTo>
                  <a:pt x="1039" y="1042"/>
                </a:lnTo>
                <a:lnTo>
                  <a:pt x="1654" y="1042"/>
                </a:lnTo>
                <a:lnTo>
                  <a:pt x="1654" y="1042"/>
                </a:lnTo>
                <a:lnTo>
                  <a:pt x="1678" y="1042"/>
                </a:lnTo>
                <a:lnTo>
                  <a:pt x="1722" y="1042"/>
                </a:lnTo>
                <a:lnTo>
                  <a:pt x="1722" y="1042"/>
                </a:lnTo>
                <a:lnTo>
                  <a:pt x="1732" y="1045"/>
                </a:lnTo>
                <a:lnTo>
                  <a:pt x="1736" y="1048"/>
                </a:lnTo>
                <a:lnTo>
                  <a:pt x="1739" y="1059"/>
                </a:lnTo>
                <a:lnTo>
                  <a:pt x="1739" y="1069"/>
                </a:lnTo>
                <a:lnTo>
                  <a:pt x="1739" y="1072"/>
                </a:lnTo>
                <a:lnTo>
                  <a:pt x="1739" y="1072"/>
                </a:lnTo>
                <a:lnTo>
                  <a:pt x="1729" y="1116"/>
                </a:lnTo>
                <a:lnTo>
                  <a:pt x="1722" y="1157"/>
                </a:lnTo>
                <a:lnTo>
                  <a:pt x="1695" y="1231"/>
                </a:lnTo>
                <a:lnTo>
                  <a:pt x="1668" y="1295"/>
                </a:lnTo>
                <a:lnTo>
                  <a:pt x="1641" y="1350"/>
                </a:lnTo>
                <a:lnTo>
                  <a:pt x="1610" y="1397"/>
                </a:lnTo>
                <a:lnTo>
                  <a:pt x="1587" y="1431"/>
                </a:lnTo>
                <a:lnTo>
                  <a:pt x="1560" y="1465"/>
                </a:lnTo>
                <a:lnTo>
                  <a:pt x="1560" y="1465"/>
                </a:lnTo>
                <a:close/>
              </a:path>
            </a:pathLst>
          </a:custGeom>
          <a:solidFill>
            <a:schemeClr val="accent5">
              <a:alpha val="52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Freeform 440"/>
          <p:cNvSpPr>
            <a:spLocks noEditPoints="1"/>
          </p:cNvSpPr>
          <p:nvPr/>
        </p:nvSpPr>
        <p:spPr>
          <a:xfrm>
            <a:off x="1214414" y="2538027"/>
            <a:ext cx="7929586" cy="4319973"/>
          </a:xfrm>
          <a:custGeom>
            <a:avLst/>
            <a:gdLst/>
            <a:cxnLst>
              <a:cxn ang="0">
                <a:pos x="5439" y="1803"/>
              </a:cxn>
              <a:cxn ang="0">
                <a:pos x="5609" y="1559"/>
              </a:cxn>
              <a:cxn ang="0">
                <a:pos x="5151" y="347"/>
              </a:cxn>
              <a:cxn ang="0">
                <a:pos x="4594" y="67"/>
              </a:cxn>
              <a:cxn ang="0">
                <a:pos x="4040" y="532"/>
              </a:cxn>
              <a:cxn ang="0">
                <a:pos x="3092" y="1205"/>
              </a:cxn>
              <a:cxn ang="0">
                <a:pos x="2323" y="1566"/>
              </a:cxn>
              <a:cxn ang="0">
                <a:pos x="1451" y="1892"/>
              </a:cxn>
              <a:cxn ang="0">
                <a:pos x="762" y="2033"/>
              </a:cxn>
              <a:cxn ang="0">
                <a:pos x="29" y="2053"/>
              </a:cxn>
              <a:cxn ang="0">
                <a:pos x="606" y="2675"/>
              </a:cxn>
              <a:cxn ang="0">
                <a:pos x="199" y="2675"/>
              </a:cxn>
              <a:cxn ang="0">
                <a:pos x="474" y="2874"/>
              </a:cxn>
              <a:cxn ang="0">
                <a:pos x="259" y="2955"/>
              </a:cxn>
              <a:cxn ang="0">
                <a:pos x="1657" y="3118"/>
              </a:cxn>
              <a:cxn ang="0">
                <a:pos x="4388" y="3088"/>
              </a:cxn>
              <a:cxn ang="0">
                <a:pos x="4809" y="2682"/>
              </a:cxn>
              <a:cxn ang="0">
                <a:pos x="5667" y="2659"/>
              </a:cxn>
              <a:cxn ang="0">
                <a:pos x="850" y="2932"/>
              </a:cxn>
              <a:cxn ang="0">
                <a:pos x="5386" y="1722"/>
              </a:cxn>
              <a:cxn ang="0">
                <a:pos x="5269" y="1588"/>
              </a:cxn>
              <a:cxn ang="0">
                <a:pos x="5202" y="1270"/>
              </a:cxn>
              <a:cxn ang="0">
                <a:pos x="5216" y="783"/>
              </a:cxn>
              <a:cxn ang="0">
                <a:pos x="5151" y="982"/>
              </a:cxn>
              <a:cxn ang="0">
                <a:pos x="4735" y="1566"/>
              </a:cxn>
              <a:cxn ang="0">
                <a:pos x="4920" y="924"/>
              </a:cxn>
              <a:cxn ang="0">
                <a:pos x="4994" y="718"/>
              </a:cxn>
              <a:cxn ang="0">
                <a:pos x="4860" y="548"/>
              </a:cxn>
              <a:cxn ang="0">
                <a:pos x="4795" y="347"/>
              </a:cxn>
              <a:cxn ang="0">
                <a:pos x="4476" y="872"/>
              </a:cxn>
              <a:cxn ang="0">
                <a:pos x="4328" y="1205"/>
              </a:cxn>
              <a:cxn ang="0">
                <a:pos x="4366" y="1197"/>
              </a:cxn>
              <a:cxn ang="0">
                <a:pos x="4270" y="613"/>
              </a:cxn>
              <a:cxn ang="0">
                <a:pos x="3995" y="1337"/>
              </a:cxn>
              <a:cxn ang="0">
                <a:pos x="3248" y="2431"/>
              </a:cxn>
              <a:cxn ang="0">
                <a:pos x="3255" y="1758"/>
              </a:cxn>
              <a:cxn ang="0">
                <a:pos x="3604" y="1197"/>
              </a:cxn>
              <a:cxn ang="0">
                <a:pos x="3877" y="975"/>
              </a:cxn>
              <a:cxn ang="0">
                <a:pos x="4129" y="687"/>
              </a:cxn>
              <a:cxn ang="0">
                <a:pos x="3581" y="1145"/>
              </a:cxn>
              <a:cxn ang="0">
                <a:pos x="3114" y="1353"/>
              </a:cxn>
              <a:cxn ang="0">
                <a:pos x="2804" y="1500"/>
              </a:cxn>
              <a:cxn ang="0">
                <a:pos x="2368" y="1581"/>
              </a:cxn>
              <a:cxn ang="0">
                <a:pos x="2271" y="1789"/>
              </a:cxn>
              <a:cxn ang="0">
                <a:pos x="1880" y="1892"/>
              </a:cxn>
              <a:cxn ang="0">
                <a:pos x="925" y="2040"/>
              </a:cxn>
              <a:cxn ang="0">
                <a:pos x="1140" y="2046"/>
              </a:cxn>
              <a:cxn ang="0">
                <a:pos x="1406" y="2120"/>
              </a:cxn>
              <a:cxn ang="0">
                <a:pos x="1391" y="3102"/>
              </a:cxn>
              <a:cxn ang="0">
                <a:pos x="1672" y="2342"/>
              </a:cxn>
              <a:cxn ang="0">
                <a:pos x="2057" y="2615"/>
              </a:cxn>
              <a:cxn ang="0">
                <a:pos x="2271" y="1883"/>
              </a:cxn>
              <a:cxn ang="0">
                <a:pos x="2694" y="2534"/>
              </a:cxn>
              <a:cxn ang="0">
                <a:pos x="3832" y="2283"/>
              </a:cxn>
              <a:cxn ang="0">
                <a:pos x="4004" y="2149"/>
              </a:cxn>
              <a:cxn ang="0">
                <a:pos x="4514" y="1087"/>
              </a:cxn>
              <a:cxn ang="0">
                <a:pos x="4558" y="1241"/>
              </a:cxn>
              <a:cxn ang="0">
                <a:pos x="4321" y="2467"/>
              </a:cxn>
              <a:cxn ang="0">
                <a:pos x="4284" y="2246"/>
              </a:cxn>
              <a:cxn ang="0">
                <a:pos x="4860" y="1597"/>
              </a:cxn>
              <a:cxn ang="0">
                <a:pos x="5298" y="1264"/>
              </a:cxn>
              <a:cxn ang="0">
                <a:pos x="5090" y="2467"/>
              </a:cxn>
              <a:cxn ang="0">
                <a:pos x="5343" y="2046"/>
              </a:cxn>
            </a:cxnLst>
            <a:rect l="0" t="0" r="r" b="b"/>
            <a:pathLst>
              <a:path w="5760" h="3138">
                <a:moveTo>
                  <a:pt x="5757" y="2187"/>
                </a:moveTo>
                <a:lnTo>
                  <a:pt x="5750" y="2187"/>
                </a:lnTo>
                <a:lnTo>
                  <a:pt x="5734" y="2187"/>
                </a:lnTo>
                <a:lnTo>
                  <a:pt x="5727" y="2194"/>
                </a:lnTo>
                <a:lnTo>
                  <a:pt x="5712" y="2194"/>
                </a:lnTo>
                <a:lnTo>
                  <a:pt x="5683" y="2201"/>
                </a:lnTo>
                <a:lnTo>
                  <a:pt x="5654" y="2210"/>
                </a:lnTo>
                <a:lnTo>
                  <a:pt x="5623" y="2216"/>
                </a:lnTo>
                <a:lnTo>
                  <a:pt x="5564" y="2223"/>
                </a:lnTo>
                <a:lnTo>
                  <a:pt x="5535" y="2223"/>
                </a:lnTo>
                <a:lnTo>
                  <a:pt x="5497" y="2232"/>
                </a:lnTo>
                <a:lnTo>
                  <a:pt x="5527" y="2223"/>
                </a:lnTo>
                <a:lnTo>
                  <a:pt x="5557" y="2216"/>
                </a:lnTo>
                <a:lnTo>
                  <a:pt x="5580" y="2210"/>
                </a:lnTo>
                <a:lnTo>
                  <a:pt x="5609" y="2201"/>
                </a:lnTo>
                <a:lnTo>
                  <a:pt x="5667" y="2194"/>
                </a:lnTo>
                <a:lnTo>
                  <a:pt x="5727" y="2187"/>
                </a:lnTo>
                <a:lnTo>
                  <a:pt x="5727" y="2180"/>
                </a:lnTo>
                <a:lnTo>
                  <a:pt x="5734" y="2172"/>
                </a:lnTo>
                <a:lnTo>
                  <a:pt x="5741" y="2172"/>
                </a:lnTo>
                <a:lnTo>
                  <a:pt x="5757" y="2172"/>
                </a:lnTo>
                <a:lnTo>
                  <a:pt x="5760" y="2172"/>
                </a:lnTo>
                <a:lnTo>
                  <a:pt x="5760" y="2136"/>
                </a:lnTo>
                <a:lnTo>
                  <a:pt x="5757" y="2136"/>
                </a:lnTo>
                <a:lnTo>
                  <a:pt x="5741" y="2143"/>
                </a:lnTo>
                <a:lnTo>
                  <a:pt x="5734" y="2143"/>
                </a:lnTo>
                <a:lnTo>
                  <a:pt x="5727" y="2149"/>
                </a:lnTo>
                <a:lnTo>
                  <a:pt x="5719" y="2149"/>
                </a:lnTo>
                <a:lnTo>
                  <a:pt x="5712" y="2149"/>
                </a:lnTo>
                <a:lnTo>
                  <a:pt x="5705" y="2149"/>
                </a:lnTo>
                <a:lnTo>
                  <a:pt x="5705" y="2143"/>
                </a:lnTo>
                <a:lnTo>
                  <a:pt x="5712" y="2136"/>
                </a:lnTo>
                <a:lnTo>
                  <a:pt x="5719" y="2136"/>
                </a:lnTo>
                <a:lnTo>
                  <a:pt x="5727" y="2136"/>
                </a:lnTo>
                <a:lnTo>
                  <a:pt x="5734" y="2136"/>
                </a:lnTo>
                <a:lnTo>
                  <a:pt x="5741" y="2136"/>
                </a:lnTo>
                <a:lnTo>
                  <a:pt x="5741" y="2127"/>
                </a:lnTo>
                <a:lnTo>
                  <a:pt x="5750" y="2127"/>
                </a:lnTo>
                <a:lnTo>
                  <a:pt x="5757" y="2127"/>
                </a:lnTo>
                <a:lnTo>
                  <a:pt x="5760" y="2127"/>
                </a:lnTo>
                <a:lnTo>
                  <a:pt x="5760" y="2062"/>
                </a:lnTo>
                <a:lnTo>
                  <a:pt x="5757" y="2062"/>
                </a:lnTo>
                <a:lnTo>
                  <a:pt x="5757" y="2069"/>
                </a:lnTo>
                <a:lnTo>
                  <a:pt x="5750" y="2076"/>
                </a:lnTo>
                <a:lnTo>
                  <a:pt x="5741" y="2084"/>
                </a:lnTo>
                <a:lnTo>
                  <a:pt x="5734" y="2084"/>
                </a:lnTo>
                <a:lnTo>
                  <a:pt x="5727" y="2084"/>
                </a:lnTo>
                <a:lnTo>
                  <a:pt x="5719" y="2084"/>
                </a:lnTo>
                <a:lnTo>
                  <a:pt x="5727" y="2076"/>
                </a:lnTo>
                <a:lnTo>
                  <a:pt x="5734" y="2062"/>
                </a:lnTo>
                <a:lnTo>
                  <a:pt x="5727" y="2053"/>
                </a:lnTo>
                <a:lnTo>
                  <a:pt x="5727" y="2046"/>
                </a:lnTo>
                <a:lnTo>
                  <a:pt x="5719" y="2040"/>
                </a:lnTo>
                <a:lnTo>
                  <a:pt x="5712" y="2040"/>
                </a:lnTo>
                <a:lnTo>
                  <a:pt x="5705" y="2040"/>
                </a:lnTo>
                <a:lnTo>
                  <a:pt x="5698" y="2033"/>
                </a:lnTo>
                <a:lnTo>
                  <a:pt x="5690" y="2033"/>
                </a:lnTo>
                <a:lnTo>
                  <a:pt x="5683" y="2033"/>
                </a:lnTo>
                <a:lnTo>
                  <a:pt x="5683" y="2024"/>
                </a:lnTo>
                <a:lnTo>
                  <a:pt x="5690" y="2010"/>
                </a:lnTo>
                <a:lnTo>
                  <a:pt x="5690" y="2002"/>
                </a:lnTo>
                <a:lnTo>
                  <a:pt x="5683" y="1995"/>
                </a:lnTo>
                <a:lnTo>
                  <a:pt x="5683" y="1988"/>
                </a:lnTo>
                <a:lnTo>
                  <a:pt x="5676" y="1988"/>
                </a:lnTo>
                <a:lnTo>
                  <a:pt x="5667" y="1988"/>
                </a:lnTo>
                <a:lnTo>
                  <a:pt x="5660" y="1988"/>
                </a:lnTo>
                <a:lnTo>
                  <a:pt x="5645" y="1988"/>
                </a:lnTo>
                <a:lnTo>
                  <a:pt x="5623" y="1988"/>
                </a:lnTo>
                <a:lnTo>
                  <a:pt x="5609" y="1995"/>
                </a:lnTo>
                <a:lnTo>
                  <a:pt x="5593" y="1995"/>
                </a:lnTo>
                <a:lnTo>
                  <a:pt x="5580" y="2002"/>
                </a:lnTo>
                <a:lnTo>
                  <a:pt x="5564" y="2010"/>
                </a:lnTo>
                <a:lnTo>
                  <a:pt x="5542" y="2010"/>
                </a:lnTo>
                <a:lnTo>
                  <a:pt x="5542" y="2002"/>
                </a:lnTo>
                <a:lnTo>
                  <a:pt x="5549" y="2002"/>
                </a:lnTo>
                <a:lnTo>
                  <a:pt x="5557" y="2002"/>
                </a:lnTo>
                <a:lnTo>
                  <a:pt x="5571" y="1995"/>
                </a:lnTo>
                <a:lnTo>
                  <a:pt x="5580" y="1995"/>
                </a:lnTo>
                <a:lnTo>
                  <a:pt x="5593" y="1988"/>
                </a:lnTo>
                <a:lnTo>
                  <a:pt x="5616" y="1979"/>
                </a:lnTo>
                <a:lnTo>
                  <a:pt x="5623" y="1973"/>
                </a:lnTo>
                <a:lnTo>
                  <a:pt x="5638" y="1973"/>
                </a:lnTo>
                <a:lnTo>
                  <a:pt x="5638" y="1966"/>
                </a:lnTo>
                <a:lnTo>
                  <a:pt x="5631" y="1957"/>
                </a:lnTo>
                <a:lnTo>
                  <a:pt x="5623" y="1957"/>
                </a:lnTo>
                <a:lnTo>
                  <a:pt x="5623" y="1966"/>
                </a:lnTo>
                <a:lnTo>
                  <a:pt x="5616" y="1966"/>
                </a:lnTo>
                <a:lnTo>
                  <a:pt x="5609" y="1966"/>
                </a:lnTo>
                <a:lnTo>
                  <a:pt x="5600" y="1966"/>
                </a:lnTo>
                <a:lnTo>
                  <a:pt x="5631" y="1950"/>
                </a:lnTo>
                <a:lnTo>
                  <a:pt x="5623" y="1943"/>
                </a:lnTo>
                <a:lnTo>
                  <a:pt x="5616" y="1943"/>
                </a:lnTo>
                <a:lnTo>
                  <a:pt x="5600" y="1937"/>
                </a:lnTo>
                <a:lnTo>
                  <a:pt x="5593" y="1928"/>
                </a:lnTo>
                <a:lnTo>
                  <a:pt x="5587" y="1928"/>
                </a:lnTo>
                <a:lnTo>
                  <a:pt x="5580" y="1928"/>
                </a:lnTo>
                <a:lnTo>
                  <a:pt x="5580" y="1937"/>
                </a:lnTo>
                <a:lnTo>
                  <a:pt x="5571" y="1937"/>
                </a:lnTo>
                <a:lnTo>
                  <a:pt x="5564" y="1937"/>
                </a:lnTo>
                <a:lnTo>
                  <a:pt x="5557" y="1943"/>
                </a:lnTo>
                <a:lnTo>
                  <a:pt x="5542" y="1943"/>
                </a:lnTo>
                <a:lnTo>
                  <a:pt x="5535" y="1943"/>
                </a:lnTo>
                <a:lnTo>
                  <a:pt x="5527" y="1943"/>
                </a:lnTo>
                <a:lnTo>
                  <a:pt x="5520" y="1943"/>
                </a:lnTo>
                <a:lnTo>
                  <a:pt x="5513" y="1943"/>
                </a:lnTo>
                <a:lnTo>
                  <a:pt x="5475" y="1950"/>
                </a:lnTo>
                <a:lnTo>
                  <a:pt x="5446" y="1966"/>
                </a:lnTo>
                <a:lnTo>
                  <a:pt x="5417" y="1973"/>
                </a:lnTo>
                <a:lnTo>
                  <a:pt x="5379" y="1979"/>
                </a:lnTo>
                <a:lnTo>
                  <a:pt x="5343" y="1988"/>
                </a:lnTo>
                <a:lnTo>
                  <a:pt x="5312" y="1988"/>
                </a:lnTo>
                <a:lnTo>
                  <a:pt x="5238" y="1995"/>
                </a:lnTo>
                <a:lnTo>
                  <a:pt x="5238" y="1988"/>
                </a:lnTo>
                <a:lnTo>
                  <a:pt x="5260" y="1979"/>
                </a:lnTo>
                <a:lnTo>
                  <a:pt x="5290" y="1973"/>
                </a:lnTo>
                <a:lnTo>
                  <a:pt x="5343" y="1966"/>
                </a:lnTo>
                <a:lnTo>
                  <a:pt x="5386" y="1957"/>
                </a:lnTo>
                <a:lnTo>
                  <a:pt x="5439" y="1943"/>
                </a:lnTo>
                <a:lnTo>
                  <a:pt x="5446" y="1943"/>
                </a:lnTo>
                <a:lnTo>
                  <a:pt x="5453" y="1950"/>
                </a:lnTo>
                <a:lnTo>
                  <a:pt x="5461" y="1943"/>
                </a:lnTo>
                <a:lnTo>
                  <a:pt x="5468" y="1943"/>
                </a:lnTo>
                <a:lnTo>
                  <a:pt x="5484" y="1943"/>
                </a:lnTo>
                <a:lnTo>
                  <a:pt x="5497" y="1937"/>
                </a:lnTo>
                <a:lnTo>
                  <a:pt x="5504" y="1928"/>
                </a:lnTo>
                <a:lnTo>
                  <a:pt x="5520" y="1928"/>
                </a:lnTo>
                <a:lnTo>
                  <a:pt x="5520" y="1921"/>
                </a:lnTo>
                <a:lnTo>
                  <a:pt x="5527" y="1921"/>
                </a:lnTo>
                <a:lnTo>
                  <a:pt x="5535" y="1921"/>
                </a:lnTo>
                <a:lnTo>
                  <a:pt x="5542" y="1921"/>
                </a:lnTo>
                <a:lnTo>
                  <a:pt x="5549" y="1921"/>
                </a:lnTo>
                <a:lnTo>
                  <a:pt x="5557" y="1921"/>
                </a:lnTo>
                <a:lnTo>
                  <a:pt x="5564" y="1921"/>
                </a:lnTo>
                <a:lnTo>
                  <a:pt x="5564" y="1914"/>
                </a:lnTo>
                <a:lnTo>
                  <a:pt x="5571" y="1899"/>
                </a:lnTo>
                <a:lnTo>
                  <a:pt x="5580" y="1892"/>
                </a:lnTo>
                <a:lnTo>
                  <a:pt x="5587" y="1892"/>
                </a:lnTo>
                <a:lnTo>
                  <a:pt x="5580" y="1883"/>
                </a:lnTo>
                <a:lnTo>
                  <a:pt x="5580" y="1876"/>
                </a:lnTo>
                <a:lnTo>
                  <a:pt x="5571" y="1870"/>
                </a:lnTo>
                <a:lnTo>
                  <a:pt x="5564" y="1870"/>
                </a:lnTo>
                <a:lnTo>
                  <a:pt x="5549" y="1863"/>
                </a:lnTo>
                <a:lnTo>
                  <a:pt x="5542" y="1863"/>
                </a:lnTo>
                <a:lnTo>
                  <a:pt x="5527" y="1863"/>
                </a:lnTo>
                <a:lnTo>
                  <a:pt x="5520" y="1863"/>
                </a:lnTo>
                <a:lnTo>
                  <a:pt x="5513" y="1854"/>
                </a:lnTo>
                <a:lnTo>
                  <a:pt x="5520" y="1854"/>
                </a:lnTo>
                <a:lnTo>
                  <a:pt x="5527" y="1847"/>
                </a:lnTo>
                <a:lnTo>
                  <a:pt x="5527" y="1840"/>
                </a:lnTo>
                <a:lnTo>
                  <a:pt x="5535" y="1840"/>
                </a:lnTo>
                <a:lnTo>
                  <a:pt x="5535" y="1825"/>
                </a:lnTo>
                <a:lnTo>
                  <a:pt x="5535" y="1818"/>
                </a:lnTo>
                <a:lnTo>
                  <a:pt x="5535" y="1809"/>
                </a:lnTo>
                <a:lnTo>
                  <a:pt x="5535" y="1803"/>
                </a:lnTo>
                <a:lnTo>
                  <a:pt x="5542" y="1796"/>
                </a:lnTo>
                <a:lnTo>
                  <a:pt x="5542" y="1789"/>
                </a:lnTo>
                <a:lnTo>
                  <a:pt x="5535" y="1789"/>
                </a:lnTo>
                <a:lnTo>
                  <a:pt x="5535" y="1796"/>
                </a:lnTo>
                <a:lnTo>
                  <a:pt x="5527" y="1796"/>
                </a:lnTo>
                <a:lnTo>
                  <a:pt x="5520" y="1803"/>
                </a:lnTo>
                <a:lnTo>
                  <a:pt x="5513" y="1803"/>
                </a:lnTo>
                <a:lnTo>
                  <a:pt x="5504" y="1803"/>
                </a:lnTo>
                <a:lnTo>
                  <a:pt x="5484" y="1796"/>
                </a:lnTo>
                <a:lnTo>
                  <a:pt x="5475" y="1796"/>
                </a:lnTo>
                <a:lnTo>
                  <a:pt x="5468" y="1796"/>
                </a:lnTo>
                <a:lnTo>
                  <a:pt x="5461" y="1803"/>
                </a:lnTo>
                <a:lnTo>
                  <a:pt x="5453" y="1803"/>
                </a:lnTo>
                <a:lnTo>
                  <a:pt x="5446" y="1803"/>
                </a:lnTo>
                <a:lnTo>
                  <a:pt x="5439" y="1803"/>
                </a:lnTo>
                <a:lnTo>
                  <a:pt x="5430" y="1803"/>
                </a:lnTo>
                <a:lnTo>
                  <a:pt x="5423" y="1803"/>
                </a:lnTo>
                <a:lnTo>
                  <a:pt x="5417" y="1796"/>
                </a:lnTo>
                <a:lnTo>
                  <a:pt x="5417" y="1789"/>
                </a:lnTo>
                <a:lnTo>
                  <a:pt x="5423" y="1789"/>
                </a:lnTo>
                <a:lnTo>
                  <a:pt x="5423" y="1780"/>
                </a:lnTo>
                <a:lnTo>
                  <a:pt x="5439" y="1780"/>
                </a:lnTo>
                <a:lnTo>
                  <a:pt x="5461" y="1773"/>
                </a:lnTo>
                <a:lnTo>
                  <a:pt x="5475" y="1773"/>
                </a:lnTo>
                <a:lnTo>
                  <a:pt x="5490" y="1767"/>
                </a:lnTo>
                <a:lnTo>
                  <a:pt x="5504" y="1780"/>
                </a:lnTo>
                <a:lnTo>
                  <a:pt x="5504" y="1789"/>
                </a:lnTo>
                <a:lnTo>
                  <a:pt x="5513" y="1780"/>
                </a:lnTo>
                <a:lnTo>
                  <a:pt x="5520" y="1780"/>
                </a:lnTo>
                <a:lnTo>
                  <a:pt x="5520" y="1773"/>
                </a:lnTo>
                <a:lnTo>
                  <a:pt x="5527" y="1773"/>
                </a:lnTo>
                <a:lnTo>
                  <a:pt x="5527" y="1767"/>
                </a:lnTo>
                <a:lnTo>
                  <a:pt x="5527" y="1758"/>
                </a:lnTo>
                <a:lnTo>
                  <a:pt x="5527" y="1751"/>
                </a:lnTo>
                <a:lnTo>
                  <a:pt x="5527" y="1744"/>
                </a:lnTo>
                <a:lnTo>
                  <a:pt x="5520" y="1736"/>
                </a:lnTo>
                <a:lnTo>
                  <a:pt x="5513" y="1736"/>
                </a:lnTo>
                <a:lnTo>
                  <a:pt x="5504" y="1736"/>
                </a:lnTo>
                <a:lnTo>
                  <a:pt x="5497" y="1736"/>
                </a:lnTo>
                <a:lnTo>
                  <a:pt x="5504" y="1713"/>
                </a:lnTo>
                <a:lnTo>
                  <a:pt x="5497" y="1706"/>
                </a:lnTo>
                <a:lnTo>
                  <a:pt x="5497" y="1700"/>
                </a:lnTo>
                <a:lnTo>
                  <a:pt x="5484" y="1693"/>
                </a:lnTo>
                <a:lnTo>
                  <a:pt x="5475" y="1684"/>
                </a:lnTo>
                <a:lnTo>
                  <a:pt x="5461" y="1670"/>
                </a:lnTo>
                <a:lnTo>
                  <a:pt x="5461" y="1662"/>
                </a:lnTo>
                <a:lnTo>
                  <a:pt x="5468" y="1655"/>
                </a:lnTo>
                <a:lnTo>
                  <a:pt x="5475" y="1662"/>
                </a:lnTo>
                <a:lnTo>
                  <a:pt x="5484" y="1670"/>
                </a:lnTo>
                <a:lnTo>
                  <a:pt x="5490" y="1677"/>
                </a:lnTo>
                <a:lnTo>
                  <a:pt x="5497" y="1684"/>
                </a:lnTo>
                <a:lnTo>
                  <a:pt x="5504" y="1706"/>
                </a:lnTo>
                <a:lnTo>
                  <a:pt x="5513" y="1722"/>
                </a:lnTo>
                <a:lnTo>
                  <a:pt x="5520" y="1729"/>
                </a:lnTo>
                <a:lnTo>
                  <a:pt x="5527" y="1729"/>
                </a:lnTo>
                <a:lnTo>
                  <a:pt x="5542" y="1744"/>
                </a:lnTo>
                <a:lnTo>
                  <a:pt x="5549" y="1758"/>
                </a:lnTo>
                <a:lnTo>
                  <a:pt x="5557" y="1767"/>
                </a:lnTo>
                <a:lnTo>
                  <a:pt x="5564" y="1767"/>
                </a:lnTo>
                <a:lnTo>
                  <a:pt x="5571" y="1773"/>
                </a:lnTo>
                <a:lnTo>
                  <a:pt x="5571" y="1780"/>
                </a:lnTo>
                <a:lnTo>
                  <a:pt x="5580" y="1780"/>
                </a:lnTo>
                <a:lnTo>
                  <a:pt x="5580" y="1773"/>
                </a:lnTo>
                <a:lnTo>
                  <a:pt x="5587" y="1773"/>
                </a:lnTo>
                <a:lnTo>
                  <a:pt x="5593" y="1767"/>
                </a:lnTo>
                <a:lnTo>
                  <a:pt x="5600" y="1767"/>
                </a:lnTo>
                <a:lnTo>
                  <a:pt x="5593" y="1780"/>
                </a:lnTo>
                <a:lnTo>
                  <a:pt x="5593" y="1789"/>
                </a:lnTo>
                <a:lnTo>
                  <a:pt x="5593" y="1796"/>
                </a:lnTo>
                <a:lnTo>
                  <a:pt x="5587" y="1803"/>
                </a:lnTo>
                <a:lnTo>
                  <a:pt x="5587" y="1809"/>
                </a:lnTo>
                <a:lnTo>
                  <a:pt x="5593" y="1818"/>
                </a:lnTo>
                <a:lnTo>
                  <a:pt x="5593" y="1825"/>
                </a:lnTo>
                <a:lnTo>
                  <a:pt x="5593" y="1832"/>
                </a:lnTo>
                <a:lnTo>
                  <a:pt x="5593" y="1840"/>
                </a:lnTo>
                <a:lnTo>
                  <a:pt x="5593" y="1847"/>
                </a:lnTo>
                <a:lnTo>
                  <a:pt x="5593" y="1854"/>
                </a:lnTo>
                <a:lnTo>
                  <a:pt x="5600" y="1854"/>
                </a:lnTo>
                <a:lnTo>
                  <a:pt x="5600" y="1847"/>
                </a:lnTo>
                <a:lnTo>
                  <a:pt x="5609" y="1847"/>
                </a:lnTo>
                <a:lnTo>
                  <a:pt x="5609" y="1840"/>
                </a:lnTo>
                <a:lnTo>
                  <a:pt x="5616" y="1840"/>
                </a:lnTo>
                <a:lnTo>
                  <a:pt x="5623" y="1840"/>
                </a:lnTo>
                <a:lnTo>
                  <a:pt x="5631" y="1840"/>
                </a:lnTo>
                <a:lnTo>
                  <a:pt x="5645" y="1840"/>
                </a:lnTo>
                <a:lnTo>
                  <a:pt x="5645" y="1847"/>
                </a:lnTo>
                <a:lnTo>
                  <a:pt x="5638" y="1847"/>
                </a:lnTo>
                <a:lnTo>
                  <a:pt x="5631" y="1854"/>
                </a:lnTo>
                <a:lnTo>
                  <a:pt x="5631" y="1870"/>
                </a:lnTo>
                <a:lnTo>
                  <a:pt x="5631" y="1876"/>
                </a:lnTo>
                <a:lnTo>
                  <a:pt x="5631" y="1883"/>
                </a:lnTo>
                <a:lnTo>
                  <a:pt x="5638" y="1883"/>
                </a:lnTo>
                <a:lnTo>
                  <a:pt x="5638" y="1892"/>
                </a:lnTo>
                <a:lnTo>
                  <a:pt x="5645" y="1892"/>
                </a:lnTo>
                <a:lnTo>
                  <a:pt x="5645" y="1899"/>
                </a:lnTo>
                <a:lnTo>
                  <a:pt x="5654" y="1899"/>
                </a:lnTo>
                <a:lnTo>
                  <a:pt x="5660" y="1899"/>
                </a:lnTo>
                <a:lnTo>
                  <a:pt x="5667" y="1899"/>
                </a:lnTo>
                <a:lnTo>
                  <a:pt x="5683" y="1899"/>
                </a:lnTo>
                <a:lnTo>
                  <a:pt x="5690" y="1899"/>
                </a:lnTo>
                <a:lnTo>
                  <a:pt x="5698" y="1899"/>
                </a:lnTo>
                <a:lnTo>
                  <a:pt x="5698" y="1906"/>
                </a:lnTo>
                <a:lnTo>
                  <a:pt x="5690" y="1914"/>
                </a:lnTo>
                <a:lnTo>
                  <a:pt x="5690" y="1921"/>
                </a:lnTo>
                <a:lnTo>
                  <a:pt x="5683" y="1921"/>
                </a:lnTo>
                <a:lnTo>
                  <a:pt x="5683" y="1928"/>
                </a:lnTo>
                <a:lnTo>
                  <a:pt x="5676" y="1928"/>
                </a:lnTo>
                <a:lnTo>
                  <a:pt x="5676" y="1937"/>
                </a:lnTo>
                <a:lnTo>
                  <a:pt x="5667" y="1943"/>
                </a:lnTo>
                <a:lnTo>
                  <a:pt x="5667" y="1950"/>
                </a:lnTo>
                <a:lnTo>
                  <a:pt x="5676" y="1950"/>
                </a:lnTo>
                <a:lnTo>
                  <a:pt x="5683" y="1957"/>
                </a:lnTo>
                <a:lnTo>
                  <a:pt x="5683" y="1966"/>
                </a:lnTo>
                <a:lnTo>
                  <a:pt x="5690" y="1973"/>
                </a:lnTo>
                <a:lnTo>
                  <a:pt x="5698" y="1973"/>
                </a:lnTo>
                <a:lnTo>
                  <a:pt x="5705" y="1973"/>
                </a:lnTo>
                <a:lnTo>
                  <a:pt x="5712" y="1966"/>
                </a:lnTo>
                <a:lnTo>
                  <a:pt x="5719" y="1966"/>
                </a:lnTo>
                <a:lnTo>
                  <a:pt x="5727" y="1966"/>
                </a:lnTo>
                <a:lnTo>
                  <a:pt x="5734" y="1966"/>
                </a:lnTo>
                <a:lnTo>
                  <a:pt x="5741" y="1966"/>
                </a:lnTo>
                <a:lnTo>
                  <a:pt x="5727" y="2010"/>
                </a:lnTo>
                <a:lnTo>
                  <a:pt x="5727" y="2017"/>
                </a:lnTo>
                <a:lnTo>
                  <a:pt x="5734" y="2024"/>
                </a:lnTo>
                <a:lnTo>
                  <a:pt x="5741" y="2033"/>
                </a:lnTo>
                <a:lnTo>
                  <a:pt x="5750" y="2033"/>
                </a:lnTo>
                <a:lnTo>
                  <a:pt x="5757" y="2040"/>
                </a:lnTo>
                <a:lnTo>
                  <a:pt x="5760" y="2043"/>
                </a:lnTo>
                <a:lnTo>
                  <a:pt x="5760" y="1837"/>
                </a:lnTo>
                <a:lnTo>
                  <a:pt x="5757" y="1832"/>
                </a:lnTo>
                <a:lnTo>
                  <a:pt x="5750" y="1832"/>
                </a:lnTo>
                <a:lnTo>
                  <a:pt x="5741" y="1818"/>
                </a:lnTo>
                <a:lnTo>
                  <a:pt x="5734" y="1809"/>
                </a:lnTo>
                <a:lnTo>
                  <a:pt x="5727" y="1803"/>
                </a:lnTo>
                <a:lnTo>
                  <a:pt x="5719" y="1809"/>
                </a:lnTo>
                <a:lnTo>
                  <a:pt x="5712" y="1809"/>
                </a:lnTo>
                <a:lnTo>
                  <a:pt x="5705" y="1803"/>
                </a:lnTo>
                <a:lnTo>
                  <a:pt x="5705" y="1796"/>
                </a:lnTo>
                <a:lnTo>
                  <a:pt x="5698" y="1789"/>
                </a:lnTo>
                <a:lnTo>
                  <a:pt x="5705" y="1789"/>
                </a:lnTo>
                <a:lnTo>
                  <a:pt x="5712" y="1796"/>
                </a:lnTo>
                <a:lnTo>
                  <a:pt x="5719" y="1796"/>
                </a:lnTo>
                <a:lnTo>
                  <a:pt x="5719" y="1789"/>
                </a:lnTo>
                <a:lnTo>
                  <a:pt x="5712" y="1780"/>
                </a:lnTo>
                <a:lnTo>
                  <a:pt x="5712" y="1767"/>
                </a:lnTo>
                <a:lnTo>
                  <a:pt x="5705" y="1758"/>
                </a:lnTo>
                <a:lnTo>
                  <a:pt x="5690" y="1744"/>
                </a:lnTo>
                <a:lnTo>
                  <a:pt x="5676" y="1722"/>
                </a:lnTo>
                <a:lnTo>
                  <a:pt x="5667" y="1729"/>
                </a:lnTo>
                <a:lnTo>
                  <a:pt x="5660" y="1713"/>
                </a:lnTo>
                <a:lnTo>
                  <a:pt x="5654" y="1713"/>
                </a:lnTo>
                <a:lnTo>
                  <a:pt x="5654" y="1706"/>
                </a:lnTo>
                <a:lnTo>
                  <a:pt x="5654" y="1700"/>
                </a:lnTo>
                <a:lnTo>
                  <a:pt x="5654" y="1693"/>
                </a:lnTo>
                <a:lnTo>
                  <a:pt x="5645" y="1684"/>
                </a:lnTo>
                <a:lnTo>
                  <a:pt x="5645" y="1677"/>
                </a:lnTo>
                <a:lnTo>
                  <a:pt x="5638" y="1677"/>
                </a:lnTo>
                <a:lnTo>
                  <a:pt x="5638" y="1670"/>
                </a:lnTo>
                <a:lnTo>
                  <a:pt x="5638" y="1662"/>
                </a:lnTo>
                <a:lnTo>
                  <a:pt x="5631" y="1662"/>
                </a:lnTo>
                <a:lnTo>
                  <a:pt x="5631" y="1670"/>
                </a:lnTo>
                <a:lnTo>
                  <a:pt x="5623" y="1662"/>
                </a:lnTo>
                <a:lnTo>
                  <a:pt x="5623" y="1655"/>
                </a:lnTo>
                <a:lnTo>
                  <a:pt x="5631" y="1648"/>
                </a:lnTo>
                <a:lnTo>
                  <a:pt x="5631" y="1640"/>
                </a:lnTo>
                <a:lnTo>
                  <a:pt x="5623" y="1640"/>
                </a:lnTo>
                <a:lnTo>
                  <a:pt x="5616" y="1640"/>
                </a:lnTo>
                <a:lnTo>
                  <a:pt x="5616" y="1633"/>
                </a:lnTo>
                <a:lnTo>
                  <a:pt x="5616" y="1626"/>
                </a:lnTo>
                <a:lnTo>
                  <a:pt x="5609" y="1619"/>
                </a:lnTo>
                <a:lnTo>
                  <a:pt x="5600" y="1619"/>
                </a:lnTo>
                <a:lnTo>
                  <a:pt x="5593" y="1619"/>
                </a:lnTo>
                <a:lnTo>
                  <a:pt x="5587" y="1610"/>
                </a:lnTo>
                <a:lnTo>
                  <a:pt x="5593" y="1610"/>
                </a:lnTo>
                <a:lnTo>
                  <a:pt x="5593" y="1603"/>
                </a:lnTo>
                <a:lnTo>
                  <a:pt x="5600" y="1597"/>
                </a:lnTo>
                <a:lnTo>
                  <a:pt x="5609" y="1588"/>
                </a:lnTo>
                <a:lnTo>
                  <a:pt x="5616" y="1588"/>
                </a:lnTo>
                <a:lnTo>
                  <a:pt x="5623" y="1588"/>
                </a:lnTo>
                <a:lnTo>
                  <a:pt x="5623" y="1581"/>
                </a:lnTo>
                <a:lnTo>
                  <a:pt x="5616" y="1574"/>
                </a:lnTo>
                <a:lnTo>
                  <a:pt x="5616" y="1566"/>
                </a:lnTo>
                <a:lnTo>
                  <a:pt x="5616" y="1559"/>
                </a:lnTo>
                <a:lnTo>
                  <a:pt x="5609" y="1559"/>
                </a:lnTo>
                <a:lnTo>
                  <a:pt x="5609" y="1566"/>
                </a:lnTo>
                <a:lnTo>
                  <a:pt x="5609" y="1574"/>
                </a:lnTo>
                <a:lnTo>
                  <a:pt x="5600" y="1574"/>
                </a:lnTo>
                <a:lnTo>
                  <a:pt x="5593" y="1566"/>
                </a:lnTo>
                <a:lnTo>
                  <a:pt x="5587" y="1552"/>
                </a:lnTo>
                <a:lnTo>
                  <a:pt x="5580" y="1530"/>
                </a:lnTo>
                <a:lnTo>
                  <a:pt x="5571" y="1523"/>
                </a:lnTo>
                <a:lnTo>
                  <a:pt x="5564" y="1514"/>
                </a:lnTo>
                <a:lnTo>
                  <a:pt x="5564" y="1507"/>
                </a:lnTo>
                <a:lnTo>
                  <a:pt x="5549" y="1500"/>
                </a:lnTo>
                <a:lnTo>
                  <a:pt x="5557" y="1500"/>
                </a:lnTo>
                <a:lnTo>
                  <a:pt x="5549" y="1485"/>
                </a:lnTo>
                <a:lnTo>
                  <a:pt x="5535" y="1463"/>
                </a:lnTo>
                <a:lnTo>
                  <a:pt x="5527" y="1463"/>
                </a:lnTo>
                <a:lnTo>
                  <a:pt x="5520" y="1456"/>
                </a:lnTo>
                <a:lnTo>
                  <a:pt x="5504" y="1449"/>
                </a:lnTo>
                <a:lnTo>
                  <a:pt x="5497" y="1440"/>
                </a:lnTo>
                <a:lnTo>
                  <a:pt x="5497" y="1434"/>
                </a:lnTo>
                <a:lnTo>
                  <a:pt x="5504" y="1434"/>
                </a:lnTo>
                <a:lnTo>
                  <a:pt x="5513" y="1427"/>
                </a:lnTo>
                <a:lnTo>
                  <a:pt x="5520" y="1427"/>
                </a:lnTo>
                <a:lnTo>
                  <a:pt x="5527" y="1434"/>
                </a:lnTo>
                <a:lnTo>
                  <a:pt x="5535" y="1434"/>
                </a:lnTo>
                <a:lnTo>
                  <a:pt x="5542" y="1440"/>
                </a:lnTo>
                <a:lnTo>
                  <a:pt x="5549" y="1440"/>
                </a:lnTo>
                <a:lnTo>
                  <a:pt x="5549" y="1449"/>
                </a:lnTo>
                <a:lnTo>
                  <a:pt x="5557" y="1449"/>
                </a:lnTo>
                <a:lnTo>
                  <a:pt x="5564" y="1449"/>
                </a:lnTo>
                <a:lnTo>
                  <a:pt x="5571" y="1449"/>
                </a:lnTo>
                <a:lnTo>
                  <a:pt x="5571" y="1440"/>
                </a:lnTo>
                <a:lnTo>
                  <a:pt x="5564" y="1434"/>
                </a:lnTo>
                <a:lnTo>
                  <a:pt x="5557" y="1427"/>
                </a:lnTo>
                <a:lnTo>
                  <a:pt x="5549" y="1418"/>
                </a:lnTo>
                <a:lnTo>
                  <a:pt x="5542" y="1411"/>
                </a:lnTo>
                <a:lnTo>
                  <a:pt x="5542" y="1404"/>
                </a:lnTo>
                <a:lnTo>
                  <a:pt x="5549" y="1404"/>
                </a:lnTo>
                <a:lnTo>
                  <a:pt x="5549" y="1396"/>
                </a:lnTo>
                <a:lnTo>
                  <a:pt x="5542" y="1389"/>
                </a:lnTo>
                <a:lnTo>
                  <a:pt x="5535" y="1382"/>
                </a:lnTo>
                <a:lnTo>
                  <a:pt x="5535" y="1375"/>
                </a:lnTo>
                <a:lnTo>
                  <a:pt x="5527" y="1367"/>
                </a:lnTo>
                <a:lnTo>
                  <a:pt x="5520" y="1367"/>
                </a:lnTo>
                <a:lnTo>
                  <a:pt x="5513" y="1360"/>
                </a:lnTo>
                <a:lnTo>
                  <a:pt x="5504" y="1360"/>
                </a:lnTo>
                <a:lnTo>
                  <a:pt x="5504" y="1353"/>
                </a:lnTo>
                <a:lnTo>
                  <a:pt x="5513" y="1344"/>
                </a:lnTo>
                <a:lnTo>
                  <a:pt x="5520" y="1322"/>
                </a:lnTo>
                <a:lnTo>
                  <a:pt x="5513" y="1322"/>
                </a:lnTo>
                <a:lnTo>
                  <a:pt x="5504" y="1322"/>
                </a:lnTo>
                <a:lnTo>
                  <a:pt x="5504" y="1315"/>
                </a:lnTo>
                <a:lnTo>
                  <a:pt x="5513" y="1315"/>
                </a:lnTo>
                <a:lnTo>
                  <a:pt x="5520" y="1315"/>
                </a:lnTo>
                <a:lnTo>
                  <a:pt x="5513" y="1308"/>
                </a:lnTo>
                <a:lnTo>
                  <a:pt x="5504" y="1293"/>
                </a:lnTo>
                <a:lnTo>
                  <a:pt x="5497" y="1270"/>
                </a:lnTo>
                <a:lnTo>
                  <a:pt x="5490" y="1264"/>
                </a:lnTo>
                <a:lnTo>
                  <a:pt x="5484" y="1257"/>
                </a:lnTo>
                <a:lnTo>
                  <a:pt x="5475" y="1241"/>
                </a:lnTo>
                <a:lnTo>
                  <a:pt x="5468" y="1234"/>
                </a:lnTo>
                <a:lnTo>
                  <a:pt x="5468" y="1241"/>
                </a:lnTo>
                <a:lnTo>
                  <a:pt x="5461" y="1241"/>
                </a:lnTo>
                <a:lnTo>
                  <a:pt x="5461" y="1248"/>
                </a:lnTo>
                <a:lnTo>
                  <a:pt x="5453" y="1241"/>
                </a:lnTo>
                <a:lnTo>
                  <a:pt x="5453" y="1234"/>
                </a:lnTo>
                <a:lnTo>
                  <a:pt x="5453" y="1226"/>
                </a:lnTo>
                <a:lnTo>
                  <a:pt x="5453" y="1219"/>
                </a:lnTo>
                <a:lnTo>
                  <a:pt x="5453" y="1212"/>
                </a:lnTo>
                <a:lnTo>
                  <a:pt x="5453" y="1205"/>
                </a:lnTo>
                <a:lnTo>
                  <a:pt x="5453" y="1197"/>
                </a:lnTo>
                <a:lnTo>
                  <a:pt x="5446" y="1190"/>
                </a:lnTo>
                <a:lnTo>
                  <a:pt x="5446" y="1183"/>
                </a:lnTo>
                <a:lnTo>
                  <a:pt x="5453" y="1183"/>
                </a:lnTo>
                <a:lnTo>
                  <a:pt x="5461" y="1174"/>
                </a:lnTo>
                <a:lnTo>
                  <a:pt x="5468" y="1174"/>
                </a:lnTo>
                <a:lnTo>
                  <a:pt x="5468" y="1167"/>
                </a:lnTo>
                <a:lnTo>
                  <a:pt x="5461" y="1161"/>
                </a:lnTo>
                <a:lnTo>
                  <a:pt x="5453" y="1152"/>
                </a:lnTo>
                <a:lnTo>
                  <a:pt x="5453" y="1145"/>
                </a:lnTo>
                <a:lnTo>
                  <a:pt x="5446" y="1138"/>
                </a:lnTo>
                <a:lnTo>
                  <a:pt x="5446" y="1123"/>
                </a:lnTo>
                <a:lnTo>
                  <a:pt x="5446" y="1116"/>
                </a:lnTo>
                <a:lnTo>
                  <a:pt x="5439" y="1109"/>
                </a:lnTo>
                <a:lnTo>
                  <a:pt x="5439" y="1100"/>
                </a:lnTo>
                <a:lnTo>
                  <a:pt x="5439" y="1094"/>
                </a:lnTo>
                <a:lnTo>
                  <a:pt x="5430" y="1087"/>
                </a:lnTo>
                <a:lnTo>
                  <a:pt x="5423" y="1071"/>
                </a:lnTo>
                <a:lnTo>
                  <a:pt x="5408" y="1058"/>
                </a:lnTo>
                <a:lnTo>
                  <a:pt x="5401" y="1042"/>
                </a:lnTo>
                <a:lnTo>
                  <a:pt x="5394" y="1035"/>
                </a:lnTo>
                <a:lnTo>
                  <a:pt x="5386" y="1027"/>
                </a:lnTo>
                <a:lnTo>
                  <a:pt x="5386" y="1020"/>
                </a:lnTo>
                <a:lnTo>
                  <a:pt x="5386" y="1013"/>
                </a:lnTo>
                <a:lnTo>
                  <a:pt x="5386" y="1004"/>
                </a:lnTo>
                <a:lnTo>
                  <a:pt x="5386" y="997"/>
                </a:lnTo>
                <a:lnTo>
                  <a:pt x="5394" y="991"/>
                </a:lnTo>
                <a:lnTo>
                  <a:pt x="5408" y="982"/>
                </a:lnTo>
                <a:lnTo>
                  <a:pt x="5408" y="975"/>
                </a:lnTo>
                <a:lnTo>
                  <a:pt x="5408" y="961"/>
                </a:lnTo>
                <a:lnTo>
                  <a:pt x="5408" y="953"/>
                </a:lnTo>
                <a:lnTo>
                  <a:pt x="5401" y="946"/>
                </a:lnTo>
                <a:lnTo>
                  <a:pt x="5401" y="930"/>
                </a:lnTo>
                <a:lnTo>
                  <a:pt x="5401" y="924"/>
                </a:lnTo>
                <a:lnTo>
                  <a:pt x="5386" y="908"/>
                </a:lnTo>
                <a:lnTo>
                  <a:pt x="5379" y="888"/>
                </a:lnTo>
                <a:lnTo>
                  <a:pt x="5365" y="872"/>
                </a:lnTo>
                <a:lnTo>
                  <a:pt x="5343" y="857"/>
                </a:lnTo>
                <a:lnTo>
                  <a:pt x="5327" y="843"/>
                </a:lnTo>
                <a:lnTo>
                  <a:pt x="5320" y="834"/>
                </a:lnTo>
                <a:lnTo>
                  <a:pt x="5312" y="834"/>
                </a:lnTo>
                <a:lnTo>
                  <a:pt x="5312" y="827"/>
                </a:lnTo>
                <a:lnTo>
                  <a:pt x="5305" y="827"/>
                </a:lnTo>
                <a:lnTo>
                  <a:pt x="5305" y="821"/>
                </a:lnTo>
                <a:lnTo>
                  <a:pt x="5305" y="814"/>
                </a:lnTo>
                <a:lnTo>
                  <a:pt x="5320" y="805"/>
                </a:lnTo>
                <a:lnTo>
                  <a:pt x="5327" y="791"/>
                </a:lnTo>
                <a:lnTo>
                  <a:pt x="5334" y="783"/>
                </a:lnTo>
                <a:lnTo>
                  <a:pt x="5327" y="761"/>
                </a:lnTo>
                <a:lnTo>
                  <a:pt x="5327" y="747"/>
                </a:lnTo>
                <a:lnTo>
                  <a:pt x="5320" y="731"/>
                </a:lnTo>
                <a:lnTo>
                  <a:pt x="5305" y="718"/>
                </a:lnTo>
                <a:lnTo>
                  <a:pt x="5290" y="680"/>
                </a:lnTo>
                <a:lnTo>
                  <a:pt x="5276" y="664"/>
                </a:lnTo>
                <a:lnTo>
                  <a:pt x="5276" y="651"/>
                </a:lnTo>
                <a:lnTo>
                  <a:pt x="5254" y="644"/>
                </a:lnTo>
                <a:lnTo>
                  <a:pt x="5254" y="635"/>
                </a:lnTo>
                <a:lnTo>
                  <a:pt x="5260" y="635"/>
                </a:lnTo>
                <a:lnTo>
                  <a:pt x="5269" y="628"/>
                </a:lnTo>
                <a:lnTo>
                  <a:pt x="5276" y="621"/>
                </a:lnTo>
                <a:lnTo>
                  <a:pt x="5276" y="613"/>
                </a:lnTo>
                <a:lnTo>
                  <a:pt x="5276" y="606"/>
                </a:lnTo>
                <a:lnTo>
                  <a:pt x="5269" y="599"/>
                </a:lnTo>
                <a:lnTo>
                  <a:pt x="5260" y="599"/>
                </a:lnTo>
                <a:lnTo>
                  <a:pt x="5260" y="591"/>
                </a:lnTo>
                <a:lnTo>
                  <a:pt x="5260" y="584"/>
                </a:lnTo>
                <a:lnTo>
                  <a:pt x="5260" y="577"/>
                </a:lnTo>
                <a:lnTo>
                  <a:pt x="5269" y="561"/>
                </a:lnTo>
                <a:lnTo>
                  <a:pt x="5269" y="555"/>
                </a:lnTo>
                <a:lnTo>
                  <a:pt x="5276" y="539"/>
                </a:lnTo>
                <a:lnTo>
                  <a:pt x="5276" y="532"/>
                </a:lnTo>
                <a:lnTo>
                  <a:pt x="5276" y="525"/>
                </a:lnTo>
                <a:lnTo>
                  <a:pt x="5269" y="517"/>
                </a:lnTo>
                <a:lnTo>
                  <a:pt x="5269" y="510"/>
                </a:lnTo>
                <a:lnTo>
                  <a:pt x="5260" y="503"/>
                </a:lnTo>
                <a:lnTo>
                  <a:pt x="5260" y="494"/>
                </a:lnTo>
                <a:lnTo>
                  <a:pt x="5260" y="488"/>
                </a:lnTo>
                <a:lnTo>
                  <a:pt x="5254" y="488"/>
                </a:lnTo>
                <a:lnTo>
                  <a:pt x="5254" y="481"/>
                </a:lnTo>
                <a:lnTo>
                  <a:pt x="5247" y="481"/>
                </a:lnTo>
                <a:lnTo>
                  <a:pt x="5247" y="474"/>
                </a:lnTo>
                <a:lnTo>
                  <a:pt x="5247" y="465"/>
                </a:lnTo>
                <a:lnTo>
                  <a:pt x="5238" y="458"/>
                </a:lnTo>
                <a:lnTo>
                  <a:pt x="5231" y="458"/>
                </a:lnTo>
                <a:lnTo>
                  <a:pt x="5224" y="452"/>
                </a:lnTo>
                <a:lnTo>
                  <a:pt x="5216" y="443"/>
                </a:lnTo>
                <a:lnTo>
                  <a:pt x="5209" y="436"/>
                </a:lnTo>
                <a:lnTo>
                  <a:pt x="5202" y="436"/>
                </a:lnTo>
                <a:lnTo>
                  <a:pt x="5202" y="429"/>
                </a:lnTo>
                <a:lnTo>
                  <a:pt x="5202" y="421"/>
                </a:lnTo>
                <a:lnTo>
                  <a:pt x="5187" y="414"/>
                </a:lnTo>
                <a:lnTo>
                  <a:pt x="5180" y="414"/>
                </a:lnTo>
                <a:lnTo>
                  <a:pt x="5164" y="407"/>
                </a:lnTo>
                <a:lnTo>
                  <a:pt x="5164" y="391"/>
                </a:lnTo>
                <a:lnTo>
                  <a:pt x="5171" y="385"/>
                </a:lnTo>
                <a:lnTo>
                  <a:pt x="5171" y="378"/>
                </a:lnTo>
                <a:lnTo>
                  <a:pt x="5171" y="369"/>
                </a:lnTo>
                <a:lnTo>
                  <a:pt x="5164" y="362"/>
                </a:lnTo>
                <a:lnTo>
                  <a:pt x="5164" y="355"/>
                </a:lnTo>
                <a:lnTo>
                  <a:pt x="5157" y="347"/>
                </a:lnTo>
                <a:lnTo>
                  <a:pt x="5151" y="347"/>
                </a:lnTo>
                <a:lnTo>
                  <a:pt x="5151" y="340"/>
                </a:lnTo>
                <a:lnTo>
                  <a:pt x="5151" y="326"/>
                </a:lnTo>
                <a:lnTo>
                  <a:pt x="5157" y="318"/>
                </a:lnTo>
                <a:lnTo>
                  <a:pt x="5164" y="311"/>
                </a:lnTo>
                <a:lnTo>
                  <a:pt x="5164" y="304"/>
                </a:lnTo>
                <a:lnTo>
                  <a:pt x="5164" y="288"/>
                </a:lnTo>
                <a:lnTo>
                  <a:pt x="5157" y="273"/>
                </a:lnTo>
                <a:lnTo>
                  <a:pt x="5157" y="259"/>
                </a:lnTo>
                <a:lnTo>
                  <a:pt x="5157" y="251"/>
                </a:lnTo>
                <a:lnTo>
                  <a:pt x="5151" y="237"/>
                </a:lnTo>
                <a:lnTo>
                  <a:pt x="5142" y="221"/>
                </a:lnTo>
                <a:lnTo>
                  <a:pt x="5135" y="208"/>
                </a:lnTo>
                <a:lnTo>
                  <a:pt x="5128" y="192"/>
                </a:lnTo>
                <a:lnTo>
                  <a:pt x="5113" y="177"/>
                </a:lnTo>
                <a:lnTo>
                  <a:pt x="5106" y="170"/>
                </a:lnTo>
                <a:lnTo>
                  <a:pt x="5097" y="170"/>
                </a:lnTo>
                <a:lnTo>
                  <a:pt x="5097" y="163"/>
                </a:lnTo>
                <a:lnTo>
                  <a:pt x="5084" y="156"/>
                </a:lnTo>
                <a:lnTo>
                  <a:pt x="5075" y="156"/>
                </a:lnTo>
                <a:lnTo>
                  <a:pt x="5068" y="156"/>
                </a:lnTo>
                <a:lnTo>
                  <a:pt x="5061" y="156"/>
                </a:lnTo>
                <a:lnTo>
                  <a:pt x="5054" y="156"/>
                </a:lnTo>
                <a:lnTo>
                  <a:pt x="5046" y="148"/>
                </a:lnTo>
                <a:lnTo>
                  <a:pt x="5039" y="148"/>
                </a:lnTo>
                <a:lnTo>
                  <a:pt x="5039" y="141"/>
                </a:lnTo>
                <a:lnTo>
                  <a:pt x="5046" y="134"/>
                </a:lnTo>
                <a:lnTo>
                  <a:pt x="5046" y="118"/>
                </a:lnTo>
                <a:lnTo>
                  <a:pt x="5054" y="112"/>
                </a:lnTo>
                <a:lnTo>
                  <a:pt x="5046" y="103"/>
                </a:lnTo>
                <a:lnTo>
                  <a:pt x="5046" y="96"/>
                </a:lnTo>
                <a:lnTo>
                  <a:pt x="5039" y="96"/>
                </a:lnTo>
                <a:lnTo>
                  <a:pt x="5032" y="96"/>
                </a:lnTo>
                <a:lnTo>
                  <a:pt x="5032" y="103"/>
                </a:lnTo>
                <a:lnTo>
                  <a:pt x="5023" y="125"/>
                </a:lnTo>
                <a:lnTo>
                  <a:pt x="5023" y="148"/>
                </a:lnTo>
                <a:lnTo>
                  <a:pt x="5017" y="163"/>
                </a:lnTo>
                <a:lnTo>
                  <a:pt x="5017" y="177"/>
                </a:lnTo>
                <a:lnTo>
                  <a:pt x="5017" y="185"/>
                </a:lnTo>
                <a:lnTo>
                  <a:pt x="5017" y="192"/>
                </a:lnTo>
                <a:lnTo>
                  <a:pt x="5017" y="199"/>
                </a:lnTo>
                <a:lnTo>
                  <a:pt x="5017" y="208"/>
                </a:lnTo>
                <a:lnTo>
                  <a:pt x="5023" y="221"/>
                </a:lnTo>
                <a:lnTo>
                  <a:pt x="5023" y="230"/>
                </a:lnTo>
                <a:lnTo>
                  <a:pt x="5023" y="237"/>
                </a:lnTo>
                <a:lnTo>
                  <a:pt x="5017" y="244"/>
                </a:lnTo>
                <a:lnTo>
                  <a:pt x="5001" y="244"/>
                </a:lnTo>
                <a:lnTo>
                  <a:pt x="4994" y="244"/>
                </a:lnTo>
                <a:lnTo>
                  <a:pt x="4987" y="237"/>
                </a:lnTo>
                <a:lnTo>
                  <a:pt x="4950" y="230"/>
                </a:lnTo>
                <a:lnTo>
                  <a:pt x="4958" y="230"/>
                </a:lnTo>
                <a:lnTo>
                  <a:pt x="4965" y="221"/>
                </a:lnTo>
                <a:lnTo>
                  <a:pt x="4987" y="221"/>
                </a:lnTo>
                <a:lnTo>
                  <a:pt x="5001" y="215"/>
                </a:lnTo>
                <a:lnTo>
                  <a:pt x="5010" y="208"/>
                </a:lnTo>
                <a:lnTo>
                  <a:pt x="5001" y="199"/>
                </a:lnTo>
                <a:lnTo>
                  <a:pt x="5001" y="192"/>
                </a:lnTo>
                <a:lnTo>
                  <a:pt x="5001" y="177"/>
                </a:lnTo>
                <a:lnTo>
                  <a:pt x="4994" y="170"/>
                </a:lnTo>
                <a:lnTo>
                  <a:pt x="4994" y="163"/>
                </a:lnTo>
                <a:lnTo>
                  <a:pt x="4994" y="156"/>
                </a:lnTo>
                <a:lnTo>
                  <a:pt x="4994" y="148"/>
                </a:lnTo>
                <a:lnTo>
                  <a:pt x="4987" y="141"/>
                </a:lnTo>
                <a:lnTo>
                  <a:pt x="4987" y="134"/>
                </a:lnTo>
                <a:lnTo>
                  <a:pt x="4987" y="125"/>
                </a:lnTo>
                <a:lnTo>
                  <a:pt x="4987" y="118"/>
                </a:lnTo>
                <a:lnTo>
                  <a:pt x="4979" y="118"/>
                </a:lnTo>
                <a:lnTo>
                  <a:pt x="4972" y="112"/>
                </a:lnTo>
                <a:lnTo>
                  <a:pt x="4965" y="96"/>
                </a:lnTo>
                <a:lnTo>
                  <a:pt x="4958" y="96"/>
                </a:lnTo>
                <a:lnTo>
                  <a:pt x="4950" y="89"/>
                </a:lnTo>
                <a:lnTo>
                  <a:pt x="4950" y="82"/>
                </a:lnTo>
                <a:lnTo>
                  <a:pt x="4950" y="74"/>
                </a:lnTo>
                <a:lnTo>
                  <a:pt x="4958" y="82"/>
                </a:lnTo>
                <a:lnTo>
                  <a:pt x="4965" y="82"/>
                </a:lnTo>
                <a:lnTo>
                  <a:pt x="4972" y="82"/>
                </a:lnTo>
                <a:lnTo>
                  <a:pt x="4979" y="82"/>
                </a:lnTo>
                <a:lnTo>
                  <a:pt x="4987" y="82"/>
                </a:lnTo>
                <a:lnTo>
                  <a:pt x="4979" y="74"/>
                </a:lnTo>
                <a:lnTo>
                  <a:pt x="4972" y="74"/>
                </a:lnTo>
                <a:lnTo>
                  <a:pt x="4965" y="67"/>
                </a:lnTo>
                <a:lnTo>
                  <a:pt x="4965" y="60"/>
                </a:lnTo>
                <a:lnTo>
                  <a:pt x="4965" y="45"/>
                </a:lnTo>
                <a:lnTo>
                  <a:pt x="4965" y="38"/>
                </a:lnTo>
                <a:lnTo>
                  <a:pt x="4965" y="29"/>
                </a:lnTo>
                <a:lnTo>
                  <a:pt x="4965" y="22"/>
                </a:lnTo>
                <a:lnTo>
                  <a:pt x="4958" y="15"/>
                </a:lnTo>
                <a:lnTo>
                  <a:pt x="4950" y="15"/>
                </a:lnTo>
                <a:lnTo>
                  <a:pt x="4943" y="22"/>
                </a:lnTo>
                <a:lnTo>
                  <a:pt x="4936" y="29"/>
                </a:lnTo>
                <a:lnTo>
                  <a:pt x="4920" y="29"/>
                </a:lnTo>
                <a:lnTo>
                  <a:pt x="4914" y="38"/>
                </a:lnTo>
                <a:lnTo>
                  <a:pt x="4905" y="38"/>
                </a:lnTo>
                <a:lnTo>
                  <a:pt x="4905" y="29"/>
                </a:lnTo>
                <a:lnTo>
                  <a:pt x="4898" y="29"/>
                </a:lnTo>
                <a:lnTo>
                  <a:pt x="4891" y="29"/>
                </a:lnTo>
                <a:lnTo>
                  <a:pt x="4891" y="38"/>
                </a:lnTo>
                <a:lnTo>
                  <a:pt x="4883" y="38"/>
                </a:lnTo>
                <a:lnTo>
                  <a:pt x="4883" y="45"/>
                </a:lnTo>
                <a:lnTo>
                  <a:pt x="4876" y="45"/>
                </a:lnTo>
                <a:lnTo>
                  <a:pt x="4869" y="45"/>
                </a:lnTo>
                <a:lnTo>
                  <a:pt x="4860" y="45"/>
                </a:lnTo>
                <a:lnTo>
                  <a:pt x="4854" y="45"/>
                </a:lnTo>
                <a:lnTo>
                  <a:pt x="4847" y="45"/>
                </a:lnTo>
                <a:lnTo>
                  <a:pt x="4840" y="52"/>
                </a:lnTo>
                <a:lnTo>
                  <a:pt x="4824" y="52"/>
                </a:lnTo>
                <a:lnTo>
                  <a:pt x="4824" y="67"/>
                </a:lnTo>
                <a:lnTo>
                  <a:pt x="4809" y="67"/>
                </a:lnTo>
                <a:lnTo>
                  <a:pt x="4809" y="96"/>
                </a:lnTo>
                <a:lnTo>
                  <a:pt x="4802" y="96"/>
                </a:lnTo>
                <a:lnTo>
                  <a:pt x="4802" y="89"/>
                </a:lnTo>
                <a:lnTo>
                  <a:pt x="4795" y="89"/>
                </a:lnTo>
                <a:lnTo>
                  <a:pt x="4795" y="82"/>
                </a:lnTo>
                <a:lnTo>
                  <a:pt x="4787" y="74"/>
                </a:lnTo>
                <a:lnTo>
                  <a:pt x="4795" y="60"/>
                </a:lnTo>
                <a:lnTo>
                  <a:pt x="4802" y="60"/>
                </a:lnTo>
                <a:lnTo>
                  <a:pt x="4809" y="60"/>
                </a:lnTo>
                <a:lnTo>
                  <a:pt x="4817" y="52"/>
                </a:lnTo>
                <a:lnTo>
                  <a:pt x="4824" y="45"/>
                </a:lnTo>
                <a:lnTo>
                  <a:pt x="4831" y="38"/>
                </a:lnTo>
                <a:lnTo>
                  <a:pt x="4831" y="29"/>
                </a:lnTo>
                <a:lnTo>
                  <a:pt x="4847" y="15"/>
                </a:lnTo>
                <a:lnTo>
                  <a:pt x="4847" y="7"/>
                </a:lnTo>
                <a:lnTo>
                  <a:pt x="4840" y="0"/>
                </a:lnTo>
                <a:lnTo>
                  <a:pt x="4831" y="0"/>
                </a:lnTo>
                <a:lnTo>
                  <a:pt x="4831" y="7"/>
                </a:lnTo>
                <a:lnTo>
                  <a:pt x="4831" y="15"/>
                </a:lnTo>
                <a:lnTo>
                  <a:pt x="4824" y="22"/>
                </a:lnTo>
                <a:lnTo>
                  <a:pt x="4824" y="29"/>
                </a:lnTo>
                <a:lnTo>
                  <a:pt x="4817" y="29"/>
                </a:lnTo>
                <a:lnTo>
                  <a:pt x="4809" y="29"/>
                </a:lnTo>
                <a:lnTo>
                  <a:pt x="4802" y="29"/>
                </a:lnTo>
                <a:lnTo>
                  <a:pt x="4802" y="38"/>
                </a:lnTo>
                <a:lnTo>
                  <a:pt x="4795" y="38"/>
                </a:lnTo>
                <a:lnTo>
                  <a:pt x="4773" y="45"/>
                </a:lnTo>
                <a:lnTo>
                  <a:pt x="4764" y="52"/>
                </a:lnTo>
                <a:lnTo>
                  <a:pt x="4757" y="52"/>
                </a:lnTo>
                <a:lnTo>
                  <a:pt x="4757" y="60"/>
                </a:lnTo>
                <a:lnTo>
                  <a:pt x="4757" y="67"/>
                </a:lnTo>
                <a:lnTo>
                  <a:pt x="4764" y="67"/>
                </a:lnTo>
                <a:lnTo>
                  <a:pt x="4757" y="74"/>
                </a:lnTo>
                <a:lnTo>
                  <a:pt x="4750" y="74"/>
                </a:lnTo>
                <a:lnTo>
                  <a:pt x="4744" y="74"/>
                </a:lnTo>
                <a:lnTo>
                  <a:pt x="4728" y="74"/>
                </a:lnTo>
                <a:lnTo>
                  <a:pt x="4721" y="74"/>
                </a:lnTo>
                <a:lnTo>
                  <a:pt x="4713" y="67"/>
                </a:lnTo>
                <a:lnTo>
                  <a:pt x="4713" y="60"/>
                </a:lnTo>
                <a:lnTo>
                  <a:pt x="4721" y="60"/>
                </a:lnTo>
                <a:lnTo>
                  <a:pt x="4728" y="60"/>
                </a:lnTo>
                <a:lnTo>
                  <a:pt x="4735" y="60"/>
                </a:lnTo>
                <a:lnTo>
                  <a:pt x="4735" y="52"/>
                </a:lnTo>
                <a:lnTo>
                  <a:pt x="4744" y="52"/>
                </a:lnTo>
                <a:lnTo>
                  <a:pt x="4735" y="45"/>
                </a:lnTo>
                <a:lnTo>
                  <a:pt x="4728" y="38"/>
                </a:lnTo>
                <a:lnTo>
                  <a:pt x="4721" y="38"/>
                </a:lnTo>
                <a:lnTo>
                  <a:pt x="4713" y="38"/>
                </a:lnTo>
                <a:lnTo>
                  <a:pt x="4706" y="38"/>
                </a:lnTo>
                <a:lnTo>
                  <a:pt x="4690" y="38"/>
                </a:lnTo>
                <a:lnTo>
                  <a:pt x="4684" y="38"/>
                </a:lnTo>
                <a:lnTo>
                  <a:pt x="4677" y="38"/>
                </a:lnTo>
                <a:lnTo>
                  <a:pt x="4668" y="38"/>
                </a:lnTo>
                <a:lnTo>
                  <a:pt x="4661" y="29"/>
                </a:lnTo>
                <a:lnTo>
                  <a:pt x="4646" y="29"/>
                </a:lnTo>
                <a:lnTo>
                  <a:pt x="4639" y="29"/>
                </a:lnTo>
                <a:lnTo>
                  <a:pt x="4632" y="38"/>
                </a:lnTo>
                <a:lnTo>
                  <a:pt x="4625" y="45"/>
                </a:lnTo>
                <a:lnTo>
                  <a:pt x="4617" y="45"/>
                </a:lnTo>
                <a:lnTo>
                  <a:pt x="4610" y="52"/>
                </a:lnTo>
                <a:lnTo>
                  <a:pt x="4603" y="60"/>
                </a:lnTo>
                <a:lnTo>
                  <a:pt x="4594" y="67"/>
                </a:lnTo>
                <a:lnTo>
                  <a:pt x="4594" y="74"/>
                </a:lnTo>
                <a:lnTo>
                  <a:pt x="4594" y="82"/>
                </a:lnTo>
                <a:lnTo>
                  <a:pt x="4603" y="82"/>
                </a:lnTo>
                <a:lnTo>
                  <a:pt x="4610" y="74"/>
                </a:lnTo>
                <a:lnTo>
                  <a:pt x="4617" y="67"/>
                </a:lnTo>
                <a:lnTo>
                  <a:pt x="4617" y="60"/>
                </a:lnTo>
                <a:lnTo>
                  <a:pt x="4625" y="52"/>
                </a:lnTo>
                <a:lnTo>
                  <a:pt x="4632" y="52"/>
                </a:lnTo>
                <a:lnTo>
                  <a:pt x="4632" y="45"/>
                </a:lnTo>
                <a:lnTo>
                  <a:pt x="4639" y="52"/>
                </a:lnTo>
                <a:lnTo>
                  <a:pt x="4646" y="52"/>
                </a:lnTo>
                <a:lnTo>
                  <a:pt x="4654" y="60"/>
                </a:lnTo>
                <a:lnTo>
                  <a:pt x="4654" y="67"/>
                </a:lnTo>
                <a:lnTo>
                  <a:pt x="4646" y="74"/>
                </a:lnTo>
                <a:lnTo>
                  <a:pt x="4646" y="82"/>
                </a:lnTo>
                <a:lnTo>
                  <a:pt x="4639" y="89"/>
                </a:lnTo>
                <a:lnTo>
                  <a:pt x="4632" y="96"/>
                </a:lnTo>
                <a:lnTo>
                  <a:pt x="4632" y="103"/>
                </a:lnTo>
                <a:lnTo>
                  <a:pt x="4625" y="112"/>
                </a:lnTo>
                <a:lnTo>
                  <a:pt x="4617" y="118"/>
                </a:lnTo>
                <a:lnTo>
                  <a:pt x="4610" y="118"/>
                </a:lnTo>
                <a:lnTo>
                  <a:pt x="4603" y="125"/>
                </a:lnTo>
                <a:lnTo>
                  <a:pt x="4594" y="125"/>
                </a:lnTo>
                <a:lnTo>
                  <a:pt x="4587" y="125"/>
                </a:lnTo>
                <a:lnTo>
                  <a:pt x="4581" y="125"/>
                </a:lnTo>
                <a:lnTo>
                  <a:pt x="4581" y="134"/>
                </a:lnTo>
                <a:lnTo>
                  <a:pt x="4572" y="134"/>
                </a:lnTo>
                <a:lnTo>
                  <a:pt x="4565" y="134"/>
                </a:lnTo>
                <a:lnTo>
                  <a:pt x="4558" y="141"/>
                </a:lnTo>
                <a:lnTo>
                  <a:pt x="4550" y="141"/>
                </a:lnTo>
                <a:lnTo>
                  <a:pt x="4550" y="134"/>
                </a:lnTo>
                <a:lnTo>
                  <a:pt x="4543" y="141"/>
                </a:lnTo>
                <a:lnTo>
                  <a:pt x="4543" y="148"/>
                </a:lnTo>
                <a:lnTo>
                  <a:pt x="4543" y="156"/>
                </a:lnTo>
                <a:lnTo>
                  <a:pt x="4536" y="163"/>
                </a:lnTo>
                <a:lnTo>
                  <a:pt x="4529" y="170"/>
                </a:lnTo>
                <a:lnTo>
                  <a:pt x="4514" y="177"/>
                </a:lnTo>
                <a:lnTo>
                  <a:pt x="4498" y="185"/>
                </a:lnTo>
                <a:lnTo>
                  <a:pt x="4491" y="192"/>
                </a:lnTo>
                <a:lnTo>
                  <a:pt x="4484" y="192"/>
                </a:lnTo>
                <a:lnTo>
                  <a:pt x="4469" y="199"/>
                </a:lnTo>
                <a:lnTo>
                  <a:pt x="4462" y="208"/>
                </a:lnTo>
                <a:lnTo>
                  <a:pt x="4453" y="208"/>
                </a:lnTo>
                <a:lnTo>
                  <a:pt x="4453" y="199"/>
                </a:lnTo>
                <a:lnTo>
                  <a:pt x="4453" y="192"/>
                </a:lnTo>
                <a:lnTo>
                  <a:pt x="4453" y="185"/>
                </a:lnTo>
                <a:lnTo>
                  <a:pt x="4447" y="185"/>
                </a:lnTo>
                <a:lnTo>
                  <a:pt x="4440" y="185"/>
                </a:lnTo>
                <a:lnTo>
                  <a:pt x="4431" y="185"/>
                </a:lnTo>
                <a:lnTo>
                  <a:pt x="4424" y="185"/>
                </a:lnTo>
                <a:lnTo>
                  <a:pt x="4411" y="192"/>
                </a:lnTo>
                <a:lnTo>
                  <a:pt x="4402" y="192"/>
                </a:lnTo>
                <a:lnTo>
                  <a:pt x="4395" y="199"/>
                </a:lnTo>
                <a:lnTo>
                  <a:pt x="4388" y="199"/>
                </a:lnTo>
                <a:lnTo>
                  <a:pt x="4380" y="208"/>
                </a:lnTo>
                <a:lnTo>
                  <a:pt x="4373" y="215"/>
                </a:lnTo>
                <a:lnTo>
                  <a:pt x="4373" y="221"/>
                </a:lnTo>
                <a:lnTo>
                  <a:pt x="4366" y="230"/>
                </a:lnTo>
                <a:lnTo>
                  <a:pt x="4350" y="244"/>
                </a:lnTo>
                <a:lnTo>
                  <a:pt x="4344" y="251"/>
                </a:lnTo>
                <a:lnTo>
                  <a:pt x="4344" y="259"/>
                </a:lnTo>
                <a:lnTo>
                  <a:pt x="4350" y="266"/>
                </a:lnTo>
                <a:lnTo>
                  <a:pt x="4350" y="273"/>
                </a:lnTo>
                <a:lnTo>
                  <a:pt x="4357" y="273"/>
                </a:lnTo>
                <a:lnTo>
                  <a:pt x="4366" y="273"/>
                </a:lnTo>
                <a:lnTo>
                  <a:pt x="4366" y="266"/>
                </a:lnTo>
                <a:lnTo>
                  <a:pt x="4373" y="251"/>
                </a:lnTo>
                <a:lnTo>
                  <a:pt x="4380" y="244"/>
                </a:lnTo>
                <a:lnTo>
                  <a:pt x="4388" y="244"/>
                </a:lnTo>
                <a:lnTo>
                  <a:pt x="4395" y="244"/>
                </a:lnTo>
                <a:lnTo>
                  <a:pt x="4402" y="244"/>
                </a:lnTo>
                <a:lnTo>
                  <a:pt x="4402" y="251"/>
                </a:lnTo>
                <a:lnTo>
                  <a:pt x="4402" y="259"/>
                </a:lnTo>
                <a:lnTo>
                  <a:pt x="4402" y="266"/>
                </a:lnTo>
                <a:lnTo>
                  <a:pt x="4395" y="282"/>
                </a:lnTo>
                <a:lnTo>
                  <a:pt x="4388" y="288"/>
                </a:lnTo>
                <a:lnTo>
                  <a:pt x="4388" y="295"/>
                </a:lnTo>
                <a:lnTo>
                  <a:pt x="4380" y="295"/>
                </a:lnTo>
                <a:lnTo>
                  <a:pt x="4373" y="304"/>
                </a:lnTo>
                <a:lnTo>
                  <a:pt x="4366" y="304"/>
                </a:lnTo>
                <a:lnTo>
                  <a:pt x="4350" y="311"/>
                </a:lnTo>
                <a:lnTo>
                  <a:pt x="4344" y="311"/>
                </a:lnTo>
                <a:lnTo>
                  <a:pt x="4335" y="311"/>
                </a:lnTo>
                <a:lnTo>
                  <a:pt x="4328" y="311"/>
                </a:lnTo>
                <a:lnTo>
                  <a:pt x="4328" y="304"/>
                </a:lnTo>
                <a:lnTo>
                  <a:pt x="4335" y="304"/>
                </a:lnTo>
                <a:lnTo>
                  <a:pt x="4344" y="304"/>
                </a:lnTo>
                <a:lnTo>
                  <a:pt x="4344" y="295"/>
                </a:lnTo>
                <a:lnTo>
                  <a:pt x="4350" y="295"/>
                </a:lnTo>
                <a:lnTo>
                  <a:pt x="4357" y="288"/>
                </a:lnTo>
                <a:lnTo>
                  <a:pt x="4350" y="282"/>
                </a:lnTo>
                <a:lnTo>
                  <a:pt x="4335" y="295"/>
                </a:lnTo>
                <a:lnTo>
                  <a:pt x="4321" y="304"/>
                </a:lnTo>
                <a:lnTo>
                  <a:pt x="4299" y="326"/>
                </a:lnTo>
                <a:lnTo>
                  <a:pt x="4277" y="347"/>
                </a:lnTo>
                <a:lnTo>
                  <a:pt x="4261" y="362"/>
                </a:lnTo>
                <a:lnTo>
                  <a:pt x="4270" y="362"/>
                </a:lnTo>
                <a:lnTo>
                  <a:pt x="4270" y="355"/>
                </a:lnTo>
                <a:lnTo>
                  <a:pt x="4277" y="355"/>
                </a:lnTo>
                <a:lnTo>
                  <a:pt x="4277" y="362"/>
                </a:lnTo>
                <a:lnTo>
                  <a:pt x="4284" y="362"/>
                </a:lnTo>
                <a:lnTo>
                  <a:pt x="4292" y="362"/>
                </a:lnTo>
                <a:lnTo>
                  <a:pt x="4292" y="369"/>
                </a:lnTo>
                <a:lnTo>
                  <a:pt x="4277" y="362"/>
                </a:lnTo>
                <a:lnTo>
                  <a:pt x="4277" y="369"/>
                </a:lnTo>
                <a:lnTo>
                  <a:pt x="4270" y="369"/>
                </a:lnTo>
                <a:lnTo>
                  <a:pt x="4254" y="385"/>
                </a:lnTo>
                <a:lnTo>
                  <a:pt x="4247" y="385"/>
                </a:lnTo>
                <a:lnTo>
                  <a:pt x="4239" y="391"/>
                </a:lnTo>
                <a:lnTo>
                  <a:pt x="4225" y="391"/>
                </a:lnTo>
                <a:lnTo>
                  <a:pt x="4218" y="400"/>
                </a:lnTo>
                <a:lnTo>
                  <a:pt x="4210" y="400"/>
                </a:lnTo>
                <a:lnTo>
                  <a:pt x="4203" y="391"/>
                </a:lnTo>
                <a:lnTo>
                  <a:pt x="4210" y="385"/>
                </a:lnTo>
                <a:lnTo>
                  <a:pt x="4218" y="378"/>
                </a:lnTo>
                <a:lnTo>
                  <a:pt x="4225" y="378"/>
                </a:lnTo>
                <a:lnTo>
                  <a:pt x="4225" y="369"/>
                </a:lnTo>
                <a:lnTo>
                  <a:pt x="4225" y="362"/>
                </a:lnTo>
                <a:lnTo>
                  <a:pt x="4218" y="362"/>
                </a:lnTo>
                <a:lnTo>
                  <a:pt x="4210" y="362"/>
                </a:lnTo>
                <a:lnTo>
                  <a:pt x="4203" y="362"/>
                </a:lnTo>
                <a:lnTo>
                  <a:pt x="4181" y="369"/>
                </a:lnTo>
                <a:lnTo>
                  <a:pt x="4165" y="369"/>
                </a:lnTo>
                <a:lnTo>
                  <a:pt x="4158" y="378"/>
                </a:lnTo>
                <a:lnTo>
                  <a:pt x="4151" y="385"/>
                </a:lnTo>
                <a:lnTo>
                  <a:pt x="4143" y="391"/>
                </a:lnTo>
                <a:lnTo>
                  <a:pt x="4136" y="400"/>
                </a:lnTo>
                <a:lnTo>
                  <a:pt x="4129" y="407"/>
                </a:lnTo>
                <a:lnTo>
                  <a:pt x="4120" y="414"/>
                </a:lnTo>
                <a:lnTo>
                  <a:pt x="4120" y="429"/>
                </a:lnTo>
                <a:lnTo>
                  <a:pt x="4114" y="436"/>
                </a:lnTo>
                <a:lnTo>
                  <a:pt x="4120" y="436"/>
                </a:lnTo>
                <a:lnTo>
                  <a:pt x="4120" y="443"/>
                </a:lnTo>
                <a:lnTo>
                  <a:pt x="4129" y="452"/>
                </a:lnTo>
                <a:lnTo>
                  <a:pt x="4129" y="458"/>
                </a:lnTo>
                <a:lnTo>
                  <a:pt x="4136" y="458"/>
                </a:lnTo>
                <a:lnTo>
                  <a:pt x="4143" y="452"/>
                </a:lnTo>
                <a:lnTo>
                  <a:pt x="4151" y="443"/>
                </a:lnTo>
                <a:lnTo>
                  <a:pt x="4158" y="436"/>
                </a:lnTo>
                <a:lnTo>
                  <a:pt x="4165" y="436"/>
                </a:lnTo>
                <a:lnTo>
                  <a:pt x="4174" y="443"/>
                </a:lnTo>
                <a:lnTo>
                  <a:pt x="4174" y="452"/>
                </a:lnTo>
                <a:lnTo>
                  <a:pt x="4165" y="458"/>
                </a:lnTo>
                <a:lnTo>
                  <a:pt x="4158" y="465"/>
                </a:lnTo>
                <a:lnTo>
                  <a:pt x="4158" y="474"/>
                </a:lnTo>
                <a:lnTo>
                  <a:pt x="4129" y="488"/>
                </a:lnTo>
                <a:lnTo>
                  <a:pt x="4107" y="503"/>
                </a:lnTo>
                <a:lnTo>
                  <a:pt x="4084" y="525"/>
                </a:lnTo>
                <a:lnTo>
                  <a:pt x="4069" y="539"/>
                </a:lnTo>
                <a:lnTo>
                  <a:pt x="4040" y="548"/>
                </a:lnTo>
                <a:lnTo>
                  <a:pt x="4033" y="555"/>
                </a:lnTo>
                <a:lnTo>
                  <a:pt x="4017" y="561"/>
                </a:lnTo>
                <a:lnTo>
                  <a:pt x="4004" y="570"/>
                </a:lnTo>
                <a:lnTo>
                  <a:pt x="3995" y="577"/>
                </a:lnTo>
                <a:lnTo>
                  <a:pt x="3981" y="577"/>
                </a:lnTo>
                <a:lnTo>
                  <a:pt x="3966" y="577"/>
                </a:lnTo>
                <a:lnTo>
                  <a:pt x="3966" y="570"/>
                </a:lnTo>
                <a:lnTo>
                  <a:pt x="3966" y="561"/>
                </a:lnTo>
                <a:lnTo>
                  <a:pt x="3973" y="555"/>
                </a:lnTo>
                <a:lnTo>
                  <a:pt x="3981" y="548"/>
                </a:lnTo>
                <a:lnTo>
                  <a:pt x="3988" y="548"/>
                </a:lnTo>
                <a:lnTo>
                  <a:pt x="3995" y="555"/>
                </a:lnTo>
                <a:lnTo>
                  <a:pt x="4004" y="555"/>
                </a:lnTo>
                <a:lnTo>
                  <a:pt x="4011" y="548"/>
                </a:lnTo>
                <a:lnTo>
                  <a:pt x="4017" y="548"/>
                </a:lnTo>
                <a:lnTo>
                  <a:pt x="4024" y="548"/>
                </a:lnTo>
                <a:lnTo>
                  <a:pt x="4033" y="548"/>
                </a:lnTo>
                <a:lnTo>
                  <a:pt x="4033" y="539"/>
                </a:lnTo>
                <a:lnTo>
                  <a:pt x="4040" y="532"/>
                </a:lnTo>
                <a:lnTo>
                  <a:pt x="4024" y="532"/>
                </a:lnTo>
                <a:lnTo>
                  <a:pt x="4017" y="539"/>
                </a:lnTo>
                <a:lnTo>
                  <a:pt x="4011" y="539"/>
                </a:lnTo>
                <a:lnTo>
                  <a:pt x="4004" y="539"/>
                </a:lnTo>
                <a:lnTo>
                  <a:pt x="3988" y="532"/>
                </a:lnTo>
                <a:lnTo>
                  <a:pt x="3973" y="532"/>
                </a:lnTo>
                <a:lnTo>
                  <a:pt x="3966" y="539"/>
                </a:lnTo>
                <a:lnTo>
                  <a:pt x="3950" y="548"/>
                </a:lnTo>
                <a:lnTo>
                  <a:pt x="3950" y="555"/>
                </a:lnTo>
                <a:lnTo>
                  <a:pt x="3944" y="555"/>
                </a:lnTo>
                <a:lnTo>
                  <a:pt x="3937" y="555"/>
                </a:lnTo>
                <a:lnTo>
                  <a:pt x="3937" y="548"/>
                </a:lnTo>
                <a:lnTo>
                  <a:pt x="3928" y="548"/>
                </a:lnTo>
                <a:lnTo>
                  <a:pt x="3914" y="561"/>
                </a:lnTo>
                <a:lnTo>
                  <a:pt x="3914" y="570"/>
                </a:lnTo>
                <a:lnTo>
                  <a:pt x="3921" y="570"/>
                </a:lnTo>
                <a:lnTo>
                  <a:pt x="3921" y="561"/>
                </a:lnTo>
                <a:lnTo>
                  <a:pt x="3928" y="561"/>
                </a:lnTo>
                <a:lnTo>
                  <a:pt x="3928" y="570"/>
                </a:lnTo>
                <a:lnTo>
                  <a:pt x="3921" y="570"/>
                </a:lnTo>
                <a:lnTo>
                  <a:pt x="3921" y="577"/>
                </a:lnTo>
                <a:lnTo>
                  <a:pt x="3914" y="577"/>
                </a:lnTo>
                <a:lnTo>
                  <a:pt x="3906" y="577"/>
                </a:lnTo>
                <a:lnTo>
                  <a:pt x="3899" y="577"/>
                </a:lnTo>
                <a:lnTo>
                  <a:pt x="3892" y="591"/>
                </a:lnTo>
                <a:lnTo>
                  <a:pt x="3885" y="599"/>
                </a:lnTo>
                <a:lnTo>
                  <a:pt x="3885" y="606"/>
                </a:lnTo>
                <a:lnTo>
                  <a:pt x="3892" y="613"/>
                </a:lnTo>
                <a:lnTo>
                  <a:pt x="3892" y="621"/>
                </a:lnTo>
                <a:lnTo>
                  <a:pt x="3899" y="621"/>
                </a:lnTo>
                <a:lnTo>
                  <a:pt x="3906" y="628"/>
                </a:lnTo>
                <a:lnTo>
                  <a:pt x="3906" y="635"/>
                </a:lnTo>
                <a:lnTo>
                  <a:pt x="3885" y="651"/>
                </a:lnTo>
                <a:lnTo>
                  <a:pt x="3870" y="658"/>
                </a:lnTo>
                <a:lnTo>
                  <a:pt x="3863" y="664"/>
                </a:lnTo>
                <a:lnTo>
                  <a:pt x="3847" y="673"/>
                </a:lnTo>
                <a:lnTo>
                  <a:pt x="3841" y="687"/>
                </a:lnTo>
                <a:lnTo>
                  <a:pt x="3832" y="695"/>
                </a:lnTo>
                <a:lnTo>
                  <a:pt x="3825" y="702"/>
                </a:lnTo>
                <a:lnTo>
                  <a:pt x="3818" y="709"/>
                </a:lnTo>
                <a:lnTo>
                  <a:pt x="3810" y="718"/>
                </a:lnTo>
                <a:lnTo>
                  <a:pt x="3803" y="718"/>
                </a:lnTo>
                <a:lnTo>
                  <a:pt x="3796" y="724"/>
                </a:lnTo>
                <a:lnTo>
                  <a:pt x="3803" y="702"/>
                </a:lnTo>
                <a:lnTo>
                  <a:pt x="3796" y="695"/>
                </a:lnTo>
                <a:lnTo>
                  <a:pt x="3789" y="695"/>
                </a:lnTo>
                <a:lnTo>
                  <a:pt x="3780" y="695"/>
                </a:lnTo>
                <a:lnTo>
                  <a:pt x="3774" y="695"/>
                </a:lnTo>
                <a:lnTo>
                  <a:pt x="3751" y="687"/>
                </a:lnTo>
                <a:lnTo>
                  <a:pt x="3736" y="687"/>
                </a:lnTo>
                <a:lnTo>
                  <a:pt x="3729" y="695"/>
                </a:lnTo>
                <a:lnTo>
                  <a:pt x="3722" y="709"/>
                </a:lnTo>
                <a:lnTo>
                  <a:pt x="3714" y="718"/>
                </a:lnTo>
                <a:lnTo>
                  <a:pt x="3700" y="724"/>
                </a:lnTo>
                <a:lnTo>
                  <a:pt x="3700" y="731"/>
                </a:lnTo>
                <a:lnTo>
                  <a:pt x="3691" y="738"/>
                </a:lnTo>
                <a:lnTo>
                  <a:pt x="3691" y="747"/>
                </a:lnTo>
                <a:lnTo>
                  <a:pt x="3691" y="754"/>
                </a:lnTo>
                <a:lnTo>
                  <a:pt x="3691" y="761"/>
                </a:lnTo>
                <a:lnTo>
                  <a:pt x="3700" y="761"/>
                </a:lnTo>
                <a:lnTo>
                  <a:pt x="3707" y="761"/>
                </a:lnTo>
                <a:lnTo>
                  <a:pt x="3707" y="769"/>
                </a:lnTo>
                <a:lnTo>
                  <a:pt x="3714" y="776"/>
                </a:lnTo>
                <a:lnTo>
                  <a:pt x="3714" y="783"/>
                </a:lnTo>
                <a:lnTo>
                  <a:pt x="3707" y="791"/>
                </a:lnTo>
                <a:lnTo>
                  <a:pt x="3700" y="791"/>
                </a:lnTo>
                <a:lnTo>
                  <a:pt x="3684" y="798"/>
                </a:lnTo>
                <a:lnTo>
                  <a:pt x="3684" y="805"/>
                </a:lnTo>
                <a:lnTo>
                  <a:pt x="3677" y="814"/>
                </a:lnTo>
                <a:lnTo>
                  <a:pt x="3677" y="805"/>
                </a:lnTo>
                <a:lnTo>
                  <a:pt x="3671" y="814"/>
                </a:lnTo>
                <a:lnTo>
                  <a:pt x="3662" y="814"/>
                </a:lnTo>
                <a:lnTo>
                  <a:pt x="3662" y="821"/>
                </a:lnTo>
                <a:lnTo>
                  <a:pt x="3648" y="827"/>
                </a:lnTo>
                <a:lnTo>
                  <a:pt x="3640" y="827"/>
                </a:lnTo>
                <a:lnTo>
                  <a:pt x="3633" y="834"/>
                </a:lnTo>
                <a:lnTo>
                  <a:pt x="3617" y="843"/>
                </a:lnTo>
                <a:lnTo>
                  <a:pt x="3611" y="850"/>
                </a:lnTo>
                <a:lnTo>
                  <a:pt x="3604" y="850"/>
                </a:lnTo>
                <a:lnTo>
                  <a:pt x="3595" y="850"/>
                </a:lnTo>
                <a:lnTo>
                  <a:pt x="3588" y="843"/>
                </a:lnTo>
                <a:lnTo>
                  <a:pt x="3581" y="843"/>
                </a:lnTo>
                <a:lnTo>
                  <a:pt x="3574" y="843"/>
                </a:lnTo>
                <a:lnTo>
                  <a:pt x="3566" y="843"/>
                </a:lnTo>
                <a:lnTo>
                  <a:pt x="3552" y="843"/>
                </a:lnTo>
                <a:lnTo>
                  <a:pt x="3537" y="843"/>
                </a:lnTo>
                <a:lnTo>
                  <a:pt x="3530" y="843"/>
                </a:lnTo>
                <a:lnTo>
                  <a:pt x="3521" y="850"/>
                </a:lnTo>
                <a:lnTo>
                  <a:pt x="3514" y="850"/>
                </a:lnTo>
                <a:lnTo>
                  <a:pt x="3508" y="857"/>
                </a:lnTo>
                <a:lnTo>
                  <a:pt x="3499" y="865"/>
                </a:lnTo>
                <a:lnTo>
                  <a:pt x="3492" y="879"/>
                </a:lnTo>
                <a:lnTo>
                  <a:pt x="3485" y="894"/>
                </a:lnTo>
                <a:lnTo>
                  <a:pt x="3485" y="901"/>
                </a:lnTo>
                <a:lnTo>
                  <a:pt x="3492" y="901"/>
                </a:lnTo>
                <a:lnTo>
                  <a:pt x="3492" y="908"/>
                </a:lnTo>
                <a:lnTo>
                  <a:pt x="3499" y="917"/>
                </a:lnTo>
                <a:lnTo>
                  <a:pt x="3499" y="924"/>
                </a:lnTo>
                <a:lnTo>
                  <a:pt x="3492" y="924"/>
                </a:lnTo>
                <a:lnTo>
                  <a:pt x="3485" y="939"/>
                </a:lnTo>
                <a:lnTo>
                  <a:pt x="3470" y="946"/>
                </a:lnTo>
                <a:lnTo>
                  <a:pt x="3434" y="968"/>
                </a:lnTo>
                <a:lnTo>
                  <a:pt x="3403" y="991"/>
                </a:lnTo>
                <a:lnTo>
                  <a:pt x="3389" y="997"/>
                </a:lnTo>
                <a:lnTo>
                  <a:pt x="3380" y="1004"/>
                </a:lnTo>
                <a:lnTo>
                  <a:pt x="3374" y="1004"/>
                </a:lnTo>
                <a:lnTo>
                  <a:pt x="3389" y="997"/>
                </a:lnTo>
                <a:lnTo>
                  <a:pt x="3396" y="991"/>
                </a:lnTo>
                <a:lnTo>
                  <a:pt x="3389" y="982"/>
                </a:lnTo>
                <a:lnTo>
                  <a:pt x="3380" y="982"/>
                </a:lnTo>
                <a:lnTo>
                  <a:pt x="3380" y="975"/>
                </a:lnTo>
                <a:lnTo>
                  <a:pt x="3374" y="975"/>
                </a:lnTo>
                <a:lnTo>
                  <a:pt x="3360" y="982"/>
                </a:lnTo>
                <a:lnTo>
                  <a:pt x="3351" y="982"/>
                </a:lnTo>
                <a:lnTo>
                  <a:pt x="3344" y="982"/>
                </a:lnTo>
                <a:lnTo>
                  <a:pt x="3344" y="975"/>
                </a:lnTo>
                <a:lnTo>
                  <a:pt x="3338" y="975"/>
                </a:lnTo>
                <a:lnTo>
                  <a:pt x="3329" y="982"/>
                </a:lnTo>
                <a:lnTo>
                  <a:pt x="3315" y="982"/>
                </a:lnTo>
                <a:lnTo>
                  <a:pt x="3307" y="991"/>
                </a:lnTo>
                <a:lnTo>
                  <a:pt x="3307" y="1004"/>
                </a:lnTo>
                <a:lnTo>
                  <a:pt x="3293" y="1020"/>
                </a:lnTo>
                <a:lnTo>
                  <a:pt x="3284" y="1035"/>
                </a:lnTo>
                <a:lnTo>
                  <a:pt x="3284" y="1042"/>
                </a:lnTo>
                <a:lnTo>
                  <a:pt x="3293" y="1049"/>
                </a:lnTo>
                <a:lnTo>
                  <a:pt x="3300" y="1058"/>
                </a:lnTo>
                <a:lnTo>
                  <a:pt x="3300" y="1064"/>
                </a:lnTo>
                <a:lnTo>
                  <a:pt x="3293" y="1078"/>
                </a:lnTo>
                <a:lnTo>
                  <a:pt x="3277" y="1087"/>
                </a:lnTo>
                <a:lnTo>
                  <a:pt x="3271" y="1094"/>
                </a:lnTo>
                <a:lnTo>
                  <a:pt x="3264" y="1094"/>
                </a:lnTo>
                <a:lnTo>
                  <a:pt x="3233" y="1109"/>
                </a:lnTo>
                <a:lnTo>
                  <a:pt x="3226" y="1116"/>
                </a:lnTo>
                <a:lnTo>
                  <a:pt x="3210" y="1123"/>
                </a:lnTo>
                <a:lnTo>
                  <a:pt x="3210" y="1116"/>
                </a:lnTo>
                <a:lnTo>
                  <a:pt x="3204" y="1109"/>
                </a:lnTo>
                <a:lnTo>
                  <a:pt x="3197" y="1100"/>
                </a:lnTo>
                <a:lnTo>
                  <a:pt x="3188" y="1100"/>
                </a:lnTo>
                <a:lnTo>
                  <a:pt x="3188" y="1109"/>
                </a:lnTo>
                <a:lnTo>
                  <a:pt x="3181" y="1109"/>
                </a:lnTo>
                <a:lnTo>
                  <a:pt x="3181" y="1116"/>
                </a:lnTo>
                <a:lnTo>
                  <a:pt x="3174" y="1116"/>
                </a:lnTo>
                <a:lnTo>
                  <a:pt x="3174" y="1123"/>
                </a:lnTo>
                <a:lnTo>
                  <a:pt x="3166" y="1116"/>
                </a:lnTo>
                <a:lnTo>
                  <a:pt x="3166" y="1109"/>
                </a:lnTo>
                <a:lnTo>
                  <a:pt x="3174" y="1100"/>
                </a:lnTo>
                <a:lnTo>
                  <a:pt x="3174" y="1094"/>
                </a:lnTo>
                <a:lnTo>
                  <a:pt x="3166" y="1094"/>
                </a:lnTo>
                <a:lnTo>
                  <a:pt x="3159" y="1094"/>
                </a:lnTo>
                <a:lnTo>
                  <a:pt x="3152" y="1100"/>
                </a:lnTo>
                <a:lnTo>
                  <a:pt x="3145" y="1100"/>
                </a:lnTo>
                <a:lnTo>
                  <a:pt x="3137" y="1109"/>
                </a:lnTo>
                <a:lnTo>
                  <a:pt x="3130" y="1116"/>
                </a:lnTo>
                <a:lnTo>
                  <a:pt x="3123" y="1123"/>
                </a:lnTo>
                <a:lnTo>
                  <a:pt x="3114" y="1131"/>
                </a:lnTo>
                <a:lnTo>
                  <a:pt x="3114" y="1138"/>
                </a:lnTo>
                <a:lnTo>
                  <a:pt x="3107" y="1145"/>
                </a:lnTo>
                <a:lnTo>
                  <a:pt x="3107" y="1152"/>
                </a:lnTo>
                <a:lnTo>
                  <a:pt x="3114" y="1152"/>
                </a:lnTo>
                <a:lnTo>
                  <a:pt x="3114" y="1161"/>
                </a:lnTo>
                <a:lnTo>
                  <a:pt x="3114" y="1167"/>
                </a:lnTo>
                <a:lnTo>
                  <a:pt x="3123" y="1167"/>
                </a:lnTo>
                <a:lnTo>
                  <a:pt x="3123" y="1174"/>
                </a:lnTo>
                <a:lnTo>
                  <a:pt x="3114" y="1174"/>
                </a:lnTo>
                <a:lnTo>
                  <a:pt x="3107" y="1183"/>
                </a:lnTo>
                <a:lnTo>
                  <a:pt x="3101" y="1190"/>
                </a:lnTo>
                <a:lnTo>
                  <a:pt x="3101" y="1197"/>
                </a:lnTo>
                <a:lnTo>
                  <a:pt x="3101" y="1205"/>
                </a:lnTo>
                <a:lnTo>
                  <a:pt x="3092" y="1205"/>
                </a:lnTo>
                <a:lnTo>
                  <a:pt x="3092" y="1212"/>
                </a:lnTo>
                <a:lnTo>
                  <a:pt x="3070" y="1226"/>
                </a:lnTo>
                <a:lnTo>
                  <a:pt x="3049" y="1241"/>
                </a:lnTo>
                <a:lnTo>
                  <a:pt x="3027" y="1264"/>
                </a:lnTo>
                <a:lnTo>
                  <a:pt x="3004" y="1279"/>
                </a:lnTo>
                <a:lnTo>
                  <a:pt x="2996" y="1279"/>
                </a:lnTo>
                <a:lnTo>
                  <a:pt x="2989" y="1279"/>
                </a:lnTo>
                <a:lnTo>
                  <a:pt x="2974" y="1286"/>
                </a:lnTo>
                <a:lnTo>
                  <a:pt x="2967" y="1286"/>
                </a:lnTo>
                <a:lnTo>
                  <a:pt x="2967" y="1279"/>
                </a:lnTo>
                <a:lnTo>
                  <a:pt x="2967" y="1270"/>
                </a:lnTo>
                <a:lnTo>
                  <a:pt x="2967" y="1264"/>
                </a:lnTo>
                <a:lnTo>
                  <a:pt x="2967" y="1257"/>
                </a:lnTo>
                <a:lnTo>
                  <a:pt x="2974" y="1257"/>
                </a:lnTo>
                <a:lnTo>
                  <a:pt x="2982" y="1248"/>
                </a:lnTo>
                <a:lnTo>
                  <a:pt x="2989" y="1248"/>
                </a:lnTo>
                <a:lnTo>
                  <a:pt x="2996" y="1248"/>
                </a:lnTo>
                <a:lnTo>
                  <a:pt x="3004" y="1257"/>
                </a:lnTo>
                <a:lnTo>
                  <a:pt x="3004" y="1248"/>
                </a:lnTo>
                <a:lnTo>
                  <a:pt x="3011" y="1241"/>
                </a:lnTo>
                <a:lnTo>
                  <a:pt x="3018" y="1234"/>
                </a:lnTo>
                <a:lnTo>
                  <a:pt x="3034" y="1234"/>
                </a:lnTo>
                <a:lnTo>
                  <a:pt x="3041" y="1226"/>
                </a:lnTo>
                <a:lnTo>
                  <a:pt x="3049" y="1219"/>
                </a:lnTo>
                <a:lnTo>
                  <a:pt x="3041" y="1219"/>
                </a:lnTo>
                <a:lnTo>
                  <a:pt x="3034" y="1219"/>
                </a:lnTo>
                <a:lnTo>
                  <a:pt x="3027" y="1226"/>
                </a:lnTo>
                <a:lnTo>
                  <a:pt x="3018" y="1226"/>
                </a:lnTo>
                <a:lnTo>
                  <a:pt x="3011" y="1226"/>
                </a:lnTo>
                <a:lnTo>
                  <a:pt x="3011" y="1234"/>
                </a:lnTo>
                <a:lnTo>
                  <a:pt x="3004" y="1234"/>
                </a:lnTo>
                <a:lnTo>
                  <a:pt x="2996" y="1234"/>
                </a:lnTo>
                <a:lnTo>
                  <a:pt x="2996" y="1226"/>
                </a:lnTo>
                <a:lnTo>
                  <a:pt x="2989" y="1226"/>
                </a:lnTo>
                <a:lnTo>
                  <a:pt x="2982" y="1226"/>
                </a:lnTo>
                <a:lnTo>
                  <a:pt x="2974" y="1234"/>
                </a:lnTo>
                <a:lnTo>
                  <a:pt x="2960" y="1241"/>
                </a:lnTo>
                <a:lnTo>
                  <a:pt x="2951" y="1248"/>
                </a:lnTo>
                <a:lnTo>
                  <a:pt x="2944" y="1248"/>
                </a:lnTo>
                <a:lnTo>
                  <a:pt x="2938" y="1248"/>
                </a:lnTo>
                <a:lnTo>
                  <a:pt x="2931" y="1257"/>
                </a:lnTo>
                <a:lnTo>
                  <a:pt x="2922" y="1264"/>
                </a:lnTo>
                <a:lnTo>
                  <a:pt x="2922" y="1279"/>
                </a:lnTo>
                <a:lnTo>
                  <a:pt x="2915" y="1279"/>
                </a:lnTo>
                <a:lnTo>
                  <a:pt x="2915" y="1286"/>
                </a:lnTo>
                <a:lnTo>
                  <a:pt x="2908" y="1293"/>
                </a:lnTo>
                <a:lnTo>
                  <a:pt x="2893" y="1293"/>
                </a:lnTo>
                <a:lnTo>
                  <a:pt x="2900" y="1301"/>
                </a:lnTo>
                <a:lnTo>
                  <a:pt x="2908" y="1308"/>
                </a:lnTo>
                <a:lnTo>
                  <a:pt x="2900" y="1308"/>
                </a:lnTo>
                <a:lnTo>
                  <a:pt x="2900" y="1315"/>
                </a:lnTo>
                <a:lnTo>
                  <a:pt x="2886" y="1322"/>
                </a:lnTo>
                <a:lnTo>
                  <a:pt x="2886" y="1331"/>
                </a:lnTo>
                <a:lnTo>
                  <a:pt x="2877" y="1337"/>
                </a:lnTo>
                <a:lnTo>
                  <a:pt x="2871" y="1344"/>
                </a:lnTo>
                <a:lnTo>
                  <a:pt x="2864" y="1353"/>
                </a:lnTo>
                <a:lnTo>
                  <a:pt x="2855" y="1353"/>
                </a:lnTo>
                <a:lnTo>
                  <a:pt x="2841" y="1360"/>
                </a:lnTo>
                <a:lnTo>
                  <a:pt x="2835" y="1367"/>
                </a:lnTo>
                <a:lnTo>
                  <a:pt x="2819" y="1367"/>
                </a:lnTo>
                <a:lnTo>
                  <a:pt x="2812" y="1375"/>
                </a:lnTo>
                <a:lnTo>
                  <a:pt x="2812" y="1382"/>
                </a:lnTo>
                <a:lnTo>
                  <a:pt x="2804" y="1382"/>
                </a:lnTo>
                <a:lnTo>
                  <a:pt x="2797" y="1389"/>
                </a:lnTo>
                <a:lnTo>
                  <a:pt x="2790" y="1389"/>
                </a:lnTo>
                <a:lnTo>
                  <a:pt x="2781" y="1396"/>
                </a:lnTo>
                <a:lnTo>
                  <a:pt x="2774" y="1396"/>
                </a:lnTo>
                <a:lnTo>
                  <a:pt x="2768" y="1396"/>
                </a:lnTo>
                <a:lnTo>
                  <a:pt x="2768" y="1389"/>
                </a:lnTo>
                <a:lnTo>
                  <a:pt x="2759" y="1389"/>
                </a:lnTo>
                <a:lnTo>
                  <a:pt x="2759" y="1382"/>
                </a:lnTo>
                <a:lnTo>
                  <a:pt x="2759" y="1375"/>
                </a:lnTo>
                <a:lnTo>
                  <a:pt x="2759" y="1367"/>
                </a:lnTo>
                <a:lnTo>
                  <a:pt x="2759" y="1360"/>
                </a:lnTo>
                <a:lnTo>
                  <a:pt x="2759" y="1353"/>
                </a:lnTo>
                <a:lnTo>
                  <a:pt x="2768" y="1353"/>
                </a:lnTo>
                <a:lnTo>
                  <a:pt x="2774" y="1344"/>
                </a:lnTo>
                <a:lnTo>
                  <a:pt x="2774" y="1337"/>
                </a:lnTo>
                <a:lnTo>
                  <a:pt x="2781" y="1337"/>
                </a:lnTo>
                <a:lnTo>
                  <a:pt x="2790" y="1337"/>
                </a:lnTo>
                <a:lnTo>
                  <a:pt x="2797" y="1331"/>
                </a:lnTo>
                <a:lnTo>
                  <a:pt x="2812" y="1331"/>
                </a:lnTo>
                <a:lnTo>
                  <a:pt x="2819" y="1331"/>
                </a:lnTo>
                <a:lnTo>
                  <a:pt x="2819" y="1322"/>
                </a:lnTo>
                <a:lnTo>
                  <a:pt x="2812" y="1322"/>
                </a:lnTo>
                <a:lnTo>
                  <a:pt x="2804" y="1322"/>
                </a:lnTo>
                <a:lnTo>
                  <a:pt x="2797" y="1322"/>
                </a:lnTo>
                <a:lnTo>
                  <a:pt x="2790" y="1331"/>
                </a:lnTo>
                <a:lnTo>
                  <a:pt x="2781" y="1331"/>
                </a:lnTo>
                <a:lnTo>
                  <a:pt x="2781" y="1322"/>
                </a:lnTo>
                <a:lnTo>
                  <a:pt x="2790" y="1308"/>
                </a:lnTo>
                <a:lnTo>
                  <a:pt x="2781" y="1315"/>
                </a:lnTo>
                <a:lnTo>
                  <a:pt x="2774" y="1315"/>
                </a:lnTo>
                <a:lnTo>
                  <a:pt x="2768" y="1322"/>
                </a:lnTo>
                <a:lnTo>
                  <a:pt x="2759" y="1322"/>
                </a:lnTo>
                <a:lnTo>
                  <a:pt x="2752" y="1337"/>
                </a:lnTo>
                <a:lnTo>
                  <a:pt x="2745" y="1337"/>
                </a:lnTo>
                <a:lnTo>
                  <a:pt x="2745" y="1344"/>
                </a:lnTo>
                <a:lnTo>
                  <a:pt x="2738" y="1344"/>
                </a:lnTo>
                <a:lnTo>
                  <a:pt x="2738" y="1353"/>
                </a:lnTo>
                <a:lnTo>
                  <a:pt x="2738" y="1360"/>
                </a:lnTo>
                <a:lnTo>
                  <a:pt x="2745" y="1375"/>
                </a:lnTo>
                <a:lnTo>
                  <a:pt x="2745" y="1382"/>
                </a:lnTo>
                <a:lnTo>
                  <a:pt x="2745" y="1389"/>
                </a:lnTo>
                <a:lnTo>
                  <a:pt x="2738" y="1389"/>
                </a:lnTo>
                <a:lnTo>
                  <a:pt x="2738" y="1396"/>
                </a:lnTo>
                <a:lnTo>
                  <a:pt x="2730" y="1396"/>
                </a:lnTo>
                <a:lnTo>
                  <a:pt x="2723" y="1396"/>
                </a:lnTo>
                <a:lnTo>
                  <a:pt x="2723" y="1404"/>
                </a:lnTo>
                <a:lnTo>
                  <a:pt x="2723" y="1411"/>
                </a:lnTo>
                <a:lnTo>
                  <a:pt x="2716" y="1418"/>
                </a:lnTo>
                <a:lnTo>
                  <a:pt x="2707" y="1427"/>
                </a:lnTo>
                <a:lnTo>
                  <a:pt x="2701" y="1434"/>
                </a:lnTo>
                <a:lnTo>
                  <a:pt x="2694" y="1434"/>
                </a:lnTo>
                <a:lnTo>
                  <a:pt x="2685" y="1440"/>
                </a:lnTo>
                <a:lnTo>
                  <a:pt x="2678" y="1440"/>
                </a:lnTo>
                <a:lnTo>
                  <a:pt x="2671" y="1434"/>
                </a:lnTo>
                <a:lnTo>
                  <a:pt x="2671" y="1440"/>
                </a:lnTo>
                <a:lnTo>
                  <a:pt x="2663" y="1440"/>
                </a:lnTo>
                <a:lnTo>
                  <a:pt x="2649" y="1440"/>
                </a:lnTo>
                <a:lnTo>
                  <a:pt x="2641" y="1440"/>
                </a:lnTo>
                <a:lnTo>
                  <a:pt x="2641" y="1434"/>
                </a:lnTo>
                <a:lnTo>
                  <a:pt x="2649" y="1434"/>
                </a:lnTo>
                <a:lnTo>
                  <a:pt x="2649" y="1427"/>
                </a:lnTo>
                <a:lnTo>
                  <a:pt x="2663" y="1427"/>
                </a:lnTo>
                <a:lnTo>
                  <a:pt x="2678" y="1427"/>
                </a:lnTo>
                <a:lnTo>
                  <a:pt x="2685" y="1418"/>
                </a:lnTo>
                <a:lnTo>
                  <a:pt x="2678" y="1418"/>
                </a:lnTo>
                <a:lnTo>
                  <a:pt x="2678" y="1411"/>
                </a:lnTo>
                <a:lnTo>
                  <a:pt x="2671" y="1411"/>
                </a:lnTo>
                <a:lnTo>
                  <a:pt x="2604" y="1411"/>
                </a:lnTo>
                <a:lnTo>
                  <a:pt x="2604" y="1396"/>
                </a:lnTo>
                <a:lnTo>
                  <a:pt x="2598" y="1404"/>
                </a:lnTo>
                <a:lnTo>
                  <a:pt x="2582" y="1411"/>
                </a:lnTo>
                <a:lnTo>
                  <a:pt x="2575" y="1418"/>
                </a:lnTo>
                <a:lnTo>
                  <a:pt x="2567" y="1427"/>
                </a:lnTo>
                <a:lnTo>
                  <a:pt x="2560" y="1440"/>
                </a:lnTo>
                <a:lnTo>
                  <a:pt x="2553" y="1449"/>
                </a:lnTo>
                <a:lnTo>
                  <a:pt x="2553" y="1456"/>
                </a:lnTo>
                <a:lnTo>
                  <a:pt x="2553" y="1470"/>
                </a:lnTo>
                <a:lnTo>
                  <a:pt x="2544" y="1470"/>
                </a:lnTo>
                <a:lnTo>
                  <a:pt x="2537" y="1478"/>
                </a:lnTo>
                <a:lnTo>
                  <a:pt x="2531" y="1478"/>
                </a:lnTo>
                <a:lnTo>
                  <a:pt x="2524" y="1485"/>
                </a:lnTo>
                <a:lnTo>
                  <a:pt x="2515" y="1485"/>
                </a:lnTo>
                <a:lnTo>
                  <a:pt x="2501" y="1485"/>
                </a:lnTo>
                <a:lnTo>
                  <a:pt x="2464" y="1485"/>
                </a:lnTo>
                <a:lnTo>
                  <a:pt x="2457" y="1485"/>
                </a:lnTo>
                <a:lnTo>
                  <a:pt x="2448" y="1485"/>
                </a:lnTo>
                <a:lnTo>
                  <a:pt x="2441" y="1485"/>
                </a:lnTo>
                <a:lnTo>
                  <a:pt x="2434" y="1485"/>
                </a:lnTo>
                <a:lnTo>
                  <a:pt x="2441" y="1478"/>
                </a:lnTo>
                <a:lnTo>
                  <a:pt x="2448" y="1478"/>
                </a:lnTo>
                <a:lnTo>
                  <a:pt x="2448" y="1470"/>
                </a:lnTo>
                <a:lnTo>
                  <a:pt x="2441" y="1470"/>
                </a:lnTo>
                <a:lnTo>
                  <a:pt x="2434" y="1470"/>
                </a:lnTo>
                <a:lnTo>
                  <a:pt x="2426" y="1478"/>
                </a:lnTo>
                <a:lnTo>
                  <a:pt x="2419" y="1485"/>
                </a:lnTo>
                <a:lnTo>
                  <a:pt x="2412" y="1492"/>
                </a:lnTo>
                <a:lnTo>
                  <a:pt x="2405" y="1500"/>
                </a:lnTo>
                <a:lnTo>
                  <a:pt x="2397" y="1507"/>
                </a:lnTo>
                <a:lnTo>
                  <a:pt x="2397" y="1514"/>
                </a:lnTo>
                <a:lnTo>
                  <a:pt x="2397" y="1523"/>
                </a:lnTo>
                <a:lnTo>
                  <a:pt x="2390" y="1530"/>
                </a:lnTo>
                <a:lnTo>
                  <a:pt x="2390" y="1537"/>
                </a:lnTo>
                <a:lnTo>
                  <a:pt x="2361" y="1552"/>
                </a:lnTo>
                <a:lnTo>
                  <a:pt x="2352" y="1552"/>
                </a:lnTo>
                <a:lnTo>
                  <a:pt x="2338" y="1559"/>
                </a:lnTo>
                <a:lnTo>
                  <a:pt x="2323" y="1566"/>
                </a:lnTo>
                <a:lnTo>
                  <a:pt x="2309" y="1566"/>
                </a:lnTo>
                <a:lnTo>
                  <a:pt x="2294" y="1566"/>
                </a:lnTo>
                <a:lnTo>
                  <a:pt x="2294" y="1559"/>
                </a:lnTo>
                <a:lnTo>
                  <a:pt x="2287" y="1559"/>
                </a:lnTo>
                <a:lnTo>
                  <a:pt x="2249" y="1566"/>
                </a:lnTo>
                <a:lnTo>
                  <a:pt x="2234" y="1574"/>
                </a:lnTo>
                <a:lnTo>
                  <a:pt x="2220" y="1581"/>
                </a:lnTo>
                <a:lnTo>
                  <a:pt x="2227" y="1581"/>
                </a:lnTo>
                <a:lnTo>
                  <a:pt x="2234" y="1588"/>
                </a:lnTo>
                <a:lnTo>
                  <a:pt x="2234" y="1597"/>
                </a:lnTo>
                <a:lnTo>
                  <a:pt x="2227" y="1597"/>
                </a:lnTo>
                <a:lnTo>
                  <a:pt x="2211" y="1603"/>
                </a:lnTo>
                <a:lnTo>
                  <a:pt x="2204" y="1610"/>
                </a:lnTo>
                <a:lnTo>
                  <a:pt x="2198" y="1610"/>
                </a:lnTo>
                <a:lnTo>
                  <a:pt x="2204" y="1619"/>
                </a:lnTo>
                <a:lnTo>
                  <a:pt x="2198" y="1626"/>
                </a:lnTo>
                <a:lnTo>
                  <a:pt x="2191" y="1633"/>
                </a:lnTo>
                <a:lnTo>
                  <a:pt x="2182" y="1640"/>
                </a:lnTo>
                <a:lnTo>
                  <a:pt x="2175" y="1648"/>
                </a:lnTo>
                <a:lnTo>
                  <a:pt x="2160" y="1655"/>
                </a:lnTo>
                <a:lnTo>
                  <a:pt x="2153" y="1655"/>
                </a:lnTo>
                <a:lnTo>
                  <a:pt x="2137" y="1655"/>
                </a:lnTo>
                <a:lnTo>
                  <a:pt x="2131" y="1655"/>
                </a:lnTo>
                <a:lnTo>
                  <a:pt x="2124" y="1662"/>
                </a:lnTo>
                <a:lnTo>
                  <a:pt x="2115" y="1670"/>
                </a:lnTo>
                <a:lnTo>
                  <a:pt x="2108" y="1670"/>
                </a:lnTo>
                <a:lnTo>
                  <a:pt x="2101" y="1677"/>
                </a:lnTo>
                <a:lnTo>
                  <a:pt x="2095" y="1670"/>
                </a:lnTo>
                <a:lnTo>
                  <a:pt x="2086" y="1670"/>
                </a:lnTo>
                <a:lnTo>
                  <a:pt x="2079" y="1662"/>
                </a:lnTo>
                <a:lnTo>
                  <a:pt x="2064" y="1662"/>
                </a:lnTo>
                <a:lnTo>
                  <a:pt x="2057" y="1662"/>
                </a:lnTo>
                <a:lnTo>
                  <a:pt x="2057" y="1670"/>
                </a:lnTo>
                <a:lnTo>
                  <a:pt x="2050" y="1670"/>
                </a:lnTo>
                <a:lnTo>
                  <a:pt x="2041" y="1670"/>
                </a:lnTo>
                <a:lnTo>
                  <a:pt x="2034" y="1670"/>
                </a:lnTo>
                <a:lnTo>
                  <a:pt x="2028" y="1670"/>
                </a:lnTo>
                <a:lnTo>
                  <a:pt x="2019" y="1670"/>
                </a:lnTo>
                <a:lnTo>
                  <a:pt x="2019" y="1677"/>
                </a:lnTo>
                <a:lnTo>
                  <a:pt x="2028" y="1684"/>
                </a:lnTo>
                <a:lnTo>
                  <a:pt x="2041" y="1693"/>
                </a:lnTo>
                <a:lnTo>
                  <a:pt x="2034" y="1700"/>
                </a:lnTo>
                <a:lnTo>
                  <a:pt x="2019" y="1706"/>
                </a:lnTo>
                <a:lnTo>
                  <a:pt x="2012" y="1713"/>
                </a:lnTo>
                <a:lnTo>
                  <a:pt x="1998" y="1722"/>
                </a:lnTo>
                <a:lnTo>
                  <a:pt x="1976" y="1729"/>
                </a:lnTo>
                <a:lnTo>
                  <a:pt x="1961" y="1729"/>
                </a:lnTo>
                <a:lnTo>
                  <a:pt x="1954" y="1736"/>
                </a:lnTo>
                <a:lnTo>
                  <a:pt x="1945" y="1736"/>
                </a:lnTo>
                <a:lnTo>
                  <a:pt x="1938" y="1729"/>
                </a:lnTo>
                <a:lnTo>
                  <a:pt x="1931" y="1729"/>
                </a:lnTo>
                <a:lnTo>
                  <a:pt x="1923" y="1736"/>
                </a:lnTo>
                <a:lnTo>
                  <a:pt x="1916" y="1736"/>
                </a:lnTo>
                <a:lnTo>
                  <a:pt x="1909" y="1744"/>
                </a:lnTo>
                <a:lnTo>
                  <a:pt x="1901" y="1751"/>
                </a:lnTo>
                <a:lnTo>
                  <a:pt x="1894" y="1758"/>
                </a:lnTo>
                <a:lnTo>
                  <a:pt x="1887" y="1758"/>
                </a:lnTo>
                <a:lnTo>
                  <a:pt x="1887" y="1767"/>
                </a:lnTo>
                <a:lnTo>
                  <a:pt x="1880" y="1767"/>
                </a:lnTo>
                <a:lnTo>
                  <a:pt x="1871" y="1767"/>
                </a:lnTo>
                <a:lnTo>
                  <a:pt x="1864" y="1767"/>
                </a:lnTo>
                <a:lnTo>
                  <a:pt x="1858" y="1773"/>
                </a:lnTo>
                <a:lnTo>
                  <a:pt x="1849" y="1773"/>
                </a:lnTo>
                <a:lnTo>
                  <a:pt x="1842" y="1773"/>
                </a:lnTo>
                <a:lnTo>
                  <a:pt x="1835" y="1767"/>
                </a:lnTo>
                <a:lnTo>
                  <a:pt x="1835" y="1773"/>
                </a:lnTo>
                <a:lnTo>
                  <a:pt x="1842" y="1780"/>
                </a:lnTo>
                <a:lnTo>
                  <a:pt x="1835" y="1789"/>
                </a:lnTo>
                <a:lnTo>
                  <a:pt x="1827" y="1796"/>
                </a:lnTo>
                <a:lnTo>
                  <a:pt x="1813" y="1796"/>
                </a:lnTo>
                <a:lnTo>
                  <a:pt x="1804" y="1796"/>
                </a:lnTo>
                <a:lnTo>
                  <a:pt x="1798" y="1796"/>
                </a:lnTo>
                <a:lnTo>
                  <a:pt x="1798" y="1789"/>
                </a:lnTo>
                <a:lnTo>
                  <a:pt x="1804" y="1780"/>
                </a:lnTo>
                <a:lnTo>
                  <a:pt x="1804" y="1773"/>
                </a:lnTo>
                <a:lnTo>
                  <a:pt x="1813" y="1767"/>
                </a:lnTo>
                <a:lnTo>
                  <a:pt x="1813" y="1758"/>
                </a:lnTo>
                <a:lnTo>
                  <a:pt x="1820" y="1758"/>
                </a:lnTo>
                <a:lnTo>
                  <a:pt x="1820" y="1751"/>
                </a:lnTo>
                <a:lnTo>
                  <a:pt x="1827" y="1751"/>
                </a:lnTo>
                <a:lnTo>
                  <a:pt x="1835" y="1751"/>
                </a:lnTo>
                <a:lnTo>
                  <a:pt x="1842" y="1751"/>
                </a:lnTo>
                <a:lnTo>
                  <a:pt x="1849" y="1751"/>
                </a:lnTo>
                <a:lnTo>
                  <a:pt x="1858" y="1751"/>
                </a:lnTo>
                <a:lnTo>
                  <a:pt x="1871" y="1744"/>
                </a:lnTo>
                <a:lnTo>
                  <a:pt x="1880" y="1744"/>
                </a:lnTo>
                <a:lnTo>
                  <a:pt x="1887" y="1744"/>
                </a:lnTo>
                <a:lnTo>
                  <a:pt x="1894" y="1744"/>
                </a:lnTo>
                <a:lnTo>
                  <a:pt x="1894" y="1736"/>
                </a:lnTo>
                <a:lnTo>
                  <a:pt x="1901" y="1736"/>
                </a:lnTo>
                <a:lnTo>
                  <a:pt x="1909" y="1729"/>
                </a:lnTo>
                <a:lnTo>
                  <a:pt x="1923" y="1722"/>
                </a:lnTo>
                <a:lnTo>
                  <a:pt x="1931" y="1713"/>
                </a:lnTo>
                <a:lnTo>
                  <a:pt x="1938" y="1706"/>
                </a:lnTo>
                <a:lnTo>
                  <a:pt x="1945" y="1706"/>
                </a:lnTo>
                <a:lnTo>
                  <a:pt x="1954" y="1700"/>
                </a:lnTo>
                <a:lnTo>
                  <a:pt x="1961" y="1700"/>
                </a:lnTo>
                <a:lnTo>
                  <a:pt x="1967" y="1700"/>
                </a:lnTo>
                <a:lnTo>
                  <a:pt x="1976" y="1693"/>
                </a:lnTo>
                <a:lnTo>
                  <a:pt x="1983" y="1684"/>
                </a:lnTo>
                <a:lnTo>
                  <a:pt x="1990" y="1677"/>
                </a:lnTo>
                <a:lnTo>
                  <a:pt x="1998" y="1670"/>
                </a:lnTo>
                <a:lnTo>
                  <a:pt x="1983" y="1677"/>
                </a:lnTo>
                <a:lnTo>
                  <a:pt x="1961" y="1684"/>
                </a:lnTo>
                <a:lnTo>
                  <a:pt x="1945" y="1684"/>
                </a:lnTo>
                <a:lnTo>
                  <a:pt x="1938" y="1693"/>
                </a:lnTo>
                <a:lnTo>
                  <a:pt x="1931" y="1700"/>
                </a:lnTo>
                <a:lnTo>
                  <a:pt x="1923" y="1706"/>
                </a:lnTo>
                <a:lnTo>
                  <a:pt x="1916" y="1706"/>
                </a:lnTo>
                <a:lnTo>
                  <a:pt x="1909" y="1722"/>
                </a:lnTo>
                <a:lnTo>
                  <a:pt x="1901" y="1722"/>
                </a:lnTo>
                <a:lnTo>
                  <a:pt x="1901" y="1729"/>
                </a:lnTo>
                <a:lnTo>
                  <a:pt x="1894" y="1729"/>
                </a:lnTo>
                <a:lnTo>
                  <a:pt x="1887" y="1729"/>
                </a:lnTo>
                <a:lnTo>
                  <a:pt x="1880" y="1729"/>
                </a:lnTo>
                <a:lnTo>
                  <a:pt x="1880" y="1736"/>
                </a:lnTo>
                <a:lnTo>
                  <a:pt x="1871" y="1736"/>
                </a:lnTo>
                <a:lnTo>
                  <a:pt x="1864" y="1744"/>
                </a:lnTo>
                <a:lnTo>
                  <a:pt x="1858" y="1744"/>
                </a:lnTo>
                <a:lnTo>
                  <a:pt x="1849" y="1736"/>
                </a:lnTo>
                <a:lnTo>
                  <a:pt x="1842" y="1736"/>
                </a:lnTo>
                <a:lnTo>
                  <a:pt x="1835" y="1736"/>
                </a:lnTo>
                <a:lnTo>
                  <a:pt x="1827" y="1736"/>
                </a:lnTo>
                <a:lnTo>
                  <a:pt x="1820" y="1736"/>
                </a:lnTo>
                <a:lnTo>
                  <a:pt x="1813" y="1736"/>
                </a:lnTo>
                <a:lnTo>
                  <a:pt x="1820" y="1729"/>
                </a:lnTo>
                <a:lnTo>
                  <a:pt x="1827" y="1722"/>
                </a:lnTo>
                <a:lnTo>
                  <a:pt x="1827" y="1706"/>
                </a:lnTo>
                <a:lnTo>
                  <a:pt x="1835" y="1700"/>
                </a:lnTo>
                <a:lnTo>
                  <a:pt x="1827" y="1700"/>
                </a:lnTo>
                <a:lnTo>
                  <a:pt x="1820" y="1706"/>
                </a:lnTo>
                <a:lnTo>
                  <a:pt x="1813" y="1706"/>
                </a:lnTo>
                <a:lnTo>
                  <a:pt x="1804" y="1713"/>
                </a:lnTo>
                <a:lnTo>
                  <a:pt x="1798" y="1722"/>
                </a:lnTo>
                <a:lnTo>
                  <a:pt x="1791" y="1729"/>
                </a:lnTo>
                <a:lnTo>
                  <a:pt x="1791" y="1744"/>
                </a:lnTo>
                <a:lnTo>
                  <a:pt x="1784" y="1758"/>
                </a:lnTo>
                <a:lnTo>
                  <a:pt x="1775" y="1773"/>
                </a:lnTo>
                <a:lnTo>
                  <a:pt x="1775" y="1780"/>
                </a:lnTo>
                <a:lnTo>
                  <a:pt x="1768" y="1789"/>
                </a:lnTo>
                <a:lnTo>
                  <a:pt x="1761" y="1796"/>
                </a:lnTo>
                <a:lnTo>
                  <a:pt x="1753" y="1803"/>
                </a:lnTo>
                <a:lnTo>
                  <a:pt x="1746" y="1803"/>
                </a:lnTo>
                <a:lnTo>
                  <a:pt x="1731" y="1809"/>
                </a:lnTo>
                <a:lnTo>
                  <a:pt x="1724" y="1809"/>
                </a:lnTo>
                <a:lnTo>
                  <a:pt x="1717" y="1818"/>
                </a:lnTo>
                <a:lnTo>
                  <a:pt x="1701" y="1818"/>
                </a:lnTo>
                <a:lnTo>
                  <a:pt x="1672" y="1825"/>
                </a:lnTo>
                <a:lnTo>
                  <a:pt x="1665" y="1818"/>
                </a:lnTo>
                <a:lnTo>
                  <a:pt x="1665" y="1809"/>
                </a:lnTo>
                <a:lnTo>
                  <a:pt x="1657" y="1809"/>
                </a:lnTo>
                <a:lnTo>
                  <a:pt x="1643" y="1818"/>
                </a:lnTo>
                <a:lnTo>
                  <a:pt x="1634" y="1825"/>
                </a:lnTo>
                <a:lnTo>
                  <a:pt x="1605" y="1847"/>
                </a:lnTo>
                <a:lnTo>
                  <a:pt x="1590" y="1854"/>
                </a:lnTo>
                <a:lnTo>
                  <a:pt x="1576" y="1863"/>
                </a:lnTo>
                <a:lnTo>
                  <a:pt x="1569" y="1863"/>
                </a:lnTo>
                <a:lnTo>
                  <a:pt x="1561" y="1863"/>
                </a:lnTo>
                <a:lnTo>
                  <a:pt x="1554" y="1863"/>
                </a:lnTo>
                <a:lnTo>
                  <a:pt x="1547" y="1870"/>
                </a:lnTo>
                <a:lnTo>
                  <a:pt x="1538" y="1870"/>
                </a:lnTo>
                <a:lnTo>
                  <a:pt x="1531" y="1876"/>
                </a:lnTo>
                <a:lnTo>
                  <a:pt x="1525" y="1870"/>
                </a:lnTo>
                <a:lnTo>
                  <a:pt x="1509" y="1854"/>
                </a:lnTo>
                <a:lnTo>
                  <a:pt x="1502" y="1870"/>
                </a:lnTo>
                <a:lnTo>
                  <a:pt x="1487" y="1876"/>
                </a:lnTo>
                <a:lnTo>
                  <a:pt x="1480" y="1883"/>
                </a:lnTo>
                <a:lnTo>
                  <a:pt x="1464" y="1892"/>
                </a:lnTo>
                <a:lnTo>
                  <a:pt x="1451" y="1892"/>
                </a:lnTo>
                <a:lnTo>
                  <a:pt x="1442" y="1899"/>
                </a:lnTo>
                <a:lnTo>
                  <a:pt x="1428" y="1899"/>
                </a:lnTo>
                <a:lnTo>
                  <a:pt x="1413" y="1899"/>
                </a:lnTo>
                <a:lnTo>
                  <a:pt x="1413" y="1892"/>
                </a:lnTo>
                <a:lnTo>
                  <a:pt x="1413" y="1883"/>
                </a:lnTo>
                <a:lnTo>
                  <a:pt x="1420" y="1883"/>
                </a:lnTo>
                <a:lnTo>
                  <a:pt x="1420" y="1876"/>
                </a:lnTo>
                <a:lnTo>
                  <a:pt x="1428" y="1870"/>
                </a:lnTo>
                <a:lnTo>
                  <a:pt x="1435" y="1870"/>
                </a:lnTo>
                <a:lnTo>
                  <a:pt x="1435" y="1863"/>
                </a:lnTo>
                <a:lnTo>
                  <a:pt x="1435" y="1854"/>
                </a:lnTo>
                <a:lnTo>
                  <a:pt x="1428" y="1854"/>
                </a:lnTo>
                <a:lnTo>
                  <a:pt x="1420" y="1854"/>
                </a:lnTo>
                <a:lnTo>
                  <a:pt x="1420" y="1847"/>
                </a:lnTo>
                <a:lnTo>
                  <a:pt x="1428" y="1840"/>
                </a:lnTo>
                <a:lnTo>
                  <a:pt x="1428" y="1832"/>
                </a:lnTo>
                <a:lnTo>
                  <a:pt x="1428" y="1825"/>
                </a:lnTo>
                <a:lnTo>
                  <a:pt x="1420" y="1825"/>
                </a:lnTo>
                <a:lnTo>
                  <a:pt x="1406" y="1832"/>
                </a:lnTo>
                <a:lnTo>
                  <a:pt x="1406" y="1840"/>
                </a:lnTo>
                <a:lnTo>
                  <a:pt x="1398" y="1847"/>
                </a:lnTo>
                <a:lnTo>
                  <a:pt x="1391" y="1854"/>
                </a:lnTo>
                <a:lnTo>
                  <a:pt x="1391" y="1863"/>
                </a:lnTo>
                <a:lnTo>
                  <a:pt x="1391" y="1870"/>
                </a:lnTo>
                <a:lnTo>
                  <a:pt x="1398" y="1870"/>
                </a:lnTo>
                <a:lnTo>
                  <a:pt x="1398" y="1876"/>
                </a:lnTo>
                <a:lnTo>
                  <a:pt x="1391" y="1876"/>
                </a:lnTo>
                <a:lnTo>
                  <a:pt x="1384" y="1876"/>
                </a:lnTo>
                <a:lnTo>
                  <a:pt x="1375" y="1870"/>
                </a:lnTo>
                <a:lnTo>
                  <a:pt x="1368" y="1870"/>
                </a:lnTo>
                <a:lnTo>
                  <a:pt x="1361" y="1870"/>
                </a:lnTo>
                <a:lnTo>
                  <a:pt x="1355" y="1870"/>
                </a:lnTo>
                <a:lnTo>
                  <a:pt x="1346" y="1870"/>
                </a:lnTo>
                <a:lnTo>
                  <a:pt x="1339" y="1870"/>
                </a:lnTo>
                <a:lnTo>
                  <a:pt x="1332" y="1876"/>
                </a:lnTo>
                <a:lnTo>
                  <a:pt x="1324" y="1876"/>
                </a:lnTo>
                <a:lnTo>
                  <a:pt x="1317" y="1876"/>
                </a:lnTo>
                <a:lnTo>
                  <a:pt x="1310" y="1876"/>
                </a:lnTo>
                <a:lnTo>
                  <a:pt x="1301" y="1876"/>
                </a:lnTo>
                <a:lnTo>
                  <a:pt x="1301" y="1883"/>
                </a:lnTo>
                <a:lnTo>
                  <a:pt x="1294" y="1892"/>
                </a:lnTo>
                <a:lnTo>
                  <a:pt x="1288" y="1899"/>
                </a:lnTo>
                <a:lnTo>
                  <a:pt x="1288" y="1906"/>
                </a:lnTo>
                <a:lnTo>
                  <a:pt x="1294" y="1906"/>
                </a:lnTo>
                <a:lnTo>
                  <a:pt x="1301" y="1906"/>
                </a:lnTo>
                <a:lnTo>
                  <a:pt x="1310" y="1899"/>
                </a:lnTo>
                <a:lnTo>
                  <a:pt x="1317" y="1899"/>
                </a:lnTo>
                <a:lnTo>
                  <a:pt x="1324" y="1892"/>
                </a:lnTo>
                <a:lnTo>
                  <a:pt x="1332" y="1892"/>
                </a:lnTo>
                <a:lnTo>
                  <a:pt x="1332" y="1883"/>
                </a:lnTo>
                <a:lnTo>
                  <a:pt x="1339" y="1883"/>
                </a:lnTo>
                <a:lnTo>
                  <a:pt x="1346" y="1876"/>
                </a:lnTo>
                <a:lnTo>
                  <a:pt x="1355" y="1876"/>
                </a:lnTo>
                <a:lnTo>
                  <a:pt x="1361" y="1883"/>
                </a:lnTo>
                <a:lnTo>
                  <a:pt x="1368" y="1892"/>
                </a:lnTo>
                <a:lnTo>
                  <a:pt x="1368" y="1899"/>
                </a:lnTo>
                <a:lnTo>
                  <a:pt x="1361" y="1899"/>
                </a:lnTo>
                <a:lnTo>
                  <a:pt x="1346" y="1906"/>
                </a:lnTo>
                <a:lnTo>
                  <a:pt x="1332" y="1914"/>
                </a:lnTo>
                <a:lnTo>
                  <a:pt x="1324" y="1921"/>
                </a:lnTo>
                <a:lnTo>
                  <a:pt x="1317" y="1921"/>
                </a:lnTo>
                <a:lnTo>
                  <a:pt x="1310" y="1928"/>
                </a:lnTo>
                <a:lnTo>
                  <a:pt x="1301" y="1937"/>
                </a:lnTo>
                <a:lnTo>
                  <a:pt x="1294" y="1937"/>
                </a:lnTo>
                <a:lnTo>
                  <a:pt x="1288" y="1937"/>
                </a:lnTo>
                <a:lnTo>
                  <a:pt x="1279" y="1937"/>
                </a:lnTo>
                <a:lnTo>
                  <a:pt x="1272" y="1928"/>
                </a:lnTo>
                <a:lnTo>
                  <a:pt x="1265" y="1937"/>
                </a:lnTo>
                <a:lnTo>
                  <a:pt x="1250" y="1943"/>
                </a:lnTo>
                <a:lnTo>
                  <a:pt x="1228" y="1943"/>
                </a:lnTo>
                <a:lnTo>
                  <a:pt x="1221" y="1950"/>
                </a:lnTo>
                <a:lnTo>
                  <a:pt x="1205" y="1950"/>
                </a:lnTo>
                <a:lnTo>
                  <a:pt x="1198" y="1957"/>
                </a:lnTo>
                <a:lnTo>
                  <a:pt x="1191" y="1966"/>
                </a:lnTo>
                <a:lnTo>
                  <a:pt x="1183" y="1973"/>
                </a:lnTo>
                <a:lnTo>
                  <a:pt x="1176" y="1973"/>
                </a:lnTo>
                <a:lnTo>
                  <a:pt x="1169" y="1973"/>
                </a:lnTo>
                <a:lnTo>
                  <a:pt x="1161" y="1973"/>
                </a:lnTo>
                <a:lnTo>
                  <a:pt x="1154" y="1966"/>
                </a:lnTo>
                <a:lnTo>
                  <a:pt x="1147" y="1966"/>
                </a:lnTo>
                <a:lnTo>
                  <a:pt x="1140" y="1966"/>
                </a:lnTo>
                <a:lnTo>
                  <a:pt x="1131" y="1966"/>
                </a:lnTo>
                <a:lnTo>
                  <a:pt x="1125" y="1973"/>
                </a:lnTo>
                <a:lnTo>
                  <a:pt x="1118" y="1979"/>
                </a:lnTo>
                <a:lnTo>
                  <a:pt x="1109" y="1979"/>
                </a:lnTo>
                <a:lnTo>
                  <a:pt x="1095" y="1988"/>
                </a:lnTo>
                <a:lnTo>
                  <a:pt x="1080" y="1995"/>
                </a:lnTo>
                <a:lnTo>
                  <a:pt x="1073" y="2002"/>
                </a:lnTo>
                <a:lnTo>
                  <a:pt x="1058" y="2002"/>
                </a:lnTo>
                <a:lnTo>
                  <a:pt x="1073" y="2010"/>
                </a:lnTo>
                <a:lnTo>
                  <a:pt x="1058" y="2017"/>
                </a:lnTo>
                <a:lnTo>
                  <a:pt x="1051" y="2017"/>
                </a:lnTo>
                <a:lnTo>
                  <a:pt x="1044" y="2017"/>
                </a:lnTo>
                <a:lnTo>
                  <a:pt x="1035" y="2017"/>
                </a:lnTo>
                <a:lnTo>
                  <a:pt x="1028" y="2017"/>
                </a:lnTo>
                <a:lnTo>
                  <a:pt x="1035" y="2010"/>
                </a:lnTo>
                <a:lnTo>
                  <a:pt x="1044" y="2010"/>
                </a:lnTo>
                <a:lnTo>
                  <a:pt x="1051" y="2002"/>
                </a:lnTo>
                <a:lnTo>
                  <a:pt x="1058" y="1995"/>
                </a:lnTo>
                <a:lnTo>
                  <a:pt x="1064" y="1988"/>
                </a:lnTo>
                <a:lnTo>
                  <a:pt x="1080" y="1973"/>
                </a:lnTo>
                <a:lnTo>
                  <a:pt x="1080" y="1966"/>
                </a:lnTo>
                <a:lnTo>
                  <a:pt x="1080" y="1957"/>
                </a:lnTo>
                <a:lnTo>
                  <a:pt x="1087" y="1957"/>
                </a:lnTo>
                <a:lnTo>
                  <a:pt x="1095" y="1950"/>
                </a:lnTo>
                <a:lnTo>
                  <a:pt x="1102" y="1943"/>
                </a:lnTo>
                <a:lnTo>
                  <a:pt x="1095" y="1943"/>
                </a:lnTo>
                <a:lnTo>
                  <a:pt x="1080" y="1943"/>
                </a:lnTo>
                <a:lnTo>
                  <a:pt x="1073" y="1943"/>
                </a:lnTo>
                <a:lnTo>
                  <a:pt x="1073" y="1950"/>
                </a:lnTo>
                <a:lnTo>
                  <a:pt x="1064" y="1950"/>
                </a:lnTo>
                <a:lnTo>
                  <a:pt x="1064" y="1943"/>
                </a:lnTo>
                <a:lnTo>
                  <a:pt x="1073" y="1943"/>
                </a:lnTo>
                <a:lnTo>
                  <a:pt x="1073" y="1937"/>
                </a:lnTo>
                <a:lnTo>
                  <a:pt x="1073" y="1928"/>
                </a:lnTo>
                <a:lnTo>
                  <a:pt x="1064" y="1928"/>
                </a:lnTo>
                <a:lnTo>
                  <a:pt x="1058" y="1937"/>
                </a:lnTo>
                <a:lnTo>
                  <a:pt x="1051" y="1943"/>
                </a:lnTo>
                <a:lnTo>
                  <a:pt x="1044" y="1950"/>
                </a:lnTo>
                <a:lnTo>
                  <a:pt x="1035" y="1966"/>
                </a:lnTo>
                <a:lnTo>
                  <a:pt x="1028" y="1966"/>
                </a:lnTo>
                <a:lnTo>
                  <a:pt x="1013" y="1966"/>
                </a:lnTo>
                <a:lnTo>
                  <a:pt x="984" y="1966"/>
                </a:lnTo>
                <a:lnTo>
                  <a:pt x="968" y="1973"/>
                </a:lnTo>
                <a:lnTo>
                  <a:pt x="961" y="1973"/>
                </a:lnTo>
                <a:lnTo>
                  <a:pt x="955" y="1973"/>
                </a:lnTo>
                <a:lnTo>
                  <a:pt x="946" y="1979"/>
                </a:lnTo>
                <a:lnTo>
                  <a:pt x="946" y="1988"/>
                </a:lnTo>
                <a:lnTo>
                  <a:pt x="939" y="1988"/>
                </a:lnTo>
                <a:lnTo>
                  <a:pt x="932" y="1988"/>
                </a:lnTo>
                <a:lnTo>
                  <a:pt x="932" y="1995"/>
                </a:lnTo>
                <a:lnTo>
                  <a:pt x="932" y="2002"/>
                </a:lnTo>
                <a:lnTo>
                  <a:pt x="925" y="2002"/>
                </a:lnTo>
                <a:lnTo>
                  <a:pt x="925" y="2010"/>
                </a:lnTo>
                <a:lnTo>
                  <a:pt x="917" y="2017"/>
                </a:lnTo>
                <a:lnTo>
                  <a:pt x="917" y="2024"/>
                </a:lnTo>
                <a:lnTo>
                  <a:pt x="917" y="2033"/>
                </a:lnTo>
                <a:lnTo>
                  <a:pt x="910" y="2033"/>
                </a:lnTo>
                <a:lnTo>
                  <a:pt x="903" y="2040"/>
                </a:lnTo>
                <a:lnTo>
                  <a:pt x="894" y="2040"/>
                </a:lnTo>
                <a:lnTo>
                  <a:pt x="888" y="2040"/>
                </a:lnTo>
                <a:lnTo>
                  <a:pt x="881" y="2040"/>
                </a:lnTo>
                <a:lnTo>
                  <a:pt x="872" y="2046"/>
                </a:lnTo>
                <a:lnTo>
                  <a:pt x="872" y="2053"/>
                </a:lnTo>
                <a:lnTo>
                  <a:pt x="865" y="2053"/>
                </a:lnTo>
                <a:lnTo>
                  <a:pt x="858" y="2053"/>
                </a:lnTo>
                <a:lnTo>
                  <a:pt x="850" y="2062"/>
                </a:lnTo>
                <a:lnTo>
                  <a:pt x="843" y="2062"/>
                </a:lnTo>
                <a:lnTo>
                  <a:pt x="843" y="2040"/>
                </a:lnTo>
                <a:lnTo>
                  <a:pt x="829" y="2040"/>
                </a:lnTo>
                <a:lnTo>
                  <a:pt x="821" y="2046"/>
                </a:lnTo>
                <a:lnTo>
                  <a:pt x="814" y="2046"/>
                </a:lnTo>
                <a:lnTo>
                  <a:pt x="814" y="2053"/>
                </a:lnTo>
                <a:lnTo>
                  <a:pt x="798" y="2062"/>
                </a:lnTo>
                <a:lnTo>
                  <a:pt x="791" y="2069"/>
                </a:lnTo>
                <a:lnTo>
                  <a:pt x="785" y="2069"/>
                </a:lnTo>
                <a:lnTo>
                  <a:pt x="776" y="2069"/>
                </a:lnTo>
                <a:lnTo>
                  <a:pt x="769" y="2076"/>
                </a:lnTo>
                <a:lnTo>
                  <a:pt x="754" y="2084"/>
                </a:lnTo>
                <a:lnTo>
                  <a:pt x="747" y="2084"/>
                </a:lnTo>
                <a:lnTo>
                  <a:pt x="747" y="2091"/>
                </a:lnTo>
                <a:lnTo>
                  <a:pt x="740" y="2091"/>
                </a:lnTo>
                <a:lnTo>
                  <a:pt x="740" y="2084"/>
                </a:lnTo>
                <a:lnTo>
                  <a:pt x="731" y="2084"/>
                </a:lnTo>
                <a:lnTo>
                  <a:pt x="731" y="2076"/>
                </a:lnTo>
                <a:lnTo>
                  <a:pt x="740" y="2069"/>
                </a:lnTo>
                <a:lnTo>
                  <a:pt x="747" y="2053"/>
                </a:lnTo>
                <a:lnTo>
                  <a:pt x="754" y="2046"/>
                </a:lnTo>
                <a:lnTo>
                  <a:pt x="762" y="2033"/>
                </a:lnTo>
                <a:lnTo>
                  <a:pt x="769" y="2024"/>
                </a:lnTo>
                <a:lnTo>
                  <a:pt x="740" y="2024"/>
                </a:lnTo>
                <a:lnTo>
                  <a:pt x="747" y="2017"/>
                </a:lnTo>
                <a:lnTo>
                  <a:pt x="754" y="2010"/>
                </a:lnTo>
                <a:lnTo>
                  <a:pt x="762" y="2002"/>
                </a:lnTo>
                <a:lnTo>
                  <a:pt x="762" y="1995"/>
                </a:lnTo>
                <a:lnTo>
                  <a:pt x="747" y="2002"/>
                </a:lnTo>
                <a:lnTo>
                  <a:pt x="740" y="2010"/>
                </a:lnTo>
                <a:lnTo>
                  <a:pt x="731" y="2017"/>
                </a:lnTo>
                <a:lnTo>
                  <a:pt x="731" y="2024"/>
                </a:lnTo>
                <a:lnTo>
                  <a:pt x="731" y="2033"/>
                </a:lnTo>
                <a:lnTo>
                  <a:pt x="725" y="2040"/>
                </a:lnTo>
                <a:lnTo>
                  <a:pt x="711" y="2040"/>
                </a:lnTo>
                <a:lnTo>
                  <a:pt x="702" y="2046"/>
                </a:lnTo>
                <a:lnTo>
                  <a:pt x="695" y="2046"/>
                </a:lnTo>
                <a:lnTo>
                  <a:pt x="695" y="2053"/>
                </a:lnTo>
                <a:lnTo>
                  <a:pt x="702" y="2053"/>
                </a:lnTo>
                <a:lnTo>
                  <a:pt x="695" y="2062"/>
                </a:lnTo>
                <a:lnTo>
                  <a:pt x="695" y="2069"/>
                </a:lnTo>
                <a:lnTo>
                  <a:pt x="688" y="2069"/>
                </a:lnTo>
                <a:lnTo>
                  <a:pt x="680" y="2076"/>
                </a:lnTo>
                <a:lnTo>
                  <a:pt x="673" y="2076"/>
                </a:lnTo>
                <a:lnTo>
                  <a:pt x="666" y="2076"/>
                </a:lnTo>
                <a:lnTo>
                  <a:pt x="666" y="2084"/>
                </a:lnTo>
                <a:lnTo>
                  <a:pt x="658" y="2084"/>
                </a:lnTo>
                <a:lnTo>
                  <a:pt x="651" y="2084"/>
                </a:lnTo>
                <a:lnTo>
                  <a:pt x="644" y="2091"/>
                </a:lnTo>
                <a:lnTo>
                  <a:pt x="635" y="2091"/>
                </a:lnTo>
                <a:lnTo>
                  <a:pt x="628" y="2084"/>
                </a:lnTo>
                <a:lnTo>
                  <a:pt x="628" y="2076"/>
                </a:lnTo>
                <a:lnTo>
                  <a:pt x="628" y="2069"/>
                </a:lnTo>
                <a:lnTo>
                  <a:pt x="606" y="2076"/>
                </a:lnTo>
                <a:lnTo>
                  <a:pt x="584" y="2084"/>
                </a:lnTo>
                <a:lnTo>
                  <a:pt x="548" y="2098"/>
                </a:lnTo>
                <a:lnTo>
                  <a:pt x="548" y="2106"/>
                </a:lnTo>
                <a:lnTo>
                  <a:pt x="555" y="2113"/>
                </a:lnTo>
                <a:lnTo>
                  <a:pt x="561" y="2113"/>
                </a:lnTo>
                <a:lnTo>
                  <a:pt x="570" y="2113"/>
                </a:lnTo>
                <a:lnTo>
                  <a:pt x="577" y="2113"/>
                </a:lnTo>
                <a:lnTo>
                  <a:pt x="577" y="2120"/>
                </a:lnTo>
                <a:lnTo>
                  <a:pt x="570" y="2127"/>
                </a:lnTo>
                <a:lnTo>
                  <a:pt x="570" y="2136"/>
                </a:lnTo>
                <a:lnTo>
                  <a:pt x="561" y="2136"/>
                </a:lnTo>
                <a:lnTo>
                  <a:pt x="555" y="2136"/>
                </a:lnTo>
                <a:lnTo>
                  <a:pt x="548" y="2136"/>
                </a:lnTo>
                <a:lnTo>
                  <a:pt x="539" y="2136"/>
                </a:lnTo>
                <a:lnTo>
                  <a:pt x="532" y="2136"/>
                </a:lnTo>
                <a:lnTo>
                  <a:pt x="525" y="2136"/>
                </a:lnTo>
                <a:lnTo>
                  <a:pt x="518" y="2143"/>
                </a:lnTo>
                <a:lnTo>
                  <a:pt x="510" y="2143"/>
                </a:lnTo>
                <a:lnTo>
                  <a:pt x="510" y="2136"/>
                </a:lnTo>
                <a:lnTo>
                  <a:pt x="503" y="2136"/>
                </a:lnTo>
                <a:lnTo>
                  <a:pt x="510" y="2127"/>
                </a:lnTo>
                <a:lnTo>
                  <a:pt x="510" y="2120"/>
                </a:lnTo>
                <a:lnTo>
                  <a:pt x="503" y="2113"/>
                </a:lnTo>
                <a:lnTo>
                  <a:pt x="496" y="2113"/>
                </a:lnTo>
                <a:lnTo>
                  <a:pt x="488" y="2106"/>
                </a:lnTo>
                <a:lnTo>
                  <a:pt x="481" y="2106"/>
                </a:lnTo>
                <a:lnTo>
                  <a:pt x="474" y="2106"/>
                </a:lnTo>
                <a:lnTo>
                  <a:pt x="465" y="2106"/>
                </a:lnTo>
                <a:lnTo>
                  <a:pt x="452" y="2113"/>
                </a:lnTo>
                <a:lnTo>
                  <a:pt x="443" y="2113"/>
                </a:lnTo>
                <a:lnTo>
                  <a:pt x="436" y="2113"/>
                </a:lnTo>
                <a:lnTo>
                  <a:pt x="436" y="2106"/>
                </a:lnTo>
                <a:lnTo>
                  <a:pt x="429" y="2106"/>
                </a:lnTo>
                <a:lnTo>
                  <a:pt x="429" y="2098"/>
                </a:lnTo>
                <a:lnTo>
                  <a:pt x="429" y="2091"/>
                </a:lnTo>
                <a:lnTo>
                  <a:pt x="436" y="2084"/>
                </a:lnTo>
                <a:lnTo>
                  <a:pt x="436" y="2076"/>
                </a:lnTo>
                <a:lnTo>
                  <a:pt x="443" y="2076"/>
                </a:lnTo>
                <a:lnTo>
                  <a:pt x="443" y="2069"/>
                </a:lnTo>
                <a:lnTo>
                  <a:pt x="421" y="2076"/>
                </a:lnTo>
                <a:lnTo>
                  <a:pt x="414" y="2084"/>
                </a:lnTo>
                <a:lnTo>
                  <a:pt x="407" y="2091"/>
                </a:lnTo>
                <a:lnTo>
                  <a:pt x="400" y="2091"/>
                </a:lnTo>
                <a:lnTo>
                  <a:pt x="391" y="2098"/>
                </a:lnTo>
                <a:lnTo>
                  <a:pt x="385" y="2098"/>
                </a:lnTo>
                <a:lnTo>
                  <a:pt x="378" y="2098"/>
                </a:lnTo>
                <a:lnTo>
                  <a:pt x="369" y="2091"/>
                </a:lnTo>
                <a:lnTo>
                  <a:pt x="362" y="2091"/>
                </a:lnTo>
                <a:lnTo>
                  <a:pt x="362" y="2084"/>
                </a:lnTo>
                <a:lnTo>
                  <a:pt x="362" y="2076"/>
                </a:lnTo>
                <a:lnTo>
                  <a:pt x="369" y="2069"/>
                </a:lnTo>
                <a:lnTo>
                  <a:pt x="378" y="2053"/>
                </a:lnTo>
                <a:lnTo>
                  <a:pt x="385" y="2053"/>
                </a:lnTo>
                <a:lnTo>
                  <a:pt x="391" y="2046"/>
                </a:lnTo>
                <a:lnTo>
                  <a:pt x="385" y="2046"/>
                </a:lnTo>
                <a:lnTo>
                  <a:pt x="378" y="2046"/>
                </a:lnTo>
                <a:lnTo>
                  <a:pt x="369" y="2053"/>
                </a:lnTo>
                <a:lnTo>
                  <a:pt x="362" y="2062"/>
                </a:lnTo>
                <a:lnTo>
                  <a:pt x="362" y="2069"/>
                </a:lnTo>
                <a:lnTo>
                  <a:pt x="355" y="2076"/>
                </a:lnTo>
                <a:lnTo>
                  <a:pt x="347" y="2076"/>
                </a:lnTo>
                <a:lnTo>
                  <a:pt x="340" y="2084"/>
                </a:lnTo>
                <a:lnTo>
                  <a:pt x="333" y="2084"/>
                </a:lnTo>
                <a:lnTo>
                  <a:pt x="318" y="2084"/>
                </a:lnTo>
                <a:lnTo>
                  <a:pt x="304" y="2091"/>
                </a:lnTo>
                <a:lnTo>
                  <a:pt x="295" y="2091"/>
                </a:lnTo>
                <a:lnTo>
                  <a:pt x="288" y="2091"/>
                </a:lnTo>
                <a:lnTo>
                  <a:pt x="282" y="2091"/>
                </a:lnTo>
                <a:lnTo>
                  <a:pt x="273" y="2084"/>
                </a:lnTo>
                <a:lnTo>
                  <a:pt x="273" y="2076"/>
                </a:lnTo>
                <a:lnTo>
                  <a:pt x="273" y="2069"/>
                </a:lnTo>
                <a:lnTo>
                  <a:pt x="266" y="2069"/>
                </a:lnTo>
                <a:lnTo>
                  <a:pt x="266" y="2062"/>
                </a:lnTo>
                <a:lnTo>
                  <a:pt x="259" y="2062"/>
                </a:lnTo>
                <a:lnTo>
                  <a:pt x="251" y="2062"/>
                </a:lnTo>
                <a:lnTo>
                  <a:pt x="244" y="2069"/>
                </a:lnTo>
                <a:lnTo>
                  <a:pt x="237" y="2069"/>
                </a:lnTo>
                <a:lnTo>
                  <a:pt x="228" y="2076"/>
                </a:lnTo>
                <a:lnTo>
                  <a:pt x="221" y="2076"/>
                </a:lnTo>
                <a:lnTo>
                  <a:pt x="215" y="2069"/>
                </a:lnTo>
                <a:lnTo>
                  <a:pt x="206" y="2062"/>
                </a:lnTo>
                <a:lnTo>
                  <a:pt x="206" y="2053"/>
                </a:lnTo>
                <a:lnTo>
                  <a:pt x="215" y="2046"/>
                </a:lnTo>
                <a:lnTo>
                  <a:pt x="244" y="2017"/>
                </a:lnTo>
                <a:lnTo>
                  <a:pt x="237" y="2017"/>
                </a:lnTo>
                <a:lnTo>
                  <a:pt x="228" y="2017"/>
                </a:lnTo>
                <a:lnTo>
                  <a:pt x="221" y="2017"/>
                </a:lnTo>
                <a:lnTo>
                  <a:pt x="215" y="2024"/>
                </a:lnTo>
                <a:lnTo>
                  <a:pt x="206" y="2033"/>
                </a:lnTo>
                <a:lnTo>
                  <a:pt x="199" y="2033"/>
                </a:lnTo>
                <a:lnTo>
                  <a:pt x="192" y="2040"/>
                </a:lnTo>
                <a:lnTo>
                  <a:pt x="185" y="2040"/>
                </a:lnTo>
                <a:lnTo>
                  <a:pt x="177" y="2040"/>
                </a:lnTo>
                <a:lnTo>
                  <a:pt x="170" y="2040"/>
                </a:lnTo>
                <a:lnTo>
                  <a:pt x="163" y="2040"/>
                </a:lnTo>
                <a:lnTo>
                  <a:pt x="155" y="2040"/>
                </a:lnTo>
                <a:lnTo>
                  <a:pt x="148" y="2033"/>
                </a:lnTo>
                <a:lnTo>
                  <a:pt x="148" y="2024"/>
                </a:lnTo>
                <a:lnTo>
                  <a:pt x="163" y="2010"/>
                </a:lnTo>
                <a:lnTo>
                  <a:pt x="170" y="2002"/>
                </a:lnTo>
                <a:lnTo>
                  <a:pt x="163" y="1995"/>
                </a:lnTo>
                <a:lnTo>
                  <a:pt x="155" y="2002"/>
                </a:lnTo>
                <a:lnTo>
                  <a:pt x="148" y="2010"/>
                </a:lnTo>
                <a:lnTo>
                  <a:pt x="141" y="2017"/>
                </a:lnTo>
                <a:lnTo>
                  <a:pt x="132" y="2024"/>
                </a:lnTo>
                <a:lnTo>
                  <a:pt x="125" y="2024"/>
                </a:lnTo>
                <a:lnTo>
                  <a:pt x="118" y="2024"/>
                </a:lnTo>
                <a:lnTo>
                  <a:pt x="110" y="2024"/>
                </a:lnTo>
                <a:lnTo>
                  <a:pt x="103" y="2024"/>
                </a:lnTo>
                <a:lnTo>
                  <a:pt x="89" y="2024"/>
                </a:lnTo>
                <a:lnTo>
                  <a:pt x="81" y="2017"/>
                </a:lnTo>
                <a:lnTo>
                  <a:pt x="81" y="2010"/>
                </a:lnTo>
                <a:lnTo>
                  <a:pt x="74" y="2010"/>
                </a:lnTo>
                <a:lnTo>
                  <a:pt x="67" y="2010"/>
                </a:lnTo>
                <a:lnTo>
                  <a:pt x="58" y="2017"/>
                </a:lnTo>
                <a:lnTo>
                  <a:pt x="58" y="2024"/>
                </a:lnTo>
                <a:lnTo>
                  <a:pt x="67" y="2024"/>
                </a:lnTo>
                <a:lnTo>
                  <a:pt x="74" y="2033"/>
                </a:lnTo>
                <a:lnTo>
                  <a:pt x="74" y="2040"/>
                </a:lnTo>
                <a:lnTo>
                  <a:pt x="74" y="2046"/>
                </a:lnTo>
                <a:lnTo>
                  <a:pt x="67" y="2046"/>
                </a:lnTo>
                <a:lnTo>
                  <a:pt x="58" y="2046"/>
                </a:lnTo>
                <a:lnTo>
                  <a:pt x="52" y="2040"/>
                </a:lnTo>
                <a:lnTo>
                  <a:pt x="52" y="2033"/>
                </a:lnTo>
                <a:lnTo>
                  <a:pt x="52" y="2024"/>
                </a:lnTo>
                <a:lnTo>
                  <a:pt x="45" y="2024"/>
                </a:lnTo>
                <a:lnTo>
                  <a:pt x="36" y="2033"/>
                </a:lnTo>
                <a:lnTo>
                  <a:pt x="29" y="2033"/>
                </a:lnTo>
                <a:lnTo>
                  <a:pt x="45" y="2046"/>
                </a:lnTo>
                <a:lnTo>
                  <a:pt x="36" y="2046"/>
                </a:lnTo>
                <a:lnTo>
                  <a:pt x="29" y="2046"/>
                </a:lnTo>
                <a:lnTo>
                  <a:pt x="22" y="2040"/>
                </a:lnTo>
                <a:lnTo>
                  <a:pt x="7" y="2040"/>
                </a:lnTo>
                <a:lnTo>
                  <a:pt x="7" y="2033"/>
                </a:lnTo>
                <a:lnTo>
                  <a:pt x="0" y="2033"/>
                </a:lnTo>
                <a:lnTo>
                  <a:pt x="14" y="2046"/>
                </a:lnTo>
                <a:lnTo>
                  <a:pt x="29" y="2053"/>
                </a:lnTo>
                <a:lnTo>
                  <a:pt x="52" y="2069"/>
                </a:lnTo>
                <a:lnTo>
                  <a:pt x="67" y="2084"/>
                </a:lnTo>
                <a:lnTo>
                  <a:pt x="89" y="2098"/>
                </a:lnTo>
                <a:lnTo>
                  <a:pt x="110" y="2106"/>
                </a:lnTo>
                <a:lnTo>
                  <a:pt x="148" y="2127"/>
                </a:lnTo>
                <a:lnTo>
                  <a:pt x="155" y="2136"/>
                </a:lnTo>
                <a:lnTo>
                  <a:pt x="163" y="2143"/>
                </a:lnTo>
                <a:lnTo>
                  <a:pt x="177" y="2143"/>
                </a:lnTo>
                <a:lnTo>
                  <a:pt x="185" y="2149"/>
                </a:lnTo>
                <a:lnTo>
                  <a:pt x="199" y="2158"/>
                </a:lnTo>
                <a:lnTo>
                  <a:pt x="221" y="2165"/>
                </a:lnTo>
                <a:lnTo>
                  <a:pt x="244" y="2172"/>
                </a:lnTo>
                <a:lnTo>
                  <a:pt x="266" y="2180"/>
                </a:lnTo>
                <a:lnTo>
                  <a:pt x="282" y="2187"/>
                </a:lnTo>
                <a:lnTo>
                  <a:pt x="288" y="2194"/>
                </a:lnTo>
                <a:lnTo>
                  <a:pt x="295" y="2201"/>
                </a:lnTo>
                <a:lnTo>
                  <a:pt x="304" y="2201"/>
                </a:lnTo>
                <a:lnTo>
                  <a:pt x="304" y="2210"/>
                </a:lnTo>
                <a:lnTo>
                  <a:pt x="304" y="2223"/>
                </a:lnTo>
                <a:lnTo>
                  <a:pt x="304" y="2232"/>
                </a:lnTo>
                <a:lnTo>
                  <a:pt x="304" y="2239"/>
                </a:lnTo>
                <a:lnTo>
                  <a:pt x="311" y="2239"/>
                </a:lnTo>
                <a:lnTo>
                  <a:pt x="311" y="2246"/>
                </a:lnTo>
                <a:lnTo>
                  <a:pt x="311" y="2254"/>
                </a:lnTo>
                <a:lnTo>
                  <a:pt x="304" y="2268"/>
                </a:lnTo>
                <a:lnTo>
                  <a:pt x="304" y="2276"/>
                </a:lnTo>
                <a:lnTo>
                  <a:pt x="311" y="2276"/>
                </a:lnTo>
                <a:lnTo>
                  <a:pt x="311" y="2283"/>
                </a:lnTo>
                <a:lnTo>
                  <a:pt x="318" y="2290"/>
                </a:lnTo>
                <a:lnTo>
                  <a:pt x="324" y="2283"/>
                </a:lnTo>
                <a:lnTo>
                  <a:pt x="333" y="2283"/>
                </a:lnTo>
                <a:lnTo>
                  <a:pt x="340" y="2283"/>
                </a:lnTo>
                <a:lnTo>
                  <a:pt x="355" y="2283"/>
                </a:lnTo>
                <a:lnTo>
                  <a:pt x="362" y="2283"/>
                </a:lnTo>
                <a:lnTo>
                  <a:pt x="369" y="2297"/>
                </a:lnTo>
                <a:lnTo>
                  <a:pt x="378" y="2306"/>
                </a:lnTo>
                <a:lnTo>
                  <a:pt x="385" y="2313"/>
                </a:lnTo>
                <a:lnTo>
                  <a:pt x="391" y="2319"/>
                </a:lnTo>
                <a:lnTo>
                  <a:pt x="400" y="2328"/>
                </a:lnTo>
                <a:lnTo>
                  <a:pt x="407" y="2328"/>
                </a:lnTo>
                <a:lnTo>
                  <a:pt x="421" y="2335"/>
                </a:lnTo>
                <a:lnTo>
                  <a:pt x="429" y="2335"/>
                </a:lnTo>
                <a:lnTo>
                  <a:pt x="452" y="2342"/>
                </a:lnTo>
                <a:lnTo>
                  <a:pt x="481" y="2342"/>
                </a:lnTo>
                <a:lnTo>
                  <a:pt x="503" y="2350"/>
                </a:lnTo>
                <a:lnTo>
                  <a:pt x="525" y="2350"/>
                </a:lnTo>
                <a:lnTo>
                  <a:pt x="584" y="2364"/>
                </a:lnTo>
                <a:lnTo>
                  <a:pt x="651" y="2371"/>
                </a:lnTo>
                <a:lnTo>
                  <a:pt x="718" y="2379"/>
                </a:lnTo>
                <a:lnTo>
                  <a:pt x="776" y="2379"/>
                </a:lnTo>
                <a:lnTo>
                  <a:pt x="910" y="2393"/>
                </a:lnTo>
                <a:lnTo>
                  <a:pt x="968" y="2402"/>
                </a:lnTo>
                <a:lnTo>
                  <a:pt x="1035" y="2409"/>
                </a:lnTo>
                <a:lnTo>
                  <a:pt x="984" y="2409"/>
                </a:lnTo>
                <a:lnTo>
                  <a:pt x="932" y="2409"/>
                </a:lnTo>
                <a:lnTo>
                  <a:pt x="888" y="2402"/>
                </a:lnTo>
                <a:lnTo>
                  <a:pt x="836" y="2402"/>
                </a:lnTo>
                <a:lnTo>
                  <a:pt x="791" y="2402"/>
                </a:lnTo>
                <a:lnTo>
                  <a:pt x="740" y="2393"/>
                </a:lnTo>
                <a:lnTo>
                  <a:pt x="651" y="2379"/>
                </a:lnTo>
                <a:lnTo>
                  <a:pt x="584" y="2379"/>
                </a:lnTo>
                <a:lnTo>
                  <a:pt x="592" y="2386"/>
                </a:lnTo>
                <a:lnTo>
                  <a:pt x="606" y="2393"/>
                </a:lnTo>
                <a:lnTo>
                  <a:pt x="621" y="2393"/>
                </a:lnTo>
                <a:lnTo>
                  <a:pt x="628" y="2393"/>
                </a:lnTo>
                <a:lnTo>
                  <a:pt x="651" y="2402"/>
                </a:lnTo>
                <a:lnTo>
                  <a:pt x="666" y="2402"/>
                </a:lnTo>
                <a:lnTo>
                  <a:pt x="680" y="2402"/>
                </a:lnTo>
                <a:lnTo>
                  <a:pt x="680" y="2409"/>
                </a:lnTo>
                <a:lnTo>
                  <a:pt x="680" y="2416"/>
                </a:lnTo>
                <a:lnTo>
                  <a:pt x="680" y="2431"/>
                </a:lnTo>
                <a:lnTo>
                  <a:pt x="680" y="2438"/>
                </a:lnTo>
                <a:lnTo>
                  <a:pt x="680" y="2445"/>
                </a:lnTo>
                <a:lnTo>
                  <a:pt x="688" y="2445"/>
                </a:lnTo>
                <a:lnTo>
                  <a:pt x="718" y="2453"/>
                </a:lnTo>
                <a:lnTo>
                  <a:pt x="747" y="2453"/>
                </a:lnTo>
                <a:lnTo>
                  <a:pt x="776" y="2460"/>
                </a:lnTo>
                <a:lnTo>
                  <a:pt x="807" y="2460"/>
                </a:lnTo>
                <a:lnTo>
                  <a:pt x="807" y="2467"/>
                </a:lnTo>
                <a:lnTo>
                  <a:pt x="807" y="2476"/>
                </a:lnTo>
                <a:lnTo>
                  <a:pt x="814" y="2489"/>
                </a:lnTo>
                <a:lnTo>
                  <a:pt x="814" y="2498"/>
                </a:lnTo>
                <a:lnTo>
                  <a:pt x="814" y="2505"/>
                </a:lnTo>
                <a:lnTo>
                  <a:pt x="821" y="2505"/>
                </a:lnTo>
                <a:lnTo>
                  <a:pt x="829" y="2512"/>
                </a:lnTo>
                <a:lnTo>
                  <a:pt x="836" y="2512"/>
                </a:lnTo>
                <a:lnTo>
                  <a:pt x="843" y="2512"/>
                </a:lnTo>
                <a:lnTo>
                  <a:pt x="850" y="2512"/>
                </a:lnTo>
                <a:lnTo>
                  <a:pt x="858" y="2520"/>
                </a:lnTo>
                <a:lnTo>
                  <a:pt x="850" y="2520"/>
                </a:lnTo>
                <a:lnTo>
                  <a:pt x="858" y="2527"/>
                </a:lnTo>
                <a:lnTo>
                  <a:pt x="865" y="2527"/>
                </a:lnTo>
                <a:lnTo>
                  <a:pt x="872" y="2527"/>
                </a:lnTo>
                <a:lnTo>
                  <a:pt x="881" y="2527"/>
                </a:lnTo>
                <a:lnTo>
                  <a:pt x="888" y="2527"/>
                </a:lnTo>
                <a:lnTo>
                  <a:pt x="903" y="2527"/>
                </a:lnTo>
                <a:lnTo>
                  <a:pt x="910" y="2527"/>
                </a:lnTo>
                <a:lnTo>
                  <a:pt x="917" y="2527"/>
                </a:lnTo>
                <a:lnTo>
                  <a:pt x="917" y="2534"/>
                </a:lnTo>
                <a:lnTo>
                  <a:pt x="925" y="2534"/>
                </a:lnTo>
                <a:lnTo>
                  <a:pt x="925" y="2541"/>
                </a:lnTo>
                <a:lnTo>
                  <a:pt x="925" y="2549"/>
                </a:lnTo>
                <a:lnTo>
                  <a:pt x="917" y="2556"/>
                </a:lnTo>
                <a:lnTo>
                  <a:pt x="917" y="2563"/>
                </a:lnTo>
                <a:lnTo>
                  <a:pt x="910" y="2563"/>
                </a:lnTo>
                <a:lnTo>
                  <a:pt x="910" y="2572"/>
                </a:lnTo>
                <a:lnTo>
                  <a:pt x="917" y="2572"/>
                </a:lnTo>
                <a:lnTo>
                  <a:pt x="925" y="2563"/>
                </a:lnTo>
                <a:lnTo>
                  <a:pt x="932" y="2556"/>
                </a:lnTo>
                <a:lnTo>
                  <a:pt x="939" y="2556"/>
                </a:lnTo>
                <a:lnTo>
                  <a:pt x="946" y="2556"/>
                </a:lnTo>
                <a:lnTo>
                  <a:pt x="955" y="2563"/>
                </a:lnTo>
                <a:lnTo>
                  <a:pt x="961" y="2572"/>
                </a:lnTo>
                <a:lnTo>
                  <a:pt x="961" y="2579"/>
                </a:lnTo>
                <a:lnTo>
                  <a:pt x="955" y="2594"/>
                </a:lnTo>
                <a:lnTo>
                  <a:pt x="946" y="2601"/>
                </a:lnTo>
                <a:lnTo>
                  <a:pt x="946" y="2608"/>
                </a:lnTo>
                <a:lnTo>
                  <a:pt x="939" y="2608"/>
                </a:lnTo>
                <a:lnTo>
                  <a:pt x="932" y="2608"/>
                </a:lnTo>
                <a:lnTo>
                  <a:pt x="925" y="2608"/>
                </a:lnTo>
                <a:lnTo>
                  <a:pt x="917" y="2608"/>
                </a:lnTo>
                <a:lnTo>
                  <a:pt x="910" y="2608"/>
                </a:lnTo>
                <a:lnTo>
                  <a:pt x="910" y="2601"/>
                </a:lnTo>
                <a:lnTo>
                  <a:pt x="903" y="2608"/>
                </a:lnTo>
                <a:lnTo>
                  <a:pt x="894" y="2608"/>
                </a:lnTo>
                <a:lnTo>
                  <a:pt x="881" y="2615"/>
                </a:lnTo>
                <a:lnTo>
                  <a:pt x="865" y="2615"/>
                </a:lnTo>
                <a:lnTo>
                  <a:pt x="858" y="2615"/>
                </a:lnTo>
                <a:lnTo>
                  <a:pt x="850" y="2615"/>
                </a:lnTo>
                <a:lnTo>
                  <a:pt x="850" y="2623"/>
                </a:lnTo>
                <a:lnTo>
                  <a:pt x="843" y="2623"/>
                </a:lnTo>
                <a:lnTo>
                  <a:pt x="843" y="2630"/>
                </a:lnTo>
                <a:lnTo>
                  <a:pt x="843" y="2646"/>
                </a:lnTo>
                <a:lnTo>
                  <a:pt x="843" y="2652"/>
                </a:lnTo>
                <a:lnTo>
                  <a:pt x="836" y="2652"/>
                </a:lnTo>
                <a:lnTo>
                  <a:pt x="829" y="2652"/>
                </a:lnTo>
                <a:lnTo>
                  <a:pt x="821" y="2652"/>
                </a:lnTo>
                <a:lnTo>
                  <a:pt x="814" y="2652"/>
                </a:lnTo>
                <a:lnTo>
                  <a:pt x="807" y="2652"/>
                </a:lnTo>
                <a:lnTo>
                  <a:pt x="798" y="2659"/>
                </a:lnTo>
                <a:lnTo>
                  <a:pt x="785" y="2659"/>
                </a:lnTo>
                <a:lnTo>
                  <a:pt x="776" y="2668"/>
                </a:lnTo>
                <a:lnTo>
                  <a:pt x="769" y="2668"/>
                </a:lnTo>
                <a:lnTo>
                  <a:pt x="762" y="2668"/>
                </a:lnTo>
                <a:lnTo>
                  <a:pt x="754" y="2659"/>
                </a:lnTo>
                <a:lnTo>
                  <a:pt x="747" y="2659"/>
                </a:lnTo>
                <a:lnTo>
                  <a:pt x="740" y="2668"/>
                </a:lnTo>
                <a:lnTo>
                  <a:pt x="731" y="2675"/>
                </a:lnTo>
                <a:lnTo>
                  <a:pt x="725" y="2675"/>
                </a:lnTo>
                <a:lnTo>
                  <a:pt x="718" y="2675"/>
                </a:lnTo>
                <a:lnTo>
                  <a:pt x="711" y="2682"/>
                </a:lnTo>
                <a:lnTo>
                  <a:pt x="702" y="2675"/>
                </a:lnTo>
                <a:lnTo>
                  <a:pt x="702" y="2682"/>
                </a:lnTo>
                <a:lnTo>
                  <a:pt x="702" y="2688"/>
                </a:lnTo>
                <a:lnTo>
                  <a:pt x="695" y="2688"/>
                </a:lnTo>
                <a:lnTo>
                  <a:pt x="695" y="2697"/>
                </a:lnTo>
                <a:lnTo>
                  <a:pt x="680" y="2697"/>
                </a:lnTo>
                <a:lnTo>
                  <a:pt x="680" y="2704"/>
                </a:lnTo>
                <a:lnTo>
                  <a:pt x="673" y="2704"/>
                </a:lnTo>
                <a:lnTo>
                  <a:pt x="666" y="2704"/>
                </a:lnTo>
                <a:lnTo>
                  <a:pt x="658" y="2704"/>
                </a:lnTo>
                <a:lnTo>
                  <a:pt x="651" y="2697"/>
                </a:lnTo>
                <a:lnTo>
                  <a:pt x="651" y="2688"/>
                </a:lnTo>
                <a:lnTo>
                  <a:pt x="644" y="2682"/>
                </a:lnTo>
                <a:lnTo>
                  <a:pt x="635" y="2675"/>
                </a:lnTo>
                <a:lnTo>
                  <a:pt x="628" y="2675"/>
                </a:lnTo>
                <a:lnTo>
                  <a:pt x="621" y="2682"/>
                </a:lnTo>
                <a:lnTo>
                  <a:pt x="615" y="2675"/>
                </a:lnTo>
                <a:lnTo>
                  <a:pt x="606" y="2675"/>
                </a:lnTo>
                <a:lnTo>
                  <a:pt x="592" y="2682"/>
                </a:lnTo>
                <a:lnTo>
                  <a:pt x="584" y="2688"/>
                </a:lnTo>
                <a:lnTo>
                  <a:pt x="584" y="2697"/>
                </a:lnTo>
                <a:lnTo>
                  <a:pt x="592" y="2704"/>
                </a:lnTo>
                <a:lnTo>
                  <a:pt x="599" y="2711"/>
                </a:lnTo>
                <a:lnTo>
                  <a:pt x="606" y="2711"/>
                </a:lnTo>
                <a:lnTo>
                  <a:pt x="621" y="2711"/>
                </a:lnTo>
                <a:lnTo>
                  <a:pt x="635" y="2719"/>
                </a:lnTo>
                <a:lnTo>
                  <a:pt x="651" y="2719"/>
                </a:lnTo>
                <a:lnTo>
                  <a:pt x="658" y="2719"/>
                </a:lnTo>
                <a:lnTo>
                  <a:pt x="666" y="2719"/>
                </a:lnTo>
                <a:lnTo>
                  <a:pt x="673" y="2726"/>
                </a:lnTo>
                <a:lnTo>
                  <a:pt x="680" y="2726"/>
                </a:lnTo>
                <a:lnTo>
                  <a:pt x="688" y="2726"/>
                </a:lnTo>
                <a:lnTo>
                  <a:pt x="688" y="2733"/>
                </a:lnTo>
                <a:lnTo>
                  <a:pt x="695" y="2733"/>
                </a:lnTo>
                <a:lnTo>
                  <a:pt x="695" y="2742"/>
                </a:lnTo>
                <a:lnTo>
                  <a:pt x="695" y="2749"/>
                </a:lnTo>
                <a:lnTo>
                  <a:pt x="688" y="2755"/>
                </a:lnTo>
                <a:lnTo>
                  <a:pt x="680" y="2755"/>
                </a:lnTo>
                <a:lnTo>
                  <a:pt x="666" y="2764"/>
                </a:lnTo>
                <a:lnTo>
                  <a:pt x="651" y="2764"/>
                </a:lnTo>
                <a:lnTo>
                  <a:pt x="635" y="2771"/>
                </a:lnTo>
                <a:lnTo>
                  <a:pt x="628" y="2771"/>
                </a:lnTo>
                <a:lnTo>
                  <a:pt x="621" y="2771"/>
                </a:lnTo>
                <a:lnTo>
                  <a:pt x="615" y="2771"/>
                </a:lnTo>
                <a:lnTo>
                  <a:pt x="606" y="2771"/>
                </a:lnTo>
                <a:lnTo>
                  <a:pt x="592" y="2764"/>
                </a:lnTo>
                <a:lnTo>
                  <a:pt x="584" y="2764"/>
                </a:lnTo>
                <a:lnTo>
                  <a:pt x="577" y="2755"/>
                </a:lnTo>
                <a:lnTo>
                  <a:pt x="561" y="2755"/>
                </a:lnTo>
                <a:lnTo>
                  <a:pt x="555" y="2755"/>
                </a:lnTo>
                <a:lnTo>
                  <a:pt x="548" y="2755"/>
                </a:lnTo>
                <a:lnTo>
                  <a:pt x="539" y="2764"/>
                </a:lnTo>
                <a:lnTo>
                  <a:pt x="532" y="2755"/>
                </a:lnTo>
                <a:lnTo>
                  <a:pt x="525" y="2755"/>
                </a:lnTo>
                <a:lnTo>
                  <a:pt x="510" y="2755"/>
                </a:lnTo>
                <a:lnTo>
                  <a:pt x="496" y="2755"/>
                </a:lnTo>
                <a:lnTo>
                  <a:pt x="488" y="2755"/>
                </a:lnTo>
                <a:lnTo>
                  <a:pt x="488" y="2749"/>
                </a:lnTo>
                <a:lnTo>
                  <a:pt x="481" y="2749"/>
                </a:lnTo>
                <a:lnTo>
                  <a:pt x="481" y="2742"/>
                </a:lnTo>
                <a:lnTo>
                  <a:pt x="481" y="2719"/>
                </a:lnTo>
                <a:lnTo>
                  <a:pt x="474" y="2719"/>
                </a:lnTo>
                <a:lnTo>
                  <a:pt x="465" y="2719"/>
                </a:lnTo>
                <a:lnTo>
                  <a:pt x="458" y="2719"/>
                </a:lnTo>
                <a:lnTo>
                  <a:pt x="452" y="2719"/>
                </a:lnTo>
                <a:lnTo>
                  <a:pt x="443" y="2719"/>
                </a:lnTo>
                <a:lnTo>
                  <a:pt x="452" y="2726"/>
                </a:lnTo>
                <a:lnTo>
                  <a:pt x="452" y="2733"/>
                </a:lnTo>
                <a:lnTo>
                  <a:pt x="443" y="2733"/>
                </a:lnTo>
                <a:lnTo>
                  <a:pt x="436" y="2733"/>
                </a:lnTo>
                <a:lnTo>
                  <a:pt x="429" y="2733"/>
                </a:lnTo>
                <a:lnTo>
                  <a:pt x="421" y="2726"/>
                </a:lnTo>
                <a:lnTo>
                  <a:pt x="414" y="2726"/>
                </a:lnTo>
                <a:lnTo>
                  <a:pt x="407" y="2726"/>
                </a:lnTo>
                <a:lnTo>
                  <a:pt x="407" y="2719"/>
                </a:lnTo>
                <a:lnTo>
                  <a:pt x="400" y="2711"/>
                </a:lnTo>
                <a:lnTo>
                  <a:pt x="407" y="2711"/>
                </a:lnTo>
                <a:lnTo>
                  <a:pt x="414" y="2711"/>
                </a:lnTo>
                <a:lnTo>
                  <a:pt x="421" y="2711"/>
                </a:lnTo>
                <a:lnTo>
                  <a:pt x="429" y="2704"/>
                </a:lnTo>
                <a:lnTo>
                  <a:pt x="436" y="2704"/>
                </a:lnTo>
                <a:lnTo>
                  <a:pt x="436" y="2697"/>
                </a:lnTo>
                <a:lnTo>
                  <a:pt x="443" y="2697"/>
                </a:lnTo>
                <a:lnTo>
                  <a:pt x="452" y="2704"/>
                </a:lnTo>
                <a:lnTo>
                  <a:pt x="458" y="2704"/>
                </a:lnTo>
                <a:lnTo>
                  <a:pt x="458" y="2697"/>
                </a:lnTo>
                <a:lnTo>
                  <a:pt x="465" y="2697"/>
                </a:lnTo>
                <a:lnTo>
                  <a:pt x="465" y="2688"/>
                </a:lnTo>
                <a:lnTo>
                  <a:pt x="474" y="2688"/>
                </a:lnTo>
                <a:lnTo>
                  <a:pt x="474" y="2682"/>
                </a:lnTo>
                <a:lnTo>
                  <a:pt x="474" y="2675"/>
                </a:lnTo>
                <a:lnTo>
                  <a:pt x="474" y="2668"/>
                </a:lnTo>
                <a:lnTo>
                  <a:pt x="481" y="2668"/>
                </a:lnTo>
                <a:lnTo>
                  <a:pt x="481" y="2675"/>
                </a:lnTo>
                <a:lnTo>
                  <a:pt x="488" y="2682"/>
                </a:lnTo>
                <a:lnTo>
                  <a:pt x="488" y="2688"/>
                </a:lnTo>
                <a:lnTo>
                  <a:pt x="488" y="2697"/>
                </a:lnTo>
                <a:lnTo>
                  <a:pt x="481" y="2697"/>
                </a:lnTo>
                <a:lnTo>
                  <a:pt x="481" y="2704"/>
                </a:lnTo>
                <a:lnTo>
                  <a:pt x="488" y="2711"/>
                </a:lnTo>
                <a:lnTo>
                  <a:pt x="488" y="2719"/>
                </a:lnTo>
                <a:lnTo>
                  <a:pt x="496" y="2719"/>
                </a:lnTo>
                <a:lnTo>
                  <a:pt x="503" y="2719"/>
                </a:lnTo>
                <a:lnTo>
                  <a:pt x="510" y="2719"/>
                </a:lnTo>
                <a:lnTo>
                  <a:pt x="518" y="2711"/>
                </a:lnTo>
                <a:lnTo>
                  <a:pt x="510" y="2711"/>
                </a:lnTo>
                <a:lnTo>
                  <a:pt x="510" y="2704"/>
                </a:lnTo>
                <a:lnTo>
                  <a:pt x="503" y="2704"/>
                </a:lnTo>
                <a:lnTo>
                  <a:pt x="503" y="2697"/>
                </a:lnTo>
                <a:lnTo>
                  <a:pt x="503" y="2688"/>
                </a:lnTo>
                <a:lnTo>
                  <a:pt x="510" y="2688"/>
                </a:lnTo>
                <a:lnTo>
                  <a:pt x="518" y="2688"/>
                </a:lnTo>
                <a:lnTo>
                  <a:pt x="525" y="2688"/>
                </a:lnTo>
                <a:lnTo>
                  <a:pt x="525" y="2704"/>
                </a:lnTo>
                <a:lnTo>
                  <a:pt x="532" y="2704"/>
                </a:lnTo>
                <a:lnTo>
                  <a:pt x="539" y="2704"/>
                </a:lnTo>
                <a:lnTo>
                  <a:pt x="539" y="2697"/>
                </a:lnTo>
                <a:lnTo>
                  <a:pt x="548" y="2697"/>
                </a:lnTo>
                <a:lnTo>
                  <a:pt x="555" y="2682"/>
                </a:lnTo>
                <a:lnTo>
                  <a:pt x="561" y="2675"/>
                </a:lnTo>
                <a:lnTo>
                  <a:pt x="570" y="2668"/>
                </a:lnTo>
                <a:lnTo>
                  <a:pt x="570" y="2659"/>
                </a:lnTo>
                <a:lnTo>
                  <a:pt x="561" y="2659"/>
                </a:lnTo>
                <a:lnTo>
                  <a:pt x="555" y="2652"/>
                </a:lnTo>
                <a:lnTo>
                  <a:pt x="555" y="2646"/>
                </a:lnTo>
                <a:lnTo>
                  <a:pt x="555" y="2637"/>
                </a:lnTo>
                <a:lnTo>
                  <a:pt x="555" y="2630"/>
                </a:lnTo>
                <a:lnTo>
                  <a:pt x="555" y="2623"/>
                </a:lnTo>
                <a:lnTo>
                  <a:pt x="548" y="2630"/>
                </a:lnTo>
                <a:lnTo>
                  <a:pt x="539" y="2637"/>
                </a:lnTo>
                <a:lnTo>
                  <a:pt x="532" y="2637"/>
                </a:lnTo>
                <a:lnTo>
                  <a:pt x="532" y="2646"/>
                </a:lnTo>
                <a:lnTo>
                  <a:pt x="525" y="2646"/>
                </a:lnTo>
                <a:lnTo>
                  <a:pt x="518" y="2637"/>
                </a:lnTo>
                <a:lnTo>
                  <a:pt x="510" y="2630"/>
                </a:lnTo>
                <a:lnTo>
                  <a:pt x="496" y="2630"/>
                </a:lnTo>
                <a:lnTo>
                  <a:pt x="481" y="2630"/>
                </a:lnTo>
                <a:lnTo>
                  <a:pt x="474" y="2630"/>
                </a:lnTo>
                <a:lnTo>
                  <a:pt x="458" y="2637"/>
                </a:lnTo>
                <a:lnTo>
                  <a:pt x="452" y="2646"/>
                </a:lnTo>
                <a:lnTo>
                  <a:pt x="443" y="2646"/>
                </a:lnTo>
                <a:lnTo>
                  <a:pt x="436" y="2646"/>
                </a:lnTo>
                <a:lnTo>
                  <a:pt x="421" y="2646"/>
                </a:lnTo>
                <a:lnTo>
                  <a:pt x="414" y="2646"/>
                </a:lnTo>
                <a:lnTo>
                  <a:pt x="400" y="2652"/>
                </a:lnTo>
                <a:lnTo>
                  <a:pt x="391" y="2646"/>
                </a:lnTo>
                <a:lnTo>
                  <a:pt x="385" y="2646"/>
                </a:lnTo>
                <a:lnTo>
                  <a:pt x="385" y="2652"/>
                </a:lnTo>
                <a:lnTo>
                  <a:pt x="378" y="2652"/>
                </a:lnTo>
                <a:lnTo>
                  <a:pt x="378" y="2659"/>
                </a:lnTo>
                <a:lnTo>
                  <a:pt x="378" y="2668"/>
                </a:lnTo>
                <a:lnTo>
                  <a:pt x="369" y="2668"/>
                </a:lnTo>
                <a:lnTo>
                  <a:pt x="362" y="2668"/>
                </a:lnTo>
                <a:lnTo>
                  <a:pt x="362" y="2675"/>
                </a:lnTo>
                <a:lnTo>
                  <a:pt x="369" y="2688"/>
                </a:lnTo>
                <a:lnTo>
                  <a:pt x="369" y="2697"/>
                </a:lnTo>
                <a:lnTo>
                  <a:pt x="369" y="2704"/>
                </a:lnTo>
                <a:lnTo>
                  <a:pt x="362" y="2704"/>
                </a:lnTo>
                <a:lnTo>
                  <a:pt x="355" y="2711"/>
                </a:lnTo>
                <a:lnTo>
                  <a:pt x="347" y="2711"/>
                </a:lnTo>
                <a:lnTo>
                  <a:pt x="340" y="2711"/>
                </a:lnTo>
                <a:lnTo>
                  <a:pt x="333" y="2711"/>
                </a:lnTo>
                <a:lnTo>
                  <a:pt x="324" y="2704"/>
                </a:lnTo>
                <a:lnTo>
                  <a:pt x="333" y="2704"/>
                </a:lnTo>
                <a:lnTo>
                  <a:pt x="333" y="2697"/>
                </a:lnTo>
                <a:lnTo>
                  <a:pt x="318" y="2697"/>
                </a:lnTo>
                <a:lnTo>
                  <a:pt x="311" y="2697"/>
                </a:lnTo>
                <a:lnTo>
                  <a:pt x="304" y="2704"/>
                </a:lnTo>
                <a:lnTo>
                  <a:pt x="295" y="2704"/>
                </a:lnTo>
                <a:lnTo>
                  <a:pt x="295" y="2697"/>
                </a:lnTo>
                <a:lnTo>
                  <a:pt x="295" y="2688"/>
                </a:lnTo>
                <a:lnTo>
                  <a:pt x="288" y="2682"/>
                </a:lnTo>
                <a:lnTo>
                  <a:pt x="288" y="2668"/>
                </a:lnTo>
                <a:lnTo>
                  <a:pt x="282" y="2659"/>
                </a:lnTo>
                <a:lnTo>
                  <a:pt x="266" y="2668"/>
                </a:lnTo>
                <a:lnTo>
                  <a:pt x="259" y="2668"/>
                </a:lnTo>
                <a:lnTo>
                  <a:pt x="251" y="2659"/>
                </a:lnTo>
                <a:lnTo>
                  <a:pt x="251" y="2646"/>
                </a:lnTo>
                <a:lnTo>
                  <a:pt x="244" y="2646"/>
                </a:lnTo>
                <a:lnTo>
                  <a:pt x="228" y="2646"/>
                </a:lnTo>
                <a:lnTo>
                  <a:pt x="221" y="2646"/>
                </a:lnTo>
                <a:lnTo>
                  <a:pt x="215" y="2646"/>
                </a:lnTo>
                <a:lnTo>
                  <a:pt x="206" y="2652"/>
                </a:lnTo>
                <a:lnTo>
                  <a:pt x="199" y="2652"/>
                </a:lnTo>
                <a:lnTo>
                  <a:pt x="192" y="2659"/>
                </a:lnTo>
                <a:lnTo>
                  <a:pt x="192" y="2668"/>
                </a:lnTo>
                <a:lnTo>
                  <a:pt x="199" y="2675"/>
                </a:lnTo>
                <a:lnTo>
                  <a:pt x="206" y="2675"/>
                </a:lnTo>
                <a:lnTo>
                  <a:pt x="215" y="2675"/>
                </a:lnTo>
                <a:lnTo>
                  <a:pt x="221" y="2675"/>
                </a:lnTo>
                <a:lnTo>
                  <a:pt x="237" y="2675"/>
                </a:lnTo>
                <a:lnTo>
                  <a:pt x="251" y="2682"/>
                </a:lnTo>
                <a:lnTo>
                  <a:pt x="259" y="2688"/>
                </a:lnTo>
                <a:lnTo>
                  <a:pt x="266" y="2688"/>
                </a:lnTo>
                <a:lnTo>
                  <a:pt x="273" y="2688"/>
                </a:lnTo>
                <a:lnTo>
                  <a:pt x="282" y="2688"/>
                </a:lnTo>
                <a:lnTo>
                  <a:pt x="282" y="2697"/>
                </a:lnTo>
                <a:lnTo>
                  <a:pt x="282" y="2711"/>
                </a:lnTo>
                <a:lnTo>
                  <a:pt x="282" y="2719"/>
                </a:lnTo>
                <a:lnTo>
                  <a:pt x="282" y="2726"/>
                </a:lnTo>
                <a:lnTo>
                  <a:pt x="273" y="2726"/>
                </a:lnTo>
                <a:lnTo>
                  <a:pt x="266" y="2733"/>
                </a:lnTo>
                <a:lnTo>
                  <a:pt x="259" y="2733"/>
                </a:lnTo>
                <a:lnTo>
                  <a:pt x="251" y="2733"/>
                </a:lnTo>
                <a:lnTo>
                  <a:pt x="244" y="2733"/>
                </a:lnTo>
                <a:lnTo>
                  <a:pt x="237" y="2733"/>
                </a:lnTo>
                <a:lnTo>
                  <a:pt x="244" y="2742"/>
                </a:lnTo>
                <a:lnTo>
                  <a:pt x="251" y="2742"/>
                </a:lnTo>
                <a:lnTo>
                  <a:pt x="259" y="2742"/>
                </a:lnTo>
                <a:lnTo>
                  <a:pt x="266" y="2742"/>
                </a:lnTo>
                <a:lnTo>
                  <a:pt x="282" y="2742"/>
                </a:lnTo>
                <a:lnTo>
                  <a:pt x="288" y="2742"/>
                </a:lnTo>
                <a:lnTo>
                  <a:pt x="311" y="2733"/>
                </a:lnTo>
                <a:lnTo>
                  <a:pt x="324" y="2733"/>
                </a:lnTo>
                <a:lnTo>
                  <a:pt x="333" y="2733"/>
                </a:lnTo>
                <a:lnTo>
                  <a:pt x="340" y="2733"/>
                </a:lnTo>
                <a:lnTo>
                  <a:pt x="347" y="2742"/>
                </a:lnTo>
                <a:lnTo>
                  <a:pt x="355" y="2749"/>
                </a:lnTo>
                <a:lnTo>
                  <a:pt x="362" y="2742"/>
                </a:lnTo>
                <a:lnTo>
                  <a:pt x="369" y="2742"/>
                </a:lnTo>
                <a:lnTo>
                  <a:pt x="385" y="2742"/>
                </a:lnTo>
                <a:lnTo>
                  <a:pt x="400" y="2742"/>
                </a:lnTo>
                <a:lnTo>
                  <a:pt x="414" y="2749"/>
                </a:lnTo>
                <a:lnTo>
                  <a:pt x="436" y="2755"/>
                </a:lnTo>
                <a:lnTo>
                  <a:pt x="452" y="2755"/>
                </a:lnTo>
                <a:lnTo>
                  <a:pt x="465" y="2755"/>
                </a:lnTo>
                <a:lnTo>
                  <a:pt x="465" y="2764"/>
                </a:lnTo>
                <a:lnTo>
                  <a:pt x="474" y="2764"/>
                </a:lnTo>
                <a:lnTo>
                  <a:pt x="481" y="2764"/>
                </a:lnTo>
                <a:lnTo>
                  <a:pt x="488" y="2764"/>
                </a:lnTo>
                <a:lnTo>
                  <a:pt x="496" y="2771"/>
                </a:lnTo>
                <a:lnTo>
                  <a:pt x="503" y="2771"/>
                </a:lnTo>
                <a:lnTo>
                  <a:pt x="503" y="2778"/>
                </a:lnTo>
                <a:lnTo>
                  <a:pt x="488" y="2778"/>
                </a:lnTo>
                <a:lnTo>
                  <a:pt x="488" y="2785"/>
                </a:lnTo>
                <a:lnTo>
                  <a:pt x="474" y="2793"/>
                </a:lnTo>
                <a:lnTo>
                  <a:pt x="458" y="2800"/>
                </a:lnTo>
                <a:lnTo>
                  <a:pt x="452" y="2807"/>
                </a:lnTo>
                <a:lnTo>
                  <a:pt x="443" y="2807"/>
                </a:lnTo>
                <a:lnTo>
                  <a:pt x="436" y="2807"/>
                </a:lnTo>
                <a:lnTo>
                  <a:pt x="429" y="2807"/>
                </a:lnTo>
                <a:lnTo>
                  <a:pt x="421" y="2807"/>
                </a:lnTo>
                <a:lnTo>
                  <a:pt x="421" y="2800"/>
                </a:lnTo>
                <a:lnTo>
                  <a:pt x="414" y="2807"/>
                </a:lnTo>
                <a:lnTo>
                  <a:pt x="414" y="2816"/>
                </a:lnTo>
                <a:lnTo>
                  <a:pt x="407" y="2816"/>
                </a:lnTo>
                <a:lnTo>
                  <a:pt x="414" y="2822"/>
                </a:lnTo>
                <a:lnTo>
                  <a:pt x="414" y="2829"/>
                </a:lnTo>
                <a:lnTo>
                  <a:pt x="414" y="2838"/>
                </a:lnTo>
                <a:lnTo>
                  <a:pt x="400" y="2838"/>
                </a:lnTo>
                <a:lnTo>
                  <a:pt x="391" y="2829"/>
                </a:lnTo>
                <a:lnTo>
                  <a:pt x="391" y="2838"/>
                </a:lnTo>
                <a:lnTo>
                  <a:pt x="385" y="2838"/>
                </a:lnTo>
                <a:lnTo>
                  <a:pt x="378" y="2838"/>
                </a:lnTo>
                <a:lnTo>
                  <a:pt x="369" y="2838"/>
                </a:lnTo>
                <a:lnTo>
                  <a:pt x="362" y="2838"/>
                </a:lnTo>
                <a:lnTo>
                  <a:pt x="355" y="2838"/>
                </a:lnTo>
                <a:lnTo>
                  <a:pt x="347" y="2838"/>
                </a:lnTo>
                <a:lnTo>
                  <a:pt x="340" y="2838"/>
                </a:lnTo>
                <a:lnTo>
                  <a:pt x="333" y="2838"/>
                </a:lnTo>
                <a:lnTo>
                  <a:pt x="324" y="2838"/>
                </a:lnTo>
                <a:lnTo>
                  <a:pt x="318" y="2838"/>
                </a:lnTo>
                <a:lnTo>
                  <a:pt x="295" y="2838"/>
                </a:lnTo>
                <a:lnTo>
                  <a:pt x="288" y="2838"/>
                </a:lnTo>
                <a:lnTo>
                  <a:pt x="282" y="2838"/>
                </a:lnTo>
                <a:lnTo>
                  <a:pt x="273" y="2829"/>
                </a:lnTo>
                <a:lnTo>
                  <a:pt x="273" y="2822"/>
                </a:lnTo>
                <a:lnTo>
                  <a:pt x="273" y="2816"/>
                </a:lnTo>
                <a:lnTo>
                  <a:pt x="282" y="2816"/>
                </a:lnTo>
                <a:lnTo>
                  <a:pt x="282" y="2807"/>
                </a:lnTo>
                <a:lnTo>
                  <a:pt x="288" y="2807"/>
                </a:lnTo>
                <a:lnTo>
                  <a:pt x="295" y="2807"/>
                </a:lnTo>
                <a:lnTo>
                  <a:pt x="304" y="2807"/>
                </a:lnTo>
                <a:lnTo>
                  <a:pt x="304" y="2800"/>
                </a:lnTo>
                <a:lnTo>
                  <a:pt x="304" y="2793"/>
                </a:lnTo>
                <a:lnTo>
                  <a:pt x="295" y="2793"/>
                </a:lnTo>
                <a:lnTo>
                  <a:pt x="288" y="2793"/>
                </a:lnTo>
                <a:lnTo>
                  <a:pt x="282" y="2793"/>
                </a:lnTo>
                <a:lnTo>
                  <a:pt x="266" y="2793"/>
                </a:lnTo>
                <a:lnTo>
                  <a:pt x="259" y="2800"/>
                </a:lnTo>
                <a:lnTo>
                  <a:pt x="251" y="2800"/>
                </a:lnTo>
                <a:lnTo>
                  <a:pt x="244" y="2800"/>
                </a:lnTo>
                <a:lnTo>
                  <a:pt x="237" y="2793"/>
                </a:lnTo>
                <a:lnTo>
                  <a:pt x="228" y="2793"/>
                </a:lnTo>
                <a:lnTo>
                  <a:pt x="221" y="2785"/>
                </a:lnTo>
                <a:lnTo>
                  <a:pt x="215" y="2785"/>
                </a:lnTo>
                <a:lnTo>
                  <a:pt x="206" y="2785"/>
                </a:lnTo>
                <a:lnTo>
                  <a:pt x="199" y="2785"/>
                </a:lnTo>
                <a:lnTo>
                  <a:pt x="192" y="2778"/>
                </a:lnTo>
                <a:lnTo>
                  <a:pt x="185" y="2778"/>
                </a:lnTo>
                <a:lnTo>
                  <a:pt x="170" y="2771"/>
                </a:lnTo>
                <a:lnTo>
                  <a:pt x="170" y="2778"/>
                </a:lnTo>
                <a:lnTo>
                  <a:pt x="163" y="2778"/>
                </a:lnTo>
                <a:lnTo>
                  <a:pt x="155" y="2778"/>
                </a:lnTo>
                <a:lnTo>
                  <a:pt x="148" y="2778"/>
                </a:lnTo>
                <a:lnTo>
                  <a:pt x="141" y="2778"/>
                </a:lnTo>
                <a:lnTo>
                  <a:pt x="141" y="2771"/>
                </a:lnTo>
                <a:lnTo>
                  <a:pt x="132" y="2771"/>
                </a:lnTo>
                <a:lnTo>
                  <a:pt x="132" y="2764"/>
                </a:lnTo>
                <a:lnTo>
                  <a:pt x="125" y="2755"/>
                </a:lnTo>
                <a:lnTo>
                  <a:pt x="125" y="2764"/>
                </a:lnTo>
                <a:lnTo>
                  <a:pt x="125" y="2771"/>
                </a:lnTo>
                <a:lnTo>
                  <a:pt x="125" y="2778"/>
                </a:lnTo>
                <a:lnTo>
                  <a:pt x="132" y="2778"/>
                </a:lnTo>
                <a:lnTo>
                  <a:pt x="132" y="2785"/>
                </a:lnTo>
                <a:lnTo>
                  <a:pt x="141" y="2793"/>
                </a:lnTo>
                <a:lnTo>
                  <a:pt x="148" y="2793"/>
                </a:lnTo>
                <a:lnTo>
                  <a:pt x="155" y="2793"/>
                </a:lnTo>
                <a:lnTo>
                  <a:pt x="155" y="2800"/>
                </a:lnTo>
                <a:lnTo>
                  <a:pt x="155" y="2807"/>
                </a:lnTo>
                <a:lnTo>
                  <a:pt x="148" y="2816"/>
                </a:lnTo>
                <a:lnTo>
                  <a:pt x="141" y="2822"/>
                </a:lnTo>
                <a:lnTo>
                  <a:pt x="141" y="2829"/>
                </a:lnTo>
                <a:lnTo>
                  <a:pt x="148" y="2829"/>
                </a:lnTo>
                <a:lnTo>
                  <a:pt x="155" y="2829"/>
                </a:lnTo>
                <a:lnTo>
                  <a:pt x="163" y="2829"/>
                </a:lnTo>
                <a:lnTo>
                  <a:pt x="163" y="2838"/>
                </a:lnTo>
                <a:lnTo>
                  <a:pt x="170" y="2838"/>
                </a:lnTo>
                <a:lnTo>
                  <a:pt x="177" y="2838"/>
                </a:lnTo>
                <a:lnTo>
                  <a:pt x="185" y="2845"/>
                </a:lnTo>
                <a:lnTo>
                  <a:pt x="192" y="2838"/>
                </a:lnTo>
                <a:lnTo>
                  <a:pt x="199" y="2838"/>
                </a:lnTo>
                <a:lnTo>
                  <a:pt x="206" y="2838"/>
                </a:lnTo>
                <a:lnTo>
                  <a:pt x="215" y="2838"/>
                </a:lnTo>
                <a:lnTo>
                  <a:pt x="221" y="2838"/>
                </a:lnTo>
                <a:lnTo>
                  <a:pt x="228" y="2838"/>
                </a:lnTo>
                <a:lnTo>
                  <a:pt x="237" y="2838"/>
                </a:lnTo>
                <a:lnTo>
                  <a:pt x="244" y="2838"/>
                </a:lnTo>
                <a:lnTo>
                  <a:pt x="251" y="2838"/>
                </a:lnTo>
                <a:lnTo>
                  <a:pt x="259" y="2838"/>
                </a:lnTo>
                <a:lnTo>
                  <a:pt x="266" y="2845"/>
                </a:lnTo>
                <a:lnTo>
                  <a:pt x="273" y="2845"/>
                </a:lnTo>
                <a:lnTo>
                  <a:pt x="282" y="2852"/>
                </a:lnTo>
                <a:lnTo>
                  <a:pt x="282" y="2858"/>
                </a:lnTo>
                <a:lnTo>
                  <a:pt x="288" y="2852"/>
                </a:lnTo>
                <a:lnTo>
                  <a:pt x="304" y="2858"/>
                </a:lnTo>
                <a:lnTo>
                  <a:pt x="311" y="2858"/>
                </a:lnTo>
                <a:lnTo>
                  <a:pt x="318" y="2852"/>
                </a:lnTo>
                <a:lnTo>
                  <a:pt x="324" y="2852"/>
                </a:lnTo>
                <a:lnTo>
                  <a:pt x="333" y="2845"/>
                </a:lnTo>
                <a:lnTo>
                  <a:pt x="340" y="2845"/>
                </a:lnTo>
                <a:lnTo>
                  <a:pt x="347" y="2845"/>
                </a:lnTo>
                <a:lnTo>
                  <a:pt x="347" y="2852"/>
                </a:lnTo>
                <a:lnTo>
                  <a:pt x="355" y="2858"/>
                </a:lnTo>
                <a:lnTo>
                  <a:pt x="362" y="2858"/>
                </a:lnTo>
                <a:lnTo>
                  <a:pt x="369" y="2858"/>
                </a:lnTo>
                <a:lnTo>
                  <a:pt x="385" y="2858"/>
                </a:lnTo>
                <a:lnTo>
                  <a:pt x="407" y="2858"/>
                </a:lnTo>
                <a:lnTo>
                  <a:pt x="421" y="2858"/>
                </a:lnTo>
                <a:lnTo>
                  <a:pt x="429" y="2852"/>
                </a:lnTo>
                <a:lnTo>
                  <a:pt x="443" y="2852"/>
                </a:lnTo>
                <a:lnTo>
                  <a:pt x="452" y="2852"/>
                </a:lnTo>
                <a:lnTo>
                  <a:pt x="458" y="2858"/>
                </a:lnTo>
                <a:lnTo>
                  <a:pt x="458" y="2867"/>
                </a:lnTo>
                <a:lnTo>
                  <a:pt x="465" y="2874"/>
                </a:lnTo>
                <a:lnTo>
                  <a:pt x="474" y="2874"/>
                </a:lnTo>
                <a:lnTo>
                  <a:pt x="481" y="2874"/>
                </a:lnTo>
                <a:lnTo>
                  <a:pt x="496" y="2874"/>
                </a:lnTo>
                <a:lnTo>
                  <a:pt x="503" y="2874"/>
                </a:lnTo>
                <a:lnTo>
                  <a:pt x="510" y="2874"/>
                </a:lnTo>
                <a:lnTo>
                  <a:pt x="518" y="2881"/>
                </a:lnTo>
                <a:lnTo>
                  <a:pt x="525" y="2874"/>
                </a:lnTo>
                <a:lnTo>
                  <a:pt x="525" y="2867"/>
                </a:lnTo>
                <a:lnTo>
                  <a:pt x="518" y="2858"/>
                </a:lnTo>
                <a:lnTo>
                  <a:pt x="525" y="2858"/>
                </a:lnTo>
                <a:lnTo>
                  <a:pt x="525" y="2852"/>
                </a:lnTo>
                <a:lnTo>
                  <a:pt x="525" y="2845"/>
                </a:lnTo>
                <a:lnTo>
                  <a:pt x="518" y="2838"/>
                </a:lnTo>
                <a:lnTo>
                  <a:pt x="510" y="2829"/>
                </a:lnTo>
                <a:lnTo>
                  <a:pt x="503" y="2829"/>
                </a:lnTo>
                <a:lnTo>
                  <a:pt x="496" y="2829"/>
                </a:lnTo>
                <a:lnTo>
                  <a:pt x="488" y="2829"/>
                </a:lnTo>
                <a:lnTo>
                  <a:pt x="488" y="2822"/>
                </a:lnTo>
                <a:lnTo>
                  <a:pt x="488" y="2816"/>
                </a:lnTo>
                <a:lnTo>
                  <a:pt x="496" y="2816"/>
                </a:lnTo>
                <a:lnTo>
                  <a:pt x="503" y="2807"/>
                </a:lnTo>
                <a:lnTo>
                  <a:pt x="518" y="2816"/>
                </a:lnTo>
                <a:lnTo>
                  <a:pt x="525" y="2816"/>
                </a:lnTo>
                <a:lnTo>
                  <a:pt x="525" y="2822"/>
                </a:lnTo>
                <a:lnTo>
                  <a:pt x="532" y="2822"/>
                </a:lnTo>
                <a:lnTo>
                  <a:pt x="532" y="2807"/>
                </a:lnTo>
                <a:lnTo>
                  <a:pt x="539" y="2800"/>
                </a:lnTo>
                <a:lnTo>
                  <a:pt x="548" y="2793"/>
                </a:lnTo>
                <a:lnTo>
                  <a:pt x="555" y="2785"/>
                </a:lnTo>
                <a:lnTo>
                  <a:pt x="561" y="2785"/>
                </a:lnTo>
                <a:lnTo>
                  <a:pt x="577" y="2785"/>
                </a:lnTo>
                <a:lnTo>
                  <a:pt x="592" y="2793"/>
                </a:lnTo>
                <a:lnTo>
                  <a:pt x="615" y="2793"/>
                </a:lnTo>
                <a:lnTo>
                  <a:pt x="628" y="2793"/>
                </a:lnTo>
                <a:lnTo>
                  <a:pt x="635" y="2793"/>
                </a:lnTo>
                <a:lnTo>
                  <a:pt x="644" y="2793"/>
                </a:lnTo>
                <a:lnTo>
                  <a:pt x="651" y="2793"/>
                </a:lnTo>
                <a:lnTo>
                  <a:pt x="658" y="2785"/>
                </a:lnTo>
                <a:lnTo>
                  <a:pt x="658" y="2778"/>
                </a:lnTo>
                <a:lnTo>
                  <a:pt x="666" y="2778"/>
                </a:lnTo>
                <a:lnTo>
                  <a:pt x="673" y="2778"/>
                </a:lnTo>
                <a:lnTo>
                  <a:pt x="680" y="2778"/>
                </a:lnTo>
                <a:lnTo>
                  <a:pt x="688" y="2771"/>
                </a:lnTo>
                <a:lnTo>
                  <a:pt x="695" y="2764"/>
                </a:lnTo>
                <a:lnTo>
                  <a:pt x="702" y="2764"/>
                </a:lnTo>
                <a:lnTo>
                  <a:pt x="702" y="2771"/>
                </a:lnTo>
                <a:lnTo>
                  <a:pt x="695" y="2778"/>
                </a:lnTo>
                <a:lnTo>
                  <a:pt x="688" y="2778"/>
                </a:lnTo>
                <a:lnTo>
                  <a:pt x="688" y="2785"/>
                </a:lnTo>
                <a:lnTo>
                  <a:pt x="695" y="2793"/>
                </a:lnTo>
                <a:lnTo>
                  <a:pt x="702" y="2793"/>
                </a:lnTo>
                <a:lnTo>
                  <a:pt x="711" y="2793"/>
                </a:lnTo>
                <a:lnTo>
                  <a:pt x="718" y="2793"/>
                </a:lnTo>
                <a:lnTo>
                  <a:pt x="725" y="2793"/>
                </a:lnTo>
                <a:lnTo>
                  <a:pt x="740" y="2793"/>
                </a:lnTo>
                <a:lnTo>
                  <a:pt x="747" y="2793"/>
                </a:lnTo>
                <a:lnTo>
                  <a:pt x="747" y="2800"/>
                </a:lnTo>
                <a:lnTo>
                  <a:pt x="740" y="2800"/>
                </a:lnTo>
                <a:lnTo>
                  <a:pt x="725" y="2807"/>
                </a:lnTo>
                <a:lnTo>
                  <a:pt x="731" y="2807"/>
                </a:lnTo>
                <a:lnTo>
                  <a:pt x="731" y="2816"/>
                </a:lnTo>
                <a:lnTo>
                  <a:pt x="747" y="2822"/>
                </a:lnTo>
                <a:lnTo>
                  <a:pt x="754" y="2822"/>
                </a:lnTo>
                <a:lnTo>
                  <a:pt x="762" y="2822"/>
                </a:lnTo>
                <a:lnTo>
                  <a:pt x="762" y="2829"/>
                </a:lnTo>
                <a:lnTo>
                  <a:pt x="769" y="2838"/>
                </a:lnTo>
                <a:lnTo>
                  <a:pt x="776" y="2829"/>
                </a:lnTo>
                <a:lnTo>
                  <a:pt x="785" y="2829"/>
                </a:lnTo>
                <a:lnTo>
                  <a:pt x="791" y="2838"/>
                </a:lnTo>
                <a:lnTo>
                  <a:pt x="791" y="2845"/>
                </a:lnTo>
                <a:lnTo>
                  <a:pt x="791" y="2852"/>
                </a:lnTo>
                <a:lnTo>
                  <a:pt x="785" y="2858"/>
                </a:lnTo>
                <a:lnTo>
                  <a:pt x="785" y="2867"/>
                </a:lnTo>
                <a:lnTo>
                  <a:pt x="785" y="2874"/>
                </a:lnTo>
                <a:lnTo>
                  <a:pt x="791" y="2881"/>
                </a:lnTo>
                <a:lnTo>
                  <a:pt x="791" y="2889"/>
                </a:lnTo>
                <a:lnTo>
                  <a:pt x="785" y="2889"/>
                </a:lnTo>
                <a:lnTo>
                  <a:pt x="776" y="2889"/>
                </a:lnTo>
                <a:lnTo>
                  <a:pt x="776" y="2881"/>
                </a:lnTo>
                <a:lnTo>
                  <a:pt x="769" y="2881"/>
                </a:lnTo>
                <a:lnTo>
                  <a:pt x="762" y="2881"/>
                </a:lnTo>
                <a:lnTo>
                  <a:pt x="754" y="2889"/>
                </a:lnTo>
                <a:lnTo>
                  <a:pt x="747" y="2896"/>
                </a:lnTo>
                <a:lnTo>
                  <a:pt x="740" y="2903"/>
                </a:lnTo>
                <a:lnTo>
                  <a:pt x="731" y="2896"/>
                </a:lnTo>
                <a:lnTo>
                  <a:pt x="731" y="2903"/>
                </a:lnTo>
                <a:lnTo>
                  <a:pt x="725" y="2903"/>
                </a:lnTo>
                <a:lnTo>
                  <a:pt x="718" y="2896"/>
                </a:lnTo>
                <a:lnTo>
                  <a:pt x="711" y="2896"/>
                </a:lnTo>
                <a:lnTo>
                  <a:pt x="702" y="2896"/>
                </a:lnTo>
                <a:lnTo>
                  <a:pt x="695" y="2889"/>
                </a:lnTo>
                <a:lnTo>
                  <a:pt x="688" y="2889"/>
                </a:lnTo>
                <a:lnTo>
                  <a:pt x="680" y="2889"/>
                </a:lnTo>
                <a:lnTo>
                  <a:pt x="680" y="2896"/>
                </a:lnTo>
                <a:lnTo>
                  <a:pt x="666" y="2896"/>
                </a:lnTo>
                <a:lnTo>
                  <a:pt x="658" y="2896"/>
                </a:lnTo>
                <a:lnTo>
                  <a:pt x="651" y="2896"/>
                </a:lnTo>
                <a:lnTo>
                  <a:pt x="644" y="2896"/>
                </a:lnTo>
                <a:lnTo>
                  <a:pt x="635" y="2889"/>
                </a:lnTo>
                <a:lnTo>
                  <a:pt x="635" y="2881"/>
                </a:lnTo>
                <a:lnTo>
                  <a:pt x="628" y="2881"/>
                </a:lnTo>
                <a:lnTo>
                  <a:pt x="615" y="2889"/>
                </a:lnTo>
                <a:lnTo>
                  <a:pt x="599" y="2889"/>
                </a:lnTo>
                <a:lnTo>
                  <a:pt x="592" y="2889"/>
                </a:lnTo>
                <a:lnTo>
                  <a:pt x="577" y="2889"/>
                </a:lnTo>
                <a:lnTo>
                  <a:pt x="577" y="2896"/>
                </a:lnTo>
                <a:lnTo>
                  <a:pt x="570" y="2896"/>
                </a:lnTo>
                <a:lnTo>
                  <a:pt x="570" y="2903"/>
                </a:lnTo>
                <a:lnTo>
                  <a:pt x="570" y="2912"/>
                </a:lnTo>
                <a:lnTo>
                  <a:pt x="570" y="2919"/>
                </a:lnTo>
                <a:lnTo>
                  <a:pt x="561" y="2925"/>
                </a:lnTo>
                <a:lnTo>
                  <a:pt x="555" y="2925"/>
                </a:lnTo>
                <a:lnTo>
                  <a:pt x="548" y="2925"/>
                </a:lnTo>
                <a:lnTo>
                  <a:pt x="539" y="2925"/>
                </a:lnTo>
                <a:lnTo>
                  <a:pt x="532" y="2932"/>
                </a:lnTo>
                <a:lnTo>
                  <a:pt x="525" y="2941"/>
                </a:lnTo>
                <a:lnTo>
                  <a:pt x="518" y="2941"/>
                </a:lnTo>
                <a:lnTo>
                  <a:pt x="510" y="2941"/>
                </a:lnTo>
                <a:lnTo>
                  <a:pt x="510" y="2948"/>
                </a:lnTo>
                <a:lnTo>
                  <a:pt x="503" y="2948"/>
                </a:lnTo>
                <a:lnTo>
                  <a:pt x="496" y="2948"/>
                </a:lnTo>
                <a:lnTo>
                  <a:pt x="503" y="2955"/>
                </a:lnTo>
                <a:lnTo>
                  <a:pt x="510" y="2955"/>
                </a:lnTo>
                <a:lnTo>
                  <a:pt x="510" y="2963"/>
                </a:lnTo>
                <a:lnTo>
                  <a:pt x="503" y="2970"/>
                </a:lnTo>
                <a:lnTo>
                  <a:pt x="503" y="2977"/>
                </a:lnTo>
                <a:lnTo>
                  <a:pt x="496" y="2970"/>
                </a:lnTo>
                <a:lnTo>
                  <a:pt x="488" y="2963"/>
                </a:lnTo>
                <a:lnTo>
                  <a:pt x="481" y="2963"/>
                </a:lnTo>
                <a:lnTo>
                  <a:pt x="474" y="2963"/>
                </a:lnTo>
                <a:lnTo>
                  <a:pt x="465" y="2955"/>
                </a:lnTo>
                <a:lnTo>
                  <a:pt x="458" y="2955"/>
                </a:lnTo>
                <a:lnTo>
                  <a:pt x="452" y="2955"/>
                </a:lnTo>
                <a:lnTo>
                  <a:pt x="443" y="2955"/>
                </a:lnTo>
                <a:lnTo>
                  <a:pt x="436" y="2955"/>
                </a:lnTo>
                <a:lnTo>
                  <a:pt x="436" y="2963"/>
                </a:lnTo>
                <a:lnTo>
                  <a:pt x="436" y="2970"/>
                </a:lnTo>
                <a:lnTo>
                  <a:pt x="443" y="2970"/>
                </a:lnTo>
                <a:lnTo>
                  <a:pt x="443" y="2977"/>
                </a:lnTo>
                <a:lnTo>
                  <a:pt x="436" y="2977"/>
                </a:lnTo>
                <a:lnTo>
                  <a:pt x="429" y="2977"/>
                </a:lnTo>
                <a:lnTo>
                  <a:pt x="429" y="2970"/>
                </a:lnTo>
                <a:lnTo>
                  <a:pt x="421" y="2970"/>
                </a:lnTo>
                <a:lnTo>
                  <a:pt x="407" y="2970"/>
                </a:lnTo>
                <a:lnTo>
                  <a:pt x="391" y="2977"/>
                </a:lnTo>
                <a:lnTo>
                  <a:pt x="385" y="2977"/>
                </a:lnTo>
                <a:lnTo>
                  <a:pt x="378" y="2977"/>
                </a:lnTo>
                <a:lnTo>
                  <a:pt x="369" y="2985"/>
                </a:lnTo>
                <a:lnTo>
                  <a:pt x="362" y="2992"/>
                </a:lnTo>
                <a:lnTo>
                  <a:pt x="362" y="2985"/>
                </a:lnTo>
                <a:lnTo>
                  <a:pt x="362" y="2977"/>
                </a:lnTo>
                <a:lnTo>
                  <a:pt x="369" y="2977"/>
                </a:lnTo>
                <a:lnTo>
                  <a:pt x="378" y="2970"/>
                </a:lnTo>
                <a:lnTo>
                  <a:pt x="369" y="2970"/>
                </a:lnTo>
                <a:lnTo>
                  <a:pt x="362" y="2963"/>
                </a:lnTo>
                <a:lnTo>
                  <a:pt x="355" y="2963"/>
                </a:lnTo>
                <a:lnTo>
                  <a:pt x="347" y="2963"/>
                </a:lnTo>
                <a:lnTo>
                  <a:pt x="340" y="2963"/>
                </a:lnTo>
                <a:lnTo>
                  <a:pt x="333" y="2963"/>
                </a:lnTo>
                <a:lnTo>
                  <a:pt x="318" y="2963"/>
                </a:lnTo>
                <a:lnTo>
                  <a:pt x="311" y="2963"/>
                </a:lnTo>
                <a:lnTo>
                  <a:pt x="304" y="2970"/>
                </a:lnTo>
                <a:lnTo>
                  <a:pt x="295" y="2970"/>
                </a:lnTo>
                <a:lnTo>
                  <a:pt x="288" y="2970"/>
                </a:lnTo>
                <a:lnTo>
                  <a:pt x="282" y="2970"/>
                </a:lnTo>
                <a:lnTo>
                  <a:pt x="282" y="2963"/>
                </a:lnTo>
                <a:lnTo>
                  <a:pt x="273" y="2955"/>
                </a:lnTo>
                <a:lnTo>
                  <a:pt x="266" y="2948"/>
                </a:lnTo>
                <a:lnTo>
                  <a:pt x="266" y="2955"/>
                </a:lnTo>
                <a:lnTo>
                  <a:pt x="259" y="2955"/>
                </a:lnTo>
                <a:lnTo>
                  <a:pt x="259" y="2963"/>
                </a:lnTo>
                <a:lnTo>
                  <a:pt x="266" y="2970"/>
                </a:lnTo>
                <a:lnTo>
                  <a:pt x="273" y="2977"/>
                </a:lnTo>
                <a:lnTo>
                  <a:pt x="282" y="2985"/>
                </a:lnTo>
                <a:lnTo>
                  <a:pt x="288" y="2992"/>
                </a:lnTo>
                <a:lnTo>
                  <a:pt x="282" y="2992"/>
                </a:lnTo>
                <a:lnTo>
                  <a:pt x="282" y="2999"/>
                </a:lnTo>
                <a:lnTo>
                  <a:pt x="266" y="3008"/>
                </a:lnTo>
                <a:lnTo>
                  <a:pt x="259" y="3008"/>
                </a:lnTo>
                <a:lnTo>
                  <a:pt x="251" y="3015"/>
                </a:lnTo>
                <a:lnTo>
                  <a:pt x="251" y="3022"/>
                </a:lnTo>
                <a:lnTo>
                  <a:pt x="259" y="3022"/>
                </a:lnTo>
                <a:lnTo>
                  <a:pt x="266" y="3022"/>
                </a:lnTo>
                <a:lnTo>
                  <a:pt x="266" y="3028"/>
                </a:lnTo>
                <a:lnTo>
                  <a:pt x="266" y="3037"/>
                </a:lnTo>
                <a:lnTo>
                  <a:pt x="244" y="3044"/>
                </a:lnTo>
                <a:lnTo>
                  <a:pt x="237" y="3051"/>
                </a:lnTo>
                <a:lnTo>
                  <a:pt x="221" y="3051"/>
                </a:lnTo>
                <a:lnTo>
                  <a:pt x="215" y="3059"/>
                </a:lnTo>
                <a:lnTo>
                  <a:pt x="206" y="3066"/>
                </a:lnTo>
                <a:lnTo>
                  <a:pt x="199" y="3073"/>
                </a:lnTo>
                <a:lnTo>
                  <a:pt x="199" y="3082"/>
                </a:lnTo>
                <a:lnTo>
                  <a:pt x="206" y="3088"/>
                </a:lnTo>
                <a:lnTo>
                  <a:pt x="199" y="3088"/>
                </a:lnTo>
                <a:lnTo>
                  <a:pt x="192" y="3095"/>
                </a:lnTo>
                <a:lnTo>
                  <a:pt x="185" y="3095"/>
                </a:lnTo>
                <a:lnTo>
                  <a:pt x="177" y="3102"/>
                </a:lnTo>
                <a:lnTo>
                  <a:pt x="177" y="3111"/>
                </a:lnTo>
                <a:lnTo>
                  <a:pt x="185" y="3111"/>
                </a:lnTo>
                <a:lnTo>
                  <a:pt x="185" y="3118"/>
                </a:lnTo>
                <a:lnTo>
                  <a:pt x="192" y="3118"/>
                </a:lnTo>
                <a:lnTo>
                  <a:pt x="199" y="3118"/>
                </a:lnTo>
                <a:lnTo>
                  <a:pt x="206" y="3118"/>
                </a:lnTo>
                <a:lnTo>
                  <a:pt x="228" y="3111"/>
                </a:lnTo>
                <a:lnTo>
                  <a:pt x="237" y="3111"/>
                </a:lnTo>
                <a:lnTo>
                  <a:pt x="244" y="3111"/>
                </a:lnTo>
                <a:lnTo>
                  <a:pt x="251" y="3111"/>
                </a:lnTo>
                <a:lnTo>
                  <a:pt x="259" y="3111"/>
                </a:lnTo>
                <a:lnTo>
                  <a:pt x="282" y="3111"/>
                </a:lnTo>
                <a:lnTo>
                  <a:pt x="288" y="3111"/>
                </a:lnTo>
                <a:lnTo>
                  <a:pt x="295" y="3111"/>
                </a:lnTo>
                <a:lnTo>
                  <a:pt x="311" y="3111"/>
                </a:lnTo>
                <a:lnTo>
                  <a:pt x="318" y="3102"/>
                </a:lnTo>
                <a:lnTo>
                  <a:pt x="324" y="3095"/>
                </a:lnTo>
                <a:lnTo>
                  <a:pt x="333" y="3095"/>
                </a:lnTo>
                <a:lnTo>
                  <a:pt x="333" y="3088"/>
                </a:lnTo>
                <a:lnTo>
                  <a:pt x="340" y="3088"/>
                </a:lnTo>
                <a:lnTo>
                  <a:pt x="347" y="3088"/>
                </a:lnTo>
                <a:lnTo>
                  <a:pt x="355" y="3102"/>
                </a:lnTo>
                <a:lnTo>
                  <a:pt x="362" y="3111"/>
                </a:lnTo>
                <a:lnTo>
                  <a:pt x="369" y="3111"/>
                </a:lnTo>
                <a:lnTo>
                  <a:pt x="378" y="3118"/>
                </a:lnTo>
                <a:lnTo>
                  <a:pt x="391" y="3118"/>
                </a:lnTo>
                <a:lnTo>
                  <a:pt x="407" y="3111"/>
                </a:lnTo>
                <a:lnTo>
                  <a:pt x="407" y="3102"/>
                </a:lnTo>
                <a:lnTo>
                  <a:pt x="407" y="3095"/>
                </a:lnTo>
                <a:lnTo>
                  <a:pt x="414" y="3095"/>
                </a:lnTo>
                <a:lnTo>
                  <a:pt x="421" y="3095"/>
                </a:lnTo>
                <a:lnTo>
                  <a:pt x="429" y="3088"/>
                </a:lnTo>
                <a:lnTo>
                  <a:pt x="429" y="3095"/>
                </a:lnTo>
                <a:lnTo>
                  <a:pt x="436" y="3095"/>
                </a:lnTo>
                <a:lnTo>
                  <a:pt x="443" y="3111"/>
                </a:lnTo>
                <a:lnTo>
                  <a:pt x="452" y="3118"/>
                </a:lnTo>
                <a:lnTo>
                  <a:pt x="458" y="3118"/>
                </a:lnTo>
                <a:lnTo>
                  <a:pt x="458" y="3125"/>
                </a:lnTo>
                <a:lnTo>
                  <a:pt x="465" y="3125"/>
                </a:lnTo>
                <a:lnTo>
                  <a:pt x="474" y="3125"/>
                </a:lnTo>
                <a:lnTo>
                  <a:pt x="481" y="3118"/>
                </a:lnTo>
                <a:lnTo>
                  <a:pt x="488" y="3111"/>
                </a:lnTo>
                <a:lnTo>
                  <a:pt x="496" y="3102"/>
                </a:lnTo>
                <a:lnTo>
                  <a:pt x="503" y="3095"/>
                </a:lnTo>
                <a:lnTo>
                  <a:pt x="510" y="3088"/>
                </a:lnTo>
                <a:lnTo>
                  <a:pt x="518" y="3088"/>
                </a:lnTo>
                <a:lnTo>
                  <a:pt x="518" y="3095"/>
                </a:lnTo>
                <a:lnTo>
                  <a:pt x="525" y="3102"/>
                </a:lnTo>
                <a:lnTo>
                  <a:pt x="532" y="3095"/>
                </a:lnTo>
                <a:lnTo>
                  <a:pt x="548" y="3088"/>
                </a:lnTo>
                <a:lnTo>
                  <a:pt x="555" y="3088"/>
                </a:lnTo>
                <a:lnTo>
                  <a:pt x="570" y="3088"/>
                </a:lnTo>
                <a:lnTo>
                  <a:pt x="592" y="3082"/>
                </a:lnTo>
                <a:lnTo>
                  <a:pt x="606" y="3082"/>
                </a:lnTo>
                <a:lnTo>
                  <a:pt x="615" y="3082"/>
                </a:lnTo>
                <a:lnTo>
                  <a:pt x="621" y="3082"/>
                </a:lnTo>
                <a:lnTo>
                  <a:pt x="621" y="3088"/>
                </a:lnTo>
                <a:lnTo>
                  <a:pt x="628" y="3088"/>
                </a:lnTo>
                <a:lnTo>
                  <a:pt x="628" y="3082"/>
                </a:lnTo>
                <a:lnTo>
                  <a:pt x="635" y="3082"/>
                </a:lnTo>
                <a:lnTo>
                  <a:pt x="635" y="3073"/>
                </a:lnTo>
                <a:lnTo>
                  <a:pt x="644" y="3073"/>
                </a:lnTo>
                <a:lnTo>
                  <a:pt x="651" y="3073"/>
                </a:lnTo>
                <a:lnTo>
                  <a:pt x="658" y="3073"/>
                </a:lnTo>
                <a:lnTo>
                  <a:pt x="680" y="3073"/>
                </a:lnTo>
                <a:lnTo>
                  <a:pt x="688" y="3088"/>
                </a:lnTo>
                <a:lnTo>
                  <a:pt x="688" y="3082"/>
                </a:lnTo>
                <a:lnTo>
                  <a:pt x="695" y="3082"/>
                </a:lnTo>
                <a:lnTo>
                  <a:pt x="702" y="3082"/>
                </a:lnTo>
                <a:lnTo>
                  <a:pt x="711" y="3082"/>
                </a:lnTo>
                <a:lnTo>
                  <a:pt x="725" y="3082"/>
                </a:lnTo>
                <a:lnTo>
                  <a:pt x="731" y="3095"/>
                </a:lnTo>
                <a:lnTo>
                  <a:pt x="740" y="3102"/>
                </a:lnTo>
                <a:lnTo>
                  <a:pt x="740" y="3118"/>
                </a:lnTo>
                <a:lnTo>
                  <a:pt x="747" y="3125"/>
                </a:lnTo>
                <a:lnTo>
                  <a:pt x="747" y="3133"/>
                </a:lnTo>
                <a:lnTo>
                  <a:pt x="747" y="3138"/>
                </a:lnTo>
                <a:lnTo>
                  <a:pt x="946" y="3138"/>
                </a:lnTo>
                <a:lnTo>
                  <a:pt x="946" y="3133"/>
                </a:lnTo>
                <a:lnTo>
                  <a:pt x="939" y="3133"/>
                </a:lnTo>
                <a:lnTo>
                  <a:pt x="932" y="3133"/>
                </a:lnTo>
                <a:lnTo>
                  <a:pt x="925" y="3125"/>
                </a:lnTo>
                <a:lnTo>
                  <a:pt x="910" y="3125"/>
                </a:lnTo>
                <a:lnTo>
                  <a:pt x="903" y="3125"/>
                </a:lnTo>
                <a:lnTo>
                  <a:pt x="894" y="3125"/>
                </a:lnTo>
                <a:lnTo>
                  <a:pt x="894" y="3118"/>
                </a:lnTo>
                <a:lnTo>
                  <a:pt x="894" y="3111"/>
                </a:lnTo>
                <a:lnTo>
                  <a:pt x="894" y="3102"/>
                </a:lnTo>
                <a:lnTo>
                  <a:pt x="903" y="3095"/>
                </a:lnTo>
                <a:lnTo>
                  <a:pt x="910" y="3088"/>
                </a:lnTo>
                <a:lnTo>
                  <a:pt x="917" y="3088"/>
                </a:lnTo>
                <a:lnTo>
                  <a:pt x="925" y="3082"/>
                </a:lnTo>
                <a:lnTo>
                  <a:pt x="968" y="3082"/>
                </a:lnTo>
                <a:lnTo>
                  <a:pt x="961" y="3095"/>
                </a:lnTo>
                <a:lnTo>
                  <a:pt x="961" y="3111"/>
                </a:lnTo>
                <a:lnTo>
                  <a:pt x="961" y="3118"/>
                </a:lnTo>
                <a:lnTo>
                  <a:pt x="961" y="3125"/>
                </a:lnTo>
                <a:lnTo>
                  <a:pt x="968" y="3125"/>
                </a:lnTo>
                <a:lnTo>
                  <a:pt x="968" y="3118"/>
                </a:lnTo>
                <a:lnTo>
                  <a:pt x="977" y="3118"/>
                </a:lnTo>
                <a:lnTo>
                  <a:pt x="984" y="3118"/>
                </a:lnTo>
                <a:lnTo>
                  <a:pt x="991" y="3118"/>
                </a:lnTo>
                <a:lnTo>
                  <a:pt x="991" y="3125"/>
                </a:lnTo>
                <a:lnTo>
                  <a:pt x="999" y="3125"/>
                </a:lnTo>
                <a:lnTo>
                  <a:pt x="996" y="3138"/>
                </a:lnTo>
                <a:lnTo>
                  <a:pt x="1102" y="3138"/>
                </a:lnTo>
                <a:lnTo>
                  <a:pt x="1102" y="3133"/>
                </a:lnTo>
                <a:lnTo>
                  <a:pt x="1109" y="3133"/>
                </a:lnTo>
                <a:lnTo>
                  <a:pt x="1109" y="3125"/>
                </a:lnTo>
                <a:lnTo>
                  <a:pt x="1118" y="3125"/>
                </a:lnTo>
                <a:lnTo>
                  <a:pt x="1125" y="3125"/>
                </a:lnTo>
                <a:lnTo>
                  <a:pt x="1131" y="3125"/>
                </a:lnTo>
                <a:lnTo>
                  <a:pt x="1131" y="3133"/>
                </a:lnTo>
                <a:lnTo>
                  <a:pt x="1131" y="3138"/>
                </a:lnTo>
                <a:lnTo>
                  <a:pt x="1147" y="3138"/>
                </a:lnTo>
                <a:lnTo>
                  <a:pt x="1147" y="3133"/>
                </a:lnTo>
                <a:lnTo>
                  <a:pt x="1147" y="3125"/>
                </a:lnTo>
                <a:lnTo>
                  <a:pt x="1147" y="3118"/>
                </a:lnTo>
                <a:lnTo>
                  <a:pt x="1154" y="3111"/>
                </a:lnTo>
                <a:lnTo>
                  <a:pt x="1161" y="3111"/>
                </a:lnTo>
                <a:lnTo>
                  <a:pt x="1169" y="3111"/>
                </a:lnTo>
                <a:lnTo>
                  <a:pt x="1176" y="3111"/>
                </a:lnTo>
                <a:lnTo>
                  <a:pt x="1183" y="3111"/>
                </a:lnTo>
                <a:lnTo>
                  <a:pt x="1191" y="3111"/>
                </a:lnTo>
                <a:lnTo>
                  <a:pt x="1191" y="3118"/>
                </a:lnTo>
                <a:lnTo>
                  <a:pt x="1191" y="3125"/>
                </a:lnTo>
                <a:lnTo>
                  <a:pt x="1183" y="3133"/>
                </a:lnTo>
                <a:lnTo>
                  <a:pt x="1178" y="3138"/>
                </a:lnTo>
                <a:lnTo>
                  <a:pt x="1406" y="3138"/>
                </a:lnTo>
                <a:lnTo>
                  <a:pt x="1406" y="3133"/>
                </a:lnTo>
                <a:lnTo>
                  <a:pt x="1406" y="3125"/>
                </a:lnTo>
                <a:lnTo>
                  <a:pt x="1413" y="3125"/>
                </a:lnTo>
                <a:lnTo>
                  <a:pt x="1420" y="3125"/>
                </a:lnTo>
                <a:lnTo>
                  <a:pt x="1428" y="3125"/>
                </a:lnTo>
                <a:lnTo>
                  <a:pt x="1435" y="3125"/>
                </a:lnTo>
                <a:lnTo>
                  <a:pt x="1442" y="3125"/>
                </a:lnTo>
                <a:lnTo>
                  <a:pt x="1451" y="3125"/>
                </a:lnTo>
                <a:lnTo>
                  <a:pt x="1458" y="3125"/>
                </a:lnTo>
                <a:lnTo>
                  <a:pt x="1464" y="3125"/>
                </a:lnTo>
                <a:lnTo>
                  <a:pt x="1456" y="3138"/>
                </a:lnTo>
                <a:lnTo>
                  <a:pt x="1650" y="3138"/>
                </a:lnTo>
                <a:lnTo>
                  <a:pt x="1657" y="3118"/>
                </a:lnTo>
                <a:lnTo>
                  <a:pt x="1679" y="3118"/>
                </a:lnTo>
                <a:lnTo>
                  <a:pt x="1679" y="3125"/>
                </a:lnTo>
                <a:lnTo>
                  <a:pt x="1679" y="3133"/>
                </a:lnTo>
                <a:lnTo>
                  <a:pt x="1679" y="3138"/>
                </a:lnTo>
                <a:lnTo>
                  <a:pt x="1686" y="3138"/>
                </a:lnTo>
                <a:lnTo>
                  <a:pt x="1686" y="3133"/>
                </a:lnTo>
                <a:lnTo>
                  <a:pt x="1695" y="3125"/>
                </a:lnTo>
                <a:lnTo>
                  <a:pt x="1686" y="3118"/>
                </a:lnTo>
                <a:lnTo>
                  <a:pt x="1701" y="3118"/>
                </a:lnTo>
                <a:lnTo>
                  <a:pt x="1701" y="3125"/>
                </a:lnTo>
                <a:lnTo>
                  <a:pt x="1717" y="3125"/>
                </a:lnTo>
                <a:lnTo>
                  <a:pt x="1717" y="3118"/>
                </a:lnTo>
                <a:lnTo>
                  <a:pt x="1720" y="3138"/>
                </a:lnTo>
                <a:lnTo>
                  <a:pt x="1974" y="3138"/>
                </a:lnTo>
                <a:lnTo>
                  <a:pt x="1967" y="3133"/>
                </a:lnTo>
                <a:lnTo>
                  <a:pt x="1961" y="3125"/>
                </a:lnTo>
                <a:lnTo>
                  <a:pt x="1961" y="3118"/>
                </a:lnTo>
                <a:lnTo>
                  <a:pt x="1961" y="3111"/>
                </a:lnTo>
                <a:lnTo>
                  <a:pt x="1961" y="3102"/>
                </a:lnTo>
                <a:lnTo>
                  <a:pt x="1967" y="3102"/>
                </a:lnTo>
                <a:lnTo>
                  <a:pt x="1967" y="3095"/>
                </a:lnTo>
                <a:lnTo>
                  <a:pt x="1976" y="3088"/>
                </a:lnTo>
                <a:lnTo>
                  <a:pt x="1976" y="3095"/>
                </a:lnTo>
                <a:lnTo>
                  <a:pt x="1976" y="3102"/>
                </a:lnTo>
                <a:lnTo>
                  <a:pt x="1990" y="3111"/>
                </a:lnTo>
                <a:lnTo>
                  <a:pt x="1998" y="3118"/>
                </a:lnTo>
                <a:lnTo>
                  <a:pt x="1990" y="3125"/>
                </a:lnTo>
                <a:lnTo>
                  <a:pt x="1990" y="3133"/>
                </a:lnTo>
                <a:lnTo>
                  <a:pt x="1983" y="3138"/>
                </a:lnTo>
                <a:lnTo>
                  <a:pt x="2591" y="3138"/>
                </a:lnTo>
                <a:lnTo>
                  <a:pt x="2598" y="3133"/>
                </a:lnTo>
                <a:lnTo>
                  <a:pt x="2604" y="3118"/>
                </a:lnTo>
                <a:lnTo>
                  <a:pt x="2604" y="3111"/>
                </a:lnTo>
                <a:lnTo>
                  <a:pt x="2604" y="3102"/>
                </a:lnTo>
                <a:lnTo>
                  <a:pt x="2611" y="3095"/>
                </a:lnTo>
                <a:lnTo>
                  <a:pt x="2620" y="3095"/>
                </a:lnTo>
                <a:lnTo>
                  <a:pt x="2620" y="3102"/>
                </a:lnTo>
                <a:lnTo>
                  <a:pt x="2620" y="3111"/>
                </a:lnTo>
                <a:lnTo>
                  <a:pt x="2620" y="3125"/>
                </a:lnTo>
                <a:lnTo>
                  <a:pt x="2620" y="3133"/>
                </a:lnTo>
                <a:lnTo>
                  <a:pt x="2620" y="3138"/>
                </a:lnTo>
                <a:lnTo>
                  <a:pt x="2634" y="3138"/>
                </a:lnTo>
                <a:lnTo>
                  <a:pt x="2634" y="3125"/>
                </a:lnTo>
                <a:lnTo>
                  <a:pt x="2641" y="3125"/>
                </a:lnTo>
                <a:lnTo>
                  <a:pt x="2649" y="3133"/>
                </a:lnTo>
                <a:lnTo>
                  <a:pt x="2649" y="3138"/>
                </a:lnTo>
                <a:lnTo>
                  <a:pt x="2671" y="3138"/>
                </a:lnTo>
                <a:lnTo>
                  <a:pt x="2671" y="3133"/>
                </a:lnTo>
                <a:lnTo>
                  <a:pt x="2663" y="3125"/>
                </a:lnTo>
                <a:lnTo>
                  <a:pt x="2663" y="3118"/>
                </a:lnTo>
                <a:lnTo>
                  <a:pt x="2663" y="3111"/>
                </a:lnTo>
                <a:lnTo>
                  <a:pt x="2671" y="3111"/>
                </a:lnTo>
                <a:lnTo>
                  <a:pt x="2678" y="3111"/>
                </a:lnTo>
                <a:lnTo>
                  <a:pt x="2678" y="3118"/>
                </a:lnTo>
                <a:lnTo>
                  <a:pt x="2678" y="3125"/>
                </a:lnTo>
                <a:lnTo>
                  <a:pt x="2685" y="3133"/>
                </a:lnTo>
                <a:lnTo>
                  <a:pt x="2685" y="3138"/>
                </a:lnTo>
                <a:lnTo>
                  <a:pt x="2709" y="3138"/>
                </a:lnTo>
                <a:lnTo>
                  <a:pt x="2716" y="3133"/>
                </a:lnTo>
                <a:lnTo>
                  <a:pt x="2716" y="3125"/>
                </a:lnTo>
                <a:lnTo>
                  <a:pt x="2716" y="3118"/>
                </a:lnTo>
                <a:lnTo>
                  <a:pt x="2723" y="3118"/>
                </a:lnTo>
                <a:lnTo>
                  <a:pt x="2730" y="3125"/>
                </a:lnTo>
                <a:lnTo>
                  <a:pt x="2730" y="3133"/>
                </a:lnTo>
                <a:lnTo>
                  <a:pt x="2738" y="3133"/>
                </a:lnTo>
                <a:lnTo>
                  <a:pt x="2745" y="3133"/>
                </a:lnTo>
                <a:lnTo>
                  <a:pt x="2745" y="3138"/>
                </a:lnTo>
                <a:lnTo>
                  <a:pt x="2819" y="3138"/>
                </a:lnTo>
                <a:lnTo>
                  <a:pt x="2819" y="3133"/>
                </a:lnTo>
                <a:lnTo>
                  <a:pt x="2826" y="3133"/>
                </a:lnTo>
                <a:lnTo>
                  <a:pt x="2826" y="3125"/>
                </a:lnTo>
                <a:lnTo>
                  <a:pt x="2835" y="3133"/>
                </a:lnTo>
                <a:lnTo>
                  <a:pt x="2848" y="3133"/>
                </a:lnTo>
                <a:lnTo>
                  <a:pt x="2862" y="3138"/>
                </a:lnTo>
                <a:lnTo>
                  <a:pt x="3504" y="3138"/>
                </a:lnTo>
                <a:lnTo>
                  <a:pt x="3581" y="3133"/>
                </a:lnTo>
                <a:lnTo>
                  <a:pt x="3588" y="3133"/>
                </a:lnTo>
                <a:lnTo>
                  <a:pt x="3595" y="3138"/>
                </a:lnTo>
                <a:lnTo>
                  <a:pt x="3767" y="3138"/>
                </a:lnTo>
                <a:lnTo>
                  <a:pt x="3774" y="3133"/>
                </a:lnTo>
                <a:lnTo>
                  <a:pt x="3774" y="3125"/>
                </a:lnTo>
                <a:lnTo>
                  <a:pt x="3780" y="3118"/>
                </a:lnTo>
                <a:lnTo>
                  <a:pt x="3973" y="3102"/>
                </a:lnTo>
                <a:lnTo>
                  <a:pt x="3981" y="3111"/>
                </a:lnTo>
                <a:lnTo>
                  <a:pt x="3981" y="3118"/>
                </a:lnTo>
                <a:lnTo>
                  <a:pt x="3988" y="3125"/>
                </a:lnTo>
                <a:lnTo>
                  <a:pt x="3988" y="3133"/>
                </a:lnTo>
                <a:lnTo>
                  <a:pt x="3988" y="3138"/>
                </a:lnTo>
                <a:lnTo>
                  <a:pt x="4127" y="3138"/>
                </a:lnTo>
                <a:lnTo>
                  <a:pt x="4107" y="2755"/>
                </a:lnTo>
                <a:lnTo>
                  <a:pt x="4100" y="2549"/>
                </a:lnTo>
                <a:lnTo>
                  <a:pt x="4084" y="2342"/>
                </a:lnTo>
                <a:lnTo>
                  <a:pt x="4091" y="2335"/>
                </a:lnTo>
                <a:lnTo>
                  <a:pt x="4091" y="2328"/>
                </a:lnTo>
                <a:lnTo>
                  <a:pt x="4100" y="2328"/>
                </a:lnTo>
                <a:lnTo>
                  <a:pt x="4107" y="2335"/>
                </a:lnTo>
                <a:lnTo>
                  <a:pt x="4107" y="2350"/>
                </a:lnTo>
                <a:lnTo>
                  <a:pt x="4114" y="2357"/>
                </a:lnTo>
                <a:lnTo>
                  <a:pt x="4114" y="2371"/>
                </a:lnTo>
                <a:lnTo>
                  <a:pt x="4120" y="2379"/>
                </a:lnTo>
                <a:lnTo>
                  <a:pt x="4120" y="2386"/>
                </a:lnTo>
                <a:lnTo>
                  <a:pt x="4129" y="2393"/>
                </a:lnTo>
                <a:lnTo>
                  <a:pt x="4136" y="2402"/>
                </a:lnTo>
                <a:lnTo>
                  <a:pt x="4143" y="2402"/>
                </a:lnTo>
                <a:lnTo>
                  <a:pt x="4158" y="2402"/>
                </a:lnTo>
                <a:lnTo>
                  <a:pt x="4165" y="2402"/>
                </a:lnTo>
                <a:lnTo>
                  <a:pt x="4165" y="2409"/>
                </a:lnTo>
                <a:lnTo>
                  <a:pt x="4165" y="2416"/>
                </a:lnTo>
                <a:lnTo>
                  <a:pt x="4174" y="2424"/>
                </a:lnTo>
                <a:lnTo>
                  <a:pt x="4181" y="2424"/>
                </a:lnTo>
                <a:lnTo>
                  <a:pt x="4181" y="2431"/>
                </a:lnTo>
                <a:lnTo>
                  <a:pt x="4187" y="2431"/>
                </a:lnTo>
                <a:lnTo>
                  <a:pt x="4203" y="2431"/>
                </a:lnTo>
                <a:lnTo>
                  <a:pt x="4210" y="2431"/>
                </a:lnTo>
                <a:lnTo>
                  <a:pt x="4218" y="2438"/>
                </a:lnTo>
                <a:lnTo>
                  <a:pt x="4232" y="2445"/>
                </a:lnTo>
                <a:lnTo>
                  <a:pt x="4247" y="2445"/>
                </a:lnTo>
                <a:lnTo>
                  <a:pt x="4277" y="2460"/>
                </a:lnTo>
                <a:lnTo>
                  <a:pt x="4299" y="2467"/>
                </a:lnTo>
                <a:lnTo>
                  <a:pt x="4314" y="2476"/>
                </a:lnTo>
                <a:lnTo>
                  <a:pt x="4328" y="2482"/>
                </a:lnTo>
                <a:lnTo>
                  <a:pt x="4335" y="2489"/>
                </a:lnTo>
                <a:lnTo>
                  <a:pt x="4373" y="2505"/>
                </a:lnTo>
                <a:lnTo>
                  <a:pt x="4380" y="2512"/>
                </a:lnTo>
                <a:lnTo>
                  <a:pt x="4388" y="2512"/>
                </a:lnTo>
                <a:lnTo>
                  <a:pt x="4395" y="2520"/>
                </a:lnTo>
                <a:lnTo>
                  <a:pt x="4402" y="2520"/>
                </a:lnTo>
                <a:lnTo>
                  <a:pt x="4411" y="2520"/>
                </a:lnTo>
                <a:lnTo>
                  <a:pt x="4417" y="2527"/>
                </a:lnTo>
                <a:lnTo>
                  <a:pt x="4424" y="2527"/>
                </a:lnTo>
                <a:lnTo>
                  <a:pt x="4431" y="2527"/>
                </a:lnTo>
                <a:lnTo>
                  <a:pt x="4440" y="2527"/>
                </a:lnTo>
                <a:lnTo>
                  <a:pt x="4440" y="2534"/>
                </a:lnTo>
                <a:lnTo>
                  <a:pt x="4453" y="2541"/>
                </a:lnTo>
                <a:lnTo>
                  <a:pt x="4469" y="2549"/>
                </a:lnTo>
                <a:lnTo>
                  <a:pt x="4484" y="2556"/>
                </a:lnTo>
                <a:lnTo>
                  <a:pt x="4484" y="2563"/>
                </a:lnTo>
                <a:lnTo>
                  <a:pt x="4491" y="2572"/>
                </a:lnTo>
                <a:lnTo>
                  <a:pt x="4484" y="2572"/>
                </a:lnTo>
                <a:lnTo>
                  <a:pt x="4476" y="2572"/>
                </a:lnTo>
                <a:lnTo>
                  <a:pt x="4469" y="2572"/>
                </a:lnTo>
                <a:lnTo>
                  <a:pt x="4453" y="2572"/>
                </a:lnTo>
                <a:lnTo>
                  <a:pt x="4440" y="2556"/>
                </a:lnTo>
                <a:lnTo>
                  <a:pt x="4424" y="2556"/>
                </a:lnTo>
                <a:lnTo>
                  <a:pt x="4395" y="2541"/>
                </a:lnTo>
                <a:lnTo>
                  <a:pt x="4366" y="2527"/>
                </a:lnTo>
                <a:lnTo>
                  <a:pt x="4335" y="2512"/>
                </a:lnTo>
                <a:lnTo>
                  <a:pt x="4306" y="2505"/>
                </a:lnTo>
                <a:lnTo>
                  <a:pt x="4247" y="2476"/>
                </a:lnTo>
                <a:lnTo>
                  <a:pt x="4218" y="2467"/>
                </a:lnTo>
                <a:lnTo>
                  <a:pt x="4187" y="2453"/>
                </a:lnTo>
                <a:lnTo>
                  <a:pt x="4181" y="2453"/>
                </a:lnTo>
                <a:lnTo>
                  <a:pt x="4181" y="2460"/>
                </a:lnTo>
                <a:lnTo>
                  <a:pt x="4181" y="2467"/>
                </a:lnTo>
                <a:lnTo>
                  <a:pt x="4181" y="2476"/>
                </a:lnTo>
                <a:lnTo>
                  <a:pt x="4181" y="2489"/>
                </a:lnTo>
                <a:lnTo>
                  <a:pt x="4187" y="2489"/>
                </a:lnTo>
                <a:lnTo>
                  <a:pt x="4187" y="2498"/>
                </a:lnTo>
                <a:lnTo>
                  <a:pt x="4181" y="2498"/>
                </a:lnTo>
                <a:lnTo>
                  <a:pt x="4196" y="2615"/>
                </a:lnTo>
                <a:lnTo>
                  <a:pt x="4203" y="2742"/>
                </a:lnTo>
                <a:lnTo>
                  <a:pt x="4210" y="2858"/>
                </a:lnTo>
                <a:lnTo>
                  <a:pt x="4218" y="2985"/>
                </a:lnTo>
                <a:lnTo>
                  <a:pt x="4225" y="3082"/>
                </a:lnTo>
                <a:lnTo>
                  <a:pt x="4232" y="3082"/>
                </a:lnTo>
                <a:lnTo>
                  <a:pt x="4373" y="3073"/>
                </a:lnTo>
                <a:lnTo>
                  <a:pt x="4380" y="3073"/>
                </a:lnTo>
                <a:lnTo>
                  <a:pt x="4388" y="3082"/>
                </a:lnTo>
                <a:lnTo>
                  <a:pt x="4388" y="3088"/>
                </a:lnTo>
                <a:lnTo>
                  <a:pt x="4388" y="3102"/>
                </a:lnTo>
                <a:lnTo>
                  <a:pt x="4395" y="3118"/>
                </a:lnTo>
                <a:lnTo>
                  <a:pt x="4395" y="3138"/>
                </a:lnTo>
                <a:lnTo>
                  <a:pt x="4558" y="3138"/>
                </a:lnTo>
                <a:lnTo>
                  <a:pt x="4558" y="3133"/>
                </a:lnTo>
                <a:lnTo>
                  <a:pt x="4550" y="3118"/>
                </a:lnTo>
                <a:lnTo>
                  <a:pt x="4550" y="3095"/>
                </a:lnTo>
                <a:lnTo>
                  <a:pt x="4550" y="3088"/>
                </a:lnTo>
                <a:lnTo>
                  <a:pt x="4550" y="3073"/>
                </a:lnTo>
                <a:lnTo>
                  <a:pt x="4558" y="3073"/>
                </a:lnTo>
                <a:lnTo>
                  <a:pt x="4558" y="3066"/>
                </a:lnTo>
                <a:lnTo>
                  <a:pt x="4565" y="3066"/>
                </a:lnTo>
                <a:lnTo>
                  <a:pt x="4565" y="3059"/>
                </a:lnTo>
                <a:lnTo>
                  <a:pt x="4587" y="3059"/>
                </a:lnTo>
                <a:lnTo>
                  <a:pt x="4610" y="3051"/>
                </a:lnTo>
                <a:lnTo>
                  <a:pt x="4625" y="3051"/>
                </a:lnTo>
                <a:lnTo>
                  <a:pt x="4632" y="3051"/>
                </a:lnTo>
                <a:lnTo>
                  <a:pt x="4646" y="3059"/>
                </a:lnTo>
                <a:lnTo>
                  <a:pt x="4654" y="3059"/>
                </a:lnTo>
                <a:lnTo>
                  <a:pt x="4661" y="3082"/>
                </a:lnTo>
                <a:lnTo>
                  <a:pt x="4661" y="3111"/>
                </a:lnTo>
                <a:lnTo>
                  <a:pt x="4668" y="3125"/>
                </a:lnTo>
                <a:lnTo>
                  <a:pt x="4668" y="3133"/>
                </a:lnTo>
                <a:lnTo>
                  <a:pt x="4668" y="3138"/>
                </a:lnTo>
                <a:lnTo>
                  <a:pt x="4792" y="3138"/>
                </a:lnTo>
                <a:lnTo>
                  <a:pt x="4787" y="3111"/>
                </a:lnTo>
                <a:lnTo>
                  <a:pt x="4780" y="3051"/>
                </a:lnTo>
                <a:lnTo>
                  <a:pt x="4764" y="2941"/>
                </a:lnTo>
                <a:lnTo>
                  <a:pt x="4750" y="2829"/>
                </a:lnTo>
                <a:lnTo>
                  <a:pt x="4744" y="2778"/>
                </a:lnTo>
                <a:lnTo>
                  <a:pt x="4735" y="2719"/>
                </a:lnTo>
                <a:lnTo>
                  <a:pt x="4744" y="2711"/>
                </a:lnTo>
                <a:lnTo>
                  <a:pt x="4744" y="2704"/>
                </a:lnTo>
                <a:lnTo>
                  <a:pt x="4744" y="2688"/>
                </a:lnTo>
                <a:lnTo>
                  <a:pt x="4744" y="2682"/>
                </a:lnTo>
                <a:lnTo>
                  <a:pt x="4735" y="2668"/>
                </a:lnTo>
                <a:lnTo>
                  <a:pt x="4744" y="2659"/>
                </a:lnTo>
                <a:lnTo>
                  <a:pt x="4744" y="2652"/>
                </a:lnTo>
                <a:lnTo>
                  <a:pt x="4750" y="2668"/>
                </a:lnTo>
                <a:lnTo>
                  <a:pt x="4757" y="2668"/>
                </a:lnTo>
                <a:lnTo>
                  <a:pt x="4757" y="2675"/>
                </a:lnTo>
                <a:lnTo>
                  <a:pt x="4787" y="2668"/>
                </a:lnTo>
                <a:lnTo>
                  <a:pt x="4795" y="2659"/>
                </a:lnTo>
                <a:lnTo>
                  <a:pt x="4802" y="2659"/>
                </a:lnTo>
                <a:lnTo>
                  <a:pt x="4802" y="2652"/>
                </a:lnTo>
                <a:lnTo>
                  <a:pt x="4817" y="2659"/>
                </a:lnTo>
                <a:lnTo>
                  <a:pt x="4817" y="2652"/>
                </a:lnTo>
                <a:lnTo>
                  <a:pt x="4809" y="2646"/>
                </a:lnTo>
                <a:lnTo>
                  <a:pt x="4802" y="2646"/>
                </a:lnTo>
                <a:lnTo>
                  <a:pt x="4795" y="2637"/>
                </a:lnTo>
                <a:lnTo>
                  <a:pt x="4795" y="2630"/>
                </a:lnTo>
                <a:lnTo>
                  <a:pt x="4787" y="2630"/>
                </a:lnTo>
                <a:lnTo>
                  <a:pt x="4795" y="2623"/>
                </a:lnTo>
                <a:lnTo>
                  <a:pt x="4802" y="2623"/>
                </a:lnTo>
                <a:lnTo>
                  <a:pt x="4809" y="2615"/>
                </a:lnTo>
                <a:lnTo>
                  <a:pt x="4817" y="2615"/>
                </a:lnTo>
                <a:lnTo>
                  <a:pt x="4824" y="2601"/>
                </a:lnTo>
                <a:lnTo>
                  <a:pt x="4831" y="2594"/>
                </a:lnTo>
                <a:lnTo>
                  <a:pt x="4854" y="2572"/>
                </a:lnTo>
                <a:lnTo>
                  <a:pt x="4860" y="2563"/>
                </a:lnTo>
                <a:lnTo>
                  <a:pt x="4869" y="2556"/>
                </a:lnTo>
                <a:lnTo>
                  <a:pt x="4869" y="2563"/>
                </a:lnTo>
                <a:lnTo>
                  <a:pt x="4876" y="2563"/>
                </a:lnTo>
                <a:lnTo>
                  <a:pt x="4869" y="2572"/>
                </a:lnTo>
                <a:lnTo>
                  <a:pt x="4869" y="2579"/>
                </a:lnTo>
                <a:lnTo>
                  <a:pt x="4869" y="2585"/>
                </a:lnTo>
                <a:lnTo>
                  <a:pt x="4860" y="2594"/>
                </a:lnTo>
                <a:lnTo>
                  <a:pt x="4860" y="2601"/>
                </a:lnTo>
                <a:lnTo>
                  <a:pt x="4860" y="2608"/>
                </a:lnTo>
                <a:lnTo>
                  <a:pt x="4869" y="2608"/>
                </a:lnTo>
                <a:lnTo>
                  <a:pt x="4876" y="2608"/>
                </a:lnTo>
                <a:lnTo>
                  <a:pt x="4891" y="2615"/>
                </a:lnTo>
                <a:lnTo>
                  <a:pt x="4905" y="2623"/>
                </a:lnTo>
                <a:lnTo>
                  <a:pt x="4920" y="2630"/>
                </a:lnTo>
                <a:lnTo>
                  <a:pt x="4927" y="2630"/>
                </a:lnTo>
                <a:lnTo>
                  <a:pt x="4936" y="2637"/>
                </a:lnTo>
                <a:lnTo>
                  <a:pt x="4943" y="2646"/>
                </a:lnTo>
                <a:lnTo>
                  <a:pt x="4950" y="2646"/>
                </a:lnTo>
                <a:lnTo>
                  <a:pt x="4958" y="2646"/>
                </a:lnTo>
                <a:lnTo>
                  <a:pt x="5039" y="2682"/>
                </a:lnTo>
                <a:lnTo>
                  <a:pt x="5054" y="2697"/>
                </a:lnTo>
                <a:lnTo>
                  <a:pt x="5075" y="2704"/>
                </a:lnTo>
                <a:lnTo>
                  <a:pt x="5090" y="2711"/>
                </a:lnTo>
                <a:lnTo>
                  <a:pt x="5113" y="2726"/>
                </a:lnTo>
                <a:lnTo>
                  <a:pt x="5106" y="2726"/>
                </a:lnTo>
                <a:lnTo>
                  <a:pt x="5097" y="2726"/>
                </a:lnTo>
                <a:lnTo>
                  <a:pt x="5097" y="2733"/>
                </a:lnTo>
                <a:lnTo>
                  <a:pt x="5090" y="2733"/>
                </a:lnTo>
                <a:lnTo>
                  <a:pt x="5090" y="2742"/>
                </a:lnTo>
                <a:lnTo>
                  <a:pt x="5097" y="2749"/>
                </a:lnTo>
                <a:lnTo>
                  <a:pt x="5097" y="2755"/>
                </a:lnTo>
                <a:lnTo>
                  <a:pt x="5106" y="2755"/>
                </a:lnTo>
                <a:lnTo>
                  <a:pt x="5113" y="2764"/>
                </a:lnTo>
                <a:lnTo>
                  <a:pt x="5120" y="2771"/>
                </a:lnTo>
                <a:lnTo>
                  <a:pt x="5135" y="2778"/>
                </a:lnTo>
                <a:lnTo>
                  <a:pt x="5142" y="2785"/>
                </a:lnTo>
                <a:lnTo>
                  <a:pt x="5151" y="2793"/>
                </a:lnTo>
                <a:lnTo>
                  <a:pt x="5157" y="2800"/>
                </a:lnTo>
                <a:lnTo>
                  <a:pt x="5151" y="2807"/>
                </a:lnTo>
                <a:lnTo>
                  <a:pt x="5142" y="2807"/>
                </a:lnTo>
                <a:lnTo>
                  <a:pt x="5157" y="2816"/>
                </a:lnTo>
                <a:lnTo>
                  <a:pt x="5151" y="2822"/>
                </a:lnTo>
                <a:lnTo>
                  <a:pt x="5142" y="2822"/>
                </a:lnTo>
                <a:lnTo>
                  <a:pt x="5135" y="2822"/>
                </a:lnTo>
                <a:lnTo>
                  <a:pt x="5128" y="2822"/>
                </a:lnTo>
                <a:lnTo>
                  <a:pt x="5120" y="2816"/>
                </a:lnTo>
                <a:lnTo>
                  <a:pt x="5113" y="2816"/>
                </a:lnTo>
                <a:lnTo>
                  <a:pt x="5106" y="2807"/>
                </a:lnTo>
                <a:lnTo>
                  <a:pt x="5097" y="2807"/>
                </a:lnTo>
                <a:lnTo>
                  <a:pt x="5097" y="2800"/>
                </a:lnTo>
                <a:lnTo>
                  <a:pt x="5090" y="2800"/>
                </a:lnTo>
                <a:lnTo>
                  <a:pt x="5075" y="2800"/>
                </a:lnTo>
                <a:lnTo>
                  <a:pt x="5068" y="2793"/>
                </a:lnTo>
                <a:lnTo>
                  <a:pt x="5061" y="2793"/>
                </a:lnTo>
                <a:lnTo>
                  <a:pt x="5046" y="2785"/>
                </a:lnTo>
                <a:lnTo>
                  <a:pt x="5039" y="2778"/>
                </a:lnTo>
                <a:lnTo>
                  <a:pt x="5032" y="2778"/>
                </a:lnTo>
                <a:lnTo>
                  <a:pt x="5039" y="2771"/>
                </a:lnTo>
                <a:lnTo>
                  <a:pt x="5046" y="2778"/>
                </a:lnTo>
                <a:lnTo>
                  <a:pt x="5054" y="2778"/>
                </a:lnTo>
                <a:lnTo>
                  <a:pt x="5061" y="2778"/>
                </a:lnTo>
                <a:lnTo>
                  <a:pt x="5061" y="2771"/>
                </a:lnTo>
                <a:lnTo>
                  <a:pt x="5061" y="2764"/>
                </a:lnTo>
                <a:lnTo>
                  <a:pt x="5054" y="2764"/>
                </a:lnTo>
                <a:lnTo>
                  <a:pt x="5046" y="2764"/>
                </a:lnTo>
                <a:lnTo>
                  <a:pt x="5039" y="2764"/>
                </a:lnTo>
                <a:lnTo>
                  <a:pt x="5032" y="2764"/>
                </a:lnTo>
                <a:lnTo>
                  <a:pt x="5032" y="2771"/>
                </a:lnTo>
                <a:lnTo>
                  <a:pt x="5023" y="2771"/>
                </a:lnTo>
                <a:lnTo>
                  <a:pt x="5017" y="2771"/>
                </a:lnTo>
                <a:lnTo>
                  <a:pt x="5017" y="2764"/>
                </a:lnTo>
                <a:lnTo>
                  <a:pt x="5023" y="2764"/>
                </a:lnTo>
                <a:lnTo>
                  <a:pt x="5023" y="2755"/>
                </a:lnTo>
                <a:lnTo>
                  <a:pt x="5017" y="2755"/>
                </a:lnTo>
                <a:lnTo>
                  <a:pt x="5010" y="2749"/>
                </a:lnTo>
                <a:lnTo>
                  <a:pt x="5001" y="2749"/>
                </a:lnTo>
                <a:lnTo>
                  <a:pt x="4994" y="2749"/>
                </a:lnTo>
                <a:lnTo>
                  <a:pt x="5001" y="2755"/>
                </a:lnTo>
                <a:lnTo>
                  <a:pt x="4987" y="2755"/>
                </a:lnTo>
                <a:lnTo>
                  <a:pt x="4979" y="2755"/>
                </a:lnTo>
                <a:lnTo>
                  <a:pt x="4965" y="2749"/>
                </a:lnTo>
                <a:lnTo>
                  <a:pt x="4958" y="2749"/>
                </a:lnTo>
                <a:lnTo>
                  <a:pt x="4943" y="2742"/>
                </a:lnTo>
                <a:lnTo>
                  <a:pt x="4936" y="2742"/>
                </a:lnTo>
                <a:lnTo>
                  <a:pt x="4927" y="2733"/>
                </a:lnTo>
                <a:lnTo>
                  <a:pt x="4914" y="2726"/>
                </a:lnTo>
                <a:lnTo>
                  <a:pt x="4927" y="2726"/>
                </a:lnTo>
                <a:lnTo>
                  <a:pt x="4927" y="2719"/>
                </a:lnTo>
                <a:lnTo>
                  <a:pt x="4927" y="2711"/>
                </a:lnTo>
                <a:lnTo>
                  <a:pt x="4920" y="2711"/>
                </a:lnTo>
                <a:lnTo>
                  <a:pt x="4920" y="2704"/>
                </a:lnTo>
                <a:lnTo>
                  <a:pt x="4920" y="2697"/>
                </a:lnTo>
                <a:lnTo>
                  <a:pt x="4914" y="2688"/>
                </a:lnTo>
                <a:lnTo>
                  <a:pt x="4914" y="2697"/>
                </a:lnTo>
                <a:lnTo>
                  <a:pt x="4905" y="2697"/>
                </a:lnTo>
                <a:lnTo>
                  <a:pt x="4905" y="2704"/>
                </a:lnTo>
                <a:lnTo>
                  <a:pt x="4914" y="2711"/>
                </a:lnTo>
                <a:lnTo>
                  <a:pt x="4905" y="2719"/>
                </a:lnTo>
                <a:lnTo>
                  <a:pt x="4891" y="2719"/>
                </a:lnTo>
                <a:lnTo>
                  <a:pt x="4876" y="2719"/>
                </a:lnTo>
                <a:lnTo>
                  <a:pt x="4876" y="2711"/>
                </a:lnTo>
                <a:lnTo>
                  <a:pt x="4860" y="2711"/>
                </a:lnTo>
                <a:lnTo>
                  <a:pt x="4854" y="2704"/>
                </a:lnTo>
                <a:lnTo>
                  <a:pt x="4847" y="2697"/>
                </a:lnTo>
                <a:lnTo>
                  <a:pt x="4847" y="2688"/>
                </a:lnTo>
                <a:lnTo>
                  <a:pt x="4840" y="2688"/>
                </a:lnTo>
                <a:lnTo>
                  <a:pt x="4831" y="2688"/>
                </a:lnTo>
                <a:lnTo>
                  <a:pt x="4824" y="2688"/>
                </a:lnTo>
                <a:lnTo>
                  <a:pt x="4809" y="2682"/>
                </a:lnTo>
                <a:lnTo>
                  <a:pt x="4802" y="2682"/>
                </a:lnTo>
                <a:lnTo>
                  <a:pt x="4802" y="2688"/>
                </a:lnTo>
                <a:lnTo>
                  <a:pt x="4802" y="2697"/>
                </a:lnTo>
                <a:lnTo>
                  <a:pt x="4802" y="2704"/>
                </a:lnTo>
                <a:lnTo>
                  <a:pt x="4809" y="2704"/>
                </a:lnTo>
                <a:lnTo>
                  <a:pt x="4824" y="2711"/>
                </a:lnTo>
                <a:lnTo>
                  <a:pt x="4854" y="2719"/>
                </a:lnTo>
                <a:lnTo>
                  <a:pt x="4860" y="2719"/>
                </a:lnTo>
                <a:lnTo>
                  <a:pt x="4869" y="2726"/>
                </a:lnTo>
                <a:lnTo>
                  <a:pt x="4876" y="2726"/>
                </a:lnTo>
                <a:lnTo>
                  <a:pt x="4898" y="2742"/>
                </a:lnTo>
                <a:lnTo>
                  <a:pt x="4920" y="2749"/>
                </a:lnTo>
                <a:lnTo>
                  <a:pt x="4943" y="2755"/>
                </a:lnTo>
                <a:lnTo>
                  <a:pt x="4965" y="2771"/>
                </a:lnTo>
                <a:lnTo>
                  <a:pt x="5010" y="2785"/>
                </a:lnTo>
                <a:lnTo>
                  <a:pt x="5061" y="2807"/>
                </a:lnTo>
                <a:lnTo>
                  <a:pt x="5068" y="2816"/>
                </a:lnTo>
                <a:lnTo>
                  <a:pt x="5068" y="2822"/>
                </a:lnTo>
                <a:lnTo>
                  <a:pt x="5061" y="2822"/>
                </a:lnTo>
                <a:lnTo>
                  <a:pt x="5046" y="2816"/>
                </a:lnTo>
                <a:lnTo>
                  <a:pt x="5023" y="2807"/>
                </a:lnTo>
                <a:lnTo>
                  <a:pt x="5001" y="2800"/>
                </a:lnTo>
                <a:lnTo>
                  <a:pt x="4979" y="2793"/>
                </a:lnTo>
                <a:lnTo>
                  <a:pt x="4936" y="2771"/>
                </a:lnTo>
                <a:lnTo>
                  <a:pt x="4914" y="2764"/>
                </a:lnTo>
                <a:lnTo>
                  <a:pt x="4891" y="2755"/>
                </a:lnTo>
                <a:lnTo>
                  <a:pt x="4809" y="2719"/>
                </a:lnTo>
                <a:lnTo>
                  <a:pt x="4802" y="2726"/>
                </a:lnTo>
                <a:lnTo>
                  <a:pt x="4795" y="2726"/>
                </a:lnTo>
                <a:lnTo>
                  <a:pt x="4795" y="2733"/>
                </a:lnTo>
                <a:lnTo>
                  <a:pt x="4802" y="2742"/>
                </a:lnTo>
                <a:lnTo>
                  <a:pt x="4802" y="2749"/>
                </a:lnTo>
                <a:lnTo>
                  <a:pt x="4809" y="2778"/>
                </a:lnTo>
                <a:lnTo>
                  <a:pt x="4809" y="2816"/>
                </a:lnTo>
                <a:lnTo>
                  <a:pt x="4824" y="2889"/>
                </a:lnTo>
                <a:lnTo>
                  <a:pt x="4824" y="2925"/>
                </a:lnTo>
                <a:lnTo>
                  <a:pt x="4831" y="2963"/>
                </a:lnTo>
                <a:lnTo>
                  <a:pt x="4840" y="2999"/>
                </a:lnTo>
                <a:lnTo>
                  <a:pt x="4847" y="3037"/>
                </a:lnTo>
                <a:lnTo>
                  <a:pt x="4854" y="3037"/>
                </a:lnTo>
                <a:lnTo>
                  <a:pt x="5084" y="3022"/>
                </a:lnTo>
                <a:lnTo>
                  <a:pt x="5090" y="3022"/>
                </a:lnTo>
                <a:lnTo>
                  <a:pt x="5097" y="3028"/>
                </a:lnTo>
                <a:lnTo>
                  <a:pt x="5106" y="3037"/>
                </a:lnTo>
                <a:lnTo>
                  <a:pt x="5123" y="3138"/>
                </a:lnTo>
                <a:lnTo>
                  <a:pt x="5235" y="3138"/>
                </a:lnTo>
                <a:lnTo>
                  <a:pt x="5231" y="3125"/>
                </a:lnTo>
                <a:lnTo>
                  <a:pt x="5224" y="3088"/>
                </a:lnTo>
                <a:lnTo>
                  <a:pt x="5209" y="3022"/>
                </a:lnTo>
                <a:lnTo>
                  <a:pt x="5193" y="2948"/>
                </a:lnTo>
                <a:lnTo>
                  <a:pt x="5187" y="2874"/>
                </a:lnTo>
                <a:lnTo>
                  <a:pt x="5187" y="2867"/>
                </a:lnTo>
                <a:lnTo>
                  <a:pt x="5193" y="2867"/>
                </a:lnTo>
                <a:lnTo>
                  <a:pt x="5202" y="2858"/>
                </a:lnTo>
                <a:lnTo>
                  <a:pt x="5209" y="2858"/>
                </a:lnTo>
                <a:lnTo>
                  <a:pt x="5216" y="2858"/>
                </a:lnTo>
                <a:lnTo>
                  <a:pt x="5224" y="2852"/>
                </a:lnTo>
                <a:lnTo>
                  <a:pt x="5231" y="2845"/>
                </a:lnTo>
                <a:lnTo>
                  <a:pt x="5247" y="2852"/>
                </a:lnTo>
                <a:lnTo>
                  <a:pt x="5254" y="2852"/>
                </a:lnTo>
                <a:lnTo>
                  <a:pt x="5260" y="2858"/>
                </a:lnTo>
                <a:lnTo>
                  <a:pt x="5269" y="2858"/>
                </a:lnTo>
                <a:lnTo>
                  <a:pt x="5276" y="2867"/>
                </a:lnTo>
                <a:lnTo>
                  <a:pt x="5290" y="2867"/>
                </a:lnTo>
                <a:lnTo>
                  <a:pt x="5298" y="2874"/>
                </a:lnTo>
                <a:lnTo>
                  <a:pt x="5305" y="2874"/>
                </a:lnTo>
                <a:lnTo>
                  <a:pt x="5305" y="2867"/>
                </a:lnTo>
                <a:lnTo>
                  <a:pt x="5298" y="2858"/>
                </a:lnTo>
                <a:lnTo>
                  <a:pt x="5283" y="2852"/>
                </a:lnTo>
                <a:lnTo>
                  <a:pt x="5276" y="2845"/>
                </a:lnTo>
                <a:lnTo>
                  <a:pt x="5269" y="2845"/>
                </a:lnTo>
                <a:lnTo>
                  <a:pt x="5269" y="2838"/>
                </a:lnTo>
                <a:lnTo>
                  <a:pt x="5269" y="2829"/>
                </a:lnTo>
                <a:lnTo>
                  <a:pt x="5276" y="2822"/>
                </a:lnTo>
                <a:lnTo>
                  <a:pt x="5283" y="2822"/>
                </a:lnTo>
                <a:lnTo>
                  <a:pt x="5290" y="2829"/>
                </a:lnTo>
                <a:lnTo>
                  <a:pt x="5298" y="2829"/>
                </a:lnTo>
                <a:lnTo>
                  <a:pt x="5290" y="2822"/>
                </a:lnTo>
                <a:lnTo>
                  <a:pt x="5290" y="2816"/>
                </a:lnTo>
                <a:lnTo>
                  <a:pt x="5305" y="2816"/>
                </a:lnTo>
                <a:lnTo>
                  <a:pt x="5312" y="2822"/>
                </a:lnTo>
                <a:lnTo>
                  <a:pt x="5343" y="2838"/>
                </a:lnTo>
                <a:lnTo>
                  <a:pt x="5372" y="2852"/>
                </a:lnTo>
                <a:lnTo>
                  <a:pt x="5394" y="2858"/>
                </a:lnTo>
                <a:lnTo>
                  <a:pt x="5408" y="2874"/>
                </a:lnTo>
                <a:lnTo>
                  <a:pt x="5417" y="2874"/>
                </a:lnTo>
                <a:lnTo>
                  <a:pt x="5423" y="2874"/>
                </a:lnTo>
                <a:lnTo>
                  <a:pt x="5430" y="2874"/>
                </a:lnTo>
                <a:lnTo>
                  <a:pt x="5439" y="2881"/>
                </a:lnTo>
                <a:lnTo>
                  <a:pt x="5453" y="2889"/>
                </a:lnTo>
                <a:lnTo>
                  <a:pt x="5461" y="2896"/>
                </a:lnTo>
                <a:lnTo>
                  <a:pt x="5468" y="2903"/>
                </a:lnTo>
                <a:lnTo>
                  <a:pt x="5468" y="2912"/>
                </a:lnTo>
                <a:lnTo>
                  <a:pt x="5461" y="2912"/>
                </a:lnTo>
                <a:lnTo>
                  <a:pt x="5453" y="2919"/>
                </a:lnTo>
                <a:lnTo>
                  <a:pt x="5461" y="2941"/>
                </a:lnTo>
                <a:lnTo>
                  <a:pt x="5461" y="2932"/>
                </a:lnTo>
                <a:lnTo>
                  <a:pt x="5468" y="2925"/>
                </a:lnTo>
                <a:lnTo>
                  <a:pt x="5475" y="2919"/>
                </a:lnTo>
                <a:lnTo>
                  <a:pt x="5484" y="2925"/>
                </a:lnTo>
                <a:lnTo>
                  <a:pt x="5490" y="2925"/>
                </a:lnTo>
                <a:lnTo>
                  <a:pt x="5490" y="2932"/>
                </a:lnTo>
                <a:lnTo>
                  <a:pt x="5497" y="2941"/>
                </a:lnTo>
                <a:lnTo>
                  <a:pt x="5497" y="2948"/>
                </a:lnTo>
                <a:lnTo>
                  <a:pt x="5497" y="2955"/>
                </a:lnTo>
                <a:lnTo>
                  <a:pt x="5504" y="2970"/>
                </a:lnTo>
                <a:lnTo>
                  <a:pt x="5513" y="2985"/>
                </a:lnTo>
                <a:lnTo>
                  <a:pt x="5513" y="2992"/>
                </a:lnTo>
                <a:lnTo>
                  <a:pt x="5513" y="2999"/>
                </a:lnTo>
                <a:lnTo>
                  <a:pt x="5520" y="2999"/>
                </a:lnTo>
                <a:lnTo>
                  <a:pt x="5527" y="2992"/>
                </a:lnTo>
                <a:lnTo>
                  <a:pt x="5535" y="2992"/>
                </a:lnTo>
                <a:lnTo>
                  <a:pt x="5542" y="2992"/>
                </a:lnTo>
                <a:lnTo>
                  <a:pt x="5542" y="2985"/>
                </a:lnTo>
                <a:lnTo>
                  <a:pt x="5549" y="2977"/>
                </a:lnTo>
                <a:lnTo>
                  <a:pt x="5549" y="2970"/>
                </a:lnTo>
                <a:lnTo>
                  <a:pt x="5549" y="2963"/>
                </a:lnTo>
                <a:lnTo>
                  <a:pt x="5557" y="2963"/>
                </a:lnTo>
                <a:lnTo>
                  <a:pt x="5557" y="2955"/>
                </a:lnTo>
                <a:lnTo>
                  <a:pt x="5564" y="2955"/>
                </a:lnTo>
                <a:lnTo>
                  <a:pt x="5571" y="2955"/>
                </a:lnTo>
                <a:lnTo>
                  <a:pt x="5580" y="2948"/>
                </a:lnTo>
                <a:lnTo>
                  <a:pt x="5580" y="2941"/>
                </a:lnTo>
                <a:lnTo>
                  <a:pt x="5587" y="2932"/>
                </a:lnTo>
                <a:lnTo>
                  <a:pt x="5593" y="2925"/>
                </a:lnTo>
                <a:lnTo>
                  <a:pt x="5609" y="2912"/>
                </a:lnTo>
                <a:lnTo>
                  <a:pt x="5623" y="2896"/>
                </a:lnTo>
                <a:lnTo>
                  <a:pt x="5631" y="2889"/>
                </a:lnTo>
                <a:lnTo>
                  <a:pt x="5645" y="2881"/>
                </a:lnTo>
                <a:lnTo>
                  <a:pt x="5645" y="2874"/>
                </a:lnTo>
                <a:lnTo>
                  <a:pt x="5654" y="2874"/>
                </a:lnTo>
                <a:lnTo>
                  <a:pt x="5654" y="2867"/>
                </a:lnTo>
                <a:lnTo>
                  <a:pt x="5631" y="2867"/>
                </a:lnTo>
                <a:lnTo>
                  <a:pt x="5623" y="2867"/>
                </a:lnTo>
                <a:lnTo>
                  <a:pt x="5616" y="2858"/>
                </a:lnTo>
                <a:lnTo>
                  <a:pt x="5609" y="2858"/>
                </a:lnTo>
                <a:lnTo>
                  <a:pt x="5600" y="2852"/>
                </a:lnTo>
                <a:lnTo>
                  <a:pt x="5593" y="2845"/>
                </a:lnTo>
                <a:lnTo>
                  <a:pt x="5587" y="2838"/>
                </a:lnTo>
                <a:lnTo>
                  <a:pt x="5587" y="2829"/>
                </a:lnTo>
                <a:lnTo>
                  <a:pt x="5593" y="2822"/>
                </a:lnTo>
                <a:lnTo>
                  <a:pt x="5600" y="2816"/>
                </a:lnTo>
                <a:lnTo>
                  <a:pt x="5609" y="2816"/>
                </a:lnTo>
                <a:lnTo>
                  <a:pt x="5616" y="2807"/>
                </a:lnTo>
                <a:lnTo>
                  <a:pt x="5631" y="2807"/>
                </a:lnTo>
                <a:lnTo>
                  <a:pt x="5638" y="2800"/>
                </a:lnTo>
                <a:lnTo>
                  <a:pt x="5645" y="2800"/>
                </a:lnTo>
                <a:lnTo>
                  <a:pt x="5645" y="2793"/>
                </a:lnTo>
                <a:lnTo>
                  <a:pt x="5645" y="2785"/>
                </a:lnTo>
                <a:lnTo>
                  <a:pt x="5667" y="2771"/>
                </a:lnTo>
                <a:lnTo>
                  <a:pt x="5660" y="2764"/>
                </a:lnTo>
                <a:lnTo>
                  <a:pt x="5660" y="2755"/>
                </a:lnTo>
                <a:lnTo>
                  <a:pt x="5660" y="2749"/>
                </a:lnTo>
                <a:lnTo>
                  <a:pt x="5660" y="2742"/>
                </a:lnTo>
                <a:lnTo>
                  <a:pt x="5676" y="2742"/>
                </a:lnTo>
                <a:lnTo>
                  <a:pt x="5690" y="2733"/>
                </a:lnTo>
                <a:lnTo>
                  <a:pt x="5698" y="2726"/>
                </a:lnTo>
                <a:lnTo>
                  <a:pt x="5705" y="2726"/>
                </a:lnTo>
                <a:lnTo>
                  <a:pt x="5705" y="2719"/>
                </a:lnTo>
                <a:lnTo>
                  <a:pt x="5727" y="2719"/>
                </a:lnTo>
                <a:lnTo>
                  <a:pt x="5741" y="2719"/>
                </a:lnTo>
                <a:lnTo>
                  <a:pt x="5750" y="2719"/>
                </a:lnTo>
                <a:lnTo>
                  <a:pt x="5757" y="2719"/>
                </a:lnTo>
                <a:lnTo>
                  <a:pt x="5760" y="2721"/>
                </a:lnTo>
                <a:lnTo>
                  <a:pt x="5760" y="2668"/>
                </a:lnTo>
                <a:lnTo>
                  <a:pt x="5750" y="2668"/>
                </a:lnTo>
                <a:lnTo>
                  <a:pt x="5727" y="2659"/>
                </a:lnTo>
                <a:lnTo>
                  <a:pt x="5698" y="2659"/>
                </a:lnTo>
                <a:lnTo>
                  <a:pt x="5667" y="2659"/>
                </a:lnTo>
                <a:lnTo>
                  <a:pt x="5645" y="2659"/>
                </a:lnTo>
                <a:lnTo>
                  <a:pt x="5631" y="2659"/>
                </a:lnTo>
                <a:lnTo>
                  <a:pt x="5623" y="2659"/>
                </a:lnTo>
                <a:lnTo>
                  <a:pt x="5609" y="2652"/>
                </a:lnTo>
                <a:lnTo>
                  <a:pt x="5593" y="2652"/>
                </a:lnTo>
                <a:lnTo>
                  <a:pt x="5593" y="2646"/>
                </a:lnTo>
                <a:lnTo>
                  <a:pt x="5600" y="2646"/>
                </a:lnTo>
                <a:lnTo>
                  <a:pt x="5638" y="2646"/>
                </a:lnTo>
                <a:lnTo>
                  <a:pt x="5676" y="2646"/>
                </a:lnTo>
                <a:lnTo>
                  <a:pt x="5750" y="2652"/>
                </a:lnTo>
                <a:lnTo>
                  <a:pt x="5760" y="2652"/>
                </a:lnTo>
                <a:lnTo>
                  <a:pt x="5760" y="2187"/>
                </a:lnTo>
                <a:lnTo>
                  <a:pt x="5757" y="2187"/>
                </a:lnTo>
                <a:close/>
                <a:moveTo>
                  <a:pt x="5623" y="1751"/>
                </a:moveTo>
                <a:lnTo>
                  <a:pt x="5623" y="1744"/>
                </a:lnTo>
                <a:lnTo>
                  <a:pt x="5623" y="1736"/>
                </a:lnTo>
                <a:lnTo>
                  <a:pt x="5631" y="1736"/>
                </a:lnTo>
                <a:lnTo>
                  <a:pt x="5638" y="1744"/>
                </a:lnTo>
                <a:lnTo>
                  <a:pt x="5645" y="1744"/>
                </a:lnTo>
                <a:lnTo>
                  <a:pt x="5645" y="1751"/>
                </a:lnTo>
                <a:lnTo>
                  <a:pt x="5631" y="1758"/>
                </a:lnTo>
                <a:lnTo>
                  <a:pt x="5623" y="1758"/>
                </a:lnTo>
                <a:lnTo>
                  <a:pt x="5623" y="1751"/>
                </a:lnTo>
                <a:close/>
                <a:moveTo>
                  <a:pt x="5497" y="1619"/>
                </a:moveTo>
                <a:lnTo>
                  <a:pt x="5497" y="1610"/>
                </a:lnTo>
                <a:lnTo>
                  <a:pt x="5504" y="1603"/>
                </a:lnTo>
                <a:lnTo>
                  <a:pt x="5535" y="1626"/>
                </a:lnTo>
                <a:lnTo>
                  <a:pt x="5542" y="1626"/>
                </a:lnTo>
                <a:lnTo>
                  <a:pt x="5549" y="1626"/>
                </a:lnTo>
                <a:lnTo>
                  <a:pt x="5557" y="1626"/>
                </a:lnTo>
                <a:lnTo>
                  <a:pt x="5564" y="1633"/>
                </a:lnTo>
                <a:lnTo>
                  <a:pt x="5564" y="1640"/>
                </a:lnTo>
                <a:lnTo>
                  <a:pt x="5571" y="1655"/>
                </a:lnTo>
                <a:lnTo>
                  <a:pt x="5580" y="1662"/>
                </a:lnTo>
                <a:lnTo>
                  <a:pt x="5587" y="1670"/>
                </a:lnTo>
                <a:lnTo>
                  <a:pt x="5571" y="1670"/>
                </a:lnTo>
                <a:lnTo>
                  <a:pt x="5564" y="1662"/>
                </a:lnTo>
                <a:lnTo>
                  <a:pt x="5557" y="1662"/>
                </a:lnTo>
                <a:lnTo>
                  <a:pt x="5549" y="1662"/>
                </a:lnTo>
                <a:lnTo>
                  <a:pt x="5542" y="1662"/>
                </a:lnTo>
                <a:lnTo>
                  <a:pt x="5535" y="1655"/>
                </a:lnTo>
                <a:lnTo>
                  <a:pt x="5527" y="1655"/>
                </a:lnTo>
                <a:lnTo>
                  <a:pt x="5520" y="1648"/>
                </a:lnTo>
                <a:lnTo>
                  <a:pt x="5520" y="1640"/>
                </a:lnTo>
                <a:lnTo>
                  <a:pt x="5513" y="1633"/>
                </a:lnTo>
                <a:lnTo>
                  <a:pt x="5504" y="1633"/>
                </a:lnTo>
                <a:lnTo>
                  <a:pt x="5497" y="1626"/>
                </a:lnTo>
                <a:lnTo>
                  <a:pt x="5497" y="1619"/>
                </a:lnTo>
                <a:close/>
                <a:moveTo>
                  <a:pt x="132" y="2076"/>
                </a:moveTo>
                <a:lnTo>
                  <a:pt x="132" y="2084"/>
                </a:lnTo>
                <a:lnTo>
                  <a:pt x="125" y="2084"/>
                </a:lnTo>
                <a:lnTo>
                  <a:pt x="125" y="2076"/>
                </a:lnTo>
                <a:lnTo>
                  <a:pt x="118" y="2076"/>
                </a:lnTo>
                <a:lnTo>
                  <a:pt x="118" y="2069"/>
                </a:lnTo>
                <a:lnTo>
                  <a:pt x="110" y="2069"/>
                </a:lnTo>
                <a:lnTo>
                  <a:pt x="103" y="2069"/>
                </a:lnTo>
                <a:lnTo>
                  <a:pt x="96" y="2069"/>
                </a:lnTo>
                <a:lnTo>
                  <a:pt x="96" y="2062"/>
                </a:lnTo>
                <a:lnTo>
                  <a:pt x="89" y="2053"/>
                </a:lnTo>
                <a:lnTo>
                  <a:pt x="96" y="2046"/>
                </a:lnTo>
                <a:lnTo>
                  <a:pt x="103" y="2040"/>
                </a:lnTo>
                <a:lnTo>
                  <a:pt x="110" y="2040"/>
                </a:lnTo>
                <a:lnTo>
                  <a:pt x="118" y="2046"/>
                </a:lnTo>
                <a:lnTo>
                  <a:pt x="125" y="2053"/>
                </a:lnTo>
                <a:lnTo>
                  <a:pt x="125" y="2062"/>
                </a:lnTo>
                <a:lnTo>
                  <a:pt x="132" y="2069"/>
                </a:lnTo>
                <a:lnTo>
                  <a:pt x="132" y="2076"/>
                </a:lnTo>
                <a:close/>
                <a:moveTo>
                  <a:pt x="259" y="2091"/>
                </a:moveTo>
                <a:lnTo>
                  <a:pt x="251" y="2091"/>
                </a:lnTo>
                <a:lnTo>
                  <a:pt x="251" y="2084"/>
                </a:lnTo>
                <a:lnTo>
                  <a:pt x="259" y="2084"/>
                </a:lnTo>
                <a:lnTo>
                  <a:pt x="259" y="2091"/>
                </a:lnTo>
                <a:close/>
                <a:moveTo>
                  <a:pt x="621" y="2165"/>
                </a:moveTo>
                <a:lnTo>
                  <a:pt x="599" y="2165"/>
                </a:lnTo>
                <a:lnTo>
                  <a:pt x="599" y="2158"/>
                </a:lnTo>
                <a:lnTo>
                  <a:pt x="606" y="2149"/>
                </a:lnTo>
                <a:lnTo>
                  <a:pt x="606" y="2143"/>
                </a:lnTo>
                <a:lnTo>
                  <a:pt x="599" y="2143"/>
                </a:lnTo>
                <a:lnTo>
                  <a:pt x="599" y="2136"/>
                </a:lnTo>
                <a:lnTo>
                  <a:pt x="606" y="2136"/>
                </a:lnTo>
                <a:lnTo>
                  <a:pt x="615" y="2143"/>
                </a:lnTo>
                <a:lnTo>
                  <a:pt x="621" y="2149"/>
                </a:lnTo>
                <a:lnTo>
                  <a:pt x="606" y="2149"/>
                </a:lnTo>
                <a:lnTo>
                  <a:pt x="621" y="2165"/>
                </a:lnTo>
                <a:close/>
                <a:moveTo>
                  <a:pt x="769" y="2749"/>
                </a:moveTo>
                <a:lnTo>
                  <a:pt x="762" y="2749"/>
                </a:lnTo>
                <a:lnTo>
                  <a:pt x="762" y="2742"/>
                </a:lnTo>
                <a:lnTo>
                  <a:pt x="762" y="2733"/>
                </a:lnTo>
                <a:lnTo>
                  <a:pt x="769" y="2733"/>
                </a:lnTo>
                <a:lnTo>
                  <a:pt x="769" y="2742"/>
                </a:lnTo>
                <a:lnTo>
                  <a:pt x="776" y="2742"/>
                </a:lnTo>
                <a:lnTo>
                  <a:pt x="769" y="2749"/>
                </a:lnTo>
                <a:close/>
                <a:moveTo>
                  <a:pt x="465" y="3044"/>
                </a:moveTo>
                <a:lnTo>
                  <a:pt x="458" y="3044"/>
                </a:lnTo>
                <a:lnTo>
                  <a:pt x="458" y="3037"/>
                </a:lnTo>
                <a:lnTo>
                  <a:pt x="465" y="3037"/>
                </a:lnTo>
                <a:lnTo>
                  <a:pt x="465" y="3044"/>
                </a:lnTo>
                <a:close/>
                <a:moveTo>
                  <a:pt x="977" y="2601"/>
                </a:moveTo>
                <a:lnTo>
                  <a:pt x="984" y="2594"/>
                </a:lnTo>
                <a:lnTo>
                  <a:pt x="991" y="2585"/>
                </a:lnTo>
                <a:lnTo>
                  <a:pt x="991" y="2594"/>
                </a:lnTo>
                <a:lnTo>
                  <a:pt x="984" y="2601"/>
                </a:lnTo>
                <a:lnTo>
                  <a:pt x="984" y="2608"/>
                </a:lnTo>
                <a:lnTo>
                  <a:pt x="977" y="2608"/>
                </a:lnTo>
                <a:lnTo>
                  <a:pt x="977" y="2601"/>
                </a:lnTo>
                <a:close/>
                <a:moveTo>
                  <a:pt x="961" y="2659"/>
                </a:moveTo>
                <a:lnTo>
                  <a:pt x="968" y="2659"/>
                </a:lnTo>
                <a:lnTo>
                  <a:pt x="968" y="2652"/>
                </a:lnTo>
                <a:lnTo>
                  <a:pt x="977" y="2652"/>
                </a:lnTo>
                <a:lnTo>
                  <a:pt x="984" y="2652"/>
                </a:lnTo>
                <a:lnTo>
                  <a:pt x="991" y="2659"/>
                </a:lnTo>
                <a:lnTo>
                  <a:pt x="991" y="2668"/>
                </a:lnTo>
                <a:lnTo>
                  <a:pt x="984" y="2675"/>
                </a:lnTo>
                <a:lnTo>
                  <a:pt x="977" y="2675"/>
                </a:lnTo>
                <a:lnTo>
                  <a:pt x="968" y="2668"/>
                </a:lnTo>
                <a:lnTo>
                  <a:pt x="961" y="2668"/>
                </a:lnTo>
                <a:lnTo>
                  <a:pt x="961" y="2659"/>
                </a:lnTo>
                <a:close/>
                <a:moveTo>
                  <a:pt x="798" y="2925"/>
                </a:moveTo>
                <a:lnTo>
                  <a:pt x="798" y="2919"/>
                </a:lnTo>
                <a:lnTo>
                  <a:pt x="807" y="2919"/>
                </a:lnTo>
                <a:lnTo>
                  <a:pt x="814" y="2919"/>
                </a:lnTo>
                <a:lnTo>
                  <a:pt x="814" y="2932"/>
                </a:lnTo>
                <a:lnTo>
                  <a:pt x="807" y="2932"/>
                </a:lnTo>
                <a:lnTo>
                  <a:pt x="807" y="2925"/>
                </a:lnTo>
                <a:lnTo>
                  <a:pt x="798" y="2925"/>
                </a:lnTo>
                <a:close/>
                <a:moveTo>
                  <a:pt x="843" y="3095"/>
                </a:moveTo>
                <a:lnTo>
                  <a:pt x="843" y="3102"/>
                </a:lnTo>
                <a:lnTo>
                  <a:pt x="836" y="3111"/>
                </a:lnTo>
                <a:lnTo>
                  <a:pt x="829" y="3111"/>
                </a:lnTo>
                <a:lnTo>
                  <a:pt x="821" y="3111"/>
                </a:lnTo>
                <a:lnTo>
                  <a:pt x="814" y="3111"/>
                </a:lnTo>
                <a:lnTo>
                  <a:pt x="814" y="3102"/>
                </a:lnTo>
                <a:lnTo>
                  <a:pt x="814" y="3095"/>
                </a:lnTo>
                <a:lnTo>
                  <a:pt x="821" y="3095"/>
                </a:lnTo>
                <a:lnTo>
                  <a:pt x="829" y="3095"/>
                </a:lnTo>
                <a:lnTo>
                  <a:pt x="836" y="3095"/>
                </a:lnTo>
                <a:lnTo>
                  <a:pt x="843" y="3088"/>
                </a:lnTo>
                <a:lnTo>
                  <a:pt x="843" y="3095"/>
                </a:lnTo>
                <a:close/>
                <a:moveTo>
                  <a:pt x="836" y="2733"/>
                </a:moveTo>
                <a:lnTo>
                  <a:pt x="843" y="2726"/>
                </a:lnTo>
                <a:lnTo>
                  <a:pt x="843" y="2733"/>
                </a:lnTo>
                <a:lnTo>
                  <a:pt x="843" y="2742"/>
                </a:lnTo>
                <a:lnTo>
                  <a:pt x="836" y="2742"/>
                </a:lnTo>
                <a:lnTo>
                  <a:pt x="829" y="2742"/>
                </a:lnTo>
                <a:lnTo>
                  <a:pt x="829" y="2733"/>
                </a:lnTo>
                <a:lnTo>
                  <a:pt x="836" y="2733"/>
                </a:lnTo>
                <a:close/>
                <a:moveTo>
                  <a:pt x="829" y="2719"/>
                </a:moveTo>
                <a:lnTo>
                  <a:pt x="829" y="2711"/>
                </a:lnTo>
                <a:lnTo>
                  <a:pt x="829" y="2704"/>
                </a:lnTo>
                <a:lnTo>
                  <a:pt x="836" y="2697"/>
                </a:lnTo>
                <a:lnTo>
                  <a:pt x="843" y="2697"/>
                </a:lnTo>
                <a:lnTo>
                  <a:pt x="836" y="2711"/>
                </a:lnTo>
                <a:lnTo>
                  <a:pt x="836" y="2719"/>
                </a:lnTo>
                <a:lnTo>
                  <a:pt x="829" y="2719"/>
                </a:lnTo>
                <a:close/>
                <a:moveTo>
                  <a:pt x="836" y="2932"/>
                </a:moveTo>
                <a:lnTo>
                  <a:pt x="836" y="2925"/>
                </a:lnTo>
                <a:lnTo>
                  <a:pt x="843" y="2919"/>
                </a:lnTo>
                <a:lnTo>
                  <a:pt x="850" y="2912"/>
                </a:lnTo>
                <a:lnTo>
                  <a:pt x="858" y="2903"/>
                </a:lnTo>
                <a:lnTo>
                  <a:pt x="865" y="2896"/>
                </a:lnTo>
                <a:lnTo>
                  <a:pt x="872" y="2896"/>
                </a:lnTo>
                <a:lnTo>
                  <a:pt x="881" y="2896"/>
                </a:lnTo>
                <a:lnTo>
                  <a:pt x="881" y="2903"/>
                </a:lnTo>
                <a:lnTo>
                  <a:pt x="888" y="2903"/>
                </a:lnTo>
                <a:lnTo>
                  <a:pt x="872" y="2912"/>
                </a:lnTo>
                <a:lnTo>
                  <a:pt x="865" y="2919"/>
                </a:lnTo>
                <a:lnTo>
                  <a:pt x="865" y="2925"/>
                </a:lnTo>
                <a:lnTo>
                  <a:pt x="858" y="2925"/>
                </a:lnTo>
                <a:lnTo>
                  <a:pt x="850" y="2932"/>
                </a:lnTo>
                <a:lnTo>
                  <a:pt x="843" y="2932"/>
                </a:lnTo>
                <a:lnTo>
                  <a:pt x="836" y="2932"/>
                </a:lnTo>
                <a:close/>
                <a:moveTo>
                  <a:pt x="888" y="3028"/>
                </a:moveTo>
                <a:lnTo>
                  <a:pt x="881" y="3028"/>
                </a:lnTo>
                <a:lnTo>
                  <a:pt x="872" y="3037"/>
                </a:lnTo>
                <a:lnTo>
                  <a:pt x="865" y="3028"/>
                </a:lnTo>
                <a:lnTo>
                  <a:pt x="865" y="3022"/>
                </a:lnTo>
                <a:lnTo>
                  <a:pt x="872" y="3022"/>
                </a:lnTo>
                <a:lnTo>
                  <a:pt x="881" y="3022"/>
                </a:lnTo>
                <a:lnTo>
                  <a:pt x="888" y="3028"/>
                </a:lnTo>
                <a:close/>
                <a:moveTo>
                  <a:pt x="955" y="3059"/>
                </a:moveTo>
                <a:lnTo>
                  <a:pt x="946" y="3059"/>
                </a:lnTo>
                <a:lnTo>
                  <a:pt x="932" y="3059"/>
                </a:lnTo>
                <a:lnTo>
                  <a:pt x="925" y="3066"/>
                </a:lnTo>
                <a:lnTo>
                  <a:pt x="903" y="3082"/>
                </a:lnTo>
                <a:lnTo>
                  <a:pt x="888" y="3082"/>
                </a:lnTo>
                <a:lnTo>
                  <a:pt x="881" y="3088"/>
                </a:lnTo>
                <a:lnTo>
                  <a:pt x="872" y="3088"/>
                </a:lnTo>
                <a:lnTo>
                  <a:pt x="865" y="3088"/>
                </a:lnTo>
                <a:lnTo>
                  <a:pt x="858" y="3082"/>
                </a:lnTo>
                <a:lnTo>
                  <a:pt x="850" y="3082"/>
                </a:lnTo>
                <a:lnTo>
                  <a:pt x="850" y="3073"/>
                </a:lnTo>
                <a:lnTo>
                  <a:pt x="858" y="3066"/>
                </a:lnTo>
                <a:lnTo>
                  <a:pt x="865" y="3066"/>
                </a:lnTo>
                <a:lnTo>
                  <a:pt x="872" y="3066"/>
                </a:lnTo>
                <a:lnTo>
                  <a:pt x="881" y="3059"/>
                </a:lnTo>
                <a:lnTo>
                  <a:pt x="888" y="3059"/>
                </a:lnTo>
                <a:lnTo>
                  <a:pt x="894" y="3059"/>
                </a:lnTo>
                <a:lnTo>
                  <a:pt x="910" y="3051"/>
                </a:lnTo>
                <a:lnTo>
                  <a:pt x="917" y="3051"/>
                </a:lnTo>
                <a:lnTo>
                  <a:pt x="925" y="3051"/>
                </a:lnTo>
                <a:lnTo>
                  <a:pt x="932" y="3044"/>
                </a:lnTo>
                <a:lnTo>
                  <a:pt x="939" y="3051"/>
                </a:lnTo>
                <a:lnTo>
                  <a:pt x="946" y="3051"/>
                </a:lnTo>
                <a:lnTo>
                  <a:pt x="955" y="3051"/>
                </a:lnTo>
                <a:lnTo>
                  <a:pt x="955" y="3059"/>
                </a:lnTo>
                <a:close/>
                <a:moveTo>
                  <a:pt x="894" y="3022"/>
                </a:moveTo>
                <a:lnTo>
                  <a:pt x="894" y="3015"/>
                </a:lnTo>
                <a:lnTo>
                  <a:pt x="903" y="3015"/>
                </a:lnTo>
                <a:lnTo>
                  <a:pt x="903" y="3022"/>
                </a:lnTo>
                <a:lnTo>
                  <a:pt x="894" y="3022"/>
                </a:lnTo>
                <a:close/>
                <a:moveTo>
                  <a:pt x="946" y="2903"/>
                </a:moveTo>
                <a:lnTo>
                  <a:pt x="939" y="2903"/>
                </a:lnTo>
                <a:lnTo>
                  <a:pt x="925" y="2903"/>
                </a:lnTo>
                <a:lnTo>
                  <a:pt x="917" y="2903"/>
                </a:lnTo>
                <a:lnTo>
                  <a:pt x="917" y="2896"/>
                </a:lnTo>
                <a:lnTo>
                  <a:pt x="917" y="2889"/>
                </a:lnTo>
                <a:lnTo>
                  <a:pt x="917" y="2881"/>
                </a:lnTo>
                <a:lnTo>
                  <a:pt x="925" y="2881"/>
                </a:lnTo>
                <a:lnTo>
                  <a:pt x="932" y="2881"/>
                </a:lnTo>
                <a:lnTo>
                  <a:pt x="939" y="2889"/>
                </a:lnTo>
                <a:lnTo>
                  <a:pt x="939" y="2896"/>
                </a:lnTo>
                <a:lnTo>
                  <a:pt x="946" y="2903"/>
                </a:lnTo>
                <a:close/>
                <a:moveTo>
                  <a:pt x="917" y="2719"/>
                </a:moveTo>
                <a:lnTo>
                  <a:pt x="917" y="2726"/>
                </a:lnTo>
                <a:lnTo>
                  <a:pt x="917" y="2733"/>
                </a:lnTo>
                <a:lnTo>
                  <a:pt x="910" y="2733"/>
                </a:lnTo>
                <a:lnTo>
                  <a:pt x="910" y="2726"/>
                </a:lnTo>
                <a:lnTo>
                  <a:pt x="910" y="2719"/>
                </a:lnTo>
                <a:lnTo>
                  <a:pt x="917" y="2711"/>
                </a:lnTo>
                <a:lnTo>
                  <a:pt x="917" y="2719"/>
                </a:lnTo>
                <a:close/>
                <a:moveTo>
                  <a:pt x="961" y="2749"/>
                </a:moveTo>
                <a:lnTo>
                  <a:pt x="955" y="2749"/>
                </a:lnTo>
                <a:lnTo>
                  <a:pt x="955" y="2742"/>
                </a:lnTo>
                <a:lnTo>
                  <a:pt x="961" y="2733"/>
                </a:lnTo>
                <a:lnTo>
                  <a:pt x="968" y="2733"/>
                </a:lnTo>
                <a:lnTo>
                  <a:pt x="961" y="2749"/>
                </a:lnTo>
                <a:close/>
                <a:moveTo>
                  <a:pt x="977" y="2711"/>
                </a:moveTo>
                <a:lnTo>
                  <a:pt x="968" y="2711"/>
                </a:lnTo>
                <a:lnTo>
                  <a:pt x="961" y="2711"/>
                </a:lnTo>
                <a:lnTo>
                  <a:pt x="955" y="2711"/>
                </a:lnTo>
                <a:lnTo>
                  <a:pt x="946" y="2697"/>
                </a:lnTo>
                <a:lnTo>
                  <a:pt x="946" y="2688"/>
                </a:lnTo>
                <a:lnTo>
                  <a:pt x="939" y="2688"/>
                </a:lnTo>
                <a:lnTo>
                  <a:pt x="932" y="2697"/>
                </a:lnTo>
                <a:lnTo>
                  <a:pt x="925" y="2697"/>
                </a:lnTo>
                <a:lnTo>
                  <a:pt x="917" y="2697"/>
                </a:lnTo>
                <a:lnTo>
                  <a:pt x="917" y="2688"/>
                </a:lnTo>
                <a:lnTo>
                  <a:pt x="910" y="2688"/>
                </a:lnTo>
                <a:lnTo>
                  <a:pt x="903" y="2682"/>
                </a:lnTo>
                <a:lnTo>
                  <a:pt x="894" y="2682"/>
                </a:lnTo>
                <a:lnTo>
                  <a:pt x="888" y="2688"/>
                </a:lnTo>
                <a:lnTo>
                  <a:pt x="888" y="2697"/>
                </a:lnTo>
                <a:lnTo>
                  <a:pt x="894" y="2697"/>
                </a:lnTo>
                <a:lnTo>
                  <a:pt x="888" y="2704"/>
                </a:lnTo>
                <a:lnTo>
                  <a:pt x="881" y="2704"/>
                </a:lnTo>
                <a:lnTo>
                  <a:pt x="881" y="2711"/>
                </a:lnTo>
                <a:lnTo>
                  <a:pt x="881" y="2719"/>
                </a:lnTo>
                <a:lnTo>
                  <a:pt x="872" y="2719"/>
                </a:lnTo>
                <a:lnTo>
                  <a:pt x="865" y="2719"/>
                </a:lnTo>
                <a:lnTo>
                  <a:pt x="865" y="2711"/>
                </a:lnTo>
                <a:lnTo>
                  <a:pt x="872" y="2704"/>
                </a:lnTo>
                <a:lnTo>
                  <a:pt x="865" y="2697"/>
                </a:lnTo>
                <a:lnTo>
                  <a:pt x="865" y="2688"/>
                </a:lnTo>
                <a:lnTo>
                  <a:pt x="858" y="2688"/>
                </a:lnTo>
                <a:lnTo>
                  <a:pt x="850" y="2675"/>
                </a:lnTo>
                <a:lnTo>
                  <a:pt x="843" y="2675"/>
                </a:lnTo>
                <a:lnTo>
                  <a:pt x="836" y="2682"/>
                </a:lnTo>
                <a:lnTo>
                  <a:pt x="829" y="2682"/>
                </a:lnTo>
                <a:lnTo>
                  <a:pt x="821" y="2682"/>
                </a:lnTo>
                <a:lnTo>
                  <a:pt x="821" y="2675"/>
                </a:lnTo>
                <a:lnTo>
                  <a:pt x="821" y="2668"/>
                </a:lnTo>
                <a:lnTo>
                  <a:pt x="829" y="2668"/>
                </a:lnTo>
                <a:lnTo>
                  <a:pt x="836" y="2668"/>
                </a:lnTo>
                <a:lnTo>
                  <a:pt x="843" y="2668"/>
                </a:lnTo>
                <a:lnTo>
                  <a:pt x="850" y="2659"/>
                </a:lnTo>
                <a:lnTo>
                  <a:pt x="850" y="2652"/>
                </a:lnTo>
                <a:lnTo>
                  <a:pt x="858" y="2646"/>
                </a:lnTo>
                <a:lnTo>
                  <a:pt x="865" y="2646"/>
                </a:lnTo>
                <a:lnTo>
                  <a:pt x="872" y="2652"/>
                </a:lnTo>
                <a:lnTo>
                  <a:pt x="881" y="2652"/>
                </a:lnTo>
                <a:lnTo>
                  <a:pt x="888" y="2646"/>
                </a:lnTo>
                <a:lnTo>
                  <a:pt x="888" y="2637"/>
                </a:lnTo>
                <a:lnTo>
                  <a:pt x="888" y="2630"/>
                </a:lnTo>
                <a:lnTo>
                  <a:pt x="894" y="2630"/>
                </a:lnTo>
                <a:lnTo>
                  <a:pt x="903" y="2630"/>
                </a:lnTo>
                <a:lnTo>
                  <a:pt x="903" y="2637"/>
                </a:lnTo>
                <a:lnTo>
                  <a:pt x="903" y="2646"/>
                </a:lnTo>
                <a:lnTo>
                  <a:pt x="910" y="2646"/>
                </a:lnTo>
                <a:lnTo>
                  <a:pt x="917" y="2646"/>
                </a:lnTo>
                <a:lnTo>
                  <a:pt x="925" y="2646"/>
                </a:lnTo>
                <a:lnTo>
                  <a:pt x="932" y="2646"/>
                </a:lnTo>
                <a:lnTo>
                  <a:pt x="939" y="2646"/>
                </a:lnTo>
                <a:lnTo>
                  <a:pt x="946" y="2646"/>
                </a:lnTo>
                <a:lnTo>
                  <a:pt x="946" y="2652"/>
                </a:lnTo>
                <a:lnTo>
                  <a:pt x="946" y="2659"/>
                </a:lnTo>
                <a:lnTo>
                  <a:pt x="925" y="2659"/>
                </a:lnTo>
                <a:lnTo>
                  <a:pt x="917" y="2668"/>
                </a:lnTo>
                <a:lnTo>
                  <a:pt x="925" y="2675"/>
                </a:lnTo>
                <a:lnTo>
                  <a:pt x="932" y="2675"/>
                </a:lnTo>
                <a:lnTo>
                  <a:pt x="939" y="2675"/>
                </a:lnTo>
                <a:lnTo>
                  <a:pt x="946" y="2682"/>
                </a:lnTo>
                <a:lnTo>
                  <a:pt x="946" y="2688"/>
                </a:lnTo>
                <a:lnTo>
                  <a:pt x="955" y="2688"/>
                </a:lnTo>
                <a:lnTo>
                  <a:pt x="961" y="2688"/>
                </a:lnTo>
                <a:lnTo>
                  <a:pt x="977" y="2688"/>
                </a:lnTo>
                <a:lnTo>
                  <a:pt x="984" y="2688"/>
                </a:lnTo>
                <a:lnTo>
                  <a:pt x="991" y="2688"/>
                </a:lnTo>
                <a:lnTo>
                  <a:pt x="999" y="2688"/>
                </a:lnTo>
                <a:lnTo>
                  <a:pt x="999" y="2704"/>
                </a:lnTo>
                <a:lnTo>
                  <a:pt x="991" y="2711"/>
                </a:lnTo>
                <a:lnTo>
                  <a:pt x="977" y="2711"/>
                </a:lnTo>
                <a:close/>
                <a:moveTo>
                  <a:pt x="1006" y="2941"/>
                </a:moveTo>
                <a:lnTo>
                  <a:pt x="999" y="2941"/>
                </a:lnTo>
                <a:lnTo>
                  <a:pt x="991" y="2941"/>
                </a:lnTo>
                <a:lnTo>
                  <a:pt x="991" y="2932"/>
                </a:lnTo>
                <a:lnTo>
                  <a:pt x="999" y="2925"/>
                </a:lnTo>
                <a:lnTo>
                  <a:pt x="1006" y="2932"/>
                </a:lnTo>
                <a:lnTo>
                  <a:pt x="1006" y="2941"/>
                </a:lnTo>
                <a:close/>
                <a:moveTo>
                  <a:pt x="991" y="2925"/>
                </a:moveTo>
                <a:lnTo>
                  <a:pt x="991" y="2919"/>
                </a:lnTo>
                <a:lnTo>
                  <a:pt x="999" y="2919"/>
                </a:lnTo>
                <a:lnTo>
                  <a:pt x="991" y="2925"/>
                </a:lnTo>
                <a:close/>
                <a:moveTo>
                  <a:pt x="1006" y="2755"/>
                </a:moveTo>
                <a:lnTo>
                  <a:pt x="984" y="2755"/>
                </a:lnTo>
                <a:lnTo>
                  <a:pt x="984" y="2749"/>
                </a:lnTo>
                <a:lnTo>
                  <a:pt x="991" y="2749"/>
                </a:lnTo>
                <a:lnTo>
                  <a:pt x="1006" y="2749"/>
                </a:lnTo>
                <a:lnTo>
                  <a:pt x="1006" y="2755"/>
                </a:lnTo>
                <a:close/>
                <a:moveTo>
                  <a:pt x="5439" y="1713"/>
                </a:moveTo>
                <a:lnTo>
                  <a:pt x="5439" y="1722"/>
                </a:lnTo>
                <a:lnTo>
                  <a:pt x="5439" y="1729"/>
                </a:lnTo>
                <a:lnTo>
                  <a:pt x="5430" y="1736"/>
                </a:lnTo>
                <a:lnTo>
                  <a:pt x="5423" y="1736"/>
                </a:lnTo>
                <a:lnTo>
                  <a:pt x="5417" y="1729"/>
                </a:lnTo>
                <a:lnTo>
                  <a:pt x="5408" y="1729"/>
                </a:lnTo>
                <a:lnTo>
                  <a:pt x="5401" y="1722"/>
                </a:lnTo>
                <a:lnTo>
                  <a:pt x="5394" y="1722"/>
                </a:lnTo>
                <a:lnTo>
                  <a:pt x="5386" y="1722"/>
                </a:lnTo>
                <a:lnTo>
                  <a:pt x="5379" y="1722"/>
                </a:lnTo>
                <a:lnTo>
                  <a:pt x="5372" y="1722"/>
                </a:lnTo>
                <a:lnTo>
                  <a:pt x="5365" y="1722"/>
                </a:lnTo>
                <a:lnTo>
                  <a:pt x="5357" y="1706"/>
                </a:lnTo>
                <a:lnTo>
                  <a:pt x="5357" y="1700"/>
                </a:lnTo>
                <a:lnTo>
                  <a:pt x="5365" y="1700"/>
                </a:lnTo>
                <a:lnTo>
                  <a:pt x="5372" y="1700"/>
                </a:lnTo>
                <a:lnTo>
                  <a:pt x="5379" y="1700"/>
                </a:lnTo>
                <a:lnTo>
                  <a:pt x="5386" y="1700"/>
                </a:lnTo>
                <a:lnTo>
                  <a:pt x="5394" y="1693"/>
                </a:lnTo>
                <a:lnTo>
                  <a:pt x="5401" y="1693"/>
                </a:lnTo>
                <a:lnTo>
                  <a:pt x="5408" y="1684"/>
                </a:lnTo>
                <a:lnTo>
                  <a:pt x="5417" y="1684"/>
                </a:lnTo>
                <a:lnTo>
                  <a:pt x="5423" y="1684"/>
                </a:lnTo>
                <a:lnTo>
                  <a:pt x="5430" y="1684"/>
                </a:lnTo>
                <a:lnTo>
                  <a:pt x="5439" y="1684"/>
                </a:lnTo>
                <a:lnTo>
                  <a:pt x="5439" y="1713"/>
                </a:lnTo>
                <a:close/>
                <a:moveTo>
                  <a:pt x="5408" y="1809"/>
                </a:moveTo>
                <a:lnTo>
                  <a:pt x="5408" y="1818"/>
                </a:lnTo>
                <a:lnTo>
                  <a:pt x="5401" y="1809"/>
                </a:lnTo>
                <a:lnTo>
                  <a:pt x="5408" y="1809"/>
                </a:lnTo>
                <a:close/>
                <a:moveTo>
                  <a:pt x="5379" y="1803"/>
                </a:moveTo>
                <a:lnTo>
                  <a:pt x="5386" y="1796"/>
                </a:lnTo>
                <a:lnTo>
                  <a:pt x="5394" y="1803"/>
                </a:lnTo>
                <a:lnTo>
                  <a:pt x="5394" y="1809"/>
                </a:lnTo>
                <a:lnTo>
                  <a:pt x="5386" y="1809"/>
                </a:lnTo>
                <a:lnTo>
                  <a:pt x="5386" y="1803"/>
                </a:lnTo>
                <a:lnTo>
                  <a:pt x="5379" y="1803"/>
                </a:lnTo>
                <a:close/>
                <a:moveTo>
                  <a:pt x="5379" y="1677"/>
                </a:moveTo>
                <a:lnTo>
                  <a:pt x="5379" y="1670"/>
                </a:lnTo>
                <a:lnTo>
                  <a:pt x="5386" y="1670"/>
                </a:lnTo>
                <a:lnTo>
                  <a:pt x="5394" y="1670"/>
                </a:lnTo>
                <a:lnTo>
                  <a:pt x="5394" y="1677"/>
                </a:lnTo>
                <a:lnTo>
                  <a:pt x="5379" y="1677"/>
                </a:lnTo>
                <a:close/>
                <a:moveTo>
                  <a:pt x="5401" y="1662"/>
                </a:moveTo>
                <a:lnTo>
                  <a:pt x="5417" y="1655"/>
                </a:lnTo>
                <a:lnTo>
                  <a:pt x="5423" y="1655"/>
                </a:lnTo>
                <a:lnTo>
                  <a:pt x="5430" y="1648"/>
                </a:lnTo>
                <a:lnTo>
                  <a:pt x="5430" y="1662"/>
                </a:lnTo>
                <a:lnTo>
                  <a:pt x="5401" y="1662"/>
                </a:lnTo>
                <a:close/>
                <a:moveTo>
                  <a:pt x="5468" y="1706"/>
                </a:moveTo>
                <a:lnTo>
                  <a:pt x="5475" y="1713"/>
                </a:lnTo>
                <a:lnTo>
                  <a:pt x="5475" y="1722"/>
                </a:lnTo>
                <a:lnTo>
                  <a:pt x="5468" y="1722"/>
                </a:lnTo>
                <a:lnTo>
                  <a:pt x="5468" y="1713"/>
                </a:lnTo>
                <a:lnTo>
                  <a:pt x="5461" y="1706"/>
                </a:lnTo>
                <a:lnTo>
                  <a:pt x="5461" y="1700"/>
                </a:lnTo>
                <a:lnTo>
                  <a:pt x="5453" y="1700"/>
                </a:lnTo>
                <a:lnTo>
                  <a:pt x="5453" y="1693"/>
                </a:lnTo>
                <a:lnTo>
                  <a:pt x="5461" y="1684"/>
                </a:lnTo>
                <a:lnTo>
                  <a:pt x="5461" y="1693"/>
                </a:lnTo>
                <a:lnTo>
                  <a:pt x="5461" y="1700"/>
                </a:lnTo>
                <a:lnTo>
                  <a:pt x="5468" y="1706"/>
                </a:lnTo>
                <a:close/>
                <a:moveTo>
                  <a:pt x="5468" y="1286"/>
                </a:moveTo>
                <a:lnTo>
                  <a:pt x="5475" y="1286"/>
                </a:lnTo>
                <a:lnTo>
                  <a:pt x="5484" y="1286"/>
                </a:lnTo>
                <a:lnTo>
                  <a:pt x="5490" y="1293"/>
                </a:lnTo>
                <a:lnTo>
                  <a:pt x="5490" y="1301"/>
                </a:lnTo>
                <a:lnTo>
                  <a:pt x="5484" y="1301"/>
                </a:lnTo>
                <a:lnTo>
                  <a:pt x="5475" y="1301"/>
                </a:lnTo>
                <a:lnTo>
                  <a:pt x="5468" y="1293"/>
                </a:lnTo>
                <a:lnTo>
                  <a:pt x="5468" y="1286"/>
                </a:lnTo>
                <a:close/>
                <a:moveTo>
                  <a:pt x="5430" y="1301"/>
                </a:moveTo>
                <a:lnTo>
                  <a:pt x="5439" y="1301"/>
                </a:lnTo>
                <a:lnTo>
                  <a:pt x="5439" y="1308"/>
                </a:lnTo>
                <a:lnTo>
                  <a:pt x="5430" y="1308"/>
                </a:lnTo>
                <a:lnTo>
                  <a:pt x="5430" y="1301"/>
                </a:lnTo>
                <a:close/>
                <a:moveTo>
                  <a:pt x="5417" y="1478"/>
                </a:moveTo>
                <a:lnTo>
                  <a:pt x="5417" y="1470"/>
                </a:lnTo>
                <a:lnTo>
                  <a:pt x="5417" y="1463"/>
                </a:lnTo>
                <a:lnTo>
                  <a:pt x="5423" y="1456"/>
                </a:lnTo>
                <a:lnTo>
                  <a:pt x="5423" y="1463"/>
                </a:lnTo>
                <a:lnTo>
                  <a:pt x="5430" y="1463"/>
                </a:lnTo>
                <a:lnTo>
                  <a:pt x="5430" y="1470"/>
                </a:lnTo>
                <a:lnTo>
                  <a:pt x="5430" y="1478"/>
                </a:lnTo>
                <a:lnTo>
                  <a:pt x="5423" y="1485"/>
                </a:lnTo>
                <a:lnTo>
                  <a:pt x="5417" y="1485"/>
                </a:lnTo>
                <a:lnTo>
                  <a:pt x="5417" y="1478"/>
                </a:lnTo>
                <a:close/>
                <a:moveTo>
                  <a:pt x="5394" y="1500"/>
                </a:moveTo>
                <a:lnTo>
                  <a:pt x="5401" y="1500"/>
                </a:lnTo>
                <a:lnTo>
                  <a:pt x="5394" y="1507"/>
                </a:lnTo>
                <a:lnTo>
                  <a:pt x="5394" y="1500"/>
                </a:lnTo>
                <a:close/>
                <a:moveTo>
                  <a:pt x="5401" y="1523"/>
                </a:moveTo>
                <a:lnTo>
                  <a:pt x="5408" y="1523"/>
                </a:lnTo>
                <a:lnTo>
                  <a:pt x="5417" y="1523"/>
                </a:lnTo>
                <a:lnTo>
                  <a:pt x="5423" y="1545"/>
                </a:lnTo>
                <a:lnTo>
                  <a:pt x="5430" y="1559"/>
                </a:lnTo>
                <a:lnTo>
                  <a:pt x="5439" y="1574"/>
                </a:lnTo>
                <a:lnTo>
                  <a:pt x="5446" y="1588"/>
                </a:lnTo>
                <a:lnTo>
                  <a:pt x="5453" y="1597"/>
                </a:lnTo>
                <a:lnTo>
                  <a:pt x="5461" y="1597"/>
                </a:lnTo>
                <a:lnTo>
                  <a:pt x="5468" y="1581"/>
                </a:lnTo>
                <a:lnTo>
                  <a:pt x="5475" y="1581"/>
                </a:lnTo>
                <a:lnTo>
                  <a:pt x="5484" y="1581"/>
                </a:lnTo>
                <a:lnTo>
                  <a:pt x="5490" y="1581"/>
                </a:lnTo>
                <a:lnTo>
                  <a:pt x="5484" y="1588"/>
                </a:lnTo>
                <a:lnTo>
                  <a:pt x="5475" y="1588"/>
                </a:lnTo>
                <a:lnTo>
                  <a:pt x="5475" y="1597"/>
                </a:lnTo>
                <a:lnTo>
                  <a:pt x="5468" y="1610"/>
                </a:lnTo>
                <a:lnTo>
                  <a:pt x="5468" y="1619"/>
                </a:lnTo>
                <a:lnTo>
                  <a:pt x="5461" y="1626"/>
                </a:lnTo>
                <a:lnTo>
                  <a:pt x="5453" y="1626"/>
                </a:lnTo>
                <a:lnTo>
                  <a:pt x="5453" y="1619"/>
                </a:lnTo>
                <a:lnTo>
                  <a:pt x="5439" y="1619"/>
                </a:lnTo>
                <a:lnTo>
                  <a:pt x="5439" y="1626"/>
                </a:lnTo>
                <a:lnTo>
                  <a:pt x="5430" y="1633"/>
                </a:lnTo>
                <a:lnTo>
                  <a:pt x="5423" y="1626"/>
                </a:lnTo>
                <a:lnTo>
                  <a:pt x="5430" y="1626"/>
                </a:lnTo>
                <a:lnTo>
                  <a:pt x="5430" y="1619"/>
                </a:lnTo>
                <a:lnTo>
                  <a:pt x="5439" y="1619"/>
                </a:lnTo>
                <a:lnTo>
                  <a:pt x="5439" y="1610"/>
                </a:lnTo>
                <a:lnTo>
                  <a:pt x="5446" y="1610"/>
                </a:lnTo>
                <a:lnTo>
                  <a:pt x="5439" y="1603"/>
                </a:lnTo>
                <a:lnTo>
                  <a:pt x="5439" y="1597"/>
                </a:lnTo>
                <a:lnTo>
                  <a:pt x="5439" y="1588"/>
                </a:lnTo>
                <a:lnTo>
                  <a:pt x="5430" y="1581"/>
                </a:lnTo>
                <a:lnTo>
                  <a:pt x="5423" y="1574"/>
                </a:lnTo>
                <a:lnTo>
                  <a:pt x="5423" y="1566"/>
                </a:lnTo>
                <a:lnTo>
                  <a:pt x="5423" y="1559"/>
                </a:lnTo>
                <a:lnTo>
                  <a:pt x="5417" y="1559"/>
                </a:lnTo>
                <a:lnTo>
                  <a:pt x="5417" y="1552"/>
                </a:lnTo>
                <a:lnTo>
                  <a:pt x="5408" y="1552"/>
                </a:lnTo>
                <a:lnTo>
                  <a:pt x="5408" y="1545"/>
                </a:lnTo>
                <a:lnTo>
                  <a:pt x="5408" y="1537"/>
                </a:lnTo>
                <a:lnTo>
                  <a:pt x="5401" y="1537"/>
                </a:lnTo>
                <a:lnTo>
                  <a:pt x="5401" y="1552"/>
                </a:lnTo>
                <a:lnTo>
                  <a:pt x="5408" y="1574"/>
                </a:lnTo>
                <a:lnTo>
                  <a:pt x="5408" y="1581"/>
                </a:lnTo>
                <a:lnTo>
                  <a:pt x="5417" y="1588"/>
                </a:lnTo>
                <a:lnTo>
                  <a:pt x="5417" y="1597"/>
                </a:lnTo>
                <a:lnTo>
                  <a:pt x="5408" y="1603"/>
                </a:lnTo>
                <a:lnTo>
                  <a:pt x="5401" y="1603"/>
                </a:lnTo>
                <a:lnTo>
                  <a:pt x="5401" y="1597"/>
                </a:lnTo>
                <a:lnTo>
                  <a:pt x="5394" y="1597"/>
                </a:lnTo>
                <a:lnTo>
                  <a:pt x="5386" y="1588"/>
                </a:lnTo>
                <a:lnTo>
                  <a:pt x="5386" y="1581"/>
                </a:lnTo>
                <a:lnTo>
                  <a:pt x="5386" y="1574"/>
                </a:lnTo>
                <a:lnTo>
                  <a:pt x="5386" y="1566"/>
                </a:lnTo>
                <a:lnTo>
                  <a:pt x="5386" y="1559"/>
                </a:lnTo>
                <a:lnTo>
                  <a:pt x="5386" y="1552"/>
                </a:lnTo>
                <a:lnTo>
                  <a:pt x="5379" y="1552"/>
                </a:lnTo>
                <a:lnTo>
                  <a:pt x="5379" y="1545"/>
                </a:lnTo>
                <a:lnTo>
                  <a:pt x="5372" y="1545"/>
                </a:lnTo>
                <a:lnTo>
                  <a:pt x="5365" y="1552"/>
                </a:lnTo>
                <a:lnTo>
                  <a:pt x="5357" y="1552"/>
                </a:lnTo>
                <a:lnTo>
                  <a:pt x="5343" y="1559"/>
                </a:lnTo>
                <a:lnTo>
                  <a:pt x="5343" y="1566"/>
                </a:lnTo>
                <a:lnTo>
                  <a:pt x="5334" y="1566"/>
                </a:lnTo>
                <a:lnTo>
                  <a:pt x="5334" y="1574"/>
                </a:lnTo>
                <a:lnTo>
                  <a:pt x="5343" y="1574"/>
                </a:lnTo>
                <a:lnTo>
                  <a:pt x="5350" y="1581"/>
                </a:lnTo>
                <a:lnTo>
                  <a:pt x="5343" y="1581"/>
                </a:lnTo>
                <a:lnTo>
                  <a:pt x="5343" y="1588"/>
                </a:lnTo>
                <a:lnTo>
                  <a:pt x="5343" y="1597"/>
                </a:lnTo>
                <a:lnTo>
                  <a:pt x="5334" y="1597"/>
                </a:lnTo>
                <a:lnTo>
                  <a:pt x="5334" y="1603"/>
                </a:lnTo>
                <a:lnTo>
                  <a:pt x="5334" y="1610"/>
                </a:lnTo>
                <a:lnTo>
                  <a:pt x="5327" y="1619"/>
                </a:lnTo>
                <a:lnTo>
                  <a:pt x="5320" y="1619"/>
                </a:lnTo>
                <a:lnTo>
                  <a:pt x="5312" y="1619"/>
                </a:lnTo>
                <a:lnTo>
                  <a:pt x="5320" y="1610"/>
                </a:lnTo>
                <a:lnTo>
                  <a:pt x="5320" y="1603"/>
                </a:lnTo>
                <a:lnTo>
                  <a:pt x="5312" y="1597"/>
                </a:lnTo>
                <a:lnTo>
                  <a:pt x="5305" y="1597"/>
                </a:lnTo>
                <a:lnTo>
                  <a:pt x="5298" y="1588"/>
                </a:lnTo>
                <a:lnTo>
                  <a:pt x="5290" y="1581"/>
                </a:lnTo>
                <a:lnTo>
                  <a:pt x="5283" y="1581"/>
                </a:lnTo>
                <a:lnTo>
                  <a:pt x="5276" y="1581"/>
                </a:lnTo>
                <a:lnTo>
                  <a:pt x="5269" y="1588"/>
                </a:lnTo>
                <a:lnTo>
                  <a:pt x="5260" y="1588"/>
                </a:lnTo>
                <a:lnTo>
                  <a:pt x="5247" y="1597"/>
                </a:lnTo>
                <a:lnTo>
                  <a:pt x="5231" y="1597"/>
                </a:lnTo>
                <a:lnTo>
                  <a:pt x="5216" y="1603"/>
                </a:lnTo>
                <a:lnTo>
                  <a:pt x="5187" y="1619"/>
                </a:lnTo>
                <a:lnTo>
                  <a:pt x="5157" y="1626"/>
                </a:lnTo>
                <a:lnTo>
                  <a:pt x="5142" y="1633"/>
                </a:lnTo>
                <a:lnTo>
                  <a:pt x="5128" y="1633"/>
                </a:lnTo>
                <a:lnTo>
                  <a:pt x="5097" y="1648"/>
                </a:lnTo>
                <a:lnTo>
                  <a:pt x="5084" y="1655"/>
                </a:lnTo>
                <a:lnTo>
                  <a:pt x="5068" y="1662"/>
                </a:lnTo>
                <a:lnTo>
                  <a:pt x="5046" y="1662"/>
                </a:lnTo>
                <a:lnTo>
                  <a:pt x="5032" y="1670"/>
                </a:lnTo>
                <a:lnTo>
                  <a:pt x="5010" y="1670"/>
                </a:lnTo>
                <a:lnTo>
                  <a:pt x="4994" y="1662"/>
                </a:lnTo>
                <a:lnTo>
                  <a:pt x="5010" y="1655"/>
                </a:lnTo>
                <a:lnTo>
                  <a:pt x="5023" y="1648"/>
                </a:lnTo>
                <a:lnTo>
                  <a:pt x="5054" y="1633"/>
                </a:lnTo>
                <a:lnTo>
                  <a:pt x="5084" y="1626"/>
                </a:lnTo>
                <a:lnTo>
                  <a:pt x="5113" y="1610"/>
                </a:lnTo>
                <a:lnTo>
                  <a:pt x="5180" y="1588"/>
                </a:lnTo>
                <a:lnTo>
                  <a:pt x="5216" y="1574"/>
                </a:lnTo>
                <a:lnTo>
                  <a:pt x="5247" y="1566"/>
                </a:lnTo>
                <a:lnTo>
                  <a:pt x="5254" y="1566"/>
                </a:lnTo>
                <a:lnTo>
                  <a:pt x="5260" y="1566"/>
                </a:lnTo>
                <a:lnTo>
                  <a:pt x="5269" y="1566"/>
                </a:lnTo>
                <a:lnTo>
                  <a:pt x="5276" y="1559"/>
                </a:lnTo>
                <a:lnTo>
                  <a:pt x="5283" y="1552"/>
                </a:lnTo>
                <a:lnTo>
                  <a:pt x="5290" y="1545"/>
                </a:lnTo>
                <a:lnTo>
                  <a:pt x="5298" y="1537"/>
                </a:lnTo>
                <a:lnTo>
                  <a:pt x="5305" y="1537"/>
                </a:lnTo>
                <a:lnTo>
                  <a:pt x="5312" y="1537"/>
                </a:lnTo>
                <a:lnTo>
                  <a:pt x="5320" y="1537"/>
                </a:lnTo>
                <a:lnTo>
                  <a:pt x="5327" y="1530"/>
                </a:lnTo>
                <a:lnTo>
                  <a:pt x="5334" y="1530"/>
                </a:lnTo>
                <a:lnTo>
                  <a:pt x="5343" y="1523"/>
                </a:lnTo>
                <a:lnTo>
                  <a:pt x="5350" y="1523"/>
                </a:lnTo>
                <a:lnTo>
                  <a:pt x="5357" y="1514"/>
                </a:lnTo>
                <a:lnTo>
                  <a:pt x="5357" y="1507"/>
                </a:lnTo>
                <a:lnTo>
                  <a:pt x="5365" y="1507"/>
                </a:lnTo>
                <a:lnTo>
                  <a:pt x="5372" y="1507"/>
                </a:lnTo>
                <a:lnTo>
                  <a:pt x="5379" y="1507"/>
                </a:lnTo>
                <a:lnTo>
                  <a:pt x="5386" y="1514"/>
                </a:lnTo>
                <a:lnTo>
                  <a:pt x="5401" y="1523"/>
                </a:lnTo>
                <a:close/>
                <a:moveTo>
                  <a:pt x="5209" y="1648"/>
                </a:moveTo>
                <a:lnTo>
                  <a:pt x="5209" y="1655"/>
                </a:lnTo>
                <a:lnTo>
                  <a:pt x="5202" y="1655"/>
                </a:lnTo>
                <a:lnTo>
                  <a:pt x="5193" y="1655"/>
                </a:lnTo>
                <a:lnTo>
                  <a:pt x="5193" y="1648"/>
                </a:lnTo>
                <a:lnTo>
                  <a:pt x="5209" y="1648"/>
                </a:lnTo>
                <a:close/>
                <a:moveTo>
                  <a:pt x="5171" y="1648"/>
                </a:moveTo>
                <a:lnTo>
                  <a:pt x="5164" y="1648"/>
                </a:lnTo>
                <a:lnTo>
                  <a:pt x="5157" y="1648"/>
                </a:lnTo>
                <a:lnTo>
                  <a:pt x="5151" y="1648"/>
                </a:lnTo>
                <a:lnTo>
                  <a:pt x="5142" y="1640"/>
                </a:lnTo>
                <a:lnTo>
                  <a:pt x="5151" y="1640"/>
                </a:lnTo>
                <a:lnTo>
                  <a:pt x="5157" y="1640"/>
                </a:lnTo>
                <a:lnTo>
                  <a:pt x="5164" y="1640"/>
                </a:lnTo>
                <a:lnTo>
                  <a:pt x="5171" y="1648"/>
                </a:lnTo>
                <a:close/>
                <a:moveTo>
                  <a:pt x="4987" y="1507"/>
                </a:moveTo>
                <a:lnTo>
                  <a:pt x="5061" y="1470"/>
                </a:lnTo>
                <a:lnTo>
                  <a:pt x="5097" y="1449"/>
                </a:lnTo>
                <a:lnTo>
                  <a:pt x="5135" y="1434"/>
                </a:lnTo>
                <a:lnTo>
                  <a:pt x="5171" y="1411"/>
                </a:lnTo>
                <a:lnTo>
                  <a:pt x="5202" y="1389"/>
                </a:lnTo>
                <a:lnTo>
                  <a:pt x="5209" y="1389"/>
                </a:lnTo>
                <a:lnTo>
                  <a:pt x="5216" y="1382"/>
                </a:lnTo>
                <a:lnTo>
                  <a:pt x="5224" y="1382"/>
                </a:lnTo>
                <a:lnTo>
                  <a:pt x="5231" y="1382"/>
                </a:lnTo>
                <a:lnTo>
                  <a:pt x="5238" y="1375"/>
                </a:lnTo>
                <a:lnTo>
                  <a:pt x="5247" y="1367"/>
                </a:lnTo>
                <a:lnTo>
                  <a:pt x="5254" y="1367"/>
                </a:lnTo>
                <a:lnTo>
                  <a:pt x="5260" y="1375"/>
                </a:lnTo>
                <a:lnTo>
                  <a:pt x="5269" y="1375"/>
                </a:lnTo>
                <a:lnTo>
                  <a:pt x="5276" y="1375"/>
                </a:lnTo>
                <a:lnTo>
                  <a:pt x="5283" y="1375"/>
                </a:lnTo>
                <a:lnTo>
                  <a:pt x="5290" y="1375"/>
                </a:lnTo>
                <a:lnTo>
                  <a:pt x="5298" y="1375"/>
                </a:lnTo>
                <a:lnTo>
                  <a:pt x="5298" y="1382"/>
                </a:lnTo>
                <a:lnTo>
                  <a:pt x="5290" y="1382"/>
                </a:lnTo>
                <a:lnTo>
                  <a:pt x="5283" y="1389"/>
                </a:lnTo>
                <a:lnTo>
                  <a:pt x="5276" y="1389"/>
                </a:lnTo>
                <a:lnTo>
                  <a:pt x="5269" y="1396"/>
                </a:lnTo>
                <a:lnTo>
                  <a:pt x="5260" y="1396"/>
                </a:lnTo>
                <a:lnTo>
                  <a:pt x="5260" y="1404"/>
                </a:lnTo>
                <a:lnTo>
                  <a:pt x="5254" y="1411"/>
                </a:lnTo>
                <a:lnTo>
                  <a:pt x="5260" y="1418"/>
                </a:lnTo>
                <a:lnTo>
                  <a:pt x="5269" y="1418"/>
                </a:lnTo>
                <a:lnTo>
                  <a:pt x="5269" y="1427"/>
                </a:lnTo>
                <a:lnTo>
                  <a:pt x="5269" y="1434"/>
                </a:lnTo>
                <a:lnTo>
                  <a:pt x="5269" y="1440"/>
                </a:lnTo>
                <a:lnTo>
                  <a:pt x="5269" y="1449"/>
                </a:lnTo>
                <a:lnTo>
                  <a:pt x="5276" y="1449"/>
                </a:lnTo>
                <a:lnTo>
                  <a:pt x="5276" y="1456"/>
                </a:lnTo>
                <a:lnTo>
                  <a:pt x="5276" y="1463"/>
                </a:lnTo>
                <a:lnTo>
                  <a:pt x="5276" y="1470"/>
                </a:lnTo>
                <a:lnTo>
                  <a:pt x="5276" y="1478"/>
                </a:lnTo>
                <a:lnTo>
                  <a:pt x="5269" y="1478"/>
                </a:lnTo>
                <a:lnTo>
                  <a:pt x="5269" y="1470"/>
                </a:lnTo>
                <a:lnTo>
                  <a:pt x="5260" y="1463"/>
                </a:lnTo>
                <a:lnTo>
                  <a:pt x="5260" y="1456"/>
                </a:lnTo>
                <a:lnTo>
                  <a:pt x="5254" y="1456"/>
                </a:lnTo>
                <a:lnTo>
                  <a:pt x="5247" y="1449"/>
                </a:lnTo>
                <a:lnTo>
                  <a:pt x="5224" y="1440"/>
                </a:lnTo>
                <a:lnTo>
                  <a:pt x="5216" y="1434"/>
                </a:lnTo>
                <a:lnTo>
                  <a:pt x="5216" y="1427"/>
                </a:lnTo>
                <a:lnTo>
                  <a:pt x="5209" y="1434"/>
                </a:lnTo>
                <a:lnTo>
                  <a:pt x="5202" y="1434"/>
                </a:lnTo>
                <a:lnTo>
                  <a:pt x="5202" y="1440"/>
                </a:lnTo>
                <a:lnTo>
                  <a:pt x="5193" y="1440"/>
                </a:lnTo>
                <a:lnTo>
                  <a:pt x="5180" y="1449"/>
                </a:lnTo>
                <a:lnTo>
                  <a:pt x="5164" y="1456"/>
                </a:lnTo>
                <a:lnTo>
                  <a:pt x="5151" y="1463"/>
                </a:lnTo>
                <a:lnTo>
                  <a:pt x="5135" y="1470"/>
                </a:lnTo>
                <a:lnTo>
                  <a:pt x="5120" y="1478"/>
                </a:lnTo>
                <a:lnTo>
                  <a:pt x="5106" y="1485"/>
                </a:lnTo>
                <a:lnTo>
                  <a:pt x="5090" y="1492"/>
                </a:lnTo>
                <a:lnTo>
                  <a:pt x="5084" y="1507"/>
                </a:lnTo>
                <a:lnTo>
                  <a:pt x="5068" y="1507"/>
                </a:lnTo>
                <a:lnTo>
                  <a:pt x="5061" y="1507"/>
                </a:lnTo>
                <a:lnTo>
                  <a:pt x="5046" y="1523"/>
                </a:lnTo>
                <a:lnTo>
                  <a:pt x="5010" y="1537"/>
                </a:lnTo>
                <a:lnTo>
                  <a:pt x="4987" y="1545"/>
                </a:lnTo>
                <a:lnTo>
                  <a:pt x="4972" y="1552"/>
                </a:lnTo>
                <a:lnTo>
                  <a:pt x="4965" y="1559"/>
                </a:lnTo>
                <a:lnTo>
                  <a:pt x="4950" y="1559"/>
                </a:lnTo>
                <a:lnTo>
                  <a:pt x="4943" y="1559"/>
                </a:lnTo>
                <a:lnTo>
                  <a:pt x="4927" y="1559"/>
                </a:lnTo>
                <a:lnTo>
                  <a:pt x="4920" y="1552"/>
                </a:lnTo>
                <a:lnTo>
                  <a:pt x="4920" y="1545"/>
                </a:lnTo>
                <a:lnTo>
                  <a:pt x="4950" y="1523"/>
                </a:lnTo>
                <a:lnTo>
                  <a:pt x="4987" y="1507"/>
                </a:lnTo>
                <a:close/>
                <a:moveTo>
                  <a:pt x="4965" y="1389"/>
                </a:moveTo>
                <a:lnTo>
                  <a:pt x="4965" y="1382"/>
                </a:lnTo>
                <a:lnTo>
                  <a:pt x="4972" y="1382"/>
                </a:lnTo>
                <a:lnTo>
                  <a:pt x="4965" y="1389"/>
                </a:lnTo>
                <a:close/>
                <a:moveTo>
                  <a:pt x="5061" y="1360"/>
                </a:moveTo>
                <a:lnTo>
                  <a:pt x="5046" y="1360"/>
                </a:lnTo>
                <a:lnTo>
                  <a:pt x="5039" y="1360"/>
                </a:lnTo>
                <a:lnTo>
                  <a:pt x="5032" y="1360"/>
                </a:lnTo>
                <a:lnTo>
                  <a:pt x="5023" y="1360"/>
                </a:lnTo>
                <a:lnTo>
                  <a:pt x="5017" y="1353"/>
                </a:lnTo>
                <a:lnTo>
                  <a:pt x="5017" y="1344"/>
                </a:lnTo>
                <a:lnTo>
                  <a:pt x="5023" y="1344"/>
                </a:lnTo>
                <a:lnTo>
                  <a:pt x="5032" y="1344"/>
                </a:lnTo>
                <a:lnTo>
                  <a:pt x="5039" y="1353"/>
                </a:lnTo>
                <a:lnTo>
                  <a:pt x="5046" y="1344"/>
                </a:lnTo>
                <a:lnTo>
                  <a:pt x="5054" y="1353"/>
                </a:lnTo>
                <a:lnTo>
                  <a:pt x="5061" y="1353"/>
                </a:lnTo>
                <a:lnTo>
                  <a:pt x="5068" y="1353"/>
                </a:lnTo>
                <a:lnTo>
                  <a:pt x="5075" y="1360"/>
                </a:lnTo>
                <a:lnTo>
                  <a:pt x="5090" y="1360"/>
                </a:lnTo>
                <a:lnTo>
                  <a:pt x="5097" y="1360"/>
                </a:lnTo>
                <a:lnTo>
                  <a:pt x="5090" y="1367"/>
                </a:lnTo>
                <a:lnTo>
                  <a:pt x="5084" y="1367"/>
                </a:lnTo>
                <a:lnTo>
                  <a:pt x="5075" y="1367"/>
                </a:lnTo>
                <a:lnTo>
                  <a:pt x="5068" y="1367"/>
                </a:lnTo>
                <a:lnTo>
                  <a:pt x="5068" y="1360"/>
                </a:lnTo>
                <a:lnTo>
                  <a:pt x="5061" y="1360"/>
                </a:lnTo>
                <a:close/>
                <a:moveTo>
                  <a:pt x="5097" y="1322"/>
                </a:moveTo>
                <a:lnTo>
                  <a:pt x="5097" y="1315"/>
                </a:lnTo>
                <a:lnTo>
                  <a:pt x="5106" y="1315"/>
                </a:lnTo>
                <a:lnTo>
                  <a:pt x="5106" y="1322"/>
                </a:lnTo>
                <a:lnTo>
                  <a:pt x="5097" y="1322"/>
                </a:lnTo>
                <a:close/>
                <a:moveTo>
                  <a:pt x="5202" y="1241"/>
                </a:moveTo>
                <a:lnTo>
                  <a:pt x="5209" y="1248"/>
                </a:lnTo>
                <a:lnTo>
                  <a:pt x="5202" y="1257"/>
                </a:lnTo>
                <a:lnTo>
                  <a:pt x="5202" y="1264"/>
                </a:lnTo>
                <a:lnTo>
                  <a:pt x="5202" y="1270"/>
                </a:lnTo>
                <a:lnTo>
                  <a:pt x="5209" y="1279"/>
                </a:lnTo>
                <a:lnTo>
                  <a:pt x="5209" y="1286"/>
                </a:lnTo>
                <a:lnTo>
                  <a:pt x="5216" y="1293"/>
                </a:lnTo>
                <a:lnTo>
                  <a:pt x="5216" y="1301"/>
                </a:lnTo>
                <a:lnTo>
                  <a:pt x="5209" y="1308"/>
                </a:lnTo>
                <a:lnTo>
                  <a:pt x="5202" y="1308"/>
                </a:lnTo>
                <a:lnTo>
                  <a:pt x="5193" y="1308"/>
                </a:lnTo>
                <a:lnTo>
                  <a:pt x="5193" y="1301"/>
                </a:lnTo>
                <a:lnTo>
                  <a:pt x="5187" y="1293"/>
                </a:lnTo>
                <a:lnTo>
                  <a:pt x="5180" y="1293"/>
                </a:lnTo>
                <a:lnTo>
                  <a:pt x="5180" y="1286"/>
                </a:lnTo>
                <a:lnTo>
                  <a:pt x="5171" y="1279"/>
                </a:lnTo>
                <a:lnTo>
                  <a:pt x="5164" y="1270"/>
                </a:lnTo>
                <a:lnTo>
                  <a:pt x="5157" y="1270"/>
                </a:lnTo>
                <a:lnTo>
                  <a:pt x="5151" y="1270"/>
                </a:lnTo>
                <a:lnTo>
                  <a:pt x="5151" y="1264"/>
                </a:lnTo>
                <a:lnTo>
                  <a:pt x="5157" y="1257"/>
                </a:lnTo>
                <a:lnTo>
                  <a:pt x="5164" y="1248"/>
                </a:lnTo>
                <a:lnTo>
                  <a:pt x="5171" y="1241"/>
                </a:lnTo>
                <a:lnTo>
                  <a:pt x="5180" y="1241"/>
                </a:lnTo>
                <a:lnTo>
                  <a:pt x="5180" y="1234"/>
                </a:lnTo>
                <a:lnTo>
                  <a:pt x="5180" y="1226"/>
                </a:lnTo>
                <a:lnTo>
                  <a:pt x="5180" y="1219"/>
                </a:lnTo>
                <a:lnTo>
                  <a:pt x="5187" y="1219"/>
                </a:lnTo>
                <a:lnTo>
                  <a:pt x="5193" y="1219"/>
                </a:lnTo>
                <a:lnTo>
                  <a:pt x="5193" y="1226"/>
                </a:lnTo>
                <a:lnTo>
                  <a:pt x="5193" y="1234"/>
                </a:lnTo>
                <a:lnTo>
                  <a:pt x="5193" y="1241"/>
                </a:lnTo>
                <a:lnTo>
                  <a:pt x="5202" y="1241"/>
                </a:lnTo>
                <a:close/>
                <a:moveTo>
                  <a:pt x="5312" y="1337"/>
                </a:moveTo>
                <a:lnTo>
                  <a:pt x="5312" y="1344"/>
                </a:lnTo>
                <a:lnTo>
                  <a:pt x="5327" y="1344"/>
                </a:lnTo>
                <a:lnTo>
                  <a:pt x="5334" y="1353"/>
                </a:lnTo>
                <a:lnTo>
                  <a:pt x="5334" y="1360"/>
                </a:lnTo>
                <a:lnTo>
                  <a:pt x="5334" y="1367"/>
                </a:lnTo>
                <a:lnTo>
                  <a:pt x="5327" y="1367"/>
                </a:lnTo>
                <a:lnTo>
                  <a:pt x="5312" y="1367"/>
                </a:lnTo>
                <a:lnTo>
                  <a:pt x="5305" y="1367"/>
                </a:lnTo>
                <a:lnTo>
                  <a:pt x="5298" y="1367"/>
                </a:lnTo>
                <a:lnTo>
                  <a:pt x="5305" y="1360"/>
                </a:lnTo>
                <a:lnTo>
                  <a:pt x="5312" y="1353"/>
                </a:lnTo>
                <a:lnTo>
                  <a:pt x="5305" y="1344"/>
                </a:lnTo>
                <a:lnTo>
                  <a:pt x="5290" y="1344"/>
                </a:lnTo>
                <a:lnTo>
                  <a:pt x="5290" y="1337"/>
                </a:lnTo>
                <a:lnTo>
                  <a:pt x="5298" y="1331"/>
                </a:lnTo>
                <a:lnTo>
                  <a:pt x="5305" y="1331"/>
                </a:lnTo>
                <a:lnTo>
                  <a:pt x="5305" y="1337"/>
                </a:lnTo>
                <a:lnTo>
                  <a:pt x="5312" y="1337"/>
                </a:lnTo>
                <a:close/>
                <a:moveTo>
                  <a:pt x="5305" y="1322"/>
                </a:moveTo>
                <a:lnTo>
                  <a:pt x="5305" y="1315"/>
                </a:lnTo>
                <a:lnTo>
                  <a:pt x="5305" y="1308"/>
                </a:lnTo>
                <a:lnTo>
                  <a:pt x="5312" y="1308"/>
                </a:lnTo>
                <a:lnTo>
                  <a:pt x="5312" y="1315"/>
                </a:lnTo>
                <a:lnTo>
                  <a:pt x="5305" y="1322"/>
                </a:lnTo>
                <a:close/>
                <a:moveTo>
                  <a:pt x="5298" y="1411"/>
                </a:moveTo>
                <a:lnTo>
                  <a:pt x="5298" y="1418"/>
                </a:lnTo>
                <a:lnTo>
                  <a:pt x="5290" y="1418"/>
                </a:lnTo>
                <a:lnTo>
                  <a:pt x="5283" y="1411"/>
                </a:lnTo>
                <a:lnTo>
                  <a:pt x="5290" y="1404"/>
                </a:lnTo>
                <a:lnTo>
                  <a:pt x="5298" y="1411"/>
                </a:lnTo>
                <a:close/>
                <a:moveTo>
                  <a:pt x="5151" y="1514"/>
                </a:moveTo>
                <a:lnTo>
                  <a:pt x="5151" y="1523"/>
                </a:lnTo>
                <a:lnTo>
                  <a:pt x="5142" y="1523"/>
                </a:lnTo>
                <a:lnTo>
                  <a:pt x="5135" y="1523"/>
                </a:lnTo>
                <a:lnTo>
                  <a:pt x="5128" y="1523"/>
                </a:lnTo>
                <a:lnTo>
                  <a:pt x="5113" y="1523"/>
                </a:lnTo>
                <a:lnTo>
                  <a:pt x="5120" y="1514"/>
                </a:lnTo>
                <a:lnTo>
                  <a:pt x="5128" y="1514"/>
                </a:lnTo>
                <a:lnTo>
                  <a:pt x="5135" y="1514"/>
                </a:lnTo>
                <a:lnTo>
                  <a:pt x="5142" y="1514"/>
                </a:lnTo>
                <a:lnTo>
                  <a:pt x="5151" y="1514"/>
                </a:lnTo>
                <a:close/>
                <a:moveTo>
                  <a:pt x="4994" y="1780"/>
                </a:moveTo>
                <a:lnTo>
                  <a:pt x="5001" y="1780"/>
                </a:lnTo>
                <a:lnTo>
                  <a:pt x="5001" y="1789"/>
                </a:lnTo>
                <a:lnTo>
                  <a:pt x="4994" y="1789"/>
                </a:lnTo>
                <a:lnTo>
                  <a:pt x="4994" y="1780"/>
                </a:lnTo>
                <a:close/>
                <a:moveTo>
                  <a:pt x="5386" y="1470"/>
                </a:moveTo>
                <a:lnTo>
                  <a:pt x="5386" y="1478"/>
                </a:lnTo>
                <a:lnTo>
                  <a:pt x="5379" y="1478"/>
                </a:lnTo>
                <a:lnTo>
                  <a:pt x="5379" y="1470"/>
                </a:lnTo>
                <a:lnTo>
                  <a:pt x="5386" y="1470"/>
                </a:lnTo>
                <a:close/>
                <a:moveTo>
                  <a:pt x="5379" y="1427"/>
                </a:moveTo>
                <a:lnTo>
                  <a:pt x="5379" y="1434"/>
                </a:lnTo>
                <a:lnTo>
                  <a:pt x="5372" y="1434"/>
                </a:lnTo>
                <a:lnTo>
                  <a:pt x="5365" y="1440"/>
                </a:lnTo>
                <a:lnTo>
                  <a:pt x="5357" y="1440"/>
                </a:lnTo>
                <a:lnTo>
                  <a:pt x="5357" y="1449"/>
                </a:lnTo>
                <a:lnTo>
                  <a:pt x="5357" y="1456"/>
                </a:lnTo>
                <a:lnTo>
                  <a:pt x="5350" y="1449"/>
                </a:lnTo>
                <a:lnTo>
                  <a:pt x="5343" y="1449"/>
                </a:lnTo>
                <a:lnTo>
                  <a:pt x="5334" y="1440"/>
                </a:lnTo>
                <a:lnTo>
                  <a:pt x="5334" y="1434"/>
                </a:lnTo>
                <a:lnTo>
                  <a:pt x="5334" y="1427"/>
                </a:lnTo>
                <a:lnTo>
                  <a:pt x="5343" y="1427"/>
                </a:lnTo>
                <a:lnTo>
                  <a:pt x="5350" y="1427"/>
                </a:lnTo>
                <a:lnTo>
                  <a:pt x="5357" y="1434"/>
                </a:lnTo>
                <a:lnTo>
                  <a:pt x="5357" y="1427"/>
                </a:lnTo>
                <a:lnTo>
                  <a:pt x="5365" y="1427"/>
                </a:lnTo>
                <a:lnTo>
                  <a:pt x="5372" y="1418"/>
                </a:lnTo>
                <a:lnTo>
                  <a:pt x="5379" y="1418"/>
                </a:lnTo>
                <a:lnTo>
                  <a:pt x="5379" y="1427"/>
                </a:lnTo>
                <a:close/>
                <a:moveTo>
                  <a:pt x="5343" y="1315"/>
                </a:moveTo>
                <a:lnTo>
                  <a:pt x="5343" y="1308"/>
                </a:lnTo>
                <a:lnTo>
                  <a:pt x="5350" y="1308"/>
                </a:lnTo>
                <a:lnTo>
                  <a:pt x="5343" y="1315"/>
                </a:lnTo>
                <a:close/>
                <a:moveTo>
                  <a:pt x="5372" y="1331"/>
                </a:moveTo>
                <a:lnTo>
                  <a:pt x="5372" y="1337"/>
                </a:lnTo>
                <a:lnTo>
                  <a:pt x="5372" y="1344"/>
                </a:lnTo>
                <a:lnTo>
                  <a:pt x="5365" y="1331"/>
                </a:lnTo>
                <a:lnTo>
                  <a:pt x="5372" y="1331"/>
                </a:lnTo>
                <a:close/>
                <a:moveTo>
                  <a:pt x="5365" y="1396"/>
                </a:moveTo>
                <a:lnTo>
                  <a:pt x="5365" y="1404"/>
                </a:lnTo>
                <a:lnTo>
                  <a:pt x="5365" y="1411"/>
                </a:lnTo>
                <a:lnTo>
                  <a:pt x="5350" y="1411"/>
                </a:lnTo>
                <a:lnTo>
                  <a:pt x="5350" y="1404"/>
                </a:lnTo>
                <a:lnTo>
                  <a:pt x="5350" y="1396"/>
                </a:lnTo>
                <a:lnTo>
                  <a:pt x="5357" y="1389"/>
                </a:lnTo>
                <a:lnTo>
                  <a:pt x="5365" y="1389"/>
                </a:lnTo>
                <a:lnTo>
                  <a:pt x="5365" y="1396"/>
                </a:lnTo>
                <a:close/>
                <a:moveTo>
                  <a:pt x="5343" y="924"/>
                </a:moveTo>
                <a:lnTo>
                  <a:pt x="5350" y="924"/>
                </a:lnTo>
                <a:lnTo>
                  <a:pt x="5357" y="930"/>
                </a:lnTo>
                <a:lnTo>
                  <a:pt x="5350" y="930"/>
                </a:lnTo>
                <a:lnTo>
                  <a:pt x="5343" y="930"/>
                </a:lnTo>
                <a:lnTo>
                  <a:pt x="5343" y="924"/>
                </a:lnTo>
                <a:close/>
                <a:moveTo>
                  <a:pt x="5290" y="917"/>
                </a:moveTo>
                <a:lnTo>
                  <a:pt x="5298" y="924"/>
                </a:lnTo>
                <a:lnTo>
                  <a:pt x="5298" y="930"/>
                </a:lnTo>
                <a:lnTo>
                  <a:pt x="5298" y="939"/>
                </a:lnTo>
                <a:lnTo>
                  <a:pt x="5283" y="908"/>
                </a:lnTo>
                <a:lnTo>
                  <a:pt x="5290" y="917"/>
                </a:lnTo>
                <a:close/>
                <a:moveTo>
                  <a:pt x="5238" y="548"/>
                </a:moveTo>
                <a:lnTo>
                  <a:pt x="5247" y="548"/>
                </a:lnTo>
                <a:lnTo>
                  <a:pt x="5247" y="539"/>
                </a:lnTo>
                <a:lnTo>
                  <a:pt x="5254" y="532"/>
                </a:lnTo>
                <a:lnTo>
                  <a:pt x="5247" y="555"/>
                </a:lnTo>
                <a:lnTo>
                  <a:pt x="5238" y="555"/>
                </a:lnTo>
                <a:lnTo>
                  <a:pt x="5238" y="548"/>
                </a:lnTo>
                <a:close/>
                <a:moveTo>
                  <a:pt x="5151" y="702"/>
                </a:moveTo>
                <a:lnTo>
                  <a:pt x="5151" y="695"/>
                </a:lnTo>
                <a:lnTo>
                  <a:pt x="5151" y="687"/>
                </a:lnTo>
                <a:lnTo>
                  <a:pt x="5157" y="687"/>
                </a:lnTo>
                <a:lnTo>
                  <a:pt x="5164" y="687"/>
                </a:lnTo>
                <a:lnTo>
                  <a:pt x="5180" y="680"/>
                </a:lnTo>
                <a:lnTo>
                  <a:pt x="5180" y="673"/>
                </a:lnTo>
                <a:lnTo>
                  <a:pt x="5187" y="673"/>
                </a:lnTo>
                <a:lnTo>
                  <a:pt x="5171" y="664"/>
                </a:lnTo>
                <a:lnTo>
                  <a:pt x="5164" y="658"/>
                </a:lnTo>
                <a:lnTo>
                  <a:pt x="5157" y="651"/>
                </a:lnTo>
                <a:lnTo>
                  <a:pt x="5151" y="644"/>
                </a:lnTo>
                <a:lnTo>
                  <a:pt x="5151" y="635"/>
                </a:lnTo>
                <a:lnTo>
                  <a:pt x="5164" y="635"/>
                </a:lnTo>
                <a:lnTo>
                  <a:pt x="5171" y="644"/>
                </a:lnTo>
                <a:lnTo>
                  <a:pt x="5180" y="644"/>
                </a:lnTo>
                <a:lnTo>
                  <a:pt x="5180" y="651"/>
                </a:lnTo>
                <a:lnTo>
                  <a:pt x="5187" y="658"/>
                </a:lnTo>
                <a:lnTo>
                  <a:pt x="5193" y="664"/>
                </a:lnTo>
                <a:lnTo>
                  <a:pt x="5202" y="673"/>
                </a:lnTo>
                <a:lnTo>
                  <a:pt x="5209" y="673"/>
                </a:lnTo>
                <a:lnTo>
                  <a:pt x="5216" y="687"/>
                </a:lnTo>
                <a:lnTo>
                  <a:pt x="5224" y="702"/>
                </a:lnTo>
                <a:lnTo>
                  <a:pt x="5231" y="731"/>
                </a:lnTo>
                <a:lnTo>
                  <a:pt x="5238" y="747"/>
                </a:lnTo>
                <a:lnTo>
                  <a:pt x="5238" y="761"/>
                </a:lnTo>
                <a:lnTo>
                  <a:pt x="5238" y="776"/>
                </a:lnTo>
                <a:lnTo>
                  <a:pt x="5238" y="783"/>
                </a:lnTo>
                <a:lnTo>
                  <a:pt x="5231" y="791"/>
                </a:lnTo>
                <a:lnTo>
                  <a:pt x="5224" y="791"/>
                </a:lnTo>
                <a:lnTo>
                  <a:pt x="5216" y="783"/>
                </a:lnTo>
                <a:lnTo>
                  <a:pt x="5202" y="776"/>
                </a:lnTo>
                <a:lnTo>
                  <a:pt x="5193" y="769"/>
                </a:lnTo>
                <a:lnTo>
                  <a:pt x="5187" y="769"/>
                </a:lnTo>
                <a:lnTo>
                  <a:pt x="5180" y="769"/>
                </a:lnTo>
                <a:lnTo>
                  <a:pt x="5171" y="761"/>
                </a:lnTo>
                <a:lnTo>
                  <a:pt x="5171" y="754"/>
                </a:lnTo>
                <a:lnTo>
                  <a:pt x="5164" y="738"/>
                </a:lnTo>
                <a:lnTo>
                  <a:pt x="5164" y="731"/>
                </a:lnTo>
                <a:lnTo>
                  <a:pt x="5164" y="724"/>
                </a:lnTo>
                <a:lnTo>
                  <a:pt x="5171" y="724"/>
                </a:lnTo>
                <a:lnTo>
                  <a:pt x="5171" y="718"/>
                </a:lnTo>
                <a:lnTo>
                  <a:pt x="5164" y="709"/>
                </a:lnTo>
                <a:lnTo>
                  <a:pt x="5157" y="709"/>
                </a:lnTo>
                <a:lnTo>
                  <a:pt x="5151" y="709"/>
                </a:lnTo>
                <a:lnTo>
                  <a:pt x="5151" y="702"/>
                </a:lnTo>
                <a:close/>
                <a:moveTo>
                  <a:pt x="5224" y="1013"/>
                </a:moveTo>
                <a:lnTo>
                  <a:pt x="5216" y="1004"/>
                </a:lnTo>
                <a:lnTo>
                  <a:pt x="5216" y="997"/>
                </a:lnTo>
                <a:lnTo>
                  <a:pt x="5209" y="991"/>
                </a:lnTo>
                <a:lnTo>
                  <a:pt x="5216" y="982"/>
                </a:lnTo>
                <a:lnTo>
                  <a:pt x="5216" y="991"/>
                </a:lnTo>
                <a:lnTo>
                  <a:pt x="5224" y="991"/>
                </a:lnTo>
                <a:lnTo>
                  <a:pt x="5224" y="997"/>
                </a:lnTo>
                <a:lnTo>
                  <a:pt x="5224" y="1004"/>
                </a:lnTo>
                <a:lnTo>
                  <a:pt x="5231" y="1004"/>
                </a:lnTo>
                <a:lnTo>
                  <a:pt x="5231" y="1013"/>
                </a:lnTo>
                <a:lnTo>
                  <a:pt x="5231" y="1020"/>
                </a:lnTo>
                <a:lnTo>
                  <a:pt x="5238" y="1027"/>
                </a:lnTo>
                <a:lnTo>
                  <a:pt x="5231" y="1035"/>
                </a:lnTo>
                <a:lnTo>
                  <a:pt x="5231" y="1020"/>
                </a:lnTo>
                <a:lnTo>
                  <a:pt x="5224" y="1013"/>
                </a:lnTo>
                <a:close/>
                <a:moveTo>
                  <a:pt x="5202" y="1049"/>
                </a:moveTo>
                <a:lnTo>
                  <a:pt x="5202" y="1042"/>
                </a:lnTo>
                <a:lnTo>
                  <a:pt x="5209" y="1035"/>
                </a:lnTo>
                <a:lnTo>
                  <a:pt x="5216" y="1035"/>
                </a:lnTo>
                <a:lnTo>
                  <a:pt x="5216" y="1058"/>
                </a:lnTo>
                <a:lnTo>
                  <a:pt x="5209" y="1058"/>
                </a:lnTo>
                <a:lnTo>
                  <a:pt x="5209" y="1049"/>
                </a:lnTo>
                <a:lnTo>
                  <a:pt x="5202" y="1049"/>
                </a:lnTo>
                <a:close/>
                <a:moveTo>
                  <a:pt x="5164" y="834"/>
                </a:moveTo>
                <a:lnTo>
                  <a:pt x="5171" y="843"/>
                </a:lnTo>
                <a:lnTo>
                  <a:pt x="5164" y="843"/>
                </a:lnTo>
                <a:lnTo>
                  <a:pt x="5164" y="850"/>
                </a:lnTo>
                <a:lnTo>
                  <a:pt x="5157" y="857"/>
                </a:lnTo>
                <a:lnTo>
                  <a:pt x="5164" y="865"/>
                </a:lnTo>
                <a:lnTo>
                  <a:pt x="5171" y="872"/>
                </a:lnTo>
                <a:lnTo>
                  <a:pt x="5180" y="872"/>
                </a:lnTo>
                <a:lnTo>
                  <a:pt x="5193" y="872"/>
                </a:lnTo>
                <a:lnTo>
                  <a:pt x="5202" y="872"/>
                </a:lnTo>
                <a:lnTo>
                  <a:pt x="5209" y="872"/>
                </a:lnTo>
                <a:lnTo>
                  <a:pt x="5209" y="879"/>
                </a:lnTo>
                <a:lnTo>
                  <a:pt x="5209" y="888"/>
                </a:lnTo>
                <a:lnTo>
                  <a:pt x="5202" y="888"/>
                </a:lnTo>
                <a:lnTo>
                  <a:pt x="5193" y="894"/>
                </a:lnTo>
                <a:lnTo>
                  <a:pt x="5187" y="894"/>
                </a:lnTo>
                <a:lnTo>
                  <a:pt x="5187" y="901"/>
                </a:lnTo>
                <a:lnTo>
                  <a:pt x="5193" y="917"/>
                </a:lnTo>
                <a:lnTo>
                  <a:pt x="5193" y="924"/>
                </a:lnTo>
                <a:lnTo>
                  <a:pt x="5202" y="939"/>
                </a:lnTo>
                <a:lnTo>
                  <a:pt x="5202" y="946"/>
                </a:lnTo>
                <a:lnTo>
                  <a:pt x="5202" y="953"/>
                </a:lnTo>
                <a:lnTo>
                  <a:pt x="5202" y="961"/>
                </a:lnTo>
                <a:lnTo>
                  <a:pt x="5202" y="975"/>
                </a:lnTo>
                <a:lnTo>
                  <a:pt x="5193" y="975"/>
                </a:lnTo>
                <a:lnTo>
                  <a:pt x="5187" y="975"/>
                </a:lnTo>
                <a:lnTo>
                  <a:pt x="5193" y="968"/>
                </a:lnTo>
                <a:lnTo>
                  <a:pt x="5193" y="961"/>
                </a:lnTo>
                <a:lnTo>
                  <a:pt x="5187" y="953"/>
                </a:lnTo>
                <a:lnTo>
                  <a:pt x="5187" y="946"/>
                </a:lnTo>
                <a:lnTo>
                  <a:pt x="5180" y="939"/>
                </a:lnTo>
                <a:lnTo>
                  <a:pt x="5171" y="930"/>
                </a:lnTo>
                <a:lnTo>
                  <a:pt x="5171" y="924"/>
                </a:lnTo>
                <a:lnTo>
                  <a:pt x="5164" y="930"/>
                </a:lnTo>
                <a:lnTo>
                  <a:pt x="5157" y="939"/>
                </a:lnTo>
                <a:lnTo>
                  <a:pt x="5151" y="939"/>
                </a:lnTo>
                <a:lnTo>
                  <a:pt x="5142" y="939"/>
                </a:lnTo>
                <a:lnTo>
                  <a:pt x="5135" y="946"/>
                </a:lnTo>
                <a:lnTo>
                  <a:pt x="5135" y="953"/>
                </a:lnTo>
                <a:lnTo>
                  <a:pt x="5128" y="953"/>
                </a:lnTo>
                <a:lnTo>
                  <a:pt x="5128" y="961"/>
                </a:lnTo>
                <a:lnTo>
                  <a:pt x="5120" y="961"/>
                </a:lnTo>
                <a:lnTo>
                  <a:pt x="5113" y="961"/>
                </a:lnTo>
                <a:lnTo>
                  <a:pt x="5106" y="961"/>
                </a:lnTo>
                <a:lnTo>
                  <a:pt x="5097" y="961"/>
                </a:lnTo>
                <a:lnTo>
                  <a:pt x="5090" y="961"/>
                </a:lnTo>
                <a:lnTo>
                  <a:pt x="5084" y="961"/>
                </a:lnTo>
                <a:lnTo>
                  <a:pt x="5075" y="961"/>
                </a:lnTo>
                <a:lnTo>
                  <a:pt x="5068" y="961"/>
                </a:lnTo>
                <a:lnTo>
                  <a:pt x="5068" y="968"/>
                </a:lnTo>
                <a:lnTo>
                  <a:pt x="5068" y="975"/>
                </a:lnTo>
                <a:lnTo>
                  <a:pt x="5075" y="975"/>
                </a:lnTo>
                <a:lnTo>
                  <a:pt x="5075" y="982"/>
                </a:lnTo>
                <a:lnTo>
                  <a:pt x="5075" y="991"/>
                </a:lnTo>
                <a:lnTo>
                  <a:pt x="5075" y="997"/>
                </a:lnTo>
                <a:lnTo>
                  <a:pt x="5068" y="997"/>
                </a:lnTo>
                <a:lnTo>
                  <a:pt x="5068" y="1004"/>
                </a:lnTo>
                <a:lnTo>
                  <a:pt x="5061" y="1004"/>
                </a:lnTo>
                <a:lnTo>
                  <a:pt x="5054" y="1004"/>
                </a:lnTo>
                <a:lnTo>
                  <a:pt x="5054" y="997"/>
                </a:lnTo>
                <a:lnTo>
                  <a:pt x="5054" y="991"/>
                </a:lnTo>
                <a:lnTo>
                  <a:pt x="5046" y="991"/>
                </a:lnTo>
                <a:lnTo>
                  <a:pt x="5032" y="1004"/>
                </a:lnTo>
                <a:lnTo>
                  <a:pt x="5039" y="1004"/>
                </a:lnTo>
                <a:lnTo>
                  <a:pt x="5046" y="1013"/>
                </a:lnTo>
                <a:lnTo>
                  <a:pt x="5046" y="1020"/>
                </a:lnTo>
                <a:lnTo>
                  <a:pt x="5039" y="1027"/>
                </a:lnTo>
                <a:lnTo>
                  <a:pt x="5039" y="1035"/>
                </a:lnTo>
                <a:lnTo>
                  <a:pt x="5032" y="1042"/>
                </a:lnTo>
                <a:lnTo>
                  <a:pt x="5023" y="1049"/>
                </a:lnTo>
                <a:lnTo>
                  <a:pt x="5017" y="1058"/>
                </a:lnTo>
                <a:lnTo>
                  <a:pt x="5001" y="1071"/>
                </a:lnTo>
                <a:lnTo>
                  <a:pt x="4987" y="1078"/>
                </a:lnTo>
                <a:lnTo>
                  <a:pt x="4987" y="1087"/>
                </a:lnTo>
                <a:lnTo>
                  <a:pt x="4972" y="1087"/>
                </a:lnTo>
                <a:lnTo>
                  <a:pt x="4965" y="1094"/>
                </a:lnTo>
                <a:lnTo>
                  <a:pt x="4958" y="1100"/>
                </a:lnTo>
                <a:lnTo>
                  <a:pt x="4950" y="1100"/>
                </a:lnTo>
                <a:lnTo>
                  <a:pt x="4936" y="1109"/>
                </a:lnTo>
                <a:lnTo>
                  <a:pt x="4936" y="1116"/>
                </a:lnTo>
                <a:lnTo>
                  <a:pt x="4936" y="1123"/>
                </a:lnTo>
                <a:lnTo>
                  <a:pt x="4927" y="1123"/>
                </a:lnTo>
                <a:lnTo>
                  <a:pt x="4920" y="1138"/>
                </a:lnTo>
                <a:lnTo>
                  <a:pt x="4914" y="1138"/>
                </a:lnTo>
                <a:lnTo>
                  <a:pt x="4905" y="1138"/>
                </a:lnTo>
                <a:lnTo>
                  <a:pt x="4876" y="1161"/>
                </a:lnTo>
                <a:lnTo>
                  <a:pt x="4854" y="1190"/>
                </a:lnTo>
                <a:lnTo>
                  <a:pt x="4824" y="1205"/>
                </a:lnTo>
                <a:lnTo>
                  <a:pt x="4809" y="1219"/>
                </a:lnTo>
                <a:lnTo>
                  <a:pt x="4795" y="1226"/>
                </a:lnTo>
                <a:lnTo>
                  <a:pt x="4787" y="1234"/>
                </a:lnTo>
                <a:lnTo>
                  <a:pt x="4780" y="1234"/>
                </a:lnTo>
                <a:lnTo>
                  <a:pt x="4773" y="1234"/>
                </a:lnTo>
                <a:lnTo>
                  <a:pt x="4764" y="1226"/>
                </a:lnTo>
                <a:lnTo>
                  <a:pt x="4757" y="1219"/>
                </a:lnTo>
                <a:lnTo>
                  <a:pt x="4757" y="1212"/>
                </a:lnTo>
                <a:lnTo>
                  <a:pt x="4764" y="1205"/>
                </a:lnTo>
                <a:lnTo>
                  <a:pt x="4773" y="1190"/>
                </a:lnTo>
                <a:lnTo>
                  <a:pt x="4787" y="1174"/>
                </a:lnTo>
                <a:lnTo>
                  <a:pt x="4802" y="1161"/>
                </a:lnTo>
                <a:lnTo>
                  <a:pt x="4824" y="1145"/>
                </a:lnTo>
                <a:lnTo>
                  <a:pt x="4840" y="1131"/>
                </a:lnTo>
                <a:lnTo>
                  <a:pt x="4876" y="1109"/>
                </a:lnTo>
                <a:lnTo>
                  <a:pt x="4883" y="1094"/>
                </a:lnTo>
                <a:lnTo>
                  <a:pt x="4898" y="1087"/>
                </a:lnTo>
                <a:lnTo>
                  <a:pt x="4927" y="1058"/>
                </a:lnTo>
                <a:lnTo>
                  <a:pt x="4958" y="1035"/>
                </a:lnTo>
                <a:lnTo>
                  <a:pt x="4987" y="1013"/>
                </a:lnTo>
                <a:lnTo>
                  <a:pt x="5017" y="991"/>
                </a:lnTo>
                <a:lnTo>
                  <a:pt x="5039" y="968"/>
                </a:lnTo>
                <a:lnTo>
                  <a:pt x="5054" y="953"/>
                </a:lnTo>
                <a:lnTo>
                  <a:pt x="5068" y="939"/>
                </a:lnTo>
                <a:lnTo>
                  <a:pt x="5075" y="930"/>
                </a:lnTo>
                <a:lnTo>
                  <a:pt x="5090" y="917"/>
                </a:lnTo>
                <a:lnTo>
                  <a:pt x="5097" y="917"/>
                </a:lnTo>
                <a:lnTo>
                  <a:pt x="5097" y="908"/>
                </a:lnTo>
                <a:lnTo>
                  <a:pt x="5106" y="908"/>
                </a:lnTo>
                <a:lnTo>
                  <a:pt x="5113" y="901"/>
                </a:lnTo>
                <a:lnTo>
                  <a:pt x="5113" y="894"/>
                </a:lnTo>
                <a:lnTo>
                  <a:pt x="5113" y="888"/>
                </a:lnTo>
                <a:lnTo>
                  <a:pt x="5120" y="879"/>
                </a:lnTo>
                <a:lnTo>
                  <a:pt x="5128" y="879"/>
                </a:lnTo>
                <a:lnTo>
                  <a:pt x="5135" y="872"/>
                </a:lnTo>
                <a:lnTo>
                  <a:pt x="5164" y="834"/>
                </a:lnTo>
                <a:close/>
                <a:moveTo>
                  <a:pt x="5135" y="1004"/>
                </a:moveTo>
                <a:lnTo>
                  <a:pt x="5135" y="997"/>
                </a:lnTo>
                <a:lnTo>
                  <a:pt x="5135" y="991"/>
                </a:lnTo>
                <a:lnTo>
                  <a:pt x="5142" y="991"/>
                </a:lnTo>
                <a:lnTo>
                  <a:pt x="5142" y="982"/>
                </a:lnTo>
                <a:lnTo>
                  <a:pt x="5151" y="982"/>
                </a:lnTo>
                <a:lnTo>
                  <a:pt x="5157" y="982"/>
                </a:lnTo>
                <a:lnTo>
                  <a:pt x="5164" y="991"/>
                </a:lnTo>
                <a:lnTo>
                  <a:pt x="5164" y="997"/>
                </a:lnTo>
                <a:lnTo>
                  <a:pt x="5164" y="1004"/>
                </a:lnTo>
                <a:lnTo>
                  <a:pt x="5164" y="1020"/>
                </a:lnTo>
                <a:lnTo>
                  <a:pt x="5171" y="1027"/>
                </a:lnTo>
                <a:lnTo>
                  <a:pt x="5171" y="1035"/>
                </a:lnTo>
                <a:lnTo>
                  <a:pt x="5171" y="1042"/>
                </a:lnTo>
                <a:lnTo>
                  <a:pt x="5164" y="1042"/>
                </a:lnTo>
                <a:lnTo>
                  <a:pt x="5157" y="1042"/>
                </a:lnTo>
                <a:lnTo>
                  <a:pt x="5151" y="1035"/>
                </a:lnTo>
                <a:lnTo>
                  <a:pt x="5142" y="1027"/>
                </a:lnTo>
                <a:lnTo>
                  <a:pt x="5142" y="1020"/>
                </a:lnTo>
                <a:lnTo>
                  <a:pt x="5142" y="1013"/>
                </a:lnTo>
                <a:lnTo>
                  <a:pt x="5135" y="1004"/>
                </a:lnTo>
                <a:close/>
                <a:moveTo>
                  <a:pt x="5120" y="1116"/>
                </a:moveTo>
                <a:lnTo>
                  <a:pt x="5120" y="1100"/>
                </a:lnTo>
                <a:lnTo>
                  <a:pt x="5120" y="1094"/>
                </a:lnTo>
                <a:lnTo>
                  <a:pt x="5113" y="1087"/>
                </a:lnTo>
                <a:lnTo>
                  <a:pt x="5113" y="1078"/>
                </a:lnTo>
                <a:lnTo>
                  <a:pt x="5113" y="1071"/>
                </a:lnTo>
                <a:lnTo>
                  <a:pt x="5113" y="1058"/>
                </a:lnTo>
                <a:lnTo>
                  <a:pt x="5113" y="1049"/>
                </a:lnTo>
                <a:lnTo>
                  <a:pt x="5113" y="1042"/>
                </a:lnTo>
                <a:lnTo>
                  <a:pt x="5106" y="1049"/>
                </a:lnTo>
                <a:lnTo>
                  <a:pt x="5097" y="1058"/>
                </a:lnTo>
                <a:lnTo>
                  <a:pt x="5090" y="1058"/>
                </a:lnTo>
                <a:lnTo>
                  <a:pt x="5084" y="1049"/>
                </a:lnTo>
                <a:lnTo>
                  <a:pt x="5075" y="1049"/>
                </a:lnTo>
                <a:lnTo>
                  <a:pt x="5075" y="1042"/>
                </a:lnTo>
                <a:lnTo>
                  <a:pt x="5075" y="1035"/>
                </a:lnTo>
                <a:lnTo>
                  <a:pt x="5075" y="1027"/>
                </a:lnTo>
                <a:lnTo>
                  <a:pt x="5084" y="1020"/>
                </a:lnTo>
                <a:lnTo>
                  <a:pt x="5084" y="1013"/>
                </a:lnTo>
                <a:lnTo>
                  <a:pt x="5090" y="1004"/>
                </a:lnTo>
                <a:lnTo>
                  <a:pt x="5090" y="997"/>
                </a:lnTo>
                <a:lnTo>
                  <a:pt x="5097" y="997"/>
                </a:lnTo>
                <a:lnTo>
                  <a:pt x="5106" y="997"/>
                </a:lnTo>
                <a:lnTo>
                  <a:pt x="5106" y="1004"/>
                </a:lnTo>
                <a:lnTo>
                  <a:pt x="5113" y="1004"/>
                </a:lnTo>
                <a:lnTo>
                  <a:pt x="5113" y="1013"/>
                </a:lnTo>
                <a:lnTo>
                  <a:pt x="5113" y="1020"/>
                </a:lnTo>
                <a:lnTo>
                  <a:pt x="5113" y="1027"/>
                </a:lnTo>
                <a:lnTo>
                  <a:pt x="5120" y="1035"/>
                </a:lnTo>
                <a:lnTo>
                  <a:pt x="5128" y="1049"/>
                </a:lnTo>
                <a:lnTo>
                  <a:pt x="5128" y="1058"/>
                </a:lnTo>
                <a:lnTo>
                  <a:pt x="5135" y="1064"/>
                </a:lnTo>
                <a:lnTo>
                  <a:pt x="5135" y="1071"/>
                </a:lnTo>
                <a:lnTo>
                  <a:pt x="5135" y="1087"/>
                </a:lnTo>
                <a:lnTo>
                  <a:pt x="5135" y="1094"/>
                </a:lnTo>
                <a:lnTo>
                  <a:pt x="5142" y="1100"/>
                </a:lnTo>
                <a:lnTo>
                  <a:pt x="5142" y="1116"/>
                </a:lnTo>
                <a:lnTo>
                  <a:pt x="5135" y="1116"/>
                </a:lnTo>
                <a:lnTo>
                  <a:pt x="5135" y="1123"/>
                </a:lnTo>
                <a:lnTo>
                  <a:pt x="5128" y="1131"/>
                </a:lnTo>
                <a:lnTo>
                  <a:pt x="5120" y="1131"/>
                </a:lnTo>
                <a:lnTo>
                  <a:pt x="5120" y="1123"/>
                </a:lnTo>
                <a:lnTo>
                  <a:pt x="5128" y="1123"/>
                </a:lnTo>
                <a:lnTo>
                  <a:pt x="5128" y="1116"/>
                </a:lnTo>
                <a:lnTo>
                  <a:pt x="5120" y="1116"/>
                </a:lnTo>
                <a:close/>
                <a:moveTo>
                  <a:pt x="5054" y="1100"/>
                </a:moveTo>
                <a:lnTo>
                  <a:pt x="5046" y="1100"/>
                </a:lnTo>
                <a:lnTo>
                  <a:pt x="5046" y="1094"/>
                </a:lnTo>
                <a:lnTo>
                  <a:pt x="5054" y="1100"/>
                </a:lnTo>
                <a:close/>
                <a:moveTo>
                  <a:pt x="5023" y="1123"/>
                </a:moveTo>
                <a:lnTo>
                  <a:pt x="5023" y="1131"/>
                </a:lnTo>
                <a:lnTo>
                  <a:pt x="5010" y="1131"/>
                </a:lnTo>
                <a:lnTo>
                  <a:pt x="5010" y="1123"/>
                </a:lnTo>
                <a:lnTo>
                  <a:pt x="5017" y="1123"/>
                </a:lnTo>
                <a:lnTo>
                  <a:pt x="5023" y="1123"/>
                </a:lnTo>
                <a:close/>
                <a:moveTo>
                  <a:pt x="4847" y="1463"/>
                </a:moveTo>
                <a:lnTo>
                  <a:pt x="4854" y="1463"/>
                </a:lnTo>
                <a:lnTo>
                  <a:pt x="4854" y="1470"/>
                </a:lnTo>
                <a:lnTo>
                  <a:pt x="4847" y="1470"/>
                </a:lnTo>
                <a:lnTo>
                  <a:pt x="4840" y="1470"/>
                </a:lnTo>
                <a:lnTo>
                  <a:pt x="4840" y="1463"/>
                </a:lnTo>
                <a:lnTo>
                  <a:pt x="4847" y="1463"/>
                </a:lnTo>
                <a:close/>
                <a:moveTo>
                  <a:pt x="4677" y="1507"/>
                </a:moveTo>
                <a:lnTo>
                  <a:pt x="4603" y="1537"/>
                </a:lnTo>
                <a:lnTo>
                  <a:pt x="4520" y="1574"/>
                </a:lnTo>
                <a:lnTo>
                  <a:pt x="4484" y="1588"/>
                </a:lnTo>
                <a:lnTo>
                  <a:pt x="4447" y="1602"/>
                </a:lnTo>
                <a:lnTo>
                  <a:pt x="4447" y="1603"/>
                </a:lnTo>
                <a:lnTo>
                  <a:pt x="4440" y="1603"/>
                </a:lnTo>
                <a:lnTo>
                  <a:pt x="4447" y="1602"/>
                </a:lnTo>
                <a:lnTo>
                  <a:pt x="4447" y="1597"/>
                </a:lnTo>
                <a:lnTo>
                  <a:pt x="4462" y="1588"/>
                </a:lnTo>
                <a:lnTo>
                  <a:pt x="4469" y="1581"/>
                </a:lnTo>
                <a:lnTo>
                  <a:pt x="4476" y="1574"/>
                </a:lnTo>
                <a:lnTo>
                  <a:pt x="4491" y="1566"/>
                </a:lnTo>
                <a:lnTo>
                  <a:pt x="4498" y="1552"/>
                </a:lnTo>
                <a:lnTo>
                  <a:pt x="4520" y="1537"/>
                </a:lnTo>
                <a:lnTo>
                  <a:pt x="4520" y="1530"/>
                </a:lnTo>
                <a:lnTo>
                  <a:pt x="4536" y="1523"/>
                </a:lnTo>
                <a:lnTo>
                  <a:pt x="4543" y="1514"/>
                </a:lnTo>
                <a:lnTo>
                  <a:pt x="4543" y="1507"/>
                </a:lnTo>
                <a:lnTo>
                  <a:pt x="4536" y="1500"/>
                </a:lnTo>
                <a:lnTo>
                  <a:pt x="4529" y="1500"/>
                </a:lnTo>
                <a:lnTo>
                  <a:pt x="4529" y="1492"/>
                </a:lnTo>
                <a:lnTo>
                  <a:pt x="4536" y="1492"/>
                </a:lnTo>
                <a:lnTo>
                  <a:pt x="4536" y="1485"/>
                </a:lnTo>
                <a:lnTo>
                  <a:pt x="4550" y="1478"/>
                </a:lnTo>
                <a:lnTo>
                  <a:pt x="4558" y="1470"/>
                </a:lnTo>
                <a:lnTo>
                  <a:pt x="4565" y="1478"/>
                </a:lnTo>
                <a:lnTo>
                  <a:pt x="4581" y="1478"/>
                </a:lnTo>
                <a:lnTo>
                  <a:pt x="4587" y="1478"/>
                </a:lnTo>
                <a:lnTo>
                  <a:pt x="4594" y="1478"/>
                </a:lnTo>
                <a:lnTo>
                  <a:pt x="4603" y="1478"/>
                </a:lnTo>
                <a:lnTo>
                  <a:pt x="4617" y="1470"/>
                </a:lnTo>
                <a:lnTo>
                  <a:pt x="4625" y="1463"/>
                </a:lnTo>
                <a:lnTo>
                  <a:pt x="4632" y="1463"/>
                </a:lnTo>
                <a:lnTo>
                  <a:pt x="4646" y="1449"/>
                </a:lnTo>
                <a:lnTo>
                  <a:pt x="4661" y="1434"/>
                </a:lnTo>
                <a:lnTo>
                  <a:pt x="4677" y="1418"/>
                </a:lnTo>
                <a:lnTo>
                  <a:pt x="4684" y="1418"/>
                </a:lnTo>
                <a:lnTo>
                  <a:pt x="4690" y="1411"/>
                </a:lnTo>
                <a:lnTo>
                  <a:pt x="4684" y="1411"/>
                </a:lnTo>
                <a:lnTo>
                  <a:pt x="4677" y="1411"/>
                </a:lnTo>
                <a:lnTo>
                  <a:pt x="4668" y="1411"/>
                </a:lnTo>
                <a:lnTo>
                  <a:pt x="4654" y="1418"/>
                </a:lnTo>
                <a:lnTo>
                  <a:pt x="4646" y="1418"/>
                </a:lnTo>
                <a:lnTo>
                  <a:pt x="4646" y="1411"/>
                </a:lnTo>
                <a:lnTo>
                  <a:pt x="4646" y="1404"/>
                </a:lnTo>
                <a:lnTo>
                  <a:pt x="4654" y="1396"/>
                </a:lnTo>
                <a:lnTo>
                  <a:pt x="4661" y="1389"/>
                </a:lnTo>
                <a:lnTo>
                  <a:pt x="4668" y="1382"/>
                </a:lnTo>
                <a:lnTo>
                  <a:pt x="4677" y="1382"/>
                </a:lnTo>
                <a:lnTo>
                  <a:pt x="4699" y="1367"/>
                </a:lnTo>
                <a:lnTo>
                  <a:pt x="4699" y="1375"/>
                </a:lnTo>
                <a:lnTo>
                  <a:pt x="4699" y="1382"/>
                </a:lnTo>
                <a:lnTo>
                  <a:pt x="4699" y="1389"/>
                </a:lnTo>
                <a:lnTo>
                  <a:pt x="4706" y="1396"/>
                </a:lnTo>
                <a:lnTo>
                  <a:pt x="4713" y="1396"/>
                </a:lnTo>
                <a:lnTo>
                  <a:pt x="4721" y="1389"/>
                </a:lnTo>
                <a:lnTo>
                  <a:pt x="4728" y="1382"/>
                </a:lnTo>
                <a:lnTo>
                  <a:pt x="4735" y="1375"/>
                </a:lnTo>
                <a:lnTo>
                  <a:pt x="4744" y="1375"/>
                </a:lnTo>
                <a:lnTo>
                  <a:pt x="4750" y="1375"/>
                </a:lnTo>
                <a:lnTo>
                  <a:pt x="4757" y="1367"/>
                </a:lnTo>
                <a:lnTo>
                  <a:pt x="4764" y="1367"/>
                </a:lnTo>
                <a:lnTo>
                  <a:pt x="4764" y="1360"/>
                </a:lnTo>
                <a:lnTo>
                  <a:pt x="4773" y="1360"/>
                </a:lnTo>
                <a:lnTo>
                  <a:pt x="4780" y="1360"/>
                </a:lnTo>
                <a:lnTo>
                  <a:pt x="4780" y="1367"/>
                </a:lnTo>
                <a:lnTo>
                  <a:pt x="4787" y="1375"/>
                </a:lnTo>
                <a:lnTo>
                  <a:pt x="4795" y="1382"/>
                </a:lnTo>
                <a:lnTo>
                  <a:pt x="4795" y="1389"/>
                </a:lnTo>
                <a:lnTo>
                  <a:pt x="4795" y="1411"/>
                </a:lnTo>
                <a:lnTo>
                  <a:pt x="4795" y="1427"/>
                </a:lnTo>
                <a:lnTo>
                  <a:pt x="4802" y="1434"/>
                </a:lnTo>
                <a:lnTo>
                  <a:pt x="4802" y="1440"/>
                </a:lnTo>
                <a:lnTo>
                  <a:pt x="4802" y="1449"/>
                </a:lnTo>
                <a:lnTo>
                  <a:pt x="4795" y="1449"/>
                </a:lnTo>
                <a:lnTo>
                  <a:pt x="4787" y="1456"/>
                </a:lnTo>
                <a:lnTo>
                  <a:pt x="4773" y="1456"/>
                </a:lnTo>
                <a:lnTo>
                  <a:pt x="4764" y="1463"/>
                </a:lnTo>
                <a:lnTo>
                  <a:pt x="4757" y="1463"/>
                </a:lnTo>
                <a:lnTo>
                  <a:pt x="4757" y="1470"/>
                </a:lnTo>
                <a:lnTo>
                  <a:pt x="4677" y="1507"/>
                </a:lnTo>
                <a:close/>
                <a:moveTo>
                  <a:pt x="4757" y="1552"/>
                </a:moveTo>
                <a:lnTo>
                  <a:pt x="4757" y="1559"/>
                </a:lnTo>
                <a:lnTo>
                  <a:pt x="4750" y="1559"/>
                </a:lnTo>
                <a:lnTo>
                  <a:pt x="4750" y="1552"/>
                </a:lnTo>
                <a:lnTo>
                  <a:pt x="4757" y="1552"/>
                </a:lnTo>
                <a:close/>
                <a:moveTo>
                  <a:pt x="4735" y="1566"/>
                </a:moveTo>
                <a:lnTo>
                  <a:pt x="4735" y="1581"/>
                </a:lnTo>
                <a:lnTo>
                  <a:pt x="4728" y="1581"/>
                </a:lnTo>
                <a:lnTo>
                  <a:pt x="4728" y="1574"/>
                </a:lnTo>
                <a:lnTo>
                  <a:pt x="4735" y="1566"/>
                </a:lnTo>
                <a:close/>
                <a:moveTo>
                  <a:pt x="4587" y="1655"/>
                </a:moveTo>
                <a:lnTo>
                  <a:pt x="4581" y="1655"/>
                </a:lnTo>
                <a:lnTo>
                  <a:pt x="4565" y="1655"/>
                </a:lnTo>
                <a:lnTo>
                  <a:pt x="4565" y="1648"/>
                </a:lnTo>
                <a:lnTo>
                  <a:pt x="4565" y="1640"/>
                </a:lnTo>
                <a:lnTo>
                  <a:pt x="4572" y="1640"/>
                </a:lnTo>
                <a:lnTo>
                  <a:pt x="4581" y="1648"/>
                </a:lnTo>
                <a:lnTo>
                  <a:pt x="4587" y="1655"/>
                </a:lnTo>
                <a:close/>
                <a:moveTo>
                  <a:pt x="4357" y="2069"/>
                </a:moveTo>
                <a:lnTo>
                  <a:pt x="4350" y="2069"/>
                </a:lnTo>
                <a:lnTo>
                  <a:pt x="4344" y="2069"/>
                </a:lnTo>
                <a:lnTo>
                  <a:pt x="4344" y="2062"/>
                </a:lnTo>
                <a:lnTo>
                  <a:pt x="4335" y="2062"/>
                </a:lnTo>
                <a:lnTo>
                  <a:pt x="4328" y="2062"/>
                </a:lnTo>
                <a:lnTo>
                  <a:pt x="4328" y="2069"/>
                </a:lnTo>
                <a:lnTo>
                  <a:pt x="4328" y="2076"/>
                </a:lnTo>
                <a:lnTo>
                  <a:pt x="4321" y="2076"/>
                </a:lnTo>
                <a:lnTo>
                  <a:pt x="4314" y="2076"/>
                </a:lnTo>
                <a:lnTo>
                  <a:pt x="4306" y="2076"/>
                </a:lnTo>
                <a:lnTo>
                  <a:pt x="4299" y="2076"/>
                </a:lnTo>
                <a:lnTo>
                  <a:pt x="4292" y="2069"/>
                </a:lnTo>
                <a:lnTo>
                  <a:pt x="4292" y="2062"/>
                </a:lnTo>
                <a:lnTo>
                  <a:pt x="4292" y="2053"/>
                </a:lnTo>
                <a:lnTo>
                  <a:pt x="4299" y="2046"/>
                </a:lnTo>
                <a:lnTo>
                  <a:pt x="4314" y="2040"/>
                </a:lnTo>
                <a:lnTo>
                  <a:pt x="4321" y="2040"/>
                </a:lnTo>
                <a:lnTo>
                  <a:pt x="4321" y="2033"/>
                </a:lnTo>
                <a:lnTo>
                  <a:pt x="4314" y="2024"/>
                </a:lnTo>
                <a:lnTo>
                  <a:pt x="4306" y="2024"/>
                </a:lnTo>
                <a:lnTo>
                  <a:pt x="4299" y="2024"/>
                </a:lnTo>
                <a:lnTo>
                  <a:pt x="4284" y="2033"/>
                </a:lnTo>
                <a:lnTo>
                  <a:pt x="4277" y="2033"/>
                </a:lnTo>
                <a:lnTo>
                  <a:pt x="4277" y="2024"/>
                </a:lnTo>
                <a:lnTo>
                  <a:pt x="4284" y="2017"/>
                </a:lnTo>
                <a:lnTo>
                  <a:pt x="4299" y="2017"/>
                </a:lnTo>
                <a:lnTo>
                  <a:pt x="4314" y="2017"/>
                </a:lnTo>
                <a:lnTo>
                  <a:pt x="4321" y="2017"/>
                </a:lnTo>
                <a:lnTo>
                  <a:pt x="4335" y="2010"/>
                </a:lnTo>
                <a:lnTo>
                  <a:pt x="4357" y="2002"/>
                </a:lnTo>
                <a:lnTo>
                  <a:pt x="4388" y="1995"/>
                </a:lnTo>
                <a:lnTo>
                  <a:pt x="4417" y="1995"/>
                </a:lnTo>
                <a:lnTo>
                  <a:pt x="4440" y="1988"/>
                </a:lnTo>
                <a:lnTo>
                  <a:pt x="4469" y="1988"/>
                </a:lnTo>
                <a:lnTo>
                  <a:pt x="4498" y="1988"/>
                </a:lnTo>
                <a:lnTo>
                  <a:pt x="4520" y="1988"/>
                </a:lnTo>
                <a:lnTo>
                  <a:pt x="4550" y="1988"/>
                </a:lnTo>
                <a:lnTo>
                  <a:pt x="4558" y="1995"/>
                </a:lnTo>
                <a:lnTo>
                  <a:pt x="4565" y="1995"/>
                </a:lnTo>
                <a:lnTo>
                  <a:pt x="4587" y="2002"/>
                </a:lnTo>
                <a:lnTo>
                  <a:pt x="4594" y="2002"/>
                </a:lnTo>
                <a:lnTo>
                  <a:pt x="4603" y="2010"/>
                </a:lnTo>
                <a:lnTo>
                  <a:pt x="4610" y="2017"/>
                </a:lnTo>
                <a:lnTo>
                  <a:pt x="4610" y="2024"/>
                </a:lnTo>
                <a:lnTo>
                  <a:pt x="4594" y="2024"/>
                </a:lnTo>
                <a:lnTo>
                  <a:pt x="4587" y="2017"/>
                </a:lnTo>
                <a:lnTo>
                  <a:pt x="4572" y="2017"/>
                </a:lnTo>
                <a:lnTo>
                  <a:pt x="4558" y="2010"/>
                </a:lnTo>
                <a:lnTo>
                  <a:pt x="4550" y="2010"/>
                </a:lnTo>
                <a:lnTo>
                  <a:pt x="4543" y="2010"/>
                </a:lnTo>
                <a:lnTo>
                  <a:pt x="4520" y="2010"/>
                </a:lnTo>
                <a:lnTo>
                  <a:pt x="4491" y="2010"/>
                </a:lnTo>
                <a:lnTo>
                  <a:pt x="4484" y="2010"/>
                </a:lnTo>
                <a:lnTo>
                  <a:pt x="4469" y="2010"/>
                </a:lnTo>
                <a:lnTo>
                  <a:pt x="4462" y="2010"/>
                </a:lnTo>
                <a:lnTo>
                  <a:pt x="4447" y="2017"/>
                </a:lnTo>
                <a:lnTo>
                  <a:pt x="4440" y="2017"/>
                </a:lnTo>
                <a:lnTo>
                  <a:pt x="4424" y="2017"/>
                </a:lnTo>
                <a:lnTo>
                  <a:pt x="4417" y="2024"/>
                </a:lnTo>
                <a:lnTo>
                  <a:pt x="4411" y="2024"/>
                </a:lnTo>
                <a:lnTo>
                  <a:pt x="4395" y="2040"/>
                </a:lnTo>
                <a:lnTo>
                  <a:pt x="4388" y="2040"/>
                </a:lnTo>
                <a:lnTo>
                  <a:pt x="4380" y="2046"/>
                </a:lnTo>
                <a:lnTo>
                  <a:pt x="4373" y="2040"/>
                </a:lnTo>
                <a:lnTo>
                  <a:pt x="4366" y="2040"/>
                </a:lnTo>
                <a:lnTo>
                  <a:pt x="4357" y="2040"/>
                </a:lnTo>
                <a:lnTo>
                  <a:pt x="4350" y="2046"/>
                </a:lnTo>
                <a:lnTo>
                  <a:pt x="4357" y="2069"/>
                </a:lnTo>
                <a:close/>
                <a:moveTo>
                  <a:pt x="4270" y="1995"/>
                </a:moveTo>
                <a:lnTo>
                  <a:pt x="4270" y="1988"/>
                </a:lnTo>
                <a:lnTo>
                  <a:pt x="4277" y="1988"/>
                </a:lnTo>
                <a:lnTo>
                  <a:pt x="4284" y="1988"/>
                </a:lnTo>
                <a:lnTo>
                  <a:pt x="4284" y="1995"/>
                </a:lnTo>
                <a:lnTo>
                  <a:pt x="4270" y="1995"/>
                </a:lnTo>
                <a:close/>
                <a:moveTo>
                  <a:pt x="4314" y="1950"/>
                </a:moveTo>
                <a:lnTo>
                  <a:pt x="4299" y="1943"/>
                </a:lnTo>
                <a:lnTo>
                  <a:pt x="4306" y="1943"/>
                </a:lnTo>
                <a:lnTo>
                  <a:pt x="4314" y="1943"/>
                </a:lnTo>
                <a:lnTo>
                  <a:pt x="4321" y="1950"/>
                </a:lnTo>
                <a:lnTo>
                  <a:pt x="4328" y="1950"/>
                </a:lnTo>
                <a:lnTo>
                  <a:pt x="4335" y="1950"/>
                </a:lnTo>
                <a:lnTo>
                  <a:pt x="4344" y="1943"/>
                </a:lnTo>
                <a:lnTo>
                  <a:pt x="4344" y="1937"/>
                </a:lnTo>
                <a:lnTo>
                  <a:pt x="4344" y="1928"/>
                </a:lnTo>
                <a:lnTo>
                  <a:pt x="4350" y="1928"/>
                </a:lnTo>
                <a:lnTo>
                  <a:pt x="4357" y="1921"/>
                </a:lnTo>
                <a:lnTo>
                  <a:pt x="4357" y="1937"/>
                </a:lnTo>
                <a:lnTo>
                  <a:pt x="4357" y="1943"/>
                </a:lnTo>
                <a:lnTo>
                  <a:pt x="4344" y="1950"/>
                </a:lnTo>
                <a:lnTo>
                  <a:pt x="4344" y="1957"/>
                </a:lnTo>
                <a:lnTo>
                  <a:pt x="4335" y="1966"/>
                </a:lnTo>
                <a:lnTo>
                  <a:pt x="4328" y="1966"/>
                </a:lnTo>
                <a:lnTo>
                  <a:pt x="4321" y="1966"/>
                </a:lnTo>
                <a:lnTo>
                  <a:pt x="4321" y="1957"/>
                </a:lnTo>
                <a:lnTo>
                  <a:pt x="4314" y="1950"/>
                </a:lnTo>
                <a:close/>
                <a:moveTo>
                  <a:pt x="4469" y="1552"/>
                </a:moveTo>
                <a:lnTo>
                  <a:pt x="4476" y="1545"/>
                </a:lnTo>
                <a:lnTo>
                  <a:pt x="4476" y="1552"/>
                </a:lnTo>
                <a:lnTo>
                  <a:pt x="4469" y="1552"/>
                </a:lnTo>
                <a:close/>
                <a:moveTo>
                  <a:pt x="4587" y="1456"/>
                </a:moveTo>
                <a:lnTo>
                  <a:pt x="4587" y="1449"/>
                </a:lnTo>
                <a:lnTo>
                  <a:pt x="4594" y="1449"/>
                </a:lnTo>
                <a:lnTo>
                  <a:pt x="4587" y="1456"/>
                </a:lnTo>
                <a:close/>
                <a:moveTo>
                  <a:pt x="4721" y="1315"/>
                </a:moveTo>
                <a:lnTo>
                  <a:pt x="4728" y="1322"/>
                </a:lnTo>
                <a:lnTo>
                  <a:pt x="4735" y="1322"/>
                </a:lnTo>
                <a:lnTo>
                  <a:pt x="4735" y="1315"/>
                </a:lnTo>
                <a:lnTo>
                  <a:pt x="4744" y="1308"/>
                </a:lnTo>
                <a:lnTo>
                  <a:pt x="4744" y="1322"/>
                </a:lnTo>
                <a:lnTo>
                  <a:pt x="4750" y="1322"/>
                </a:lnTo>
                <a:lnTo>
                  <a:pt x="4757" y="1322"/>
                </a:lnTo>
                <a:lnTo>
                  <a:pt x="4764" y="1322"/>
                </a:lnTo>
                <a:lnTo>
                  <a:pt x="4764" y="1331"/>
                </a:lnTo>
                <a:lnTo>
                  <a:pt x="4773" y="1322"/>
                </a:lnTo>
                <a:lnTo>
                  <a:pt x="4764" y="1315"/>
                </a:lnTo>
                <a:lnTo>
                  <a:pt x="4764" y="1308"/>
                </a:lnTo>
                <a:lnTo>
                  <a:pt x="4773" y="1301"/>
                </a:lnTo>
                <a:lnTo>
                  <a:pt x="4764" y="1293"/>
                </a:lnTo>
                <a:lnTo>
                  <a:pt x="4757" y="1293"/>
                </a:lnTo>
                <a:lnTo>
                  <a:pt x="4750" y="1293"/>
                </a:lnTo>
                <a:lnTo>
                  <a:pt x="4750" y="1286"/>
                </a:lnTo>
                <a:lnTo>
                  <a:pt x="4757" y="1286"/>
                </a:lnTo>
                <a:lnTo>
                  <a:pt x="4757" y="1279"/>
                </a:lnTo>
                <a:lnTo>
                  <a:pt x="4764" y="1286"/>
                </a:lnTo>
                <a:lnTo>
                  <a:pt x="4773" y="1286"/>
                </a:lnTo>
                <a:lnTo>
                  <a:pt x="4787" y="1293"/>
                </a:lnTo>
                <a:lnTo>
                  <a:pt x="4787" y="1301"/>
                </a:lnTo>
                <a:lnTo>
                  <a:pt x="4780" y="1308"/>
                </a:lnTo>
                <a:lnTo>
                  <a:pt x="4787" y="1308"/>
                </a:lnTo>
                <a:lnTo>
                  <a:pt x="4787" y="1315"/>
                </a:lnTo>
                <a:lnTo>
                  <a:pt x="4787" y="1322"/>
                </a:lnTo>
                <a:lnTo>
                  <a:pt x="4795" y="1331"/>
                </a:lnTo>
                <a:lnTo>
                  <a:pt x="4780" y="1331"/>
                </a:lnTo>
                <a:lnTo>
                  <a:pt x="4773" y="1337"/>
                </a:lnTo>
                <a:lnTo>
                  <a:pt x="4764" y="1337"/>
                </a:lnTo>
                <a:lnTo>
                  <a:pt x="4757" y="1344"/>
                </a:lnTo>
                <a:lnTo>
                  <a:pt x="4750" y="1353"/>
                </a:lnTo>
                <a:lnTo>
                  <a:pt x="4744" y="1353"/>
                </a:lnTo>
                <a:lnTo>
                  <a:pt x="4735" y="1353"/>
                </a:lnTo>
                <a:lnTo>
                  <a:pt x="4721" y="1337"/>
                </a:lnTo>
                <a:lnTo>
                  <a:pt x="4713" y="1331"/>
                </a:lnTo>
                <a:lnTo>
                  <a:pt x="4706" y="1322"/>
                </a:lnTo>
                <a:lnTo>
                  <a:pt x="4706" y="1315"/>
                </a:lnTo>
                <a:lnTo>
                  <a:pt x="4699" y="1308"/>
                </a:lnTo>
                <a:lnTo>
                  <a:pt x="4699" y="1301"/>
                </a:lnTo>
                <a:lnTo>
                  <a:pt x="4699" y="1293"/>
                </a:lnTo>
                <a:lnTo>
                  <a:pt x="4699" y="1286"/>
                </a:lnTo>
                <a:lnTo>
                  <a:pt x="4706" y="1279"/>
                </a:lnTo>
                <a:lnTo>
                  <a:pt x="4713" y="1279"/>
                </a:lnTo>
                <a:lnTo>
                  <a:pt x="4721" y="1279"/>
                </a:lnTo>
                <a:lnTo>
                  <a:pt x="4721" y="1286"/>
                </a:lnTo>
                <a:lnTo>
                  <a:pt x="4721" y="1293"/>
                </a:lnTo>
                <a:lnTo>
                  <a:pt x="4721" y="1301"/>
                </a:lnTo>
                <a:lnTo>
                  <a:pt x="4721" y="1308"/>
                </a:lnTo>
                <a:lnTo>
                  <a:pt x="4713" y="1315"/>
                </a:lnTo>
                <a:lnTo>
                  <a:pt x="4721" y="1315"/>
                </a:lnTo>
                <a:close/>
                <a:moveTo>
                  <a:pt x="4905" y="939"/>
                </a:moveTo>
                <a:lnTo>
                  <a:pt x="4905" y="924"/>
                </a:lnTo>
                <a:lnTo>
                  <a:pt x="4914" y="924"/>
                </a:lnTo>
                <a:lnTo>
                  <a:pt x="4920" y="924"/>
                </a:lnTo>
                <a:lnTo>
                  <a:pt x="4927" y="924"/>
                </a:lnTo>
                <a:lnTo>
                  <a:pt x="4927" y="930"/>
                </a:lnTo>
                <a:lnTo>
                  <a:pt x="4905" y="939"/>
                </a:lnTo>
                <a:close/>
                <a:moveTo>
                  <a:pt x="5068" y="783"/>
                </a:moveTo>
                <a:lnTo>
                  <a:pt x="5068" y="791"/>
                </a:lnTo>
                <a:lnTo>
                  <a:pt x="5068" y="805"/>
                </a:lnTo>
                <a:lnTo>
                  <a:pt x="5061" y="805"/>
                </a:lnTo>
                <a:lnTo>
                  <a:pt x="5061" y="798"/>
                </a:lnTo>
                <a:lnTo>
                  <a:pt x="5061" y="791"/>
                </a:lnTo>
                <a:lnTo>
                  <a:pt x="5061" y="783"/>
                </a:lnTo>
                <a:lnTo>
                  <a:pt x="5054" y="776"/>
                </a:lnTo>
                <a:lnTo>
                  <a:pt x="5046" y="769"/>
                </a:lnTo>
                <a:lnTo>
                  <a:pt x="5046" y="761"/>
                </a:lnTo>
                <a:lnTo>
                  <a:pt x="5054" y="769"/>
                </a:lnTo>
                <a:lnTo>
                  <a:pt x="5061" y="769"/>
                </a:lnTo>
                <a:lnTo>
                  <a:pt x="5061" y="776"/>
                </a:lnTo>
                <a:lnTo>
                  <a:pt x="5068" y="783"/>
                </a:lnTo>
                <a:close/>
                <a:moveTo>
                  <a:pt x="5120" y="414"/>
                </a:moveTo>
                <a:lnTo>
                  <a:pt x="5120" y="407"/>
                </a:lnTo>
                <a:lnTo>
                  <a:pt x="5128" y="407"/>
                </a:lnTo>
                <a:lnTo>
                  <a:pt x="5135" y="407"/>
                </a:lnTo>
                <a:lnTo>
                  <a:pt x="5142" y="407"/>
                </a:lnTo>
                <a:lnTo>
                  <a:pt x="5142" y="414"/>
                </a:lnTo>
                <a:lnTo>
                  <a:pt x="5135" y="414"/>
                </a:lnTo>
                <a:lnTo>
                  <a:pt x="5128" y="414"/>
                </a:lnTo>
                <a:lnTo>
                  <a:pt x="5120" y="414"/>
                </a:lnTo>
                <a:close/>
                <a:moveTo>
                  <a:pt x="5128" y="539"/>
                </a:moveTo>
                <a:lnTo>
                  <a:pt x="5120" y="539"/>
                </a:lnTo>
                <a:lnTo>
                  <a:pt x="5113" y="539"/>
                </a:lnTo>
                <a:lnTo>
                  <a:pt x="5120" y="532"/>
                </a:lnTo>
                <a:lnTo>
                  <a:pt x="5128" y="539"/>
                </a:lnTo>
                <a:close/>
                <a:moveTo>
                  <a:pt x="5090" y="369"/>
                </a:moveTo>
                <a:lnTo>
                  <a:pt x="5090" y="362"/>
                </a:lnTo>
                <a:lnTo>
                  <a:pt x="5097" y="362"/>
                </a:lnTo>
                <a:lnTo>
                  <a:pt x="5106" y="355"/>
                </a:lnTo>
                <a:lnTo>
                  <a:pt x="5113" y="355"/>
                </a:lnTo>
                <a:lnTo>
                  <a:pt x="5113" y="362"/>
                </a:lnTo>
                <a:lnTo>
                  <a:pt x="5120" y="362"/>
                </a:lnTo>
                <a:lnTo>
                  <a:pt x="5120" y="369"/>
                </a:lnTo>
                <a:lnTo>
                  <a:pt x="5128" y="369"/>
                </a:lnTo>
                <a:lnTo>
                  <a:pt x="5135" y="369"/>
                </a:lnTo>
                <a:lnTo>
                  <a:pt x="5142" y="369"/>
                </a:lnTo>
                <a:lnTo>
                  <a:pt x="5142" y="378"/>
                </a:lnTo>
                <a:lnTo>
                  <a:pt x="5135" y="385"/>
                </a:lnTo>
                <a:lnTo>
                  <a:pt x="5128" y="391"/>
                </a:lnTo>
                <a:lnTo>
                  <a:pt x="5128" y="385"/>
                </a:lnTo>
                <a:lnTo>
                  <a:pt x="5120" y="385"/>
                </a:lnTo>
                <a:lnTo>
                  <a:pt x="5113" y="385"/>
                </a:lnTo>
                <a:lnTo>
                  <a:pt x="5106" y="378"/>
                </a:lnTo>
                <a:lnTo>
                  <a:pt x="5097" y="378"/>
                </a:lnTo>
                <a:lnTo>
                  <a:pt x="5090" y="378"/>
                </a:lnTo>
                <a:lnTo>
                  <a:pt x="5090" y="369"/>
                </a:lnTo>
                <a:close/>
                <a:moveTo>
                  <a:pt x="5097" y="591"/>
                </a:moveTo>
                <a:lnTo>
                  <a:pt x="5090" y="591"/>
                </a:lnTo>
                <a:lnTo>
                  <a:pt x="5084" y="591"/>
                </a:lnTo>
                <a:lnTo>
                  <a:pt x="5075" y="584"/>
                </a:lnTo>
                <a:lnTo>
                  <a:pt x="5097" y="591"/>
                </a:lnTo>
                <a:close/>
                <a:moveTo>
                  <a:pt x="5068" y="628"/>
                </a:moveTo>
                <a:lnTo>
                  <a:pt x="5084" y="621"/>
                </a:lnTo>
                <a:lnTo>
                  <a:pt x="5090" y="621"/>
                </a:lnTo>
                <a:lnTo>
                  <a:pt x="5097" y="621"/>
                </a:lnTo>
                <a:lnTo>
                  <a:pt x="5097" y="628"/>
                </a:lnTo>
                <a:lnTo>
                  <a:pt x="5106" y="635"/>
                </a:lnTo>
                <a:lnTo>
                  <a:pt x="5113" y="635"/>
                </a:lnTo>
                <a:lnTo>
                  <a:pt x="5120" y="628"/>
                </a:lnTo>
                <a:lnTo>
                  <a:pt x="5128" y="635"/>
                </a:lnTo>
                <a:lnTo>
                  <a:pt x="5120" y="635"/>
                </a:lnTo>
                <a:lnTo>
                  <a:pt x="5120" y="644"/>
                </a:lnTo>
                <a:lnTo>
                  <a:pt x="5113" y="644"/>
                </a:lnTo>
                <a:lnTo>
                  <a:pt x="5113" y="651"/>
                </a:lnTo>
                <a:lnTo>
                  <a:pt x="5106" y="651"/>
                </a:lnTo>
                <a:lnTo>
                  <a:pt x="5106" y="644"/>
                </a:lnTo>
                <a:lnTo>
                  <a:pt x="5097" y="644"/>
                </a:lnTo>
                <a:lnTo>
                  <a:pt x="5097" y="651"/>
                </a:lnTo>
                <a:lnTo>
                  <a:pt x="5097" y="658"/>
                </a:lnTo>
                <a:lnTo>
                  <a:pt x="5106" y="664"/>
                </a:lnTo>
                <a:lnTo>
                  <a:pt x="5113" y="673"/>
                </a:lnTo>
                <a:lnTo>
                  <a:pt x="5120" y="695"/>
                </a:lnTo>
                <a:lnTo>
                  <a:pt x="5128" y="724"/>
                </a:lnTo>
                <a:lnTo>
                  <a:pt x="5135" y="754"/>
                </a:lnTo>
                <a:lnTo>
                  <a:pt x="5135" y="769"/>
                </a:lnTo>
                <a:lnTo>
                  <a:pt x="5142" y="783"/>
                </a:lnTo>
                <a:lnTo>
                  <a:pt x="5135" y="783"/>
                </a:lnTo>
                <a:lnTo>
                  <a:pt x="5128" y="769"/>
                </a:lnTo>
                <a:lnTo>
                  <a:pt x="5120" y="754"/>
                </a:lnTo>
                <a:lnTo>
                  <a:pt x="5113" y="738"/>
                </a:lnTo>
                <a:lnTo>
                  <a:pt x="5106" y="724"/>
                </a:lnTo>
                <a:lnTo>
                  <a:pt x="5097" y="718"/>
                </a:lnTo>
                <a:lnTo>
                  <a:pt x="5097" y="709"/>
                </a:lnTo>
                <a:lnTo>
                  <a:pt x="5097" y="695"/>
                </a:lnTo>
                <a:lnTo>
                  <a:pt x="5090" y="687"/>
                </a:lnTo>
                <a:lnTo>
                  <a:pt x="5090" y="680"/>
                </a:lnTo>
                <a:lnTo>
                  <a:pt x="5084" y="673"/>
                </a:lnTo>
                <a:lnTo>
                  <a:pt x="5075" y="680"/>
                </a:lnTo>
                <a:lnTo>
                  <a:pt x="5068" y="680"/>
                </a:lnTo>
                <a:lnTo>
                  <a:pt x="5061" y="680"/>
                </a:lnTo>
                <a:lnTo>
                  <a:pt x="5054" y="680"/>
                </a:lnTo>
                <a:lnTo>
                  <a:pt x="5039" y="680"/>
                </a:lnTo>
                <a:lnTo>
                  <a:pt x="5032" y="680"/>
                </a:lnTo>
                <a:lnTo>
                  <a:pt x="5023" y="680"/>
                </a:lnTo>
                <a:lnTo>
                  <a:pt x="5032" y="673"/>
                </a:lnTo>
                <a:lnTo>
                  <a:pt x="5039" y="664"/>
                </a:lnTo>
                <a:lnTo>
                  <a:pt x="5046" y="651"/>
                </a:lnTo>
                <a:lnTo>
                  <a:pt x="5054" y="644"/>
                </a:lnTo>
                <a:lnTo>
                  <a:pt x="5061" y="635"/>
                </a:lnTo>
                <a:lnTo>
                  <a:pt x="5068" y="628"/>
                </a:lnTo>
                <a:close/>
                <a:moveTo>
                  <a:pt x="5017" y="400"/>
                </a:moveTo>
                <a:lnTo>
                  <a:pt x="5023" y="421"/>
                </a:lnTo>
                <a:lnTo>
                  <a:pt x="5032" y="436"/>
                </a:lnTo>
                <a:lnTo>
                  <a:pt x="5039" y="458"/>
                </a:lnTo>
                <a:lnTo>
                  <a:pt x="5046" y="481"/>
                </a:lnTo>
                <a:lnTo>
                  <a:pt x="5046" y="503"/>
                </a:lnTo>
                <a:lnTo>
                  <a:pt x="5054" y="517"/>
                </a:lnTo>
                <a:lnTo>
                  <a:pt x="5054" y="539"/>
                </a:lnTo>
                <a:lnTo>
                  <a:pt x="5061" y="548"/>
                </a:lnTo>
                <a:lnTo>
                  <a:pt x="5061" y="555"/>
                </a:lnTo>
                <a:lnTo>
                  <a:pt x="5046" y="555"/>
                </a:lnTo>
                <a:lnTo>
                  <a:pt x="5046" y="548"/>
                </a:lnTo>
                <a:lnTo>
                  <a:pt x="5054" y="539"/>
                </a:lnTo>
                <a:lnTo>
                  <a:pt x="5046" y="532"/>
                </a:lnTo>
                <a:lnTo>
                  <a:pt x="5039" y="517"/>
                </a:lnTo>
                <a:lnTo>
                  <a:pt x="5032" y="510"/>
                </a:lnTo>
                <a:lnTo>
                  <a:pt x="5023" y="494"/>
                </a:lnTo>
                <a:lnTo>
                  <a:pt x="5017" y="474"/>
                </a:lnTo>
                <a:lnTo>
                  <a:pt x="5017" y="465"/>
                </a:lnTo>
                <a:lnTo>
                  <a:pt x="5010" y="452"/>
                </a:lnTo>
                <a:lnTo>
                  <a:pt x="5001" y="452"/>
                </a:lnTo>
                <a:lnTo>
                  <a:pt x="5001" y="443"/>
                </a:lnTo>
                <a:lnTo>
                  <a:pt x="5001" y="429"/>
                </a:lnTo>
                <a:lnTo>
                  <a:pt x="5001" y="421"/>
                </a:lnTo>
                <a:lnTo>
                  <a:pt x="5001" y="414"/>
                </a:lnTo>
                <a:lnTo>
                  <a:pt x="4994" y="414"/>
                </a:lnTo>
                <a:lnTo>
                  <a:pt x="4994" y="407"/>
                </a:lnTo>
                <a:lnTo>
                  <a:pt x="4994" y="400"/>
                </a:lnTo>
                <a:lnTo>
                  <a:pt x="4994" y="391"/>
                </a:lnTo>
                <a:lnTo>
                  <a:pt x="5001" y="385"/>
                </a:lnTo>
                <a:lnTo>
                  <a:pt x="5017" y="400"/>
                </a:lnTo>
                <a:close/>
                <a:moveTo>
                  <a:pt x="4965" y="311"/>
                </a:moveTo>
                <a:lnTo>
                  <a:pt x="4965" y="304"/>
                </a:lnTo>
                <a:lnTo>
                  <a:pt x="4987" y="326"/>
                </a:lnTo>
                <a:lnTo>
                  <a:pt x="4987" y="333"/>
                </a:lnTo>
                <a:lnTo>
                  <a:pt x="4987" y="340"/>
                </a:lnTo>
                <a:lnTo>
                  <a:pt x="4994" y="355"/>
                </a:lnTo>
                <a:lnTo>
                  <a:pt x="5001" y="362"/>
                </a:lnTo>
                <a:lnTo>
                  <a:pt x="5001" y="369"/>
                </a:lnTo>
                <a:lnTo>
                  <a:pt x="4994" y="378"/>
                </a:lnTo>
                <a:lnTo>
                  <a:pt x="4987" y="369"/>
                </a:lnTo>
                <a:lnTo>
                  <a:pt x="4987" y="362"/>
                </a:lnTo>
                <a:lnTo>
                  <a:pt x="4979" y="355"/>
                </a:lnTo>
                <a:lnTo>
                  <a:pt x="4972" y="340"/>
                </a:lnTo>
                <a:lnTo>
                  <a:pt x="4972" y="326"/>
                </a:lnTo>
                <a:lnTo>
                  <a:pt x="4965" y="318"/>
                </a:lnTo>
                <a:lnTo>
                  <a:pt x="4965" y="311"/>
                </a:lnTo>
                <a:close/>
                <a:moveTo>
                  <a:pt x="4950" y="761"/>
                </a:moveTo>
                <a:lnTo>
                  <a:pt x="4958" y="761"/>
                </a:lnTo>
                <a:lnTo>
                  <a:pt x="4950" y="754"/>
                </a:lnTo>
                <a:lnTo>
                  <a:pt x="4950" y="747"/>
                </a:lnTo>
                <a:lnTo>
                  <a:pt x="4958" y="747"/>
                </a:lnTo>
                <a:lnTo>
                  <a:pt x="4965" y="747"/>
                </a:lnTo>
                <a:lnTo>
                  <a:pt x="4965" y="738"/>
                </a:lnTo>
                <a:lnTo>
                  <a:pt x="4972" y="738"/>
                </a:lnTo>
                <a:lnTo>
                  <a:pt x="4979" y="738"/>
                </a:lnTo>
                <a:lnTo>
                  <a:pt x="4987" y="738"/>
                </a:lnTo>
                <a:lnTo>
                  <a:pt x="4994" y="731"/>
                </a:lnTo>
                <a:lnTo>
                  <a:pt x="5001" y="731"/>
                </a:lnTo>
                <a:lnTo>
                  <a:pt x="5010" y="724"/>
                </a:lnTo>
                <a:lnTo>
                  <a:pt x="5010" y="718"/>
                </a:lnTo>
                <a:lnTo>
                  <a:pt x="5001" y="718"/>
                </a:lnTo>
                <a:lnTo>
                  <a:pt x="4994" y="718"/>
                </a:lnTo>
                <a:lnTo>
                  <a:pt x="4987" y="724"/>
                </a:lnTo>
                <a:lnTo>
                  <a:pt x="4987" y="718"/>
                </a:lnTo>
                <a:lnTo>
                  <a:pt x="4987" y="709"/>
                </a:lnTo>
                <a:lnTo>
                  <a:pt x="4987" y="702"/>
                </a:lnTo>
                <a:lnTo>
                  <a:pt x="4994" y="702"/>
                </a:lnTo>
                <a:lnTo>
                  <a:pt x="5001" y="695"/>
                </a:lnTo>
                <a:lnTo>
                  <a:pt x="5010" y="695"/>
                </a:lnTo>
                <a:lnTo>
                  <a:pt x="5017" y="695"/>
                </a:lnTo>
                <a:lnTo>
                  <a:pt x="5023" y="702"/>
                </a:lnTo>
                <a:lnTo>
                  <a:pt x="5032" y="702"/>
                </a:lnTo>
                <a:lnTo>
                  <a:pt x="5039" y="702"/>
                </a:lnTo>
                <a:lnTo>
                  <a:pt x="5046" y="702"/>
                </a:lnTo>
                <a:lnTo>
                  <a:pt x="5046" y="709"/>
                </a:lnTo>
                <a:lnTo>
                  <a:pt x="5054" y="709"/>
                </a:lnTo>
                <a:lnTo>
                  <a:pt x="5046" y="718"/>
                </a:lnTo>
                <a:lnTo>
                  <a:pt x="5039" y="724"/>
                </a:lnTo>
                <a:lnTo>
                  <a:pt x="5039" y="731"/>
                </a:lnTo>
                <a:lnTo>
                  <a:pt x="5032" y="738"/>
                </a:lnTo>
                <a:lnTo>
                  <a:pt x="5032" y="747"/>
                </a:lnTo>
                <a:lnTo>
                  <a:pt x="5032" y="761"/>
                </a:lnTo>
                <a:lnTo>
                  <a:pt x="5032" y="769"/>
                </a:lnTo>
                <a:lnTo>
                  <a:pt x="5032" y="783"/>
                </a:lnTo>
                <a:lnTo>
                  <a:pt x="5032" y="791"/>
                </a:lnTo>
                <a:lnTo>
                  <a:pt x="5039" y="814"/>
                </a:lnTo>
                <a:lnTo>
                  <a:pt x="5032" y="814"/>
                </a:lnTo>
                <a:lnTo>
                  <a:pt x="5023" y="805"/>
                </a:lnTo>
                <a:lnTo>
                  <a:pt x="5017" y="805"/>
                </a:lnTo>
                <a:lnTo>
                  <a:pt x="5010" y="798"/>
                </a:lnTo>
                <a:lnTo>
                  <a:pt x="5010" y="783"/>
                </a:lnTo>
                <a:lnTo>
                  <a:pt x="5010" y="776"/>
                </a:lnTo>
                <a:lnTo>
                  <a:pt x="5010" y="769"/>
                </a:lnTo>
                <a:lnTo>
                  <a:pt x="5010" y="761"/>
                </a:lnTo>
                <a:lnTo>
                  <a:pt x="5001" y="761"/>
                </a:lnTo>
                <a:lnTo>
                  <a:pt x="5001" y="769"/>
                </a:lnTo>
                <a:lnTo>
                  <a:pt x="4994" y="776"/>
                </a:lnTo>
                <a:lnTo>
                  <a:pt x="4987" y="783"/>
                </a:lnTo>
                <a:lnTo>
                  <a:pt x="4979" y="791"/>
                </a:lnTo>
                <a:lnTo>
                  <a:pt x="4972" y="791"/>
                </a:lnTo>
                <a:lnTo>
                  <a:pt x="4965" y="798"/>
                </a:lnTo>
                <a:lnTo>
                  <a:pt x="4965" y="805"/>
                </a:lnTo>
                <a:lnTo>
                  <a:pt x="4950" y="814"/>
                </a:lnTo>
                <a:lnTo>
                  <a:pt x="4936" y="821"/>
                </a:lnTo>
                <a:lnTo>
                  <a:pt x="4927" y="834"/>
                </a:lnTo>
                <a:lnTo>
                  <a:pt x="4920" y="850"/>
                </a:lnTo>
                <a:lnTo>
                  <a:pt x="4898" y="872"/>
                </a:lnTo>
                <a:lnTo>
                  <a:pt x="4876" y="894"/>
                </a:lnTo>
                <a:lnTo>
                  <a:pt x="4869" y="901"/>
                </a:lnTo>
                <a:lnTo>
                  <a:pt x="4860" y="901"/>
                </a:lnTo>
                <a:lnTo>
                  <a:pt x="4860" y="908"/>
                </a:lnTo>
                <a:lnTo>
                  <a:pt x="4860" y="917"/>
                </a:lnTo>
                <a:lnTo>
                  <a:pt x="4817" y="953"/>
                </a:lnTo>
                <a:lnTo>
                  <a:pt x="4773" y="997"/>
                </a:lnTo>
                <a:lnTo>
                  <a:pt x="4684" y="1087"/>
                </a:lnTo>
                <a:lnTo>
                  <a:pt x="4677" y="1094"/>
                </a:lnTo>
                <a:lnTo>
                  <a:pt x="4677" y="1100"/>
                </a:lnTo>
                <a:lnTo>
                  <a:pt x="4677" y="1109"/>
                </a:lnTo>
                <a:lnTo>
                  <a:pt x="4668" y="1109"/>
                </a:lnTo>
                <a:lnTo>
                  <a:pt x="4661" y="1078"/>
                </a:lnTo>
                <a:lnTo>
                  <a:pt x="4654" y="1078"/>
                </a:lnTo>
                <a:lnTo>
                  <a:pt x="4646" y="1078"/>
                </a:lnTo>
                <a:lnTo>
                  <a:pt x="4646" y="1058"/>
                </a:lnTo>
                <a:lnTo>
                  <a:pt x="4654" y="1058"/>
                </a:lnTo>
                <a:lnTo>
                  <a:pt x="4661" y="1058"/>
                </a:lnTo>
                <a:lnTo>
                  <a:pt x="4668" y="1058"/>
                </a:lnTo>
                <a:lnTo>
                  <a:pt x="4677" y="1049"/>
                </a:lnTo>
                <a:lnTo>
                  <a:pt x="4690" y="1042"/>
                </a:lnTo>
                <a:lnTo>
                  <a:pt x="4706" y="1027"/>
                </a:lnTo>
                <a:lnTo>
                  <a:pt x="4713" y="1013"/>
                </a:lnTo>
                <a:lnTo>
                  <a:pt x="4721" y="1004"/>
                </a:lnTo>
                <a:lnTo>
                  <a:pt x="4744" y="975"/>
                </a:lnTo>
                <a:lnTo>
                  <a:pt x="4764" y="946"/>
                </a:lnTo>
                <a:lnTo>
                  <a:pt x="4795" y="924"/>
                </a:lnTo>
                <a:lnTo>
                  <a:pt x="4824" y="894"/>
                </a:lnTo>
                <a:lnTo>
                  <a:pt x="4854" y="865"/>
                </a:lnTo>
                <a:lnTo>
                  <a:pt x="4876" y="834"/>
                </a:lnTo>
                <a:lnTo>
                  <a:pt x="4905" y="805"/>
                </a:lnTo>
                <a:lnTo>
                  <a:pt x="4927" y="776"/>
                </a:lnTo>
                <a:lnTo>
                  <a:pt x="4936" y="769"/>
                </a:lnTo>
                <a:lnTo>
                  <a:pt x="4943" y="761"/>
                </a:lnTo>
                <a:lnTo>
                  <a:pt x="4950" y="761"/>
                </a:lnTo>
                <a:close/>
                <a:moveTo>
                  <a:pt x="4943" y="584"/>
                </a:moveTo>
                <a:lnTo>
                  <a:pt x="4943" y="591"/>
                </a:lnTo>
                <a:lnTo>
                  <a:pt x="4936" y="599"/>
                </a:lnTo>
                <a:lnTo>
                  <a:pt x="4927" y="599"/>
                </a:lnTo>
                <a:lnTo>
                  <a:pt x="4936" y="584"/>
                </a:lnTo>
                <a:lnTo>
                  <a:pt x="4943" y="584"/>
                </a:lnTo>
                <a:close/>
                <a:moveTo>
                  <a:pt x="4927" y="311"/>
                </a:moveTo>
                <a:lnTo>
                  <a:pt x="4920" y="304"/>
                </a:lnTo>
                <a:lnTo>
                  <a:pt x="4927" y="304"/>
                </a:lnTo>
                <a:lnTo>
                  <a:pt x="4927" y="311"/>
                </a:lnTo>
                <a:close/>
                <a:moveTo>
                  <a:pt x="4773" y="266"/>
                </a:moveTo>
                <a:lnTo>
                  <a:pt x="4780" y="259"/>
                </a:lnTo>
                <a:lnTo>
                  <a:pt x="4787" y="259"/>
                </a:lnTo>
                <a:lnTo>
                  <a:pt x="4795" y="259"/>
                </a:lnTo>
                <a:lnTo>
                  <a:pt x="4802" y="259"/>
                </a:lnTo>
                <a:lnTo>
                  <a:pt x="4802" y="251"/>
                </a:lnTo>
                <a:lnTo>
                  <a:pt x="4809" y="237"/>
                </a:lnTo>
                <a:lnTo>
                  <a:pt x="4817" y="230"/>
                </a:lnTo>
                <a:lnTo>
                  <a:pt x="4824" y="230"/>
                </a:lnTo>
                <a:lnTo>
                  <a:pt x="4831" y="230"/>
                </a:lnTo>
                <a:lnTo>
                  <a:pt x="4847" y="230"/>
                </a:lnTo>
                <a:lnTo>
                  <a:pt x="4860" y="230"/>
                </a:lnTo>
                <a:lnTo>
                  <a:pt x="4876" y="237"/>
                </a:lnTo>
                <a:lnTo>
                  <a:pt x="4883" y="237"/>
                </a:lnTo>
                <a:lnTo>
                  <a:pt x="4883" y="244"/>
                </a:lnTo>
                <a:lnTo>
                  <a:pt x="4891" y="251"/>
                </a:lnTo>
                <a:lnTo>
                  <a:pt x="4898" y="244"/>
                </a:lnTo>
                <a:lnTo>
                  <a:pt x="4905" y="244"/>
                </a:lnTo>
                <a:lnTo>
                  <a:pt x="4920" y="244"/>
                </a:lnTo>
                <a:lnTo>
                  <a:pt x="4927" y="251"/>
                </a:lnTo>
                <a:lnTo>
                  <a:pt x="4936" y="251"/>
                </a:lnTo>
                <a:lnTo>
                  <a:pt x="4936" y="259"/>
                </a:lnTo>
                <a:lnTo>
                  <a:pt x="4936" y="266"/>
                </a:lnTo>
                <a:lnTo>
                  <a:pt x="4936" y="273"/>
                </a:lnTo>
                <a:lnTo>
                  <a:pt x="4927" y="282"/>
                </a:lnTo>
                <a:lnTo>
                  <a:pt x="4920" y="288"/>
                </a:lnTo>
                <a:lnTo>
                  <a:pt x="4927" y="295"/>
                </a:lnTo>
                <a:lnTo>
                  <a:pt x="4920" y="295"/>
                </a:lnTo>
                <a:lnTo>
                  <a:pt x="4914" y="295"/>
                </a:lnTo>
                <a:lnTo>
                  <a:pt x="4905" y="295"/>
                </a:lnTo>
                <a:lnTo>
                  <a:pt x="4898" y="304"/>
                </a:lnTo>
                <a:lnTo>
                  <a:pt x="4898" y="311"/>
                </a:lnTo>
                <a:lnTo>
                  <a:pt x="4891" y="318"/>
                </a:lnTo>
                <a:lnTo>
                  <a:pt x="4883" y="326"/>
                </a:lnTo>
                <a:lnTo>
                  <a:pt x="4883" y="333"/>
                </a:lnTo>
                <a:lnTo>
                  <a:pt x="4883" y="340"/>
                </a:lnTo>
                <a:lnTo>
                  <a:pt x="4883" y="347"/>
                </a:lnTo>
                <a:lnTo>
                  <a:pt x="4891" y="347"/>
                </a:lnTo>
                <a:lnTo>
                  <a:pt x="4891" y="355"/>
                </a:lnTo>
                <a:lnTo>
                  <a:pt x="4898" y="355"/>
                </a:lnTo>
                <a:lnTo>
                  <a:pt x="4905" y="355"/>
                </a:lnTo>
                <a:lnTo>
                  <a:pt x="4905" y="347"/>
                </a:lnTo>
                <a:lnTo>
                  <a:pt x="4905" y="340"/>
                </a:lnTo>
                <a:lnTo>
                  <a:pt x="4914" y="333"/>
                </a:lnTo>
                <a:lnTo>
                  <a:pt x="4914" y="326"/>
                </a:lnTo>
                <a:lnTo>
                  <a:pt x="4920" y="326"/>
                </a:lnTo>
                <a:lnTo>
                  <a:pt x="4927" y="326"/>
                </a:lnTo>
                <a:lnTo>
                  <a:pt x="4927" y="333"/>
                </a:lnTo>
                <a:lnTo>
                  <a:pt x="4927" y="340"/>
                </a:lnTo>
                <a:lnTo>
                  <a:pt x="4920" y="340"/>
                </a:lnTo>
                <a:lnTo>
                  <a:pt x="4920" y="347"/>
                </a:lnTo>
                <a:lnTo>
                  <a:pt x="4914" y="347"/>
                </a:lnTo>
                <a:lnTo>
                  <a:pt x="4914" y="355"/>
                </a:lnTo>
                <a:lnTo>
                  <a:pt x="4914" y="362"/>
                </a:lnTo>
                <a:lnTo>
                  <a:pt x="4914" y="369"/>
                </a:lnTo>
                <a:lnTo>
                  <a:pt x="4905" y="369"/>
                </a:lnTo>
                <a:lnTo>
                  <a:pt x="4898" y="369"/>
                </a:lnTo>
                <a:lnTo>
                  <a:pt x="4891" y="378"/>
                </a:lnTo>
                <a:lnTo>
                  <a:pt x="4891" y="385"/>
                </a:lnTo>
                <a:lnTo>
                  <a:pt x="4891" y="391"/>
                </a:lnTo>
                <a:lnTo>
                  <a:pt x="4883" y="391"/>
                </a:lnTo>
                <a:lnTo>
                  <a:pt x="4883" y="385"/>
                </a:lnTo>
                <a:lnTo>
                  <a:pt x="4876" y="385"/>
                </a:lnTo>
                <a:lnTo>
                  <a:pt x="4876" y="391"/>
                </a:lnTo>
                <a:lnTo>
                  <a:pt x="4876" y="400"/>
                </a:lnTo>
                <a:lnTo>
                  <a:pt x="4883" y="407"/>
                </a:lnTo>
                <a:lnTo>
                  <a:pt x="4891" y="414"/>
                </a:lnTo>
                <a:lnTo>
                  <a:pt x="4898" y="414"/>
                </a:lnTo>
                <a:lnTo>
                  <a:pt x="4898" y="421"/>
                </a:lnTo>
                <a:lnTo>
                  <a:pt x="4905" y="429"/>
                </a:lnTo>
                <a:lnTo>
                  <a:pt x="4905" y="436"/>
                </a:lnTo>
                <a:lnTo>
                  <a:pt x="4898" y="452"/>
                </a:lnTo>
                <a:lnTo>
                  <a:pt x="4891" y="458"/>
                </a:lnTo>
                <a:lnTo>
                  <a:pt x="4883" y="488"/>
                </a:lnTo>
                <a:lnTo>
                  <a:pt x="4883" y="503"/>
                </a:lnTo>
                <a:lnTo>
                  <a:pt x="4876" y="510"/>
                </a:lnTo>
                <a:lnTo>
                  <a:pt x="4869" y="525"/>
                </a:lnTo>
                <a:lnTo>
                  <a:pt x="4860" y="532"/>
                </a:lnTo>
                <a:lnTo>
                  <a:pt x="4860" y="548"/>
                </a:lnTo>
                <a:lnTo>
                  <a:pt x="4860" y="555"/>
                </a:lnTo>
                <a:lnTo>
                  <a:pt x="4860" y="561"/>
                </a:lnTo>
                <a:lnTo>
                  <a:pt x="4860" y="570"/>
                </a:lnTo>
                <a:lnTo>
                  <a:pt x="4854" y="584"/>
                </a:lnTo>
                <a:lnTo>
                  <a:pt x="4847" y="599"/>
                </a:lnTo>
                <a:lnTo>
                  <a:pt x="4840" y="613"/>
                </a:lnTo>
                <a:lnTo>
                  <a:pt x="4831" y="628"/>
                </a:lnTo>
                <a:lnTo>
                  <a:pt x="4824" y="635"/>
                </a:lnTo>
                <a:lnTo>
                  <a:pt x="4824" y="651"/>
                </a:lnTo>
                <a:lnTo>
                  <a:pt x="4824" y="658"/>
                </a:lnTo>
                <a:lnTo>
                  <a:pt x="4824" y="664"/>
                </a:lnTo>
                <a:lnTo>
                  <a:pt x="4817" y="673"/>
                </a:lnTo>
                <a:lnTo>
                  <a:pt x="4809" y="687"/>
                </a:lnTo>
                <a:lnTo>
                  <a:pt x="4795" y="709"/>
                </a:lnTo>
                <a:lnTo>
                  <a:pt x="4780" y="724"/>
                </a:lnTo>
                <a:lnTo>
                  <a:pt x="4773" y="738"/>
                </a:lnTo>
                <a:lnTo>
                  <a:pt x="4773" y="747"/>
                </a:lnTo>
                <a:lnTo>
                  <a:pt x="4764" y="754"/>
                </a:lnTo>
                <a:lnTo>
                  <a:pt x="4757" y="761"/>
                </a:lnTo>
                <a:lnTo>
                  <a:pt x="4757" y="769"/>
                </a:lnTo>
                <a:lnTo>
                  <a:pt x="4757" y="783"/>
                </a:lnTo>
                <a:lnTo>
                  <a:pt x="4757" y="791"/>
                </a:lnTo>
                <a:lnTo>
                  <a:pt x="4757" y="805"/>
                </a:lnTo>
                <a:lnTo>
                  <a:pt x="4757" y="821"/>
                </a:lnTo>
                <a:lnTo>
                  <a:pt x="4750" y="821"/>
                </a:lnTo>
                <a:lnTo>
                  <a:pt x="4750" y="827"/>
                </a:lnTo>
                <a:lnTo>
                  <a:pt x="4744" y="834"/>
                </a:lnTo>
                <a:lnTo>
                  <a:pt x="4735" y="834"/>
                </a:lnTo>
                <a:lnTo>
                  <a:pt x="4728" y="834"/>
                </a:lnTo>
                <a:lnTo>
                  <a:pt x="4728" y="843"/>
                </a:lnTo>
                <a:lnTo>
                  <a:pt x="4728" y="850"/>
                </a:lnTo>
                <a:lnTo>
                  <a:pt x="4728" y="857"/>
                </a:lnTo>
                <a:lnTo>
                  <a:pt x="4721" y="865"/>
                </a:lnTo>
                <a:lnTo>
                  <a:pt x="4713" y="872"/>
                </a:lnTo>
                <a:lnTo>
                  <a:pt x="4713" y="879"/>
                </a:lnTo>
                <a:lnTo>
                  <a:pt x="4713" y="888"/>
                </a:lnTo>
                <a:lnTo>
                  <a:pt x="4713" y="894"/>
                </a:lnTo>
                <a:lnTo>
                  <a:pt x="4713" y="901"/>
                </a:lnTo>
                <a:lnTo>
                  <a:pt x="4706" y="908"/>
                </a:lnTo>
                <a:lnTo>
                  <a:pt x="4706" y="917"/>
                </a:lnTo>
                <a:lnTo>
                  <a:pt x="4699" y="917"/>
                </a:lnTo>
                <a:lnTo>
                  <a:pt x="4699" y="924"/>
                </a:lnTo>
                <a:lnTo>
                  <a:pt x="4690" y="930"/>
                </a:lnTo>
                <a:lnTo>
                  <a:pt x="4699" y="939"/>
                </a:lnTo>
                <a:lnTo>
                  <a:pt x="4690" y="939"/>
                </a:lnTo>
                <a:lnTo>
                  <a:pt x="4684" y="946"/>
                </a:lnTo>
                <a:lnTo>
                  <a:pt x="4684" y="953"/>
                </a:lnTo>
                <a:lnTo>
                  <a:pt x="4684" y="961"/>
                </a:lnTo>
                <a:lnTo>
                  <a:pt x="4677" y="961"/>
                </a:lnTo>
                <a:lnTo>
                  <a:pt x="4677" y="968"/>
                </a:lnTo>
                <a:lnTo>
                  <a:pt x="4677" y="975"/>
                </a:lnTo>
                <a:lnTo>
                  <a:pt x="4677" y="982"/>
                </a:lnTo>
                <a:lnTo>
                  <a:pt x="4668" y="982"/>
                </a:lnTo>
                <a:lnTo>
                  <a:pt x="4668" y="991"/>
                </a:lnTo>
                <a:lnTo>
                  <a:pt x="4661" y="997"/>
                </a:lnTo>
                <a:lnTo>
                  <a:pt x="4654" y="1004"/>
                </a:lnTo>
                <a:lnTo>
                  <a:pt x="4646" y="997"/>
                </a:lnTo>
                <a:lnTo>
                  <a:pt x="4654" y="975"/>
                </a:lnTo>
                <a:lnTo>
                  <a:pt x="4661" y="961"/>
                </a:lnTo>
                <a:lnTo>
                  <a:pt x="4668" y="946"/>
                </a:lnTo>
                <a:lnTo>
                  <a:pt x="4677" y="939"/>
                </a:lnTo>
                <a:lnTo>
                  <a:pt x="4677" y="924"/>
                </a:lnTo>
                <a:lnTo>
                  <a:pt x="4684" y="901"/>
                </a:lnTo>
                <a:lnTo>
                  <a:pt x="4690" y="879"/>
                </a:lnTo>
                <a:lnTo>
                  <a:pt x="4699" y="865"/>
                </a:lnTo>
                <a:lnTo>
                  <a:pt x="4699" y="857"/>
                </a:lnTo>
                <a:lnTo>
                  <a:pt x="4706" y="843"/>
                </a:lnTo>
                <a:lnTo>
                  <a:pt x="4713" y="834"/>
                </a:lnTo>
                <a:lnTo>
                  <a:pt x="4713" y="827"/>
                </a:lnTo>
                <a:lnTo>
                  <a:pt x="4713" y="821"/>
                </a:lnTo>
                <a:lnTo>
                  <a:pt x="4721" y="821"/>
                </a:lnTo>
                <a:lnTo>
                  <a:pt x="4721" y="814"/>
                </a:lnTo>
                <a:lnTo>
                  <a:pt x="4728" y="814"/>
                </a:lnTo>
                <a:lnTo>
                  <a:pt x="4728" y="805"/>
                </a:lnTo>
                <a:lnTo>
                  <a:pt x="4728" y="798"/>
                </a:lnTo>
                <a:lnTo>
                  <a:pt x="4728" y="791"/>
                </a:lnTo>
                <a:lnTo>
                  <a:pt x="4721" y="791"/>
                </a:lnTo>
                <a:lnTo>
                  <a:pt x="4713" y="791"/>
                </a:lnTo>
                <a:lnTo>
                  <a:pt x="4699" y="805"/>
                </a:lnTo>
                <a:lnTo>
                  <a:pt x="4690" y="821"/>
                </a:lnTo>
                <a:lnTo>
                  <a:pt x="4677" y="850"/>
                </a:lnTo>
                <a:lnTo>
                  <a:pt x="4661" y="888"/>
                </a:lnTo>
                <a:lnTo>
                  <a:pt x="4654" y="917"/>
                </a:lnTo>
                <a:lnTo>
                  <a:pt x="4661" y="924"/>
                </a:lnTo>
                <a:lnTo>
                  <a:pt x="4661" y="930"/>
                </a:lnTo>
                <a:lnTo>
                  <a:pt x="4654" y="939"/>
                </a:lnTo>
                <a:lnTo>
                  <a:pt x="4646" y="946"/>
                </a:lnTo>
                <a:lnTo>
                  <a:pt x="4646" y="953"/>
                </a:lnTo>
                <a:lnTo>
                  <a:pt x="4646" y="961"/>
                </a:lnTo>
                <a:lnTo>
                  <a:pt x="4639" y="961"/>
                </a:lnTo>
                <a:lnTo>
                  <a:pt x="4632" y="961"/>
                </a:lnTo>
                <a:lnTo>
                  <a:pt x="4617" y="961"/>
                </a:lnTo>
                <a:lnTo>
                  <a:pt x="4610" y="968"/>
                </a:lnTo>
                <a:lnTo>
                  <a:pt x="4603" y="968"/>
                </a:lnTo>
                <a:lnTo>
                  <a:pt x="4603" y="961"/>
                </a:lnTo>
                <a:lnTo>
                  <a:pt x="4594" y="961"/>
                </a:lnTo>
                <a:lnTo>
                  <a:pt x="4587" y="961"/>
                </a:lnTo>
                <a:lnTo>
                  <a:pt x="4581" y="961"/>
                </a:lnTo>
                <a:lnTo>
                  <a:pt x="4572" y="961"/>
                </a:lnTo>
                <a:lnTo>
                  <a:pt x="4565" y="961"/>
                </a:lnTo>
                <a:lnTo>
                  <a:pt x="4558" y="961"/>
                </a:lnTo>
                <a:lnTo>
                  <a:pt x="4550" y="953"/>
                </a:lnTo>
                <a:lnTo>
                  <a:pt x="4536" y="946"/>
                </a:lnTo>
                <a:lnTo>
                  <a:pt x="4529" y="939"/>
                </a:lnTo>
                <a:lnTo>
                  <a:pt x="4520" y="939"/>
                </a:lnTo>
                <a:lnTo>
                  <a:pt x="4514" y="930"/>
                </a:lnTo>
                <a:lnTo>
                  <a:pt x="4507" y="930"/>
                </a:lnTo>
                <a:lnTo>
                  <a:pt x="4514" y="924"/>
                </a:lnTo>
                <a:lnTo>
                  <a:pt x="4514" y="908"/>
                </a:lnTo>
                <a:lnTo>
                  <a:pt x="4520" y="908"/>
                </a:lnTo>
                <a:lnTo>
                  <a:pt x="4520" y="901"/>
                </a:lnTo>
                <a:lnTo>
                  <a:pt x="4520" y="894"/>
                </a:lnTo>
                <a:lnTo>
                  <a:pt x="4529" y="894"/>
                </a:lnTo>
                <a:lnTo>
                  <a:pt x="4536" y="879"/>
                </a:lnTo>
                <a:lnTo>
                  <a:pt x="4536" y="865"/>
                </a:lnTo>
                <a:lnTo>
                  <a:pt x="4550" y="857"/>
                </a:lnTo>
                <a:lnTo>
                  <a:pt x="4550" y="843"/>
                </a:lnTo>
                <a:lnTo>
                  <a:pt x="4565" y="827"/>
                </a:lnTo>
                <a:lnTo>
                  <a:pt x="4565" y="821"/>
                </a:lnTo>
                <a:lnTo>
                  <a:pt x="4572" y="805"/>
                </a:lnTo>
                <a:lnTo>
                  <a:pt x="4572" y="798"/>
                </a:lnTo>
                <a:lnTo>
                  <a:pt x="4572" y="791"/>
                </a:lnTo>
                <a:lnTo>
                  <a:pt x="4572" y="783"/>
                </a:lnTo>
                <a:lnTo>
                  <a:pt x="4581" y="776"/>
                </a:lnTo>
                <a:lnTo>
                  <a:pt x="4587" y="769"/>
                </a:lnTo>
                <a:lnTo>
                  <a:pt x="4594" y="761"/>
                </a:lnTo>
                <a:lnTo>
                  <a:pt x="4594" y="754"/>
                </a:lnTo>
                <a:lnTo>
                  <a:pt x="4603" y="747"/>
                </a:lnTo>
                <a:lnTo>
                  <a:pt x="4594" y="738"/>
                </a:lnTo>
                <a:lnTo>
                  <a:pt x="4603" y="731"/>
                </a:lnTo>
                <a:lnTo>
                  <a:pt x="4610" y="724"/>
                </a:lnTo>
                <a:lnTo>
                  <a:pt x="4617" y="702"/>
                </a:lnTo>
                <a:lnTo>
                  <a:pt x="4632" y="680"/>
                </a:lnTo>
                <a:lnTo>
                  <a:pt x="4639" y="673"/>
                </a:lnTo>
                <a:lnTo>
                  <a:pt x="4646" y="664"/>
                </a:lnTo>
                <a:lnTo>
                  <a:pt x="4654" y="651"/>
                </a:lnTo>
                <a:lnTo>
                  <a:pt x="4661" y="644"/>
                </a:lnTo>
                <a:lnTo>
                  <a:pt x="4668" y="628"/>
                </a:lnTo>
                <a:lnTo>
                  <a:pt x="4677" y="621"/>
                </a:lnTo>
                <a:lnTo>
                  <a:pt x="4690" y="591"/>
                </a:lnTo>
                <a:lnTo>
                  <a:pt x="4699" y="570"/>
                </a:lnTo>
                <a:lnTo>
                  <a:pt x="4699" y="561"/>
                </a:lnTo>
                <a:lnTo>
                  <a:pt x="4706" y="555"/>
                </a:lnTo>
                <a:lnTo>
                  <a:pt x="4713" y="539"/>
                </a:lnTo>
                <a:lnTo>
                  <a:pt x="4713" y="525"/>
                </a:lnTo>
                <a:lnTo>
                  <a:pt x="4721" y="517"/>
                </a:lnTo>
                <a:lnTo>
                  <a:pt x="4728" y="510"/>
                </a:lnTo>
                <a:lnTo>
                  <a:pt x="4721" y="510"/>
                </a:lnTo>
                <a:lnTo>
                  <a:pt x="4721" y="503"/>
                </a:lnTo>
                <a:lnTo>
                  <a:pt x="4728" y="503"/>
                </a:lnTo>
                <a:lnTo>
                  <a:pt x="4728" y="494"/>
                </a:lnTo>
                <a:lnTo>
                  <a:pt x="4728" y="488"/>
                </a:lnTo>
                <a:lnTo>
                  <a:pt x="4735" y="481"/>
                </a:lnTo>
                <a:lnTo>
                  <a:pt x="4744" y="474"/>
                </a:lnTo>
                <a:lnTo>
                  <a:pt x="4744" y="465"/>
                </a:lnTo>
                <a:lnTo>
                  <a:pt x="4744" y="458"/>
                </a:lnTo>
                <a:lnTo>
                  <a:pt x="4735" y="458"/>
                </a:lnTo>
                <a:lnTo>
                  <a:pt x="4728" y="452"/>
                </a:lnTo>
                <a:lnTo>
                  <a:pt x="4728" y="443"/>
                </a:lnTo>
                <a:lnTo>
                  <a:pt x="4728" y="436"/>
                </a:lnTo>
                <a:lnTo>
                  <a:pt x="4744" y="452"/>
                </a:lnTo>
                <a:lnTo>
                  <a:pt x="4750" y="436"/>
                </a:lnTo>
                <a:lnTo>
                  <a:pt x="4757" y="429"/>
                </a:lnTo>
                <a:lnTo>
                  <a:pt x="4764" y="414"/>
                </a:lnTo>
                <a:lnTo>
                  <a:pt x="4773" y="391"/>
                </a:lnTo>
                <a:lnTo>
                  <a:pt x="4780" y="385"/>
                </a:lnTo>
                <a:lnTo>
                  <a:pt x="4780" y="369"/>
                </a:lnTo>
                <a:lnTo>
                  <a:pt x="4787" y="362"/>
                </a:lnTo>
                <a:lnTo>
                  <a:pt x="4795" y="347"/>
                </a:lnTo>
                <a:lnTo>
                  <a:pt x="4795" y="333"/>
                </a:lnTo>
                <a:lnTo>
                  <a:pt x="4802" y="326"/>
                </a:lnTo>
                <a:lnTo>
                  <a:pt x="4809" y="311"/>
                </a:lnTo>
                <a:lnTo>
                  <a:pt x="4809" y="304"/>
                </a:lnTo>
                <a:lnTo>
                  <a:pt x="4817" y="295"/>
                </a:lnTo>
                <a:lnTo>
                  <a:pt x="4817" y="288"/>
                </a:lnTo>
                <a:lnTo>
                  <a:pt x="4817" y="282"/>
                </a:lnTo>
                <a:lnTo>
                  <a:pt x="4809" y="282"/>
                </a:lnTo>
                <a:lnTo>
                  <a:pt x="4809" y="273"/>
                </a:lnTo>
                <a:lnTo>
                  <a:pt x="4802" y="273"/>
                </a:lnTo>
                <a:lnTo>
                  <a:pt x="4802" y="282"/>
                </a:lnTo>
                <a:lnTo>
                  <a:pt x="4795" y="282"/>
                </a:lnTo>
                <a:lnTo>
                  <a:pt x="4795" y="288"/>
                </a:lnTo>
                <a:lnTo>
                  <a:pt x="4795" y="295"/>
                </a:lnTo>
                <a:lnTo>
                  <a:pt x="4795" y="311"/>
                </a:lnTo>
                <a:lnTo>
                  <a:pt x="4787" y="311"/>
                </a:lnTo>
                <a:lnTo>
                  <a:pt x="4787" y="318"/>
                </a:lnTo>
                <a:lnTo>
                  <a:pt x="4787" y="326"/>
                </a:lnTo>
                <a:lnTo>
                  <a:pt x="4780" y="333"/>
                </a:lnTo>
                <a:lnTo>
                  <a:pt x="4773" y="340"/>
                </a:lnTo>
                <a:lnTo>
                  <a:pt x="4764" y="326"/>
                </a:lnTo>
                <a:lnTo>
                  <a:pt x="4773" y="326"/>
                </a:lnTo>
                <a:lnTo>
                  <a:pt x="4773" y="318"/>
                </a:lnTo>
                <a:lnTo>
                  <a:pt x="4780" y="318"/>
                </a:lnTo>
                <a:lnTo>
                  <a:pt x="4780" y="311"/>
                </a:lnTo>
                <a:lnTo>
                  <a:pt x="4773" y="304"/>
                </a:lnTo>
                <a:lnTo>
                  <a:pt x="4773" y="295"/>
                </a:lnTo>
                <a:lnTo>
                  <a:pt x="4764" y="288"/>
                </a:lnTo>
                <a:lnTo>
                  <a:pt x="4764" y="282"/>
                </a:lnTo>
                <a:lnTo>
                  <a:pt x="4764" y="273"/>
                </a:lnTo>
                <a:lnTo>
                  <a:pt x="4764" y="266"/>
                </a:lnTo>
                <a:lnTo>
                  <a:pt x="4773" y="266"/>
                </a:lnTo>
                <a:close/>
                <a:moveTo>
                  <a:pt x="4543" y="1013"/>
                </a:moveTo>
                <a:lnTo>
                  <a:pt x="4536" y="1004"/>
                </a:lnTo>
                <a:lnTo>
                  <a:pt x="4543" y="1004"/>
                </a:lnTo>
                <a:lnTo>
                  <a:pt x="4543" y="997"/>
                </a:lnTo>
                <a:lnTo>
                  <a:pt x="4550" y="997"/>
                </a:lnTo>
                <a:lnTo>
                  <a:pt x="4558" y="991"/>
                </a:lnTo>
                <a:lnTo>
                  <a:pt x="4558" y="1020"/>
                </a:lnTo>
                <a:lnTo>
                  <a:pt x="4550" y="1020"/>
                </a:lnTo>
                <a:lnTo>
                  <a:pt x="4550" y="1013"/>
                </a:lnTo>
                <a:lnTo>
                  <a:pt x="4543" y="1013"/>
                </a:lnTo>
                <a:close/>
                <a:moveTo>
                  <a:pt x="4536" y="1027"/>
                </a:moveTo>
                <a:lnTo>
                  <a:pt x="4529" y="1027"/>
                </a:lnTo>
                <a:lnTo>
                  <a:pt x="4520" y="1027"/>
                </a:lnTo>
                <a:lnTo>
                  <a:pt x="4507" y="1035"/>
                </a:lnTo>
                <a:lnTo>
                  <a:pt x="4514" y="1027"/>
                </a:lnTo>
                <a:lnTo>
                  <a:pt x="4520" y="1020"/>
                </a:lnTo>
                <a:lnTo>
                  <a:pt x="4520" y="1013"/>
                </a:lnTo>
                <a:lnTo>
                  <a:pt x="4520" y="1004"/>
                </a:lnTo>
                <a:lnTo>
                  <a:pt x="4529" y="1013"/>
                </a:lnTo>
                <a:lnTo>
                  <a:pt x="4529" y="1020"/>
                </a:lnTo>
                <a:lnTo>
                  <a:pt x="4536" y="1027"/>
                </a:lnTo>
                <a:close/>
                <a:moveTo>
                  <a:pt x="4706" y="481"/>
                </a:moveTo>
                <a:lnTo>
                  <a:pt x="4706" y="488"/>
                </a:lnTo>
                <a:lnTo>
                  <a:pt x="4713" y="488"/>
                </a:lnTo>
                <a:lnTo>
                  <a:pt x="4713" y="494"/>
                </a:lnTo>
                <a:lnTo>
                  <a:pt x="4713" y="503"/>
                </a:lnTo>
                <a:lnTo>
                  <a:pt x="4706" y="503"/>
                </a:lnTo>
                <a:lnTo>
                  <a:pt x="4699" y="503"/>
                </a:lnTo>
                <a:lnTo>
                  <a:pt x="4690" y="503"/>
                </a:lnTo>
                <a:lnTo>
                  <a:pt x="4684" y="510"/>
                </a:lnTo>
                <a:lnTo>
                  <a:pt x="4677" y="510"/>
                </a:lnTo>
                <a:lnTo>
                  <a:pt x="4677" y="503"/>
                </a:lnTo>
                <a:lnTo>
                  <a:pt x="4684" y="494"/>
                </a:lnTo>
                <a:lnTo>
                  <a:pt x="4684" y="488"/>
                </a:lnTo>
                <a:lnTo>
                  <a:pt x="4690" y="481"/>
                </a:lnTo>
                <a:lnTo>
                  <a:pt x="4699" y="465"/>
                </a:lnTo>
                <a:lnTo>
                  <a:pt x="4706" y="458"/>
                </a:lnTo>
                <a:lnTo>
                  <a:pt x="4713" y="458"/>
                </a:lnTo>
                <a:lnTo>
                  <a:pt x="4721" y="458"/>
                </a:lnTo>
                <a:lnTo>
                  <a:pt x="4721" y="465"/>
                </a:lnTo>
                <a:lnTo>
                  <a:pt x="4721" y="474"/>
                </a:lnTo>
                <a:lnTo>
                  <a:pt x="4713" y="474"/>
                </a:lnTo>
                <a:lnTo>
                  <a:pt x="4706" y="474"/>
                </a:lnTo>
                <a:lnTo>
                  <a:pt x="4699" y="474"/>
                </a:lnTo>
                <a:lnTo>
                  <a:pt x="4706" y="481"/>
                </a:lnTo>
                <a:close/>
                <a:moveTo>
                  <a:pt x="4684" y="532"/>
                </a:moveTo>
                <a:lnTo>
                  <a:pt x="4684" y="539"/>
                </a:lnTo>
                <a:lnTo>
                  <a:pt x="4677" y="548"/>
                </a:lnTo>
                <a:lnTo>
                  <a:pt x="4677" y="555"/>
                </a:lnTo>
                <a:lnTo>
                  <a:pt x="4677" y="561"/>
                </a:lnTo>
                <a:lnTo>
                  <a:pt x="4668" y="561"/>
                </a:lnTo>
                <a:lnTo>
                  <a:pt x="4661" y="570"/>
                </a:lnTo>
                <a:lnTo>
                  <a:pt x="4654" y="577"/>
                </a:lnTo>
                <a:lnTo>
                  <a:pt x="4646" y="584"/>
                </a:lnTo>
                <a:lnTo>
                  <a:pt x="4646" y="591"/>
                </a:lnTo>
                <a:lnTo>
                  <a:pt x="4646" y="599"/>
                </a:lnTo>
                <a:lnTo>
                  <a:pt x="4639" y="599"/>
                </a:lnTo>
                <a:lnTo>
                  <a:pt x="4639" y="606"/>
                </a:lnTo>
                <a:lnTo>
                  <a:pt x="4634" y="606"/>
                </a:lnTo>
                <a:lnTo>
                  <a:pt x="4632" y="613"/>
                </a:lnTo>
                <a:lnTo>
                  <a:pt x="4632" y="606"/>
                </a:lnTo>
                <a:lnTo>
                  <a:pt x="4634" y="606"/>
                </a:lnTo>
                <a:lnTo>
                  <a:pt x="4654" y="555"/>
                </a:lnTo>
                <a:lnTo>
                  <a:pt x="4654" y="548"/>
                </a:lnTo>
                <a:lnTo>
                  <a:pt x="4661" y="539"/>
                </a:lnTo>
                <a:lnTo>
                  <a:pt x="4668" y="525"/>
                </a:lnTo>
                <a:lnTo>
                  <a:pt x="4677" y="532"/>
                </a:lnTo>
                <a:lnTo>
                  <a:pt x="4684" y="532"/>
                </a:lnTo>
                <a:close/>
                <a:moveTo>
                  <a:pt x="4750" y="400"/>
                </a:moveTo>
                <a:lnTo>
                  <a:pt x="4757" y="378"/>
                </a:lnTo>
                <a:lnTo>
                  <a:pt x="4757" y="400"/>
                </a:lnTo>
                <a:lnTo>
                  <a:pt x="4750" y="400"/>
                </a:lnTo>
                <a:close/>
                <a:moveTo>
                  <a:pt x="4713" y="237"/>
                </a:moveTo>
                <a:lnTo>
                  <a:pt x="4713" y="244"/>
                </a:lnTo>
                <a:lnTo>
                  <a:pt x="4721" y="251"/>
                </a:lnTo>
                <a:lnTo>
                  <a:pt x="4728" y="251"/>
                </a:lnTo>
                <a:lnTo>
                  <a:pt x="4735" y="244"/>
                </a:lnTo>
                <a:lnTo>
                  <a:pt x="4744" y="237"/>
                </a:lnTo>
                <a:lnTo>
                  <a:pt x="4750" y="237"/>
                </a:lnTo>
                <a:lnTo>
                  <a:pt x="4750" y="230"/>
                </a:lnTo>
                <a:lnTo>
                  <a:pt x="4757" y="230"/>
                </a:lnTo>
                <a:lnTo>
                  <a:pt x="4764" y="237"/>
                </a:lnTo>
                <a:lnTo>
                  <a:pt x="4764" y="244"/>
                </a:lnTo>
                <a:lnTo>
                  <a:pt x="4757" y="251"/>
                </a:lnTo>
                <a:lnTo>
                  <a:pt x="4757" y="259"/>
                </a:lnTo>
                <a:lnTo>
                  <a:pt x="4757" y="266"/>
                </a:lnTo>
                <a:lnTo>
                  <a:pt x="4750" y="266"/>
                </a:lnTo>
                <a:lnTo>
                  <a:pt x="4744" y="273"/>
                </a:lnTo>
                <a:lnTo>
                  <a:pt x="4735" y="282"/>
                </a:lnTo>
                <a:lnTo>
                  <a:pt x="4735" y="288"/>
                </a:lnTo>
                <a:lnTo>
                  <a:pt x="4744" y="295"/>
                </a:lnTo>
                <a:lnTo>
                  <a:pt x="4735" y="295"/>
                </a:lnTo>
                <a:lnTo>
                  <a:pt x="4735" y="304"/>
                </a:lnTo>
                <a:lnTo>
                  <a:pt x="4728" y="304"/>
                </a:lnTo>
                <a:lnTo>
                  <a:pt x="4721" y="304"/>
                </a:lnTo>
                <a:lnTo>
                  <a:pt x="4713" y="304"/>
                </a:lnTo>
                <a:lnTo>
                  <a:pt x="4706" y="311"/>
                </a:lnTo>
                <a:lnTo>
                  <a:pt x="4706" y="318"/>
                </a:lnTo>
                <a:lnTo>
                  <a:pt x="4713" y="318"/>
                </a:lnTo>
                <a:lnTo>
                  <a:pt x="4721" y="318"/>
                </a:lnTo>
                <a:lnTo>
                  <a:pt x="4721" y="326"/>
                </a:lnTo>
                <a:lnTo>
                  <a:pt x="4713" y="333"/>
                </a:lnTo>
                <a:lnTo>
                  <a:pt x="4713" y="355"/>
                </a:lnTo>
                <a:lnTo>
                  <a:pt x="4713" y="362"/>
                </a:lnTo>
                <a:lnTo>
                  <a:pt x="4713" y="369"/>
                </a:lnTo>
                <a:lnTo>
                  <a:pt x="4713" y="378"/>
                </a:lnTo>
                <a:lnTo>
                  <a:pt x="4706" y="385"/>
                </a:lnTo>
                <a:lnTo>
                  <a:pt x="4699" y="391"/>
                </a:lnTo>
                <a:lnTo>
                  <a:pt x="4699" y="400"/>
                </a:lnTo>
                <a:lnTo>
                  <a:pt x="4690" y="414"/>
                </a:lnTo>
                <a:lnTo>
                  <a:pt x="4684" y="436"/>
                </a:lnTo>
                <a:lnTo>
                  <a:pt x="4677" y="443"/>
                </a:lnTo>
                <a:lnTo>
                  <a:pt x="4677" y="452"/>
                </a:lnTo>
                <a:lnTo>
                  <a:pt x="4661" y="488"/>
                </a:lnTo>
                <a:lnTo>
                  <a:pt x="4639" y="532"/>
                </a:lnTo>
                <a:lnTo>
                  <a:pt x="4617" y="570"/>
                </a:lnTo>
                <a:lnTo>
                  <a:pt x="4594" y="606"/>
                </a:lnTo>
                <a:lnTo>
                  <a:pt x="4572" y="644"/>
                </a:lnTo>
                <a:lnTo>
                  <a:pt x="4550" y="680"/>
                </a:lnTo>
                <a:lnTo>
                  <a:pt x="4536" y="724"/>
                </a:lnTo>
                <a:lnTo>
                  <a:pt x="4520" y="761"/>
                </a:lnTo>
                <a:lnTo>
                  <a:pt x="4520" y="769"/>
                </a:lnTo>
                <a:lnTo>
                  <a:pt x="4514" y="783"/>
                </a:lnTo>
                <a:lnTo>
                  <a:pt x="4507" y="791"/>
                </a:lnTo>
                <a:lnTo>
                  <a:pt x="4507" y="805"/>
                </a:lnTo>
                <a:lnTo>
                  <a:pt x="4498" y="814"/>
                </a:lnTo>
                <a:lnTo>
                  <a:pt x="4491" y="821"/>
                </a:lnTo>
                <a:lnTo>
                  <a:pt x="4491" y="827"/>
                </a:lnTo>
                <a:lnTo>
                  <a:pt x="4491" y="834"/>
                </a:lnTo>
                <a:lnTo>
                  <a:pt x="4491" y="843"/>
                </a:lnTo>
                <a:lnTo>
                  <a:pt x="4484" y="834"/>
                </a:lnTo>
                <a:lnTo>
                  <a:pt x="4484" y="843"/>
                </a:lnTo>
                <a:lnTo>
                  <a:pt x="4484" y="850"/>
                </a:lnTo>
                <a:lnTo>
                  <a:pt x="4484" y="857"/>
                </a:lnTo>
                <a:lnTo>
                  <a:pt x="4476" y="857"/>
                </a:lnTo>
                <a:lnTo>
                  <a:pt x="4476" y="865"/>
                </a:lnTo>
                <a:lnTo>
                  <a:pt x="4476" y="872"/>
                </a:lnTo>
                <a:lnTo>
                  <a:pt x="4469" y="879"/>
                </a:lnTo>
                <a:lnTo>
                  <a:pt x="4462" y="879"/>
                </a:lnTo>
                <a:lnTo>
                  <a:pt x="4462" y="888"/>
                </a:lnTo>
                <a:lnTo>
                  <a:pt x="4462" y="894"/>
                </a:lnTo>
                <a:lnTo>
                  <a:pt x="4453" y="901"/>
                </a:lnTo>
                <a:lnTo>
                  <a:pt x="4447" y="901"/>
                </a:lnTo>
                <a:lnTo>
                  <a:pt x="4447" y="908"/>
                </a:lnTo>
                <a:lnTo>
                  <a:pt x="4447" y="917"/>
                </a:lnTo>
                <a:lnTo>
                  <a:pt x="4447" y="924"/>
                </a:lnTo>
                <a:lnTo>
                  <a:pt x="4440" y="924"/>
                </a:lnTo>
                <a:lnTo>
                  <a:pt x="4431" y="930"/>
                </a:lnTo>
                <a:lnTo>
                  <a:pt x="4431" y="939"/>
                </a:lnTo>
                <a:lnTo>
                  <a:pt x="4431" y="946"/>
                </a:lnTo>
                <a:lnTo>
                  <a:pt x="4431" y="953"/>
                </a:lnTo>
                <a:lnTo>
                  <a:pt x="4424" y="961"/>
                </a:lnTo>
                <a:lnTo>
                  <a:pt x="4417" y="968"/>
                </a:lnTo>
                <a:lnTo>
                  <a:pt x="4411" y="975"/>
                </a:lnTo>
                <a:lnTo>
                  <a:pt x="4402" y="975"/>
                </a:lnTo>
                <a:lnTo>
                  <a:pt x="4395" y="975"/>
                </a:lnTo>
                <a:lnTo>
                  <a:pt x="4388" y="982"/>
                </a:lnTo>
                <a:lnTo>
                  <a:pt x="4388" y="961"/>
                </a:lnTo>
                <a:lnTo>
                  <a:pt x="4402" y="946"/>
                </a:lnTo>
                <a:lnTo>
                  <a:pt x="4411" y="924"/>
                </a:lnTo>
                <a:lnTo>
                  <a:pt x="4417" y="901"/>
                </a:lnTo>
                <a:lnTo>
                  <a:pt x="4424" y="894"/>
                </a:lnTo>
                <a:lnTo>
                  <a:pt x="4424" y="888"/>
                </a:lnTo>
                <a:lnTo>
                  <a:pt x="4431" y="879"/>
                </a:lnTo>
                <a:lnTo>
                  <a:pt x="4431" y="872"/>
                </a:lnTo>
                <a:lnTo>
                  <a:pt x="4431" y="865"/>
                </a:lnTo>
                <a:lnTo>
                  <a:pt x="4440" y="857"/>
                </a:lnTo>
                <a:lnTo>
                  <a:pt x="4440" y="850"/>
                </a:lnTo>
                <a:lnTo>
                  <a:pt x="4447" y="843"/>
                </a:lnTo>
                <a:lnTo>
                  <a:pt x="4447" y="834"/>
                </a:lnTo>
                <a:lnTo>
                  <a:pt x="4453" y="827"/>
                </a:lnTo>
                <a:lnTo>
                  <a:pt x="4453" y="805"/>
                </a:lnTo>
                <a:lnTo>
                  <a:pt x="4462" y="798"/>
                </a:lnTo>
                <a:lnTo>
                  <a:pt x="4469" y="783"/>
                </a:lnTo>
                <a:lnTo>
                  <a:pt x="4476" y="769"/>
                </a:lnTo>
                <a:lnTo>
                  <a:pt x="4491" y="754"/>
                </a:lnTo>
                <a:lnTo>
                  <a:pt x="4491" y="738"/>
                </a:lnTo>
                <a:lnTo>
                  <a:pt x="4498" y="731"/>
                </a:lnTo>
                <a:lnTo>
                  <a:pt x="4498" y="724"/>
                </a:lnTo>
                <a:lnTo>
                  <a:pt x="4507" y="718"/>
                </a:lnTo>
                <a:lnTo>
                  <a:pt x="4514" y="709"/>
                </a:lnTo>
                <a:lnTo>
                  <a:pt x="4514" y="695"/>
                </a:lnTo>
                <a:lnTo>
                  <a:pt x="4520" y="687"/>
                </a:lnTo>
                <a:lnTo>
                  <a:pt x="4529" y="673"/>
                </a:lnTo>
                <a:lnTo>
                  <a:pt x="4536" y="651"/>
                </a:lnTo>
                <a:lnTo>
                  <a:pt x="4543" y="644"/>
                </a:lnTo>
                <a:lnTo>
                  <a:pt x="4550" y="635"/>
                </a:lnTo>
                <a:lnTo>
                  <a:pt x="4550" y="628"/>
                </a:lnTo>
                <a:lnTo>
                  <a:pt x="4550" y="621"/>
                </a:lnTo>
                <a:lnTo>
                  <a:pt x="4558" y="613"/>
                </a:lnTo>
                <a:lnTo>
                  <a:pt x="4558" y="606"/>
                </a:lnTo>
                <a:lnTo>
                  <a:pt x="4565" y="599"/>
                </a:lnTo>
                <a:lnTo>
                  <a:pt x="4572" y="591"/>
                </a:lnTo>
                <a:lnTo>
                  <a:pt x="4572" y="584"/>
                </a:lnTo>
                <a:lnTo>
                  <a:pt x="4572" y="577"/>
                </a:lnTo>
                <a:lnTo>
                  <a:pt x="4572" y="570"/>
                </a:lnTo>
                <a:lnTo>
                  <a:pt x="4572" y="561"/>
                </a:lnTo>
                <a:lnTo>
                  <a:pt x="4581" y="548"/>
                </a:lnTo>
                <a:lnTo>
                  <a:pt x="4581" y="539"/>
                </a:lnTo>
                <a:lnTo>
                  <a:pt x="4581" y="532"/>
                </a:lnTo>
                <a:lnTo>
                  <a:pt x="4594" y="517"/>
                </a:lnTo>
                <a:lnTo>
                  <a:pt x="4603" y="503"/>
                </a:lnTo>
                <a:lnTo>
                  <a:pt x="4610" y="481"/>
                </a:lnTo>
                <a:lnTo>
                  <a:pt x="4617" y="458"/>
                </a:lnTo>
                <a:lnTo>
                  <a:pt x="4625" y="436"/>
                </a:lnTo>
                <a:lnTo>
                  <a:pt x="4625" y="429"/>
                </a:lnTo>
                <a:lnTo>
                  <a:pt x="4632" y="414"/>
                </a:lnTo>
                <a:lnTo>
                  <a:pt x="4632" y="407"/>
                </a:lnTo>
                <a:lnTo>
                  <a:pt x="4632" y="400"/>
                </a:lnTo>
                <a:lnTo>
                  <a:pt x="4625" y="393"/>
                </a:lnTo>
                <a:lnTo>
                  <a:pt x="4625" y="400"/>
                </a:lnTo>
                <a:lnTo>
                  <a:pt x="4625" y="391"/>
                </a:lnTo>
                <a:lnTo>
                  <a:pt x="4625" y="393"/>
                </a:lnTo>
                <a:lnTo>
                  <a:pt x="4632" y="355"/>
                </a:lnTo>
                <a:lnTo>
                  <a:pt x="4639" y="347"/>
                </a:lnTo>
                <a:lnTo>
                  <a:pt x="4639" y="340"/>
                </a:lnTo>
                <a:lnTo>
                  <a:pt x="4646" y="333"/>
                </a:lnTo>
                <a:lnTo>
                  <a:pt x="4646" y="326"/>
                </a:lnTo>
                <a:lnTo>
                  <a:pt x="4646" y="318"/>
                </a:lnTo>
                <a:lnTo>
                  <a:pt x="4646" y="304"/>
                </a:lnTo>
                <a:lnTo>
                  <a:pt x="4654" y="295"/>
                </a:lnTo>
                <a:lnTo>
                  <a:pt x="4661" y="288"/>
                </a:lnTo>
                <a:lnTo>
                  <a:pt x="4661" y="282"/>
                </a:lnTo>
                <a:lnTo>
                  <a:pt x="4661" y="273"/>
                </a:lnTo>
                <a:lnTo>
                  <a:pt x="4661" y="266"/>
                </a:lnTo>
                <a:lnTo>
                  <a:pt x="4668" y="259"/>
                </a:lnTo>
                <a:lnTo>
                  <a:pt x="4677" y="259"/>
                </a:lnTo>
                <a:lnTo>
                  <a:pt x="4684" y="259"/>
                </a:lnTo>
                <a:lnTo>
                  <a:pt x="4690" y="251"/>
                </a:lnTo>
                <a:lnTo>
                  <a:pt x="4684" y="251"/>
                </a:lnTo>
                <a:lnTo>
                  <a:pt x="4684" y="244"/>
                </a:lnTo>
                <a:lnTo>
                  <a:pt x="4684" y="237"/>
                </a:lnTo>
                <a:lnTo>
                  <a:pt x="4690" y="230"/>
                </a:lnTo>
                <a:lnTo>
                  <a:pt x="4699" y="221"/>
                </a:lnTo>
                <a:lnTo>
                  <a:pt x="4706" y="221"/>
                </a:lnTo>
                <a:lnTo>
                  <a:pt x="4706" y="230"/>
                </a:lnTo>
                <a:lnTo>
                  <a:pt x="4713" y="237"/>
                </a:lnTo>
                <a:close/>
                <a:moveTo>
                  <a:pt x="4484" y="1058"/>
                </a:moveTo>
                <a:lnTo>
                  <a:pt x="4484" y="1064"/>
                </a:lnTo>
                <a:lnTo>
                  <a:pt x="4484" y="1071"/>
                </a:lnTo>
                <a:lnTo>
                  <a:pt x="4476" y="1078"/>
                </a:lnTo>
                <a:lnTo>
                  <a:pt x="4469" y="1078"/>
                </a:lnTo>
                <a:lnTo>
                  <a:pt x="4469" y="1071"/>
                </a:lnTo>
                <a:lnTo>
                  <a:pt x="4469" y="1064"/>
                </a:lnTo>
                <a:lnTo>
                  <a:pt x="4476" y="1064"/>
                </a:lnTo>
                <a:lnTo>
                  <a:pt x="4476" y="1058"/>
                </a:lnTo>
                <a:lnTo>
                  <a:pt x="4484" y="1058"/>
                </a:lnTo>
                <a:close/>
                <a:moveTo>
                  <a:pt x="4411" y="1123"/>
                </a:moveTo>
                <a:lnTo>
                  <a:pt x="4402" y="1123"/>
                </a:lnTo>
                <a:lnTo>
                  <a:pt x="4402" y="1116"/>
                </a:lnTo>
                <a:lnTo>
                  <a:pt x="4395" y="1116"/>
                </a:lnTo>
                <a:lnTo>
                  <a:pt x="4388" y="1116"/>
                </a:lnTo>
                <a:lnTo>
                  <a:pt x="4388" y="1109"/>
                </a:lnTo>
                <a:lnTo>
                  <a:pt x="4380" y="1094"/>
                </a:lnTo>
                <a:lnTo>
                  <a:pt x="4373" y="1087"/>
                </a:lnTo>
                <a:lnTo>
                  <a:pt x="4366" y="1078"/>
                </a:lnTo>
                <a:lnTo>
                  <a:pt x="4366" y="1071"/>
                </a:lnTo>
                <a:lnTo>
                  <a:pt x="4366" y="1064"/>
                </a:lnTo>
                <a:lnTo>
                  <a:pt x="4373" y="1064"/>
                </a:lnTo>
                <a:lnTo>
                  <a:pt x="4373" y="1058"/>
                </a:lnTo>
                <a:lnTo>
                  <a:pt x="4380" y="1058"/>
                </a:lnTo>
                <a:lnTo>
                  <a:pt x="4388" y="1058"/>
                </a:lnTo>
                <a:lnTo>
                  <a:pt x="4395" y="1064"/>
                </a:lnTo>
                <a:lnTo>
                  <a:pt x="4388" y="1071"/>
                </a:lnTo>
                <a:lnTo>
                  <a:pt x="4388" y="1078"/>
                </a:lnTo>
                <a:lnTo>
                  <a:pt x="4388" y="1087"/>
                </a:lnTo>
                <a:lnTo>
                  <a:pt x="4395" y="1094"/>
                </a:lnTo>
                <a:lnTo>
                  <a:pt x="4402" y="1109"/>
                </a:lnTo>
                <a:lnTo>
                  <a:pt x="4411" y="1109"/>
                </a:lnTo>
                <a:lnTo>
                  <a:pt x="4417" y="1116"/>
                </a:lnTo>
                <a:lnTo>
                  <a:pt x="4424" y="1116"/>
                </a:lnTo>
                <a:lnTo>
                  <a:pt x="4431" y="1123"/>
                </a:lnTo>
                <a:lnTo>
                  <a:pt x="4424" y="1131"/>
                </a:lnTo>
                <a:lnTo>
                  <a:pt x="4417" y="1131"/>
                </a:lnTo>
                <a:lnTo>
                  <a:pt x="4411" y="1123"/>
                </a:lnTo>
                <a:close/>
                <a:moveTo>
                  <a:pt x="4417" y="1138"/>
                </a:moveTo>
                <a:lnTo>
                  <a:pt x="4417" y="1145"/>
                </a:lnTo>
                <a:lnTo>
                  <a:pt x="4411" y="1152"/>
                </a:lnTo>
                <a:lnTo>
                  <a:pt x="4402" y="1152"/>
                </a:lnTo>
                <a:lnTo>
                  <a:pt x="4402" y="1161"/>
                </a:lnTo>
                <a:lnTo>
                  <a:pt x="4395" y="1161"/>
                </a:lnTo>
                <a:lnTo>
                  <a:pt x="4388" y="1145"/>
                </a:lnTo>
                <a:lnTo>
                  <a:pt x="4395" y="1145"/>
                </a:lnTo>
                <a:lnTo>
                  <a:pt x="4402" y="1138"/>
                </a:lnTo>
                <a:lnTo>
                  <a:pt x="4411" y="1138"/>
                </a:lnTo>
                <a:lnTo>
                  <a:pt x="4417" y="1138"/>
                </a:lnTo>
                <a:close/>
                <a:moveTo>
                  <a:pt x="4388" y="1241"/>
                </a:moveTo>
                <a:lnTo>
                  <a:pt x="4388" y="1257"/>
                </a:lnTo>
                <a:lnTo>
                  <a:pt x="4380" y="1257"/>
                </a:lnTo>
                <a:lnTo>
                  <a:pt x="4380" y="1248"/>
                </a:lnTo>
                <a:lnTo>
                  <a:pt x="4388" y="1241"/>
                </a:lnTo>
                <a:close/>
                <a:moveTo>
                  <a:pt x="4344" y="1293"/>
                </a:moveTo>
                <a:lnTo>
                  <a:pt x="4350" y="1286"/>
                </a:lnTo>
                <a:lnTo>
                  <a:pt x="4344" y="1301"/>
                </a:lnTo>
                <a:lnTo>
                  <a:pt x="4344" y="1308"/>
                </a:lnTo>
                <a:lnTo>
                  <a:pt x="4335" y="1315"/>
                </a:lnTo>
                <a:lnTo>
                  <a:pt x="4335" y="1322"/>
                </a:lnTo>
                <a:lnTo>
                  <a:pt x="4328" y="1322"/>
                </a:lnTo>
                <a:lnTo>
                  <a:pt x="4321" y="1315"/>
                </a:lnTo>
                <a:lnTo>
                  <a:pt x="4328" y="1308"/>
                </a:lnTo>
                <a:lnTo>
                  <a:pt x="4344" y="1293"/>
                </a:lnTo>
                <a:close/>
                <a:moveTo>
                  <a:pt x="4328" y="1205"/>
                </a:moveTo>
                <a:lnTo>
                  <a:pt x="4328" y="1197"/>
                </a:lnTo>
                <a:lnTo>
                  <a:pt x="4335" y="1197"/>
                </a:lnTo>
                <a:lnTo>
                  <a:pt x="4335" y="1205"/>
                </a:lnTo>
                <a:lnTo>
                  <a:pt x="4328" y="1205"/>
                </a:lnTo>
                <a:close/>
                <a:moveTo>
                  <a:pt x="4344" y="991"/>
                </a:moveTo>
                <a:lnTo>
                  <a:pt x="4335" y="1013"/>
                </a:lnTo>
                <a:lnTo>
                  <a:pt x="4321" y="1035"/>
                </a:lnTo>
                <a:lnTo>
                  <a:pt x="4314" y="1042"/>
                </a:lnTo>
                <a:lnTo>
                  <a:pt x="4306" y="1042"/>
                </a:lnTo>
                <a:lnTo>
                  <a:pt x="4292" y="1049"/>
                </a:lnTo>
                <a:lnTo>
                  <a:pt x="4284" y="1049"/>
                </a:lnTo>
                <a:lnTo>
                  <a:pt x="4284" y="1042"/>
                </a:lnTo>
                <a:lnTo>
                  <a:pt x="4284" y="1035"/>
                </a:lnTo>
                <a:lnTo>
                  <a:pt x="4292" y="1035"/>
                </a:lnTo>
                <a:lnTo>
                  <a:pt x="4292" y="1027"/>
                </a:lnTo>
                <a:lnTo>
                  <a:pt x="4292" y="1020"/>
                </a:lnTo>
                <a:lnTo>
                  <a:pt x="4292" y="1013"/>
                </a:lnTo>
                <a:lnTo>
                  <a:pt x="4292" y="997"/>
                </a:lnTo>
                <a:lnTo>
                  <a:pt x="4299" y="991"/>
                </a:lnTo>
                <a:lnTo>
                  <a:pt x="4306" y="982"/>
                </a:lnTo>
                <a:lnTo>
                  <a:pt x="4306" y="968"/>
                </a:lnTo>
                <a:lnTo>
                  <a:pt x="4306" y="961"/>
                </a:lnTo>
                <a:lnTo>
                  <a:pt x="4306" y="953"/>
                </a:lnTo>
                <a:lnTo>
                  <a:pt x="4314" y="946"/>
                </a:lnTo>
                <a:lnTo>
                  <a:pt x="4314" y="939"/>
                </a:lnTo>
                <a:lnTo>
                  <a:pt x="4321" y="930"/>
                </a:lnTo>
                <a:lnTo>
                  <a:pt x="4321" y="917"/>
                </a:lnTo>
                <a:lnTo>
                  <a:pt x="4321" y="908"/>
                </a:lnTo>
                <a:lnTo>
                  <a:pt x="4321" y="901"/>
                </a:lnTo>
                <a:lnTo>
                  <a:pt x="4328" y="888"/>
                </a:lnTo>
                <a:lnTo>
                  <a:pt x="4328" y="879"/>
                </a:lnTo>
                <a:lnTo>
                  <a:pt x="4335" y="872"/>
                </a:lnTo>
                <a:lnTo>
                  <a:pt x="4335" y="865"/>
                </a:lnTo>
                <a:lnTo>
                  <a:pt x="4328" y="857"/>
                </a:lnTo>
                <a:lnTo>
                  <a:pt x="4328" y="850"/>
                </a:lnTo>
                <a:lnTo>
                  <a:pt x="4335" y="843"/>
                </a:lnTo>
                <a:lnTo>
                  <a:pt x="4344" y="834"/>
                </a:lnTo>
                <a:lnTo>
                  <a:pt x="4344" y="821"/>
                </a:lnTo>
                <a:lnTo>
                  <a:pt x="4344" y="805"/>
                </a:lnTo>
                <a:lnTo>
                  <a:pt x="4350" y="791"/>
                </a:lnTo>
                <a:lnTo>
                  <a:pt x="4350" y="783"/>
                </a:lnTo>
                <a:lnTo>
                  <a:pt x="4357" y="776"/>
                </a:lnTo>
                <a:lnTo>
                  <a:pt x="4357" y="761"/>
                </a:lnTo>
                <a:lnTo>
                  <a:pt x="4357" y="747"/>
                </a:lnTo>
                <a:lnTo>
                  <a:pt x="4366" y="731"/>
                </a:lnTo>
                <a:lnTo>
                  <a:pt x="4373" y="702"/>
                </a:lnTo>
                <a:lnTo>
                  <a:pt x="4373" y="673"/>
                </a:lnTo>
                <a:lnTo>
                  <a:pt x="4380" y="658"/>
                </a:lnTo>
                <a:lnTo>
                  <a:pt x="4380" y="644"/>
                </a:lnTo>
                <a:lnTo>
                  <a:pt x="4388" y="635"/>
                </a:lnTo>
                <a:lnTo>
                  <a:pt x="4388" y="628"/>
                </a:lnTo>
                <a:lnTo>
                  <a:pt x="4388" y="613"/>
                </a:lnTo>
                <a:lnTo>
                  <a:pt x="4395" y="591"/>
                </a:lnTo>
                <a:lnTo>
                  <a:pt x="4402" y="577"/>
                </a:lnTo>
                <a:lnTo>
                  <a:pt x="4402" y="570"/>
                </a:lnTo>
                <a:lnTo>
                  <a:pt x="4402" y="561"/>
                </a:lnTo>
                <a:lnTo>
                  <a:pt x="4411" y="561"/>
                </a:lnTo>
                <a:lnTo>
                  <a:pt x="4417" y="555"/>
                </a:lnTo>
                <a:lnTo>
                  <a:pt x="4424" y="555"/>
                </a:lnTo>
                <a:lnTo>
                  <a:pt x="4431" y="548"/>
                </a:lnTo>
                <a:lnTo>
                  <a:pt x="4424" y="548"/>
                </a:lnTo>
                <a:lnTo>
                  <a:pt x="4417" y="548"/>
                </a:lnTo>
                <a:lnTo>
                  <a:pt x="4411" y="548"/>
                </a:lnTo>
                <a:lnTo>
                  <a:pt x="4411" y="539"/>
                </a:lnTo>
                <a:lnTo>
                  <a:pt x="4417" y="532"/>
                </a:lnTo>
                <a:lnTo>
                  <a:pt x="4424" y="532"/>
                </a:lnTo>
                <a:lnTo>
                  <a:pt x="4440" y="532"/>
                </a:lnTo>
                <a:lnTo>
                  <a:pt x="4440" y="539"/>
                </a:lnTo>
                <a:lnTo>
                  <a:pt x="4447" y="539"/>
                </a:lnTo>
                <a:lnTo>
                  <a:pt x="4440" y="548"/>
                </a:lnTo>
                <a:lnTo>
                  <a:pt x="4440" y="555"/>
                </a:lnTo>
                <a:lnTo>
                  <a:pt x="4453" y="561"/>
                </a:lnTo>
                <a:lnTo>
                  <a:pt x="4462" y="555"/>
                </a:lnTo>
                <a:lnTo>
                  <a:pt x="4462" y="548"/>
                </a:lnTo>
                <a:lnTo>
                  <a:pt x="4453" y="539"/>
                </a:lnTo>
                <a:lnTo>
                  <a:pt x="4453" y="532"/>
                </a:lnTo>
                <a:lnTo>
                  <a:pt x="4462" y="532"/>
                </a:lnTo>
                <a:lnTo>
                  <a:pt x="4469" y="525"/>
                </a:lnTo>
                <a:lnTo>
                  <a:pt x="4469" y="539"/>
                </a:lnTo>
                <a:lnTo>
                  <a:pt x="4469" y="548"/>
                </a:lnTo>
                <a:lnTo>
                  <a:pt x="4469" y="555"/>
                </a:lnTo>
                <a:lnTo>
                  <a:pt x="4469" y="561"/>
                </a:lnTo>
                <a:lnTo>
                  <a:pt x="4462" y="561"/>
                </a:lnTo>
                <a:lnTo>
                  <a:pt x="4462" y="570"/>
                </a:lnTo>
                <a:lnTo>
                  <a:pt x="4462" y="577"/>
                </a:lnTo>
                <a:lnTo>
                  <a:pt x="4453" y="591"/>
                </a:lnTo>
                <a:lnTo>
                  <a:pt x="4453" y="606"/>
                </a:lnTo>
                <a:lnTo>
                  <a:pt x="4453" y="613"/>
                </a:lnTo>
                <a:lnTo>
                  <a:pt x="4447" y="628"/>
                </a:lnTo>
                <a:lnTo>
                  <a:pt x="4440" y="644"/>
                </a:lnTo>
                <a:lnTo>
                  <a:pt x="4431" y="673"/>
                </a:lnTo>
                <a:lnTo>
                  <a:pt x="4424" y="702"/>
                </a:lnTo>
                <a:lnTo>
                  <a:pt x="4424" y="724"/>
                </a:lnTo>
                <a:lnTo>
                  <a:pt x="4417" y="731"/>
                </a:lnTo>
                <a:lnTo>
                  <a:pt x="4417" y="738"/>
                </a:lnTo>
                <a:lnTo>
                  <a:pt x="4417" y="747"/>
                </a:lnTo>
                <a:lnTo>
                  <a:pt x="4417" y="754"/>
                </a:lnTo>
                <a:lnTo>
                  <a:pt x="4417" y="761"/>
                </a:lnTo>
                <a:lnTo>
                  <a:pt x="4411" y="769"/>
                </a:lnTo>
                <a:lnTo>
                  <a:pt x="4411" y="776"/>
                </a:lnTo>
                <a:lnTo>
                  <a:pt x="4402" y="783"/>
                </a:lnTo>
                <a:lnTo>
                  <a:pt x="4402" y="798"/>
                </a:lnTo>
                <a:lnTo>
                  <a:pt x="4402" y="805"/>
                </a:lnTo>
                <a:lnTo>
                  <a:pt x="4395" y="814"/>
                </a:lnTo>
                <a:lnTo>
                  <a:pt x="4395" y="821"/>
                </a:lnTo>
                <a:lnTo>
                  <a:pt x="4395" y="827"/>
                </a:lnTo>
                <a:lnTo>
                  <a:pt x="4395" y="834"/>
                </a:lnTo>
                <a:lnTo>
                  <a:pt x="4395" y="843"/>
                </a:lnTo>
                <a:lnTo>
                  <a:pt x="4395" y="850"/>
                </a:lnTo>
                <a:lnTo>
                  <a:pt x="4388" y="850"/>
                </a:lnTo>
                <a:lnTo>
                  <a:pt x="4388" y="857"/>
                </a:lnTo>
                <a:lnTo>
                  <a:pt x="4380" y="857"/>
                </a:lnTo>
                <a:lnTo>
                  <a:pt x="4380" y="879"/>
                </a:lnTo>
                <a:lnTo>
                  <a:pt x="4373" y="901"/>
                </a:lnTo>
                <a:lnTo>
                  <a:pt x="4373" y="924"/>
                </a:lnTo>
                <a:lnTo>
                  <a:pt x="4366" y="946"/>
                </a:lnTo>
                <a:lnTo>
                  <a:pt x="4357" y="968"/>
                </a:lnTo>
                <a:lnTo>
                  <a:pt x="4344" y="991"/>
                </a:lnTo>
                <a:close/>
                <a:moveTo>
                  <a:pt x="4314" y="1094"/>
                </a:moveTo>
                <a:lnTo>
                  <a:pt x="4314" y="1100"/>
                </a:lnTo>
                <a:lnTo>
                  <a:pt x="4306" y="1100"/>
                </a:lnTo>
                <a:lnTo>
                  <a:pt x="4299" y="1100"/>
                </a:lnTo>
                <a:lnTo>
                  <a:pt x="4314" y="1094"/>
                </a:lnTo>
                <a:close/>
                <a:moveTo>
                  <a:pt x="4417" y="481"/>
                </a:moveTo>
                <a:lnTo>
                  <a:pt x="4417" y="474"/>
                </a:lnTo>
                <a:lnTo>
                  <a:pt x="4424" y="474"/>
                </a:lnTo>
                <a:lnTo>
                  <a:pt x="4431" y="474"/>
                </a:lnTo>
                <a:lnTo>
                  <a:pt x="4440" y="465"/>
                </a:lnTo>
                <a:lnTo>
                  <a:pt x="4440" y="488"/>
                </a:lnTo>
                <a:lnTo>
                  <a:pt x="4447" y="488"/>
                </a:lnTo>
                <a:lnTo>
                  <a:pt x="4453" y="494"/>
                </a:lnTo>
                <a:lnTo>
                  <a:pt x="4462" y="488"/>
                </a:lnTo>
                <a:lnTo>
                  <a:pt x="4462" y="494"/>
                </a:lnTo>
                <a:lnTo>
                  <a:pt x="4469" y="503"/>
                </a:lnTo>
                <a:lnTo>
                  <a:pt x="4469" y="510"/>
                </a:lnTo>
                <a:lnTo>
                  <a:pt x="4462" y="503"/>
                </a:lnTo>
                <a:lnTo>
                  <a:pt x="4453" y="510"/>
                </a:lnTo>
                <a:lnTo>
                  <a:pt x="4447" y="517"/>
                </a:lnTo>
                <a:lnTo>
                  <a:pt x="4440" y="517"/>
                </a:lnTo>
                <a:lnTo>
                  <a:pt x="4424" y="517"/>
                </a:lnTo>
                <a:lnTo>
                  <a:pt x="4417" y="517"/>
                </a:lnTo>
                <a:lnTo>
                  <a:pt x="4411" y="517"/>
                </a:lnTo>
                <a:lnTo>
                  <a:pt x="4417" y="503"/>
                </a:lnTo>
                <a:lnTo>
                  <a:pt x="4417" y="494"/>
                </a:lnTo>
                <a:lnTo>
                  <a:pt x="4424" y="494"/>
                </a:lnTo>
                <a:lnTo>
                  <a:pt x="4424" y="488"/>
                </a:lnTo>
                <a:lnTo>
                  <a:pt x="4424" y="481"/>
                </a:lnTo>
                <a:lnTo>
                  <a:pt x="4417" y="481"/>
                </a:lnTo>
                <a:close/>
                <a:moveTo>
                  <a:pt x="4462" y="436"/>
                </a:moveTo>
                <a:lnTo>
                  <a:pt x="4469" y="436"/>
                </a:lnTo>
                <a:lnTo>
                  <a:pt x="4476" y="436"/>
                </a:lnTo>
                <a:lnTo>
                  <a:pt x="4484" y="436"/>
                </a:lnTo>
                <a:lnTo>
                  <a:pt x="4484" y="443"/>
                </a:lnTo>
                <a:lnTo>
                  <a:pt x="4484" y="452"/>
                </a:lnTo>
                <a:lnTo>
                  <a:pt x="4484" y="458"/>
                </a:lnTo>
                <a:lnTo>
                  <a:pt x="4484" y="465"/>
                </a:lnTo>
                <a:lnTo>
                  <a:pt x="4484" y="474"/>
                </a:lnTo>
                <a:lnTo>
                  <a:pt x="4476" y="474"/>
                </a:lnTo>
                <a:lnTo>
                  <a:pt x="4469" y="474"/>
                </a:lnTo>
                <a:lnTo>
                  <a:pt x="4462" y="474"/>
                </a:lnTo>
                <a:lnTo>
                  <a:pt x="4453" y="474"/>
                </a:lnTo>
                <a:lnTo>
                  <a:pt x="4453" y="465"/>
                </a:lnTo>
                <a:lnTo>
                  <a:pt x="4453" y="458"/>
                </a:lnTo>
                <a:lnTo>
                  <a:pt x="4462" y="458"/>
                </a:lnTo>
                <a:lnTo>
                  <a:pt x="4469" y="452"/>
                </a:lnTo>
                <a:lnTo>
                  <a:pt x="4469" y="443"/>
                </a:lnTo>
                <a:lnTo>
                  <a:pt x="4462" y="436"/>
                </a:lnTo>
                <a:close/>
                <a:moveTo>
                  <a:pt x="4366" y="1197"/>
                </a:moveTo>
                <a:lnTo>
                  <a:pt x="4373" y="1197"/>
                </a:lnTo>
                <a:lnTo>
                  <a:pt x="4373" y="1205"/>
                </a:lnTo>
                <a:lnTo>
                  <a:pt x="4366" y="1205"/>
                </a:lnTo>
                <a:lnTo>
                  <a:pt x="4357" y="1197"/>
                </a:lnTo>
                <a:lnTo>
                  <a:pt x="4366" y="1197"/>
                </a:lnTo>
                <a:close/>
                <a:moveTo>
                  <a:pt x="4572" y="333"/>
                </a:moveTo>
                <a:lnTo>
                  <a:pt x="4543" y="355"/>
                </a:lnTo>
                <a:lnTo>
                  <a:pt x="4536" y="362"/>
                </a:lnTo>
                <a:lnTo>
                  <a:pt x="4520" y="369"/>
                </a:lnTo>
                <a:lnTo>
                  <a:pt x="4529" y="355"/>
                </a:lnTo>
                <a:lnTo>
                  <a:pt x="4543" y="340"/>
                </a:lnTo>
                <a:lnTo>
                  <a:pt x="4565" y="326"/>
                </a:lnTo>
                <a:lnTo>
                  <a:pt x="4581" y="311"/>
                </a:lnTo>
                <a:lnTo>
                  <a:pt x="4594" y="304"/>
                </a:lnTo>
                <a:lnTo>
                  <a:pt x="4610" y="288"/>
                </a:lnTo>
                <a:lnTo>
                  <a:pt x="4632" y="282"/>
                </a:lnTo>
                <a:lnTo>
                  <a:pt x="4646" y="273"/>
                </a:lnTo>
                <a:lnTo>
                  <a:pt x="4646" y="282"/>
                </a:lnTo>
                <a:lnTo>
                  <a:pt x="4639" y="288"/>
                </a:lnTo>
                <a:lnTo>
                  <a:pt x="4632" y="288"/>
                </a:lnTo>
                <a:lnTo>
                  <a:pt x="4632" y="295"/>
                </a:lnTo>
                <a:lnTo>
                  <a:pt x="4625" y="304"/>
                </a:lnTo>
                <a:lnTo>
                  <a:pt x="4610" y="311"/>
                </a:lnTo>
                <a:lnTo>
                  <a:pt x="4603" y="318"/>
                </a:lnTo>
                <a:lnTo>
                  <a:pt x="4572" y="333"/>
                </a:lnTo>
                <a:close/>
                <a:moveTo>
                  <a:pt x="4581" y="414"/>
                </a:moveTo>
                <a:lnTo>
                  <a:pt x="4581" y="421"/>
                </a:lnTo>
                <a:lnTo>
                  <a:pt x="4572" y="429"/>
                </a:lnTo>
                <a:lnTo>
                  <a:pt x="4565" y="436"/>
                </a:lnTo>
                <a:lnTo>
                  <a:pt x="4558" y="443"/>
                </a:lnTo>
                <a:lnTo>
                  <a:pt x="4550" y="443"/>
                </a:lnTo>
                <a:lnTo>
                  <a:pt x="4543" y="443"/>
                </a:lnTo>
                <a:lnTo>
                  <a:pt x="4550" y="436"/>
                </a:lnTo>
                <a:lnTo>
                  <a:pt x="4558" y="421"/>
                </a:lnTo>
                <a:lnTo>
                  <a:pt x="4565" y="421"/>
                </a:lnTo>
                <a:lnTo>
                  <a:pt x="4565" y="414"/>
                </a:lnTo>
                <a:lnTo>
                  <a:pt x="4572" y="414"/>
                </a:lnTo>
                <a:lnTo>
                  <a:pt x="4581" y="414"/>
                </a:lnTo>
                <a:close/>
                <a:moveTo>
                  <a:pt x="4646" y="112"/>
                </a:moveTo>
                <a:lnTo>
                  <a:pt x="4646" y="103"/>
                </a:lnTo>
                <a:lnTo>
                  <a:pt x="4654" y="96"/>
                </a:lnTo>
                <a:lnTo>
                  <a:pt x="4661" y="96"/>
                </a:lnTo>
                <a:lnTo>
                  <a:pt x="4661" y="103"/>
                </a:lnTo>
                <a:lnTo>
                  <a:pt x="4661" y="112"/>
                </a:lnTo>
                <a:lnTo>
                  <a:pt x="4661" y="118"/>
                </a:lnTo>
                <a:lnTo>
                  <a:pt x="4654" y="118"/>
                </a:lnTo>
                <a:lnTo>
                  <a:pt x="4646" y="118"/>
                </a:lnTo>
                <a:lnTo>
                  <a:pt x="4646" y="112"/>
                </a:lnTo>
                <a:close/>
                <a:moveTo>
                  <a:pt x="4498" y="340"/>
                </a:moveTo>
                <a:lnTo>
                  <a:pt x="4543" y="295"/>
                </a:lnTo>
                <a:lnTo>
                  <a:pt x="4536" y="295"/>
                </a:lnTo>
                <a:lnTo>
                  <a:pt x="4529" y="295"/>
                </a:lnTo>
                <a:lnTo>
                  <a:pt x="4529" y="304"/>
                </a:lnTo>
                <a:lnTo>
                  <a:pt x="4520" y="304"/>
                </a:lnTo>
                <a:lnTo>
                  <a:pt x="4514" y="304"/>
                </a:lnTo>
                <a:lnTo>
                  <a:pt x="4514" y="295"/>
                </a:lnTo>
                <a:lnTo>
                  <a:pt x="4514" y="288"/>
                </a:lnTo>
                <a:lnTo>
                  <a:pt x="4520" y="288"/>
                </a:lnTo>
                <a:lnTo>
                  <a:pt x="4520" y="282"/>
                </a:lnTo>
                <a:lnTo>
                  <a:pt x="4529" y="282"/>
                </a:lnTo>
                <a:lnTo>
                  <a:pt x="4536" y="273"/>
                </a:lnTo>
                <a:lnTo>
                  <a:pt x="4550" y="273"/>
                </a:lnTo>
                <a:lnTo>
                  <a:pt x="4565" y="259"/>
                </a:lnTo>
                <a:lnTo>
                  <a:pt x="4572" y="259"/>
                </a:lnTo>
                <a:lnTo>
                  <a:pt x="4603" y="244"/>
                </a:lnTo>
                <a:lnTo>
                  <a:pt x="4610" y="237"/>
                </a:lnTo>
                <a:lnTo>
                  <a:pt x="4625" y="230"/>
                </a:lnTo>
                <a:lnTo>
                  <a:pt x="4632" y="221"/>
                </a:lnTo>
                <a:lnTo>
                  <a:pt x="4646" y="215"/>
                </a:lnTo>
                <a:lnTo>
                  <a:pt x="4646" y="208"/>
                </a:lnTo>
                <a:lnTo>
                  <a:pt x="4654" y="199"/>
                </a:lnTo>
                <a:lnTo>
                  <a:pt x="4661" y="192"/>
                </a:lnTo>
                <a:lnTo>
                  <a:pt x="4668" y="185"/>
                </a:lnTo>
                <a:lnTo>
                  <a:pt x="4677" y="177"/>
                </a:lnTo>
                <a:lnTo>
                  <a:pt x="4684" y="177"/>
                </a:lnTo>
                <a:lnTo>
                  <a:pt x="4690" y="170"/>
                </a:lnTo>
                <a:lnTo>
                  <a:pt x="4690" y="177"/>
                </a:lnTo>
                <a:lnTo>
                  <a:pt x="4699" y="177"/>
                </a:lnTo>
                <a:lnTo>
                  <a:pt x="4699" y="185"/>
                </a:lnTo>
                <a:lnTo>
                  <a:pt x="4690" y="199"/>
                </a:lnTo>
                <a:lnTo>
                  <a:pt x="4684" y="199"/>
                </a:lnTo>
                <a:lnTo>
                  <a:pt x="4684" y="208"/>
                </a:lnTo>
                <a:lnTo>
                  <a:pt x="4661" y="230"/>
                </a:lnTo>
                <a:lnTo>
                  <a:pt x="4632" y="259"/>
                </a:lnTo>
                <a:lnTo>
                  <a:pt x="4603" y="282"/>
                </a:lnTo>
                <a:lnTo>
                  <a:pt x="4572" y="304"/>
                </a:lnTo>
                <a:lnTo>
                  <a:pt x="4543" y="326"/>
                </a:lnTo>
                <a:lnTo>
                  <a:pt x="4514" y="347"/>
                </a:lnTo>
                <a:lnTo>
                  <a:pt x="4476" y="362"/>
                </a:lnTo>
                <a:lnTo>
                  <a:pt x="4447" y="385"/>
                </a:lnTo>
                <a:lnTo>
                  <a:pt x="4498" y="340"/>
                </a:lnTo>
                <a:close/>
                <a:moveTo>
                  <a:pt x="4284" y="355"/>
                </a:moveTo>
                <a:lnTo>
                  <a:pt x="4284" y="347"/>
                </a:lnTo>
                <a:lnTo>
                  <a:pt x="4292" y="347"/>
                </a:lnTo>
                <a:lnTo>
                  <a:pt x="4299" y="347"/>
                </a:lnTo>
                <a:lnTo>
                  <a:pt x="4299" y="355"/>
                </a:lnTo>
                <a:lnTo>
                  <a:pt x="4292" y="355"/>
                </a:lnTo>
                <a:lnTo>
                  <a:pt x="4284" y="355"/>
                </a:lnTo>
                <a:close/>
                <a:moveTo>
                  <a:pt x="4225" y="548"/>
                </a:moveTo>
                <a:lnTo>
                  <a:pt x="4232" y="548"/>
                </a:lnTo>
                <a:lnTo>
                  <a:pt x="4225" y="555"/>
                </a:lnTo>
                <a:lnTo>
                  <a:pt x="4225" y="548"/>
                </a:lnTo>
                <a:close/>
                <a:moveTo>
                  <a:pt x="4218" y="591"/>
                </a:moveTo>
                <a:lnTo>
                  <a:pt x="4225" y="584"/>
                </a:lnTo>
                <a:lnTo>
                  <a:pt x="4225" y="577"/>
                </a:lnTo>
                <a:lnTo>
                  <a:pt x="4232" y="577"/>
                </a:lnTo>
                <a:lnTo>
                  <a:pt x="4239" y="577"/>
                </a:lnTo>
                <a:lnTo>
                  <a:pt x="4247" y="570"/>
                </a:lnTo>
                <a:lnTo>
                  <a:pt x="4261" y="561"/>
                </a:lnTo>
                <a:lnTo>
                  <a:pt x="4270" y="561"/>
                </a:lnTo>
                <a:lnTo>
                  <a:pt x="4277" y="555"/>
                </a:lnTo>
                <a:lnTo>
                  <a:pt x="4277" y="548"/>
                </a:lnTo>
                <a:lnTo>
                  <a:pt x="4284" y="548"/>
                </a:lnTo>
                <a:lnTo>
                  <a:pt x="4284" y="539"/>
                </a:lnTo>
                <a:lnTo>
                  <a:pt x="4292" y="532"/>
                </a:lnTo>
                <a:lnTo>
                  <a:pt x="4299" y="532"/>
                </a:lnTo>
                <a:lnTo>
                  <a:pt x="4314" y="517"/>
                </a:lnTo>
                <a:lnTo>
                  <a:pt x="4321" y="510"/>
                </a:lnTo>
                <a:lnTo>
                  <a:pt x="4335" y="503"/>
                </a:lnTo>
                <a:lnTo>
                  <a:pt x="4350" y="488"/>
                </a:lnTo>
                <a:lnTo>
                  <a:pt x="4357" y="474"/>
                </a:lnTo>
                <a:lnTo>
                  <a:pt x="4373" y="465"/>
                </a:lnTo>
                <a:lnTo>
                  <a:pt x="4380" y="458"/>
                </a:lnTo>
                <a:lnTo>
                  <a:pt x="4388" y="458"/>
                </a:lnTo>
                <a:lnTo>
                  <a:pt x="4395" y="452"/>
                </a:lnTo>
                <a:lnTo>
                  <a:pt x="4395" y="443"/>
                </a:lnTo>
                <a:lnTo>
                  <a:pt x="4395" y="429"/>
                </a:lnTo>
                <a:lnTo>
                  <a:pt x="4395" y="421"/>
                </a:lnTo>
                <a:lnTo>
                  <a:pt x="4395" y="414"/>
                </a:lnTo>
                <a:lnTo>
                  <a:pt x="4402" y="414"/>
                </a:lnTo>
                <a:lnTo>
                  <a:pt x="4411" y="414"/>
                </a:lnTo>
                <a:lnTo>
                  <a:pt x="4417" y="414"/>
                </a:lnTo>
                <a:lnTo>
                  <a:pt x="4424" y="421"/>
                </a:lnTo>
                <a:lnTo>
                  <a:pt x="4431" y="429"/>
                </a:lnTo>
                <a:lnTo>
                  <a:pt x="4440" y="429"/>
                </a:lnTo>
                <a:lnTo>
                  <a:pt x="4447" y="436"/>
                </a:lnTo>
                <a:lnTo>
                  <a:pt x="4447" y="443"/>
                </a:lnTo>
                <a:lnTo>
                  <a:pt x="4440" y="452"/>
                </a:lnTo>
                <a:lnTo>
                  <a:pt x="4440" y="458"/>
                </a:lnTo>
                <a:lnTo>
                  <a:pt x="4411" y="436"/>
                </a:lnTo>
                <a:lnTo>
                  <a:pt x="4402" y="443"/>
                </a:lnTo>
                <a:lnTo>
                  <a:pt x="4402" y="452"/>
                </a:lnTo>
                <a:lnTo>
                  <a:pt x="4402" y="458"/>
                </a:lnTo>
                <a:lnTo>
                  <a:pt x="4388" y="465"/>
                </a:lnTo>
                <a:lnTo>
                  <a:pt x="4380" y="481"/>
                </a:lnTo>
                <a:lnTo>
                  <a:pt x="4366" y="488"/>
                </a:lnTo>
                <a:lnTo>
                  <a:pt x="4344" y="503"/>
                </a:lnTo>
                <a:lnTo>
                  <a:pt x="4328" y="517"/>
                </a:lnTo>
                <a:lnTo>
                  <a:pt x="4314" y="525"/>
                </a:lnTo>
                <a:lnTo>
                  <a:pt x="4314" y="539"/>
                </a:lnTo>
                <a:lnTo>
                  <a:pt x="4306" y="548"/>
                </a:lnTo>
                <a:lnTo>
                  <a:pt x="4306" y="555"/>
                </a:lnTo>
                <a:lnTo>
                  <a:pt x="4299" y="561"/>
                </a:lnTo>
                <a:lnTo>
                  <a:pt x="4292" y="570"/>
                </a:lnTo>
                <a:lnTo>
                  <a:pt x="4292" y="577"/>
                </a:lnTo>
                <a:lnTo>
                  <a:pt x="4299" y="584"/>
                </a:lnTo>
                <a:lnTo>
                  <a:pt x="4292" y="591"/>
                </a:lnTo>
                <a:lnTo>
                  <a:pt x="4284" y="591"/>
                </a:lnTo>
                <a:lnTo>
                  <a:pt x="4284" y="584"/>
                </a:lnTo>
                <a:lnTo>
                  <a:pt x="4277" y="577"/>
                </a:lnTo>
                <a:lnTo>
                  <a:pt x="4270" y="577"/>
                </a:lnTo>
                <a:lnTo>
                  <a:pt x="4261" y="577"/>
                </a:lnTo>
                <a:lnTo>
                  <a:pt x="4254" y="584"/>
                </a:lnTo>
                <a:lnTo>
                  <a:pt x="4254" y="591"/>
                </a:lnTo>
                <a:lnTo>
                  <a:pt x="4247" y="599"/>
                </a:lnTo>
                <a:lnTo>
                  <a:pt x="4239" y="606"/>
                </a:lnTo>
                <a:lnTo>
                  <a:pt x="4232" y="606"/>
                </a:lnTo>
                <a:lnTo>
                  <a:pt x="4225" y="606"/>
                </a:lnTo>
                <a:lnTo>
                  <a:pt x="4225" y="599"/>
                </a:lnTo>
                <a:lnTo>
                  <a:pt x="4218" y="599"/>
                </a:lnTo>
                <a:lnTo>
                  <a:pt x="4218" y="591"/>
                </a:lnTo>
                <a:close/>
                <a:moveTo>
                  <a:pt x="4277" y="599"/>
                </a:moveTo>
                <a:lnTo>
                  <a:pt x="4277" y="606"/>
                </a:lnTo>
                <a:lnTo>
                  <a:pt x="4270" y="613"/>
                </a:lnTo>
                <a:lnTo>
                  <a:pt x="4261" y="613"/>
                </a:lnTo>
                <a:lnTo>
                  <a:pt x="4261" y="606"/>
                </a:lnTo>
                <a:lnTo>
                  <a:pt x="4261" y="599"/>
                </a:lnTo>
                <a:lnTo>
                  <a:pt x="4270" y="599"/>
                </a:lnTo>
                <a:lnTo>
                  <a:pt x="4277" y="599"/>
                </a:lnTo>
                <a:close/>
                <a:moveTo>
                  <a:pt x="4232" y="673"/>
                </a:moveTo>
                <a:lnTo>
                  <a:pt x="4232" y="664"/>
                </a:lnTo>
                <a:lnTo>
                  <a:pt x="4239" y="664"/>
                </a:lnTo>
                <a:lnTo>
                  <a:pt x="4247" y="664"/>
                </a:lnTo>
                <a:lnTo>
                  <a:pt x="4247" y="673"/>
                </a:lnTo>
                <a:lnTo>
                  <a:pt x="4239" y="673"/>
                </a:lnTo>
                <a:lnTo>
                  <a:pt x="4232" y="673"/>
                </a:lnTo>
                <a:close/>
                <a:moveTo>
                  <a:pt x="4239" y="1138"/>
                </a:moveTo>
                <a:lnTo>
                  <a:pt x="4232" y="1145"/>
                </a:lnTo>
                <a:lnTo>
                  <a:pt x="4225" y="1145"/>
                </a:lnTo>
                <a:lnTo>
                  <a:pt x="4232" y="1138"/>
                </a:lnTo>
                <a:lnTo>
                  <a:pt x="4239" y="1138"/>
                </a:lnTo>
                <a:close/>
                <a:moveTo>
                  <a:pt x="4203" y="1152"/>
                </a:moveTo>
                <a:lnTo>
                  <a:pt x="4210" y="1152"/>
                </a:lnTo>
                <a:lnTo>
                  <a:pt x="4196" y="1161"/>
                </a:lnTo>
                <a:lnTo>
                  <a:pt x="4203" y="1152"/>
                </a:lnTo>
                <a:close/>
                <a:moveTo>
                  <a:pt x="4218" y="1174"/>
                </a:moveTo>
                <a:lnTo>
                  <a:pt x="4232" y="1161"/>
                </a:lnTo>
                <a:lnTo>
                  <a:pt x="4239" y="1161"/>
                </a:lnTo>
                <a:lnTo>
                  <a:pt x="4247" y="1152"/>
                </a:lnTo>
                <a:lnTo>
                  <a:pt x="4254" y="1145"/>
                </a:lnTo>
                <a:lnTo>
                  <a:pt x="4261" y="1138"/>
                </a:lnTo>
                <a:lnTo>
                  <a:pt x="4270" y="1138"/>
                </a:lnTo>
                <a:lnTo>
                  <a:pt x="4270" y="1131"/>
                </a:lnTo>
                <a:lnTo>
                  <a:pt x="4277" y="1131"/>
                </a:lnTo>
                <a:lnTo>
                  <a:pt x="4292" y="1123"/>
                </a:lnTo>
                <a:lnTo>
                  <a:pt x="4292" y="1116"/>
                </a:lnTo>
                <a:lnTo>
                  <a:pt x="4299" y="1116"/>
                </a:lnTo>
                <a:lnTo>
                  <a:pt x="4292" y="1123"/>
                </a:lnTo>
                <a:lnTo>
                  <a:pt x="4292" y="1138"/>
                </a:lnTo>
                <a:lnTo>
                  <a:pt x="4284" y="1145"/>
                </a:lnTo>
                <a:lnTo>
                  <a:pt x="4277" y="1161"/>
                </a:lnTo>
                <a:lnTo>
                  <a:pt x="4261" y="1174"/>
                </a:lnTo>
                <a:lnTo>
                  <a:pt x="4247" y="1190"/>
                </a:lnTo>
                <a:lnTo>
                  <a:pt x="4210" y="1226"/>
                </a:lnTo>
                <a:lnTo>
                  <a:pt x="4196" y="1248"/>
                </a:lnTo>
                <a:lnTo>
                  <a:pt x="4181" y="1264"/>
                </a:lnTo>
                <a:lnTo>
                  <a:pt x="4181" y="1257"/>
                </a:lnTo>
                <a:lnTo>
                  <a:pt x="4174" y="1257"/>
                </a:lnTo>
                <a:lnTo>
                  <a:pt x="4165" y="1241"/>
                </a:lnTo>
                <a:lnTo>
                  <a:pt x="4151" y="1234"/>
                </a:lnTo>
                <a:lnTo>
                  <a:pt x="4143" y="1226"/>
                </a:lnTo>
                <a:lnTo>
                  <a:pt x="4143" y="1219"/>
                </a:lnTo>
                <a:lnTo>
                  <a:pt x="4151" y="1212"/>
                </a:lnTo>
                <a:lnTo>
                  <a:pt x="4158" y="1205"/>
                </a:lnTo>
                <a:lnTo>
                  <a:pt x="4165" y="1205"/>
                </a:lnTo>
                <a:lnTo>
                  <a:pt x="4181" y="1190"/>
                </a:lnTo>
                <a:lnTo>
                  <a:pt x="4196" y="1183"/>
                </a:lnTo>
                <a:lnTo>
                  <a:pt x="4218" y="1174"/>
                </a:lnTo>
                <a:close/>
                <a:moveTo>
                  <a:pt x="4299" y="1367"/>
                </a:moveTo>
                <a:lnTo>
                  <a:pt x="4299" y="1375"/>
                </a:lnTo>
                <a:lnTo>
                  <a:pt x="4292" y="1382"/>
                </a:lnTo>
                <a:lnTo>
                  <a:pt x="4292" y="1375"/>
                </a:lnTo>
                <a:lnTo>
                  <a:pt x="4299" y="1367"/>
                </a:lnTo>
                <a:close/>
                <a:moveTo>
                  <a:pt x="4277" y="1264"/>
                </a:moveTo>
                <a:lnTo>
                  <a:pt x="4277" y="1270"/>
                </a:lnTo>
                <a:lnTo>
                  <a:pt x="4270" y="1270"/>
                </a:lnTo>
                <a:lnTo>
                  <a:pt x="4261" y="1270"/>
                </a:lnTo>
                <a:lnTo>
                  <a:pt x="4261" y="1264"/>
                </a:lnTo>
                <a:lnTo>
                  <a:pt x="4270" y="1264"/>
                </a:lnTo>
                <a:lnTo>
                  <a:pt x="4277" y="1264"/>
                </a:lnTo>
                <a:close/>
                <a:moveTo>
                  <a:pt x="4114" y="1094"/>
                </a:moveTo>
                <a:lnTo>
                  <a:pt x="4091" y="1174"/>
                </a:lnTo>
                <a:lnTo>
                  <a:pt x="4091" y="1183"/>
                </a:lnTo>
                <a:lnTo>
                  <a:pt x="4084" y="1183"/>
                </a:lnTo>
                <a:lnTo>
                  <a:pt x="4077" y="1190"/>
                </a:lnTo>
                <a:lnTo>
                  <a:pt x="4069" y="1190"/>
                </a:lnTo>
                <a:lnTo>
                  <a:pt x="4062" y="1190"/>
                </a:lnTo>
                <a:lnTo>
                  <a:pt x="4062" y="1152"/>
                </a:lnTo>
                <a:lnTo>
                  <a:pt x="4069" y="1116"/>
                </a:lnTo>
                <a:lnTo>
                  <a:pt x="4069" y="1078"/>
                </a:lnTo>
                <a:lnTo>
                  <a:pt x="4077" y="1042"/>
                </a:lnTo>
                <a:lnTo>
                  <a:pt x="4091" y="975"/>
                </a:lnTo>
                <a:lnTo>
                  <a:pt x="4100" y="939"/>
                </a:lnTo>
                <a:lnTo>
                  <a:pt x="4107" y="901"/>
                </a:lnTo>
                <a:lnTo>
                  <a:pt x="4107" y="894"/>
                </a:lnTo>
                <a:lnTo>
                  <a:pt x="4107" y="888"/>
                </a:lnTo>
                <a:lnTo>
                  <a:pt x="4107" y="879"/>
                </a:lnTo>
                <a:lnTo>
                  <a:pt x="4114" y="879"/>
                </a:lnTo>
                <a:lnTo>
                  <a:pt x="4114" y="872"/>
                </a:lnTo>
                <a:lnTo>
                  <a:pt x="4120" y="857"/>
                </a:lnTo>
                <a:lnTo>
                  <a:pt x="4120" y="850"/>
                </a:lnTo>
                <a:lnTo>
                  <a:pt x="4120" y="843"/>
                </a:lnTo>
                <a:lnTo>
                  <a:pt x="4120" y="834"/>
                </a:lnTo>
                <a:lnTo>
                  <a:pt x="4120" y="827"/>
                </a:lnTo>
                <a:lnTo>
                  <a:pt x="4120" y="821"/>
                </a:lnTo>
                <a:lnTo>
                  <a:pt x="4120" y="814"/>
                </a:lnTo>
                <a:lnTo>
                  <a:pt x="4129" y="814"/>
                </a:lnTo>
                <a:lnTo>
                  <a:pt x="4129" y="805"/>
                </a:lnTo>
                <a:lnTo>
                  <a:pt x="4143" y="798"/>
                </a:lnTo>
                <a:lnTo>
                  <a:pt x="4136" y="798"/>
                </a:lnTo>
                <a:lnTo>
                  <a:pt x="4129" y="791"/>
                </a:lnTo>
                <a:lnTo>
                  <a:pt x="4129" y="783"/>
                </a:lnTo>
                <a:lnTo>
                  <a:pt x="4129" y="776"/>
                </a:lnTo>
                <a:lnTo>
                  <a:pt x="4129" y="769"/>
                </a:lnTo>
                <a:lnTo>
                  <a:pt x="4136" y="776"/>
                </a:lnTo>
                <a:lnTo>
                  <a:pt x="4143" y="776"/>
                </a:lnTo>
                <a:lnTo>
                  <a:pt x="4151" y="776"/>
                </a:lnTo>
                <a:lnTo>
                  <a:pt x="4158" y="783"/>
                </a:lnTo>
                <a:lnTo>
                  <a:pt x="4165" y="783"/>
                </a:lnTo>
                <a:lnTo>
                  <a:pt x="4165" y="791"/>
                </a:lnTo>
                <a:lnTo>
                  <a:pt x="4174" y="783"/>
                </a:lnTo>
                <a:lnTo>
                  <a:pt x="4174" y="776"/>
                </a:lnTo>
                <a:lnTo>
                  <a:pt x="4174" y="769"/>
                </a:lnTo>
                <a:lnTo>
                  <a:pt x="4181" y="761"/>
                </a:lnTo>
                <a:lnTo>
                  <a:pt x="4181" y="776"/>
                </a:lnTo>
                <a:lnTo>
                  <a:pt x="4174" y="783"/>
                </a:lnTo>
                <a:lnTo>
                  <a:pt x="4174" y="791"/>
                </a:lnTo>
                <a:lnTo>
                  <a:pt x="4174" y="798"/>
                </a:lnTo>
                <a:lnTo>
                  <a:pt x="4174" y="814"/>
                </a:lnTo>
                <a:lnTo>
                  <a:pt x="4174" y="821"/>
                </a:lnTo>
                <a:lnTo>
                  <a:pt x="4165" y="827"/>
                </a:lnTo>
                <a:lnTo>
                  <a:pt x="4151" y="917"/>
                </a:lnTo>
                <a:lnTo>
                  <a:pt x="4136" y="1004"/>
                </a:lnTo>
                <a:lnTo>
                  <a:pt x="4114" y="1094"/>
                </a:lnTo>
                <a:close/>
                <a:moveTo>
                  <a:pt x="4129" y="1337"/>
                </a:moveTo>
                <a:lnTo>
                  <a:pt x="4120" y="1344"/>
                </a:lnTo>
                <a:lnTo>
                  <a:pt x="4120" y="1337"/>
                </a:lnTo>
                <a:lnTo>
                  <a:pt x="4129" y="1337"/>
                </a:lnTo>
                <a:close/>
                <a:moveTo>
                  <a:pt x="4069" y="1375"/>
                </a:moveTo>
                <a:lnTo>
                  <a:pt x="4069" y="1367"/>
                </a:lnTo>
                <a:lnTo>
                  <a:pt x="4069" y="1360"/>
                </a:lnTo>
                <a:lnTo>
                  <a:pt x="4077" y="1360"/>
                </a:lnTo>
                <a:lnTo>
                  <a:pt x="4084" y="1353"/>
                </a:lnTo>
                <a:lnTo>
                  <a:pt x="4084" y="1344"/>
                </a:lnTo>
                <a:lnTo>
                  <a:pt x="4077" y="1344"/>
                </a:lnTo>
                <a:lnTo>
                  <a:pt x="4069" y="1344"/>
                </a:lnTo>
                <a:lnTo>
                  <a:pt x="4069" y="1337"/>
                </a:lnTo>
                <a:lnTo>
                  <a:pt x="4077" y="1337"/>
                </a:lnTo>
                <a:lnTo>
                  <a:pt x="4084" y="1337"/>
                </a:lnTo>
                <a:lnTo>
                  <a:pt x="4100" y="1337"/>
                </a:lnTo>
                <a:lnTo>
                  <a:pt x="4107" y="1344"/>
                </a:lnTo>
                <a:lnTo>
                  <a:pt x="4114" y="1353"/>
                </a:lnTo>
                <a:lnTo>
                  <a:pt x="4114" y="1360"/>
                </a:lnTo>
                <a:lnTo>
                  <a:pt x="4107" y="1360"/>
                </a:lnTo>
                <a:lnTo>
                  <a:pt x="4107" y="1367"/>
                </a:lnTo>
                <a:lnTo>
                  <a:pt x="4107" y="1375"/>
                </a:lnTo>
                <a:lnTo>
                  <a:pt x="4100" y="1375"/>
                </a:lnTo>
                <a:lnTo>
                  <a:pt x="4100" y="1382"/>
                </a:lnTo>
                <a:lnTo>
                  <a:pt x="4091" y="1382"/>
                </a:lnTo>
                <a:lnTo>
                  <a:pt x="4084" y="1382"/>
                </a:lnTo>
                <a:lnTo>
                  <a:pt x="4084" y="1375"/>
                </a:lnTo>
                <a:lnTo>
                  <a:pt x="4069" y="1375"/>
                </a:lnTo>
                <a:close/>
                <a:moveTo>
                  <a:pt x="4091" y="1308"/>
                </a:moveTo>
                <a:lnTo>
                  <a:pt x="4091" y="1315"/>
                </a:lnTo>
                <a:lnTo>
                  <a:pt x="4084" y="1315"/>
                </a:lnTo>
                <a:lnTo>
                  <a:pt x="4084" y="1308"/>
                </a:lnTo>
                <a:lnTo>
                  <a:pt x="4077" y="1308"/>
                </a:lnTo>
                <a:lnTo>
                  <a:pt x="4084" y="1301"/>
                </a:lnTo>
                <a:lnTo>
                  <a:pt x="4084" y="1308"/>
                </a:lnTo>
                <a:lnTo>
                  <a:pt x="4091" y="1308"/>
                </a:lnTo>
                <a:close/>
                <a:moveTo>
                  <a:pt x="3899" y="1396"/>
                </a:moveTo>
                <a:lnTo>
                  <a:pt x="3892" y="1389"/>
                </a:lnTo>
                <a:lnTo>
                  <a:pt x="3885" y="1389"/>
                </a:lnTo>
                <a:lnTo>
                  <a:pt x="3885" y="1382"/>
                </a:lnTo>
                <a:lnTo>
                  <a:pt x="3885" y="1375"/>
                </a:lnTo>
                <a:lnTo>
                  <a:pt x="3892" y="1367"/>
                </a:lnTo>
                <a:lnTo>
                  <a:pt x="3892" y="1360"/>
                </a:lnTo>
                <a:lnTo>
                  <a:pt x="3921" y="1344"/>
                </a:lnTo>
                <a:lnTo>
                  <a:pt x="3959" y="1322"/>
                </a:lnTo>
                <a:lnTo>
                  <a:pt x="4017" y="1293"/>
                </a:lnTo>
                <a:lnTo>
                  <a:pt x="4017" y="1301"/>
                </a:lnTo>
                <a:lnTo>
                  <a:pt x="4011" y="1322"/>
                </a:lnTo>
                <a:lnTo>
                  <a:pt x="3995" y="1337"/>
                </a:lnTo>
                <a:lnTo>
                  <a:pt x="3973" y="1367"/>
                </a:lnTo>
                <a:lnTo>
                  <a:pt x="3950" y="1404"/>
                </a:lnTo>
                <a:lnTo>
                  <a:pt x="3937" y="1418"/>
                </a:lnTo>
                <a:lnTo>
                  <a:pt x="3928" y="1434"/>
                </a:lnTo>
                <a:lnTo>
                  <a:pt x="3921" y="1427"/>
                </a:lnTo>
                <a:lnTo>
                  <a:pt x="3914" y="1427"/>
                </a:lnTo>
                <a:lnTo>
                  <a:pt x="3906" y="1411"/>
                </a:lnTo>
                <a:lnTo>
                  <a:pt x="3906" y="1404"/>
                </a:lnTo>
                <a:lnTo>
                  <a:pt x="3899" y="1396"/>
                </a:lnTo>
                <a:close/>
                <a:moveTo>
                  <a:pt x="3847" y="1899"/>
                </a:moveTo>
                <a:lnTo>
                  <a:pt x="3854" y="1892"/>
                </a:lnTo>
                <a:lnTo>
                  <a:pt x="3854" y="1883"/>
                </a:lnTo>
                <a:lnTo>
                  <a:pt x="3863" y="1883"/>
                </a:lnTo>
                <a:lnTo>
                  <a:pt x="3870" y="1883"/>
                </a:lnTo>
                <a:lnTo>
                  <a:pt x="3870" y="1892"/>
                </a:lnTo>
                <a:lnTo>
                  <a:pt x="3877" y="1892"/>
                </a:lnTo>
                <a:lnTo>
                  <a:pt x="3877" y="1899"/>
                </a:lnTo>
                <a:lnTo>
                  <a:pt x="3877" y="1906"/>
                </a:lnTo>
                <a:lnTo>
                  <a:pt x="3854" y="1906"/>
                </a:lnTo>
                <a:lnTo>
                  <a:pt x="3854" y="1899"/>
                </a:lnTo>
                <a:lnTo>
                  <a:pt x="3847" y="1899"/>
                </a:lnTo>
                <a:close/>
                <a:moveTo>
                  <a:pt x="3671" y="1863"/>
                </a:moveTo>
                <a:lnTo>
                  <a:pt x="3662" y="1863"/>
                </a:lnTo>
                <a:lnTo>
                  <a:pt x="3655" y="1870"/>
                </a:lnTo>
                <a:lnTo>
                  <a:pt x="3648" y="1870"/>
                </a:lnTo>
                <a:lnTo>
                  <a:pt x="3640" y="1870"/>
                </a:lnTo>
                <a:lnTo>
                  <a:pt x="3633" y="1870"/>
                </a:lnTo>
                <a:lnTo>
                  <a:pt x="3633" y="1876"/>
                </a:lnTo>
                <a:lnTo>
                  <a:pt x="3626" y="1876"/>
                </a:lnTo>
                <a:lnTo>
                  <a:pt x="3617" y="1883"/>
                </a:lnTo>
                <a:lnTo>
                  <a:pt x="3611" y="1883"/>
                </a:lnTo>
                <a:lnTo>
                  <a:pt x="3604" y="1883"/>
                </a:lnTo>
                <a:lnTo>
                  <a:pt x="3595" y="1876"/>
                </a:lnTo>
                <a:lnTo>
                  <a:pt x="3588" y="1883"/>
                </a:lnTo>
                <a:lnTo>
                  <a:pt x="3581" y="1883"/>
                </a:lnTo>
                <a:lnTo>
                  <a:pt x="3581" y="1892"/>
                </a:lnTo>
                <a:lnTo>
                  <a:pt x="3566" y="1892"/>
                </a:lnTo>
                <a:lnTo>
                  <a:pt x="3559" y="1892"/>
                </a:lnTo>
                <a:lnTo>
                  <a:pt x="3537" y="1892"/>
                </a:lnTo>
                <a:lnTo>
                  <a:pt x="3514" y="1899"/>
                </a:lnTo>
                <a:lnTo>
                  <a:pt x="3492" y="1906"/>
                </a:lnTo>
                <a:lnTo>
                  <a:pt x="3485" y="1906"/>
                </a:lnTo>
                <a:lnTo>
                  <a:pt x="3478" y="1914"/>
                </a:lnTo>
                <a:lnTo>
                  <a:pt x="3470" y="1914"/>
                </a:lnTo>
                <a:lnTo>
                  <a:pt x="3456" y="1914"/>
                </a:lnTo>
                <a:lnTo>
                  <a:pt x="3441" y="1914"/>
                </a:lnTo>
                <a:lnTo>
                  <a:pt x="3425" y="1914"/>
                </a:lnTo>
                <a:lnTo>
                  <a:pt x="3425" y="1921"/>
                </a:lnTo>
                <a:lnTo>
                  <a:pt x="3418" y="1921"/>
                </a:lnTo>
                <a:lnTo>
                  <a:pt x="3411" y="1921"/>
                </a:lnTo>
                <a:lnTo>
                  <a:pt x="3403" y="1928"/>
                </a:lnTo>
                <a:lnTo>
                  <a:pt x="3396" y="1928"/>
                </a:lnTo>
                <a:lnTo>
                  <a:pt x="3389" y="1928"/>
                </a:lnTo>
                <a:lnTo>
                  <a:pt x="3380" y="1928"/>
                </a:lnTo>
                <a:lnTo>
                  <a:pt x="3367" y="1928"/>
                </a:lnTo>
                <a:lnTo>
                  <a:pt x="3360" y="1928"/>
                </a:lnTo>
                <a:lnTo>
                  <a:pt x="3351" y="1937"/>
                </a:lnTo>
                <a:lnTo>
                  <a:pt x="3344" y="1943"/>
                </a:lnTo>
                <a:lnTo>
                  <a:pt x="3344" y="1937"/>
                </a:lnTo>
                <a:lnTo>
                  <a:pt x="3338" y="1937"/>
                </a:lnTo>
                <a:lnTo>
                  <a:pt x="3329" y="1937"/>
                </a:lnTo>
                <a:lnTo>
                  <a:pt x="3322" y="1943"/>
                </a:lnTo>
                <a:lnTo>
                  <a:pt x="3315" y="1943"/>
                </a:lnTo>
                <a:lnTo>
                  <a:pt x="3307" y="1943"/>
                </a:lnTo>
                <a:lnTo>
                  <a:pt x="3300" y="1950"/>
                </a:lnTo>
                <a:lnTo>
                  <a:pt x="3293" y="1950"/>
                </a:lnTo>
                <a:lnTo>
                  <a:pt x="3284" y="1950"/>
                </a:lnTo>
                <a:lnTo>
                  <a:pt x="3277" y="1957"/>
                </a:lnTo>
                <a:lnTo>
                  <a:pt x="3264" y="1957"/>
                </a:lnTo>
                <a:lnTo>
                  <a:pt x="3255" y="1957"/>
                </a:lnTo>
                <a:lnTo>
                  <a:pt x="3248" y="1966"/>
                </a:lnTo>
                <a:lnTo>
                  <a:pt x="3233" y="1966"/>
                </a:lnTo>
                <a:lnTo>
                  <a:pt x="3210" y="1973"/>
                </a:lnTo>
                <a:lnTo>
                  <a:pt x="3226" y="1966"/>
                </a:lnTo>
                <a:lnTo>
                  <a:pt x="3233" y="1966"/>
                </a:lnTo>
                <a:lnTo>
                  <a:pt x="3255" y="1957"/>
                </a:lnTo>
                <a:lnTo>
                  <a:pt x="3300" y="1943"/>
                </a:lnTo>
                <a:lnTo>
                  <a:pt x="3389" y="1914"/>
                </a:lnTo>
                <a:lnTo>
                  <a:pt x="3485" y="1876"/>
                </a:lnTo>
                <a:lnTo>
                  <a:pt x="3530" y="1863"/>
                </a:lnTo>
                <a:lnTo>
                  <a:pt x="3574" y="1847"/>
                </a:lnTo>
                <a:lnTo>
                  <a:pt x="3581" y="1847"/>
                </a:lnTo>
                <a:lnTo>
                  <a:pt x="3588" y="1847"/>
                </a:lnTo>
                <a:lnTo>
                  <a:pt x="3595" y="1840"/>
                </a:lnTo>
                <a:lnTo>
                  <a:pt x="3604" y="1840"/>
                </a:lnTo>
                <a:lnTo>
                  <a:pt x="3611" y="1840"/>
                </a:lnTo>
                <a:lnTo>
                  <a:pt x="3617" y="1840"/>
                </a:lnTo>
                <a:lnTo>
                  <a:pt x="3626" y="1840"/>
                </a:lnTo>
                <a:lnTo>
                  <a:pt x="3626" y="1832"/>
                </a:lnTo>
                <a:lnTo>
                  <a:pt x="3633" y="1832"/>
                </a:lnTo>
                <a:lnTo>
                  <a:pt x="3640" y="1832"/>
                </a:lnTo>
                <a:lnTo>
                  <a:pt x="3648" y="1832"/>
                </a:lnTo>
                <a:lnTo>
                  <a:pt x="3648" y="1825"/>
                </a:lnTo>
                <a:lnTo>
                  <a:pt x="3671" y="1818"/>
                </a:lnTo>
                <a:lnTo>
                  <a:pt x="3684" y="1809"/>
                </a:lnTo>
                <a:lnTo>
                  <a:pt x="3729" y="1796"/>
                </a:lnTo>
                <a:lnTo>
                  <a:pt x="3767" y="1780"/>
                </a:lnTo>
                <a:lnTo>
                  <a:pt x="3789" y="1773"/>
                </a:lnTo>
                <a:lnTo>
                  <a:pt x="3810" y="1767"/>
                </a:lnTo>
                <a:lnTo>
                  <a:pt x="3803" y="1773"/>
                </a:lnTo>
                <a:lnTo>
                  <a:pt x="3796" y="1773"/>
                </a:lnTo>
                <a:lnTo>
                  <a:pt x="3796" y="1780"/>
                </a:lnTo>
                <a:lnTo>
                  <a:pt x="3796" y="1789"/>
                </a:lnTo>
                <a:lnTo>
                  <a:pt x="3796" y="1796"/>
                </a:lnTo>
                <a:lnTo>
                  <a:pt x="3796" y="1809"/>
                </a:lnTo>
                <a:lnTo>
                  <a:pt x="3796" y="1825"/>
                </a:lnTo>
                <a:lnTo>
                  <a:pt x="3796" y="1832"/>
                </a:lnTo>
                <a:lnTo>
                  <a:pt x="3789" y="1840"/>
                </a:lnTo>
                <a:lnTo>
                  <a:pt x="3780" y="1840"/>
                </a:lnTo>
                <a:lnTo>
                  <a:pt x="3774" y="1847"/>
                </a:lnTo>
                <a:lnTo>
                  <a:pt x="3767" y="1840"/>
                </a:lnTo>
                <a:lnTo>
                  <a:pt x="3758" y="1840"/>
                </a:lnTo>
                <a:lnTo>
                  <a:pt x="3751" y="1840"/>
                </a:lnTo>
                <a:lnTo>
                  <a:pt x="3744" y="1840"/>
                </a:lnTo>
                <a:lnTo>
                  <a:pt x="3736" y="1847"/>
                </a:lnTo>
                <a:lnTo>
                  <a:pt x="3729" y="1847"/>
                </a:lnTo>
                <a:lnTo>
                  <a:pt x="3722" y="1847"/>
                </a:lnTo>
                <a:lnTo>
                  <a:pt x="3722" y="1854"/>
                </a:lnTo>
                <a:lnTo>
                  <a:pt x="3714" y="1854"/>
                </a:lnTo>
                <a:lnTo>
                  <a:pt x="3707" y="1854"/>
                </a:lnTo>
                <a:lnTo>
                  <a:pt x="3700" y="1863"/>
                </a:lnTo>
                <a:lnTo>
                  <a:pt x="3691" y="1863"/>
                </a:lnTo>
                <a:lnTo>
                  <a:pt x="3671" y="1863"/>
                </a:lnTo>
                <a:close/>
                <a:moveTo>
                  <a:pt x="3677" y="1973"/>
                </a:moveTo>
                <a:lnTo>
                  <a:pt x="3677" y="1979"/>
                </a:lnTo>
                <a:lnTo>
                  <a:pt x="3671" y="1979"/>
                </a:lnTo>
                <a:lnTo>
                  <a:pt x="3662" y="1979"/>
                </a:lnTo>
                <a:lnTo>
                  <a:pt x="3662" y="1973"/>
                </a:lnTo>
                <a:lnTo>
                  <a:pt x="3671" y="1973"/>
                </a:lnTo>
                <a:lnTo>
                  <a:pt x="3677" y="1973"/>
                </a:lnTo>
                <a:close/>
                <a:moveTo>
                  <a:pt x="3626" y="2328"/>
                </a:moveTo>
                <a:lnTo>
                  <a:pt x="3633" y="2319"/>
                </a:lnTo>
                <a:lnTo>
                  <a:pt x="3633" y="2335"/>
                </a:lnTo>
                <a:lnTo>
                  <a:pt x="3633" y="2342"/>
                </a:lnTo>
                <a:lnTo>
                  <a:pt x="3626" y="2350"/>
                </a:lnTo>
                <a:lnTo>
                  <a:pt x="3617" y="2350"/>
                </a:lnTo>
                <a:lnTo>
                  <a:pt x="3617" y="2342"/>
                </a:lnTo>
                <a:lnTo>
                  <a:pt x="3617" y="2335"/>
                </a:lnTo>
                <a:lnTo>
                  <a:pt x="3626" y="2328"/>
                </a:lnTo>
                <a:close/>
                <a:moveTo>
                  <a:pt x="3552" y="2350"/>
                </a:moveTo>
                <a:lnTo>
                  <a:pt x="3552" y="2357"/>
                </a:lnTo>
                <a:lnTo>
                  <a:pt x="3544" y="2357"/>
                </a:lnTo>
                <a:lnTo>
                  <a:pt x="3537" y="2357"/>
                </a:lnTo>
                <a:lnTo>
                  <a:pt x="3530" y="2350"/>
                </a:lnTo>
                <a:lnTo>
                  <a:pt x="3530" y="2342"/>
                </a:lnTo>
                <a:lnTo>
                  <a:pt x="3537" y="2342"/>
                </a:lnTo>
                <a:lnTo>
                  <a:pt x="3544" y="2342"/>
                </a:lnTo>
                <a:lnTo>
                  <a:pt x="3552" y="2342"/>
                </a:lnTo>
                <a:lnTo>
                  <a:pt x="3559" y="2335"/>
                </a:lnTo>
                <a:lnTo>
                  <a:pt x="3552" y="2350"/>
                </a:lnTo>
                <a:close/>
                <a:moveTo>
                  <a:pt x="3559" y="2386"/>
                </a:moveTo>
                <a:lnTo>
                  <a:pt x="3559" y="2393"/>
                </a:lnTo>
                <a:lnTo>
                  <a:pt x="3552" y="2393"/>
                </a:lnTo>
                <a:lnTo>
                  <a:pt x="3544" y="2402"/>
                </a:lnTo>
                <a:lnTo>
                  <a:pt x="3537" y="2386"/>
                </a:lnTo>
                <a:lnTo>
                  <a:pt x="3559" y="2386"/>
                </a:lnTo>
                <a:close/>
                <a:moveTo>
                  <a:pt x="3210" y="2453"/>
                </a:moveTo>
                <a:lnTo>
                  <a:pt x="3210" y="2445"/>
                </a:lnTo>
                <a:lnTo>
                  <a:pt x="3204" y="2445"/>
                </a:lnTo>
                <a:lnTo>
                  <a:pt x="3219" y="2438"/>
                </a:lnTo>
                <a:lnTo>
                  <a:pt x="3219" y="2431"/>
                </a:lnTo>
                <a:lnTo>
                  <a:pt x="3226" y="2431"/>
                </a:lnTo>
                <a:lnTo>
                  <a:pt x="3226" y="2438"/>
                </a:lnTo>
                <a:lnTo>
                  <a:pt x="3233" y="2438"/>
                </a:lnTo>
                <a:lnTo>
                  <a:pt x="3233" y="2445"/>
                </a:lnTo>
                <a:lnTo>
                  <a:pt x="3241" y="2445"/>
                </a:lnTo>
                <a:lnTo>
                  <a:pt x="3248" y="2445"/>
                </a:lnTo>
                <a:lnTo>
                  <a:pt x="3248" y="2438"/>
                </a:lnTo>
                <a:lnTo>
                  <a:pt x="3248" y="2431"/>
                </a:lnTo>
                <a:lnTo>
                  <a:pt x="3241" y="2431"/>
                </a:lnTo>
                <a:lnTo>
                  <a:pt x="3233" y="2424"/>
                </a:lnTo>
                <a:lnTo>
                  <a:pt x="3241" y="2424"/>
                </a:lnTo>
                <a:lnTo>
                  <a:pt x="3241" y="2416"/>
                </a:lnTo>
                <a:lnTo>
                  <a:pt x="3248" y="2416"/>
                </a:lnTo>
                <a:lnTo>
                  <a:pt x="3255" y="2416"/>
                </a:lnTo>
                <a:lnTo>
                  <a:pt x="3264" y="2409"/>
                </a:lnTo>
                <a:lnTo>
                  <a:pt x="3271" y="2402"/>
                </a:lnTo>
                <a:lnTo>
                  <a:pt x="3277" y="2402"/>
                </a:lnTo>
                <a:lnTo>
                  <a:pt x="3284" y="2409"/>
                </a:lnTo>
                <a:lnTo>
                  <a:pt x="3293" y="2409"/>
                </a:lnTo>
                <a:lnTo>
                  <a:pt x="3300" y="2402"/>
                </a:lnTo>
                <a:lnTo>
                  <a:pt x="3315" y="2402"/>
                </a:lnTo>
                <a:lnTo>
                  <a:pt x="3322" y="2393"/>
                </a:lnTo>
                <a:lnTo>
                  <a:pt x="3329" y="2393"/>
                </a:lnTo>
                <a:lnTo>
                  <a:pt x="3329" y="2402"/>
                </a:lnTo>
                <a:lnTo>
                  <a:pt x="3329" y="2409"/>
                </a:lnTo>
                <a:lnTo>
                  <a:pt x="3329" y="2416"/>
                </a:lnTo>
                <a:lnTo>
                  <a:pt x="3338" y="2416"/>
                </a:lnTo>
                <a:lnTo>
                  <a:pt x="3344" y="2409"/>
                </a:lnTo>
                <a:lnTo>
                  <a:pt x="3351" y="2402"/>
                </a:lnTo>
                <a:lnTo>
                  <a:pt x="3360" y="2402"/>
                </a:lnTo>
                <a:lnTo>
                  <a:pt x="3367" y="2402"/>
                </a:lnTo>
                <a:lnTo>
                  <a:pt x="3374" y="2393"/>
                </a:lnTo>
                <a:lnTo>
                  <a:pt x="3380" y="2393"/>
                </a:lnTo>
                <a:lnTo>
                  <a:pt x="3389" y="2393"/>
                </a:lnTo>
                <a:lnTo>
                  <a:pt x="3434" y="2386"/>
                </a:lnTo>
                <a:lnTo>
                  <a:pt x="3441" y="2393"/>
                </a:lnTo>
                <a:lnTo>
                  <a:pt x="3456" y="2393"/>
                </a:lnTo>
                <a:lnTo>
                  <a:pt x="3463" y="2393"/>
                </a:lnTo>
                <a:lnTo>
                  <a:pt x="3470" y="2393"/>
                </a:lnTo>
                <a:lnTo>
                  <a:pt x="3478" y="2386"/>
                </a:lnTo>
                <a:lnTo>
                  <a:pt x="3492" y="2386"/>
                </a:lnTo>
                <a:lnTo>
                  <a:pt x="3492" y="2393"/>
                </a:lnTo>
                <a:lnTo>
                  <a:pt x="3499" y="2393"/>
                </a:lnTo>
                <a:lnTo>
                  <a:pt x="3499" y="2402"/>
                </a:lnTo>
                <a:lnTo>
                  <a:pt x="3492" y="2402"/>
                </a:lnTo>
                <a:lnTo>
                  <a:pt x="3485" y="2402"/>
                </a:lnTo>
                <a:lnTo>
                  <a:pt x="3478" y="2402"/>
                </a:lnTo>
                <a:lnTo>
                  <a:pt x="3470" y="2402"/>
                </a:lnTo>
                <a:lnTo>
                  <a:pt x="3456" y="2402"/>
                </a:lnTo>
                <a:lnTo>
                  <a:pt x="3447" y="2409"/>
                </a:lnTo>
                <a:lnTo>
                  <a:pt x="3441" y="2416"/>
                </a:lnTo>
                <a:lnTo>
                  <a:pt x="3434" y="2416"/>
                </a:lnTo>
                <a:lnTo>
                  <a:pt x="3425" y="2416"/>
                </a:lnTo>
                <a:lnTo>
                  <a:pt x="3418" y="2416"/>
                </a:lnTo>
                <a:lnTo>
                  <a:pt x="3411" y="2416"/>
                </a:lnTo>
                <a:lnTo>
                  <a:pt x="3403" y="2416"/>
                </a:lnTo>
                <a:lnTo>
                  <a:pt x="3403" y="2424"/>
                </a:lnTo>
                <a:lnTo>
                  <a:pt x="3396" y="2424"/>
                </a:lnTo>
                <a:lnTo>
                  <a:pt x="3374" y="2424"/>
                </a:lnTo>
                <a:lnTo>
                  <a:pt x="3367" y="2431"/>
                </a:lnTo>
                <a:lnTo>
                  <a:pt x="3360" y="2438"/>
                </a:lnTo>
                <a:lnTo>
                  <a:pt x="3351" y="2438"/>
                </a:lnTo>
                <a:lnTo>
                  <a:pt x="3344" y="2445"/>
                </a:lnTo>
                <a:lnTo>
                  <a:pt x="3322" y="2445"/>
                </a:lnTo>
                <a:lnTo>
                  <a:pt x="3307" y="2445"/>
                </a:lnTo>
                <a:lnTo>
                  <a:pt x="3264" y="2453"/>
                </a:lnTo>
                <a:lnTo>
                  <a:pt x="3248" y="2453"/>
                </a:lnTo>
                <a:lnTo>
                  <a:pt x="3226" y="2460"/>
                </a:lnTo>
                <a:lnTo>
                  <a:pt x="3219" y="2460"/>
                </a:lnTo>
                <a:lnTo>
                  <a:pt x="3219" y="2453"/>
                </a:lnTo>
                <a:lnTo>
                  <a:pt x="3210" y="2453"/>
                </a:lnTo>
                <a:close/>
                <a:moveTo>
                  <a:pt x="3114" y="1485"/>
                </a:moveTo>
                <a:lnTo>
                  <a:pt x="3107" y="1478"/>
                </a:lnTo>
                <a:lnTo>
                  <a:pt x="3107" y="1470"/>
                </a:lnTo>
                <a:lnTo>
                  <a:pt x="3107" y="1463"/>
                </a:lnTo>
                <a:lnTo>
                  <a:pt x="3114" y="1463"/>
                </a:lnTo>
                <a:lnTo>
                  <a:pt x="3123" y="1470"/>
                </a:lnTo>
                <a:lnTo>
                  <a:pt x="3123" y="1478"/>
                </a:lnTo>
                <a:lnTo>
                  <a:pt x="3130" y="1478"/>
                </a:lnTo>
                <a:lnTo>
                  <a:pt x="3130" y="1485"/>
                </a:lnTo>
                <a:lnTo>
                  <a:pt x="3137" y="1485"/>
                </a:lnTo>
                <a:lnTo>
                  <a:pt x="3145" y="1485"/>
                </a:lnTo>
                <a:lnTo>
                  <a:pt x="3145" y="1478"/>
                </a:lnTo>
                <a:lnTo>
                  <a:pt x="3152" y="1478"/>
                </a:lnTo>
                <a:lnTo>
                  <a:pt x="3166" y="1492"/>
                </a:lnTo>
                <a:lnTo>
                  <a:pt x="3181" y="1507"/>
                </a:lnTo>
                <a:lnTo>
                  <a:pt x="3210" y="1537"/>
                </a:lnTo>
                <a:lnTo>
                  <a:pt x="3233" y="1566"/>
                </a:lnTo>
                <a:lnTo>
                  <a:pt x="3264" y="1597"/>
                </a:lnTo>
                <a:lnTo>
                  <a:pt x="3264" y="1603"/>
                </a:lnTo>
                <a:lnTo>
                  <a:pt x="3271" y="1610"/>
                </a:lnTo>
                <a:lnTo>
                  <a:pt x="3271" y="1619"/>
                </a:lnTo>
                <a:lnTo>
                  <a:pt x="3271" y="1626"/>
                </a:lnTo>
                <a:lnTo>
                  <a:pt x="3264" y="1626"/>
                </a:lnTo>
                <a:lnTo>
                  <a:pt x="3255" y="1626"/>
                </a:lnTo>
                <a:lnTo>
                  <a:pt x="3248" y="1626"/>
                </a:lnTo>
                <a:lnTo>
                  <a:pt x="3241" y="1626"/>
                </a:lnTo>
                <a:lnTo>
                  <a:pt x="3233" y="1619"/>
                </a:lnTo>
                <a:lnTo>
                  <a:pt x="3226" y="1610"/>
                </a:lnTo>
                <a:lnTo>
                  <a:pt x="3219" y="1603"/>
                </a:lnTo>
                <a:lnTo>
                  <a:pt x="3210" y="1603"/>
                </a:lnTo>
                <a:lnTo>
                  <a:pt x="3188" y="1574"/>
                </a:lnTo>
                <a:lnTo>
                  <a:pt x="3166" y="1552"/>
                </a:lnTo>
                <a:lnTo>
                  <a:pt x="3145" y="1523"/>
                </a:lnTo>
                <a:lnTo>
                  <a:pt x="3130" y="1507"/>
                </a:lnTo>
                <a:lnTo>
                  <a:pt x="3123" y="1500"/>
                </a:lnTo>
                <a:lnTo>
                  <a:pt x="3123" y="1492"/>
                </a:lnTo>
                <a:lnTo>
                  <a:pt x="3114" y="1485"/>
                </a:lnTo>
                <a:close/>
                <a:moveTo>
                  <a:pt x="3255" y="1322"/>
                </a:moveTo>
                <a:lnTo>
                  <a:pt x="3248" y="1331"/>
                </a:lnTo>
                <a:lnTo>
                  <a:pt x="3248" y="1337"/>
                </a:lnTo>
                <a:lnTo>
                  <a:pt x="3241" y="1337"/>
                </a:lnTo>
                <a:lnTo>
                  <a:pt x="3233" y="1344"/>
                </a:lnTo>
                <a:lnTo>
                  <a:pt x="3226" y="1353"/>
                </a:lnTo>
                <a:lnTo>
                  <a:pt x="3219" y="1360"/>
                </a:lnTo>
                <a:lnTo>
                  <a:pt x="3210" y="1367"/>
                </a:lnTo>
                <a:lnTo>
                  <a:pt x="3204" y="1367"/>
                </a:lnTo>
                <a:lnTo>
                  <a:pt x="3197" y="1375"/>
                </a:lnTo>
                <a:lnTo>
                  <a:pt x="3188" y="1375"/>
                </a:lnTo>
                <a:lnTo>
                  <a:pt x="3181" y="1375"/>
                </a:lnTo>
                <a:lnTo>
                  <a:pt x="3188" y="1367"/>
                </a:lnTo>
                <a:lnTo>
                  <a:pt x="3197" y="1360"/>
                </a:lnTo>
                <a:lnTo>
                  <a:pt x="3204" y="1353"/>
                </a:lnTo>
                <a:lnTo>
                  <a:pt x="3219" y="1344"/>
                </a:lnTo>
                <a:lnTo>
                  <a:pt x="3226" y="1337"/>
                </a:lnTo>
                <a:lnTo>
                  <a:pt x="3241" y="1331"/>
                </a:lnTo>
                <a:lnTo>
                  <a:pt x="3248" y="1322"/>
                </a:lnTo>
                <a:lnTo>
                  <a:pt x="3248" y="1315"/>
                </a:lnTo>
                <a:lnTo>
                  <a:pt x="3255" y="1315"/>
                </a:lnTo>
                <a:lnTo>
                  <a:pt x="3255" y="1322"/>
                </a:lnTo>
                <a:close/>
                <a:moveTo>
                  <a:pt x="3264" y="1337"/>
                </a:moveTo>
                <a:lnTo>
                  <a:pt x="3271" y="1344"/>
                </a:lnTo>
                <a:lnTo>
                  <a:pt x="3264" y="1344"/>
                </a:lnTo>
                <a:lnTo>
                  <a:pt x="3255" y="1344"/>
                </a:lnTo>
                <a:lnTo>
                  <a:pt x="3255" y="1337"/>
                </a:lnTo>
                <a:lnTo>
                  <a:pt x="3264" y="1337"/>
                </a:lnTo>
                <a:close/>
                <a:moveTo>
                  <a:pt x="3241" y="1360"/>
                </a:moveTo>
                <a:lnTo>
                  <a:pt x="3233" y="1367"/>
                </a:lnTo>
                <a:lnTo>
                  <a:pt x="3233" y="1360"/>
                </a:lnTo>
                <a:lnTo>
                  <a:pt x="3241" y="1360"/>
                </a:lnTo>
                <a:close/>
                <a:moveTo>
                  <a:pt x="3188" y="1322"/>
                </a:moveTo>
                <a:lnTo>
                  <a:pt x="3174" y="1322"/>
                </a:lnTo>
                <a:lnTo>
                  <a:pt x="3174" y="1315"/>
                </a:lnTo>
                <a:lnTo>
                  <a:pt x="3181" y="1315"/>
                </a:lnTo>
                <a:lnTo>
                  <a:pt x="3188" y="1315"/>
                </a:lnTo>
                <a:lnTo>
                  <a:pt x="3188" y="1322"/>
                </a:lnTo>
                <a:close/>
                <a:moveTo>
                  <a:pt x="3152" y="2445"/>
                </a:moveTo>
                <a:lnTo>
                  <a:pt x="3152" y="2438"/>
                </a:lnTo>
                <a:lnTo>
                  <a:pt x="3159" y="2438"/>
                </a:lnTo>
                <a:lnTo>
                  <a:pt x="3166" y="2438"/>
                </a:lnTo>
                <a:lnTo>
                  <a:pt x="3174" y="2438"/>
                </a:lnTo>
                <a:lnTo>
                  <a:pt x="3174" y="2453"/>
                </a:lnTo>
                <a:lnTo>
                  <a:pt x="3166" y="2453"/>
                </a:lnTo>
                <a:lnTo>
                  <a:pt x="3159" y="2453"/>
                </a:lnTo>
                <a:lnTo>
                  <a:pt x="3152" y="2453"/>
                </a:lnTo>
                <a:lnTo>
                  <a:pt x="3145" y="2445"/>
                </a:lnTo>
                <a:lnTo>
                  <a:pt x="3152" y="2445"/>
                </a:lnTo>
                <a:close/>
                <a:moveTo>
                  <a:pt x="3174" y="2460"/>
                </a:moveTo>
                <a:lnTo>
                  <a:pt x="3181" y="2460"/>
                </a:lnTo>
                <a:lnTo>
                  <a:pt x="3188" y="2460"/>
                </a:lnTo>
                <a:lnTo>
                  <a:pt x="3188" y="2467"/>
                </a:lnTo>
                <a:lnTo>
                  <a:pt x="3174" y="2467"/>
                </a:lnTo>
                <a:lnTo>
                  <a:pt x="3174" y="2460"/>
                </a:lnTo>
                <a:close/>
                <a:moveTo>
                  <a:pt x="3181" y="1744"/>
                </a:moveTo>
                <a:lnTo>
                  <a:pt x="3174" y="1736"/>
                </a:lnTo>
                <a:lnTo>
                  <a:pt x="3181" y="1729"/>
                </a:lnTo>
                <a:lnTo>
                  <a:pt x="3188" y="1722"/>
                </a:lnTo>
                <a:lnTo>
                  <a:pt x="3197" y="1713"/>
                </a:lnTo>
                <a:lnTo>
                  <a:pt x="3204" y="1713"/>
                </a:lnTo>
                <a:lnTo>
                  <a:pt x="3219" y="1706"/>
                </a:lnTo>
                <a:lnTo>
                  <a:pt x="3241" y="1706"/>
                </a:lnTo>
                <a:lnTo>
                  <a:pt x="3241" y="1713"/>
                </a:lnTo>
                <a:lnTo>
                  <a:pt x="3241" y="1722"/>
                </a:lnTo>
                <a:lnTo>
                  <a:pt x="3241" y="1729"/>
                </a:lnTo>
                <a:lnTo>
                  <a:pt x="3241" y="1736"/>
                </a:lnTo>
                <a:lnTo>
                  <a:pt x="3248" y="1751"/>
                </a:lnTo>
                <a:lnTo>
                  <a:pt x="3255" y="1758"/>
                </a:lnTo>
                <a:lnTo>
                  <a:pt x="3233" y="1758"/>
                </a:lnTo>
                <a:lnTo>
                  <a:pt x="3210" y="1751"/>
                </a:lnTo>
                <a:lnTo>
                  <a:pt x="3197" y="1751"/>
                </a:lnTo>
                <a:lnTo>
                  <a:pt x="3188" y="1744"/>
                </a:lnTo>
                <a:lnTo>
                  <a:pt x="3181" y="1744"/>
                </a:lnTo>
                <a:close/>
                <a:moveTo>
                  <a:pt x="3411" y="2357"/>
                </a:moveTo>
                <a:lnTo>
                  <a:pt x="3418" y="2357"/>
                </a:lnTo>
                <a:lnTo>
                  <a:pt x="3425" y="2364"/>
                </a:lnTo>
                <a:lnTo>
                  <a:pt x="3434" y="2364"/>
                </a:lnTo>
                <a:lnTo>
                  <a:pt x="3425" y="2371"/>
                </a:lnTo>
                <a:lnTo>
                  <a:pt x="3425" y="2379"/>
                </a:lnTo>
                <a:lnTo>
                  <a:pt x="3418" y="2379"/>
                </a:lnTo>
                <a:lnTo>
                  <a:pt x="3418" y="2371"/>
                </a:lnTo>
                <a:lnTo>
                  <a:pt x="3418" y="2364"/>
                </a:lnTo>
                <a:lnTo>
                  <a:pt x="3411" y="2357"/>
                </a:lnTo>
                <a:close/>
                <a:moveTo>
                  <a:pt x="3492" y="2371"/>
                </a:moveTo>
                <a:lnTo>
                  <a:pt x="3485" y="2364"/>
                </a:lnTo>
                <a:lnTo>
                  <a:pt x="3478" y="2364"/>
                </a:lnTo>
                <a:lnTo>
                  <a:pt x="3478" y="2357"/>
                </a:lnTo>
                <a:lnTo>
                  <a:pt x="3478" y="2350"/>
                </a:lnTo>
                <a:lnTo>
                  <a:pt x="3485" y="2350"/>
                </a:lnTo>
                <a:lnTo>
                  <a:pt x="3492" y="2350"/>
                </a:lnTo>
                <a:lnTo>
                  <a:pt x="3499" y="2350"/>
                </a:lnTo>
                <a:lnTo>
                  <a:pt x="3508" y="2350"/>
                </a:lnTo>
                <a:lnTo>
                  <a:pt x="3514" y="2350"/>
                </a:lnTo>
                <a:lnTo>
                  <a:pt x="3521" y="2357"/>
                </a:lnTo>
                <a:lnTo>
                  <a:pt x="3521" y="2364"/>
                </a:lnTo>
                <a:lnTo>
                  <a:pt x="3514" y="2371"/>
                </a:lnTo>
                <a:lnTo>
                  <a:pt x="3508" y="2371"/>
                </a:lnTo>
                <a:lnTo>
                  <a:pt x="3499" y="2371"/>
                </a:lnTo>
                <a:lnTo>
                  <a:pt x="3492" y="2371"/>
                </a:lnTo>
                <a:close/>
                <a:moveTo>
                  <a:pt x="3300" y="1308"/>
                </a:moveTo>
                <a:lnTo>
                  <a:pt x="3293" y="1286"/>
                </a:lnTo>
                <a:lnTo>
                  <a:pt x="3300" y="1286"/>
                </a:lnTo>
                <a:lnTo>
                  <a:pt x="3300" y="1308"/>
                </a:lnTo>
                <a:close/>
                <a:moveTo>
                  <a:pt x="3307" y="1773"/>
                </a:moveTo>
                <a:lnTo>
                  <a:pt x="3315" y="1773"/>
                </a:lnTo>
                <a:lnTo>
                  <a:pt x="3322" y="1780"/>
                </a:lnTo>
                <a:lnTo>
                  <a:pt x="3322" y="1789"/>
                </a:lnTo>
                <a:lnTo>
                  <a:pt x="3315" y="1789"/>
                </a:lnTo>
                <a:lnTo>
                  <a:pt x="3307" y="1780"/>
                </a:lnTo>
                <a:lnTo>
                  <a:pt x="3300" y="1780"/>
                </a:lnTo>
                <a:lnTo>
                  <a:pt x="3300" y="1773"/>
                </a:lnTo>
                <a:lnTo>
                  <a:pt x="3307" y="1773"/>
                </a:lnTo>
                <a:close/>
                <a:moveTo>
                  <a:pt x="3329" y="1331"/>
                </a:moveTo>
                <a:lnTo>
                  <a:pt x="3329" y="1322"/>
                </a:lnTo>
                <a:lnTo>
                  <a:pt x="3322" y="1322"/>
                </a:lnTo>
                <a:lnTo>
                  <a:pt x="3322" y="1315"/>
                </a:lnTo>
                <a:lnTo>
                  <a:pt x="3322" y="1308"/>
                </a:lnTo>
                <a:lnTo>
                  <a:pt x="3322" y="1301"/>
                </a:lnTo>
                <a:lnTo>
                  <a:pt x="3329" y="1293"/>
                </a:lnTo>
                <a:lnTo>
                  <a:pt x="3338" y="1286"/>
                </a:lnTo>
                <a:lnTo>
                  <a:pt x="3338" y="1293"/>
                </a:lnTo>
                <a:lnTo>
                  <a:pt x="3338" y="1301"/>
                </a:lnTo>
                <a:lnTo>
                  <a:pt x="3338" y="1308"/>
                </a:lnTo>
                <a:lnTo>
                  <a:pt x="3344" y="1315"/>
                </a:lnTo>
                <a:lnTo>
                  <a:pt x="3344" y="1322"/>
                </a:lnTo>
                <a:lnTo>
                  <a:pt x="3344" y="1331"/>
                </a:lnTo>
                <a:lnTo>
                  <a:pt x="3344" y="1337"/>
                </a:lnTo>
                <a:lnTo>
                  <a:pt x="3344" y="1344"/>
                </a:lnTo>
                <a:lnTo>
                  <a:pt x="3351" y="1344"/>
                </a:lnTo>
                <a:lnTo>
                  <a:pt x="3360" y="1344"/>
                </a:lnTo>
                <a:lnTo>
                  <a:pt x="3374" y="1367"/>
                </a:lnTo>
                <a:lnTo>
                  <a:pt x="3380" y="1389"/>
                </a:lnTo>
                <a:lnTo>
                  <a:pt x="3389" y="1404"/>
                </a:lnTo>
                <a:lnTo>
                  <a:pt x="3396" y="1427"/>
                </a:lnTo>
                <a:lnTo>
                  <a:pt x="3396" y="1434"/>
                </a:lnTo>
                <a:lnTo>
                  <a:pt x="3396" y="1440"/>
                </a:lnTo>
                <a:lnTo>
                  <a:pt x="3403" y="1449"/>
                </a:lnTo>
                <a:lnTo>
                  <a:pt x="3411" y="1456"/>
                </a:lnTo>
                <a:lnTo>
                  <a:pt x="3411" y="1463"/>
                </a:lnTo>
                <a:lnTo>
                  <a:pt x="3411" y="1470"/>
                </a:lnTo>
                <a:lnTo>
                  <a:pt x="3425" y="1485"/>
                </a:lnTo>
                <a:lnTo>
                  <a:pt x="3434" y="1507"/>
                </a:lnTo>
                <a:lnTo>
                  <a:pt x="3441" y="1514"/>
                </a:lnTo>
                <a:lnTo>
                  <a:pt x="3441" y="1523"/>
                </a:lnTo>
                <a:lnTo>
                  <a:pt x="3441" y="1530"/>
                </a:lnTo>
                <a:lnTo>
                  <a:pt x="3441" y="1537"/>
                </a:lnTo>
                <a:lnTo>
                  <a:pt x="3418" y="1537"/>
                </a:lnTo>
                <a:lnTo>
                  <a:pt x="3411" y="1530"/>
                </a:lnTo>
                <a:lnTo>
                  <a:pt x="3411" y="1523"/>
                </a:lnTo>
                <a:lnTo>
                  <a:pt x="3403" y="1523"/>
                </a:lnTo>
                <a:lnTo>
                  <a:pt x="3396" y="1507"/>
                </a:lnTo>
                <a:lnTo>
                  <a:pt x="3396" y="1500"/>
                </a:lnTo>
                <a:lnTo>
                  <a:pt x="3389" y="1485"/>
                </a:lnTo>
                <a:lnTo>
                  <a:pt x="3380" y="1470"/>
                </a:lnTo>
                <a:lnTo>
                  <a:pt x="3374" y="1463"/>
                </a:lnTo>
                <a:lnTo>
                  <a:pt x="3374" y="1449"/>
                </a:lnTo>
                <a:lnTo>
                  <a:pt x="3367" y="1440"/>
                </a:lnTo>
                <a:lnTo>
                  <a:pt x="3360" y="1427"/>
                </a:lnTo>
                <a:lnTo>
                  <a:pt x="3344" y="1418"/>
                </a:lnTo>
                <a:lnTo>
                  <a:pt x="3344" y="1404"/>
                </a:lnTo>
                <a:lnTo>
                  <a:pt x="3338" y="1396"/>
                </a:lnTo>
                <a:lnTo>
                  <a:pt x="3338" y="1382"/>
                </a:lnTo>
                <a:lnTo>
                  <a:pt x="3338" y="1375"/>
                </a:lnTo>
                <a:lnTo>
                  <a:pt x="3329" y="1375"/>
                </a:lnTo>
                <a:lnTo>
                  <a:pt x="3322" y="1360"/>
                </a:lnTo>
                <a:lnTo>
                  <a:pt x="3322" y="1353"/>
                </a:lnTo>
                <a:lnTo>
                  <a:pt x="3322" y="1344"/>
                </a:lnTo>
                <a:lnTo>
                  <a:pt x="3329" y="1344"/>
                </a:lnTo>
                <a:lnTo>
                  <a:pt x="3338" y="1344"/>
                </a:lnTo>
                <a:lnTo>
                  <a:pt x="3329" y="1331"/>
                </a:lnTo>
                <a:close/>
                <a:moveTo>
                  <a:pt x="3403" y="1640"/>
                </a:moveTo>
                <a:lnTo>
                  <a:pt x="3403" y="1648"/>
                </a:lnTo>
                <a:lnTo>
                  <a:pt x="3403" y="1655"/>
                </a:lnTo>
                <a:lnTo>
                  <a:pt x="3403" y="1662"/>
                </a:lnTo>
                <a:lnTo>
                  <a:pt x="3396" y="1670"/>
                </a:lnTo>
                <a:lnTo>
                  <a:pt x="3389" y="1670"/>
                </a:lnTo>
                <a:lnTo>
                  <a:pt x="3380" y="1670"/>
                </a:lnTo>
                <a:lnTo>
                  <a:pt x="3374" y="1670"/>
                </a:lnTo>
                <a:lnTo>
                  <a:pt x="3367" y="1662"/>
                </a:lnTo>
                <a:lnTo>
                  <a:pt x="3360" y="1662"/>
                </a:lnTo>
                <a:lnTo>
                  <a:pt x="3351" y="1655"/>
                </a:lnTo>
                <a:lnTo>
                  <a:pt x="3344" y="1655"/>
                </a:lnTo>
                <a:lnTo>
                  <a:pt x="3351" y="1648"/>
                </a:lnTo>
                <a:lnTo>
                  <a:pt x="3360" y="1648"/>
                </a:lnTo>
                <a:lnTo>
                  <a:pt x="3367" y="1640"/>
                </a:lnTo>
                <a:lnTo>
                  <a:pt x="3374" y="1640"/>
                </a:lnTo>
                <a:lnTo>
                  <a:pt x="3389" y="1640"/>
                </a:lnTo>
                <a:lnTo>
                  <a:pt x="3396" y="1633"/>
                </a:lnTo>
                <a:lnTo>
                  <a:pt x="3403" y="1640"/>
                </a:lnTo>
                <a:close/>
                <a:moveTo>
                  <a:pt x="3447" y="1693"/>
                </a:moveTo>
                <a:lnTo>
                  <a:pt x="3456" y="1684"/>
                </a:lnTo>
                <a:lnTo>
                  <a:pt x="3463" y="1684"/>
                </a:lnTo>
                <a:lnTo>
                  <a:pt x="3463" y="1693"/>
                </a:lnTo>
                <a:lnTo>
                  <a:pt x="3470" y="1693"/>
                </a:lnTo>
                <a:lnTo>
                  <a:pt x="3470" y="1700"/>
                </a:lnTo>
                <a:lnTo>
                  <a:pt x="3463" y="1700"/>
                </a:lnTo>
                <a:lnTo>
                  <a:pt x="3456" y="1700"/>
                </a:lnTo>
                <a:lnTo>
                  <a:pt x="3456" y="1693"/>
                </a:lnTo>
                <a:lnTo>
                  <a:pt x="3447" y="1693"/>
                </a:lnTo>
                <a:close/>
                <a:moveTo>
                  <a:pt x="3463" y="1138"/>
                </a:moveTo>
                <a:lnTo>
                  <a:pt x="3456" y="1138"/>
                </a:lnTo>
                <a:lnTo>
                  <a:pt x="3447" y="1138"/>
                </a:lnTo>
                <a:lnTo>
                  <a:pt x="3463" y="1123"/>
                </a:lnTo>
                <a:lnTo>
                  <a:pt x="3470" y="1116"/>
                </a:lnTo>
                <a:lnTo>
                  <a:pt x="3478" y="1109"/>
                </a:lnTo>
                <a:lnTo>
                  <a:pt x="3485" y="1109"/>
                </a:lnTo>
                <a:lnTo>
                  <a:pt x="3492" y="1100"/>
                </a:lnTo>
                <a:lnTo>
                  <a:pt x="3499" y="1094"/>
                </a:lnTo>
                <a:lnTo>
                  <a:pt x="3514" y="1094"/>
                </a:lnTo>
                <a:lnTo>
                  <a:pt x="3508" y="1109"/>
                </a:lnTo>
                <a:lnTo>
                  <a:pt x="3499" y="1116"/>
                </a:lnTo>
                <a:lnTo>
                  <a:pt x="3492" y="1116"/>
                </a:lnTo>
                <a:lnTo>
                  <a:pt x="3478" y="1123"/>
                </a:lnTo>
                <a:lnTo>
                  <a:pt x="3470" y="1131"/>
                </a:lnTo>
                <a:lnTo>
                  <a:pt x="3463" y="1138"/>
                </a:lnTo>
                <a:close/>
                <a:moveTo>
                  <a:pt x="3456" y="1212"/>
                </a:moveTo>
                <a:lnTo>
                  <a:pt x="3447" y="1219"/>
                </a:lnTo>
                <a:lnTo>
                  <a:pt x="3447" y="1226"/>
                </a:lnTo>
                <a:lnTo>
                  <a:pt x="3456" y="1226"/>
                </a:lnTo>
                <a:lnTo>
                  <a:pt x="3456" y="1234"/>
                </a:lnTo>
                <a:lnTo>
                  <a:pt x="3447" y="1234"/>
                </a:lnTo>
                <a:lnTo>
                  <a:pt x="3447" y="1226"/>
                </a:lnTo>
                <a:lnTo>
                  <a:pt x="3441" y="1226"/>
                </a:lnTo>
                <a:lnTo>
                  <a:pt x="3441" y="1219"/>
                </a:lnTo>
                <a:lnTo>
                  <a:pt x="3441" y="1212"/>
                </a:lnTo>
                <a:lnTo>
                  <a:pt x="3447" y="1212"/>
                </a:lnTo>
                <a:lnTo>
                  <a:pt x="3456" y="1212"/>
                </a:lnTo>
                <a:close/>
                <a:moveTo>
                  <a:pt x="3574" y="1248"/>
                </a:moveTo>
                <a:lnTo>
                  <a:pt x="3574" y="1234"/>
                </a:lnTo>
                <a:lnTo>
                  <a:pt x="3574" y="1226"/>
                </a:lnTo>
                <a:lnTo>
                  <a:pt x="3581" y="1219"/>
                </a:lnTo>
                <a:lnTo>
                  <a:pt x="3581" y="1212"/>
                </a:lnTo>
                <a:lnTo>
                  <a:pt x="3588" y="1212"/>
                </a:lnTo>
                <a:lnTo>
                  <a:pt x="3595" y="1212"/>
                </a:lnTo>
                <a:lnTo>
                  <a:pt x="3595" y="1205"/>
                </a:lnTo>
                <a:lnTo>
                  <a:pt x="3604" y="1205"/>
                </a:lnTo>
                <a:lnTo>
                  <a:pt x="3604" y="1197"/>
                </a:lnTo>
                <a:lnTo>
                  <a:pt x="3611" y="1197"/>
                </a:lnTo>
                <a:lnTo>
                  <a:pt x="3611" y="1190"/>
                </a:lnTo>
                <a:lnTo>
                  <a:pt x="3617" y="1190"/>
                </a:lnTo>
                <a:lnTo>
                  <a:pt x="3617" y="1197"/>
                </a:lnTo>
                <a:lnTo>
                  <a:pt x="3617" y="1205"/>
                </a:lnTo>
                <a:lnTo>
                  <a:pt x="3617" y="1212"/>
                </a:lnTo>
                <a:lnTo>
                  <a:pt x="3617" y="1219"/>
                </a:lnTo>
                <a:lnTo>
                  <a:pt x="3626" y="1226"/>
                </a:lnTo>
                <a:lnTo>
                  <a:pt x="3633" y="1248"/>
                </a:lnTo>
                <a:lnTo>
                  <a:pt x="3633" y="1279"/>
                </a:lnTo>
                <a:lnTo>
                  <a:pt x="3640" y="1301"/>
                </a:lnTo>
                <a:lnTo>
                  <a:pt x="3640" y="1331"/>
                </a:lnTo>
                <a:lnTo>
                  <a:pt x="3648" y="1382"/>
                </a:lnTo>
                <a:lnTo>
                  <a:pt x="3648" y="1434"/>
                </a:lnTo>
                <a:lnTo>
                  <a:pt x="3640" y="1440"/>
                </a:lnTo>
                <a:lnTo>
                  <a:pt x="3633" y="1440"/>
                </a:lnTo>
                <a:lnTo>
                  <a:pt x="3626" y="1440"/>
                </a:lnTo>
                <a:lnTo>
                  <a:pt x="3617" y="1440"/>
                </a:lnTo>
                <a:lnTo>
                  <a:pt x="3611" y="1440"/>
                </a:lnTo>
                <a:lnTo>
                  <a:pt x="3611" y="1427"/>
                </a:lnTo>
                <a:lnTo>
                  <a:pt x="3617" y="1418"/>
                </a:lnTo>
                <a:lnTo>
                  <a:pt x="3611" y="1404"/>
                </a:lnTo>
                <a:lnTo>
                  <a:pt x="3604" y="1382"/>
                </a:lnTo>
                <a:lnTo>
                  <a:pt x="3604" y="1360"/>
                </a:lnTo>
                <a:lnTo>
                  <a:pt x="3595" y="1344"/>
                </a:lnTo>
                <a:lnTo>
                  <a:pt x="3595" y="1322"/>
                </a:lnTo>
                <a:lnTo>
                  <a:pt x="3588" y="1301"/>
                </a:lnTo>
                <a:lnTo>
                  <a:pt x="3581" y="1279"/>
                </a:lnTo>
                <a:lnTo>
                  <a:pt x="3581" y="1264"/>
                </a:lnTo>
                <a:lnTo>
                  <a:pt x="3581" y="1257"/>
                </a:lnTo>
                <a:lnTo>
                  <a:pt x="3574" y="1248"/>
                </a:lnTo>
                <a:close/>
                <a:moveTo>
                  <a:pt x="3588" y="1183"/>
                </a:moveTo>
                <a:lnTo>
                  <a:pt x="3588" y="1174"/>
                </a:lnTo>
                <a:lnTo>
                  <a:pt x="3595" y="1174"/>
                </a:lnTo>
                <a:lnTo>
                  <a:pt x="3595" y="1183"/>
                </a:lnTo>
                <a:lnTo>
                  <a:pt x="3588" y="1183"/>
                </a:lnTo>
                <a:close/>
                <a:moveTo>
                  <a:pt x="3707" y="1470"/>
                </a:moveTo>
                <a:lnTo>
                  <a:pt x="3729" y="1463"/>
                </a:lnTo>
                <a:lnTo>
                  <a:pt x="3736" y="1456"/>
                </a:lnTo>
                <a:lnTo>
                  <a:pt x="3751" y="1449"/>
                </a:lnTo>
                <a:lnTo>
                  <a:pt x="3758" y="1440"/>
                </a:lnTo>
                <a:lnTo>
                  <a:pt x="3774" y="1440"/>
                </a:lnTo>
                <a:lnTo>
                  <a:pt x="3758" y="1463"/>
                </a:lnTo>
                <a:lnTo>
                  <a:pt x="3751" y="1492"/>
                </a:lnTo>
                <a:lnTo>
                  <a:pt x="3736" y="1514"/>
                </a:lnTo>
                <a:lnTo>
                  <a:pt x="3722" y="1537"/>
                </a:lnTo>
                <a:lnTo>
                  <a:pt x="3722" y="1530"/>
                </a:lnTo>
                <a:lnTo>
                  <a:pt x="3722" y="1523"/>
                </a:lnTo>
                <a:lnTo>
                  <a:pt x="3714" y="1514"/>
                </a:lnTo>
                <a:lnTo>
                  <a:pt x="3707" y="1507"/>
                </a:lnTo>
                <a:lnTo>
                  <a:pt x="3700" y="1500"/>
                </a:lnTo>
                <a:lnTo>
                  <a:pt x="3691" y="1492"/>
                </a:lnTo>
                <a:lnTo>
                  <a:pt x="3684" y="1485"/>
                </a:lnTo>
                <a:lnTo>
                  <a:pt x="3707" y="1470"/>
                </a:lnTo>
                <a:close/>
                <a:moveTo>
                  <a:pt x="3684" y="1058"/>
                </a:moveTo>
                <a:lnTo>
                  <a:pt x="3684" y="1049"/>
                </a:lnTo>
                <a:lnTo>
                  <a:pt x="3700" y="1049"/>
                </a:lnTo>
                <a:lnTo>
                  <a:pt x="3700" y="1058"/>
                </a:lnTo>
                <a:lnTo>
                  <a:pt x="3691" y="1058"/>
                </a:lnTo>
                <a:lnTo>
                  <a:pt x="3684" y="1058"/>
                </a:lnTo>
                <a:close/>
                <a:moveTo>
                  <a:pt x="3722" y="1049"/>
                </a:moveTo>
                <a:lnTo>
                  <a:pt x="3714" y="1049"/>
                </a:lnTo>
                <a:lnTo>
                  <a:pt x="3714" y="1035"/>
                </a:lnTo>
                <a:lnTo>
                  <a:pt x="3729" y="1027"/>
                </a:lnTo>
                <a:lnTo>
                  <a:pt x="3729" y="1020"/>
                </a:lnTo>
                <a:lnTo>
                  <a:pt x="3736" y="1020"/>
                </a:lnTo>
                <a:lnTo>
                  <a:pt x="3744" y="1020"/>
                </a:lnTo>
                <a:lnTo>
                  <a:pt x="3751" y="1013"/>
                </a:lnTo>
                <a:lnTo>
                  <a:pt x="3751" y="1020"/>
                </a:lnTo>
                <a:lnTo>
                  <a:pt x="3751" y="1027"/>
                </a:lnTo>
                <a:lnTo>
                  <a:pt x="3751" y="1035"/>
                </a:lnTo>
                <a:lnTo>
                  <a:pt x="3751" y="1042"/>
                </a:lnTo>
                <a:lnTo>
                  <a:pt x="3751" y="1049"/>
                </a:lnTo>
                <a:lnTo>
                  <a:pt x="3744" y="1064"/>
                </a:lnTo>
                <a:lnTo>
                  <a:pt x="3736" y="1064"/>
                </a:lnTo>
                <a:lnTo>
                  <a:pt x="3729" y="1064"/>
                </a:lnTo>
                <a:lnTo>
                  <a:pt x="3729" y="1049"/>
                </a:lnTo>
                <a:lnTo>
                  <a:pt x="3722" y="1049"/>
                </a:lnTo>
                <a:close/>
                <a:moveTo>
                  <a:pt x="3758" y="1004"/>
                </a:moveTo>
                <a:lnTo>
                  <a:pt x="3758" y="997"/>
                </a:lnTo>
                <a:lnTo>
                  <a:pt x="3767" y="997"/>
                </a:lnTo>
                <a:lnTo>
                  <a:pt x="3774" y="991"/>
                </a:lnTo>
                <a:lnTo>
                  <a:pt x="3774" y="1004"/>
                </a:lnTo>
                <a:lnTo>
                  <a:pt x="3767" y="1004"/>
                </a:lnTo>
                <a:lnTo>
                  <a:pt x="3758" y="1004"/>
                </a:lnTo>
                <a:close/>
                <a:moveTo>
                  <a:pt x="3803" y="894"/>
                </a:moveTo>
                <a:lnTo>
                  <a:pt x="3796" y="894"/>
                </a:lnTo>
                <a:lnTo>
                  <a:pt x="3803" y="888"/>
                </a:lnTo>
                <a:lnTo>
                  <a:pt x="3810" y="888"/>
                </a:lnTo>
                <a:lnTo>
                  <a:pt x="3810" y="894"/>
                </a:lnTo>
                <a:lnTo>
                  <a:pt x="3810" y="901"/>
                </a:lnTo>
                <a:lnTo>
                  <a:pt x="3803" y="894"/>
                </a:lnTo>
                <a:close/>
                <a:moveTo>
                  <a:pt x="3810" y="1574"/>
                </a:moveTo>
                <a:lnTo>
                  <a:pt x="3818" y="1574"/>
                </a:lnTo>
                <a:lnTo>
                  <a:pt x="3825" y="1574"/>
                </a:lnTo>
                <a:lnTo>
                  <a:pt x="3825" y="1581"/>
                </a:lnTo>
                <a:lnTo>
                  <a:pt x="3810" y="1581"/>
                </a:lnTo>
                <a:lnTo>
                  <a:pt x="3810" y="1574"/>
                </a:lnTo>
                <a:close/>
                <a:moveTo>
                  <a:pt x="3818" y="1301"/>
                </a:moveTo>
                <a:lnTo>
                  <a:pt x="3818" y="1270"/>
                </a:lnTo>
                <a:lnTo>
                  <a:pt x="3818" y="1205"/>
                </a:lnTo>
                <a:lnTo>
                  <a:pt x="3818" y="1197"/>
                </a:lnTo>
                <a:lnTo>
                  <a:pt x="3818" y="1190"/>
                </a:lnTo>
                <a:lnTo>
                  <a:pt x="3825" y="1167"/>
                </a:lnTo>
                <a:lnTo>
                  <a:pt x="3825" y="1161"/>
                </a:lnTo>
                <a:lnTo>
                  <a:pt x="3825" y="1152"/>
                </a:lnTo>
                <a:lnTo>
                  <a:pt x="3825" y="1145"/>
                </a:lnTo>
                <a:lnTo>
                  <a:pt x="3825" y="1138"/>
                </a:lnTo>
                <a:lnTo>
                  <a:pt x="3825" y="1131"/>
                </a:lnTo>
                <a:lnTo>
                  <a:pt x="3825" y="1116"/>
                </a:lnTo>
                <a:lnTo>
                  <a:pt x="3825" y="1100"/>
                </a:lnTo>
                <a:lnTo>
                  <a:pt x="3825" y="1071"/>
                </a:lnTo>
                <a:lnTo>
                  <a:pt x="3832" y="1042"/>
                </a:lnTo>
                <a:lnTo>
                  <a:pt x="3832" y="1004"/>
                </a:lnTo>
                <a:lnTo>
                  <a:pt x="3841" y="1013"/>
                </a:lnTo>
                <a:lnTo>
                  <a:pt x="3847" y="1013"/>
                </a:lnTo>
                <a:lnTo>
                  <a:pt x="3854" y="1004"/>
                </a:lnTo>
                <a:lnTo>
                  <a:pt x="3863" y="1004"/>
                </a:lnTo>
                <a:lnTo>
                  <a:pt x="3870" y="1004"/>
                </a:lnTo>
                <a:lnTo>
                  <a:pt x="3870" y="997"/>
                </a:lnTo>
                <a:lnTo>
                  <a:pt x="3877" y="997"/>
                </a:lnTo>
                <a:lnTo>
                  <a:pt x="3885" y="997"/>
                </a:lnTo>
                <a:lnTo>
                  <a:pt x="3885" y="1004"/>
                </a:lnTo>
                <a:lnTo>
                  <a:pt x="3885" y="1013"/>
                </a:lnTo>
                <a:lnTo>
                  <a:pt x="3877" y="1020"/>
                </a:lnTo>
                <a:lnTo>
                  <a:pt x="3877" y="1027"/>
                </a:lnTo>
                <a:lnTo>
                  <a:pt x="3877" y="1064"/>
                </a:lnTo>
                <a:lnTo>
                  <a:pt x="3877" y="1100"/>
                </a:lnTo>
                <a:lnTo>
                  <a:pt x="3877" y="1138"/>
                </a:lnTo>
                <a:lnTo>
                  <a:pt x="3877" y="1167"/>
                </a:lnTo>
                <a:lnTo>
                  <a:pt x="3870" y="1241"/>
                </a:lnTo>
                <a:lnTo>
                  <a:pt x="3863" y="1315"/>
                </a:lnTo>
                <a:lnTo>
                  <a:pt x="3854" y="1315"/>
                </a:lnTo>
                <a:lnTo>
                  <a:pt x="3854" y="1322"/>
                </a:lnTo>
                <a:lnTo>
                  <a:pt x="3841" y="1331"/>
                </a:lnTo>
                <a:lnTo>
                  <a:pt x="3832" y="1331"/>
                </a:lnTo>
                <a:lnTo>
                  <a:pt x="3825" y="1331"/>
                </a:lnTo>
                <a:lnTo>
                  <a:pt x="3818" y="1301"/>
                </a:lnTo>
                <a:close/>
                <a:moveTo>
                  <a:pt x="3863" y="961"/>
                </a:moveTo>
                <a:lnTo>
                  <a:pt x="3870" y="946"/>
                </a:lnTo>
                <a:lnTo>
                  <a:pt x="3870" y="939"/>
                </a:lnTo>
                <a:lnTo>
                  <a:pt x="3877" y="930"/>
                </a:lnTo>
                <a:lnTo>
                  <a:pt x="3870" y="924"/>
                </a:lnTo>
                <a:lnTo>
                  <a:pt x="3870" y="917"/>
                </a:lnTo>
                <a:lnTo>
                  <a:pt x="3863" y="917"/>
                </a:lnTo>
                <a:lnTo>
                  <a:pt x="3854" y="924"/>
                </a:lnTo>
                <a:lnTo>
                  <a:pt x="3847" y="930"/>
                </a:lnTo>
                <a:lnTo>
                  <a:pt x="3841" y="939"/>
                </a:lnTo>
                <a:lnTo>
                  <a:pt x="3832" y="946"/>
                </a:lnTo>
                <a:lnTo>
                  <a:pt x="3825" y="946"/>
                </a:lnTo>
                <a:lnTo>
                  <a:pt x="3832" y="939"/>
                </a:lnTo>
                <a:lnTo>
                  <a:pt x="3841" y="924"/>
                </a:lnTo>
                <a:lnTo>
                  <a:pt x="3841" y="917"/>
                </a:lnTo>
                <a:lnTo>
                  <a:pt x="3841" y="901"/>
                </a:lnTo>
                <a:lnTo>
                  <a:pt x="3877" y="894"/>
                </a:lnTo>
                <a:lnTo>
                  <a:pt x="3885" y="901"/>
                </a:lnTo>
                <a:lnTo>
                  <a:pt x="3885" y="908"/>
                </a:lnTo>
                <a:lnTo>
                  <a:pt x="3885" y="924"/>
                </a:lnTo>
                <a:lnTo>
                  <a:pt x="3877" y="930"/>
                </a:lnTo>
                <a:lnTo>
                  <a:pt x="3877" y="939"/>
                </a:lnTo>
                <a:lnTo>
                  <a:pt x="3877" y="953"/>
                </a:lnTo>
                <a:lnTo>
                  <a:pt x="3877" y="961"/>
                </a:lnTo>
                <a:lnTo>
                  <a:pt x="3877" y="968"/>
                </a:lnTo>
                <a:lnTo>
                  <a:pt x="3863" y="961"/>
                </a:lnTo>
                <a:close/>
                <a:moveTo>
                  <a:pt x="3877" y="975"/>
                </a:moveTo>
                <a:lnTo>
                  <a:pt x="3877" y="982"/>
                </a:lnTo>
                <a:lnTo>
                  <a:pt x="3863" y="982"/>
                </a:lnTo>
                <a:lnTo>
                  <a:pt x="3870" y="975"/>
                </a:lnTo>
                <a:lnTo>
                  <a:pt x="3877" y="975"/>
                </a:lnTo>
                <a:close/>
                <a:moveTo>
                  <a:pt x="3847" y="1514"/>
                </a:moveTo>
                <a:lnTo>
                  <a:pt x="3847" y="1523"/>
                </a:lnTo>
                <a:lnTo>
                  <a:pt x="3841" y="1523"/>
                </a:lnTo>
                <a:lnTo>
                  <a:pt x="3847" y="1514"/>
                </a:lnTo>
                <a:close/>
                <a:moveTo>
                  <a:pt x="3870" y="1928"/>
                </a:moveTo>
                <a:lnTo>
                  <a:pt x="3870" y="1921"/>
                </a:lnTo>
                <a:lnTo>
                  <a:pt x="3877" y="1921"/>
                </a:lnTo>
                <a:lnTo>
                  <a:pt x="3885" y="1921"/>
                </a:lnTo>
                <a:lnTo>
                  <a:pt x="3892" y="1921"/>
                </a:lnTo>
                <a:lnTo>
                  <a:pt x="3892" y="1928"/>
                </a:lnTo>
                <a:lnTo>
                  <a:pt x="3892" y="1937"/>
                </a:lnTo>
                <a:lnTo>
                  <a:pt x="3885" y="1937"/>
                </a:lnTo>
                <a:lnTo>
                  <a:pt x="3877" y="1937"/>
                </a:lnTo>
                <a:lnTo>
                  <a:pt x="3870" y="1937"/>
                </a:lnTo>
                <a:lnTo>
                  <a:pt x="3870" y="1928"/>
                </a:lnTo>
                <a:close/>
                <a:moveTo>
                  <a:pt x="3914" y="1293"/>
                </a:moveTo>
                <a:lnTo>
                  <a:pt x="3914" y="1286"/>
                </a:lnTo>
                <a:lnTo>
                  <a:pt x="3921" y="1286"/>
                </a:lnTo>
                <a:lnTo>
                  <a:pt x="3921" y="1293"/>
                </a:lnTo>
                <a:lnTo>
                  <a:pt x="3914" y="1293"/>
                </a:lnTo>
                <a:close/>
                <a:moveTo>
                  <a:pt x="4004" y="805"/>
                </a:moveTo>
                <a:lnTo>
                  <a:pt x="3995" y="805"/>
                </a:lnTo>
                <a:lnTo>
                  <a:pt x="3988" y="805"/>
                </a:lnTo>
                <a:lnTo>
                  <a:pt x="3988" y="798"/>
                </a:lnTo>
                <a:lnTo>
                  <a:pt x="3995" y="791"/>
                </a:lnTo>
                <a:lnTo>
                  <a:pt x="4004" y="791"/>
                </a:lnTo>
                <a:lnTo>
                  <a:pt x="4011" y="798"/>
                </a:lnTo>
                <a:lnTo>
                  <a:pt x="4004" y="805"/>
                </a:lnTo>
                <a:close/>
                <a:moveTo>
                  <a:pt x="4011" y="879"/>
                </a:moveTo>
                <a:lnTo>
                  <a:pt x="4004" y="888"/>
                </a:lnTo>
                <a:lnTo>
                  <a:pt x="3995" y="888"/>
                </a:lnTo>
                <a:lnTo>
                  <a:pt x="3995" y="879"/>
                </a:lnTo>
                <a:lnTo>
                  <a:pt x="4004" y="879"/>
                </a:lnTo>
                <a:lnTo>
                  <a:pt x="4011" y="879"/>
                </a:lnTo>
                <a:close/>
                <a:moveTo>
                  <a:pt x="3995" y="843"/>
                </a:moveTo>
                <a:lnTo>
                  <a:pt x="3995" y="850"/>
                </a:lnTo>
                <a:lnTo>
                  <a:pt x="3988" y="857"/>
                </a:lnTo>
                <a:lnTo>
                  <a:pt x="3981" y="857"/>
                </a:lnTo>
                <a:lnTo>
                  <a:pt x="3981" y="865"/>
                </a:lnTo>
                <a:lnTo>
                  <a:pt x="3981" y="872"/>
                </a:lnTo>
                <a:lnTo>
                  <a:pt x="3973" y="872"/>
                </a:lnTo>
                <a:lnTo>
                  <a:pt x="3966" y="879"/>
                </a:lnTo>
                <a:lnTo>
                  <a:pt x="3959" y="879"/>
                </a:lnTo>
                <a:lnTo>
                  <a:pt x="3950" y="879"/>
                </a:lnTo>
                <a:lnTo>
                  <a:pt x="3950" y="872"/>
                </a:lnTo>
                <a:lnTo>
                  <a:pt x="3966" y="857"/>
                </a:lnTo>
                <a:lnTo>
                  <a:pt x="3981" y="850"/>
                </a:lnTo>
                <a:lnTo>
                  <a:pt x="3988" y="843"/>
                </a:lnTo>
                <a:lnTo>
                  <a:pt x="3995" y="843"/>
                </a:lnTo>
                <a:close/>
                <a:moveTo>
                  <a:pt x="4011" y="850"/>
                </a:moveTo>
                <a:lnTo>
                  <a:pt x="4011" y="843"/>
                </a:lnTo>
                <a:lnTo>
                  <a:pt x="4011" y="834"/>
                </a:lnTo>
                <a:lnTo>
                  <a:pt x="4011" y="827"/>
                </a:lnTo>
                <a:lnTo>
                  <a:pt x="4017" y="821"/>
                </a:lnTo>
                <a:lnTo>
                  <a:pt x="4024" y="821"/>
                </a:lnTo>
                <a:lnTo>
                  <a:pt x="4033" y="814"/>
                </a:lnTo>
                <a:lnTo>
                  <a:pt x="4040" y="814"/>
                </a:lnTo>
                <a:lnTo>
                  <a:pt x="4040" y="805"/>
                </a:lnTo>
                <a:lnTo>
                  <a:pt x="4047" y="798"/>
                </a:lnTo>
                <a:lnTo>
                  <a:pt x="4055" y="791"/>
                </a:lnTo>
                <a:lnTo>
                  <a:pt x="4062" y="791"/>
                </a:lnTo>
                <a:lnTo>
                  <a:pt x="4069" y="791"/>
                </a:lnTo>
                <a:lnTo>
                  <a:pt x="4062" y="798"/>
                </a:lnTo>
                <a:lnTo>
                  <a:pt x="4055" y="805"/>
                </a:lnTo>
                <a:lnTo>
                  <a:pt x="4047" y="821"/>
                </a:lnTo>
                <a:lnTo>
                  <a:pt x="4047" y="827"/>
                </a:lnTo>
                <a:lnTo>
                  <a:pt x="4024" y="827"/>
                </a:lnTo>
                <a:lnTo>
                  <a:pt x="4017" y="827"/>
                </a:lnTo>
                <a:lnTo>
                  <a:pt x="4017" y="834"/>
                </a:lnTo>
                <a:lnTo>
                  <a:pt x="4017" y="843"/>
                </a:lnTo>
                <a:lnTo>
                  <a:pt x="4017" y="850"/>
                </a:lnTo>
                <a:lnTo>
                  <a:pt x="4017" y="857"/>
                </a:lnTo>
                <a:lnTo>
                  <a:pt x="4011" y="850"/>
                </a:lnTo>
                <a:close/>
                <a:moveTo>
                  <a:pt x="4165" y="1183"/>
                </a:moveTo>
                <a:lnTo>
                  <a:pt x="4158" y="1190"/>
                </a:lnTo>
                <a:lnTo>
                  <a:pt x="4151" y="1190"/>
                </a:lnTo>
                <a:lnTo>
                  <a:pt x="4151" y="1183"/>
                </a:lnTo>
                <a:lnTo>
                  <a:pt x="4158" y="1183"/>
                </a:lnTo>
                <a:lnTo>
                  <a:pt x="4165" y="1183"/>
                </a:lnTo>
                <a:close/>
                <a:moveTo>
                  <a:pt x="4181" y="718"/>
                </a:moveTo>
                <a:lnTo>
                  <a:pt x="4181" y="709"/>
                </a:lnTo>
                <a:lnTo>
                  <a:pt x="4187" y="709"/>
                </a:lnTo>
                <a:lnTo>
                  <a:pt x="4187" y="724"/>
                </a:lnTo>
                <a:lnTo>
                  <a:pt x="4181" y="724"/>
                </a:lnTo>
                <a:lnTo>
                  <a:pt x="4174" y="724"/>
                </a:lnTo>
                <a:lnTo>
                  <a:pt x="4174" y="731"/>
                </a:lnTo>
                <a:lnTo>
                  <a:pt x="4165" y="731"/>
                </a:lnTo>
                <a:lnTo>
                  <a:pt x="4158" y="738"/>
                </a:lnTo>
                <a:lnTo>
                  <a:pt x="4151" y="738"/>
                </a:lnTo>
                <a:lnTo>
                  <a:pt x="4143" y="731"/>
                </a:lnTo>
                <a:lnTo>
                  <a:pt x="4136" y="731"/>
                </a:lnTo>
                <a:lnTo>
                  <a:pt x="4129" y="731"/>
                </a:lnTo>
                <a:lnTo>
                  <a:pt x="4120" y="731"/>
                </a:lnTo>
                <a:lnTo>
                  <a:pt x="4114" y="724"/>
                </a:lnTo>
                <a:lnTo>
                  <a:pt x="4114" y="718"/>
                </a:lnTo>
                <a:lnTo>
                  <a:pt x="4114" y="709"/>
                </a:lnTo>
                <a:lnTo>
                  <a:pt x="4136" y="724"/>
                </a:lnTo>
                <a:lnTo>
                  <a:pt x="4143" y="724"/>
                </a:lnTo>
                <a:lnTo>
                  <a:pt x="4143" y="718"/>
                </a:lnTo>
                <a:lnTo>
                  <a:pt x="4143" y="709"/>
                </a:lnTo>
                <a:lnTo>
                  <a:pt x="4143" y="702"/>
                </a:lnTo>
                <a:lnTo>
                  <a:pt x="4151" y="702"/>
                </a:lnTo>
                <a:lnTo>
                  <a:pt x="4158" y="702"/>
                </a:lnTo>
                <a:lnTo>
                  <a:pt x="4158" y="709"/>
                </a:lnTo>
                <a:lnTo>
                  <a:pt x="4158" y="718"/>
                </a:lnTo>
                <a:lnTo>
                  <a:pt x="4165" y="718"/>
                </a:lnTo>
                <a:lnTo>
                  <a:pt x="4181" y="718"/>
                </a:lnTo>
                <a:close/>
                <a:moveTo>
                  <a:pt x="3959" y="747"/>
                </a:moveTo>
                <a:lnTo>
                  <a:pt x="4004" y="709"/>
                </a:lnTo>
                <a:lnTo>
                  <a:pt x="4033" y="687"/>
                </a:lnTo>
                <a:lnTo>
                  <a:pt x="4055" y="673"/>
                </a:lnTo>
                <a:lnTo>
                  <a:pt x="4077" y="658"/>
                </a:lnTo>
                <a:lnTo>
                  <a:pt x="4107" y="644"/>
                </a:lnTo>
                <a:lnTo>
                  <a:pt x="4084" y="658"/>
                </a:lnTo>
                <a:lnTo>
                  <a:pt x="4069" y="680"/>
                </a:lnTo>
                <a:lnTo>
                  <a:pt x="4047" y="695"/>
                </a:lnTo>
                <a:lnTo>
                  <a:pt x="4024" y="709"/>
                </a:lnTo>
                <a:lnTo>
                  <a:pt x="3981" y="738"/>
                </a:lnTo>
                <a:lnTo>
                  <a:pt x="3937" y="776"/>
                </a:lnTo>
                <a:lnTo>
                  <a:pt x="3921" y="783"/>
                </a:lnTo>
                <a:lnTo>
                  <a:pt x="3959" y="747"/>
                </a:lnTo>
                <a:close/>
                <a:moveTo>
                  <a:pt x="3921" y="606"/>
                </a:moveTo>
                <a:lnTo>
                  <a:pt x="3921" y="613"/>
                </a:lnTo>
                <a:lnTo>
                  <a:pt x="3921" y="621"/>
                </a:lnTo>
                <a:lnTo>
                  <a:pt x="3914" y="613"/>
                </a:lnTo>
                <a:lnTo>
                  <a:pt x="3921" y="606"/>
                </a:lnTo>
                <a:close/>
                <a:moveTo>
                  <a:pt x="3937" y="798"/>
                </a:moveTo>
                <a:lnTo>
                  <a:pt x="3944" y="791"/>
                </a:lnTo>
                <a:lnTo>
                  <a:pt x="3959" y="783"/>
                </a:lnTo>
                <a:lnTo>
                  <a:pt x="3981" y="761"/>
                </a:lnTo>
                <a:lnTo>
                  <a:pt x="3988" y="754"/>
                </a:lnTo>
                <a:lnTo>
                  <a:pt x="4004" y="747"/>
                </a:lnTo>
                <a:lnTo>
                  <a:pt x="4011" y="738"/>
                </a:lnTo>
                <a:lnTo>
                  <a:pt x="4024" y="731"/>
                </a:lnTo>
                <a:lnTo>
                  <a:pt x="4033" y="724"/>
                </a:lnTo>
                <a:lnTo>
                  <a:pt x="4047" y="724"/>
                </a:lnTo>
                <a:lnTo>
                  <a:pt x="4055" y="718"/>
                </a:lnTo>
                <a:lnTo>
                  <a:pt x="4062" y="702"/>
                </a:lnTo>
                <a:lnTo>
                  <a:pt x="4077" y="687"/>
                </a:lnTo>
                <a:lnTo>
                  <a:pt x="4084" y="680"/>
                </a:lnTo>
                <a:lnTo>
                  <a:pt x="4091" y="673"/>
                </a:lnTo>
                <a:lnTo>
                  <a:pt x="4107" y="664"/>
                </a:lnTo>
                <a:lnTo>
                  <a:pt x="4114" y="664"/>
                </a:lnTo>
                <a:lnTo>
                  <a:pt x="4120" y="658"/>
                </a:lnTo>
                <a:lnTo>
                  <a:pt x="4120" y="651"/>
                </a:lnTo>
                <a:lnTo>
                  <a:pt x="4120" y="644"/>
                </a:lnTo>
                <a:lnTo>
                  <a:pt x="4120" y="635"/>
                </a:lnTo>
                <a:lnTo>
                  <a:pt x="4120" y="628"/>
                </a:lnTo>
                <a:lnTo>
                  <a:pt x="4129" y="621"/>
                </a:lnTo>
                <a:lnTo>
                  <a:pt x="4136" y="613"/>
                </a:lnTo>
                <a:lnTo>
                  <a:pt x="4143" y="613"/>
                </a:lnTo>
                <a:lnTo>
                  <a:pt x="4151" y="613"/>
                </a:lnTo>
                <a:lnTo>
                  <a:pt x="4165" y="621"/>
                </a:lnTo>
                <a:lnTo>
                  <a:pt x="4151" y="628"/>
                </a:lnTo>
                <a:lnTo>
                  <a:pt x="4143" y="635"/>
                </a:lnTo>
                <a:lnTo>
                  <a:pt x="4143" y="644"/>
                </a:lnTo>
                <a:lnTo>
                  <a:pt x="4143" y="651"/>
                </a:lnTo>
                <a:lnTo>
                  <a:pt x="4151" y="658"/>
                </a:lnTo>
                <a:lnTo>
                  <a:pt x="4151" y="664"/>
                </a:lnTo>
                <a:lnTo>
                  <a:pt x="4158" y="673"/>
                </a:lnTo>
                <a:lnTo>
                  <a:pt x="4158" y="680"/>
                </a:lnTo>
                <a:lnTo>
                  <a:pt x="4151" y="680"/>
                </a:lnTo>
                <a:lnTo>
                  <a:pt x="4151" y="673"/>
                </a:lnTo>
                <a:lnTo>
                  <a:pt x="4143" y="673"/>
                </a:lnTo>
                <a:lnTo>
                  <a:pt x="4143" y="664"/>
                </a:lnTo>
                <a:lnTo>
                  <a:pt x="4136" y="664"/>
                </a:lnTo>
                <a:lnTo>
                  <a:pt x="4129" y="673"/>
                </a:lnTo>
                <a:lnTo>
                  <a:pt x="4129" y="680"/>
                </a:lnTo>
                <a:lnTo>
                  <a:pt x="4129" y="687"/>
                </a:lnTo>
                <a:lnTo>
                  <a:pt x="4129" y="695"/>
                </a:lnTo>
                <a:lnTo>
                  <a:pt x="4120" y="702"/>
                </a:lnTo>
                <a:lnTo>
                  <a:pt x="4107" y="687"/>
                </a:lnTo>
                <a:lnTo>
                  <a:pt x="4100" y="687"/>
                </a:lnTo>
                <a:lnTo>
                  <a:pt x="4091" y="687"/>
                </a:lnTo>
                <a:lnTo>
                  <a:pt x="4091" y="695"/>
                </a:lnTo>
                <a:lnTo>
                  <a:pt x="4084" y="702"/>
                </a:lnTo>
                <a:lnTo>
                  <a:pt x="4077" y="709"/>
                </a:lnTo>
                <a:lnTo>
                  <a:pt x="4069" y="709"/>
                </a:lnTo>
                <a:lnTo>
                  <a:pt x="4062" y="718"/>
                </a:lnTo>
                <a:lnTo>
                  <a:pt x="4055" y="718"/>
                </a:lnTo>
                <a:lnTo>
                  <a:pt x="4047" y="724"/>
                </a:lnTo>
                <a:lnTo>
                  <a:pt x="4047" y="724"/>
                </a:lnTo>
                <a:lnTo>
                  <a:pt x="4040" y="731"/>
                </a:lnTo>
                <a:lnTo>
                  <a:pt x="4024" y="747"/>
                </a:lnTo>
                <a:lnTo>
                  <a:pt x="4011" y="761"/>
                </a:lnTo>
                <a:lnTo>
                  <a:pt x="3995" y="776"/>
                </a:lnTo>
                <a:lnTo>
                  <a:pt x="3981" y="791"/>
                </a:lnTo>
                <a:lnTo>
                  <a:pt x="3966" y="805"/>
                </a:lnTo>
                <a:lnTo>
                  <a:pt x="3950" y="805"/>
                </a:lnTo>
                <a:lnTo>
                  <a:pt x="3944" y="814"/>
                </a:lnTo>
                <a:lnTo>
                  <a:pt x="3937" y="814"/>
                </a:lnTo>
                <a:lnTo>
                  <a:pt x="3928" y="814"/>
                </a:lnTo>
                <a:lnTo>
                  <a:pt x="3921" y="821"/>
                </a:lnTo>
                <a:lnTo>
                  <a:pt x="3914" y="821"/>
                </a:lnTo>
                <a:lnTo>
                  <a:pt x="3906" y="827"/>
                </a:lnTo>
                <a:lnTo>
                  <a:pt x="3906" y="834"/>
                </a:lnTo>
                <a:lnTo>
                  <a:pt x="3899" y="834"/>
                </a:lnTo>
                <a:lnTo>
                  <a:pt x="3892" y="843"/>
                </a:lnTo>
                <a:lnTo>
                  <a:pt x="3885" y="843"/>
                </a:lnTo>
                <a:lnTo>
                  <a:pt x="3877" y="843"/>
                </a:lnTo>
                <a:lnTo>
                  <a:pt x="3885" y="834"/>
                </a:lnTo>
                <a:lnTo>
                  <a:pt x="3892" y="827"/>
                </a:lnTo>
                <a:lnTo>
                  <a:pt x="3906" y="821"/>
                </a:lnTo>
                <a:lnTo>
                  <a:pt x="3937" y="798"/>
                </a:lnTo>
                <a:close/>
                <a:moveTo>
                  <a:pt x="3841" y="731"/>
                </a:moveTo>
                <a:lnTo>
                  <a:pt x="3847" y="731"/>
                </a:lnTo>
                <a:lnTo>
                  <a:pt x="3847" y="738"/>
                </a:lnTo>
                <a:lnTo>
                  <a:pt x="3841" y="738"/>
                </a:lnTo>
                <a:lnTo>
                  <a:pt x="3841" y="731"/>
                </a:lnTo>
                <a:close/>
                <a:moveTo>
                  <a:pt x="3810" y="747"/>
                </a:moveTo>
                <a:lnTo>
                  <a:pt x="3818" y="747"/>
                </a:lnTo>
                <a:lnTo>
                  <a:pt x="3810" y="754"/>
                </a:lnTo>
                <a:lnTo>
                  <a:pt x="3810" y="747"/>
                </a:lnTo>
                <a:close/>
                <a:moveTo>
                  <a:pt x="3758" y="724"/>
                </a:moveTo>
                <a:lnTo>
                  <a:pt x="3767" y="724"/>
                </a:lnTo>
                <a:lnTo>
                  <a:pt x="3774" y="724"/>
                </a:lnTo>
                <a:lnTo>
                  <a:pt x="3780" y="724"/>
                </a:lnTo>
                <a:lnTo>
                  <a:pt x="3780" y="731"/>
                </a:lnTo>
                <a:lnTo>
                  <a:pt x="3774" y="731"/>
                </a:lnTo>
                <a:lnTo>
                  <a:pt x="3767" y="731"/>
                </a:lnTo>
                <a:lnTo>
                  <a:pt x="3758" y="731"/>
                </a:lnTo>
                <a:lnTo>
                  <a:pt x="3758" y="724"/>
                </a:lnTo>
                <a:close/>
                <a:moveTo>
                  <a:pt x="3729" y="709"/>
                </a:moveTo>
                <a:lnTo>
                  <a:pt x="3736" y="709"/>
                </a:lnTo>
                <a:lnTo>
                  <a:pt x="3736" y="702"/>
                </a:lnTo>
                <a:lnTo>
                  <a:pt x="3744" y="702"/>
                </a:lnTo>
                <a:lnTo>
                  <a:pt x="3744" y="702"/>
                </a:lnTo>
                <a:lnTo>
                  <a:pt x="3744" y="695"/>
                </a:lnTo>
                <a:lnTo>
                  <a:pt x="3751" y="695"/>
                </a:lnTo>
                <a:lnTo>
                  <a:pt x="3744" y="702"/>
                </a:lnTo>
                <a:lnTo>
                  <a:pt x="3744" y="702"/>
                </a:lnTo>
                <a:lnTo>
                  <a:pt x="3744" y="702"/>
                </a:lnTo>
                <a:lnTo>
                  <a:pt x="3729" y="718"/>
                </a:lnTo>
                <a:lnTo>
                  <a:pt x="3729" y="709"/>
                </a:lnTo>
                <a:close/>
                <a:moveTo>
                  <a:pt x="3662" y="879"/>
                </a:moveTo>
                <a:lnTo>
                  <a:pt x="3671" y="872"/>
                </a:lnTo>
                <a:lnTo>
                  <a:pt x="3677" y="872"/>
                </a:lnTo>
                <a:lnTo>
                  <a:pt x="3671" y="879"/>
                </a:lnTo>
                <a:lnTo>
                  <a:pt x="3662" y="888"/>
                </a:lnTo>
                <a:lnTo>
                  <a:pt x="3662" y="879"/>
                </a:lnTo>
                <a:close/>
                <a:moveTo>
                  <a:pt x="3566" y="872"/>
                </a:moveTo>
                <a:lnTo>
                  <a:pt x="3574" y="872"/>
                </a:lnTo>
                <a:lnTo>
                  <a:pt x="3581" y="865"/>
                </a:lnTo>
                <a:lnTo>
                  <a:pt x="3588" y="865"/>
                </a:lnTo>
                <a:lnTo>
                  <a:pt x="3595" y="865"/>
                </a:lnTo>
                <a:lnTo>
                  <a:pt x="3595" y="857"/>
                </a:lnTo>
                <a:lnTo>
                  <a:pt x="3604" y="865"/>
                </a:lnTo>
                <a:lnTo>
                  <a:pt x="3611" y="865"/>
                </a:lnTo>
                <a:lnTo>
                  <a:pt x="3611" y="857"/>
                </a:lnTo>
                <a:lnTo>
                  <a:pt x="3617" y="857"/>
                </a:lnTo>
                <a:lnTo>
                  <a:pt x="3626" y="850"/>
                </a:lnTo>
                <a:lnTo>
                  <a:pt x="3633" y="850"/>
                </a:lnTo>
                <a:lnTo>
                  <a:pt x="3626" y="857"/>
                </a:lnTo>
                <a:lnTo>
                  <a:pt x="3626" y="865"/>
                </a:lnTo>
                <a:lnTo>
                  <a:pt x="3617" y="865"/>
                </a:lnTo>
                <a:lnTo>
                  <a:pt x="3611" y="872"/>
                </a:lnTo>
                <a:lnTo>
                  <a:pt x="3595" y="879"/>
                </a:lnTo>
                <a:lnTo>
                  <a:pt x="3581" y="888"/>
                </a:lnTo>
                <a:lnTo>
                  <a:pt x="3574" y="888"/>
                </a:lnTo>
                <a:lnTo>
                  <a:pt x="3574" y="879"/>
                </a:lnTo>
                <a:lnTo>
                  <a:pt x="3566" y="879"/>
                </a:lnTo>
                <a:lnTo>
                  <a:pt x="3566" y="872"/>
                </a:lnTo>
                <a:close/>
                <a:moveTo>
                  <a:pt x="3581" y="1013"/>
                </a:moveTo>
                <a:lnTo>
                  <a:pt x="3595" y="997"/>
                </a:lnTo>
                <a:lnTo>
                  <a:pt x="3617" y="982"/>
                </a:lnTo>
                <a:lnTo>
                  <a:pt x="3633" y="968"/>
                </a:lnTo>
                <a:lnTo>
                  <a:pt x="3640" y="968"/>
                </a:lnTo>
                <a:lnTo>
                  <a:pt x="3677" y="946"/>
                </a:lnTo>
                <a:lnTo>
                  <a:pt x="3707" y="924"/>
                </a:lnTo>
                <a:lnTo>
                  <a:pt x="3744" y="901"/>
                </a:lnTo>
                <a:lnTo>
                  <a:pt x="3758" y="888"/>
                </a:lnTo>
                <a:lnTo>
                  <a:pt x="3774" y="879"/>
                </a:lnTo>
                <a:lnTo>
                  <a:pt x="3841" y="827"/>
                </a:lnTo>
                <a:lnTo>
                  <a:pt x="3870" y="805"/>
                </a:lnTo>
                <a:lnTo>
                  <a:pt x="3892" y="798"/>
                </a:lnTo>
                <a:lnTo>
                  <a:pt x="3906" y="791"/>
                </a:lnTo>
                <a:lnTo>
                  <a:pt x="3841" y="843"/>
                </a:lnTo>
                <a:lnTo>
                  <a:pt x="3841" y="850"/>
                </a:lnTo>
                <a:lnTo>
                  <a:pt x="3832" y="843"/>
                </a:lnTo>
                <a:lnTo>
                  <a:pt x="3825" y="850"/>
                </a:lnTo>
                <a:lnTo>
                  <a:pt x="3818" y="850"/>
                </a:lnTo>
                <a:lnTo>
                  <a:pt x="3810" y="857"/>
                </a:lnTo>
                <a:lnTo>
                  <a:pt x="3803" y="872"/>
                </a:lnTo>
                <a:lnTo>
                  <a:pt x="3796" y="872"/>
                </a:lnTo>
                <a:lnTo>
                  <a:pt x="3789" y="879"/>
                </a:lnTo>
                <a:lnTo>
                  <a:pt x="3789" y="888"/>
                </a:lnTo>
                <a:lnTo>
                  <a:pt x="3780" y="888"/>
                </a:lnTo>
                <a:lnTo>
                  <a:pt x="3767" y="894"/>
                </a:lnTo>
                <a:lnTo>
                  <a:pt x="3758" y="894"/>
                </a:lnTo>
                <a:lnTo>
                  <a:pt x="3744" y="908"/>
                </a:lnTo>
                <a:lnTo>
                  <a:pt x="3736" y="917"/>
                </a:lnTo>
                <a:lnTo>
                  <a:pt x="3714" y="930"/>
                </a:lnTo>
                <a:lnTo>
                  <a:pt x="3700" y="939"/>
                </a:lnTo>
                <a:lnTo>
                  <a:pt x="3684" y="953"/>
                </a:lnTo>
                <a:lnTo>
                  <a:pt x="3677" y="961"/>
                </a:lnTo>
                <a:lnTo>
                  <a:pt x="3677" y="968"/>
                </a:lnTo>
                <a:lnTo>
                  <a:pt x="3700" y="953"/>
                </a:lnTo>
                <a:lnTo>
                  <a:pt x="3722" y="946"/>
                </a:lnTo>
                <a:lnTo>
                  <a:pt x="3744" y="930"/>
                </a:lnTo>
                <a:lnTo>
                  <a:pt x="3758" y="917"/>
                </a:lnTo>
                <a:lnTo>
                  <a:pt x="3767" y="924"/>
                </a:lnTo>
                <a:lnTo>
                  <a:pt x="3767" y="930"/>
                </a:lnTo>
                <a:lnTo>
                  <a:pt x="3714" y="975"/>
                </a:lnTo>
                <a:lnTo>
                  <a:pt x="3707" y="991"/>
                </a:lnTo>
                <a:lnTo>
                  <a:pt x="3700" y="1004"/>
                </a:lnTo>
                <a:lnTo>
                  <a:pt x="3691" y="1013"/>
                </a:lnTo>
                <a:lnTo>
                  <a:pt x="3691" y="1020"/>
                </a:lnTo>
                <a:lnTo>
                  <a:pt x="3684" y="1020"/>
                </a:lnTo>
                <a:lnTo>
                  <a:pt x="3677" y="1027"/>
                </a:lnTo>
                <a:lnTo>
                  <a:pt x="3662" y="1027"/>
                </a:lnTo>
                <a:lnTo>
                  <a:pt x="3655" y="1020"/>
                </a:lnTo>
                <a:lnTo>
                  <a:pt x="3640" y="1020"/>
                </a:lnTo>
                <a:lnTo>
                  <a:pt x="3640" y="1013"/>
                </a:lnTo>
                <a:lnTo>
                  <a:pt x="3633" y="1004"/>
                </a:lnTo>
                <a:lnTo>
                  <a:pt x="3626" y="1013"/>
                </a:lnTo>
                <a:lnTo>
                  <a:pt x="3626" y="1020"/>
                </a:lnTo>
                <a:lnTo>
                  <a:pt x="3617" y="1027"/>
                </a:lnTo>
                <a:lnTo>
                  <a:pt x="3611" y="1027"/>
                </a:lnTo>
                <a:lnTo>
                  <a:pt x="3604" y="1027"/>
                </a:lnTo>
                <a:lnTo>
                  <a:pt x="3595" y="1020"/>
                </a:lnTo>
                <a:lnTo>
                  <a:pt x="3588" y="1027"/>
                </a:lnTo>
                <a:lnTo>
                  <a:pt x="3581" y="1027"/>
                </a:lnTo>
                <a:lnTo>
                  <a:pt x="3566" y="1027"/>
                </a:lnTo>
                <a:lnTo>
                  <a:pt x="3559" y="1027"/>
                </a:lnTo>
                <a:lnTo>
                  <a:pt x="3581" y="1013"/>
                </a:lnTo>
                <a:close/>
                <a:moveTo>
                  <a:pt x="3559" y="1123"/>
                </a:moveTo>
                <a:lnTo>
                  <a:pt x="3574" y="1131"/>
                </a:lnTo>
                <a:lnTo>
                  <a:pt x="3581" y="1138"/>
                </a:lnTo>
                <a:lnTo>
                  <a:pt x="3588" y="1145"/>
                </a:lnTo>
                <a:lnTo>
                  <a:pt x="3595" y="1145"/>
                </a:lnTo>
                <a:lnTo>
                  <a:pt x="3595" y="1152"/>
                </a:lnTo>
                <a:lnTo>
                  <a:pt x="3588" y="1152"/>
                </a:lnTo>
                <a:lnTo>
                  <a:pt x="3581" y="1161"/>
                </a:lnTo>
                <a:lnTo>
                  <a:pt x="3574" y="1161"/>
                </a:lnTo>
                <a:lnTo>
                  <a:pt x="3566" y="1167"/>
                </a:lnTo>
                <a:lnTo>
                  <a:pt x="3566" y="1161"/>
                </a:lnTo>
                <a:lnTo>
                  <a:pt x="3574" y="1152"/>
                </a:lnTo>
                <a:lnTo>
                  <a:pt x="3581" y="1145"/>
                </a:lnTo>
                <a:lnTo>
                  <a:pt x="3581" y="1138"/>
                </a:lnTo>
                <a:lnTo>
                  <a:pt x="3574" y="1138"/>
                </a:lnTo>
                <a:lnTo>
                  <a:pt x="3566" y="1131"/>
                </a:lnTo>
                <a:lnTo>
                  <a:pt x="3559" y="1131"/>
                </a:lnTo>
                <a:lnTo>
                  <a:pt x="3559" y="1123"/>
                </a:lnTo>
                <a:close/>
                <a:moveTo>
                  <a:pt x="3530" y="1566"/>
                </a:moveTo>
                <a:lnTo>
                  <a:pt x="3537" y="1559"/>
                </a:lnTo>
                <a:lnTo>
                  <a:pt x="3559" y="1552"/>
                </a:lnTo>
                <a:lnTo>
                  <a:pt x="3574" y="1545"/>
                </a:lnTo>
                <a:lnTo>
                  <a:pt x="3581" y="1537"/>
                </a:lnTo>
                <a:lnTo>
                  <a:pt x="3581" y="1545"/>
                </a:lnTo>
                <a:lnTo>
                  <a:pt x="3581" y="1552"/>
                </a:lnTo>
                <a:lnTo>
                  <a:pt x="3581" y="1574"/>
                </a:lnTo>
                <a:lnTo>
                  <a:pt x="3574" y="1588"/>
                </a:lnTo>
                <a:lnTo>
                  <a:pt x="3566" y="1603"/>
                </a:lnTo>
                <a:lnTo>
                  <a:pt x="3552" y="1603"/>
                </a:lnTo>
                <a:lnTo>
                  <a:pt x="3552" y="1597"/>
                </a:lnTo>
                <a:lnTo>
                  <a:pt x="3544" y="1597"/>
                </a:lnTo>
                <a:lnTo>
                  <a:pt x="3537" y="1597"/>
                </a:lnTo>
                <a:lnTo>
                  <a:pt x="3530" y="1597"/>
                </a:lnTo>
                <a:lnTo>
                  <a:pt x="3521" y="1597"/>
                </a:lnTo>
                <a:lnTo>
                  <a:pt x="3514" y="1597"/>
                </a:lnTo>
                <a:lnTo>
                  <a:pt x="3508" y="1597"/>
                </a:lnTo>
                <a:lnTo>
                  <a:pt x="3508" y="1588"/>
                </a:lnTo>
                <a:lnTo>
                  <a:pt x="3508" y="1581"/>
                </a:lnTo>
                <a:lnTo>
                  <a:pt x="3514" y="1574"/>
                </a:lnTo>
                <a:lnTo>
                  <a:pt x="3521" y="1566"/>
                </a:lnTo>
                <a:lnTo>
                  <a:pt x="3530" y="1566"/>
                </a:lnTo>
                <a:close/>
                <a:moveTo>
                  <a:pt x="3418" y="1035"/>
                </a:moveTo>
                <a:lnTo>
                  <a:pt x="3434" y="1035"/>
                </a:lnTo>
                <a:lnTo>
                  <a:pt x="3434" y="1042"/>
                </a:lnTo>
                <a:lnTo>
                  <a:pt x="3418" y="1042"/>
                </a:lnTo>
                <a:lnTo>
                  <a:pt x="3418" y="1035"/>
                </a:lnTo>
                <a:close/>
                <a:moveTo>
                  <a:pt x="3396" y="1109"/>
                </a:moveTo>
                <a:lnTo>
                  <a:pt x="3403" y="1100"/>
                </a:lnTo>
                <a:lnTo>
                  <a:pt x="3403" y="1094"/>
                </a:lnTo>
                <a:lnTo>
                  <a:pt x="3411" y="1094"/>
                </a:lnTo>
                <a:lnTo>
                  <a:pt x="3396" y="1116"/>
                </a:lnTo>
                <a:lnTo>
                  <a:pt x="3389" y="1116"/>
                </a:lnTo>
                <a:lnTo>
                  <a:pt x="3396" y="1109"/>
                </a:lnTo>
                <a:close/>
                <a:moveTo>
                  <a:pt x="3351" y="1020"/>
                </a:moveTo>
                <a:lnTo>
                  <a:pt x="3360" y="1020"/>
                </a:lnTo>
                <a:lnTo>
                  <a:pt x="3360" y="1027"/>
                </a:lnTo>
                <a:lnTo>
                  <a:pt x="3351" y="1027"/>
                </a:lnTo>
                <a:lnTo>
                  <a:pt x="3351" y="1020"/>
                </a:lnTo>
                <a:close/>
                <a:moveTo>
                  <a:pt x="3248" y="1197"/>
                </a:moveTo>
                <a:lnTo>
                  <a:pt x="3255" y="1205"/>
                </a:lnTo>
                <a:lnTo>
                  <a:pt x="3248" y="1205"/>
                </a:lnTo>
                <a:lnTo>
                  <a:pt x="3241" y="1205"/>
                </a:lnTo>
                <a:lnTo>
                  <a:pt x="3248" y="1197"/>
                </a:lnTo>
                <a:close/>
                <a:moveTo>
                  <a:pt x="3159" y="1145"/>
                </a:moveTo>
                <a:lnTo>
                  <a:pt x="3166" y="1145"/>
                </a:lnTo>
                <a:lnTo>
                  <a:pt x="3181" y="1138"/>
                </a:lnTo>
                <a:lnTo>
                  <a:pt x="3197" y="1131"/>
                </a:lnTo>
                <a:lnTo>
                  <a:pt x="3204" y="1131"/>
                </a:lnTo>
                <a:lnTo>
                  <a:pt x="3210" y="1131"/>
                </a:lnTo>
                <a:lnTo>
                  <a:pt x="3204" y="1145"/>
                </a:lnTo>
                <a:lnTo>
                  <a:pt x="3197" y="1145"/>
                </a:lnTo>
                <a:lnTo>
                  <a:pt x="3181" y="1145"/>
                </a:lnTo>
                <a:lnTo>
                  <a:pt x="3166" y="1161"/>
                </a:lnTo>
                <a:lnTo>
                  <a:pt x="3159" y="1152"/>
                </a:lnTo>
                <a:lnTo>
                  <a:pt x="3152" y="1152"/>
                </a:lnTo>
                <a:lnTo>
                  <a:pt x="3159" y="1145"/>
                </a:lnTo>
                <a:close/>
                <a:moveTo>
                  <a:pt x="3114" y="1301"/>
                </a:moveTo>
                <a:lnTo>
                  <a:pt x="3137" y="1286"/>
                </a:lnTo>
                <a:lnTo>
                  <a:pt x="3159" y="1279"/>
                </a:lnTo>
                <a:lnTo>
                  <a:pt x="3166" y="1270"/>
                </a:lnTo>
                <a:lnTo>
                  <a:pt x="3181" y="1270"/>
                </a:lnTo>
                <a:lnTo>
                  <a:pt x="3188" y="1264"/>
                </a:lnTo>
                <a:lnTo>
                  <a:pt x="3197" y="1248"/>
                </a:lnTo>
                <a:lnTo>
                  <a:pt x="3188" y="1248"/>
                </a:lnTo>
                <a:lnTo>
                  <a:pt x="3188" y="1241"/>
                </a:lnTo>
                <a:lnTo>
                  <a:pt x="3197" y="1234"/>
                </a:lnTo>
                <a:lnTo>
                  <a:pt x="3204" y="1226"/>
                </a:lnTo>
                <a:lnTo>
                  <a:pt x="3210" y="1226"/>
                </a:lnTo>
                <a:lnTo>
                  <a:pt x="3210" y="1234"/>
                </a:lnTo>
                <a:lnTo>
                  <a:pt x="3210" y="1241"/>
                </a:lnTo>
                <a:lnTo>
                  <a:pt x="3233" y="1234"/>
                </a:lnTo>
                <a:lnTo>
                  <a:pt x="3255" y="1219"/>
                </a:lnTo>
                <a:lnTo>
                  <a:pt x="3277" y="1205"/>
                </a:lnTo>
                <a:lnTo>
                  <a:pt x="3293" y="1197"/>
                </a:lnTo>
                <a:lnTo>
                  <a:pt x="3307" y="1190"/>
                </a:lnTo>
                <a:lnTo>
                  <a:pt x="3322" y="1183"/>
                </a:lnTo>
                <a:lnTo>
                  <a:pt x="3338" y="1167"/>
                </a:lnTo>
                <a:lnTo>
                  <a:pt x="3344" y="1161"/>
                </a:lnTo>
                <a:lnTo>
                  <a:pt x="3374" y="1145"/>
                </a:lnTo>
                <a:lnTo>
                  <a:pt x="3389" y="1138"/>
                </a:lnTo>
                <a:lnTo>
                  <a:pt x="3403" y="1123"/>
                </a:lnTo>
                <a:lnTo>
                  <a:pt x="3434" y="1109"/>
                </a:lnTo>
                <a:lnTo>
                  <a:pt x="3463" y="1087"/>
                </a:lnTo>
                <a:lnTo>
                  <a:pt x="3492" y="1071"/>
                </a:lnTo>
                <a:lnTo>
                  <a:pt x="3508" y="1064"/>
                </a:lnTo>
                <a:lnTo>
                  <a:pt x="3521" y="1058"/>
                </a:lnTo>
                <a:lnTo>
                  <a:pt x="3521" y="1064"/>
                </a:lnTo>
                <a:lnTo>
                  <a:pt x="3514" y="1071"/>
                </a:lnTo>
                <a:lnTo>
                  <a:pt x="3499" y="1078"/>
                </a:lnTo>
                <a:lnTo>
                  <a:pt x="3478" y="1094"/>
                </a:lnTo>
                <a:lnTo>
                  <a:pt x="3456" y="1109"/>
                </a:lnTo>
                <a:lnTo>
                  <a:pt x="3434" y="1131"/>
                </a:lnTo>
                <a:lnTo>
                  <a:pt x="3403" y="1145"/>
                </a:lnTo>
                <a:lnTo>
                  <a:pt x="3380" y="1161"/>
                </a:lnTo>
                <a:lnTo>
                  <a:pt x="3367" y="1174"/>
                </a:lnTo>
                <a:lnTo>
                  <a:pt x="3360" y="1183"/>
                </a:lnTo>
                <a:lnTo>
                  <a:pt x="3374" y="1174"/>
                </a:lnTo>
                <a:lnTo>
                  <a:pt x="3380" y="1174"/>
                </a:lnTo>
                <a:lnTo>
                  <a:pt x="3396" y="1167"/>
                </a:lnTo>
                <a:lnTo>
                  <a:pt x="3403" y="1161"/>
                </a:lnTo>
                <a:lnTo>
                  <a:pt x="3418" y="1161"/>
                </a:lnTo>
                <a:lnTo>
                  <a:pt x="3396" y="1174"/>
                </a:lnTo>
                <a:lnTo>
                  <a:pt x="3389" y="1190"/>
                </a:lnTo>
                <a:lnTo>
                  <a:pt x="3374" y="1197"/>
                </a:lnTo>
                <a:lnTo>
                  <a:pt x="3367" y="1205"/>
                </a:lnTo>
                <a:lnTo>
                  <a:pt x="3351" y="1205"/>
                </a:lnTo>
                <a:lnTo>
                  <a:pt x="3344" y="1212"/>
                </a:lnTo>
                <a:lnTo>
                  <a:pt x="3338" y="1212"/>
                </a:lnTo>
                <a:lnTo>
                  <a:pt x="3329" y="1212"/>
                </a:lnTo>
                <a:lnTo>
                  <a:pt x="3322" y="1205"/>
                </a:lnTo>
                <a:lnTo>
                  <a:pt x="3315" y="1205"/>
                </a:lnTo>
                <a:lnTo>
                  <a:pt x="3307" y="1205"/>
                </a:lnTo>
                <a:lnTo>
                  <a:pt x="3300" y="1212"/>
                </a:lnTo>
                <a:lnTo>
                  <a:pt x="3284" y="1219"/>
                </a:lnTo>
                <a:lnTo>
                  <a:pt x="3277" y="1226"/>
                </a:lnTo>
                <a:lnTo>
                  <a:pt x="3271" y="1234"/>
                </a:lnTo>
                <a:lnTo>
                  <a:pt x="3264" y="1234"/>
                </a:lnTo>
                <a:lnTo>
                  <a:pt x="3264" y="1241"/>
                </a:lnTo>
                <a:lnTo>
                  <a:pt x="3255" y="1241"/>
                </a:lnTo>
                <a:lnTo>
                  <a:pt x="3248" y="1241"/>
                </a:lnTo>
                <a:lnTo>
                  <a:pt x="3248" y="1248"/>
                </a:lnTo>
                <a:lnTo>
                  <a:pt x="3255" y="1248"/>
                </a:lnTo>
                <a:lnTo>
                  <a:pt x="3264" y="1248"/>
                </a:lnTo>
                <a:lnTo>
                  <a:pt x="3255" y="1257"/>
                </a:lnTo>
                <a:lnTo>
                  <a:pt x="3248" y="1264"/>
                </a:lnTo>
                <a:lnTo>
                  <a:pt x="3248" y="1270"/>
                </a:lnTo>
                <a:lnTo>
                  <a:pt x="3241" y="1279"/>
                </a:lnTo>
                <a:lnTo>
                  <a:pt x="3226" y="1286"/>
                </a:lnTo>
                <a:lnTo>
                  <a:pt x="3210" y="1293"/>
                </a:lnTo>
                <a:lnTo>
                  <a:pt x="3210" y="1286"/>
                </a:lnTo>
                <a:lnTo>
                  <a:pt x="3210" y="1279"/>
                </a:lnTo>
                <a:lnTo>
                  <a:pt x="3219" y="1270"/>
                </a:lnTo>
                <a:lnTo>
                  <a:pt x="3226" y="1264"/>
                </a:lnTo>
                <a:lnTo>
                  <a:pt x="3219" y="1257"/>
                </a:lnTo>
                <a:lnTo>
                  <a:pt x="3210" y="1264"/>
                </a:lnTo>
                <a:lnTo>
                  <a:pt x="3197" y="1270"/>
                </a:lnTo>
                <a:lnTo>
                  <a:pt x="3174" y="1286"/>
                </a:lnTo>
                <a:lnTo>
                  <a:pt x="3159" y="1293"/>
                </a:lnTo>
                <a:lnTo>
                  <a:pt x="3152" y="1301"/>
                </a:lnTo>
                <a:lnTo>
                  <a:pt x="3137" y="1308"/>
                </a:lnTo>
                <a:lnTo>
                  <a:pt x="3130" y="1308"/>
                </a:lnTo>
                <a:lnTo>
                  <a:pt x="3123" y="1308"/>
                </a:lnTo>
                <a:lnTo>
                  <a:pt x="3114" y="1308"/>
                </a:lnTo>
                <a:lnTo>
                  <a:pt x="3114" y="1315"/>
                </a:lnTo>
                <a:lnTo>
                  <a:pt x="3107" y="1308"/>
                </a:lnTo>
                <a:lnTo>
                  <a:pt x="3114" y="1301"/>
                </a:lnTo>
                <a:close/>
                <a:moveTo>
                  <a:pt x="3101" y="1344"/>
                </a:moveTo>
                <a:lnTo>
                  <a:pt x="3101" y="1337"/>
                </a:lnTo>
                <a:lnTo>
                  <a:pt x="3107" y="1337"/>
                </a:lnTo>
                <a:lnTo>
                  <a:pt x="3114" y="1331"/>
                </a:lnTo>
                <a:lnTo>
                  <a:pt x="3130" y="1322"/>
                </a:lnTo>
                <a:lnTo>
                  <a:pt x="3137" y="1322"/>
                </a:lnTo>
                <a:lnTo>
                  <a:pt x="3145" y="1315"/>
                </a:lnTo>
                <a:lnTo>
                  <a:pt x="3152" y="1315"/>
                </a:lnTo>
                <a:lnTo>
                  <a:pt x="3159" y="1308"/>
                </a:lnTo>
                <a:lnTo>
                  <a:pt x="3159" y="1322"/>
                </a:lnTo>
                <a:lnTo>
                  <a:pt x="3152" y="1331"/>
                </a:lnTo>
                <a:lnTo>
                  <a:pt x="3145" y="1331"/>
                </a:lnTo>
                <a:lnTo>
                  <a:pt x="3145" y="1337"/>
                </a:lnTo>
                <a:lnTo>
                  <a:pt x="3137" y="1344"/>
                </a:lnTo>
                <a:lnTo>
                  <a:pt x="3130" y="1344"/>
                </a:lnTo>
                <a:lnTo>
                  <a:pt x="3114" y="1353"/>
                </a:lnTo>
                <a:lnTo>
                  <a:pt x="3107" y="1353"/>
                </a:lnTo>
                <a:lnTo>
                  <a:pt x="3101" y="1353"/>
                </a:lnTo>
                <a:lnTo>
                  <a:pt x="3101" y="1344"/>
                </a:lnTo>
                <a:close/>
                <a:moveTo>
                  <a:pt x="3092" y="1684"/>
                </a:moveTo>
                <a:lnTo>
                  <a:pt x="3101" y="1693"/>
                </a:lnTo>
                <a:lnTo>
                  <a:pt x="3101" y="1700"/>
                </a:lnTo>
                <a:lnTo>
                  <a:pt x="3092" y="1700"/>
                </a:lnTo>
                <a:lnTo>
                  <a:pt x="3092" y="1706"/>
                </a:lnTo>
                <a:lnTo>
                  <a:pt x="3078" y="1706"/>
                </a:lnTo>
                <a:lnTo>
                  <a:pt x="3011" y="1655"/>
                </a:lnTo>
                <a:lnTo>
                  <a:pt x="3004" y="1655"/>
                </a:lnTo>
                <a:lnTo>
                  <a:pt x="3004" y="1648"/>
                </a:lnTo>
                <a:lnTo>
                  <a:pt x="2996" y="1640"/>
                </a:lnTo>
                <a:lnTo>
                  <a:pt x="2982" y="1633"/>
                </a:lnTo>
                <a:lnTo>
                  <a:pt x="2974" y="1626"/>
                </a:lnTo>
                <a:lnTo>
                  <a:pt x="2967" y="1619"/>
                </a:lnTo>
                <a:lnTo>
                  <a:pt x="2960" y="1619"/>
                </a:lnTo>
                <a:lnTo>
                  <a:pt x="2960" y="1610"/>
                </a:lnTo>
                <a:lnTo>
                  <a:pt x="2951" y="1610"/>
                </a:lnTo>
                <a:lnTo>
                  <a:pt x="2951" y="1603"/>
                </a:lnTo>
                <a:lnTo>
                  <a:pt x="2951" y="1597"/>
                </a:lnTo>
                <a:lnTo>
                  <a:pt x="2960" y="1597"/>
                </a:lnTo>
                <a:lnTo>
                  <a:pt x="2951" y="1588"/>
                </a:lnTo>
                <a:lnTo>
                  <a:pt x="2944" y="1588"/>
                </a:lnTo>
                <a:lnTo>
                  <a:pt x="2938" y="1588"/>
                </a:lnTo>
                <a:lnTo>
                  <a:pt x="2938" y="1581"/>
                </a:lnTo>
                <a:lnTo>
                  <a:pt x="2944" y="1581"/>
                </a:lnTo>
                <a:lnTo>
                  <a:pt x="2951" y="1581"/>
                </a:lnTo>
                <a:lnTo>
                  <a:pt x="2967" y="1574"/>
                </a:lnTo>
                <a:lnTo>
                  <a:pt x="2974" y="1574"/>
                </a:lnTo>
                <a:lnTo>
                  <a:pt x="2967" y="1581"/>
                </a:lnTo>
                <a:lnTo>
                  <a:pt x="2982" y="1597"/>
                </a:lnTo>
                <a:lnTo>
                  <a:pt x="3004" y="1603"/>
                </a:lnTo>
                <a:lnTo>
                  <a:pt x="3034" y="1633"/>
                </a:lnTo>
                <a:lnTo>
                  <a:pt x="3063" y="1655"/>
                </a:lnTo>
                <a:lnTo>
                  <a:pt x="3092" y="1684"/>
                </a:lnTo>
                <a:close/>
                <a:moveTo>
                  <a:pt x="3070" y="1780"/>
                </a:moveTo>
                <a:lnTo>
                  <a:pt x="3070" y="1789"/>
                </a:lnTo>
                <a:lnTo>
                  <a:pt x="3070" y="1796"/>
                </a:lnTo>
                <a:lnTo>
                  <a:pt x="3063" y="1796"/>
                </a:lnTo>
                <a:lnTo>
                  <a:pt x="3063" y="1803"/>
                </a:lnTo>
                <a:lnTo>
                  <a:pt x="3056" y="1803"/>
                </a:lnTo>
                <a:lnTo>
                  <a:pt x="3049" y="1803"/>
                </a:lnTo>
                <a:lnTo>
                  <a:pt x="3041" y="1803"/>
                </a:lnTo>
                <a:lnTo>
                  <a:pt x="3034" y="1803"/>
                </a:lnTo>
                <a:lnTo>
                  <a:pt x="3034" y="1796"/>
                </a:lnTo>
                <a:lnTo>
                  <a:pt x="3034" y="1789"/>
                </a:lnTo>
                <a:lnTo>
                  <a:pt x="3041" y="1780"/>
                </a:lnTo>
                <a:lnTo>
                  <a:pt x="3049" y="1780"/>
                </a:lnTo>
                <a:lnTo>
                  <a:pt x="3056" y="1780"/>
                </a:lnTo>
                <a:lnTo>
                  <a:pt x="3063" y="1780"/>
                </a:lnTo>
                <a:lnTo>
                  <a:pt x="3070" y="1780"/>
                </a:lnTo>
                <a:close/>
                <a:moveTo>
                  <a:pt x="3027" y="2445"/>
                </a:moveTo>
                <a:lnTo>
                  <a:pt x="3027" y="2453"/>
                </a:lnTo>
                <a:lnTo>
                  <a:pt x="3018" y="2460"/>
                </a:lnTo>
                <a:lnTo>
                  <a:pt x="3018" y="2445"/>
                </a:lnTo>
                <a:lnTo>
                  <a:pt x="3027" y="2445"/>
                </a:lnTo>
                <a:close/>
                <a:moveTo>
                  <a:pt x="2960" y="1854"/>
                </a:moveTo>
                <a:lnTo>
                  <a:pt x="2960" y="1863"/>
                </a:lnTo>
                <a:lnTo>
                  <a:pt x="2951" y="1863"/>
                </a:lnTo>
                <a:lnTo>
                  <a:pt x="2951" y="1870"/>
                </a:lnTo>
                <a:lnTo>
                  <a:pt x="2944" y="1870"/>
                </a:lnTo>
                <a:lnTo>
                  <a:pt x="2944" y="1863"/>
                </a:lnTo>
                <a:lnTo>
                  <a:pt x="2951" y="1863"/>
                </a:lnTo>
                <a:lnTo>
                  <a:pt x="2951" y="1854"/>
                </a:lnTo>
                <a:lnTo>
                  <a:pt x="2960" y="1854"/>
                </a:lnTo>
                <a:close/>
                <a:moveTo>
                  <a:pt x="3011" y="1463"/>
                </a:moveTo>
                <a:lnTo>
                  <a:pt x="3018" y="1456"/>
                </a:lnTo>
                <a:lnTo>
                  <a:pt x="3018" y="1463"/>
                </a:lnTo>
                <a:lnTo>
                  <a:pt x="3011" y="1463"/>
                </a:lnTo>
                <a:close/>
                <a:moveTo>
                  <a:pt x="2663" y="1507"/>
                </a:moveTo>
                <a:lnTo>
                  <a:pt x="2663" y="1492"/>
                </a:lnTo>
                <a:lnTo>
                  <a:pt x="2663" y="1485"/>
                </a:lnTo>
                <a:lnTo>
                  <a:pt x="2671" y="1485"/>
                </a:lnTo>
                <a:lnTo>
                  <a:pt x="2671" y="1478"/>
                </a:lnTo>
                <a:lnTo>
                  <a:pt x="2678" y="1478"/>
                </a:lnTo>
                <a:lnTo>
                  <a:pt x="2685" y="1478"/>
                </a:lnTo>
                <a:lnTo>
                  <a:pt x="2678" y="1485"/>
                </a:lnTo>
                <a:lnTo>
                  <a:pt x="2678" y="1500"/>
                </a:lnTo>
                <a:lnTo>
                  <a:pt x="2678" y="1507"/>
                </a:lnTo>
                <a:lnTo>
                  <a:pt x="2671" y="1507"/>
                </a:lnTo>
                <a:lnTo>
                  <a:pt x="2671" y="1514"/>
                </a:lnTo>
                <a:lnTo>
                  <a:pt x="2663" y="1514"/>
                </a:lnTo>
                <a:lnTo>
                  <a:pt x="2663" y="1507"/>
                </a:lnTo>
                <a:close/>
                <a:moveTo>
                  <a:pt x="2678" y="1530"/>
                </a:moveTo>
                <a:lnTo>
                  <a:pt x="2694" y="1523"/>
                </a:lnTo>
                <a:lnTo>
                  <a:pt x="2716" y="1507"/>
                </a:lnTo>
                <a:lnTo>
                  <a:pt x="2730" y="1507"/>
                </a:lnTo>
                <a:lnTo>
                  <a:pt x="2804" y="1470"/>
                </a:lnTo>
                <a:lnTo>
                  <a:pt x="2841" y="1449"/>
                </a:lnTo>
                <a:lnTo>
                  <a:pt x="2855" y="1440"/>
                </a:lnTo>
                <a:lnTo>
                  <a:pt x="2877" y="1434"/>
                </a:lnTo>
                <a:lnTo>
                  <a:pt x="2886" y="1427"/>
                </a:lnTo>
                <a:lnTo>
                  <a:pt x="2893" y="1427"/>
                </a:lnTo>
                <a:lnTo>
                  <a:pt x="2900" y="1427"/>
                </a:lnTo>
                <a:lnTo>
                  <a:pt x="2908" y="1418"/>
                </a:lnTo>
                <a:lnTo>
                  <a:pt x="2922" y="1411"/>
                </a:lnTo>
                <a:lnTo>
                  <a:pt x="2931" y="1404"/>
                </a:lnTo>
                <a:lnTo>
                  <a:pt x="2938" y="1404"/>
                </a:lnTo>
                <a:lnTo>
                  <a:pt x="2951" y="1396"/>
                </a:lnTo>
                <a:lnTo>
                  <a:pt x="2974" y="1389"/>
                </a:lnTo>
                <a:lnTo>
                  <a:pt x="2989" y="1375"/>
                </a:lnTo>
                <a:lnTo>
                  <a:pt x="3004" y="1367"/>
                </a:lnTo>
                <a:lnTo>
                  <a:pt x="3018" y="1360"/>
                </a:lnTo>
                <a:lnTo>
                  <a:pt x="3034" y="1353"/>
                </a:lnTo>
                <a:lnTo>
                  <a:pt x="3049" y="1344"/>
                </a:lnTo>
                <a:lnTo>
                  <a:pt x="3063" y="1337"/>
                </a:lnTo>
                <a:lnTo>
                  <a:pt x="3063" y="1344"/>
                </a:lnTo>
                <a:lnTo>
                  <a:pt x="3056" y="1353"/>
                </a:lnTo>
                <a:lnTo>
                  <a:pt x="3049" y="1360"/>
                </a:lnTo>
                <a:lnTo>
                  <a:pt x="3041" y="1367"/>
                </a:lnTo>
                <a:lnTo>
                  <a:pt x="3027" y="1367"/>
                </a:lnTo>
                <a:lnTo>
                  <a:pt x="3011" y="1375"/>
                </a:lnTo>
                <a:lnTo>
                  <a:pt x="3004" y="1375"/>
                </a:lnTo>
                <a:lnTo>
                  <a:pt x="2996" y="1382"/>
                </a:lnTo>
                <a:lnTo>
                  <a:pt x="2989" y="1382"/>
                </a:lnTo>
                <a:lnTo>
                  <a:pt x="2982" y="1389"/>
                </a:lnTo>
                <a:lnTo>
                  <a:pt x="2982" y="1396"/>
                </a:lnTo>
                <a:lnTo>
                  <a:pt x="2989" y="1396"/>
                </a:lnTo>
                <a:lnTo>
                  <a:pt x="2996" y="1396"/>
                </a:lnTo>
                <a:lnTo>
                  <a:pt x="3004" y="1396"/>
                </a:lnTo>
                <a:lnTo>
                  <a:pt x="3011" y="1396"/>
                </a:lnTo>
                <a:lnTo>
                  <a:pt x="3018" y="1396"/>
                </a:lnTo>
                <a:lnTo>
                  <a:pt x="3018" y="1389"/>
                </a:lnTo>
                <a:lnTo>
                  <a:pt x="3027" y="1396"/>
                </a:lnTo>
                <a:lnTo>
                  <a:pt x="3018" y="1396"/>
                </a:lnTo>
                <a:lnTo>
                  <a:pt x="3018" y="1404"/>
                </a:lnTo>
                <a:lnTo>
                  <a:pt x="3011" y="1411"/>
                </a:lnTo>
                <a:lnTo>
                  <a:pt x="3011" y="1418"/>
                </a:lnTo>
                <a:lnTo>
                  <a:pt x="3004" y="1418"/>
                </a:lnTo>
                <a:lnTo>
                  <a:pt x="2996" y="1427"/>
                </a:lnTo>
                <a:lnTo>
                  <a:pt x="2982" y="1434"/>
                </a:lnTo>
                <a:lnTo>
                  <a:pt x="2967" y="1434"/>
                </a:lnTo>
                <a:lnTo>
                  <a:pt x="2951" y="1440"/>
                </a:lnTo>
                <a:lnTo>
                  <a:pt x="2944" y="1440"/>
                </a:lnTo>
                <a:lnTo>
                  <a:pt x="2931" y="1449"/>
                </a:lnTo>
                <a:lnTo>
                  <a:pt x="2915" y="1456"/>
                </a:lnTo>
                <a:lnTo>
                  <a:pt x="2908" y="1463"/>
                </a:lnTo>
                <a:lnTo>
                  <a:pt x="2893" y="1463"/>
                </a:lnTo>
                <a:lnTo>
                  <a:pt x="2893" y="1456"/>
                </a:lnTo>
                <a:lnTo>
                  <a:pt x="2900" y="1449"/>
                </a:lnTo>
                <a:lnTo>
                  <a:pt x="2908" y="1440"/>
                </a:lnTo>
                <a:lnTo>
                  <a:pt x="2915" y="1440"/>
                </a:lnTo>
                <a:lnTo>
                  <a:pt x="2922" y="1434"/>
                </a:lnTo>
                <a:lnTo>
                  <a:pt x="2931" y="1427"/>
                </a:lnTo>
                <a:lnTo>
                  <a:pt x="2951" y="1418"/>
                </a:lnTo>
                <a:lnTo>
                  <a:pt x="2951" y="1411"/>
                </a:lnTo>
                <a:lnTo>
                  <a:pt x="2944" y="1411"/>
                </a:lnTo>
                <a:lnTo>
                  <a:pt x="2931" y="1418"/>
                </a:lnTo>
                <a:lnTo>
                  <a:pt x="2915" y="1418"/>
                </a:lnTo>
                <a:lnTo>
                  <a:pt x="2908" y="1427"/>
                </a:lnTo>
                <a:lnTo>
                  <a:pt x="2893" y="1434"/>
                </a:lnTo>
                <a:lnTo>
                  <a:pt x="2886" y="1434"/>
                </a:lnTo>
                <a:lnTo>
                  <a:pt x="2877" y="1440"/>
                </a:lnTo>
                <a:lnTo>
                  <a:pt x="2871" y="1449"/>
                </a:lnTo>
                <a:lnTo>
                  <a:pt x="2864" y="1456"/>
                </a:lnTo>
                <a:lnTo>
                  <a:pt x="2855" y="1463"/>
                </a:lnTo>
                <a:lnTo>
                  <a:pt x="2848" y="1463"/>
                </a:lnTo>
                <a:lnTo>
                  <a:pt x="2841" y="1463"/>
                </a:lnTo>
                <a:lnTo>
                  <a:pt x="2841" y="1470"/>
                </a:lnTo>
                <a:lnTo>
                  <a:pt x="2848" y="1478"/>
                </a:lnTo>
                <a:lnTo>
                  <a:pt x="2841" y="1485"/>
                </a:lnTo>
                <a:lnTo>
                  <a:pt x="2835" y="1485"/>
                </a:lnTo>
                <a:lnTo>
                  <a:pt x="2826" y="1500"/>
                </a:lnTo>
                <a:lnTo>
                  <a:pt x="2819" y="1507"/>
                </a:lnTo>
                <a:lnTo>
                  <a:pt x="2812" y="1507"/>
                </a:lnTo>
                <a:lnTo>
                  <a:pt x="2804" y="1507"/>
                </a:lnTo>
                <a:lnTo>
                  <a:pt x="2797" y="1507"/>
                </a:lnTo>
                <a:lnTo>
                  <a:pt x="2804" y="1500"/>
                </a:lnTo>
                <a:lnTo>
                  <a:pt x="2812" y="1492"/>
                </a:lnTo>
                <a:lnTo>
                  <a:pt x="2826" y="1485"/>
                </a:lnTo>
                <a:lnTo>
                  <a:pt x="2841" y="1470"/>
                </a:lnTo>
                <a:lnTo>
                  <a:pt x="2835" y="1470"/>
                </a:lnTo>
                <a:lnTo>
                  <a:pt x="2826" y="1470"/>
                </a:lnTo>
                <a:lnTo>
                  <a:pt x="2826" y="1478"/>
                </a:lnTo>
                <a:lnTo>
                  <a:pt x="2819" y="1478"/>
                </a:lnTo>
                <a:lnTo>
                  <a:pt x="2812" y="1478"/>
                </a:lnTo>
                <a:lnTo>
                  <a:pt x="2804" y="1478"/>
                </a:lnTo>
                <a:lnTo>
                  <a:pt x="2804" y="1485"/>
                </a:lnTo>
                <a:lnTo>
                  <a:pt x="2797" y="1492"/>
                </a:lnTo>
                <a:lnTo>
                  <a:pt x="2790" y="1492"/>
                </a:lnTo>
                <a:lnTo>
                  <a:pt x="2781" y="1500"/>
                </a:lnTo>
                <a:lnTo>
                  <a:pt x="2774" y="1500"/>
                </a:lnTo>
                <a:lnTo>
                  <a:pt x="2768" y="1500"/>
                </a:lnTo>
                <a:lnTo>
                  <a:pt x="2759" y="1507"/>
                </a:lnTo>
                <a:lnTo>
                  <a:pt x="2752" y="1507"/>
                </a:lnTo>
                <a:lnTo>
                  <a:pt x="2738" y="1514"/>
                </a:lnTo>
                <a:lnTo>
                  <a:pt x="2730" y="1530"/>
                </a:lnTo>
                <a:lnTo>
                  <a:pt x="2738" y="1530"/>
                </a:lnTo>
                <a:lnTo>
                  <a:pt x="2738" y="1537"/>
                </a:lnTo>
                <a:lnTo>
                  <a:pt x="2730" y="1537"/>
                </a:lnTo>
                <a:lnTo>
                  <a:pt x="2716" y="1545"/>
                </a:lnTo>
                <a:lnTo>
                  <a:pt x="2701" y="1552"/>
                </a:lnTo>
                <a:lnTo>
                  <a:pt x="2694" y="1552"/>
                </a:lnTo>
                <a:lnTo>
                  <a:pt x="2685" y="1559"/>
                </a:lnTo>
                <a:lnTo>
                  <a:pt x="2678" y="1559"/>
                </a:lnTo>
                <a:lnTo>
                  <a:pt x="2671" y="1566"/>
                </a:lnTo>
                <a:lnTo>
                  <a:pt x="2663" y="1566"/>
                </a:lnTo>
                <a:lnTo>
                  <a:pt x="2663" y="1574"/>
                </a:lnTo>
                <a:lnTo>
                  <a:pt x="2656" y="1574"/>
                </a:lnTo>
                <a:lnTo>
                  <a:pt x="2656" y="1581"/>
                </a:lnTo>
                <a:lnTo>
                  <a:pt x="2656" y="1588"/>
                </a:lnTo>
                <a:lnTo>
                  <a:pt x="2649" y="1588"/>
                </a:lnTo>
                <a:lnTo>
                  <a:pt x="2649" y="1581"/>
                </a:lnTo>
                <a:lnTo>
                  <a:pt x="2641" y="1581"/>
                </a:lnTo>
                <a:lnTo>
                  <a:pt x="2641" y="1574"/>
                </a:lnTo>
                <a:lnTo>
                  <a:pt x="2649" y="1574"/>
                </a:lnTo>
                <a:lnTo>
                  <a:pt x="2656" y="1566"/>
                </a:lnTo>
                <a:lnTo>
                  <a:pt x="2656" y="1559"/>
                </a:lnTo>
                <a:lnTo>
                  <a:pt x="2641" y="1552"/>
                </a:lnTo>
                <a:lnTo>
                  <a:pt x="2649" y="1552"/>
                </a:lnTo>
                <a:lnTo>
                  <a:pt x="2656" y="1545"/>
                </a:lnTo>
                <a:lnTo>
                  <a:pt x="2663" y="1537"/>
                </a:lnTo>
                <a:lnTo>
                  <a:pt x="2678" y="1530"/>
                </a:lnTo>
                <a:close/>
                <a:moveTo>
                  <a:pt x="2759" y="1523"/>
                </a:moveTo>
                <a:lnTo>
                  <a:pt x="2752" y="1530"/>
                </a:lnTo>
                <a:lnTo>
                  <a:pt x="2752" y="1523"/>
                </a:lnTo>
                <a:lnTo>
                  <a:pt x="2759" y="1523"/>
                </a:lnTo>
                <a:close/>
                <a:moveTo>
                  <a:pt x="2598" y="1463"/>
                </a:moveTo>
                <a:lnTo>
                  <a:pt x="2604" y="1456"/>
                </a:lnTo>
                <a:lnTo>
                  <a:pt x="2611" y="1449"/>
                </a:lnTo>
                <a:lnTo>
                  <a:pt x="2611" y="1440"/>
                </a:lnTo>
                <a:lnTo>
                  <a:pt x="2611" y="1434"/>
                </a:lnTo>
                <a:lnTo>
                  <a:pt x="2620" y="1427"/>
                </a:lnTo>
                <a:lnTo>
                  <a:pt x="2627" y="1427"/>
                </a:lnTo>
                <a:lnTo>
                  <a:pt x="2634" y="1434"/>
                </a:lnTo>
                <a:lnTo>
                  <a:pt x="2634" y="1440"/>
                </a:lnTo>
                <a:lnTo>
                  <a:pt x="2634" y="1449"/>
                </a:lnTo>
                <a:lnTo>
                  <a:pt x="2641" y="1456"/>
                </a:lnTo>
                <a:lnTo>
                  <a:pt x="2649" y="1456"/>
                </a:lnTo>
                <a:lnTo>
                  <a:pt x="2656" y="1449"/>
                </a:lnTo>
                <a:lnTo>
                  <a:pt x="2656" y="1456"/>
                </a:lnTo>
                <a:lnTo>
                  <a:pt x="2656" y="1463"/>
                </a:lnTo>
                <a:lnTo>
                  <a:pt x="2649" y="1463"/>
                </a:lnTo>
                <a:lnTo>
                  <a:pt x="2649" y="1470"/>
                </a:lnTo>
                <a:lnTo>
                  <a:pt x="2641" y="1470"/>
                </a:lnTo>
                <a:lnTo>
                  <a:pt x="2634" y="1470"/>
                </a:lnTo>
                <a:lnTo>
                  <a:pt x="2627" y="1470"/>
                </a:lnTo>
                <a:lnTo>
                  <a:pt x="2620" y="1478"/>
                </a:lnTo>
                <a:lnTo>
                  <a:pt x="2611" y="1478"/>
                </a:lnTo>
                <a:lnTo>
                  <a:pt x="2604" y="1478"/>
                </a:lnTo>
                <a:lnTo>
                  <a:pt x="2604" y="1470"/>
                </a:lnTo>
                <a:lnTo>
                  <a:pt x="2598" y="1470"/>
                </a:lnTo>
                <a:lnTo>
                  <a:pt x="2598" y="1463"/>
                </a:lnTo>
                <a:close/>
                <a:moveTo>
                  <a:pt x="2582" y="1581"/>
                </a:moveTo>
                <a:lnTo>
                  <a:pt x="2589" y="1574"/>
                </a:lnTo>
                <a:lnTo>
                  <a:pt x="2598" y="1574"/>
                </a:lnTo>
                <a:lnTo>
                  <a:pt x="2604" y="1566"/>
                </a:lnTo>
                <a:lnTo>
                  <a:pt x="2604" y="1574"/>
                </a:lnTo>
                <a:lnTo>
                  <a:pt x="2604" y="1581"/>
                </a:lnTo>
                <a:lnTo>
                  <a:pt x="2598" y="1581"/>
                </a:lnTo>
                <a:lnTo>
                  <a:pt x="2589" y="1581"/>
                </a:lnTo>
                <a:lnTo>
                  <a:pt x="2582" y="1588"/>
                </a:lnTo>
                <a:lnTo>
                  <a:pt x="2575" y="1581"/>
                </a:lnTo>
                <a:lnTo>
                  <a:pt x="2582" y="1581"/>
                </a:lnTo>
                <a:close/>
                <a:moveTo>
                  <a:pt x="2604" y="1706"/>
                </a:moveTo>
                <a:lnTo>
                  <a:pt x="2604" y="1713"/>
                </a:lnTo>
                <a:lnTo>
                  <a:pt x="2604" y="1722"/>
                </a:lnTo>
                <a:lnTo>
                  <a:pt x="2589" y="1722"/>
                </a:lnTo>
                <a:lnTo>
                  <a:pt x="2582" y="1722"/>
                </a:lnTo>
                <a:lnTo>
                  <a:pt x="2567" y="1713"/>
                </a:lnTo>
                <a:lnTo>
                  <a:pt x="2560" y="1713"/>
                </a:lnTo>
                <a:lnTo>
                  <a:pt x="2553" y="1706"/>
                </a:lnTo>
                <a:lnTo>
                  <a:pt x="2544" y="1706"/>
                </a:lnTo>
                <a:lnTo>
                  <a:pt x="2544" y="1700"/>
                </a:lnTo>
                <a:lnTo>
                  <a:pt x="2553" y="1706"/>
                </a:lnTo>
                <a:lnTo>
                  <a:pt x="2560" y="1706"/>
                </a:lnTo>
                <a:lnTo>
                  <a:pt x="2582" y="1706"/>
                </a:lnTo>
                <a:lnTo>
                  <a:pt x="2589" y="1706"/>
                </a:lnTo>
                <a:lnTo>
                  <a:pt x="2598" y="1706"/>
                </a:lnTo>
                <a:lnTo>
                  <a:pt x="2604" y="1706"/>
                </a:lnTo>
                <a:close/>
                <a:moveTo>
                  <a:pt x="2575" y="1610"/>
                </a:moveTo>
                <a:lnTo>
                  <a:pt x="2582" y="1610"/>
                </a:lnTo>
                <a:lnTo>
                  <a:pt x="2575" y="1619"/>
                </a:lnTo>
                <a:lnTo>
                  <a:pt x="2567" y="1626"/>
                </a:lnTo>
                <a:lnTo>
                  <a:pt x="2560" y="1626"/>
                </a:lnTo>
                <a:lnTo>
                  <a:pt x="2553" y="1626"/>
                </a:lnTo>
                <a:lnTo>
                  <a:pt x="2560" y="1619"/>
                </a:lnTo>
                <a:lnTo>
                  <a:pt x="2567" y="1619"/>
                </a:lnTo>
                <a:lnTo>
                  <a:pt x="2575" y="1610"/>
                </a:lnTo>
                <a:close/>
                <a:moveTo>
                  <a:pt x="2524" y="1523"/>
                </a:moveTo>
                <a:lnTo>
                  <a:pt x="2524" y="1514"/>
                </a:lnTo>
                <a:lnTo>
                  <a:pt x="2524" y="1507"/>
                </a:lnTo>
                <a:lnTo>
                  <a:pt x="2531" y="1500"/>
                </a:lnTo>
                <a:lnTo>
                  <a:pt x="2531" y="1492"/>
                </a:lnTo>
                <a:lnTo>
                  <a:pt x="2537" y="1492"/>
                </a:lnTo>
                <a:lnTo>
                  <a:pt x="2553" y="1485"/>
                </a:lnTo>
                <a:lnTo>
                  <a:pt x="2567" y="1478"/>
                </a:lnTo>
                <a:lnTo>
                  <a:pt x="2560" y="1485"/>
                </a:lnTo>
                <a:lnTo>
                  <a:pt x="2560" y="1492"/>
                </a:lnTo>
                <a:lnTo>
                  <a:pt x="2553" y="1500"/>
                </a:lnTo>
                <a:lnTo>
                  <a:pt x="2553" y="1507"/>
                </a:lnTo>
                <a:lnTo>
                  <a:pt x="2544" y="1507"/>
                </a:lnTo>
                <a:lnTo>
                  <a:pt x="2537" y="1514"/>
                </a:lnTo>
                <a:lnTo>
                  <a:pt x="2531" y="1523"/>
                </a:lnTo>
                <a:lnTo>
                  <a:pt x="2524" y="1530"/>
                </a:lnTo>
                <a:lnTo>
                  <a:pt x="2524" y="1523"/>
                </a:lnTo>
                <a:close/>
                <a:moveTo>
                  <a:pt x="2426" y="1552"/>
                </a:moveTo>
                <a:lnTo>
                  <a:pt x="2434" y="1559"/>
                </a:lnTo>
                <a:lnTo>
                  <a:pt x="2441" y="1559"/>
                </a:lnTo>
                <a:lnTo>
                  <a:pt x="2448" y="1559"/>
                </a:lnTo>
                <a:lnTo>
                  <a:pt x="2457" y="1559"/>
                </a:lnTo>
                <a:lnTo>
                  <a:pt x="2457" y="1552"/>
                </a:lnTo>
                <a:lnTo>
                  <a:pt x="2464" y="1545"/>
                </a:lnTo>
                <a:lnTo>
                  <a:pt x="2464" y="1537"/>
                </a:lnTo>
                <a:lnTo>
                  <a:pt x="2464" y="1530"/>
                </a:lnTo>
                <a:lnTo>
                  <a:pt x="2471" y="1523"/>
                </a:lnTo>
                <a:lnTo>
                  <a:pt x="2471" y="1514"/>
                </a:lnTo>
                <a:lnTo>
                  <a:pt x="2479" y="1507"/>
                </a:lnTo>
                <a:lnTo>
                  <a:pt x="2486" y="1507"/>
                </a:lnTo>
                <a:lnTo>
                  <a:pt x="2493" y="1507"/>
                </a:lnTo>
                <a:lnTo>
                  <a:pt x="2501" y="1514"/>
                </a:lnTo>
                <a:lnTo>
                  <a:pt x="2486" y="1530"/>
                </a:lnTo>
                <a:lnTo>
                  <a:pt x="2501" y="1537"/>
                </a:lnTo>
                <a:lnTo>
                  <a:pt x="2501" y="1545"/>
                </a:lnTo>
                <a:lnTo>
                  <a:pt x="2493" y="1545"/>
                </a:lnTo>
                <a:lnTo>
                  <a:pt x="2486" y="1552"/>
                </a:lnTo>
                <a:lnTo>
                  <a:pt x="2479" y="1545"/>
                </a:lnTo>
                <a:lnTo>
                  <a:pt x="2471" y="1537"/>
                </a:lnTo>
                <a:lnTo>
                  <a:pt x="2471" y="1545"/>
                </a:lnTo>
                <a:lnTo>
                  <a:pt x="2471" y="1552"/>
                </a:lnTo>
                <a:lnTo>
                  <a:pt x="2471" y="1566"/>
                </a:lnTo>
                <a:lnTo>
                  <a:pt x="2464" y="1566"/>
                </a:lnTo>
                <a:lnTo>
                  <a:pt x="2457" y="1574"/>
                </a:lnTo>
                <a:lnTo>
                  <a:pt x="2448" y="1574"/>
                </a:lnTo>
                <a:lnTo>
                  <a:pt x="2441" y="1574"/>
                </a:lnTo>
                <a:lnTo>
                  <a:pt x="2441" y="1566"/>
                </a:lnTo>
                <a:lnTo>
                  <a:pt x="2434" y="1566"/>
                </a:lnTo>
                <a:lnTo>
                  <a:pt x="2426" y="1559"/>
                </a:lnTo>
                <a:lnTo>
                  <a:pt x="2426" y="1552"/>
                </a:lnTo>
                <a:close/>
                <a:moveTo>
                  <a:pt x="2352" y="1574"/>
                </a:moveTo>
                <a:lnTo>
                  <a:pt x="2361" y="1566"/>
                </a:lnTo>
                <a:lnTo>
                  <a:pt x="2368" y="1559"/>
                </a:lnTo>
                <a:lnTo>
                  <a:pt x="2374" y="1559"/>
                </a:lnTo>
                <a:lnTo>
                  <a:pt x="2390" y="1552"/>
                </a:lnTo>
                <a:lnTo>
                  <a:pt x="2383" y="1559"/>
                </a:lnTo>
                <a:lnTo>
                  <a:pt x="2374" y="1574"/>
                </a:lnTo>
                <a:lnTo>
                  <a:pt x="2368" y="1581"/>
                </a:lnTo>
                <a:lnTo>
                  <a:pt x="2352" y="1581"/>
                </a:lnTo>
                <a:lnTo>
                  <a:pt x="2352" y="1574"/>
                </a:lnTo>
                <a:close/>
                <a:moveTo>
                  <a:pt x="2338" y="1588"/>
                </a:moveTo>
                <a:lnTo>
                  <a:pt x="2345" y="1588"/>
                </a:lnTo>
                <a:lnTo>
                  <a:pt x="2345" y="1597"/>
                </a:lnTo>
                <a:lnTo>
                  <a:pt x="2338" y="1597"/>
                </a:lnTo>
                <a:lnTo>
                  <a:pt x="2338" y="1588"/>
                </a:lnTo>
                <a:close/>
                <a:moveTo>
                  <a:pt x="2256" y="1619"/>
                </a:moveTo>
                <a:lnTo>
                  <a:pt x="2256" y="1610"/>
                </a:lnTo>
                <a:lnTo>
                  <a:pt x="2265" y="1619"/>
                </a:lnTo>
                <a:lnTo>
                  <a:pt x="2271" y="1619"/>
                </a:lnTo>
                <a:lnTo>
                  <a:pt x="2278" y="1619"/>
                </a:lnTo>
                <a:lnTo>
                  <a:pt x="2287" y="1619"/>
                </a:lnTo>
                <a:lnTo>
                  <a:pt x="2287" y="1610"/>
                </a:lnTo>
                <a:lnTo>
                  <a:pt x="2294" y="1597"/>
                </a:lnTo>
                <a:lnTo>
                  <a:pt x="2301" y="1588"/>
                </a:lnTo>
                <a:lnTo>
                  <a:pt x="2301" y="1581"/>
                </a:lnTo>
                <a:lnTo>
                  <a:pt x="2309" y="1581"/>
                </a:lnTo>
                <a:lnTo>
                  <a:pt x="2316" y="1574"/>
                </a:lnTo>
                <a:lnTo>
                  <a:pt x="2323" y="1574"/>
                </a:lnTo>
                <a:lnTo>
                  <a:pt x="2330" y="1574"/>
                </a:lnTo>
                <a:lnTo>
                  <a:pt x="2330" y="1581"/>
                </a:lnTo>
                <a:lnTo>
                  <a:pt x="2323" y="1581"/>
                </a:lnTo>
                <a:lnTo>
                  <a:pt x="2316" y="1588"/>
                </a:lnTo>
                <a:lnTo>
                  <a:pt x="2309" y="1588"/>
                </a:lnTo>
                <a:lnTo>
                  <a:pt x="2309" y="1597"/>
                </a:lnTo>
                <a:lnTo>
                  <a:pt x="2301" y="1597"/>
                </a:lnTo>
                <a:lnTo>
                  <a:pt x="2301" y="1603"/>
                </a:lnTo>
                <a:lnTo>
                  <a:pt x="2301" y="1610"/>
                </a:lnTo>
                <a:lnTo>
                  <a:pt x="2309" y="1610"/>
                </a:lnTo>
                <a:lnTo>
                  <a:pt x="2301" y="1619"/>
                </a:lnTo>
                <a:lnTo>
                  <a:pt x="2294" y="1626"/>
                </a:lnTo>
                <a:lnTo>
                  <a:pt x="2287" y="1626"/>
                </a:lnTo>
                <a:lnTo>
                  <a:pt x="2278" y="1633"/>
                </a:lnTo>
                <a:lnTo>
                  <a:pt x="2271" y="1633"/>
                </a:lnTo>
                <a:lnTo>
                  <a:pt x="2265" y="1626"/>
                </a:lnTo>
                <a:lnTo>
                  <a:pt x="2256" y="1626"/>
                </a:lnTo>
                <a:lnTo>
                  <a:pt x="2256" y="1619"/>
                </a:lnTo>
                <a:close/>
                <a:moveTo>
                  <a:pt x="2182" y="1729"/>
                </a:moveTo>
                <a:lnTo>
                  <a:pt x="2198" y="1722"/>
                </a:lnTo>
                <a:lnTo>
                  <a:pt x="2211" y="1713"/>
                </a:lnTo>
                <a:lnTo>
                  <a:pt x="2227" y="1706"/>
                </a:lnTo>
                <a:lnTo>
                  <a:pt x="2234" y="1706"/>
                </a:lnTo>
                <a:lnTo>
                  <a:pt x="2242" y="1706"/>
                </a:lnTo>
                <a:lnTo>
                  <a:pt x="2234" y="1713"/>
                </a:lnTo>
                <a:lnTo>
                  <a:pt x="2227" y="1722"/>
                </a:lnTo>
                <a:lnTo>
                  <a:pt x="2220" y="1722"/>
                </a:lnTo>
                <a:lnTo>
                  <a:pt x="2211" y="1722"/>
                </a:lnTo>
                <a:lnTo>
                  <a:pt x="2198" y="1729"/>
                </a:lnTo>
                <a:lnTo>
                  <a:pt x="2182" y="1736"/>
                </a:lnTo>
                <a:lnTo>
                  <a:pt x="2175" y="1736"/>
                </a:lnTo>
                <a:lnTo>
                  <a:pt x="2182" y="1729"/>
                </a:lnTo>
                <a:close/>
                <a:moveTo>
                  <a:pt x="2168" y="1767"/>
                </a:moveTo>
                <a:lnTo>
                  <a:pt x="2168" y="1758"/>
                </a:lnTo>
                <a:lnTo>
                  <a:pt x="2175" y="1751"/>
                </a:lnTo>
                <a:lnTo>
                  <a:pt x="2182" y="1744"/>
                </a:lnTo>
                <a:lnTo>
                  <a:pt x="2198" y="1744"/>
                </a:lnTo>
                <a:lnTo>
                  <a:pt x="2211" y="1736"/>
                </a:lnTo>
                <a:lnTo>
                  <a:pt x="2242" y="1729"/>
                </a:lnTo>
                <a:lnTo>
                  <a:pt x="2256" y="1722"/>
                </a:lnTo>
                <a:lnTo>
                  <a:pt x="2271" y="1713"/>
                </a:lnTo>
                <a:lnTo>
                  <a:pt x="2278" y="1713"/>
                </a:lnTo>
                <a:lnTo>
                  <a:pt x="2287" y="1706"/>
                </a:lnTo>
                <a:lnTo>
                  <a:pt x="2294" y="1706"/>
                </a:lnTo>
                <a:lnTo>
                  <a:pt x="2294" y="1700"/>
                </a:lnTo>
                <a:lnTo>
                  <a:pt x="2294" y="1693"/>
                </a:lnTo>
                <a:lnTo>
                  <a:pt x="2316" y="1684"/>
                </a:lnTo>
                <a:lnTo>
                  <a:pt x="2345" y="1677"/>
                </a:lnTo>
                <a:lnTo>
                  <a:pt x="2374" y="1662"/>
                </a:lnTo>
                <a:lnTo>
                  <a:pt x="2397" y="1655"/>
                </a:lnTo>
                <a:lnTo>
                  <a:pt x="2419" y="1640"/>
                </a:lnTo>
                <a:lnTo>
                  <a:pt x="2448" y="1633"/>
                </a:lnTo>
                <a:lnTo>
                  <a:pt x="2471" y="1619"/>
                </a:lnTo>
                <a:lnTo>
                  <a:pt x="2501" y="1610"/>
                </a:lnTo>
                <a:lnTo>
                  <a:pt x="2508" y="1610"/>
                </a:lnTo>
                <a:lnTo>
                  <a:pt x="2515" y="1603"/>
                </a:lnTo>
                <a:lnTo>
                  <a:pt x="2531" y="1603"/>
                </a:lnTo>
                <a:lnTo>
                  <a:pt x="2553" y="1597"/>
                </a:lnTo>
                <a:lnTo>
                  <a:pt x="2544" y="1603"/>
                </a:lnTo>
                <a:lnTo>
                  <a:pt x="2544" y="1610"/>
                </a:lnTo>
                <a:lnTo>
                  <a:pt x="2537" y="1610"/>
                </a:lnTo>
                <a:lnTo>
                  <a:pt x="2531" y="1619"/>
                </a:lnTo>
                <a:lnTo>
                  <a:pt x="2515" y="1626"/>
                </a:lnTo>
                <a:lnTo>
                  <a:pt x="2508" y="1633"/>
                </a:lnTo>
                <a:lnTo>
                  <a:pt x="2501" y="1633"/>
                </a:lnTo>
                <a:lnTo>
                  <a:pt x="2493" y="1633"/>
                </a:lnTo>
                <a:lnTo>
                  <a:pt x="2486" y="1633"/>
                </a:lnTo>
                <a:lnTo>
                  <a:pt x="2486" y="1626"/>
                </a:lnTo>
                <a:lnTo>
                  <a:pt x="2471" y="1633"/>
                </a:lnTo>
                <a:lnTo>
                  <a:pt x="2464" y="1640"/>
                </a:lnTo>
                <a:lnTo>
                  <a:pt x="2441" y="1640"/>
                </a:lnTo>
                <a:lnTo>
                  <a:pt x="2426" y="1648"/>
                </a:lnTo>
                <a:lnTo>
                  <a:pt x="2419" y="1655"/>
                </a:lnTo>
                <a:lnTo>
                  <a:pt x="2412" y="1655"/>
                </a:lnTo>
                <a:lnTo>
                  <a:pt x="2397" y="1662"/>
                </a:lnTo>
                <a:lnTo>
                  <a:pt x="2412" y="1670"/>
                </a:lnTo>
                <a:lnTo>
                  <a:pt x="2419" y="1677"/>
                </a:lnTo>
                <a:lnTo>
                  <a:pt x="2426" y="1677"/>
                </a:lnTo>
                <a:lnTo>
                  <a:pt x="2434" y="1670"/>
                </a:lnTo>
                <a:lnTo>
                  <a:pt x="2441" y="1670"/>
                </a:lnTo>
                <a:lnTo>
                  <a:pt x="2448" y="1670"/>
                </a:lnTo>
                <a:lnTo>
                  <a:pt x="2457" y="1670"/>
                </a:lnTo>
                <a:lnTo>
                  <a:pt x="2464" y="1670"/>
                </a:lnTo>
                <a:lnTo>
                  <a:pt x="2479" y="1662"/>
                </a:lnTo>
                <a:lnTo>
                  <a:pt x="2479" y="1655"/>
                </a:lnTo>
                <a:lnTo>
                  <a:pt x="2486" y="1655"/>
                </a:lnTo>
                <a:lnTo>
                  <a:pt x="2493" y="1662"/>
                </a:lnTo>
                <a:lnTo>
                  <a:pt x="2493" y="1670"/>
                </a:lnTo>
                <a:lnTo>
                  <a:pt x="2486" y="1677"/>
                </a:lnTo>
                <a:lnTo>
                  <a:pt x="2479" y="1684"/>
                </a:lnTo>
                <a:lnTo>
                  <a:pt x="2464" y="1684"/>
                </a:lnTo>
                <a:lnTo>
                  <a:pt x="2457" y="1684"/>
                </a:lnTo>
                <a:lnTo>
                  <a:pt x="2448" y="1684"/>
                </a:lnTo>
                <a:lnTo>
                  <a:pt x="2441" y="1684"/>
                </a:lnTo>
                <a:lnTo>
                  <a:pt x="2434" y="1684"/>
                </a:lnTo>
                <a:lnTo>
                  <a:pt x="2426" y="1684"/>
                </a:lnTo>
                <a:lnTo>
                  <a:pt x="2419" y="1684"/>
                </a:lnTo>
                <a:lnTo>
                  <a:pt x="2412" y="1677"/>
                </a:lnTo>
                <a:lnTo>
                  <a:pt x="2405" y="1677"/>
                </a:lnTo>
                <a:lnTo>
                  <a:pt x="2397" y="1670"/>
                </a:lnTo>
                <a:lnTo>
                  <a:pt x="2383" y="1670"/>
                </a:lnTo>
                <a:lnTo>
                  <a:pt x="2374" y="1670"/>
                </a:lnTo>
                <a:lnTo>
                  <a:pt x="2368" y="1670"/>
                </a:lnTo>
                <a:lnTo>
                  <a:pt x="2368" y="1677"/>
                </a:lnTo>
                <a:lnTo>
                  <a:pt x="2374" y="1677"/>
                </a:lnTo>
                <a:lnTo>
                  <a:pt x="2374" y="1684"/>
                </a:lnTo>
                <a:lnTo>
                  <a:pt x="2374" y="1693"/>
                </a:lnTo>
                <a:lnTo>
                  <a:pt x="2368" y="1700"/>
                </a:lnTo>
                <a:lnTo>
                  <a:pt x="2361" y="1700"/>
                </a:lnTo>
                <a:lnTo>
                  <a:pt x="2352" y="1700"/>
                </a:lnTo>
                <a:lnTo>
                  <a:pt x="2345" y="1706"/>
                </a:lnTo>
                <a:lnTo>
                  <a:pt x="2345" y="1713"/>
                </a:lnTo>
                <a:lnTo>
                  <a:pt x="2338" y="1722"/>
                </a:lnTo>
                <a:lnTo>
                  <a:pt x="2338" y="1729"/>
                </a:lnTo>
                <a:lnTo>
                  <a:pt x="2278" y="1729"/>
                </a:lnTo>
                <a:lnTo>
                  <a:pt x="2271" y="1729"/>
                </a:lnTo>
                <a:lnTo>
                  <a:pt x="2265" y="1736"/>
                </a:lnTo>
                <a:lnTo>
                  <a:pt x="2265" y="1744"/>
                </a:lnTo>
                <a:lnTo>
                  <a:pt x="2256" y="1751"/>
                </a:lnTo>
                <a:lnTo>
                  <a:pt x="2256" y="1758"/>
                </a:lnTo>
                <a:lnTo>
                  <a:pt x="2242" y="1744"/>
                </a:lnTo>
                <a:lnTo>
                  <a:pt x="2234" y="1744"/>
                </a:lnTo>
                <a:lnTo>
                  <a:pt x="2227" y="1744"/>
                </a:lnTo>
                <a:lnTo>
                  <a:pt x="2220" y="1751"/>
                </a:lnTo>
                <a:lnTo>
                  <a:pt x="2220" y="1758"/>
                </a:lnTo>
                <a:lnTo>
                  <a:pt x="2211" y="1758"/>
                </a:lnTo>
                <a:lnTo>
                  <a:pt x="2204" y="1758"/>
                </a:lnTo>
                <a:lnTo>
                  <a:pt x="2198" y="1767"/>
                </a:lnTo>
                <a:lnTo>
                  <a:pt x="2191" y="1767"/>
                </a:lnTo>
                <a:lnTo>
                  <a:pt x="2182" y="1773"/>
                </a:lnTo>
                <a:lnTo>
                  <a:pt x="2168" y="1773"/>
                </a:lnTo>
                <a:lnTo>
                  <a:pt x="2153" y="1773"/>
                </a:lnTo>
                <a:lnTo>
                  <a:pt x="2137" y="1773"/>
                </a:lnTo>
                <a:lnTo>
                  <a:pt x="2137" y="1767"/>
                </a:lnTo>
                <a:lnTo>
                  <a:pt x="2146" y="1767"/>
                </a:lnTo>
                <a:lnTo>
                  <a:pt x="2153" y="1758"/>
                </a:lnTo>
                <a:lnTo>
                  <a:pt x="2160" y="1758"/>
                </a:lnTo>
                <a:lnTo>
                  <a:pt x="2168" y="1767"/>
                </a:lnTo>
                <a:close/>
                <a:moveTo>
                  <a:pt x="2316" y="1803"/>
                </a:moveTo>
                <a:lnTo>
                  <a:pt x="2309" y="1803"/>
                </a:lnTo>
                <a:lnTo>
                  <a:pt x="2301" y="1803"/>
                </a:lnTo>
                <a:lnTo>
                  <a:pt x="2301" y="1796"/>
                </a:lnTo>
                <a:lnTo>
                  <a:pt x="2309" y="1796"/>
                </a:lnTo>
                <a:lnTo>
                  <a:pt x="2316" y="1803"/>
                </a:lnTo>
                <a:close/>
                <a:moveTo>
                  <a:pt x="2294" y="1780"/>
                </a:moveTo>
                <a:lnTo>
                  <a:pt x="2294" y="1789"/>
                </a:lnTo>
                <a:lnTo>
                  <a:pt x="2294" y="1796"/>
                </a:lnTo>
                <a:lnTo>
                  <a:pt x="2287" y="1789"/>
                </a:lnTo>
                <a:lnTo>
                  <a:pt x="2271" y="1789"/>
                </a:lnTo>
                <a:lnTo>
                  <a:pt x="2256" y="1789"/>
                </a:lnTo>
                <a:lnTo>
                  <a:pt x="2249" y="1789"/>
                </a:lnTo>
                <a:lnTo>
                  <a:pt x="2234" y="1789"/>
                </a:lnTo>
                <a:lnTo>
                  <a:pt x="2227" y="1789"/>
                </a:lnTo>
                <a:lnTo>
                  <a:pt x="2211" y="1789"/>
                </a:lnTo>
                <a:lnTo>
                  <a:pt x="2198" y="1780"/>
                </a:lnTo>
                <a:lnTo>
                  <a:pt x="2211" y="1773"/>
                </a:lnTo>
                <a:lnTo>
                  <a:pt x="2234" y="1789"/>
                </a:lnTo>
                <a:lnTo>
                  <a:pt x="2256" y="1767"/>
                </a:lnTo>
                <a:lnTo>
                  <a:pt x="2265" y="1773"/>
                </a:lnTo>
                <a:lnTo>
                  <a:pt x="2271" y="1780"/>
                </a:lnTo>
                <a:lnTo>
                  <a:pt x="2278" y="1780"/>
                </a:lnTo>
                <a:lnTo>
                  <a:pt x="2287" y="1780"/>
                </a:lnTo>
                <a:lnTo>
                  <a:pt x="2294" y="1780"/>
                </a:lnTo>
                <a:close/>
                <a:moveTo>
                  <a:pt x="2191" y="1854"/>
                </a:moveTo>
                <a:lnTo>
                  <a:pt x="2182" y="1854"/>
                </a:lnTo>
                <a:lnTo>
                  <a:pt x="2175" y="1854"/>
                </a:lnTo>
                <a:lnTo>
                  <a:pt x="2168" y="1854"/>
                </a:lnTo>
                <a:lnTo>
                  <a:pt x="2168" y="1847"/>
                </a:lnTo>
                <a:lnTo>
                  <a:pt x="2168" y="1840"/>
                </a:lnTo>
                <a:lnTo>
                  <a:pt x="2175" y="1840"/>
                </a:lnTo>
                <a:lnTo>
                  <a:pt x="2191" y="1854"/>
                </a:lnTo>
                <a:close/>
                <a:moveTo>
                  <a:pt x="2028" y="1803"/>
                </a:moveTo>
                <a:lnTo>
                  <a:pt x="2028" y="1796"/>
                </a:lnTo>
                <a:lnTo>
                  <a:pt x="2034" y="1796"/>
                </a:lnTo>
                <a:lnTo>
                  <a:pt x="2041" y="1796"/>
                </a:lnTo>
                <a:lnTo>
                  <a:pt x="2057" y="1796"/>
                </a:lnTo>
                <a:lnTo>
                  <a:pt x="2057" y="1789"/>
                </a:lnTo>
                <a:lnTo>
                  <a:pt x="2064" y="1789"/>
                </a:lnTo>
                <a:lnTo>
                  <a:pt x="2072" y="1780"/>
                </a:lnTo>
                <a:lnTo>
                  <a:pt x="2064" y="1780"/>
                </a:lnTo>
                <a:lnTo>
                  <a:pt x="2057" y="1780"/>
                </a:lnTo>
                <a:lnTo>
                  <a:pt x="2057" y="1773"/>
                </a:lnTo>
                <a:lnTo>
                  <a:pt x="2050" y="1773"/>
                </a:lnTo>
                <a:lnTo>
                  <a:pt x="2101" y="1751"/>
                </a:lnTo>
                <a:lnTo>
                  <a:pt x="2131" y="1744"/>
                </a:lnTo>
                <a:lnTo>
                  <a:pt x="2146" y="1736"/>
                </a:lnTo>
                <a:lnTo>
                  <a:pt x="2160" y="1736"/>
                </a:lnTo>
                <a:lnTo>
                  <a:pt x="2160" y="1744"/>
                </a:lnTo>
                <a:lnTo>
                  <a:pt x="2146" y="1744"/>
                </a:lnTo>
                <a:lnTo>
                  <a:pt x="2137" y="1751"/>
                </a:lnTo>
                <a:lnTo>
                  <a:pt x="2124" y="1751"/>
                </a:lnTo>
                <a:lnTo>
                  <a:pt x="2115" y="1758"/>
                </a:lnTo>
                <a:lnTo>
                  <a:pt x="2108" y="1767"/>
                </a:lnTo>
                <a:lnTo>
                  <a:pt x="2101" y="1773"/>
                </a:lnTo>
                <a:lnTo>
                  <a:pt x="2095" y="1780"/>
                </a:lnTo>
                <a:lnTo>
                  <a:pt x="2086" y="1789"/>
                </a:lnTo>
                <a:lnTo>
                  <a:pt x="2086" y="1796"/>
                </a:lnTo>
                <a:lnTo>
                  <a:pt x="2086" y="1803"/>
                </a:lnTo>
                <a:lnTo>
                  <a:pt x="2086" y="1809"/>
                </a:lnTo>
                <a:lnTo>
                  <a:pt x="2086" y="1818"/>
                </a:lnTo>
                <a:lnTo>
                  <a:pt x="2095" y="1825"/>
                </a:lnTo>
                <a:lnTo>
                  <a:pt x="2101" y="1825"/>
                </a:lnTo>
                <a:lnTo>
                  <a:pt x="2108" y="1825"/>
                </a:lnTo>
                <a:lnTo>
                  <a:pt x="2115" y="1818"/>
                </a:lnTo>
                <a:lnTo>
                  <a:pt x="2124" y="1809"/>
                </a:lnTo>
                <a:lnTo>
                  <a:pt x="2124" y="1818"/>
                </a:lnTo>
                <a:lnTo>
                  <a:pt x="2131" y="1825"/>
                </a:lnTo>
                <a:lnTo>
                  <a:pt x="2137" y="1825"/>
                </a:lnTo>
                <a:lnTo>
                  <a:pt x="2146" y="1832"/>
                </a:lnTo>
                <a:lnTo>
                  <a:pt x="2153" y="1832"/>
                </a:lnTo>
                <a:lnTo>
                  <a:pt x="2153" y="1840"/>
                </a:lnTo>
                <a:lnTo>
                  <a:pt x="2146" y="1840"/>
                </a:lnTo>
                <a:lnTo>
                  <a:pt x="2137" y="1840"/>
                </a:lnTo>
                <a:lnTo>
                  <a:pt x="2131" y="1832"/>
                </a:lnTo>
                <a:lnTo>
                  <a:pt x="2124" y="1832"/>
                </a:lnTo>
                <a:lnTo>
                  <a:pt x="2115" y="1832"/>
                </a:lnTo>
                <a:lnTo>
                  <a:pt x="2108" y="1832"/>
                </a:lnTo>
                <a:lnTo>
                  <a:pt x="2101" y="1832"/>
                </a:lnTo>
                <a:lnTo>
                  <a:pt x="2086" y="1832"/>
                </a:lnTo>
                <a:lnTo>
                  <a:pt x="2072" y="1825"/>
                </a:lnTo>
                <a:lnTo>
                  <a:pt x="2050" y="1818"/>
                </a:lnTo>
                <a:lnTo>
                  <a:pt x="2041" y="1809"/>
                </a:lnTo>
                <a:lnTo>
                  <a:pt x="2028" y="1809"/>
                </a:lnTo>
                <a:lnTo>
                  <a:pt x="2028" y="1803"/>
                </a:lnTo>
                <a:close/>
                <a:moveTo>
                  <a:pt x="2131" y="1780"/>
                </a:moveTo>
                <a:lnTo>
                  <a:pt x="2124" y="1796"/>
                </a:lnTo>
                <a:lnTo>
                  <a:pt x="2115" y="1796"/>
                </a:lnTo>
                <a:lnTo>
                  <a:pt x="2115" y="1789"/>
                </a:lnTo>
                <a:lnTo>
                  <a:pt x="2115" y="1780"/>
                </a:lnTo>
                <a:lnTo>
                  <a:pt x="2131" y="1780"/>
                </a:lnTo>
                <a:close/>
                <a:moveTo>
                  <a:pt x="2005" y="1729"/>
                </a:moveTo>
                <a:lnTo>
                  <a:pt x="2012" y="1729"/>
                </a:lnTo>
                <a:lnTo>
                  <a:pt x="2012" y="1736"/>
                </a:lnTo>
                <a:lnTo>
                  <a:pt x="2005" y="1736"/>
                </a:lnTo>
                <a:lnTo>
                  <a:pt x="2005" y="1729"/>
                </a:lnTo>
                <a:close/>
                <a:moveTo>
                  <a:pt x="2012" y="1943"/>
                </a:moveTo>
                <a:lnTo>
                  <a:pt x="2028" y="1950"/>
                </a:lnTo>
                <a:lnTo>
                  <a:pt x="2041" y="1950"/>
                </a:lnTo>
                <a:lnTo>
                  <a:pt x="2057" y="1957"/>
                </a:lnTo>
                <a:lnTo>
                  <a:pt x="2086" y="1966"/>
                </a:lnTo>
                <a:lnTo>
                  <a:pt x="2108" y="1979"/>
                </a:lnTo>
                <a:lnTo>
                  <a:pt x="2108" y="1988"/>
                </a:lnTo>
                <a:lnTo>
                  <a:pt x="2079" y="1973"/>
                </a:lnTo>
                <a:lnTo>
                  <a:pt x="2057" y="1966"/>
                </a:lnTo>
                <a:lnTo>
                  <a:pt x="2034" y="1966"/>
                </a:lnTo>
                <a:lnTo>
                  <a:pt x="2028" y="1957"/>
                </a:lnTo>
                <a:lnTo>
                  <a:pt x="2012" y="1950"/>
                </a:lnTo>
                <a:lnTo>
                  <a:pt x="1998" y="1943"/>
                </a:lnTo>
                <a:lnTo>
                  <a:pt x="2012" y="1943"/>
                </a:lnTo>
                <a:close/>
                <a:moveTo>
                  <a:pt x="2079" y="2053"/>
                </a:moveTo>
                <a:lnTo>
                  <a:pt x="2072" y="2053"/>
                </a:lnTo>
                <a:lnTo>
                  <a:pt x="2072" y="2046"/>
                </a:lnTo>
                <a:lnTo>
                  <a:pt x="2079" y="2053"/>
                </a:lnTo>
                <a:close/>
                <a:moveTo>
                  <a:pt x="1990" y="1854"/>
                </a:moveTo>
                <a:lnTo>
                  <a:pt x="1998" y="1854"/>
                </a:lnTo>
                <a:lnTo>
                  <a:pt x="1998" y="1863"/>
                </a:lnTo>
                <a:lnTo>
                  <a:pt x="1990" y="1863"/>
                </a:lnTo>
                <a:lnTo>
                  <a:pt x="1990" y="1854"/>
                </a:lnTo>
                <a:close/>
                <a:moveTo>
                  <a:pt x="2012" y="2017"/>
                </a:moveTo>
                <a:lnTo>
                  <a:pt x="2019" y="2024"/>
                </a:lnTo>
                <a:lnTo>
                  <a:pt x="2028" y="2033"/>
                </a:lnTo>
                <a:lnTo>
                  <a:pt x="2019" y="2033"/>
                </a:lnTo>
                <a:lnTo>
                  <a:pt x="2019" y="2024"/>
                </a:lnTo>
                <a:lnTo>
                  <a:pt x="1976" y="2010"/>
                </a:lnTo>
                <a:lnTo>
                  <a:pt x="1931" y="1995"/>
                </a:lnTo>
                <a:lnTo>
                  <a:pt x="1887" y="1979"/>
                </a:lnTo>
                <a:lnTo>
                  <a:pt x="1842" y="1966"/>
                </a:lnTo>
                <a:lnTo>
                  <a:pt x="1842" y="1957"/>
                </a:lnTo>
                <a:lnTo>
                  <a:pt x="1849" y="1957"/>
                </a:lnTo>
                <a:lnTo>
                  <a:pt x="1894" y="1973"/>
                </a:lnTo>
                <a:lnTo>
                  <a:pt x="1931" y="1988"/>
                </a:lnTo>
                <a:lnTo>
                  <a:pt x="1976" y="2002"/>
                </a:lnTo>
                <a:lnTo>
                  <a:pt x="2012" y="2017"/>
                </a:lnTo>
                <a:close/>
                <a:moveTo>
                  <a:pt x="2005" y="2652"/>
                </a:moveTo>
                <a:lnTo>
                  <a:pt x="2012" y="2646"/>
                </a:lnTo>
                <a:lnTo>
                  <a:pt x="2019" y="2646"/>
                </a:lnTo>
                <a:lnTo>
                  <a:pt x="2019" y="2652"/>
                </a:lnTo>
                <a:lnTo>
                  <a:pt x="2019" y="2659"/>
                </a:lnTo>
                <a:lnTo>
                  <a:pt x="2012" y="2659"/>
                </a:lnTo>
                <a:lnTo>
                  <a:pt x="2005" y="2659"/>
                </a:lnTo>
                <a:lnTo>
                  <a:pt x="2005" y="2652"/>
                </a:lnTo>
                <a:close/>
                <a:moveTo>
                  <a:pt x="1998" y="2091"/>
                </a:moveTo>
                <a:lnTo>
                  <a:pt x="1990" y="2084"/>
                </a:lnTo>
                <a:lnTo>
                  <a:pt x="1983" y="2084"/>
                </a:lnTo>
                <a:lnTo>
                  <a:pt x="1976" y="2084"/>
                </a:lnTo>
                <a:lnTo>
                  <a:pt x="1967" y="2084"/>
                </a:lnTo>
                <a:lnTo>
                  <a:pt x="1967" y="2076"/>
                </a:lnTo>
                <a:lnTo>
                  <a:pt x="1998" y="2076"/>
                </a:lnTo>
                <a:lnTo>
                  <a:pt x="1998" y="2069"/>
                </a:lnTo>
                <a:lnTo>
                  <a:pt x="1998" y="2062"/>
                </a:lnTo>
                <a:lnTo>
                  <a:pt x="2005" y="2062"/>
                </a:lnTo>
                <a:lnTo>
                  <a:pt x="2012" y="2069"/>
                </a:lnTo>
                <a:lnTo>
                  <a:pt x="2005" y="2069"/>
                </a:lnTo>
                <a:lnTo>
                  <a:pt x="2005" y="2076"/>
                </a:lnTo>
                <a:lnTo>
                  <a:pt x="2005" y="2084"/>
                </a:lnTo>
                <a:lnTo>
                  <a:pt x="2005" y="2091"/>
                </a:lnTo>
                <a:lnTo>
                  <a:pt x="1998" y="2091"/>
                </a:lnTo>
                <a:close/>
                <a:moveTo>
                  <a:pt x="1916" y="2053"/>
                </a:moveTo>
                <a:lnTo>
                  <a:pt x="1894" y="2053"/>
                </a:lnTo>
                <a:lnTo>
                  <a:pt x="1864" y="2046"/>
                </a:lnTo>
                <a:lnTo>
                  <a:pt x="1835" y="2033"/>
                </a:lnTo>
                <a:lnTo>
                  <a:pt x="1804" y="2024"/>
                </a:lnTo>
                <a:lnTo>
                  <a:pt x="1791" y="2017"/>
                </a:lnTo>
                <a:lnTo>
                  <a:pt x="1768" y="2010"/>
                </a:lnTo>
                <a:lnTo>
                  <a:pt x="1761" y="2010"/>
                </a:lnTo>
                <a:lnTo>
                  <a:pt x="1753" y="2002"/>
                </a:lnTo>
                <a:lnTo>
                  <a:pt x="1746" y="1995"/>
                </a:lnTo>
                <a:lnTo>
                  <a:pt x="1739" y="1988"/>
                </a:lnTo>
                <a:lnTo>
                  <a:pt x="1753" y="1988"/>
                </a:lnTo>
                <a:lnTo>
                  <a:pt x="1775" y="1995"/>
                </a:lnTo>
                <a:lnTo>
                  <a:pt x="1798" y="2002"/>
                </a:lnTo>
                <a:lnTo>
                  <a:pt x="1842" y="2017"/>
                </a:lnTo>
                <a:lnTo>
                  <a:pt x="1864" y="2024"/>
                </a:lnTo>
                <a:lnTo>
                  <a:pt x="1887" y="2033"/>
                </a:lnTo>
                <a:lnTo>
                  <a:pt x="1909" y="2046"/>
                </a:lnTo>
                <a:lnTo>
                  <a:pt x="1916" y="2053"/>
                </a:lnTo>
                <a:close/>
                <a:moveTo>
                  <a:pt x="1871" y="1899"/>
                </a:moveTo>
                <a:lnTo>
                  <a:pt x="1880" y="1892"/>
                </a:lnTo>
                <a:lnTo>
                  <a:pt x="1894" y="1899"/>
                </a:lnTo>
                <a:lnTo>
                  <a:pt x="1916" y="1899"/>
                </a:lnTo>
                <a:lnTo>
                  <a:pt x="1923" y="1906"/>
                </a:lnTo>
                <a:lnTo>
                  <a:pt x="1938" y="1914"/>
                </a:lnTo>
                <a:lnTo>
                  <a:pt x="1945" y="1914"/>
                </a:lnTo>
                <a:lnTo>
                  <a:pt x="1945" y="1921"/>
                </a:lnTo>
                <a:lnTo>
                  <a:pt x="1938" y="1921"/>
                </a:lnTo>
                <a:lnTo>
                  <a:pt x="1931" y="1921"/>
                </a:lnTo>
                <a:lnTo>
                  <a:pt x="1916" y="1914"/>
                </a:lnTo>
                <a:lnTo>
                  <a:pt x="1909" y="1906"/>
                </a:lnTo>
                <a:lnTo>
                  <a:pt x="1901" y="1906"/>
                </a:lnTo>
                <a:lnTo>
                  <a:pt x="1894" y="1899"/>
                </a:lnTo>
                <a:lnTo>
                  <a:pt x="1887" y="1899"/>
                </a:lnTo>
                <a:lnTo>
                  <a:pt x="1880" y="1899"/>
                </a:lnTo>
                <a:lnTo>
                  <a:pt x="1871" y="1899"/>
                </a:lnTo>
                <a:close/>
                <a:moveTo>
                  <a:pt x="1901" y="1832"/>
                </a:moveTo>
                <a:lnTo>
                  <a:pt x="1909" y="1832"/>
                </a:lnTo>
                <a:lnTo>
                  <a:pt x="1916" y="1832"/>
                </a:lnTo>
                <a:lnTo>
                  <a:pt x="1923" y="1825"/>
                </a:lnTo>
                <a:lnTo>
                  <a:pt x="1916" y="1818"/>
                </a:lnTo>
                <a:lnTo>
                  <a:pt x="1909" y="1818"/>
                </a:lnTo>
                <a:lnTo>
                  <a:pt x="1945" y="1803"/>
                </a:lnTo>
                <a:lnTo>
                  <a:pt x="1954" y="1803"/>
                </a:lnTo>
                <a:lnTo>
                  <a:pt x="1961" y="1796"/>
                </a:lnTo>
                <a:lnTo>
                  <a:pt x="1967" y="1796"/>
                </a:lnTo>
                <a:lnTo>
                  <a:pt x="1976" y="1796"/>
                </a:lnTo>
                <a:lnTo>
                  <a:pt x="1967" y="1803"/>
                </a:lnTo>
                <a:lnTo>
                  <a:pt x="1961" y="1809"/>
                </a:lnTo>
                <a:lnTo>
                  <a:pt x="1961" y="1818"/>
                </a:lnTo>
                <a:lnTo>
                  <a:pt x="1954" y="1825"/>
                </a:lnTo>
                <a:lnTo>
                  <a:pt x="1954" y="1832"/>
                </a:lnTo>
                <a:lnTo>
                  <a:pt x="1954" y="1840"/>
                </a:lnTo>
                <a:lnTo>
                  <a:pt x="1954" y="1847"/>
                </a:lnTo>
                <a:lnTo>
                  <a:pt x="1894" y="1847"/>
                </a:lnTo>
                <a:lnTo>
                  <a:pt x="1894" y="1840"/>
                </a:lnTo>
                <a:lnTo>
                  <a:pt x="1901" y="1832"/>
                </a:lnTo>
                <a:close/>
                <a:moveTo>
                  <a:pt x="1679" y="1876"/>
                </a:moveTo>
                <a:lnTo>
                  <a:pt x="1701" y="1870"/>
                </a:lnTo>
                <a:lnTo>
                  <a:pt x="1724" y="1870"/>
                </a:lnTo>
                <a:lnTo>
                  <a:pt x="1746" y="1863"/>
                </a:lnTo>
                <a:lnTo>
                  <a:pt x="1798" y="1847"/>
                </a:lnTo>
                <a:lnTo>
                  <a:pt x="1835" y="1840"/>
                </a:lnTo>
                <a:lnTo>
                  <a:pt x="1835" y="1840"/>
                </a:lnTo>
                <a:lnTo>
                  <a:pt x="1842" y="1840"/>
                </a:lnTo>
                <a:lnTo>
                  <a:pt x="1842" y="1832"/>
                </a:lnTo>
                <a:lnTo>
                  <a:pt x="1849" y="1832"/>
                </a:lnTo>
                <a:lnTo>
                  <a:pt x="1858" y="1832"/>
                </a:lnTo>
                <a:lnTo>
                  <a:pt x="1871" y="1825"/>
                </a:lnTo>
                <a:lnTo>
                  <a:pt x="1880" y="1825"/>
                </a:lnTo>
                <a:lnTo>
                  <a:pt x="1894" y="1825"/>
                </a:lnTo>
                <a:lnTo>
                  <a:pt x="1894" y="1832"/>
                </a:lnTo>
                <a:lnTo>
                  <a:pt x="1887" y="1832"/>
                </a:lnTo>
                <a:lnTo>
                  <a:pt x="1880" y="1832"/>
                </a:lnTo>
                <a:lnTo>
                  <a:pt x="1871" y="1840"/>
                </a:lnTo>
                <a:lnTo>
                  <a:pt x="1871" y="1847"/>
                </a:lnTo>
                <a:lnTo>
                  <a:pt x="1880" y="1847"/>
                </a:lnTo>
                <a:lnTo>
                  <a:pt x="1880" y="1854"/>
                </a:lnTo>
                <a:lnTo>
                  <a:pt x="1887" y="1854"/>
                </a:lnTo>
                <a:lnTo>
                  <a:pt x="1864" y="1863"/>
                </a:lnTo>
                <a:lnTo>
                  <a:pt x="1858" y="1863"/>
                </a:lnTo>
                <a:lnTo>
                  <a:pt x="1849" y="1863"/>
                </a:lnTo>
                <a:lnTo>
                  <a:pt x="1842" y="1854"/>
                </a:lnTo>
                <a:lnTo>
                  <a:pt x="1849" y="1847"/>
                </a:lnTo>
                <a:lnTo>
                  <a:pt x="1858" y="1840"/>
                </a:lnTo>
                <a:lnTo>
                  <a:pt x="1849" y="1840"/>
                </a:lnTo>
                <a:lnTo>
                  <a:pt x="1842" y="1840"/>
                </a:lnTo>
                <a:lnTo>
                  <a:pt x="1835" y="1840"/>
                </a:lnTo>
                <a:lnTo>
                  <a:pt x="1835" y="1854"/>
                </a:lnTo>
                <a:lnTo>
                  <a:pt x="1827" y="1854"/>
                </a:lnTo>
                <a:lnTo>
                  <a:pt x="1827" y="1863"/>
                </a:lnTo>
                <a:lnTo>
                  <a:pt x="1835" y="1863"/>
                </a:lnTo>
                <a:lnTo>
                  <a:pt x="1842" y="1870"/>
                </a:lnTo>
                <a:lnTo>
                  <a:pt x="1842" y="1876"/>
                </a:lnTo>
                <a:lnTo>
                  <a:pt x="1842" y="1883"/>
                </a:lnTo>
                <a:lnTo>
                  <a:pt x="1842" y="1892"/>
                </a:lnTo>
                <a:lnTo>
                  <a:pt x="1820" y="1883"/>
                </a:lnTo>
                <a:lnTo>
                  <a:pt x="1827" y="1876"/>
                </a:lnTo>
                <a:lnTo>
                  <a:pt x="1827" y="1870"/>
                </a:lnTo>
                <a:lnTo>
                  <a:pt x="1820" y="1870"/>
                </a:lnTo>
                <a:lnTo>
                  <a:pt x="1813" y="1863"/>
                </a:lnTo>
                <a:lnTo>
                  <a:pt x="1804" y="1863"/>
                </a:lnTo>
                <a:lnTo>
                  <a:pt x="1798" y="1863"/>
                </a:lnTo>
                <a:lnTo>
                  <a:pt x="1798" y="1870"/>
                </a:lnTo>
                <a:lnTo>
                  <a:pt x="1798" y="1876"/>
                </a:lnTo>
                <a:lnTo>
                  <a:pt x="1791" y="1876"/>
                </a:lnTo>
                <a:lnTo>
                  <a:pt x="1784" y="1876"/>
                </a:lnTo>
                <a:lnTo>
                  <a:pt x="1775" y="1876"/>
                </a:lnTo>
                <a:lnTo>
                  <a:pt x="1768" y="1876"/>
                </a:lnTo>
                <a:lnTo>
                  <a:pt x="1768" y="1883"/>
                </a:lnTo>
                <a:lnTo>
                  <a:pt x="1768" y="1892"/>
                </a:lnTo>
                <a:lnTo>
                  <a:pt x="1761" y="1892"/>
                </a:lnTo>
                <a:lnTo>
                  <a:pt x="1753" y="1892"/>
                </a:lnTo>
                <a:lnTo>
                  <a:pt x="1746" y="1892"/>
                </a:lnTo>
                <a:lnTo>
                  <a:pt x="1739" y="1892"/>
                </a:lnTo>
                <a:lnTo>
                  <a:pt x="1739" y="1899"/>
                </a:lnTo>
                <a:lnTo>
                  <a:pt x="1731" y="1906"/>
                </a:lnTo>
                <a:lnTo>
                  <a:pt x="1701" y="1914"/>
                </a:lnTo>
                <a:lnTo>
                  <a:pt x="1686" y="1914"/>
                </a:lnTo>
                <a:lnTo>
                  <a:pt x="1686" y="1906"/>
                </a:lnTo>
                <a:lnTo>
                  <a:pt x="1679" y="1906"/>
                </a:lnTo>
                <a:lnTo>
                  <a:pt x="1672" y="1899"/>
                </a:lnTo>
                <a:lnTo>
                  <a:pt x="1665" y="1899"/>
                </a:lnTo>
                <a:lnTo>
                  <a:pt x="1665" y="1892"/>
                </a:lnTo>
                <a:lnTo>
                  <a:pt x="1657" y="1892"/>
                </a:lnTo>
                <a:lnTo>
                  <a:pt x="1679" y="1876"/>
                </a:lnTo>
                <a:close/>
                <a:moveTo>
                  <a:pt x="1598" y="1921"/>
                </a:moveTo>
                <a:lnTo>
                  <a:pt x="1605" y="1928"/>
                </a:lnTo>
                <a:lnTo>
                  <a:pt x="1621" y="1928"/>
                </a:lnTo>
                <a:lnTo>
                  <a:pt x="1628" y="1921"/>
                </a:lnTo>
                <a:lnTo>
                  <a:pt x="1634" y="1921"/>
                </a:lnTo>
                <a:lnTo>
                  <a:pt x="1634" y="1914"/>
                </a:lnTo>
                <a:lnTo>
                  <a:pt x="1643" y="1914"/>
                </a:lnTo>
                <a:lnTo>
                  <a:pt x="1650" y="1914"/>
                </a:lnTo>
                <a:lnTo>
                  <a:pt x="1657" y="1914"/>
                </a:lnTo>
                <a:lnTo>
                  <a:pt x="1665" y="1914"/>
                </a:lnTo>
                <a:lnTo>
                  <a:pt x="1665" y="1921"/>
                </a:lnTo>
                <a:lnTo>
                  <a:pt x="1665" y="1928"/>
                </a:lnTo>
                <a:lnTo>
                  <a:pt x="1665" y="1937"/>
                </a:lnTo>
                <a:lnTo>
                  <a:pt x="1657" y="1937"/>
                </a:lnTo>
                <a:lnTo>
                  <a:pt x="1650" y="1928"/>
                </a:lnTo>
                <a:lnTo>
                  <a:pt x="1643" y="1921"/>
                </a:lnTo>
                <a:lnTo>
                  <a:pt x="1634" y="1921"/>
                </a:lnTo>
                <a:lnTo>
                  <a:pt x="1628" y="1928"/>
                </a:lnTo>
                <a:lnTo>
                  <a:pt x="1628" y="1937"/>
                </a:lnTo>
                <a:lnTo>
                  <a:pt x="1621" y="1937"/>
                </a:lnTo>
                <a:lnTo>
                  <a:pt x="1612" y="1937"/>
                </a:lnTo>
                <a:lnTo>
                  <a:pt x="1605" y="1937"/>
                </a:lnTo>
                <a:lnTo>
                  <a:pt x="1605" y="1928"/>
                </a:lnTo>
                <a:lnTo>
                  <a:pt x="1598" y="1928"/>
                </a:lnTo>
                <a:lnTo>
                  <a:pt x="1598" y="1921"/>
                </a:lnTo>
                <a:close/>
                <a:moveTo>
                  <a:pt x="1665" y="1957"/>
                </a:moveTo>
                <a:lnTo>
                  <a:pt x="1657" y="1957"/>
                </a:lnTo>
                <a:lnTo>
                  <a:pt x="1650" y="1957"/>
                </a:lnTo>
                <a:lnTo>
                  <a:pt x="1643" y="1957"/>
                </a:lnTo>
                <a:lnTo>
                  <a:pt x="1643" y="1950"/>
                </a:lnTo>
                <a:lnTo>
                  <a:pt x="1650" y="1950"/>
                </a:lnTo>
                <a:lnTo>
                  <a:pt x="1650" y="1943"/>
                </a:lnTo>
                <a:lnTo>
                  <a:pt x="1665" y="1957"/>
                </a:lnTo>
                <a:close/>
                <a:moveTo>
                  <a:pt x="925" y="2033"/>
                </a:moveTo>
                <a:lnTo>
                  <a:pt x="932" y="2024"/>
                </a:lnTo>
                <a:lnTo>
                  <a:pt x="932" y="2017"/>
                </a:lnTo>
                <a:lnTo>
                  <a:pt x="939" y="2010"/>
                </a:lnTo>
                <a:lnTo>
                  <a:pt x="955" y="2002"/>
                </a:lnTo>
                <a:lnTo>
                  <a:pt x="968" y="1988"/>
                </a:lnTo>
                <a:lnTo>
                  <a:pt x="977" y="1988"/>
                </a:lnTo>
                <a:lnTo>
                  <a:pt x="984" y="1988"/>
                </a:lnTo>
                <a:lnTo>
                  <a:pt x="991" y="1988"/>
                </a:lnTo>
                <a:lnTo>
                  <a:pt x="999" y="1988"/>
                </a:lnTo>
                <a:lnTo>
                  <a:pt x="1006" y="1988"/>
                </a:lnTo>
                <a:lnTo>
                  <a:pt x="1013" y="1988"/>
                </a:lnTo>
                <a:lnTo>
                  <a:pt x="1022" y="1988"/>
                </a:lnTo>
                <a:lnTo>
                  <a:pt x="1035" y="1979"/>
                </a:lnTo>
                <a:lnTo>
                  <a:pt x="1035" y="1973"/>
                </a:lnTo>
                <a:lnTo>
                  <a:pt x="1044" y="1973"/>
                </a:lnTo>
                <a:lnTo>
                  <a:pt x="1051" y="1973"/>
                </a:lnTo>
                <a:lnTo>
                  <a:pt x="1058" y="1973"/>
                </a:lnTo>
                <a:lnTo>
                  <a:pt x="1064" y="1973"/>
                </a:lnTo>
                <a:lnTo>
                  <a:pt x="1064" y="1979"/>
                </a:lnTo>
                <a:lnTo>
                  <a:pt x="1028" y="1995"/>
                </a:lnTo>
                <a:lnTo>
                  <a:pt x="1022" y="2002"/>
                </a:lnTo>
                <a:lnTo>
                  <a:pt x="1013" y="2002"/>
                </a:lnTo>
                <a:lnTo>
                  <a:pt x="1006" y="2010"/>
                </a:lnTo>
                <a:lnTo>
                  <a:pt x="999" y="2017"/>
                </a:lnTo>
                <a:lnTo>
                  <a:pt x="991" y="2017"/>
                </a:lnTo>
                <a:lnTo>
                  <a:pt x="977" y="2024"/>
                </a:lnTo>
                <a:lnTo>
                  <a:pt x="961" y="2024"/>
                </a:lnTo>
                <a:lnTo>
                  <a:pt x="946" y="2033"/>
                </a:lnTo>
                <a:lnTo>
                  <a:pt x="939" y="2040"/>
                </a:lnTo>
                <a:lnTo>
                  <a:pt x="925" y="2040"/>
                </a:lnTo>
                <a:lnTo>
                  <a:pt x="925" y="2033"/>
                </a:lnTo>
                <a:close/>
                <a:moveTo>
                  <a:pt x="946" y="2098"/>
                </a:moveTo>
                <a:lnTo>
                  <a:pt x="939" y="2098"/>
                </a:lnTo>
                <a:lnTo>
                  <a:pt x="932" y="2098"/>
                </a:lnTo>
                <a:lnTo>
                  <a:pt x="925" y="2098"/>
                </a:lnTo>
                <a:lnTo>
                  <a:pt x="917" y="2098"/>
                </a:lnTo>
                <a:lnTo>
                  <a:pt x="917" y="2091"/>
                </a:lnTo>
                <a:lnTo>
                  <a:pt x="946" y="2091"/>
                </a:lnTo>
                <a:lnTo>
                  <a:pt x="946" y="2098"/>
                </a:lnTo>
                <a:close/>
                <a:moveTo>
                  <a:pt x="1058" y="2106"/>
                </a:moveTo>
                <a:lnTo>
                  <a:pt x="1051" y="2106"/>
                </a:lnTo>
                <a:lnTo>
                  <a:pt x="1051" y="2098"/>
                </a:lnTo>
                <a:lnTo>
                  <a:pt x="1058" y="2098"/>
                </a:lnTo>
                <a:lnTo>
                  <a:pt x="1058" y="2091"/>
                </a:lnTo>
                <a:lnTo>
                  <a:pt x="1064" y="2106"/>
                </a:lnTo>
                <a:lnTo>
                  <a:pt x="1058" y="2106"/>
                </a:lnTo>
                <a:close/>
                <a:moveTo>
                  <a:pt x="1118" y="2062"/>
                </a:moveTo>
                <a:lnTo>
                  <a:pt x="1102" y="2062"/>
                </a:lnTo>
                <a:lnTo>
                  <a:pt x="1087" y="2062"/>
                </a:lnTo>
                <a:lnTo>
                  <a:pt x="1080" y="2062"/>
                </a:lnTo>
                <a:lnTo>
                  <a:pt x="1073" y="2062"/>
                </a:lnTo>
                <a:lnTo>
                  <a:pt x="1064" y="2069"/>
                </a:lnTo>
                <a:lnTo>
                  <a:pt x="1058" y="2069"/>
                </a:lnTo>
                <a:lnTo>
                  <a:pt x="1058" y="2076"/>
                </a:lnTo>
                <a:lnTo>
                  <a:pt x="1051" y="2076"/>
                </a:lnTo>
                <a:lnTo>
                  <a:pt x="1051" y="2084"/>
                </a:lnTo>
                <a:lnTo>
                  <a:pt x="1044" y="2084"/>
                </a:lnTo>
                <a:lnTo>
                  <a:pt x="1035" y="2084"/>
                </a:lnTo>
                <a:lnTo>
                  <a:pt x="1028" y="2084"/>
                </a:lnTo>
                <a:lnTo>
                  <a:pt x="1013" y="2084"/>
                </a:lnTo>
                <a:lnTo>
                  <a:pt x="1006" y="2084"/>
                </a:lnTo>
                <a:lnTo>
                  <a:pt x="991" y="2084"/>
                </a:lnTo>
                <a:lnTo>
                  <a:pt x="984" y="2091"/>
                </a:lnTo>
                <a:lnTo>
                  <a:pt x="977" y="2091"/>
                </a:lnTo>
                <a:lnTo>
                  <a:pt x="968" y="2091"/>
                </a:lnTo>
                <a:lnTo>
                  <a:pt x="961" y="2084"/>
                </a:lnTo>
                <a:lnTo>
                  <a:pt x="946" y="2084"/>
                </a:lnTo>
                <a:lnTo>
                  <a:pt x="939" y="2084"/>
                </a:lnTo>
                <a:lnTo>
                  <a:pt x="932" y="2084"/>
                </a:lnTo>
                <a:lnTo>
                  <a:pt x="925" y="2084"/>
                </a:lnTo>
                <a:lnTo>
                  <a:pt x="910" y="2076"/>
                </a:lnTo>
                <a:lnTo>
                  <a:pt x="917" y="2069"/>
                </a:lnTo>
                <a:lnTo>
                  <a:pt x="925" y="2069"/>
                </a:lnTo>
                <a:lnTo>
                  <a:pt x="932" y="2069"/>
                </a:lnTo>
                <a:lnTo>
                  <a:pt x="939" y="2076"/>
                </a:lnTo>
                <a:lnTo>
                  <a:pt x="955" y="2076"/>
                </a:lnTo>
                <a:lnTo>
                  <a:pt x="961" y="2084"/>
                </a:lnTo>
                <a:lnTo>
                  <a:pt x="968" y="2084"/>
                </a:lnTo>
                <a:lnTo>
                  <a:pt x="977" y="2076"/>
                </a:lnTo>
                <a:lnTo>
                  <a:pt x="977" y="2069"/>
                </a:lnTo>
                <a:lnTo>
                  <a:pt x="968" y="2069"/>
                </a:lnTo>
                <a:lnTo>
                  <a:pt x="977" y="2062"/>
                </a:lnTo>
                <a:lnTo>
                  <a:pt x="984" y="2062"/>
                </a:lnTo>
                <a:lnTo>
                  <a:pt x="991" y="2062"/>
                </a:lnTo>
                <a:lnTo>
                  <a:pt x="999" y="2053"/>
                </a:lnTo>
                <a:lnTo>
                  <a:pt x="1013" y="2053"/>
                </a:lnTo>
                <a:lnTo>
                  <a:pt x="1022" y="2053"/>
                </a:lnTo>
                <a:lnTo>
                  <a:pt x="1028" y="2053"/>
                </a:lnTo>
                <a:lnTo>
                  <a:pt x="1035" y="2053"/>
                </a:lnTo>
                <a:lnTo>
                  <a:pt x="1044" y="2053"/>
                </a:lnTo>
                <a:lnTo>
                  <a:pt x="1044" y="2062"/>
                </a:lnTo>
                <a:lnTo>
                  <a:pt x="1051" y="2062"/>
                </a:lnTo>
                <a:lnTo>
                  <a:pt x="1058" y="2053"/>
                </a:lnTo>
                <a:lnTo>
                  <a:pt x="1051" y="2046"/>
                </a:lnTo>
                <a:lnTo>
                  <a:pt x="1058" y="2046"/>
                </a:lnTo>
                <a:lnTo>
                  <a:pt x="1064" y="2040"/>
                </a:lnTo>
                <a:lnTo>
                  <a:pt x="1073" y="2040"/>
                </a:lnTo>
                <a:lnTo>
                  <a:pt x="1080" y="2046"/>
                </a:lnTo>
                <a:lnTo>
                  <a:pt x="1118" y="2024"/>
                </a:lnTo>
                <a:lnTo>
                  <a:pt x="1140" y="2024"/>
                </a:lnTo>
                <a:lnTo>
                  <a:pt x="1169" y="2017"/>
                </a:lnTo>
                <a:lnTo>
                  <a:pt x="1214" y="2017"/>
                </a:lnTo>
                <a:lnTo>
                  <a:pt x="1221" y="2010"/>
                </a:lnTo>
                <a:lnTo>
                  <a:pt x="1228" y="2010"/>
                </a:lnTo>
                <a:lnTo>
                  <a:pt x="1236" y="2010"/>
                </a:lnTo>
                <a:lnTo>
                  <a:pt x="1243" y="2002"/>
                </a:lnTo>
                <a:lnTo>
                  <a:pt x="1258" y="2002"/>
                </a:lnTo>
                <a:lnTo>
                  <a:pt x="1265" y="1995"/>
                </a:lnTo>
                <a:lnTo>
                  <a:pt x="1272" y="1995"/>
                </a:lnTo>
                <a:lnTo>
                  <a:pt x="1279" y="1988"/>
                </a:lnTo>
                <a:lnTo>
                  <a:pt x="1288" y="1988"/>
                </a:lnTo>
                <a:lnTo>
                  <a:pt x="1294" y="1988"/>
                </a:lnTo>
                <a:lnTo>
                  <a:pt x="1301" y="1988"/>
                </a:lnTo>
                <a:lnTo>
                  <a:pt x="1310" y="1988"/>
                </a:lnTo>
                <a:lnTo>
                  <a:pt x="1317" y="1988"/>
                </a:lnTo>
                <a:lnTo>
                  <a:pt x="1324" y="1979"/>
                </a:lnTo>
                <a:lnTo>
                  <a:pt x="1332" y="1973"/>
                </a:lnTo>
                <a:lnTo>
                  <a:pt x="1346" y="1973"/>
                </a:lnTo>
                <a:lnTo>
                  <a:pt x="1361" y="1973"/>
                </a:lnTo>
                <a:lnTo>
                  <a:pt x="1375" y="1966"/>
                </a:lnTo>
                <a:lnTo>
                  <a:pt x="1384" y="1966"/>
                </a:lnTo>
                <a:lnTo>
                  <a:pt x="1391" y="1966"/>
                </a:lnTo>
                <a:lnTo>
                  <a:pt x="1398" y="1966"/>
                </a:lnTo>
                <a:lnTo>
                  <a:pt x="1413" y="1957"/>
                </a:lnTo>
                <a:lnTo>
                  <a:pt x="1428" y="1950"/>
                </a:lnTo>
                <a:lnTo>
                  <a:pt x="1442" y="1943"/>
                </a:lnTo>
                <a:lnTo>
                  <a:pt x="1458" y="1943"/>
                </a:lnTo>
                <a:lnTo>
                  <a:pt x="1471" y="1937"/>
                </a:lnTo>
                <a:lnTo>
                  <a:pt x="1480" y="1937"/>
                </a:lnTo>
                <a:lnTo>
                  <a:pt x="1494" y="1937"/>
                </a:lnTo>
                <a:lnTo>
                  <a:pt x="1502" y="1937"/>
                </a:lnTo>
                <a:lnTo>
                  <a:pt x="1509" y="1937"/>
                </a:lnTo>
                <a:lnTo>
                  <a:pt x="1531" y="1921"/>
                </a:lnTo>
                <a:lnTo>
                  <a:pt x="1538" y="1921"/>
                </a:lnTo>
                <a:lnTo>
                  <a:pt x="1538" y="1928"/>
                </a:lnTo>
                <a:lnTo>
                  <a:pt x="1547" y="1928"/>
                </a:lnTo>
                <a:lnTo>
                  <a:pt x="1547" y="1943"/>
                </a:lnTo>
                <a:lnTo>
                  <a:pt x="1538" y="1950"/>
                </a:lnTo>
                <a:lnTo>
                  <a:pt x="1531" y="1950"/>
                </a:lnTo>
                <a:lnTo>
                  <a:pt x="1525" y="1950"/>
                </a:lnTo>
                <a:lnTo>
                  <a:pt x="1516" y="1957"/>
                </a:lnTo>
                <a:lnTo>
                  <a:pt x="1516" y="1966"/>
                </a:lnTo>
                <a:lnTo>
                  <a:pt x="1516" y="1973"/>
                </a:lnTo>
                <a:lnTo>
                  <a:pt x="1516" y="1979"/>
                </a:lnTo>
                <a:lnTo>
                  <a:pt x="1509" y="1973"/>
                </a:lnTo>
                <a:lnTo>
                  <a:pt x="1494" y="1973"/>
                </a:lnTo>
                <a:lnTo>
                  <a:pt x="1487" y="1973"/>
                </a:lnTo>
                <a:lnTo>
                  <a:pt x="1480" y="1973"/>
                </a:lnTo>
                <a:lnTo>
                  <a:pt x="1471" y="1973"/>
                </a:lnTo>
                <a:lnTo>
                  <a:pt x="1464" y="1973"/>
                </a:lnTo>
                <a:lnTo>
                  <a:pt x="1458" y="1966"/>
                </a:lnTo>
                <a:lnTo>
                  <a:pt x="1451" y="1973"/>
                </a:lnTo>
                <a:lnTo>
                  <a:pt x="1442" y="1979"/>
                </a:lnTo>
                <a:lnTo>
                  <a:pt x="1442" y="1988"/>
                </a:lnTo>
                <a:lnTo>
                  <a:pt x="1435" y="1988"/>
                </a:lnTo>
                <a:lnTo>
                  <a:pt x="1428" y="1979"/>
                </a:lnTo>
                <a:lnTo>
                  <a:pt x="1428" y="1973"/>
                </a:lnTo>
                <a:lnTo>
                  <a:pt x="1398" y="1995"/>
                </a:lnTo>
                <a:lnTo>
                  <a:pt x="1391" y="1995"/>
                </a:lnTo>
                <a:lnTo>
                  <a:pt x="1375" y="1995"/>
                </a:lnTo>
                <a:lnTo>
                  <a:pt x="1361" y="1995"/>
                </a:lnTo>
                <a:lnTo>
                  <a:pt x="1355" y="2002"/>
                </a:lnTo>
                <a:lnTo>
                  <a:pt x="1346" y="2010"/>
                </a:lnTo>
                <a:lnTo>
                  <a:pt x="1339" y="2010"/>
                </a:lnTo>
                <a:lnTo>
                  <a:pt x="1339" y="2017"/>
                </a:lnTo>
                <a:lnTo>
                  <a:pt x="1339" y="2024"/>
                </a:lnTo>
                <a:lnTo>
                  <a:pt x="1346" y="2033"/>
                </a:lnTo>
                <a:lnTo>
                  <a:pt x="1346" y="2040"/>
                </a:lnTo>
                <a:lnTo>
                  <a:pt x="1339" y="2040"/>
                </a:lnTo>
                <a:lnTo>
                  <a:pt x="1332" y="2040"/>
                </a:lnTo>
                <a:lnTo>
                  <a:pt x="1324" y="2040"/>
                </a:lnTo>
                <a:lnTo>
                  <a:pt x="1324" y="2033"/>
                </a:lnTo>
                <a:lnTo>
                  <a:pt x="1324" y="2024"/>
                </a:lnTo>
                <a:lnTo>
                  <a:pt x="1332" y="2024"/>
                </a:lnTo>
                <a:lnTo>
                  <a:pt x="1324" y="2017"/>
                </a:lnTo>
                <a:lnTo>
                  <a:pt x="1317" y="2017"/>
                </a:lnTo>
                <a:lnTo>
                  <a:pt x="1310" y="2017"/>
                </a:lnTo>
                <a:lnTo>
                  <a:pt x="1294" y="2017"/>
                </a:lnTo>
                <a:lnTo>
                  <a:pt x="1272" y="2017"/>
                </a:lnTo>
                <a:lnTo>
                  <a:pt x="1265" y="2017"/>
                </a:lnTo>
                <a:lnTo>
                  <a:pt x="1258" y="2017"/>
                </a:lnTo>
                <a:lnTo>
                  <a:pt x="1250" y="2024"/>
                </a:lnTo>
                <a:lnTo>
                  <a:pt x="1243" y="2024"/>
                </a:lnTo>
                <a:lnTo>
                  <a:pt x="1243" y="2033"/>
                </a:lnTo>
                <a:lnTo>
                  <a:pt x="1236" y="2033"/>
                </a:lnTo>
                <a:lnTo>
                  <a:pt x="1228" y="2033"/>
                </a:lnTo>
                <a:lnTo>
                  <a:pt x="1221" y="2040"/>
                </a:lnTo>
                <a:lnTo>
                  <a:pt x="1214" y="2040"/>
                </a:lnTo>
                <a:lnTo>
                  <a:pt x="1214" y="2046"/>
                </a:lnTo>
                <a:lnTo>
                  <a:pt x="1205" y="2046"/>
                </a:lnTo>
                <a:lnTo>
                  <a:pt x="1198" y="2046"/>
                </a:lnTo>
                <a:lnTo>
                  <a:pt x="1191" y="2040"/>
                </a:lnTo>
                <a:lnTo>
                  <a:pt x="1183" y="2040"/>
                </a:lnTo>
                <a:lnTo>
                  <a:pt x="1176" y="2040"/>
                </a:lnTo>
                <a:lnTo>
                  <a:pt x="1169" y="2040"/>
                </a:lnTo>
                <a:lnTo>
                  <a:pt x="1154" y="2040"/>
                </a:lnTo>
                <a:lnTo>
                  <a:pt x="1147" y="2046"/>
                </a:lnTo>
                <a:lnTo>
                  <a:pt x="1140" y="2040"/>
                </a:lnTo>
                <a:lnTo>
                  <a:pt x="1140" y="2046"/>
                </a:lnTo>
                <a:lnTo>
                  <a:pt x="1131" y="2053"/>
                </a:lnTo>
                <a:lnTo>
                  <a:pt x="1125" y="2062"/>
                </a:lnTo>
                <a:lnTo>
                  <a:pt x="1118" y="2062"/>
                </a:lnTo>
                <a:close/>
                <a:moveTo>
                  <a:pt x="1576" y="2127"/>
                </a:moveTo>
                <a:lnTo>
                  <a:pt x="1554" y="2120"/>
                </a:lnTo>
                <a:lnTo>
                  <a:pt x="1531" y="2113"/>
                </a:lnTo>
                <a:lnTo>
                  <a:pt x="1516" y="2106"/>
                </a:lnTo>
                <a:lnTo>
                  <a:pt x="1471" y="2091"/>
                </a:lnTo>
                <a:lnTo>
                  <a:pt x="1458" y="2084"/>
                </a:lnTo>
                <a:lnTo>
                  <a:pt x="1435" y="2084"/>
                </a:lnTo>
                <a:lnTo>
                  <a:pt x="1428" y="2076"/>
                </a:lnTo>
                <a:lnTo>
                  <a:pt x="1420" y="2076"/>
                </a:lnTo>
                <a:lnTo>
                  <a:pt x="1413" y="2069"/>
                </a:lnTo>
                <a:lnTo>
                  <a:pt x="1406" y="2069"/>
                </a:lnTo>
                <a:lnTo>
                  <a:pt x="1391" y="2062"/>
                </a:lnTo>
                <a:lnTo>
                  <a:pt x="1384" y="2062"/>
                </a:lnTo>
                <a:lnTo>
                  <a:pt x="1384" y="2053"/>
                </a:lnTo>
                <a:lnTo>
                  <a:pt x="1391" y="2053"/>
                </a:lnTo>
                <a:lnTo>
                  <a:pt x="1398" y="2053"/>
                </a:lnTo>
                <a:lnTo>
                  <a:pt x="1406" y="2062"/>
                </a:lnTo>
                <a:lnTo>
                  <a:pt x="1413" y="2062"/>
                </a:lnTo>
                <a:lnTo>
                  <a:pt x="1420" y="2069"/>
                </a:lnTo>
                <a:lnTo>
                  <a:pt x="1428" y="2069"/>
                </a:lnTo>
                <a:lnTo>
                  <a:pt x="1435" y="2069"/>
                </a:lnTo>
                <a:lnTo>
                  <a:pt x="1442" y="2069"/>
                </a:lnTo>
                <a:lnTo>
                  <a:pt x="1451" y="2069"/>
                </a:lnTo>
                <a:lnTo>
                  <a:pt x="1598" y="2127"/>
                </a:lnTo>
                <a:lnTo>
                  <a:pt x="1576" y="2127"/>
                </a:lnTo>
                <a:close/>
                <a:moveTo>
                  <a:pt x="1583" y="2313"/>
                </a:moveTo>
                <a:lnTo>
                  <a:pt x="1583" y="2319"/>
                </a:lnTo>
                <a:lnTo>
                  <a:pt x="1569" y="2319"/>
                </a:lnTo>
                <a:lnTo>
                  <a:pt x="1569" y="2313"/>
                </a:lnTo>
                <a:lnTo>
                  <a:pt x="1583" y="2313"/>
                </a:lnTo>
                <a:close/>
                <a:moveTo>
                  <a:pt x="1554" y="2297"/>
                </a:moveTo>
                <a:lnTo>
                  <a:pt x="1554" y="2306"/>
                </a:lnTo>
                <a:lnTo>
                  <a:pt x="1547" y="2306"/>
                </a:lnTo>
                <a:lnTo>
                  <a:pt x="1538" y="2306"/>
                </a:lnTo>
                <a:lnTo>
                  <a:pt x="1538" y="2297"/>
                </a:lnTo>
                <a:lnTo>
                  <a:pt x="1547" y="2297"/>
                </a:lnTo>
                <a:lnTo>
                  <a:pt x="1554" y="2297"/>
                </a:lnTo>
                <a:close/>
                <a:moveTo>
                  <a:pt x="1531" y="2328"/>
                </a:moveTo>
                <a:lnTo>
                  <a:pt x="1525" y="2328"/>
                </a:lnTo>
                <a:lnTo>
                  <a:pt x="1516" y="2328"/>
                </a:lnTo>
                <a:lnTo>
                  <a:pt x="1502" y="2335"/>
                </a:lnTo>
                <a:lnTo>
                  <a:pt x="1494" y="2335"/>
                </a:lnTo>
                <a:lnTo>
                  <a:pt x="1487" y="2335"/>
                </a:lnTo>
                <a:lnTo>
                  <a:pt x="1480" y="2328"/>
                </a:lnTo>
                <a:lnTo>
                  <a:pt x="1480" y="2335"/>
                </a:lnTo>
                <a:lnTo>
                  <a:pt x="1471" y="2335"/>
                </a:lnTo>
                <a:lnTo>
                  <a:pt x="1464" y="2342"/>
                </a:lnTo>
                <a:lnTo>
                  <a:pt x="1458" y="2342"/>
                </a:lnTo>
                <a:lnTo>
                  <a:pt x="1442" y="2350"/>
                </a:lnTo>
                <a:lnTo>
                  <a:pt x="1428" y="2350"/>
                </a:lnTo>
                <a:lnTo>
                  <a:pt x="1406" y="2350"/>
                </a:lnTo>
                <a:lnTo>
                  <a:pt x="1391" y="2357"/>
                </a:lnTo>
                <a:lnTo>
                  <a:pt x="1375" y="2357"/>
                </a:lnTo>
                <a:lnTo>
                  <a:pt x="1361" y="2357"/>
                </a:lnTo>
                <a:lnTo>
                  <a:pt x="1355" y="2328"/>
                </a:lnTo>
                <a:lnTo>
                  <a:pt x="1361" y="2328"/>
                </a:lnTo>
                <a:lnTo>
                  <a:pt x="1368" y="2328"/>
                </a:lnTo>
                <a:lnTo>
                  <a:pt x="1368" y="2335"/>
                </a:lnTo>
                <a:lnTo>
                  <a:pt x="1375" y="2335"/>
                </a:lnTo>
                <a:lnTo>
                  <a:pt x="1375" y="2342"/>
                </a:lnTo>
                <a:lnTo>
                  <a:pt x="1384" y="2342"/>
                </a:lnTo>
                <a:lnTo>
                  <a:pt x="1384" y="2335"/>
                </a:lnTo>
                <a:lnTo>
                  <a:pt x="1391" y="2335"/>
                </a:lnTo>
                <a:lnTo>
                  <a:pt x="1391" y="2328"/>
                </a:lnTo>
                <a:lnTo>
                  <a:pt x="1480" y="2313"/>
                </a:lnTo>
                <a:lnTo>
                  <a:pt x="1487" y="2313"/>
                </a:lnTo>
                <a:lnTo>
                  <a:pt x="1494" y="2306"/>
                </a:lnTo>
                <a:lnTo>
                  <a:pt x="1502" y="2306"/>
                </a:lnTo>
                <a:lnTo>
                  <a:pt x="1516" y="2306"/>
                </a:lnTo>
                <a:lnTo>
                  <a:pt x="1531" y="2297"/>
                </a:lnTo>
                <a:lnTo>
                  <a:pt x="1531" y="2306"/>
                </a:lnTo>
                <a:lnTo>
                  <a:pt x="1525" y="2313"/>
                </a:lnTo>
                <a:lnTo>
                  <a:pt x="1525" y="2319"/>
                </a:lnTo>
                <a:lnTo>
                  <a:pt x="1531" y="2328"/>
                </a:lnTo>
                <a:close/>
                <a:moveTo>
                  <a:pt x="1451" y="2668"/>
                </a:moveTo>
                <a:lnTo>
                  <a:pt x="1451" y="2682"/>
                </a:lnTo>
                <a:lnTo>
                  <a:pt x="1442" y="2682"/>
                </a:lnTo>
                <a:lnTo>
                  <a:pt x="1442" y="2675"/>
                </a:lnTo>
                <a:lnTo>
                  <a:pt x="1442" y="2668"/>
                </a:lnTo>
                <a:lnTo>
                  <a:pt x="1451" y="2668"/>
                </a:lnTo>
                <a:close/>
                <a:moveTo>
                  <a:pt x="1250" y="2180"/>
                </a:moveTo>
                <a:lnTo>
                  <a:pt x="1221" y="2172"/>
                </a:lnTo>
                <a:lnTo>
                  <a:pt x="1198" y="2158"/>
                </a:lnTo>
                <a:lnTo>
                  <a:pt x="1169" y="2149"/>
                </a:lnTo>
                <a:lnTo>
                  <a:pt x="1161" y="2143"/>
                </a:lnTo>
                <a:lnTo>
                  <a:pt x="1169" y="2143"/>
                </a:lnTo>
                <a:lnTo>
                  <a:pt x="1191" y="2149"/>
                </a:lnTo>
                <a:lnTo>
                  <a:pt x="1214" y="2158"/>
                </a:lnTo>
                <a:lnTo>
                  <a:pt x="1236" y="2158"/>
                </a:lnTo>
                <a:lnTo>
                  <a:pt x="1272" y="2172"/>
                </a:lnTo>
                <a:lnTo>
                  <a:pt x="1294" y="2180"/>
                </a:lnTo>
                <a:lnTo>
                  <a:pt x="1310" y="2187"/>
                </a:lnTo>
                <a:lnTo>
                  <a:pt x="1310" y="2194"/>
                </a:lnTo>
                <a:lnTo>
                  <a:pt x="1279" y="2187"/>
                </a:lnTo>
                <a:lnTo>
                  <a:pt x="1250" y="2180"/>
                </a:lnTo>
                <a:close/>
                <a:moveTo>
                  <a:pt x="1279" y="2755"/>
                </a:moveTo>
                <a:lnTo>
                  <a:pt x="1279" y="2764"/>
                </a:lnTo>
                <a:lnTo>
                  <a:pt x="1272" y="2764"/>
                </a:lnTo>
                <a:lnTo>
                  <a:pt x="1265" y="2764"/>
                </a:lnTo>
                <a:lnTo>
                  <a:pt x="1258" y="2755"/>
                </a:lnTo>
                <a:lnTo>
                  <a:pt x="1258" y="2749"/>
                </a:lnTo>
                <a:lnTo>
                  <a:pt x="1258" y="2742"/>
                </a:lnTo>
                <a:lnTo>
                  <a:pt x="1265" y="2742"/>
                </a:lnTo>
                <a:lnTo>
                  <a:pt x="1272" y="2742"/>
                </a:lnTo>
                <a:lnTo>
                  <a:pt x="1279" y="2755"/>
                </a:lnTo>
                <a:close/>
                <a:moveTo>
                  <a:pt x="1228" y="2297"/>
                </a:moveTo>
                <a:lnTo>
                  <a:pt x="1221" y="2297"/>
                </a:lnTo>
                <a:lnTo>
                  <a:pt x="1221" y="2290"/>
                </a:lnTo>
                <a:lnTo>
                  <a:pt x="1221" y="2283"/>
                </a:lnTo>
                <a:lnTo>
                  <a:pt x="1228" y="2297"/>
                </a:lnTo>
                <a:close/>
                <a:moveTo>
                  <a:pt x="1176" y="2194"/>
                </a:moveTo>
                <a:lnTo>
                  <a:pt x="1169" y="2194"/>
                </a:lnTo>
                <a:lnTo>
                  <a:pt x="1154" y="2187"/>
                </a:lnTo>
                <a:lnTo>
                  <a:pt x="1161" y="2187"/>
                </a:lnTo>
                <a:lnTo>
                  <a:pt x="1169" y="2187"/>
                </a:lnTo>
                <a:lnTo>
                  <a:pt x="1176" y="2187"/>
                </a:lnTo>
                <a:lnTo>
                  <a:pt x="1183" y="2194"/>
                </a:lnTo>
                <a:lnTo>
                  <a:pt x="1191" y="2194"/>
                </a:lnTo>
                <a:lnTo>
                  <a:pt x="1198" y="2194"/>
                </a:lnTo>
                <a:lnTo>
                  <a:pt x="1198" y="2201"/>
                </a:lnTo>
                <a:lnTo>
                  <a:pt x="1183" y="2201"/>
                </a:lnTo>
                <a:lnTo>
                  <a:pt x="1183" y="2194"/>
                </a:lnTo>
                <a:lnTo>
                  <a:pt x="1176" y="2194"/>
                </a:lnTo>
                <a:close/>
                <a:moveTo>
                  <a:pt x="1154" y="2084"/>
                </a:moveTo>
                <a:lnTo>
                  <a:pt x="1161" y="2091"/>
                </a:lnTo>
                <a:lnTo>
                  <a:pt x="1154" y="2091"/>
                </a:lnTo>
                <a:lnTo>
                  <a:pt x="1147" y="2091"/>
                </a:lnTo>
                <a:lnTo>
                  <a:pt x="1140" y="2084"/>
                </a:lnTo>
                <a:lnTo>
                  <a:pt x="1131" y="2076"/>
                </a:lnTo>
                <a:lnTo>
                  <a:pt x="1140" y="2076"/>
                </a:lnTo>
                <a:lnTo>
                  <a:pt x="1147" y="2076"/>
                </a:lnTo>
                <a:lnTo>
                  <a:pt x="1147" y="2084"/>
                </a:lnTo>
                <a:lnTo>
                  <a:pt x="1154" y="2084"/>
                </a:lnTo>
                <a:close/>
                <a:moveTo>
                  <a:pt x="1191" y="2106"/>
                </a:moveTo>
                <a:lnTo>
                  <a:pt x="1191" y="2098"/>
                </a:lnTo>
                <a:lnTo>
                  <a:pt x="1198" y="2098"/>
                </a:lnTo>
                <a:lnTo>
                  <a:pt x="1198" y="2106"/>
                </a:lnTo>
                <a:lnTo>
                  <a:pt x="1191" y="2106"/>
                </a:lnTo>
                <a:close/>
                <a:moveTo>
                  <a:pt x="1198" y="2091"/>
                </a:moveTo>
                <a:lnTo>
                  <a:pt x="1205" y="2084"/>
                </a:lnTo>
                <a:lnTo>
                  <a:pt x="1214" y="2084"/>
                </a:lnTo>
                <a:lnTo>
                  <a:pt x="1214" y="2091"/>
                </a:lnTo>
                <a:lnTo>
                  <a:pt x="1205" y="2091"/>
                </a:lnTo>
                <a:lnTo>
                  <a:pt x="1198" y="2091"/>
                </a:lnTo>
                <a:close/>
                <a:moveTo>
                  <a:pt x="1272" y="2136"/>
                </a:moveTo>
                <a:lnTo>
                  <a:pt x="1236" y="2127"/>
                </a:lnTo>
                <a:lnTo>
                  <a:pt x="1236" y="2120"/>
                </a:lnTo>
                <a:lnTo>
                  <a:pt x="1250" y="2120"/>
                </a:lnTo>
                <a:lnTo>
                  <a:pt x="1317" y="2143"/>
                </a:lnTo>
                <a:lnTo>
                  <a:pt x="1355" y="2158"/>
                </a:lnTo>
                <a:lnTo>
                  <a:pt x="1384" y="2165"/>
                </a:lnTo>
                <a:lnTo>
                  <a:pt x="1346" y="2158"/>
                </a:lnTo>
                <a:lnTo>
                  <a:pt x="1310" y="2149"/>
                </a:lnTo>
                <a:lnTo>
                  <a:pt x="1272" y="2136"/>
                </a:lnTo>
                <a:close/>
                <a:moveTo>
                  <a:pt x="1250" y="2069"/>
                </a:moveTo>
                <a:lnTo>
                  <a:pt x="1243" y="2062"/>
                </a:lnTo>
                <a:lnTo>
                  <a:pt x="1250" y="2062"/>
                </a:lnTo>
                <a:lnTo>
                  <a:pt x="1258" y="2069"/>
                </a:lnTo>
                <a:lnTo>
                  <a:pt x="1265" y="2069"/>
                </a:lnTo>
                <a:lnTo>
                  <a:pt x="1265" y="2076"/>
                </a:lnTo>
                <a:lnTo>
                  <a:pt x="1258" y="2076"/>
                </a:lnTo>
                <a:lnTo>
                  <a:pt x="1258" y="2069"/>
                </a:lnTo>
                <a:lnTo>
                  <a:pt x="1250" y="2069"/>
                </a:lnTo>
                <a:close/>
                <a:moveTo>
                  <a:pt x="1324" y="2091"/>
                </a:moveTo>
                <a:lnTo>
                  <a:pt x="1368" y="2106"/>
                </a:lnTo>
                <a:lnTo>
                  <a:pt x="1406" y="2120"/>
                </a:lnTo>
                <a:lnTo>
                  <a:pt x="1451" y="2136"/>
                </a:lnTo>
                <a:lnTo>
                  <a:pt x="1487" y="2149"/>
                </a:lnTo>
                <a:lnTo>
                  <a:pt x="1480" y="2149"/>
                </a:lnTo>
                <a:lnTo>
                  <a:pt x="1471" y="2149"/>
                </a:lnTo>
                <a:lnTo>
                  <a:pt x="1458" y="2143"/>
                </a:lnTo>
                <a:lnTo>
                  <a:pt x="1435" y="2136"/>
                </a:lnTo>
                <a:lnTo>
                  <a:pt x="1398" y="2127"/>
                </a:lnTo>
                <a:lnTo>
                  <a:pt x="1375" y="2120"/>
                </a:lnTo>
                <a:lnTo>
                  <a:pt x="1361" y="2113"/>
                </a:lnTo>
                <a:lnTo>
                  <a:pt x="1346" y="2113"/>
                </a:lnTo>
                <a:lnTo>
                  <a:pt x="1339" y="2106"/>
                </a:lnTo>
                <a:lnTo>
                  <a:pt x="1332" y="2098"/>
                </a:lnTo>
                <a:lnTo>
                  <a:pt x="1324" y="2091"/>
                </a:lnTo>
                <a:close/>
                <a:moveTo>
                  <a:pt x="1355" y="2364"/>
                </a:moveTo>
                <a:lnTo>
                  <a:pt x="1346" y="2364"/>
                </a:lnTo>
                <a:lnTo>
                  <a:pt x="1339" y="2364"/>
                </a:lnTo>
                <a:lnTo>
                  <a:pt x="1332" y="2364"/>
                </a:lnTo>
                <a:lnTo>
                  <a:pt x="1332" y="2357"/>
                </a:lnTo>
                <a:lnTo>
                  <a:pt x="1339" y="2357"/>
                </a:lnTo>
                <a:lnTo>
                  <a:pt x="1346" y="2357"/>
                </a:lnTo>
                <a:lnTo>
                  <a:pt x="1355" y="2364"/>
                </a:lnTo>
                <a:close/>
                <a:moveTo>
                  <a:pt x="1324" y="2726"/>
                </a:moveTo>
                <a:lnTo>
                  <a:pt x="1324" y="2719"/>
                </a:lnTo>
                <a:lnTo>
                  <a:pt x="1324" y="2711"/>
                </a:lnTo>
                <a:lnTo>
                  <a:pt x="1332" y="2711"/>
                </a:lnTo>
                <a:lnTo>
                  <a:pt x="1339" y="2719"/>
                </a:lnTo>
                <a:lnTo>
                  <a:pt x="1346" y="2719"/>
                </a:lnTo>
                <a:lnTo>
                  <a:pt x="1355" y="2726"/>
                </a:lnTo>
                <a:lnTo>
                  <a:pt x="1361" y="2726"/>
                </a:lnTo>
                <a:lnTo>
                  <a:pt x="1368" y="2726"/>
                </a:lnTo>
                <a:lnTo>
                  <a:pt x="1375" y="2733"/>
                </a:lnTo>
                <a:lnTo>
                  <a:pt x="1368" y="2733"/>
                </a:lnTo>
                <a:lnTo>
                  <a:pt x="1361" y="2733"/>
                </a:lnTo>
                <a:lnTo>
                  <a:pt x="1355" y="2733"/>
                </a:lnTo>
                <a:lnTo>
                  <a:pt x="1346" y="2733"/>
                </a:lnTo>
                <a:lnTo>
                  <a:pt x="1332" y="2733"/>
                </a:lnTo>
                <a:lnTo>
                  <a:pt x="1324" y="2733"/>
                </a:lnTo>
                <a:lnTo>
                  <a:pt x="1324" y="2726"/>
                </a:lnTo>
                <a:close/>
                <a:moveTo>
                  <a:pt x="1428" y="2017"/>
                </a:moveTo>
                <a:lnTo>
                  <a:pt x="1428" y="2010"/>
                </a:lnTo>
                <a:lnTo>
                  <a:pt x="1435" y="2010"/>
                </a:lnTo>
                <a:lnTo>
                  <a:pt x="1442" y="2010"/>
                </a:lnTo>
                <a:lnTo>
                  <a:pt x="1451" y="2017"/>
                </a:lnTo>
                <a:lnTo>
                  <a:pt x="1442" y="2017"/>
                </a:lnTo>
                <a:lnTo>
                  <a:pt x="1435" y="2017"/>
                </a:lnTo>
                <a:lnTo>
                  <a:pt x="1428" y="2017"/>
                </a:lnTo>
                <a:close/>
                <a:moveTo>
                  <a:pt x="1125" y="2172"/>
                </a:moveTo>
                <a:lnTo>
                  <a:pt x="1131" y="2172"/>
                </a:lnTo>
                <a:lnTo>
                  <a:pt x="1131" y="2180"/>
                </a:lnTo>
                <a:lnTo>
                  <a:pt x="1140" y="2180"/>
                </a:lnTo>
                <a:lnTo>
                  <a:pt x="1147" y="2187"/>
                </a:lnTo>
                <a:lnTo>
                  <a:pt x="1140" y="2187"/>
                </a:lnTo>
                <a:lnTo>
                  <a:pt x="1131" y="2180"/>
                </a:lnTo>
                <a:lnTo>
                  <a:pt x="1125" y="2172"/>
                </a:lnTo>
                <a:close/>
                <a:moveTo>
                  <a:pt x="1339" y="3082"/>
                </a:moveTo>
                <a:lnTo>
                  <a:pt x="1332" y="3082"/>
                </a:lnTo>
                <a:lnTo>
                  <a:pt x="1324" y="3082"/>
                </a:lnTo>
                <a:lnTo>
                  <a:pt x="1317" y="3082"/>
                </a:lnTo>
                <a:lnTo>
                  <a:pt x="1310" y="3082"/>
                </a:lnTo>
                <a:lnTo>
                  <a:pt x="1301" y="3082"/>
                </a:lnTo>
                <a:lnTo>
                  <a:pt x="1294" y="3082"/>
                </a:lnTo>
                <a:lnTo>
                  <a:pt x="1288" y="3088"/>
                </a:lnTo>
                <a:lnTo>
                  <a:pt x="1279" y="3088"/>
                </a:lnTo>
                <a:lnTo>
                  <a:pt x="1272" y="3088"/>
                </a:lnTo>
                <a:lnTo>
                  <a:pt x="1265" y="3088"/>
                </a:lnTo>
                <a:lnTo>
                  <a:pt x="1272" y="3082"/>
                </a:lnTo>
                <a:lnTo>
                  <a:pt x="1279" y="3073"/>
                </a:lnTo>
                <a:lnTo>
                  <a:pt x="1272" y="3066"/>
                </a:lnTo>
                <a:lnTo>
                  <a:pt x="1265" y="3066"/>
                </a:lnTo>
                <a:lnTo>
                  <a:pt x="1258" y="3073"/>
                </a:lnTo>
                <a:lnTo>
                  <a:pt x="1250" y="3082"/>
                </a:lnTo>
                <a:lnTo>
                  <a:pt x="1243" y="3082"/>
                </a:lnTo>
                <a:lnTo>
                  <a:pt x="1236" y="3088"/>
                </a:lnTo>
                <a:lnTo>
                  <a:pt x="1236" y="3095"/>
                </a:lnTo>
                <a:lnTo>
                  <a:pt x="1236" y="3102"/>
                </a:lnTo>
                <a:lnTo>
                  <a:pt x="1221" y="3111"/>
                </a:lnTo>
                <a:lnTo>
                  <a:pt x="1214" y="3118"/>
                </a:lnTo>
                <a:lnTo>
                  <a:pt x="1214" y="3111"/>
                </a:lnTo>
                <a:lnTo>
                  <a:pt x="1214" y="3102"/>
                </a:lnTo>
                <a:lnTo>
                  <a:pt x="1214" y="3088"/>
                </a:lnTo>
                <a:lnTo>
                  <a:pt x="1205" y="3082"/>
                </a:lnTo>
                <a:lnTo>
                  <a:pt x="1198" y="3082"/>
                </a:lnTo>
                <a:lnTo>
                  <a:pt x="1198" y="3088"/>
                </a:lnTo>
                <a:lnTo>
                  <a:pt x="1191" y="3088"/>
                </a:lnTo>
                <a:lnTo>
                  <a:pt x="1191" y="3082"/>
                </a:lnTo>
                <a:lnTo>
                  <a:pt x="1183" y="3082"/>
                </a:lnTo>
                <a:lnTo>
                  <a:pt x="1176" y="3073"/>
                </a:lnTo>
                <a:lnTo>
                  <a:pt x="1169" y="3073"/>
                </a:lnTo>
                <a:lnTo>
                  <a:pt x="1154" y="3073"/>
                </a:lnTo>
                <a:lnTo>
                  <a:pt x="1140" y="3073"/>
                </a:lnTo>
                <a:lnTo>
                  <a:pt x="1131" y="3073"/>
                </a:lnTo>
                <a:lnTo>
                  <a:pt x="1131" y="3066"/>
                </a:lnTo>
                <a:lnTo>
                  <a:pt x="1131" y="3059"/>
                </a:lnTo>
                <a:lnTo>
                  <a:pt x="1140" y="3051"/>
                </a:lnTo>
                <a:lnTo>
                  <a:pt x="1140" y="3044"/>
                </a:lnTo>
                <a:lnTo>
                  <a:pt x="1140" y="3037"/>
                </a:lnTo>
                <a:lnTo>
                  <a:pt x="1147" y="3037"/>
                </a:lnTo>
                <a:lnTo>
                  <a:pt x="1147" y="3028"/>
                </a:lnTo>
                <a:lnTo>
                  <a:pt x="1154" y="3028"/>
                </a:lnTo>
                <a:lnTo>
                  <a:pt x="1169" y="3037"/>
                </a:lnTo>
                <a:lnTo>
                  <a:pt x="1183" y="3037"/>
                </a:lnTo>
                <a:lnTo>
                  <a:pt x="1198" y="3037"/>
                </a:lnTo>
                <a:lnTo>
                  <a:pt x="1214" y="3037"/>
                </a:lnTo>
                <a:lnTo>
                  <a:pt x="1236" y="3037"/>
                </a:lnTo>
                <a:lnTo>
                  <a:pt x="1250" y="3037"/>
                </a:lnTo>
                <a:lnTo>
                  <a:pt x="1288" y="3044"/>
                </a:lnTo>
                <a:lnTo>
                  <a:pt x="1317" y="3051"/>
                </a:lnTo>
                <a:lnTo>
                  <a:pt x="1317" y="3059"/>
                </a:lnTo>
                <a:lnTo>
                  <a:pt x="1324" y="3059"/>
                </a:lnTo>
                <a:lnTo>
                  <a:pt x="1332" y="3073"/>
                </a:lnTo>
                <a:lnTo>
                  <a:pt x="1339" y="3073"/>
                </a:lnTo>
                <a:lnTo>
                  <a:pt x="1339" y="3082"/>
                </a:lnTo>
                <a:close/>
                <a:moveTo>
                  <a:pt x="1332" y="2977"/>
                </a:moveTo>
                <a:lnTo>
                  <a:pt x="1324" y="2977"/>
                </a:lnTo>
                <a:lnTo>
                  <a:pt x="1317" y="2970"/>
                </a:lnTo>
                <a:lnTo>
                  <a:pt x="1317" y="2977"/>
                </a:lnTo>
                <a:lnTo>
                  <a:pt x="1310" y="2977"/>
                </a:lnTo>
                <a:lnTo>
                  <a:pt x="1294" y="2977"/>
                </a:lnTo>
                <a:lnTo>
                  <a:pt x="1288" y="2977"/>
                </a:lnTo>
                <a:lnTo>
                  <a:pt x="1279" y="2985"/>
                </a:lnTo>
                <a:lnTo>
                  <a:pt x="1279" y="2992"/>
                </a:lnTo>
                <a:lnTo>
                  <a:pt x="1272" y="2992"/>
                </a:lnTo>
                <a:lnTo>
                  <a:pt x="1265" y="2985"/>
                </a:lnTo>
                <a:lnTo>
                  <a:pt x="1258" y="2985"/>
                </a:lnTo>
                <a:lnTo>
                  <a:pt x="1250" y="2977"/>
                </a:lnTo>
                <a:lnTo>
                  <a:pt x="1243" y="2985"/>
                </a:lnTo>
                <a:lnTo>
                  <a:pt x="1228" y="2985"/>
                </a:lnTo>
                <a:lnTo>
                  <a:pt x="1221" y="2985"/>
                </a:lnTo>
                <a:lnTo>
                  <a:pt x="1214" y="2977"/>
                </a:lnTo>
                <a:lnTo>
                  <a:pt x="1214" y="2970"/>
                </a:lnTo>
                <a:lnTo>
                  <a:pt x="1214" y="2963"/>
                </a:lnTo>
                <a:lnTo>
                  <a:pt x="1221" y="2963"/>
                </a:lnTo>
                <a:lnTo>
                  <a:pt x="1236" y="2955"/>
                </a:lnTo>
                <a:lnTo>
                  <a:pt x="1243" y="2955"/>
                </a:lnTo>
                <a:lnTo>
                  <a:pt x="1250" y="2948"/>
                </a:lnTo>
                <a:lnTo>
                  <a:pt x="1258" y="2948"/>
                </a:lnTo>
                <a:lnTo>
                  <a:pt x="1265" y="2948"/>
                </a:lnTo>
                <a:lnTo>
                  <a:pt x="1279" y="2948"/>
                </a:lnTo>
                <a:lnTo>
                  <a:pt x="1288" y="2955"/>
                </a:lnTo>
                <a:lnTo>
                  <a:pt x="1294" y="2955"/>
                </a:lnTo>
                <a:lnTo>
                  <a:pt x="1301" y="2955"/>
                </a:lnTo>
                <a:lnTo>
                  <a:pt x="1310" y="2955"/>
                </a:lnTo>
                <a:lnTo>
                  <a:pt x="1317" y="2955"/>
                </a:lnTo>
                <a:lnTo>
                  <a:pt x="1324" y="2948"/>
                </a:lnTo>
                <a:lnTo>
                  <a:pt x="1339" y="2941"/>
                </a:lnTo>
                <a:lnTo>
                  <a:pt x="1346" y="2941"/>
                </a:lnTo>
                <a:lnTo>
                  <a:pt x="1355" y="2941"/>
                </a:lnTo>
                <a:lnTo>
                  <a:pt x="1361" y="2941"/>
                </a:lnTo>
                <a:lnTo>
                  <a:pt x="1368" y="2941"/>
                </a:lnTo>
                <a:lnTo>
                  <a:pt x="1375" y="2948"/>
                </a:lnTo>
                <a:lnTo>
                  <a:pt x="1384" y="2948"/>
                </a:lnTo>
                <a:lnTo>
                  <a:pt x="1391" y="2955"/>
                </a:lnTo>
                <a:lnTo>
                  <a:pt x="1368" y="2977"/>
                </a:lnTo>
                <a:lnTo>
                  <a:pt x="1355" y="2977"/>
                </a:lnTo>
                <a:lnTo>
                  <a:pt x="1339" y="2977"/>
                </a:lnTo>
                <a:lnTo>
                  <a:pt x="1332" y="2977"/>
                </a:lnTo>
                <a:close/>
                <a:moveTo>
                  <a:pt x="1391" y="3111"/>
                </a:moveTo>
                <a:lnTo>
                  <a:pt x="1384" y="3111"/>
                </a:lnTo>
                <a:lnTo>
                  <a:pt x="1375" y="3111"/>
                </a:lnTo>
                <a:lnTo>
                  <a:pt x="1361" y="3102"/>
                </a:lnTo>
                <a:lnTo>
                  <a:pt x="1355" y="3095"/>
                </a:lnTo>
                <a:lnTo>
                  <a:pt x="1355" y="3088"/>
                </a:lnTo>
                <a:lnTo>
                  <a:pt x="1361" y="3088"/>
                </a:lnTo>
                <a:lnTo>
                  <a:pt x="1361" y="3082"/>
                </a:lnTo>
                <a:lnTo>
                  <a:pt x="1368" y="3088"/>
                </a:lnTo>
                <a:lnTo>
                  <a:pt x="1375" y="3088"/>
                </a:lnTo>
                <a:lnTo>
                  <a:pt x="1375" y="3095"/>
                </a:lnTo>
                <a:lnTo>
                  <a:pt x="1384" y="3102"/>
                </a:lnTo>
                <a:lnTo>
                  <a:pt x="1391" y="3102"/>
                </a:lnTo>
                <a:lnTo>
                  <a:pt x="1398" y="3102"/>
                </a:lnTo>
                <a:lnTo>
                  <a:pt x="1391" y="3111"/>
                </a:lnTo>
                <a:close/>
                <a:moveTo>
                  <a:pt x="1413" y="3102"/>
                </a:moveTo>
                <a:lnTo>
                  <a:pt x="1406" y="3102"/>
                </a:lnTo>
                <a:lnTo>
                  <a:pt x="1406" y="3088"/>
                </a:lnTo>
                <a:lnTo>
                  <a:pt x="1413" y="3088"/>
                </a:lnTo>
                <a:lnTo>
                  <a:pt x="1413" y="3102"/>
                </a:lnTo>
                <a:close/>
                <a:moveTo>
                  <a:pt x="1458" y="2719"/>
                </a:moveTo>
                <a:lnTo>
                  <a:pt x="1442" y="2719"/>
                </a:lnTo>
                <a:lnTo>
                  <a:pt x="1428" y="2726"/>
                </a:lnTo>
                <a:lnTo>
                  <a:pt x="1413" y="2726"/>
                </a:lnTo>
                <a:lnTo>
                  <a:pt x="1406" y="2726"/>
                </a:lnTo>
                <a:lnTo>
                  <a:pt x="1398" y="2726"/>
                </a:lnTo>
                <a:lnTo>
                  <a:pt x="1398" y="2719"/>
                </a:lnTo>
                <a:lnTo>
                  <a:pt x="1398" y="2711"/>
                </a:lnTo>
                <a:lnTo>
                  <a:pt x="1391" y="2704"/>
                </a:lnTo>
                <a:lnTo>
                  <a:pt x="1398" y="2697"/>
                </a:lnTo>
                <a:lnTo>
                  <a:pt x="1406" y="2688"/>
                </a:lnTo>
                <a:lnTo>
                  <a:pt x="1413" y="2688"/>
                </a:lnTo>
                <a:lnTo>
                  <a:pt x="1420" y="2688"/>
                </a:lnTo>
                <a:lnTo>
                  <a:pt x="1428" y="2688"/>
                </a:lnTo>
                <a:lnTo>
                  <a:pt x="1420" y="2697"/>
                </a:lnTo>
                <a:lnTo>
                  <a:pt x="1406" y="2697"/>
                </a:lnTo>
                <a:lnTo>
                  <a:pt x="1406" y="2704"/>
                </a:lnTo>
                <a:lnTo>
                  <a:pt x="1406" y="2711"/>
                </a:lnTo>
                <a:lnTo>
                  <a:pt x="1413" y="2711"/>
                </a:lnTo>
                <a:lnTo>
                  <a:pt x="1420" y="2711"/>
                </a:lnTo>
                <a:lnTo>
                  <a:pt x="1428" y="2704"/>
                </a:lnTo>
                <a:lnTo>
                  <a:pt x="1435" y="2704"/>
                </a:lnTo>
                <a:lnTo>
                  <a:pt x="1442" y="2704"/>
                </a:lnTo>
                <a:lnTo>
                  <a:pt x="1451" y="2704"/>
                </a:lnTo>
                <a:lnTo>
                  <a:pt x="1464" y="2704"/>
                </a:lnTo>
                <a:lnTo>
                  <a:pt x="1471" y="2704"/>
                </a:lnTo>
                <a:lnTo>
                  <a:pt x="1480" y="2704"/>
                </a:lnTo>
                <a:lnTo>
                  <a:pt x="1487" y="2697"/>
                </a:lnTo>
                <a:lnTo>
                  <a:pt x="1502" y="2697"/>
                </a:lnTo>
                <a:lnTo>
                  <a:pt x="1509" y="2697"/>
                </a:lnTo>
                <a:lnTo>
                  <a:pt x="1531" y="2697"/>
                </a:lnTo>
                <a:lnTo>
                  <a:pt x="1538" y="2697"/>
                </a:lnTo>
                <a:lnTo>
                  <a:pt x="1554" y="2688"/>
                </a:lnTo>
                <a:lnTo>
                  <a:pt x="1547" y="2697"/>
                </a:lnTo>
                <a:lnTo>
                  <a:pt x="1547" y="2704"/>
                </a:lnTo>
                <a:lnTo>
                  <a:pt x="1547" y="2711"/>
                </a:lnTo>
                <a:lnTo>
                  <a:pt x="1538" y="2711"/>
                </a:lnTo>
                <a:lnTo>
                  <a:pt x="1525" y="2711"/>
                </a:lnTo>
                <a:lnTo>
                  <a:pt x="1502" y="2711"/>
                </a:lnTo>
                <a:lnTo>
                  <a:pt x="1494" y="2711"/>
                </a:lnTo>
                <a:lnTo>
                  <a:pt x="1480" y="2719"/>
                </a:lnTo>
                <a:lnTo>
                  <a:pt x="1471" y="2719"/>
                </a:lnTo>
                <a:lnTo>
                  <a:pt x="1464" y="2711"/>
                </a:lnTo>
                <a:lnTo>
                  <a:pt x="1458" y="2719"/>
                </a:lnTo>
                <a:close/>
                <a:moveTo>
                  <a:pt x="1525" y="2970"/>
                </a:moveTo>
                <a:lnTo>
                  <a:pt x="1531" y="2977"/>
                </a:lnTo>
                <a:lnTo>
                  <a:pt x="1538" y="2977"/>
                </a:lnTo>
                <a:lnTo>
                  <a:pt x="1538" y="2970"/>
                </a:lnTo>
                <a:lnTo>
                  <a:pt x="1547" y="2977"/>
                </a:lnTo>
                <a:lnTo>
                  <a:pt x="1547" y="2985"/>
                </a:lnTo>
                <a:lnTo>
                  <a:pt x="1538" y="2992"/>
                </a:lnTo>
                <a:lnTo>
                  <a:pt x="1531" y="2992"/>
                </a:lnTo>
                <a:lnTo>
                  <a:pt x="1525" y="2999"/>
                </a:lnTo>
                <a:lnTo>
                  <a:pt x="1509" y="2992"/>
                </a:lnTo>
                <a:lnTo>
                  <a:pt x="1502" y="2985"/>
                </a:lnTo>
                <a:lnTo>
                  <a:pt x="1494" y="2977"/>
                </a:lnTo>
                <a:lnTo>
                  <a:pt x="1494" y="2970"/>
                </a:lnTo>
                <a:lnTo>
                  <a:pt x="1494" y="2963"/>
                </a:lnTo>
                <a:lnTo>
                  <a:pt x="1502" y="2955"/>
                </a:lnTo>
                <a:lnTo>
                  <a:pt x="1509" y="2955"/>
                </a:lnTo>
                <a:lnTo>
                  <a:pt x="1516" y="2955"/>
                </a:lnTo>
                <a:lnTo>
                  <a:pt x="1516" y="2963"/>
                </a:lnTo>
                <a:lnTo>
                  <a:pt x="1525" y="2970"/>
                </a:lnTo>
                <a:close/>
                <a:moveTo>
                  <a:pt x="1464" y="3037"/>
                </a:moveTo>
                <a:lnTo>
                  <a:pt x="1464" y="3028"/>
                </a:lnTo>
                <a:lnTo>
                  <a:pt x="1471" y="3028"/>
                </a:lnTo>
                <a:lnTo>
                  <a:pt x="1480" y="3028"/>
                </a:lnTo>
                <a:lnTo>
                  <a:pt x="1494" y="3022"/>
                </a:lnTo>
                <a:lnTo>
                  <a:pt x="1502" y="3022"/>
                </a:lnTo>
                <a:lnTo>
                  <a:pt x="1509" y="3022"/>
                </a:lnTo>
                <a:lnTo>
                  <a:pt x="1516" y="3022"/>
                </a:lnTo>
                <a:lnTo>
                  <a:pt x="1525" y="3022"/>
                </a:lnTo>
                <a:lnTo>
                  <a:pt x="1525" y="3028"/>
                </a:lnTo>
                <a:lnTo>
                  <a:pt x="1525" y="3037"/>
                </a:lnTo>
                <a:lnTo>
                  <a:pt x="1516" y="3037"/>
                </a:lnTo>
                <a:lnTo>
                  <a:pt x="1509" y="3037"/>
                </a:lnTo>
                <a:lnTo>
                  <a:pt x="1502" y="3037"/>
                </a:lnTo>
                <a:lnTo>
                  <a:pt x="1494" y="3037"/>
                </a:lnTo>
                <a:lnTo>
                  <a:pt x="1480" y="3037"/>
                </a:lnTo>
                <a:lnTo>
                  <a:pt x="1471" y="3037"/>
                </a:lnTo>
                <a:lnTo>
                  <a:pt x="1464" y="3037"/>
                </a:lnTo>
                <a:close/>
                <a:moveTo>
                  <a:pt x="1561" y="3088"/>
                </a:moveTo>
                <a:lnTo>
                  <a:pt x="1554" y="3095"/>
                </a:lnTo>
                <a:lnTo>
                  <a:pt x="1547" y="3095"/>
                </a:lnTo>
                <a:lnTo>
                  <a:pt x="1538" y="3095"/>
                </a:lnTo>
                <a:lnTo>
                  <a:pt x="1531" y="3088"/>
                </a:lnTo>
                <a:lnTo>
                  <a:pt x="1525" y="3088"/>
                </a:lnTo>
                <a:lnTo>
                  <a:pt x="1516" y="3088"/>
                </a:lnTo>
                <a:lnTo>
                  <a:pt x="1509" y="3082"/>
                </a:lnTo>
                <a:lnTo>
                  <a:pt x="1502" y="3082"/>
                </a:lnTo>
                <a:lnTo>
                  <a:pt x="1494" y="3082"/>
                </a:lnTo>
                <a:lnTo>
                  <a:pt x="1487" y="3082"/>
                </a:lnTo>
                <a:lnTo>
                  <a:pt x="1480" y="3073"/>
                </a:lnTo>
                <a:lnTo>
                  <a:pt x="1494" y="3073"/>
                </a:lnTo>
                <a:lnTo>
                  <a:pt x="1502" y="3066"/>
                </a:lnTo>
                <a:lnTo>
                  <a:pt x="1509" y="3066"/>
                </a:lnTo>
                <a:lnTo>
                  <a:pt x="1516" y="3066"/>
                </a:lnTo>
                <a:lnTo>
                  <a:pt x="1525" y="3066"/>
                </a:lnTo>
                <a:lnTo>
                  <a:pt x="1531" y="3066"/>
                </a:lnTo>
                <a:lnTo>
                  <a:pt x="1538" y="3066"/>
                </a:lnTo>
                <a:lnTo>
                  <a:pt x="1547" y="3073"/>
                </a:lnTo>
                <a:lnTo>
                  <a:pt x="1554" y="3073"/>
                </a:lnTo>
                <a:lnTo>
                  <a:pt x="1554" y="3082"/>
                </a:lnTo>
                <a:lnTo>
                  <a:pt x="1561" y="3082"/>
                </a:lnTo>
                <a:lnTo>
                  <a:pt x="1561" y="3088"/>
                </a:lnTo>
                <a:close/>
                <a:moveTo>
                  <a:pt x="1561" y="3037"/>
                </a:moveTo>
                <a:lnTo>
                  <a:pt x="1554" y="3037"/>
                </a:lnTo>
                <a:lnTo>
                  <a:pt x="1547" y="3037"/>
                </a:lnTo>
                <a:lnTo>
                  <a:pt x="1547" y="3028"/>
                </a:lnTo>
                <a:lnTo>
                  <a:pt x="1547" y="3022"/>
                </a:lnTo>
                <a:lnTo>
                  <a:pt x="1554" y="3022"/>
                </a:lnTo>
                <a:lnTo>
                  <a:pt x="1569" y="3015"/>
                </a:lnTo>
                <a:lnTo>
                  <a:pt x="1583" y="3015"/>
                </a:lnTo>
                <a:lnTo>
                  <a:pt x="1590" y="3015"/>
                </a:lnTo>
                <a:lnTo>
                  <a:pt x="1598" y="3015"/>
                </a:lnTo>
                <a:lnTo>
                  <a:pt x="1598" y="3022"/>
                </a:lnTo>
                <a:lnTo>
                  <a:pt x="1598" y="3028"/>
                </a:lnTo>
                <a:lnTo>
                  <a:pt x="1590" y="3028"/>
                </a:lnTo>
                <a:lnTo>
                  <a:pt x="1583" y="3037"/>
                </a:lnTo>
                <a:lnTo>
                  <a:pt x="1569" y="3037"/>
                </a:lnTo>
                <a:lnTo>
                  <a:pt x="1561" y="3037"/>
                </a:lnTo>
                <a:close/>
                <a:moveTo>
                  <a:pt x="1576" y="3073"/>
                </a:moveTo>
                <a:lnTo>
                  <a:pt x="1583" y="3073"/>
                </a:lnTo>
                <a:lnTo>
                  <a:pt x="1590" y="3073"/>
                </a:lnTo>
                <a:lnTo>
                  <a:pt x="1590" y="3082"/>
                </a:lnTo>
                <a:lnTo>
                  <a:pt x="1583" y="3082"/>
                </a:lnTo>
                <a:lnTo>
                  <a:pt x="1576" y="3082"/>
                </a:lnTo>
                <a:lnTo>
                  <a:pt x="1576" y="3073"/>
                </a:lnTo>
                <a:close/>
                <a:moveTo>
                  <a:pt x="1605" y="3111"/>
                </a:moveTo>
                <a:lnTo>
                  <a:pt x="1605" y="3118"/>
                </a:lnTo>
                <a:lnTo>
                  <a:pt x="1598" y="3125"/>
                </a:lnTo>
                <a:lnTo>
                  <a:pt x="1590" y="3125"/>
                </a:lnTo>
                <a:lnTo>
                  <a:pt x="1583" y="3118"/>
                </a:lnTo>
                <a:lnTo>
                  <a:pt x="1583" y="3111"/>
                </a:lnTo>
                <a:lnTo>
                  <a:pt x="1590" y="3111"/>
                </a:lnTo>
                <a:lnTo>
                  <a:pt x="1590" y="3102"/>
                </a:lnTo>
                <a:lnTo>
                  <a:pt x="1598" y="3102"/>
                </a:lnTo>
                <a:lnTo>
                  <a:pt x="1605" y="3102"/>
                </a:lnTo>
                <a:lnTo>
                  <a:pt x="1605" y="3111"/>
                </a:lnTo>
                <a:close/>
                <a:moveTo>
                  <a:pt x="1598" y="2711"/>
                </a:moveTo>
                <a:lnTo>
                  <a:pt x="1598" y="2704"/>
                </a:lnTo>
                <a:lnTo>
                  <a:pt x="1598" y="2697"/>
                </a:lnTo>
                <a:lnTo>
                  <a:pt x="1605" y="2697"/>
                </a:lnTo>
                <a:lnTo>
                  <a:pt x="1612" y="2704"/>
                </a:lnTo>
                <a:lnTo>
                  <a:pt x="1621" y="2704"/>
                </a:lnTo>
                <a:lnTo>
                  <a:pt x="1621" y="2711"/>
                </a:lnTo>
                <a:lnTo>
                  <a:pt x="1621" y="2719"/>
                </a:lnTo>
                <a:lnTo>
                  <a:pt x="1605" y="2719"/>
                </a:lnTo>
                <a:lnTo>
                  <a:pt x="1605" y="2711"/>
                </a:lnTo>
                <a:lnTo>
                  <a:pt x="1598" y="2711"/>
                </a:lnTo>
                <a:close/>
                <a:moveTo>
                  <a:pt x="1621" y="3102"/>
                </a:moveTo>
                <a:lnTo>
                  <a:pt x="1621" y="3095"/>
                </a:lnTo>
                <a:lnTo>
                  <a:pt x="1628" y="3095"/>
                </a:lnTo>
                <a:lnTo>
                  <a:pt x="1621" y="3102"/>
                </a:lnTo>
                <a:close/>
                <a:moveTo>
                  <a:pt x="1686" y="2364"/>
                </a:moveTo>
                <a:lnTo>
                  <a:pt x="1679" y="2364"/>
                </a:lnTo>
                <a:lnTo>
                  <a:pt x="1679" y="2357"/>
                </a:lnTo>
                <a:lnTo>
                  <a:pt x="1672" y="2357"/>
                </a:lnTo>
                <a:lnTo>
                  <a:pt x="1672" y="2350"/>
                </a:lnTo>
                <a:lnTo>
                  <a:pt x="1695" y="2364"/>
                </a:lnTo>
                <a:lnTo>
                  <a:pt x="1686" y="2364"/>
                </a:lnTo>
                <a:close/>
                <a:moveTo>
                  <a:pt x="1672" y="2342"/>
                </a:moveTo>
                <a:lnTo>
                  <a:pt x="1672" y="2335"/>
                </a:lnTo>
                <a:lnTo>
                  <a:pt x="1679" y="2335"/>
                </a:lnTo>
                <a:lnTo>
                  <a:pt x="1679" y="2342"/>
                </a:lnTo>
                <a:lnTo>
                  <a:pt x="1672" y="2342"/>
                </a:lnTo>
                <a:close/>
                <a:moveTo>
                  <a:pt x="1672" y="2106"/>
                </a:moveTo>
                <a:lnTo>
                  <a:pt x="1657" y="2098"/>
                </a:lnTo>
                <a:lnTo>
                  <a:pt x="1612" y="2084"/>
                </a:lnTo>
                <a:lnTo>
                  <a:pt x="1569" y="2069"/>
                </a:lnTo>
                <a:lnTo>
                  <a:pt x="1525" y="2053"/>
                </a:lnTo>
                <a:lnTo>
                  <a:pt x="1525" y="2046"/>
                </a:lnTo>
                <a:lnTo>
                  <a:pt x="1569" y="2062"/>
                </a:lnTo>
                <a:lnTo>
                  <a:pt x="1612" y="2069"/>
                </a:lnTo>
                <a:lnTo>
                  <a:pt x="1634" y="2076"/>
                </a:lnTo>
                <a:lnTo>
                  <a:pt x="1657" y="2084"/>
                </a:lnTo>
                <a:lnTo>
                  <a:pt x="1672" y="2091"/>
                </a:lnTo>
                <a:lnTo>
                  <a:pt x="1695" y="2098"/>
                </a:lnTo>
                <a:lnTo>
                  <a:pt x="1701" y="2113"/>
                </a:lnTo>
                <a:lnTo>
                  <a:pt x="1672" y="2106"/>
                </a:lnTo>
                <a:close/>
                <a:moveTo>
                  <a:pt x="1708" y="2668"/>
                </a:moveTo>
                <a:lnTo>
                  <a:pt x="1701" y="2668"/>
                </a:lnTo>
                <a:lnTo>
                  <a:pt x="1701" y="2659"/>
                </a:lnTo>
                <a:lnTo>
                  <a:pt x="1708" y="2659"/>
                </a:lnTo>
                <a:lnTo>
                  <a:pt x="1708" y="2668"/>
                </a:lnTo>
                <a:close/>
                <a:moveTo>
                  <a:pt x="1768" y="2668"/>
                </a:moveTo>
                <a:lnTo>
                  <a:pt x="1761" y="2675"/>
                </a:lnTo>
                <a:lnTo>
                  <a:pt x="1746" y="2652"/>
                </a:lnTo>
                <a:lnTo>
                  <a:pt x="1739" y="2646"/>
                </a:lnTo>
                <a:lnTo>
                  <a:pt x="1731" y="2637"/>
                </a:lnTo>
                <a:lnTo>
                  <a:pt x="1724" y="2623"/>
                </a:lnTo>
                <a:lnTo>
                  <a:pt x="1724" y="2615"/>
                </a:lnTo>
                <a:lnTo>
                  <a:pt x="1724" y="2608"/>
                </a:lnTo>
                <a:lnTo>
                  <a:pt x="1724" y="2601"/>
                </a:lnTo>
                <a:lnTo>
                  <a:pt x="1724" y="2594"/>
                </a:lnTo>
                <a:lnTo>
                  <a:pt x="1739" y="2601"/>
                </a:lnTo>
                <a:lnTo>
                  <a:pt x="1739" y="2608"/>
                </a:lnTo>
                <a:lnTo>
                  <a:pt x="1739" y="2615"/>
                </a:lnTo>
                <a:lnTo>
                  <a:pt x="1739" y="2623"/>
                </a:lnTo>
                <a:lnTo>
                  <a:pt x="1746" y="2630"/>
                </a:lnTo>
                <a:lnTo>
                  <a:pt x="1753" y="2637"/>
                </a:lnTo>
                <a:lnTo>
                  <a:pt x="1761" y="2646"/>
                </a:lnTo>
                <a:lnTo>
                  <a:pt x="1761" y="2652"/>
                </a:lnTo>
                <a:lnTo>
                  <a:pt x="1768" y="2659"/>
                </a:lnTo>
                <a:lnTo>
                  <a:pt x="1768" y="2668"/>
                </a:lnTo>
                <a:close/>
                <a:moveTo>
                  <a:pt x="1768" y="2076"/>
                </a:moveTo>
                <a:lnTo>
                  <a:pt x="1731" y="2069"/>
                </a:lnTo>
                <a:lnTo>
                  <a:pt x="1701" y="2053"/>
                </a:lnTo>
                <a:lnTo>
                  <a:pt x="1679" y="2046"/>
                </a:lnTo>
                <a:lnTo>
                  <a:pt x="1665" y="2040"/>
                </a:lnTo>
                <a:lnTo>
                  <a:pt x="1650" y="2040"/>
                </a:lnTo>
                <a:lnTo>
                  <a:pt x="1643" y="2033"/>
                </a:lnTo>
                <a:lnTo>
                  <a:pt x="1634" y="2033"/>
                </a:lnTo>
                <a:lnTo>
                  <a:pt x="1634" y="2024"/>
                </a:lnTo>
                <a:lnTo>
                  <a:pt x="1650" y="2024"/>
                </a:lnTo>
                <a:lnTo>
                  <a:pt x="1804" y="2076"/>
                </a:lnTo>
                <a:lnTo>
                  <a:pt x="1804" y="2084"/>
                </a:lnTo>
                <a:lnTo>
                  <a:pt x="1804" y="2091"/>
                </a:lnTo>
                <a:lnTo>
                  <a:pt x="1784" y="2084"/>
                </a:lnTo>
                <a:lnTo>
                  <a:pt x="1768" y="2076"/>
                </a:lnTo>
                <a:close/>
                <a:moveTo>
                  <a:pt x="1835" y="2180"/>
                </a:moveTo>
                <a:lnTo>
                  <a:pt x="1835" y="2187"/>
                </a:lnTo>
                <a:lnTo>
                  <a:pt x="1804" y="2187"/>
                </a:lnTo>
                <a:lnTo>
                  <a:pt x="1835" y="2180"/>
                </a:lnTo>
                <a:close/>
                <a:moveTo>
                  <a:pt x="1835" y="2585"/>
                </a:moveTo>
                <a:lnTo>
                  <a:pt x="1827" y="2579"/>
                </a:lnTo>
                <a:lnTo>
                  <a:pt x="1820" y="2579"/>
                </a:lnTo>
                <a:lnTo>
                  <a:pt x="1813" y="2572"/>
                </a:lnTo>
                <a:lnTo>
                  <a:pt x="1813" y="2563"/>
                </a:lnTo>
                <a:lnTo>
                  <a:pt x="1813" y="2549"/>
                </a:lnTo>
                <a:lnTo>
                  <a:pt x="1813" y="2541"/>
                </a:lnTo>
                <a:lnTo>
                  <a:pt x="1820" y="2534"/>
                </a:lnTo>
                <a:lnTo>
                  <a:pt x="1827" y="2534"/>
                </a:lnTo>
                <a:lnTo>
                  <a:pt x="1842" y="2534"/>
                </a:lnTo>
                <a:lnTo>
                  <a:pt x="1849" y="2534"/>
                </a:lnTo>
                <a:lnTo>
                  <a:pt x="1858" y="2541"/>
                </a:lnTo>
                <a:lnTo>
                  <a:pt x="1864" y="2549"/>
                </a:lnTo>
                <a:lnTo>
                  <a:pt x="1864" y="2556"/>
                </a:lnTo>
                <a:lnTo>
                  <a:pt x="1858" y="2563"/>
                </a:lnTo>
                <a:lnTo>
                  <a:pt x="1858" y="2572"/>
                </a:lnTo>
                <a:lnTo>
                  <a:pt x="1842" y="2585"/>
                </a:lnTo>
                <a:lnTo>
                  <a:pt x="1835" y="2585"/>
                </a:lnTo>
                <a:close/>
                <a:moveTo>
                  <a:pt x="1871" y="2646"/>
                </a:moveTo>
                <a:lnTo>
                  <a:pt x="1864" y="2646"/>
                </a:lnTo>
                <a:lnTo>
                  <a:pt x="1858" y="2637"/>
                </a:lnTo>
                <a:lnTo>
                  <a:pt x="1858" y="2630"/>
                </a:lnTo>
                <a:lnTo>
                  <a:pt x="1849" y="2615"/>
                </a:lnTo>
                <a:lnTo>
                  <a:pt x="1858" y="2623"/>
                </a:lnTo>
                <a:lnTo>
                  <a:pt x="1858" y="2630"/>
                </a:lnTo>
                <a:lnTo>
                  <a:pt x="1864" y="2630"/>
                </a:lnTo>
                <a:lnTo>
                  <a:pt x="1864" y="2637"/>
                </a:lnTo>
                <a:lnTo>
                  <a:pt x="1871" y="2637"/>
                </a:lnTo>
                <a:lnTo>
                  <a:pt x="1880" y="2646"/>
                </a:lnTo>
                <a:lnTo>
                  <a:pt x="1871" y="2646"/>
                </a:lnTo>
                <a:close/>
                <a:moveTo>
                  <a:pt x="1931" y="2637"/>
                </a:moveTo>
                <a:lnTo>
                  <a:pt x="1916" y="2637"/>
                </a:lnTo>
                <a:lnTo>
                  <a:pt x="1909" y="2646"/>
                </a:lnTo>
                <a:lnTo>
                  <a:pt x="1901" y="2646"/>
                </a:lnTo>
                <a:lnTo>
                  <a:pt x="1894" y="2646"/>
                </a:lnTo>
                <a:lnTo>
                  <a:pt x="1887" y="2637"/>
                </a:lnTo>
                <a:lnTo>
                  <a:pt x="1894" y="2637"/>
                </a:lnTo>
                <a:lnTo>
                  <a:pt x="1909" y="2630"/>
                </a:lnTo>
                <a:lnTo>
                  <a:pt x="1923" y="2630"/>
                </a:lnTo>
                <a:lnTo>
                  <a:pt x="1931" y="2630"/>
                </a:lnTo>
                <a:lnTo>
                  <a:pt x="1931" y="2623"/>
                </a:lnTo>
                <a:lnTo>
                  <a:pt x="1938" y="2630"/>
                </a:lnTo>
                <a:lnTo>
                  <a:pt x="1945" y="2630"/>
                </a:lnTo>
                <a:lnTo>
                  <a:pt x="1931" y="2637"/>
                </a:lnTo>
                <a:close/>
                <a:moveTo>
                  <a:pt x="1967" y="2630"/>
                </a:moveTo>
                <a:lnTo>
                  <a:pt x="1961" y="2630"/>
                </a:lnTo>
                <a:lnTo>
                  <a:pt x="1954" y="2630"/>
                </a:lnTo>
                <a:lnTo>
                  <a:pt x="1961" y="2623"/>
                </a:lnTo>
                <a:lnTo>
                  <a:pt x="1967" y="2623"/>
                </a:lnTo>
                <a:lnTo>
                  <a:pt x="1983" y="2623"/>
                </a:lnTo>
                <a:lnTo>
                  <a:pt x="1990" y="2623"/>
                </a:lnTo>
                <a:lnTo>
                  <a:pt x="1990" y="2630"/>
                </a:lnTo>
                <a:lnTo>
                  <a:pt x="1983" y="2630"/>
                </a:lnTo>
                <a:lnTo>
                  <a:pt x="1976" y="2630"/>
                </a:lnTo>
                <a:lnTo>
                  <a:pt x="1967" y="2630"/>
                </a:lnTo>
                <a:close/>
                <a:moveTo>
                  <a:pt x="2028" y="3051"/>
                </a:moveTo>
                <a:lnTo>
                  <a:pt x="2028" y="3059"/>
                </a:lnTo>
                <a:lnTo>
                  <a:pt x="2019" y="3066"/>
                </a:lnTo>
                <a:lnTo>
                  <a:pt x="2019" y="3073"/>
                </a:lnTo>
                <a:lnTo>
                  <a:pt x="2019" y="3082"/>
                </a:lnTo>
                <a:lnTo>
                  <a:pt x="2012" y="3088"/>
                </a:lnTo>
                <a:lnTo>
                  <a:pt x="2005" y="3088"/>
                </a:lnTo>
                <a:lnTo>
                  <a:pt x="1998" y="3088"/>
                </a:lnTo>
                <a:lnTo>
                  <a:pt x="1998" y="3082"/>
                </a:lnTo>
                <a:lnTo>
                  <a:pt x="1990" y="3082"/>
                </a:lnTo>
                <a:lnTo>
                  <a:pt x="1983" y="3082"/>
                </a:lnTo>
                <a:lnTo>
                  <a:pt x="1976" y="3082"/>
                </a:lnTo>
                <a:lnTo>
                  <a:pt x="1976" y="3073"/>
                </a:lnTo>
                <a:lnTo>
                  <a:pt x="1976" y="3066"/>
                </a:lnTo>
                <a:lnTo>
                  <a:pt x="1976" y="3059"/>
                </a:lnTo>
                <a:lnTo>
                  <a:pt x="1976" y="3051"/>
                </a:lnTo>
                <a:lnTo>
                  <a:pt x="1983" y="3051"/>
                </a:lnTo>
                <a:lnTo>
                  <a:pt x="1983" y="3044"/>
                </a:lnTo>
                <a:lnTo>
                  <a:pt x="1990" y="3044"/>
                </a:lnTo>
                <a:lnTo>
                  <a:pt x="1998" y="3044"/>
                </a:lnTo>
                <a:lnTo>
                  <a:pt x="1998" y="3037"/>
                </a:lnTo>
                <a:lnTo>
                  <a:pt x="1990" y="3037"/>
                </a:lnTo>
                <a:lnTo>
                  <a:pt x="1983" y="3037"/>
                </a:lnTo>
                <a:lnTo>
                  <a:pt x="1976" y="3028"/>
                </a:lnTo>
                <a:lnTo>
                  <a:pt x="1976" y="3022"/>
                </a:lnTo>
                <a:lnTo>
                  <a:pt x="1976" y="3015"/>
                </a:lnTo>
                <a:lnTo>
                  <a:pt x="1983" y="3015"/>
                </a:lnTo>
                <a:lnTo>
                  <a:pt x="1983" y="3008"/>
                </a:lnTo>
                <a:lnTo>
                  <a:pt x="1990" y="3008"/>
                </a:lnTo>
                <a:lnTo>
                  <a:pt x="1998" y="3015"/>
                </a:lnTo>
                <a:lnTo>
                  <a:pt x="1998" y="3022"/>
                </a:lnTo>
                <a:lnTo>
                  <a:pt x="2005" y="3037"/>
                </a:lnTo>
                <a:lnTo>
                  <a:pt x="2012" y="3037"/>
                </a:lnTo>
                <a:lnTo>
                  <a:pt x="2019" y="3044"/>
                </a:lnTo>
                <a:lnTo>
                  <a:pt x="2028" y="3044"/>
                </a:lnTo>
                <a:lnTo>
                  <a:pt x="2028" y="3051"/>
                </a:lnTo>
                <a:close/>
                <a:moveTo>
                  <a:pt x="2050" y="2594"/>
                </a:moveTo>
                <a:lnTo>
                  <a:pt x="2050" y="2601"/>
                </a:lnTo>
                <a:lnTo>
                  <a:pt x="2050" y="2608"/>
                </a:lnTo>
                <a:lnTo>
                  <a:pt x="2050" y="2615"/>
                </a:lnTo>
                <a:lnTo>
                  <a:pt x="2041" y="2615"/>
                </a:lnTo>
                <a:lnTo>
                  <a:pt x="2034" y="2615"/>
                </a:lnTo>
                <a:lnTo>
                  <a:pt x="2028" y="2615"/>
                </a:lnTo>
                <a:lnTo>
                  <a:pt x="2028" y="2608"/>
                </a:lnTo>
                <a:lnTo>
                  <a:pt x="2028" y="2601"/>
                </a:lnTo>
                <a:lnTo>
                  <a:pt x="2034" y="2601"/>
                </a:lnTo>
                <a:lnTo>
                  <a:pt x="2034" y="2594"/>
                </a:lnTo>
                <a:lnTo>
                  <a:pt x="2034" y="2585"/>
                </a:lnTo>
                <a:lnTo>
                  <a:pt x="2041" y="2585"/>
                </a:lnTo>
                <a:lnTo>
                  <a:pt x="2050" y="2585"/>
                </a:lnTo>
                <a:lnTo>
                  <a:pt x="2050" y="2594"/>
                </a:lnTo>
                <a:close/>
                <a:moveTo>
                  <a:pt x="2057" y="2615"/>
                </a:moveTo>
                <a:lnTo>
                  <a:pt x="2057" y="2608"/>
                </a:lnTo>
                <a:lnTo>
                  <a:pt x="2064" y="2608"/>
                </a:lnTo>
                <a:lnTo>
                  <a:pt x="2072" y="2608"/>
                </a:lnTo>
                <a:lnTo>
                  <a:pt x="2079" y="2608"/>
                </a:lnTo>
                <a:lnTo>
                  <a:pt x="2086" y="2615"/>
                </a:lnTo>
                <a:lnTo>
                  <a:pt x="2057" y="2615"/>
                </a:lnTo>
                <a:close/>
                <a:moveTo>
                  <a:pt x="2095" y="2062"/>
                </a:moveTo>
                <a:lnTo>
                  <a:pt x="2086" y="2053"/>
                </a:lnTo>
                <a:lnTo>
                  <a:pt x="2101" y="2062"/>
                </a:lnTo>
                <a:lnTo>
                  <a:pt x="2108" y="2053"/>
                </a:lnTo>
                <a:lnTo>
                  <a:pt x="2115" y="2053"/>
                </a:lnTo>
                <a:lnTo>
                  <a:pt x="2124" y="2053"/>
                </a:lnTo>
                <a:lnTo>
                  <a:pt x="2124" y="2062"/>
                </a:lnTo>
                <a:lnTo>
                  <a:pt x="2108" y="2062"/>
                </a:lnTo>
                <a:lnTo>
                  <a:pt x="2101" y="2062"/>
                </a:lnTo>
                <a:lnTo>
                  <a:pt x="2095" y="2062"/>
                </a:lnTo>
                <a:close/>
                <a:moveTo>
                  <a:pt x="2153" y="3044"/>
                </a:moveTo>
                <a:lnTo>
                  <a:pt x="2153" y="3051"/>
                </a:lnTo>
                <a:lnTo>
                  <a:pt x="2146" y="3051"/>
                </a:lnTo>
                <a:lnTo>
                  <a:pt x="2146" y="3059"/>
                </a:lnTo>
                <a:lnTo>
                  <a:pt x="2137" y="3059"/>
                </a:lnTo>
                <a:lnTo>
                  <a:pt x="2131" y="3059"/>
                </a:lnTo>
                <a:lnTo>
                  <a:pt x="2124" y="3059"/>
                </a:lnTo>
                <a:lnTo>
                  <a:pt x="2108" y="3059"/>
                </a:lnTo>
                <a:lnTo>
                  <a:pt x="2108" y="3044"/>
                </a:lnTo>
                <a:lnTo>
                  <a:pt x="2115" y="3037"/>
                </a:lnTo>
                <a:lnTo>
                  <a:pt x="2124" y="3037"/>
                </a:lnTo>
                <a:lnTo>
                  <a:pt x="2131" y="3028"/>
                </a:lnTo>
                <a:lnTo>
                  <a:pt x="2137" y="3028"/>
                </a:lnTo>
                <a:lnTo>
                  <a:pt x="2146" y="3028"/>
                </a:lnTo>
                <a:lnTo>
                  <a:pt x="2146" y="3037"/>
                </a:lnTo>
                <a:lnTo>
                  <a:pt x="2153" y="3037"/>
                </a:lnTo>
                <a:lnTo>
                  <a:pt x="2153" y="3044"/>
                </a:lnTo>
                <a:close/>
                <a:moveTo>
                  <a:pt x="2153" y="2572"/>
                </a:moveTo>
                <a:lnTo>
                  <a:pt x="2146" y="2572"/>
                </a:lnTo>
                <a:lnTo>
                  <a:pt x="2137" y="2572"/>
                </a:lnTo>
                <a:lnTo>
                  <a:pt x="2137" y="2579"/>
                </a:lnTo>
                <a:lnTo>
                  <a:pt x="2153" y="2585"/>
                </a:lnTo>
                <a:lnTo>
                  <a:pt x="2153" y="2594"/>
                </a:lnTo>
                <a:lnTo>
                  <a:pt x="2153" y="2601"/>
                </a:lnTo>
                <a:lnTo>
                  <a:pt x="2146" y="2608"/>
                </a:lnTo>
                <a:lnTo>
                  <a:pt x="2137" y="2608"/>
                </a:lnTo>
                <a:lnTo>
                  <a:pt x="2131" y="2608"/>
                </a:lnTo>
                <a:lnTo>
                  <a:pt x="2124" y="2601"/>
                </a:lnTo>
                <a:lnTo>
                  <a:pt x="2115" y="2594"/>
                </a:lnTo>
                <a:lnTo>
                  <a:pt x="2115" y="2585"/>
                </a:lnTo>
                <a:lnTo>
                  <a:pt x="2124" y="2585"/>
                </a:lnTo>
                <a:lnTo>
                  <a:pt x="2124" y="2579"/>
                </a:lnTo>
                <a:lnTo>
                  <a:pt x="2124" y="2572"/>
                </a:lnTo>
                <a:lnTo>
                  <a:pt x="2131" y="2572"/>
                </a:lnTo>
                <a:lnTo>
                  <a:pt x="2137" y="2563"/>
                </a:lnTo>
                <a:lnTo>
                  <a:pt x="2153" y="2563"/>
                </a:lnTo>
                <a:lnTo>
                  <a:pt x="2153" y="2572"/>
                </a:lnTo>
                <a:close/>
                <a:moveTo>
                  <a:pt x="2191" y="2172"/>
                </a:moveTo>
                <a:lnTo>
                  <a:pt x="2175" y="2172"/>
                </a:lnTo>
                <a:lnTo>
                  <a:pt x="2168" y="2172"/>
                </a:lnTo>
                <a:lnTo>
                  <a:pt x="2153" y="2165"/>
                </a:lnTo>
                <a:lnTo>
                  <a:pt x="2146" y="2172"/>
                </a:lnTo>
                <a:lnTo>
                  <a:pt x="2131" y="2172"/>
                </a:lnTo>
                <a:lnTo>
                  <a:pt x="2131" y="2165"/>
                </a:lnTo>
                <a:lnTo>
                  <a:pt x="2137" y="2165"/>
                </a:lnTo>
                <a:lnTo>
                  <a:pt x="2153" y="2165"/>
                </a:lnTo>
                <a:lnTo>
                  <a:pt x="2160" y="2165"/>
                </a:lnTo>
                <a:lnTo>
                  <a:pt x="2168" y="2165"/>
                </a:lnTo>
                <a:lnTo>
                  <a:pt x="2175" y="2165"/>
                </a:lnTo>
                <a:lnTo>
                  <a:pt x="2191" y="2158"/>
                </a:lnTo>
                <a:lnTo>
                  <a:pt x="2198" y="2158"/>
                </a:lnTo>
                <a:lnTo>
                  <a:pt x="2211" y="2158"/>
                </a:lnTo>
                <a:lnTo>
                  <a:pt x="2220" y="2158"/>
                </a:lnTo>
                <a:lnTo>
                  <a:pt x="2227" y="2158"/>
                </a:lnTo>
                <a:lnTo>
                  <a:pt x="2220" y="2165"/>
                </a:lnTo>
                <a:lnTo>
                  <a:pt x="2211" y="2172"/>
                </a:lnTo>
                <a:lnTo>
                  <a:pt x="2198" y="2172"/>
                </a:lnTo>
                <a:lnTo>
                  <a:pt x="2191" y="2172"/>
                </a:lnTo>
                <a:close/>
                <a:moveTo>
                  <a:pt x="2211" y="2033"/>
                </a:moveTo>
                <a:lnTo>
                  <a:pt x="2220" y="2024"/>
                </a:lnTo>
                <a:lnTo>
                  <a:pt x="2227" y="2024"/>
                </a:lnTo>
                <a:lnTo>
                  <a:pt x="2234" y="2024"/>
                </a:lnTo>
                <a:lnTo>
                  <a:pt x="2234" y="2033"/>
                </a:lnTo>
                <a:lnTo>
                  <a:pt x="2211" y="2033"/>
                </a:lnTo>
                <a:close/>
                <a:moveTo>
                  <a:pt x="2265" y="2585"/>
                </a:moveTo>
                <a:lnTo>
                  <a:pt x="2256" y="2585"/>
                </a:lnTo>
                <a:lnTo>
                  <a:pt x="2249" y="2585"/>
                </a:lnTo>
                <a:lnTo>
                  <a:pt x="2249" y="2594"/>
                </a:lnTo>
                <a:lnTo>
                  <a:pt x="2242" y="2594"/>
                </a:lnTo>
                <a:lnTo>
                  <a:pt x="2234" y="2594"/>
                </a:lnTo>
                <a:lnTo>
                  <a:pt x="2227" y="2594"/>
                </a:lnTo>
                <a:lnTo>
                  <a:pt x="2220" y="2585"/>
                </a:lnTo>
                <a:lnTo>
                  <a:pt x="2220" y="2579"/>
                </a:lnTo>
                <a:lnTo>
                  <a:pt x="2211" y="2572"/>
                </a:lnTo>
                <a:lnTo>
                  <a:pt x="2211" y="2563"/>
                </a:lnTo>
                <a:lnTo>
                  <a:pt x="2204" y="2563"/>
                </a:lnTo>
                <a:lnTo>
                  <a:pt x="2227" y="2556"/>
                </a:lnTo>
                <a:lnTo>
                  <a:pt x="2227" y="2572"/>
                </a:lnTo>
                <a:lnTo>
                  <a:pt x="2234" y="2572"/>
                </a:lnTo>
                <a:lnTo>
                  <a:pt x="2242" y="2579"/>
                </a:lnTo>
                <a:lnTo>
                  <a:pt x="2249" y="2572"/>
                </a:lnTo>
                <a:lnTo>
                  <a:pt x="2256" y="2572"/>
                </a:lnTo>
                <a:lnTo>
                  <a:pt x="2265" y="2579"/>
                </a:lnTo>
                <a:lnTo>
                  <a:pt x="2271" y="2585"/>
                </a:lnTo>
                <a:lnTo>
                  <a:pt x="2265" y="2585"/>
                </a:lnTo>
                <a:close/>
                <a:moveTo>
                  <a:pt x="2271" y="1973"/>
                </a:moveTo>
                <a:lnTo>
                  <a:pt x="2256" y="1973"/>
                </a:lnTo>
                <a:lnTo>
                  <a:pt x="2249" y="1973"/>
                </a:lnTo>
                <a:lnTo>
                  <a:pt x="2242" y="1966"/>
                </a:lnTo>
                <a:lnTo>
                  <a:pt x="2220" y="1957"/>
                </a:lnTo>
                <a:lnTo>
                  <a:pt x="2204" y="1950"/>
                </a:lnTo>
                <a:lnTo>
                  <a:pt x="2182" y="1943"/>
                </a:lnTo>
                <a:lnTo>
                  <a:pt x="2168" y="1937"/>
                </a:lnTo>
                <a:lnTo>
                  <a:pt x="2131" y="1921"/>
                </a:lnTo>
                <a:lnTo>
                  <a:pt x="2095" y="1906"/>
                </a:lnTo>
                <a:lnTo>
                  <a:pt x="2086" y="1899"/>
                </a:lnTo>
                <a:lnTo>
                  <a:pt x="2108" y="1899"/>
                </a:lnTo>
                <a:lnTo>
                  <a:pt x="2124" y="1906"/>
                </a:lnTo>
                <a:lnTo>
                  <a:pt x="2137" y="1914"/>
                </a:lnTo>
                <a:lnTo>
                  <a:pt x="2175" y="1928"/>
                </a:lnTo>
                <a:lnTo>
                  <a:pt x="2211" y="1937"/>
                </a:lnTo>
                <a:lnTo>
                  <a:pt x="2227" y="1943"/>
                </a:lnTo>
                <a:lnTo>
                  <a:pt x="2242" y="1950"/>
                </a:lnTo>
                <a:lnTo>
                  <a:pt x="2249" y="1950"/>
                </a:lnTo>
                <a:lnTo>
                  <a:pt x="2265" y="1957"/>
                </a:lnTo>
                <a:lnTo>
                  <a:pt x="2271" y="1966"/>
                </a:lnTo>
                <a:lnTo>
                  <a:pt x="2271" y="1973"/>
                </a:lnTo>
                <a:close/>
                <a:moveTo>
                  <a:pt x="2345" y="3051"/>
                </a:moveTo>
                <a:lnTo>
                  <a:pt x="2338" y="3051"/>
                </a:lnTo>
                <a:lnTo>
                  <a:pt x="2330" y="3051"/>
                </a:lnTo>
                <a:lnTo>
                  <a:pt x="2323" y="3051"/>
                </a:lnTo>
                <a:lnTo>
                  <a:pt x="2316" y="3051"/>
                </a:lnTo>
                <a:lnTo>
                  <a:pt x="2316" y="3044"/>
                </a:lnTo>
                <a:lnTo>
                  <a:pt x="2323" y="3037"/>
                </a:lnTo>
                <a:lnTo>
                  <a:pt x="2330" y="3037"/>
                </a:lnTo>
                <a:lnTo>
                  <a:pt x="2338" y="3037"/>
                </a:lnTo>
                <a:lnTo>
                  <a:pt x="2345" y="3044"/>
                </a:lnTo>
                <a:lnTo>
                  <a:pt x="2345" y="3051"/>
                </a:lnTo>
                <a:close/>
                <a:moveTo>
                  <a:pt x="2338" y="2572"/>
                </a:moveTo>
                <a:lnTo>
                  <a:pt x="2330" y="2579"/>
                </a:lnTo>
                <a:lnTo>
                  <a:pt x="2323" y="2579"/>
                </a:lnTo>
                <a:lnTo>
                  <a:pt x="2316" y="2585"/>
                </a:lnTo>
                <a:lnTo>
                  <a:pt x="2309" y="2585"/>
                </a:lnTo>
                <a:lnTo>
                  <a:pt x="2316" y="2579"/>
                </a:lnTo>
                <a:lnTo>
                  <a:pt x="2323" y="2572"/>
                </a:lnTo>
                <a:lnTo>
                  <a:pt x="2330" y="2572"/>
                </a:lnTo>
                <a:lnTo>
                  <a:pt x="2338" y="2563"/>
                </a:lnTo>
                <a:lnTo>
                  <a:pt x="2345" y="2563"/>
                </a:lnTo>
                <a:lnTo>
                  <a:pt x="2338" y="2572"/>
                </a:lnTo>
                <a:close/>
                <a:moveTo>
                  <a:pt x="2309" y="1966"/>
                </a:moveTo>
                <a:lnTo>
                  <a:pt x="2316" y="1957"/>
                </a:lnTo>
                <a:lnTo>
                  <a:pt x="2323" y="1957"/>
                </a:lnTo>
                <a:lnTo>
                  <a:pt x="2309" y="1966"/>
                </a:lnTo>
                <a:close/>
                <a:moveTo>
                  <a:pt x="2338" y="2010"/>
                </a:moveTo>
                <a:lnTo>
                  <a:pt x="2330" y="2010"/>
                </a:lnTo>
                <a:lnTo>
                  <a:pt x="2330" y="2002"/>
                </a:lnTo>
                <a:lnTo>
                  <a:pt x="2323" y="2002"/>
                </a:lnTo>
                <a:lnTo>
                  <a:pt x="2330" y="1995"/>
                </a:lnTo>
                <a:lnTo>
                  <a:pt x="2345" y="1995"/>
                </a:lnTo>
                <a:lnTo>
                  <a:pt x="2352" y="1988"/>
                </a:lnTo>
                <a:lnTo>
                  <a:pt x="2361" y="1988"/>
                </a:lnTo>
                <a:lnTo>
                  <a:pt x="2361" y="1995"/>
                </a:lnTo>
                <a:lnTo>
                  <a:pt x="2368" y="2010"/>
                </a:lnTo>
                <a:lnTo>
                  <a:pt x="2338" y="2010"/>
                </a:lnTo>
                <a:close/>
                <a:moveTo>
                  <a:pt x="2383" y="1928"/>
                </a:moveTo>
                <a:lnTo>
                  <a:pt x="2352" y="1928"/>
                </a:lnTo>
                <a:lnTo>
                  <a:pt x="2345" y="1921"/>
                </a:lnTo>
                <a:lnTo>
                  <a:pt x="2330" y="1921"/>
                </a:lnTo>
                <a:lnTo>
                  <a:pt x="2316" y="1914"/>
                </a:lnTo>
                <a:lnTo>
                  <a:pt x="2301" y="1906"/>
                </a:lnTo>
                <a:lnTo>
                  <a:pt x="2287" y="1899"/>
                </a:lnTo>
                <a:lnTo>
                  <a:pt x="2278" y="1892"/>
                </a:lnTo>
                <a:lnTo>
                  <a:pt x="2271" y="1883"/>
                </a:lnTo>
                <a:lnTo>
                  <a:pt x="2265" y="1883"/>
                </a:lnTo>
                <a:lnTo>
                  <a:pt x="2242" y="1876"/>
                </a:lnTo>
                <a:lnTo>
                  <a:pt x="2234" y="1876"/>
                </a:lnTo>
                <a:lnTo>
                  <a:pt x="2227" y="1876"/>
                </a:lnTo>
                <a:lnTo>
                  <a:pt x="2220" y="1870"/>
                </a:lnTo>
                <a:lnTo>
                  <a:pt x="2220" y="1863"/>
                </a:lnTo>
                <a:lnTo>
                  <a:pt x="2227" y="1863"/>
                </a:lnTo>
                <a:lnTo>
                  <a:pt x="2265" y="1876"/>
                </a:lnTo>
                <a:lnTo>
                  <a:pt x="2309" y="1899"/>
                </a:lnTo>
                <a:lnTo>
                  <a:pt x="2345" y="1914"/>
                </a:lnTo>
                <a:lnTo>
                  <a:pt x="2361" y="1914"/>
                </a:lnTo>
                <a:lnTo>
                  <a:pt x="2383" y="1921"/>
                </a:lnTo>
                <a:lnTo>
                  <a:pt x="2383" y="1928"/>
                </a:lnTo>
                <a:close/>
                <a:moveTo>
                  <a:pt x="2412" y="1854"/>
                </a:moveTo>
                <a:lnTo>
                  <a:pt x="2397" y="1854"/>
                </a:lnTo>
                <a:lnTo>
                  <a:pt x="2390" y="1847"/>
                </a:lnTo>
                <a:lnTo>
                  <a:pt x="2390" y="1840"/>
                </a:lnTo>
                <a:lnTo>
                  <a:pt x="2383" y="1840"/>
                </a:lnTo>
                <a:lnTo>
                  <a:pt x="2383" y="1832"/>
                </a:lnTo>
                <a:lnTo>
                  <a:pt x="2397" y="1840"/>
                </a:lnTo>
                <a:lnTo>
                  <a:pt x="2419" y="1840"/>
                </a:lnTo>
                <a:lnTo>
                  <a:pt x="2434" y="1847"/>
                </a:lnTo>
                <a:lnTo>
                  <a:pt x="2448" y="1854"/>
                </a:lnTo>
                <a:lnTo>
                  <a:pt x="2479" y="1863"/>
                </a:lnTo>
                <a:lnTo>
                  <a:pt x="2501" y="1870"/>
                </a:lnTo>
                <a:lnTo>
                  <a:pt x="2515" y="1876"/>
                </a:lnTo>
                <a:lnTo>
                  <a:pt x="2524" y="1892"/>
                </a:lnTo>
                <a:lnTo>
                  <a:pt x="2515" y="1892"/>
                </a:lnTo>
                <a:lnTo>
                  <a:pt x="2501" y="1883"/>
                </a:lnTo>
                <a:lnTo>
                  <a:pt x="2493" y="1883"/>
                </a:lnTo>
                <a:lnTo>
                  <a:pt x="2486" y="1883"/>
                </a:lnTo>
                <a:lnTo>
                  <a:pt x="2471" y="1876"/>
                </a:lnTo>
                <a:lnTo>
                  <a:pt x="2448" y="1870"/>
                </a:lnTo>
                <a:lnTo>
                  <a:pt x="2441" y="1870"/>
                </a:lnTo>
                <a:lnTo>
                  <a:pt x="2434" y="1863"/>
                </a:lnTo>
                <a:lnTo>
                  <a:pt x="2412" y="1854"/>
                </a:lnTo>
                <a:close/>
                <a:moveTo>
                  <a:pt x="2441" y="2106"/>
                </a:moveTo>
                <a:lnTo>
                  <a:pt x="2448" y="2106"/>
                </a:lnTo>
                <a:lnTo>
                  <a:pt x="2457" y="2113"/>
                </a:lnTo>
                <a:lnTo>
                  <a:pt x="2448" y="2113"/>
                </a:lnTo>
                <a:lnTo>
                  <a:pt x="2441" y="2113"/>
                </a:lnTo>
                <a:lnTo>
                  <a:pt x="2441" y="2106"/>
                </a:lnTo>
                <a:close/>
                <a:moveTo>
                  <a:pt x="2448" y="2541"/>
                </a:moveTo>
                <a:lnTo>
                  <a:pt x="2457" y="2541"/>
                </a:lnTo>
                <a:lnTo>
                  <a:pt x="2464" y="2549"/>
                </a:lnTo>
                <a:lnTo>
                  <a:pt x="2457" y="2549"/>
                </a:lnTo>
                <a:lnTo>
                  <a:pt x="2457" y="2556"/>
                </a:lnTo>
                <a:lnTo>
                  <a:pt x="2448" y="2556"/>
                </a:lnTo>
                <a:lnTo>
                  <a:pt x="2448" y="2541"/>
                </a:lnTo>
                <a:close/>
                <a:moveTo>
                  <a:pt x="2464" y="3073"/>
                </a:moveTo>
                <a:lnTo>
                  <a:pt x="2457" y="3073"/>
                </a:lnTo>
                <a:lnTo>
                  <a:pt x="2457" y="3066"/>
                </a:lnTo>
                <a:lnTo>
                  <a:pt x="2464" y="3066"/>
                </a:lnTo>
                <a:lnTo>
                  <a:pt x="2471" y="3073"/>
                </a:lnTo>
                <a:lnTo>
                  <a:pt x="2464" y="3073"/>
                </a:lnTo>
                <a:close/>
                <a:moveTo>
                  <a:pt x="2486" y="2594"/>
                </a:moveTo>
                <a:lnTo>
                  <a:pt x="2479" y="2601"/>
                </a:lnTo>
                <a:lnTo>
                  <a:pt x="2471" y="2601"/>
                </a:lnTo>
                <a:lnTo>
                  <a:pt x="2471" y="2594"/>
                </a:lnTo>
                <a:lnTo>
                  <a:pt x="2471" y="2585"/>
                </a:lnTo>
                <a:lnTo>
                  <a:pt x="2471" y="2579"/>
                </a:lnTo>
                <a:lnTo>
                  <a:pt x="2479" y="2572"/>
                </a:lnTo>
                <a:lnTo>
                  <a:pt x="2486" y="2572"/>
                </a:lnTo>
                <a:lnTo>
                  <a:pt x="2493" y="2585"/>
                </a:lnTo>
                <a:lnTo>
                  <a:pt x="2486" y="2594"/>
                </a:lnTo>
                <a:close/>
                <a:moveTo>
                  <a:pt x="2479" y="1966"/>
                </a:moveTo>
                <a:lnTo>
                  <a:pt x="2471" y="1966"/>
                </a:lnTo>
                <a:lnTo>
                  <a:pt x="2464" y="1966"/>
                </a:lnTo>
                <a:lnTo>
                  <a:pt x="2457" y="1966"/>
                </a:lnTo>
                <a:lnTo>
                  <a:pt x="2448" y="1957"/>
                </a:lnTo>
                <a:lnTo>
                  <a:pt x="2457" y="1957"/>
                </a:lnTo>
                <a:lnTo>
                  <a:pt x="2464" y="1950"/>
                </a:lnTo>
                <a:lnTo>
                  <a:pt x="2479" y="1943"/>
                </a:lnTo>
                <a:lnTo>
                  <a:pt x="2486" y="1943"/>
                </a:lnTo>
                <a:lnTo>
                  <a:pt x="2493" y="1943"/>
                </a:lnTo>
                <a:lnTo>
                  <a:pt x="2501" y="1943"/>
                </a:lnTo>
                <a:lnTo>
                  <a:pt x="2515" y="1950"/>
                </a:lnTo>
                <a:lnTo>
                  <a:pt x="2524" y="1957"/>
                </a:lnTo>
                <a:lnTo>
                  <a:pt x="2524" y="1966"/>
                </a:lnTo>
                <a:lnTo>
                  <a:pt x="2501" y="1966"/>
                </a:lnTo>
                <a:lnTo>
                  <a:pt x="2479" y="1966"/>
                </a:lnTo>
                <a:close/>
                <a:moveTo>
                  <a:pt x="2524" y="2585"/>
                </a:moveTo>
                <a:lnTo>
                  <a:pt x="2524" y="2579"/>
                </a:lnTo>
                <a:lnTo>
                  <a:pt x="2531" y="2579"/>
                </a:lnTo>
                <a:lnTo>
                  <a:pt x="2524" y="2585"/>
                </a:lnTo>
                <a:close/>
                <a:moveTo>
                  <a:pt x="2524" y="2091"/>
                </a:moveTo>
                <a:lnTo>
                  <a:pt x="2524" y="2084"/>
                </a:lnTo>
                <a:lnTo>
                  <a:pt x="2531" y="2084"/>
                </a:lnTo>
                <a:lnTo>
                  <a:pt x="2537" y="2084"/>
                </a:lnTo>
                <a:lnTo>
                  <a:pt x="2524" y="2091"/>
                </a:lnTo>
                <a:close/>
                <a:moveTo>
                  <a:pt x="2567" y="2342"/>
                </a:moveTo>
                <a:lnTo>
                  <a:pt x="2560" y="2342"/>
                </a:lnTo>
                <a:lnTo>
                  <a:pt x="2553" y="2342"/>
                </a:lnTo>
                <a:lnTo>
                  <a:pt x="2553" y="2335"/>
                </a:lnTo>
                <a:lnTo>
                  <a:pt x="2560" y="2335"/>
                </a:lnTo>
                <a:lnTo>
                  <a:pt x="2567" y="2335"/>
                </a:lnTo>
                <a:lnTo>
                  <a:pt x="2567" y="2342"/>
                </a:lnTo>
                <a:close/>
                <a:moveTo>
                  <a:pt x="2604" y="2579"/>
                </a:moveTo>
                <a:lnTo>
                  <a:pt x="2598" y="2579"/>
                </a:lnTo>
                <a:lnTo>
                  <a:pt x="2598" y="2572"/>
                </a:lnTo>
                <a:lnTo>
                  <a:pt x="2604" y="2572"/>
                </a:lnTo>
                <a:lnTo>
                  <a:pt x="2604" y="2579"/>
                </a:lnTo>
                <a:close/>
                <a:moveTo>
                  <a:pt x="2604" y="2379"/>
                </a:moveTo>
                <a:lnTo>
                  <a:pt x="2589" y="2371"/>
                </a:lnTo>
                <a:lnTo>
                  <a:pt x="2582" y="2364"/>
                </a:lnTo>
                <a:lnTo>
                  <a:pt x="2589" y="2364"/>
                </a:lnTo>
                <a:lnTo>
                  <a:pt x="2589" y="2371"/>
                </a:lnTo>
                <a:lnTo>
                  <a:pt x="2598" y="2371"/>
                </a:lnTo>
                <a:lnTo>
                  <a:pt x="2604" y="2371"/>
                </a:lnTo>
                <a:lnTo>
                  <a:pt x="2604" y="2379"/>
                </a:lnTo>
                <a:close/>
                <a:moveTo>
                  <a:pt x="2641" y="2431"/>
                </a:moveTo>
                <a:lnTo>
                  <a:pt x="2634" y="2431"/>
                </a:lnTo>
                <a:lnTo>
                  <a:pt x="2634" y="2424"/>
                </a:lnTo>
                <a:lnTo>
                  <a:pt x="2627" y="2424"/>
                </a:lnTo>
                <a:lnTo>
                  <a:pt x="2627" y="2416"/>
                </a:lnTo>
                <a:lnTo>
                  <a:pt x="2634" y="2424"/>
                </a:lnTo>
                <a:lnTo>
                  <a:pt x="2641" y="2424"/>
                </a:lnTo>
                <a:lnTo>
                  <a:pt x="2641" y="2431"/>
                </a:lnTo>
                <a:close/>
                <a:moveTo>
                  <a:pt x="2627" y="1847"/>
                </a:moveTo>
                <a:lnTo>
                  <a:pt x="2611" y="1840"/>
                </a:lnTo>
                <a:lnTo>
                  <a:pt x="2567" y="1832"/>
                </a:lnTo>
                <a:lnTo>
                  <a:pt x="2531" y="1818"/>
                </a:lnTo>
                <a:lnTo>
                  <a:pt x="2493" y="1803"/>
                </a:lnTo>
                <a:lnTo>
                  <a:pt x="2486" y="1796"/>
                </a:lnTo>
                <a:lnTo>
                  <a:pt x="2479" y="1789"/>
                </a:lnTo>
                <a:lnTo>
                  <a:pt x="2464" y="1789"/>
                </a:lnTo>
                <a:lnTo>
                  <a:pt x="2457" y="1780"/>
                </a:lnTo>
                <a:lnTo>
                  <a:pt x="2434" y="1773"/>
                </a:lnTo>
                <a:lnTo>
                  <a:pt x="2426" y="1767"/>
                </a:lnTo>
                <a:lnTo>
                  <a:pt x="2412" y="1767"/>
                </a:lnTo>
                <a:lnTo>
                  <a:pt x="2419" y="1758"/>
                </a:lnTo>
                <a:lnTo>
                  <a:pt x="2426" y="1758"/>
                </a:lnTo>
                <a:lnTo>
                  <a:pt x="2434" y="1767"/>
                </a:lnTo>
                <a:lnTo>
                  <a:pt x="2441" y="1767"/>
                </a:lnTo>
                <a:lnTo>
                  <a:pt x="2457" y="1773"/>
                </a:lnTo>
                <a:lnTo>
                  <a:pt x="2464" y="1780"/>
                </a:lnTo>
                <a:lnTo>
                  <a:pt x="2479" y="1780"/>
                </a:lnTo>
                <a:lnTo>
                  <a:pt x="2493" y="1789"/>
                </a:lnTo>
                <a:lnTo>
                  <a:pt x="2501" y="1789"/>
                </a:lnTo>
                <a:lnTo>
                  <a:pt x="2515" y="1796"/>
                </a:lnTo>
                <a:lnTo>
                  <a:pt x="2537" y="1803"/>
                </a:lnTo>
                <a:lnTo>
                  <a:pt x="2560" y="1809"/>
                </a:lnTo>
                <a:lnTo>
                  <a:pt x="2604" y="1825"/>
                </a:lnTo>
                <a:lnTo>
                  <a:pt x="2627" y="1840"/>
                </a:lnTo>
                <a:lnTo>
                  <a:pt x="2649" y="1847"/>
                </a:lnTo>
                <a:lnTo>
                  <a:pt x="2649" y="1854"/>
                </a:lnTo>
                <a:lnTo>
                  <a:pt x="2627" y="1847"/>
                </a:lnTo>
                <a:close/>
                <a:moveTo>
                  <a:pt x="2656" y="2313"/>
                </a:moveTo>
                <a:lnTo>
                  <a:pt x="2656" y="2328"/>
                </a:lnTo>
                <a:lnTo>
                  <a:pt x="2649" y="2328"/>
                </a:lnTo>
                <a:lnTo>
                  <a:pt x="2649" y="2313"/>
                </a:lnTo>
                <a:lnTo>
                  <a:pt x="2656" y="2313"/>
                </a:lnTo>
                <a:close/>
                <a:moveTo>
                  <a:pt x="2678" y="2482"/>
                </a:moveTo>
                <a:lnTo>
                  <a:pt x="2678" y="2489"/>
                </a:lnTo>
                <a:lnTo>
                  <a:pt x="2671" y="2489"/>
                </a:lnTo>
                <a:lnTo>
                  <a:pt x="2663" y="2489"/>
                </a:lnTo>
                <a:lnTo>
                  <a:pt x="2656" y="2482"/>
                </a:lnTo>
                <a:lnTo>
                  <a:pt x="2656" y="2476"/>
                </a:lnTo>
                <a:lnTo>
                  <a:pt x="2656" y="2460"/>
                </a:lnTo>
                <a:lnTo>
                  <a:pt x="2649" y="2453"/>
                </a:lnTo>
                <a:lnTo>
                  <a:pt x="2656" y="2453"/>
                </a:lnTo>
                <a:lnTo>
                  <a:pt x="2663" y="2453"/>
                </a:lnTo>
                <a:lnTo>
                  <a:pt x="2663" y="2460"/>
                </a:lnTo>
                <a:lnTo>
                  <a:pt x="2671" y="2476"/>
                </a:lnTo>
                <a:lnTo>
                  <a:pt x="2678" y="2476"/>
                </a:lnTo>
                <a:lnTo>
                  <a:pt x="2678" y="2482"/>
                </a:lnTo>
                <a:close/>
                <a:moveTo>
                  <a:pt x="2707" y="2534"/>
                </a:moveTo>
                <a:lnTo>
                  <a:pt x="2701" y="2534"/>
                </a:lnTo>
                <a:lnTo>
                  <a:pt x="2694" y="2534"/>
                </a:lnTo>
                <a:lnTo>
                  <a:pt x="2694" y="2541"/>
                </a:lnTo>
                <a:lnTo>
                  <a:pt x="2685" y="2541"/>
                </a:lnTo>
                <a:lnTo>
                  <a:pt x="2685" y="2512"/>
                </a:lnTo>
                <a:lnTo>
                  <a:pt x="2694" y="2512"/>
                </a:lnTo>
                <a:lnTo>
                  <a:pt x="2701" y="2512"/>
                </a:lnTo>
                <a:lnTo>
                  <a:pt x="2701" y="2520"/>
                </a:lnTo>
                <a:lnTo>
                  <a:pt x="2707" y="2527"/>
                </a:lnTo>
                <a:lnTo>
                  <a:pt x="2707" y="2534"/>
                </a:lnTo>
                <a:close/>
                <a:moveTo>
                  <a:pt x="2797" y="1809"/>
                </a:moveTo>
                <a:lnTo>
                  <a:pt x="2790" y="1809"/>
                </a:lnTo>
                <a:lnTo>
                  <a:pt x="2781" y="1809"/>
                </a:lnTo>
                <a:lnTo>
                  <a:pt x="2671" y="1773"/>
                </a:lnTo>
                <a:lnTo>
                  <a:pt x="2656" y="1767"/>
                </a:lnTo>
                <a:lnTo>
                  <a:pt x="2634" y="1751"/>
                </a:lnTo>
                <a:lnTo>
                  <a:pt x="2627" y="1751"/>
                </a:lnTo>
                <a:lnTo>
                  <a:pt x="2620" y="1744"/>
                </a:lnTo>
                <a:lnTo>
                  <a:pt x="2611" y="1736"/>
                </a:lnTo>
                <a:lnTo>
                  <a:pt x="2604" y="1729"/>
                </a:lnTo>
                <a:lnTo>
                  <a:pt x="2634" y="1722"/>
                </a:lnTo>
                <a:lnTo>
                  <a:pt x="2656" y="1736"/>
                </a:lnTo>
                <a:lnTo>
                  <a:pt x="2678" y="1744"/>
                </a:lnTo>
                <a:lnTo>
                  <a:pt x="2730" y="1767"/>
                </a:lnTo>
                <a:lnTo>
                  <a:pt x="2745" y="1773"/>
                </a:lnTo>
                <a:lnTo>
                  <a:pt x="2768" y="1780"/>
                </a:lnTo>
                <a:lnTo>
                  <a:pt x="2781" y="1789"/>
                </a:lnTo>
                <a:lnTo>
                  <a:pt x="2790" y="1796"/>
                </a:lnTo>
                <a:lnTo>
                  <a:pt x="2797" y="1803"/>
                </a:lnTo>
                <a:lnTo>
                  <a:pt x="2804" y="1809"/>
                </a:lnTo>
                <a:lnTo>
                  <a:pt x="2797" y="1809"/>
                </a:lnTo>
                <a:close/>
                <a:moveTo>
                  <a:pt x="2826" y="1706"/>
                </a:moveTo>
                <a:lnTo>
                  <a:pt x="2804" y="1700"/>
                </a:lnTo>
                <a:lnTo>
                  <a:pt x="2781" y="1693"/>
                </a:lnTo>
                <a:lnTo>
                  <a:pt x="2790" y="1684"/>
                </a:lnTo>
                <a:lnTo>
                  <a:pt x="2790" y="1677"/>
                </a:lnTo>
                <a:lnTo>
                  <a:pt x="2790" y="1670"/>
                </a:lnTo>
                <a:lnTo>
                  <a:pt x="2781" y="1662"/>
                </a:lnTo>
                <a:lnTo>
                  <a:pt x="2774" y="1655"/>
                </a:lnTo>
                <a:lnTo>
                  <a:pt x="2797" y="1662"/>
                </a:lnTo>
                <a:lnTo>
                  <a:pt x="2819" y="1677"/>
                </a:lnTo>
                <a:lnTo>
                  <a:pt x="2864" y="1700"/>
                </a:lnTo>
                <a:lnTo>
                  <a:pt x="2908" y="1729"/>
                </a:lnTo>
                <a:lnTo>
                  <a:pt x="2944" y="1751"/>
                </a:lnTo>
                <a:lnTo>
                  <a:pt x="2951" y="1767"/>
                </a:lnTo>
                <a:lnTo>
                  <a:pt x="2931" y="1767"/>
                </a:lnTo>
                <a:lnTo>
                  <a:pt x="2893" y="1751"/>
                </a:lnTo>
                <a:lnTo>
                  <a:pt x="2855" y="1729"/>
                </a:lnTo>
                <a:lnTo>
                  <a:pt x="2826" y="1706"/>
                </a:lnTo>
                <a:close/>
                <a:moveTo>
                  <a:pt x="2922" y="2512"/>
                </a:moveTo>
                <a:lnTo>
                  <a:pt x="2922" y="2520"/>
                </a:lnTo>
                <a:lnTo>
                  <a:pt x="2915" y="2520"/>
                </a:lnTo>
                <a:lnTo>
                  <a:pt x="2915" y="2512"/>
                </a:lnTo>
                <a:lnTo>
                  <a:pt x="2922" y="2512"/>
                </a:lnTo>
                <a:close/>
                <a:moveTo>
                  <a:pt x="2908" y="1840"/>
                </a:moveTo>
                <a:lnTo>
                  <a:pt x="2893" y="1840"/>
                </a:lnTo>
                <a:lnTo>
                  <a:pt x="2900" y="1832"/>
                </a:lnTo>
                <a:lnTo>
                  <a:pt x="2908" y="1840"/>
                </a:lnTo>
                <a:close/>
                <a:moveTo>
                  <a:pt x="2848" y="2498"/>
                </a:moveTo>
                <a:lnTo>
                  <a:pt x="2841" y="2498"/>
                </a:lnTo>
                <a:lnTo>
                  <a:pt x="2841" y="2489"/>
                </a:lnTo>
                <a:lnTo>
                  <a:pt x="2848" y="2489"/>
                </a:lnTo>
                <a:lnTo>
                  <a:pt x="2848" y="2498"/>
                </a:lnTo>
                <a:close/>
                <a:moveTo>
                  <a:pt x="3810" y="2424"/>
                </a:moveTo>
                <a:lnTo>
                  <a:pt x="3677" y="2445"/>
                </a:lnTo>
                <a:lnTo>
                  <a:pt x="3552" y="2467"/>
                </a:lnTo>
                <a:lnTo>
                  <a:pt x="3485" y="2476"/>
                </a:lnTo>
                <a:lnTo>
                  <a:pt x="3418" y="2489"/>
                </a:lnTo>
                <a:lnTo>
                  <a:pt x="3277" y="2512"/>
                </a:lnTo>
                <a:lnTo>
                  <a:pt x="3137" y="2527"/>
                </a:lnTo>
                <a:lnTo>
                  <a:pt x="3070" y="2541"/>
                </a:lnTo>
                <a:lnTo>
                  <a:pt x="2996" y="2549"/>
                </a:lnTo>
                <a:lnTo>
                  <a:pt x="2922" y="2556"/>
                </a:lnTo>
                <a:lnTo>
                  <a:pt x="2855" y="2563"/>
                </a:lnTo>
                <a:lnTo>
                  <a:pt x="2855" y="2556"/>
                </a:lnTo>
                <a:lnTo>
                  <a:pt x="2864" y="2556"/>
                </a:lnTo>
                <a:lnTo>
                  <a:pt x="2871" y="2556"/>
                </a:lnTo>
                <a:lnTo>
                  <a:pt x="2877" y="2556"/>
                </a:lnTo>
                <a:lnTo>
                  <a:pt x="2886" y="2556"/>
                </a:lnTo>
                <a:lnTo>
                  <a:pt x="2967" y="2541"/>
                </a:lnTo>
                <a:lnTo>
                  <a:pt x="3041" y="2527"/>
                </a:lnTo>
                <a:lnTo>
                  <a:pt x="3204" y="2505"/>
                </a:lnTo>
                <a:lnTo>
                  <a:pt x="3255" y="2498"/>
                </a:lnTo>
                <a:lnTo>
                  <a:pt x="3307" y="2489"/>
                </a:lnTo>
                <a:lnTo>
                  <a:pt x="3367" y="2482"/>
                </a:lnTo>
                <a:lnTo>
                  <a:pt x="3425" y="2476"/>
                </a:lnTo>
                <a:lnTo>
                  <a:pt x="3530" y="2460"/>
                </a:lnTo>
                <a:lnTo>
                  <a:pt x="3588" y="2445"/>
                </a:lnTo>
                <a:lnTo>
                  <a:pt x="3640" y="2445"/>
                </a:lnTo>
                <a:lnTo>
                  <a:pt x="3648" y="2445"/>
                </a:lnTo>
                <a:lnTo>
                  <a:pt x="3655" y="2438"/>
                </a:lnTo>
                <a:lnTo>
                  <a:pt x="3655" y="2431"/>
                </a:lnTo>
                <a:lnTo>
                  <a:pt x="3662" y="2431"/>
                </a:lnTo>
                <a:lnTo>
                  <a:pt x="3662" y="2424"/>
                </a:lnTo>
                <a:lnTo>
                  <a:pt x="3671" y="2424"/>
                </a:lnTo>
                <a:lnTo>
                  <a:pt x="3671" y="2416"/>
                </a:lnTo>
                <a:lnTo>
                  <a:pt x="3671" y="2409"/>
                </a:lnTo>
                <a:lnTo>
                  <a:pt x="3671" y="2402"/>
                </a:lnTo>
                <a:lnTo>
                  <a:pt x="3662" y="2402"/>
                </a:lnTo>
                <a:lnTo>
                  <a:pt x="3662" y="2393"/>
                </a:lnTo>
                <a:lnTo>
                  <a:pt x="3662" y="2386"/>
                </a:lnTo>
                <a:lnTo>
                  <a:pt x="3662" y="2379"/>
                </a:lnTo>
                <a:lnTo>
                  <a:pt x="3662" y="2371"/>
                </a:lnTo>
                <a:lnTo>
                  <a:pt x="3662" y="2364"/>
                </a:lnTo>
                <a:lnTo>
                  <a:pt x="3662" y="2357"/>
                </a:lnTo>
                <a:lnTo>
                  <a:pt x="3655" y="2350"/>
                </a:lnTo>
                <a:lnTo>
                  <a:pt x="3655" y="2342"/>
                </a:lnTo>
                <a:lnTo>
                  <a:pt x="3655" y="2335"/>
                </a:lnTo>
                <a:lnTo>
                  <a:pt x="3655" y="2328"/>
                </a:lnTo>
                <a:lnTo>
                  <a:pt x="3662" y="2328"/>
                </a:lnTo>
                <a:lnTo>
                  <a:pt x="3662" y="2319"/>
                </a:lnTo>
                <a:lnTo>
                  <a:pt x="3662" y="2313"/>
                </a:lnTo>
                <a:lnTo>
                  <a:pt x="3655" y="2306"/>
                </a:lnTo>
                <a:lnTo>
                  <a:pt x="3648" y="2306"/>
                </a:lnTo>
                <a:lnTo>
                  <a:pt x="3640" y="2313"/>
                </a:lnTo>
                <a:lnTo>
                  <a:pt x="3633" y="2313"/>
                </a:lnTo>
                <a:lnTo>
                  <a:pt x="3626" y="2313"/>
                </a:lnTo>
                <a:lnTo>
                  <a:pt x="3633" y="2306"/>
                </a:lnTo>
                <a:lnTo>
                  <a:pt x="3648" y="2297"/>
                </a:lnTo>
                <a:lnTo>
                  <a:pt x="3662" y="2297"/>
                </a:lnTo>
                <a:lnTo>
                  <a:pt x="3671" y="2297"/>
                </a:lnTo>
                <a:lnTo>
                  <a:pt x="3671" y="2306"/>
                </a:lnTo>
                <a:lnTo>
                  <a:pt x="3677" y="2313"/>
                </a:lnTo>
                <a:lnTo>
                  <a:pt x="3677" y="2328"/>
                </a:lnTo>
                <a:lnTo>
                  <a:pt x="3677" y="2357"/>
                </a:lnTo>
                <a:lnTo>
                  <a:pt x="3677" y="2371"/>
                </a:lnTo>
                <a:lnTo>
                  <a:pt x="3677" y="2386"/>
                </a:lnTo>
                <a:lnTo>
                  <a:pt x="3677" y="2393"/>
                </a:lnTo>
                <a:lnTo>
                  <a:pt x="3684" y="2402"/>
                </a:lnTo>
                <a:lnTo>
                  <a:pt x="3684" y="2409"/>
                </a:lnTo>
                <a:lnTo>
                  <a:pt x="3691" y="2416"/>
                </a:lnTo>
                <a:lnTo>
                  <a:pt x="3677" y="2424"/>
                </a:lnTo>
                <a:lnTo>
                  <a:pt x="3684" y="2431"/>
                </a:lnTo>
                <a:lnTo>
                  <a:pt x="3691" y="2431"/>
                </a:lnTo>
                <a:lnTo>
                  <a:pt x="3700" y="2431"/>
                </a:lnTo>
                <a:lnTo>
                  <a:pt x="3707" y="2431"/>
                </a:lnTo>
                <a:lnTo>
                  <a:pt x="3744" y="2424"/>
                </a:lnTo>
                <a:lnTo>
                  <a:pt x="3780" y="2416"/>
                </a:lnTo>
                <a:lnTo>
                  <a:pt x="3810" y="2409"/>
                </a:lnTo>
                <a:lnTo>
                  <a:pt x="3847" y="2402"/>
                </a:lnTo>
                <a:lnTo>
                  <a:pt x="3854" y="2402"/>
                </a:lnTo>
                <a:lnTo>
                  <a:pt x="3863" y="2402"/>
                </a:lnTo>
                <a:lnTo>
                  <a:pt x="3885" y="2402"/>
                </a:lnTo>
                <a:lnTo>
                  <a:pt x="3892" y="2402"/>
                </a:lnTo>
                <a:lnTo>
                  <a:pt x="3899" y="2402"/>
                </a:lnTo>
                <a:lnTo>
                  <a:pt x="3899" y="2393"/>
                </a:lnTo>
                <a:lnTo>
                  <a:pt x="3899" y="2386"/>
                </a:lnTo>
                <a:lnTo>
                  <a:pt x="3906" y="2393"/>
                </a:lnTo>
                <a:lnTo>
                  <a:pt x="3906" y="2402"/>
                </a:lnTo>
                <a:lnTo>
                  <a:pt x="3914" y="2402"/>
                </a:lnTo>
                <a:lnTo>
                  <a:pt x="3928" y="2402"/>
                </a:lnTo>
                <a:lnTo>
                  <a:pt x="3937" y="2402"/>
                </a:lnTo>
                <a:lnTo>
                  <a:pt x="3810" y="2424"/>
                </a:lnTo>
                <a:close/>
                <a:moveTo>
                  <a:pt x="3640" y="2416"/>
                </a:moveTo>
                <a:lnTo>
                  <a:pt x="3640" y="2409"/>
                </a:lnTo>
                <a:lnTo>
                  <a:pt x="3648" y="2416"/>
                </a:lnTo>
                <a:lnTo>
                  <a:pt x="3640" y="2416"/>
                </a:lnTo>
                <a:close/>
                <a:moveTo>
                  <a:pt x="3758" y="2335"/>
                </a:moveTo>
                <a:lnTo>
                  <a:pt x="3758" y="2328"/>
                </a:lnTo>
                <a:lnTo>
                  <a:pt x="3758" y="2319"/>
                </a:lnTo>
                <a:lnTo>
                  <a:pt x="3767" y="2319"/>
                </a:lnTo>
                <a:lnTo>
                  <a:pt x="3774" y="2319"/>
                </a:lnTo>
                <a:lnTo>
                  <a:pt x="3780" y="2328"/>
                </a:lnTo>
                <a:lnTo>
                  <a:pt x="3780" y="2335"/>
                </a:lnTo>
                <a:lnTo>
                  <a:pt x="3767" y="2335"/>
                </a:lnTo>
                <a:lnTo>
                  <a:pt x="3758" y="2335"/>
                </a:lnTo>
                <a:close/>
                <a:moveTo>
                  <a:pt x="3818" y="2283"/>
                </a:moveTo>
                <a:lnTo>
                  <a:pt x="3818" y="2276"/>
                </a:lnTo>
                <a:lnTo>
                  <a:pt x="3825" y="2276"/>
                </a:lnTo>
                <a:lnTo>
                  <a:pt x="3832" y="2276"/>
                </a:lnTo>
                <a:lnTo>
                  <a:pt x="3832" y="2283"/>
                </a:lnTo>
                <a:lnTo>
                  <a:pt x="3832" y="2290"/>
                </a:lnTo>
                <a:lnTo>
                  <a:pt x="3825" y="2290"/>
                </a:lnTo>
                <a:lnTo>
                  <a:pt x="3818" y="2283"/>
                </a:lnTo>
                <a:close/>
                <a:moveTo>
                  <a:pt x="3877" y="2328"/>
                </a:moveTo>
                <a:lnTo>
                  <a:pt x="3885" y="2328"/>
                </a:lnTo>
                <a:lnTo>
                  <a:pt x="3885" y="2342"/>
                </a:lnTo>
                <a:lnTo>
                  <a:pt x="3877" y="2328"/>
                </a:lnTo>
                <a:close/>
                <a:moveTo>
                  <a:pt x="4033" y="2239"/>
                </a:moveTo>
                <a:lnTo>
                  <a:pt x="4033" y="2268"/>
                </a:lnTo>
                <a:lnTo>
                  <a:pt x="4024" y="2268"/>
                </a:lnTo>
                <a:lnTo>
                  <a:pt x="4024" y="2276"/>
                </a:lnTo>
                <a:lnTo>
                  <a:pt x="4024" y="2283"/>
                </a:lnTo>
                <a:lnTo>
                  <a:pt x="4024" y="2290"/>
                </a:lnTo>
                <a:lnTo>
                  <a:pt x="4024" y="2297"/>
                </a:lnTo>
                <a:lnTo>
                  <a:pt x="4033" y="2313"/>
                </a:lnTo>
                <a:lnTo>
                  <a:pt x="4033" y="2319"/>
                </a:lnTo>
                <a:lnTo>
                  <a:pt x="4033" y="2328"/>
                </a:lnTo>
                <a:lnTo>
                  <a:pt x="4033" y="2335"/>
                </a:lnTo>
                <a:lnTo>
                  <a:pt x="4033" y="2342"/>
                </a:lnTo>
                <a:lnTo>
                  <a:pt x="4024" y="2335"/>
                </a:lnTo>
                <a:lnTo>
                  <a:pt x="4017" y="2335"/>
                </a:lnTo>
                <a:lnTo>
                  <a:pt x="4011" y="2335"/>
                </a:lnTo>
                <a:lnTo>
                  <a:pt x="4004" y="2335"/>
                </a:lnTo>
                <a:lnTo>
                  <a:pt x="3981" y="2335"/>
                </a:lnTo>
                <a:lnTo>
                  <a:pt x="3966" y="2335"/>
                </a:lnTo>
                <a:lnTo>
                  <a:pt x="3973" y="2328"/>
                </a:lnTo>
                <a:lnTo>
                  <a:pt x="3966" y="2328"/>
                </a:lnTo>
                <a:lnTo>
                  <a:pt x="3966" y="2319"/>
                </a:lnTo>
                <a:lnTo>
                  <a:pt x="3959" y="2313"/>
                </a:lnTo>
                <a:lnTo>
                  <a:pt x="3950" y="2297"/>
                </a:lnTo>
                <a:lnTo>
                  <a:pt x="3944" y="2290"/>
                </a:lnTo>
                <a:lnTo>
                  <a:pt x="3944" y="2283"/>
                </a:lnTo>
                <a:lnTo>
                  <a:pt x="3944" y="2276"/>
                </a:lnTo>
                <a:lnTo>
                  <a:pt x="3937" y="2261"/>
                </a:lnTo>
                <a:lnTo>
                  <a:pt x="3937" y="2246"/>
                </a:lnTo>
                <a:lnTo>
                  <a:pt x="3928" y="2239"/>
                </a:lnTo>
                <a:lnTo>
                  <a:pt x="3928" y="2232"/>
                </a:lnTo>
                <a:lnTo>
                  <a:pt x="3921" y="2223"/>
                </a:lnTo>
                <a:lnTo>
                  <a:pt x="3921" y="2216"/>
                </a:lnTo>
                <a:lnTo>
                  <a:pt x="3914" y="2216"/>
                </a:lnTo>
                <a:lnTo>
                  <a:pt x="3914" y="2201"/>
                </a:lnTo>
                <a:lnTo>
                  <a:pt x="3914" y="2187"/>
                </a:lnTo>
                <a:lnTo>
                  <a:pt x="3906" y="2187"/>
                </a:lnTo>
                <a:lnTo>
                  <a:pt x="3899" y="2187"/>
                </a:lnTo>
                <a:lnTo>
                  <a:pt x="3892" y="2187"/>
                </a:lnTo>
                <a:lnTo>
                  <a:pt x="3892" y="2180"/>
                </a:lnTo>
                <a:lnTo>
                  <a:pt x="3892" y="2172"/>
                </a:lnTo>
                <a:lnTo>
                  <a:pt x="3892" y="2165"/>
                </a:lnTo>
                <a:lnTo>
                  <a:pt x="3877" y="2149"/>
                </a:lnTo>
                <a:lnTo>
                  <a:pt x="3863" y="2136"/>
                </a:lnTo>
                <a:lnTo>
                  <a:pt x="3841" y="2120"/>
                </a:lnTo>
                <a:lnTo>
                  <a:pt x="3832" y="2113"/>
                </a:lnTo>
                <a:lnTo>
                  <a:pt x="3825" y="2106"/>
                </a:lnTo>
                <a:lnTo>
                  <a:pt x="3818" y="2098"/>
                </a:lnTo>
                <a:lnTo>
                  <a:pt x="3810" y="2091"/>
                </a:lnTo>
                <a:lnTo>
                  <a:pt x="3803" y="2091"/>
                </a:lnTo>
                <a:lnTo>
                  <a:pt x="3789" y="2091"/>
                </a:lnTo>
                <a:lnTo>
                  <a:pt x="3780" y="2091"/>
                </a:lnTo>
                <a:lnTo>
                  <a:pt x="3774" y="2091"/>
                </a:lnTo>
                <a:lnTo>
                  <a:pt x="3774" y="2084"/>
                </a:lnTo>
                <a:lnTo>
                  <a:pt x="3780" y="2076"/>
                </a:lnTo>
                <a:lnTo>
                  <a:pt x="3789" y="2076"/>
                </a:lnTo>
                <a:lnTo>
                  <a:pt x="3796" y="2076"/>
                </a:lnTo>
                <a:lnTo>
                  <a:pt x="3810" y="2069"/>
                </a:lnTo>
                <a:lnTo>
                  <a:pt x="3818" y="2069"/>
                </a:lnTo>
                <a:lnTo>
                  <a:pt x="3832" y="2069"/>
                </a:lnTo>
                <a:lnTo>
                  <a:pt x="3841" y="2069"/>
                </a:lnTo>
                <a:lnTo>
                  <a:pt x="3854" y="2076"/>
                </a:lnTo>
                <a:lnTo>
                  <a:pt x="3863" y="2076"/>
                </a:lnTo>
                <a:lnTo>
                  <a:pt x="3885" y="2091"/>
                </a:lnTo>
                <a:lnTo>
                  <a:pt x="3892" y="2091"/>
                </a:lnTo>
                <a:lnTo>
                  <a:pt x="3899" y="2091"/>
                </a:lnTo>
                <a:lnTo>
                  <a:pt x="3906" y="2091"/>
                </a:lnTo>
                <a:lnTo>
                  <a:pt x="3906" y="2084"/>
                </a:lnTo>
                <a:lnTo>
                  <a:pt x="3906" y="2076"/>
                </a:lnTo>
                <a:lnTo>
                  <a:pt x="3899" y="2069"/>
                </a:lnTo>
                <a:lnTo>
                  <a:pt x="3899" y="2062"/>
                </a:lnTo>
                <a:lnTo>
                  <a:pt x="3892" y="2062"/>
                </a:lnTo>
                <a:lnTo>
                  <a:pt x="3892" y="2053"/>
                </a:lnTo>
                <a:lnTo>
                  <a:pt x="3877" y="2046"/>
                </a:lnTo>
                <a:lnTo>
                  <a:pt x="3877" y="2040"/>
                </a:lnTo>
                <a:lnTo>
                  <a:pt x="3885" y="2033"/>
                </a:lnTo>
                <a:lnTo>
                  <a:pt x="3885" y="2024"/>
                </a:lnTo>
                <a:lnTo>
                  <a:pt x="3892" y="2024"/>
                </a:lnTo>
                <a:lnTo>
                  <a:pt x="3899" y="2024"/>
                </a:lnTo>
                <a:lnTo>
                  <a:pt x="3892" y="2017"/>
                </a:lnTo>
                <a:lnTo>
                  <a:pt x="3885" y="2002"/>
                </a:lnTo>
                <a:lnTo>
                  <a:pt x="3885" y="1995"/>
                </a:lnTo>
                <a:lnTo>
                  <a:pt x="3877" y="1988"/>
                </a:lnTo>
                <a:lnTo>
                  <a:pt x="3870" y="1988"/>
                </a:lnTo>
                <a:lnTo>
                  <a:pt x="3863" y="1988"/>
                </a:lnTo>
                <a:lnTo>
                  <a:pt x="3854" y="1988"/>
                </a:lnTo>
                <a:lnTo>
                  <a:pt x="3854" y="1973"/>
                </a:lnTo>
                <a:lnTo>
                  <a:pt x="3854" y="1966"/>
                </a:lnTo>
                <a:lnTo>
                  <a:pt x="3847" y="1966"/>
                </a:lnTo>
                <a:lnTo>
                  <a:pt x="3841" y="1966"/>
                </a:lnTo>
                <a:lnTo>
                  <a:pt x="3832" y="1966"/>
                </a:lnTo>
                <a:lnTo>
                  <a:pt x="3832" y="1957"/>
                </a:lnTo>
                <a:lnTo>
                  <a:pt x="3825" y="1950"/>
                </a:lnTo>
                <a:lnTo>
                  <a:pt x="3810" y="1950"/>
                </a:lnTo>
                <a:lnTo>
                  <a:pt x="3803" y="1950"/>
                </a:lnTo>
                <a:lnTo>
                  <a:pt x="3796" y="1950"/>
                </a:lnTo>
                <a:lnTo>
                  <a:pt x="3796" y="1943"/>
                </a:lnTo>
                <a:lnTo>
                  <a:pt x="3789" y="1943"/>
                </a:lnTo>
                <a:lnTo>
                  <a:pt x="3780" y="1943"/>
                </a:lnTo>
                <a:lnTo>
                  <a:pt x="3774" y="1943"/>
                </a:lnTo>
                <a:lnTo>
                  <a:pt x="3767" y="1943"/>
                </a:lnTo>
                <a:lnTo>
                  <a:pt x="3758" y="1943"/>
                </a:lnTo>
                <a:lnTo>
                  <a:pt x="3751" y="1943"/>
                </a:lnTo>
                <a:lnTo>
                  <a:pt x="3744" y="1943"/>
                </a:lnTo>
                <a:lnTo>
                  <a:pt x="3736" y="1937"/>
                </a:lnTo>
                <a:lnTo>
                  <a:pt x="3744" y="1937"/>
                </a:lnTo>
                <a:lnTo>
                  <a:pt x="3751" y="1928"/>
                </a:lnTo>
                <a:lnTo>
                  <a:pt x="3758" y="1928"/>
                </a:lnTo>
                <a:lnTo>
                  <a:pt x="3767" y="1928"/>
                </a:lnTo>
                <a:lnTo>
                  <a:pt x="3789" y="1928"/>
                </a:lnTo>
                <a:lnTo>
                  <a:pt x="3796" y="1928"/>
                </a:lnTo>
                <a:lnTo>
                  <a:pt x="3803" y="1928"/>
                </a:lnTo>
                <a:lnTo>
                  <a:pt x="3832" y="1937"/>
                </a:lnTo>
                <a:lnTo>
                  <a:pt x="3863" y="1950"/>
                </a:lnTo>
                <a:lnTo>
                  <a:pt x="3885" y="1966"/>
                </a:lnTo>
                <a:lnTo>
                  <a:pt x="3914" y="1979"/>
                </a:lnTo>
                <a:lnTo>
                  <a:pt x="3914" y="1988"/>
                </a:lnTo>
                <a:lnTo>
                  <a:pt x="3921" y="1988"/>
                </a:lnTo>
                <a:lnTo>
                  <a:pt x="3928" y="1988"/>
                </a:lnTo>
                <a:lnTo>
                  <a:pt x="3937" y="1995"/>
                </a:lnTo>
                <a:lnTo>
                  <a:pt x="3937" y="2002"/>
                </a:lnTo>
                <a:lnTo>
                  <a:pt x="3937" y="2010"/>
                </a:lnTo>
                <a:lnTo>
                  <a:pt x="3928" y="2002"/>
                </a:lnTo>
                <a:lnTo>
                  <a:pt x="3921" y="2002"/>
                </a:lnTo>
                <a:lnTo>
                  <a:pt x="3914" y="1995"/>
                </a:lnTo>
                <a:lnTo>
                  <a:pt x="3906" y="1995"/>
                </a:lnTo>
                <a:lnTo>
                  <a:pt x="3899" y="1995"/>
                </a:lnTo>
                <a:lnTo>
                  <a:pt x="3899" y="2002"/>
                </a:lnTo>
                <a:lnTo>
                  <a:pt x="3899" y="2010"/>
                </a:lnTo>
                <a:lnTo>
                  <a:pt x="3906" y="2010"/>
                </a:lnTo>
                <a:lnTo>
                  <a:pt x="3906" y="2017"/>
                </a:lnTo>
                <a:lnTo>
                  <a:pt x="3921" y="2024"/>
                </a:lnTo>
                <a:lnTo>
                  <a:pt x="3921" y="2033"/>
                </a:lnTo>
                <a:lnTo>
                  <a:pt x="3914" y="2040"/>
                </a:lnTo>
                <a:lnTo>
                  <a:pt x="3914" y="2033"/>
                </a:lnTo>
                <a:lnTo>
                  <a:pt x="3906" y="2024"/>
                </a:lnTo>
                <a:lnTo>
                  <a:pt x="3899" y="2024"/>
                </a:lnTo>
                <a:lnTo>
                  <a:pt x="3899" y="2033"/>
                </a:lnTo>
                <a:lnTo>
                  <a:pt x="3906" y="2040"/>
                </a:lnTo>
                <a:lnTo>
                  <a:pt x="3914" y="2046"/>
                </a:lnTo>
                <a:lnTo>
                  <a:pt x="3914" y="2053"/>
                </a:lnTo>
                <a:lnTo>
                  <a:pt x="3921" y="2053"/>
                </a:lnTo>
                <a:lnTo>
                  <a:pt x="3928" y="2062"/>
                </a:lnTo>
                <a:lnTo>
                  <a:pt x="3928" y="2069"/>
                </a:lnTo>
                <a:lnTo>
                  <a:pt x="3937" y="2076"/>
                </a:lnTo>
                <a:lnTo>
                  <a:pt x="3937" y="2084"/>
                </a:lnTo>
                <a:lnTo>
                  <a:pt x="3944" y="2091"/>
                </a:lnTo>
                <a:lnTo>
                  <a:pt x="3950" y="2091"/>
                </a:lnTo>
                <a:lnTo>
                  <a:pt x="3959" y="2091"/>
                </a:lnTo>
                <a:lnTo>
                  <a:pt x="3959" y="2084"/>
                </a:lnTo>
                <a:lnTo>
                  <a:pt x="3966" y="2076"/>
                </a:lnTo>
                <a:lnTo>
                  <a:pt x="3973" y="2076"/>
                </a:lnTo>
                <a:lnTo>
                  <a:pt x="3981" y="2084"/>
                </a:lnTo>
                <a:lnTo>
                  <a:pt x="3988" y="2084"/>
                </a:lnTo>
                <a:lnTo>
                  <a:pt x="3995" y="2091"/>
                </a:lnTo>
                <a:lnTo>
                  <a:pt x="4004" y="2098"/>
                </a:lnTo>
                <a:lnTo>
                  <a:pt x="4004" y="2113"/>
                </a:lnTo>
                <a:lnTo>
                  <a:pt x="4011" y="2127"/>
                </a:lnTo>
                <a:lnTo>
                  <a:pt x="4011" y="2136"/>
                </a:lnTo>
                <a:lnTo>
                  <a:pt x="4011" y="2143"/>
                </a:lnTo>
                <a:lnTo>
                  <a:pt x="4017" y="2149"/>
                </a:lnTo>
                <a:lnTo>
                  <a:pt x="4011" y="2149"/>
                </a:lnTo>
                <a:lnTo>
                  <a:pt x="4004" y="2149"/>
                </a:lnTo>
                <a:lnTo>
                  <a:pt x="3995" y="2158"/>
                </a:lnTo>
                <a:lnTo>
                  <a:pt x="3995" y="2165"/>
                </a:lnTo>
                <a:lnTo>
                  <a:pt x="4004" y="2172"/>
                </a:lnTo>
                <a:lnTo>
                  <a:pt x="4011" y="2172"/>
                </a:lnTo>
                <a:lnTo>
                  <a:pt x="4017" y="2180"/>
                </a:lnTo>
                <a:lnTo>
                  <a:pt x="4024" y="2194"/>
                </a:lnTo>
                <a:lnTo>
                  <a:pt x="4024" y="2201"/>
                </a:lnTo>
                <a:lnTo>
                  <a:pt x="4033" y="2216"/>
                </a:lnTo>
                <a:lnTo>
                  <a:pt x="4033" y="2239"/>
                </a:lnTo>
                <a:close/>
                <a:moveTo>
                  <a:pt x="3966" y="2046"/>
                </a:moveTo>
                <a:lnTo>
                  <a:pt x="3966" y="2053"/>
                </a:lnTo>
                <a:lnTo>
                  <a:pt x="3959" y="2062"/>
                </a:lnTo>
                <a:lnTo>
                  <a:pt x="3959" y="2069"/>
                </a:lnTo>
                <a:lnTo>
                  <a:pt x="3950" y="2069"/>
                </a:lnTo>
                <a:lnTo>
                  <a:pt x="3950" y="2040"/>
                </a:lnTo>
                <a:lnTo>
                  <a:pt x="3959" y="2040"/>
                </a:lnTo>
                <a:lnTo>
                  <a:pt x="3959" y="2046"/>
                </a:lnTo>
                <a:lnTo>
                  <a:pt x="3966" y="2046"/>
                </a:lnTo>
                <a:close/>
                <a:moveTo>
                  <a:pt x="4024" y="1492"/>
                </a:moveTo>
                <a:lnTo>
                  <a:pt x="4011" y="1507"/>
                </a:lnTo>
                <a:lnTo>
                  <a:pt x="3995" y="1514"/>
                </a:lnTo>
                <a:lnTo>
                  <a:pt x="3988" y="1523"/>
                </a:lnTo>
                <a:lnTo>
                  <a:pt x="3981" y="1530"/>
                </a:lnTo>
                <a:lnTo>
                  <a:pt x="3966" y="1537"/>
                </a:lnTo>
                <a:lnTo>
                  <a:pt x="3966" y="1545"/>
                </a:lnTo>
                <a:lnTo>
                  <a:pt x="3959" y="1545"/>
                </a:lnTo>
                <a:lnTo>
                  <a:pt x="3959" y="1552"/>
                </a:lnTo>
                <a:lnTo>
                  <a:pt x="3950" y="1559"/>
                </a:lnTo>
                <a:lnTo>
                  <a:pt x="3944" y="1552"/>
                </a:lnTo>
                <a:lnTo>
                  <a:pt x="3944" y="1545"/>
                </a:lnTo>
                <a:lnTo>
                  <a:pt x="3950" y="1545"/>
                </a:lnTo>
                <a:lnTo>
                  <a:pt x="3950" y="1537"/>
                </a:lnTo>
                <a:lnTo>
                  <a:pt x="3966" y="1530"/>
                </a:lnTo>
                <a:lnTo>
                  <a:pt x="3966" y="1523"/>
                </a:lnTo>
                <a:lnTo>
                  <a:pt x="3973" y="1523"/>
                </a:lnTo>
                <a:lnTo>
                  <a:pt x="3973" y="1514"/>
                </a:lnTo>
                <a:lnTo>
                  <a:pt x="3981" y="1507"/>
                </a:lnTo>
                <a:lnTo>
                  <a:pt x="3988" y="1500"/>
                </a:lnTo>
                <a:lnTo>
                  <a:pt x="3995" y="1492"/>
                </a:lnTo>
                <a:lnTo>
                  <a:pt x="4004" y="1492"/>
                </a:lnTo>
                <a:lnTo>
                  <a:pt x="4011" y="1485"/>
                </a:lnTo>
                <a:lnTo>
                  <a:pt x="4011" y="1478"/>
                </a:lnTo>
                <a:lnTo>
                  <a:pt x="4017" y="1463"/>
                </a:lnTo>
                <a:lnTo>
                  <a:pt x="4024" y="1449"/>
                </a:lnTo>
                <a:lnTo>
                  <a:pt x="4024" y="1440"/>
                </a:lnTo>
                <a:lnTo>
                  <a:pt x="4033" y="1440"/>
                </a:lnTo>
                <a:lnTo>
                  <a:pt x="4033" y="1456"/>
                </a:lnTo>
                <a:lnTo>
                  <a:pt x="4033" y="1463"/>
                </a:lnTo>
                <a:lnTo>
                  <a:pt x="4040" y="1470"/>
                </a:lnTo>
                <a:lnTo>
                  <a:pt x="4024" y="1492"/>
                </a:lnTo>
                <a:close/>
                <a:moveTo>
                  <a:pt x="4033" y="865"/>
                </a:moveTo>
                <a:lnTo>
                  <a:pt x="4033" y="857"/>
                </a:lnTo>
                <a:lnTo>
                  <a:pt x="4040" y="850"/>
                </a:lnTo>
                <a:lnTo>
                  <a:pt x="4047" y="850"/>
                </a:lnTo>
                <a:lnTo>
                  <a:pt x="4047" y="865"/>
                </a:lnTo>
                <a:lnTo>
                  <a:pt x="4040" y="865"/>
                </a:lnTo>
                <a:lnTo>
                  <a:pt x="4033" y="865"/>
                </a:lnTo>
                <a:close/>
                <a:moveTo>
                  <a:pt x="4047" y="1449"/>
                </a:moveTo>
                <a:lnTo>
                  <a:pt x="4062" y="1440"/>
                </a:lnTo>
                <a:lnTo>
                  <a:pt x="4047" y="1456"/>
                </a:lnTo>
                <a:lnTo>
                  <a:pt x="4047" y="1449"/>
                </a:lnTo>
                <a:close/>
                <a:moveTo>
                  <a:pt x="4069" y="2158"/>
                </a:moveTo>
                <a:lnTo>
                  <a:pt x="4062" y="2158"/>
                </a:lnTo>
                <a:lnTo>
                  <a:pt x="4055" y="2158"/>
                </a:lnTo>
                <a:lnTo>
                  <a:pt x="4055" y="2149"/>
                </a:lnTo>
                <a:lnTo>
                  <a:pt x="4069" y="2149"/>
                </a:lnTo>
                <a:lnTo>
                  <a:pt x="4069" y="2158"/>
                </a:lnTo>
                <a:close/>
                <a:moveTo>
                  <a:pt x="4100" y="2187"/>
                </a:moveTo>
                <a:lnTo>
                  <a:pt x="4100" y="2180"/>
                </a:lnTo>
                <a:lnTo>
                  <a:pt x="4107" y="2187"/>
                </a:lnTo>
                <a:lnTo>
                  <a:pt x="4100" y="2187"/>
                </a:lnTo>
                <a:close/>
                <a:moveTo>
                  <a:pt x="4091" y="2172"/>
                </a:moveTo>
                <a:lnTo>
                  <a:pt x="4100" y="2143"/>
                </a:lnTo>
                <a:lnTo>
                  <a:pt x="4107" y="2143"/>
                </a:lnTo>
                <a:lnTo>
                  <a:pt x="4091" y="2172"/>
                </a:lnTo>
                <a:close/>
                <a:moveTo>
                  <a:pt x="4136" y="1773"/>
                </a:moveTo>
                <a:lnTo>
                  <a:pt x="4129" y="1773"/>
                </a:lnTo>
                <a:lnTo>
                  <a:pt x="4120" y="1780"/>
                </a:lnTo>
                <a:lnTo>
                  <a:pt x="4114" y="1780"/>
                </a:lnTo>
                <a:lnTo>
                  <a:pt x="4107" y="1780"/>
                </a:lnTo>
                <a:lnTo>
                  <a:pt x="4091" y="1780"/>
                </a:lnTo>
                <a:lnTo>
                  <a:pt x="4084" y="1789"/>
                </a:lnTo>
                <a:lnTo>
                  <a:pt x="4077" y="1789"/>
                </a:lnTo>
                <a:lnTo>
                  <a:pt x="4069" y="1789"/>
                </a:lnTo>
                <a:lnTo>
                  <a:pt x="4062" y="1780"/>
                </a:lnTo>
                <a:lnTo>
                  <a:pt x="4062" y="1773"/>
                </a:lnTo>
                <a:lnTo>
                  <a:pt x="4062" y="1767"/>
                </a:lnTo>
                <a:lnTo>
                  <a:pt x="4069" y="1758"/>
                </a:lnTo>
                <a:lnTo>
                  <a:pt x="4069" y="1751"/>
                </a:lnTo>
                <a:lnTo>
                  <a:pt x="4084" y="1744"/>
                </a:lnTo>
                <a:lnTo>
                  <a:pt x="4084" y="1729"/>
                </a:lnTo>
                <a:lnTo>
                  <a:pt x="4091" y="1722"/>
                </a:lnTo>
                <a:lnTo>
                  <a:pt x="4100" y="1722"/>
                </a:lnTo>
                <a:lnTo>
                  <a:pt x="4107" y="1713"/>
                </a:lnTo>
                <a:lnTo>
                  <a:pt x="4114" y="1706"/>
                </a:lnTo>
                <a:lnTo>
                  <a:pt x="4120" y="1700"/>
                </a:lnTo>
                <a:lnTo>
                  <a:pt x="4129" y="1684"/>
                </a:lnTo>
                <a:lnTo>
                  <a:pt x="4136" y="1677"/>
                </a:lnTo>
                <a:lnTo>
                  <a:pt x="4143" y="1662"/>
                </a:lnTo>
                <a:lnTo>
                  <a:pt x="4174" y="1633"/>
                </a:lnTo>
                <a:lnTo>
                  <a:pt x="4203" y="1597"/>
                </a:lnTo>
                <a:lnTo>
                  <a:pt x="4232" y="1559"/>
                </a:lnTo>
                <a:lnTo>
                  <a:pt x="4261" y="1523"/>
                </a:lnTo>
                <a:lnTo>
                  <a:pt x="4270" y="1507"/>
                </a:lnTo>
                <a:lnTo>
                  <a:pt x="4277" y="1492"/>
                </a:lnTo>
                <a:lnTo>
                  <a:pt x="4292" y="1470"/>
                </a:lnTo>
                <a:lnTo>
                  <a:pt x="4299" y="1456"/>
                </a:lnTo>
                <a:lnTo>
                  <a:pt x="4314" y="1440"/>
                </a:lnTo>
                <a:lnTo>
                  <a:pt x="4328" y="1427"/>
                </a:lnTo>
                <a:lnTo>
                  <a:pt x="4357" y="1396"/>
                </a:lnTo>
                <a:lnTo>
                  <a:pt x="4357" y="1389"/>
                </a:lnTo>
                <a:lnTo>
                  <a:pt x="4357" y="1375"/>
                </a:lnTo>
                <a:lnTo>
                  <a:pt x="4366" y="1367"/>
                </a:lnTo>
                <a:lnTo>
                  <a:pt x="4373" y="1360"/>
                </a:lnTo>
                <a:lnTo>
                  <a:pt x="4380" y="1344"/>
                </a:lnTo>
                <a:lnTo>
                  <a:pt x="4388" y="1337"/>
                </a:lnTo>
                <a:lnTo>
                  <a:pt x="4388" y="1322"/>
                </a:lnTo>
                <a:lnTo>
                  <a:pt x="4388" y="1315"/>
                </a:lnTo>
                <a:lnTo>
                  <a:pt x="4395" y="1308"/>
                </a:lnTo>
                <a:lnTo>
                  <a:pt x="4395" y="1315"/>
                </a:lnTo>
                <a:lnTo>
                  <a:pt x="4402" y="1315"/>
                </a:lnTo>
                <a:lnTo>
                  <a:pt x="4411" y="1315"/>
                </a:lnTo>
                <a:lnTo>
                  <a:pt x="4417" y="1315"/>
                </a:lnTo>
                <a:lnTo>
                  <a:pt x="4424" y="1308"/>
                </a:lnTo>
                <a:lnTo>
                  <a:pt x="4431" y="1301"/>
                </a:lnTo>
                <a:lnTo>
                  <a:pt x="4431" y="1293"/>
                </a:lnTo>
                <a:lnTo>
                  <a:pt x="4431" y="1286"/>
                </a:lnTo>
                <a:lnTo>
                  <a:pt x="4424" y="1286"/>
                </a:lnTo>
                <a:lnTo>
                  <a:pt x="4424" y="1279"/>
                </a:lnTo>
                <a:lnTo>
                  <a:pt x="4431" y="1279"/>
                </a:lnTo>
                <a:lnTo>
                  <a:pt x="4440" y="1279"/>
                </a:lnTo>
                <a:lnTo>
                  <a:pt x="4440" y="1270"/>
                </a:lnTo>
                <a:lnTo>
                  <a:pt x="4431" y="1264"/>
                </a:lnTo>
                <a:lnTo>
                  <a:pt x="4440" y="1257"/>
                </a:lnTo>
                <a:lnTo>
                  <a:pt x="4440" y="1248"/>
                </a:lnTo>
                <a:lnTo>
                  <a:pt x="4447" y="1241"/>
                </a:lnTo>
                <a:lnTo>
                  <a:pt x="4447" y="1234"/>
                </a:lnTo>
                <a:lnTo>
                  <a:pt x="4453" y="1226"/>
                </a:lnTo>
                <a:lnTo>
                  <a:pt x="4447" y="1219"/>
                </a:lnTo>
                <a:lnTo>
                  <a:pt x="4440" y="1212"/>
                </a:lnTo>
                <a:lnTo>
                  <a:pt x="4431" y="1212"/>
                </a:lnTo>
                <a:lnTo>
                  <a:pt x="4447" y="1205"/>
                </a:lnTo>
                <a:lnTo>
                  <a:pt x="4447" y="1197"/>
                </a:lnTo>
                <a:lnTo>
                  <a:pt x="4453" y="1190"/>
                </a:lnTo>
                <a:lnTo>
                  <a:pt x="4453" y="1183"/>
                </a:lnTo>
                <a:lnTo>
                  <a:pt x="4462" y="1174"/>
                </a:lnTo>
                <a:lnTo>
                  <a:pt x="4462" y="1167"/>
                </a:lnTo>
                <a:lnTo>
                  <a:pt x="4462" y="1161"/>
                </a:lnTo>
                <a:lnTo>
                  <a:pt x="4469" y="1152"/>
                </a:lnTo>
                <a:lnTo>
                  <a:pt x="4469" y="1145"/>
                </a:lnTo>
                <a:lnTo>
                  <a:pt x="4469" y="1138"/>
                </a:lnTo>
                <a:lnTo>
                  <a:pt x="4469" y="1123"/>
                </a:lnTo>
                <a:lnTo>
                  <a:pt x="4462" y="1116"/>
                </a:lnTo>
                <a:lnTo>
                  <a:pt x="4462" y="1109"/>
                </a:lnTo>
                <a:lnTo>
                  <a:pt x="4462" y="1100"/>
                </a:lnTo>
                <a:lnTo>
                  <a:pt x="4469" y="1100"/>
                </a:lnTo>
                <a:lnTo>
                  <a:pt x="4469" y="1094"/>
                </a:lnTo>
                <a:lnTo>
                  <a:pt x="4476" y="1094"/>
                </a:lnTo>
                <a:lnTo>
                  <a:pt x="4484" y="1094"/>
                </a:lnTo>
                <a:lnTo>
                  <a:pt x="4484" y="1100"/>
                </a:lnTo>
                <a:lnTo>
                  <a:pt x="4491" y="1109"/>
                </a:lnTo>
                <a:lnTo>
                  <a:pt x="4498" y="1109"/>
                </a:lnTo>
                <a:lnTo>
                  <a:pt x="4507" y="1109"/>
                </a:lnTo>
                <a:lnTo>
                  <a:pt x="4514" y="1109"/>
                </a:lnTo>
                <a:lnTo>
                  <a:pt x="4514" y="1100"/>
                </a:lnTo>
                <a:lnTo>
                  <a:pt x="4520" y="1100"/>
                </a:lnTo>
                <a:lnTo>
                  <a:pt x="4520" y="1094"/>
                </a:lnTo>
                <a:lnTo>
                  <a:pt x="4520" y="1087"/>
                </a:lnTo>
                <a:lnTo>
                  <a:pt x="4514" y="1087"/>
                </a:lnTo>
                <a:lnTo>
                  <a:pt x="4514" y="1094"/>
                </a:lnTo>
                <a:lnTo>
                  <a:pt x="4507" y="1094"/>
                </a:lnTo>
                <a:lnTo>
                  <a:pt x="4507" y="1087"/>
                </a:lnTo>
                <a:lnTo>
                  <a:pt x="4507" y="1078"/>
                </a:lnTo>
                <a:lnTo>
                  <a:pt x="4514" y="1071"/>
                </a:lnTo>
                <a:lnTo>
                  <a:pt x="4529" y="1071"/>
                </a:lnTo>
                <a:lnTo>
                  <a:pt x="4536" y="1071"/>
                </a:lnTo>
                <a:lnTo>
                  <a:pt x="4536" y="1064"/>
                </a:lnTo>
                <a:lnTo>
                  <a:pt x="4536" y="1058"/>
                </a:lnTo>
                <a:lnTo>
                  <a:pt x="4529" y="1058"/>
                </a:lnTo>
                <a:lnTo>
                  <a:pt x="4529" y="1049"/>
                </a:lnTo>
                <a:lnTo>
                  <a:pt x="4536" y="1049"/>
                </a:lnTo>
                <a:lnTo>
                  <a:pt x="4543" y="1049"/>
                </a:lnTo>
                <a:lnTo>
                  <a:pt x="4550" y="1049"/>
                </a:lnTo>
                <a:lnTo>
                  <a:pt x="4558" y="1049"/>
                </a:lnTo>
                <a:lnTo>
                  <a:pt x="4572" y="1042"/>
                </a:lnTo>
                <a:lnTo>
                  <a:pt x="4581" y="1042"/>
                </a:lnTo>
                <a:lnTo>
                  <a:pt x="4565" y="1035"/>
                </a:lnTo>
                <a:lnTo>
                  <a:pt x="4565" y="1027"/>
                </a:lnTo>
                <a:lnTo>
                  <a:pt x="4572" y="1020"/>
                </a:lnTo>
                <a:lnTo>
                  <a:pt x="4581" y="1020"/>
                </a:lnTo>
                <a:lnTo>
                  <a:pt x="4581" y="1013"/>
                </a:lnTo>
                <a:lnTo>
                  <a:pt x="4581" y="997"/>
                </a:lnTo>
                <a:lnTo>
                  <a:pt x="4587" y="991"/>
                </a:lnTo>
                <a:lnTo>
                  <a:pt x="4594" y="1004"/>
                </a:lnTo>
                <a:lnTo>
                  <a:pt x="4603" y="1004"/>
                </a:lnTo>
                <a:lnTo>
                  <a:pt x="4610" y="1004"/>
                </a:lnTo>
                <a:lnTo>
                  <a:pt x="4617" y="1013"/>
                </a:lnTo>
                <a:lnTo>
                  <a:pt x="4617" y="1020"/>
                </a:lnTo>
                <a:lnTo>
                  <a:pt x="4617" y="1035"/>
                </a:lnTo>
                <a:lnTo>
                  <a:pt x="4617" y="1042"/>
                </a:lnTo>
                <a:lnTo>
                  <a:pt x="4610" y="1042"/>
                </a:lnTo>
                <a:lnTo>
                  <a:pt x="4603" y="1049"/>
                </a:lnTo>
                <a:lnTo>
                  <a:pt x="4594" y="1058"/>
                </a:lnTo>
                <a:lnTo>
                  <a:pt x="4587" y="1058"/>
                </a:lnTo>
                <a:lnTo>
                  <a:pt x="4581" y="1049"/>
                </a:lnTo>
                <a:lnTo>
                  <a:pt x="4572" y="1058"/>
                </a:lnTo>
                <a:lnTo>
                  <a:pt x="4565" y="1058"/>
                </a:lnTo>
                <a:lnTo>
                  <a:pt x="4565" y="1064"/>
                </a:lnTo>
                <a:lnTo>
                  <a:pt x="4565" y="1071"/>
                </a:lnTo>
                <a:lnTo>
                  <a:pt x="4558" y="1078"/>
                </a:lnTo>
                <a:lnTo>
                  <a:pt x="4558" y="1071"/>
                </a:lnTo>
                <a:lnTo>
                  <a:pt x="4550" y="1071"/>
                </a:lnTo>
                <a:lnTo>
                  <a:pt x="4543" y="1071"/>
                </a:lnTo>
                <a:lnTo>
                  <a:pt x="4536" y="1071"/>
                </a:lnTo>
                <a:lnTo>
                  <a:pt x="4536" y="1078"/>
                </a:lnTo>
                <a:lnTo>
                  <a:pt x="4565" y="1094"/>
                </a:lnTo>
                <a:lnTo>
                  <a:pt x="4572" y="1094"/>
                </a:lnTo>
                <a:lnTo>
                  <a:pt x="4581" y="1087"/>
                </a:lnTo>
                <a:lnTo>
                  <a:pt x="4587" y="1087"/>
                </a:lnTo>
                <a:lnTo>
                  <a:pt x="4587" y="1078"/>
                </a:lnTo>
                <a:lnTo>
                  <a:pt x="4594" y="1071"/>
                </a:lnTo>
                <a:lnTo>
                  <a:pt x="4603" y="1071"/>
                </a:lnTo>
                <a:lnTo>
                  <a:pt x="4610" y="1071"/>
                </a:lnTo>
                <a:lnTo>
                  <a:pt x="4610" y="1078"/>
                </a:lnTo>
                <a:lnTo>
                  <a:pt x="4610" y="1087"/>
                </a:lnTo>
                <a:lnTo>
                  <a:pt x="4610" y="1094"/>
                </a:lnTo>
                <a:lnTo>
                  <a:pt x="4603" y="1100"/>
                </a:lnTo>
                <a:lnTo>
                  <a:pt x="4603" y="1109"/>
                </a:lnTo>
                <a:lnTo>
                  <a:pt x="4594" y="1109"/>
                </a:lnTo>
                <a:lnTo>
                  <a:pt x="4587" y="1109"/>
                </a:lnTo>
                <a:lnTo>
                  <a:pt x="4581" y="1109"/>
                </a:lnTo>
                <a:lnTo>
                  <a:pt x="4572" y="1109"/>
                </a:lnTo>
                <a:lnTo>
                  <a:pt x="4558" y="1109"/>
                </a:lnTo>
                <a:lnTo>
                  <a:pt x="4550" y="1116"/>
                </a:lnTo>
                <a:lnTo>
                  <a:pt x="4543" y="1116"/>
                </a:lnTo>
                <a:lnTo>
                  <a:pt x="4536" y="1116"/>
                </a:lnTo>
                <a:lnTo>
                  <a:pt x="4536" y="1109"/>
                </a:lnTo>
                <a:lnTo>
                  <a:pt x="4529" y="1109"/>
                </a:lnTo>
                <a:lnTo>
                  <a:pt x="4520" y="1109"/>
                </a:lnTo>
                <a:lnTo>
                  <a:pt x="4520" y="1116"/>
                </a:lnTo>
                <a:lnTo>
                  <a:pt x="4529" y="1116"/>
                </a:lnTo>
                <a:lnTo>
                  <a:pt x="4536" y="1123"/>
                </a:lnTo>
                <a:lnTo>
                  <a:pt x="4543" y="1131"/>
                </a:lnTo>
                <a:lnTo>
                  <a:pt x="4550" y="1138"/>
                </a:lnTo>
                <a:lnTo>
                  <a:pt x="4558" y="1145"/>
                </a:lnTo>
                <a:lnTo>
                  <a:pt x="4565" y="1145"/>
                </a:lnTo>
                <a:lnTo>
                  <a:pt x="4572" y="1145"/>
                </a:lnTo>
                <a:lnTo>
                  <a:pt x="4581" y="1138"/>
                </a:lnTo>
                <a:lnTo>
                  <a:pt x="4594" y="1138"/>
                </a:lnTo>
                <a:lnTo>
                  <a:pt x="4610" y="1131"/>
                </a:lnTo>
                <a:lnTo>
                  <a:pt x="4617" y="1131"/>
                </a:lnTo>
                <a:lnTo>
                  <a:pt x="4625" y="1131"/>
                </a:lnTo>
                <a:lnTo>
                  <a:pt x="4632" y="1131"/>
                </a:lnTo>
                <a:lnTo>
                  <a:pt x="4639" y="1138"/>
                </a:lnTo>
                <a:lnTo>
                  <a:pt x="4639" y="1131"/>
                </a:lnTo>
                <a:lnTo>
                  <a:pt x="4646" y="1131"/>
                </a:lnTo>
                <a:lnTo>
                  <a:pt x="4646" y="1123"/>
                </a:lnTo>
                <a:lnTo>
                  <a:pt x="4639" y="1116"/>
                </a:lnTo>
                <a:lnTo>
                  <a:pt x="4639" y="1109"/>
                </a:lnTo>
                <a:lnTo>
                  <a:pt x="4646" y="1109"/>
                </a:lnTo>
                <a:lnTo>
                  <a:pt x="4646" y="1116"/>
                </a:lnTo>
                <a:lnTo>
                  <a:pt x="4654" y="1116"/>
                </a:lnTo>
                <a:lnTo>
                  <a:pt x="4654" y="1123"/>
                </a:lnTo>
                <a:lnTo>
                  <a:pt x="4661" y="1123"/>
                </a:lnTo>
                <a:lnTo>
                  <a:pt x="4668" y="1116"/>
                </a:lnTo>
                <a:lnTo>
                  <a:pt x="4668" y="1123"/>
                </a:lnTo>
                <a:lnTo>
                  <a:pt x="4661" y="1131"/>
                </a:lnTo>
                <a:lnTo>
                  <a:pt x="4654" y="1138"/>
                </a:lnTo>
                <a:lnTo>
                  <a:pt x="4646" y="1145"/>
                </a:lnTo>
                <a:lnTo>
                  <a:pt x="4646" y="1152"/>
                </a:lnTo>
                <a:lnTo>
                  <a:pt x="4654" y="1161"/>
                </a:lnTo>
                <a:lnTo>
                  <a:pt x="4654" y="1174"/>
                </a:lnTo>
                <a:lnTo>
                  <a:pt x="4654" y="1183"/>
                </a:lnTo>
                <a:lnTo>
                  <a:pt x="4661" y="1190"/>
                </a:lnTo>
                <a:lnTo>
                  <a:pt x="4677" y="1205"/>
                </a:lnTo>
                <a:lnTo>
                  <a:pt x="4684" y="1219"/>
                </a:lnTo>
                <a:lnTo>
                  <a:pt x="4690" y="1234"/>
                </a:lnTo>
                <a:lnTo>
                  <a:pt x="4690" y="1241"/>
                </a:lnTo>
                <a:lnTo>
                  <a:pt x="4699" y="1248"/>
                </a:lnTo>
                <a:lnTo>
                  <a:pt x="4699" y="1257"/>
                </a:lnTo>
                <a:lnTo>
                  <a:pt x="4690" y="1264"/>
                </a:lnTo>
                <a:lnTo>
                  <a:pt x="4684" y="1270"/>
                </a:lnTo>
                <a:lnTo>
                  <a:pt x="4677" y="1270"/>
                </a:lnTo>
                <a:lnTo>
                  <a:pt x="4668" y="1270"/>
                </a:lnTo>
                <a:lnTo>
                  <a:pt x="4661" y="1270"/>
                </a:lnTo>
                <a:lnTo>
                  <a:pt x="4661" y="1264"/>
                </a:lnTo>
                <a:lnTo>
                  <a:pt x="4654" y="1264"/>
                </a:lnTo>
                <a:lnTo>
                  <a:pt x="4654" y="1270"/>
                </a:lnTo>
                <a:lnTo>
                  <a:pt x="4661" y="1279"/>
                </a:lnTo>
                <a:lnTo>
                  <a:pt x="4661" y="1286"/>
                </a:lnTo>
                <a:lnTo>
                  <a:pt x="4654" y="1286"/>
                </a:lnTo>
                <a:lnTo>
                  <a:pt x="4587" y="1331"/>
                </a:lnTo>
                <a:lnTo>
                  <a:pt x="4550" y="1360"/>
                </a:lnTo>
                <a:lnTo>
                  <a:pt x="4520" y="1382"/>
                </a:lnTo>
                <a:lnTo>
                  <a:pt x="4520" y="1375"/>
                </a:lnTo>
                <a:lnTo>
                  <a:pt x="4520" y="1367"/>
                </a:lnTo>
                <a:lnTo>
                  <a:pt x="4529" y="1360"/>
                </a:lnTo>
                <a:lnTo>
                  <a:pt x="4536" y="1353"/>
                </a:lnTo>
                <a:lnTo>
                  <a:pt x="4543" y="1337"/>
                </a:lnTo>
                <a:lnTo>
                  <a:pt x="4550" y="1331"/>
                </a:lnTo>
                <a:lnTo>
                  <a:pt x="4550" y="1322"/>
                </a:lnTo>
                <a:lnTo>
                  <a:pt x="4558" y="1315"/>
                </a:lnTo>
                <a:lnTo>
                  <a:pt x="4565" y="1308"/>
                </a:lnTo>
                <a:lnTo>
                  <a:pt x="4572" y="1293"/>
                </a:lnTo>
                <a:lnTo>
                  <a:pt x="4572" y="1286"/>
                </a:lnTo>
                <a:lnTo>
                  <a:pt x="4572" y="1279"/>
                </a:lnTo>
                <a:lnTo>
                  <a:pt x="4572" y="1270"/>
                </a:lnTo>
                <a:lnTo>
                  <a:pt x="4572" y="1257"/>
                </a:lnTo>
                <a:lnTo>
                  <a:pt x="4581" y="1241"/>
                </a:lnTo>
                <a:lnTo>
                  <a:pt x="4587" y="1234"/>
                </a:lnTo>
                <a:lnTo>
                  <a:pt x="4603" y="1212"/>
                </a:lnTo>
                <a:lnTo>
                  <a:pt x="4610" y="1197"/>
                </a:lnTo>
                <a:lnTo>
                  <a:pt x="4617" y="1190"/>
                </a:lnTo>
                <a:lnTo>
                  <a:pt x="4617" y="1183"/>
                </a:lnTo>
                <a:lnTo>
                  <a:pt x="4625" y="1183"/>
                </a:lnTo>
                <a:lnTo>
                  <a:pt x="4632" y="1174"/>
                </a:lnTo>
                <a:lnTo>
                  <a:pt x="4625" y="1167"/>
                </a:lnTo>
                <a:lnTo>
                  <a:pt x="4632" y="1161"/>
                </a:lnTo>
                <a:lnTo>
                  <a:pt x="4632" y="1152"/>
                </a:lnTo>
                <a:lnTo>
                  <a:pt x="4632" y="1145"/>
                </a:lnTo>
                <a:lnTo>
                  <a:pt x="4625" y="1138"/>
                </a:lnTo>
                <a:lnTo>
                  <a:pt x="4617" y="1138"/>
                </a:lnTo>
                <a:lnTo>
                  <a:pt x="4610" y="1138"/>
                </a:lnTo>
                <a:lnTo>
                  <a:pt x="4603" y="1138"/>
                </a:lnTo>
                <a:lnTo>
                  <a:pt x="4594" y="1145"/>
                </a:lnTo>
                <a:lnTo>
                  <a:pt x="4587" y="1152"/>
                </a:lnTo>
                <a:lnTo>
                  <a:pt x="4581" y="1161"/>
                </a:lnTo>
                <a:lnTo>
                  <a:pt x="4572" y="1161"/>
                </a:lnTo>
                <a:lnTo>
                  <a:pt x="4572" y="1167"/>
                </a:lnTo>
                <a:lnTo>
                  <a:pt x="4565" y="1174"/>
                </a:lnTo>
                <a:lnTo>
                  <a:pt x="4565" y="1183"/>
                </a:lnTo>
                <a:lnTo>
                  <a:pt x="4572" y="1197"/>
                </a:lnTo>
                <a:lnTo>
                  <a:pt x="4572" y="1212"/>
                </a:lnTo>
                <a:lnTo>
                  <a:pt x="4572" y="1219"/>
                </a:lnTo>
                <a:lnTo>
                  <a:pt x="4572" y="1226"/>
                </a:lnTo>
                <a:lnTo>
                  <a:pt x="4565" y="1226"/>
                </a:lnTo>
                <a:lnTo>
                  <a:pt x="4565" y="1234"/>
                </a:lnTo>
                <a:lnTo>
                  <a:pt x="4558" y="1241"/>
                </a:lnTo>
                <a:lnTo>
                  <a:pt x="4543" y="1241"/>
                </a:lnTo>
                <a:lnTo>
                  <a:pt x="4550" y="1248"/>
                </a:lnTo>
                <a:lnTo>
                  <a:pt x="4550" y="1257"/>
                </a:lnTo>
                <a:lnTo>
                  <a:pt x="4550" y="1264"/>
                </a:lnTo>
                <a:lnTo>
                  <a:pt x="4550" y="1270"/>
                </a:lnTo>
                <a:lnTo>
                  <a:pt x="4550" y="1279"/>
                </a:lnTo>
                <a:lnTo>
                  <a:pt x="4550" y="1286"/>
                </a:lnTo>
                <a:lnTo>
                  <a:pt x="4536" y="1308"/>
                </a:lnTo>
                <a:lnTo>
                  <a:pt x="4520" y="1331"/>
                </a:lnTo>
                <a:lnTo>
                  <a:pt x="4491" y="1375"/>
                </a:lnTo>
                <a:lnTo>
                  <a:pt x="4453" y="1418"/>
                </a:lnTo>
                <a:lnTo>
                  <a:pt x="4417" y="1463"/>
                </a:lnTo>
                <a:lnTo>
                  <a:pt x="4344" y="1552"/>
                </a:lnTo>
                <a:lnTo>
                  <a:pt x="4306" y="1597"/>
                </a:lnTo>
                <a:lnTo>
                  <a:pt x="4277" y="1640"/>
                </a:lnTo>
                <a:lnTo>
                  <a:pt x="4270" y="1648"/>
                </a:lnTo>
                <a:lnTo>
                  <a:pt x="4254" y="1662"/>
                </a:lnTo>
                <a:lnTo>
                  <a:pt x="4247" y="1670"/>
                </a:lnTo>
                <a:lnTo>
                  <a:pt x="4247" y="1677"/>
                </a:lnTo>
                <a:lnTo>
                  <a:pt x="4239" y="1684"/>
                </a:lnTo>
                <a:lnTo>
                  <a:pt x="4225" y="1700"/>
                </a:lnTo>
                <a:lnTo>
                  <a:pt x="4196" y="1722"/>
                </a:lnTo>
                <a:lnTo>
                  <a:pt x="4174" y="1744"/>
                </a:lnTo>
                <a:lnTo>
                  <a:pt x="4151" y="1767"/>
                </a:lnTo>
                <a:lnTo>
                  <a:pt x="4143" y="1773"/>
                </a:lnTo>
                <a:lnTo>
                  <a:pt x="4136" y="1773"/>
                </a:lnTo>
                <a:close/>
                <a:moveTo>
                  <a:pt x="4594" y="1190"/>
                </a:moveTo>
                <a:lnTo>
                  <a:pt x="4594" y="1183"/>
                </a:lnTo>
                <a:lnTo>
                  <a:pt x="4594" y="1174"/>
                </a:lnTo>
                <a:lnTo>
                  <a:pt x="4603" y="1174"/>
                </a:lnTo>
                <a:lnTo>
                  <a:pt x="4610" y="1183"/>
                </a:lnTo>
                <a:lnTo>
                  <a:pt x="4603" y="1183"/>
                </a:lnTo>
                <a:lnTo>
                  <a:pt x="4594" y="1190"/>
                </a:lnTo>
                <a:close/>
                <a:moveTo>
                  <a:pt x="4254" y="2033"/>
                </a:moveTo>
                <a:lnTo>
                  <a:pt x="4247" y="2040"/>
                </a:lnTo>
                <a:lnTo>
                  <a:pt x="4239" y="2040"/>
                </a:lnTo>
                <a:lnTo>
                  <a:pt x="4232" y="2040"/>
                </a:lnTo>
                <a:lnTo>
                  <a:pt x="4232" y="2033"/>
                </a:lnTo>
                <a:lnTo>
                  <a:pt x="4239" y="2024"/>
                </a:lnTo>
                <a:lnTo>
                  <a:pt x="4247" y="2024"/>
                </a:lnTo>
                <a:lnTo>
                  <a:pt x="4247" y="2033"/>
                </a:lnTo>
                <a:lnTo>
                  <a:pt x="4254" y="2033"/>
                </a:lnTo>
                <a:close/>
                <a:moveTo>
                  <a:pt x="4239" y="2098"/>
                </a:moveTo>
                <a:lnTo>
                  <a:pt x="4239" y="2084"/>
                </a:lnTo>
                <a:lnTo>
                  <a:pt x="4239" y="2076"/>
                </a:lnTo>
                <a:lnTo>
                  <a:pt x="4261" y="2062"/>
                </a:lnTo>
                <a:lnTo>
                  <a:pt x="4261" y="2091"/>
                </a:lnTo>
                <a:lnTo>
                  <a:pt x="4254" y="2098"/>
                </a:lnTo>
                <a:lnTo>
                  <a:pt x="4254" y="2106"/>
                </a:lnTo>
                <a:lnTo>
                  <a:pt x="4254" y="2113"/>
                </a:lnTo>
                <a:lnTo>
                  <a:pt x="4247" y="2113"/>
                </a:lnTo>
                <a:lnTo>
                  <a:pt x="4239" y="2106"/>
                </a:lnTo>
                <a:lnTo>
                  <a:pt x="4239" y="2098"/>
                </a:lnTo>
                <a:close/>
                <a:moveTo>
                  <a:pt x="4181" y="2232"/>
                </a:moveTo>
                <a:lnTo>
                  <a:pt x="4187" y="2232"/>
                </a:lnTo>
                <a:lnTo>
                  <a:pt x="4187" y="2239"/>
                </a:lnTo>
                <a:lnTo>
                  <a:pt x="4181" y="2239"/>
                </a:lnTo>
                <a:lnTo>
                  <a:pt x="4181" y="2232"/>
                </a:lnTo>
                <a:close/>
                <a:moveTo>
                  <a:pt x="4174" y="2165"/>
                </a:moveTo>
                <a:lnTo>
                  <a:pt x="4165" y="2158"/>
                </a:lnTo>
                <a:lnTo>
                  <a:pt x="4165" y="2149"/>
                </a:lnTo>
                <a:lnTo>
                  <a:pt x="4174" y="2149"/>
                </a:lnTo>
                <a:lnTo>
                  <a:pt x="4181" y="2158"/>
                </a:lnTo>
                <a:lnTo>
                  <a:pt x="4187" y="2158"/>
                </a:lnTo>
                <a:lnTo>
                  <a:pt x="4187" y="2165"/>
                </a:lnTo>
                <a:lnTo>
                  <a:pt x="4181" y="2165"/>
                </a:lnTo>
                <a:lnTo>
                  <a:pt x="4174" y="2165"/>
                </a:lnTo>
                <a:close/>
                <a:moveTo>
                  <a:pt x="4187" y="2254"/>
                </a:moveTo>
                <a:lnTo>
                  <a:pt x="4196" y="2254"/>
                </a:lnTo>
                <a:lnTo>
                  <a:pt x="4203" y="2254"/>
                </a:lnTo>
                <a:lnTo>
                  <a:pt x="4203" y="2261"/>
                </a:lnTo>
                <a:lnTo>
                  <a:pt x="4196" y="2261"/>
                </a:lnTo>
                <a:lnTo>
                  <a:pt x="4187" y="2261"/>
                </a:lnTo>
                <a:lnTo>
                  <a:pt x="4187" y="2254"/>
                </a:lnTo>
                <a:close/>
                <a:moveTo>
                  <a:pt x="4196" y="2216"/>
                </a:moveTo>
                <a:lnTo>
                  <a:pt x="4187" y="2223"/>
                </a:lnTo>
                <a:lnTo>
                  <a:pt x="4181" y="2216"/>
                </a:lnTo>
                <a:lnTo>
                  <a:pt x="4187" y="2216"/>
                </a:lnTo>
                <a:lnTo>
                  <a:pt x="4196" y="2210"/>
                </a:lnTo>
                <a:lnTo>
                  <a:pt x="4196" y="2201"/>
                </a:lnTo>
                <a:lnTo>
                  <a:pt x="4203" y="2194"/>
                </a:lnTo>
                <a:lnTo>
                  <a:pt x="4210" y="2194"/>
                </a:lnTo>
                <a:lnTo>
                  <a:pt x="4210" y="2201"/>
                </a:lnTo>
                <a:lnTo>
                  <a:pt x="4203" y="2210"/>
                </a:lnTo>
                <a:lnTo>
                  <a:pt x="4196" y="2216"/>
                </a:lnTo>
                <a:close/>
                <a:moveTo>
                  <a:pt x="4196" y="2149"/>
                </a:moveTo>
                <a:lnTo>
                  <a:pt x="4196" y="2143"/>
                </a:lnTo>
                <a:lnTo>
                  <a:pt x="4196" y="2136"/>
                </a:lnTo>
                <a:lnTo>
                  <a:pt x="4203" y="2136"/>
                </a:lnTo>
                <a:lnTo>
                  <a:pt x="4203" y="2143"/>
                </a:lnTo>
                <a:lnTo>
                  <a:pt x="4210" y="2143"/>
                </a:lnTo>
                <a:lnTo>
                  <a:pt x="4210" y="2149"/>
                </a:lnTo>
                <a:lnTo>
                  <a:pt x="4196" y="2149"/>
                </a:lnTo>
                <a:close/>
                <a:moveTo>
                  <a:pt x="4203" y="2106"/>
                </a:moveTo>
                <a:lnTo>
                  <a:pt x="4203" y="2098"/>
                </a:lnTo>
                <a:lnTo>
                  <a:pt x="4210" y="2098"/>
                </a:lnTo>
                <a:lnTo>
                  <a:pt x="4218" y="2098"/>
                </a:lnTo>
                <a:lnTo>
                  <a:pt x="4218" y="2106"/>
                </a:lnTo>
                <a:lnTo>
                  <a:pt x="4225" y="2106"/>
                </a:lnTo>
                <a:lnTo>
                  <a:pt x="4225" y="2113"/>
                </a:lnTo>
                <a:lnTo>
                  <a:pt x="4218" y="2113"/>
                </a:lnTo>
                <a:lnTo>
                  <a:pt x="4210" y="2113"/>
                </a:lnTo>
                <a:lnTo>
                  <a:pt x="4203" y="2106"/>
                </a:lnTo>
                <a:close/>
                <a:moveTo>
                  <a:pt x="4646" y="2637"/>
                </a:moveTo>
                <a:lnTo>
                  <a:pt x="4639" y="2637"/>
                </a:lnTo>
                <a:lnTo>
                  <a:pt x="4625" y="2630"/>
                </a:lnTo>
                <a:lnTo>
                  <a:pt x="4610" y="2630"/>
                </a:lnTo>
                <a:lnTo>
                  <a:pt x="4594" y="2623"/>
                </a:lnTo>
                <a:lnTo>
                  <a:pt x="4565" y="2608"/>
                </a:lnTo>
                <a:lnTo>
                  <a:pt x="4550" y="2608"/>
                </a:lnTo>
                <a:lnTo>
                  <a:pt x="4536" y="2601"/>
                </a:lnTo>
                <a:lnTo>
                  <a:pt x="4529" y="2601"/>
                </a:lnTo>
                <a:lnTo>
                  <a:pt x="4520" y="2594"/>
                </a:lnTo>
                <a:lnTo>
                  <a:pt x="4514" y="2585"/>
                </a:lnTo>
                <a:lnTo>
                  <a:pt x="4529" y="2585"/>
                </a:lnTo>
                <a:lnTo>
                  <a:pt x="4536" y="2585"/>
                </a:lnTo>
                <a:lnTo>
                  <a:pt x="4550" y="2585"/>
                </a:lnTo>
                <a:lnTo>
                  <a:pt x="4558" y="2594"/>
                </a:lnTo>
                <a:lnTo>
                  <a:pt x="4565" y="2594"/>
                </a:lnTo>
                <a:lnTo>
                  <a:pt x="4581" y="2601"/>
                </a:lnTo>
                <a:lnTo>
                  <a:pt x="4587" y="2608"/>
                </a:lnTo>
                <a:lnTo>
                  <a:pt x="4603" y="2615"/>
                </a:lnTo>
                <a:lnTo>
                  <a:pt x="4610" y="2615"/>
                </a:lnTo>
                <a:lnTo>
                  <a:pt x="4632" y="2623"/>
                </a:lnTo>
                <a:lnTo>
                  <a:pt x="4646" y="2630"/>
                </a:lnTo>
                <a:lnTo>
                  <a:pt x="4654" y="2637"/>
                </a:lnTo>
                <a:lnTo>
                  <a:pt x="4646" y="2637"/>
                </a:lnTo>
                <a:close/>
                <a:moveTo>
                  <a:pt x="4706" y="2608"/>
                </a:moveTo>
                <a:lnTo>
                  <a:pt x="4699" y="2615"/>
                </a:lnTo>
                <a:lnTo>
                  <a:pt x="4699" y="2623"/>
                </a:lnTo>
                <a:lnTo>
                  <a:pt x="4690" y="2623"/>
                </a:lnTo>
                <a:lnTo>
                  <a:pt x="4684" y="2623"/>
                </a:lnTo>
                <a:lnTo>
                  <a:pt x="4677" y="2623"/>
                </a:lnTo>
                <a:lnTo>
                  <a:pt x="4668" y="2623"/>
                </a:lnTo>
                <a:lnTo>
                  <a:pt x="4661" y="2615"/>
                </a:lnTo>
                <a:lnTo>
                  <a:pt x="4654" y="2608"/>
                </a:lnTo>
                <a:lnTo>
                  <a:pt x="4646" y="2608"/>
                </a:lnTo>
                <a:lnTo>
                  <a:pt x="4639" y="2608"/>
                </a:lnTo>
                <a:lnTo>
                  <a:pt x="4632" y="2601"/>
                </a:lnTo>
                <a:lnTo>
                  <a:pt x="4617" y="2594"/>
                </a:lnTo>
                <a:lnTo>
                  <a:pt x="4594" y="2585"/>
                </a:lnTo>
                <a:lnTo>
                  <a:pt x="4572" y="2579"/>
                </a:lnTo>
                <a:lnTo>
                  <a:pt x="4550" y="2572"/>
                </a:lnTo>
                <a:lnTo>
                  <a:pt x="4550" y="2563"/>
                </a:lnTo>
                <a:lnTo>
                  <a:pt x="4550" y="2556"/>
                </a:lnTo>
                <a:lnTo>
                  <a:pt x="4558" y="2556"/>
                </a:lnTo>
                <a:lnTo>
                  <a:pt x="4565" y="2556"/>
                </a:lnTo>
                <a:lnTo>
                  <a:pt x="4565" y="2549"/>
                </a:lnTo>
                <a:lnTo>
                  <a:pt x="4565" y="2541"/>
                </a:lnTo>
                <a:lnTo>
                  <a:pt x="4558" y="2541"/>
                </a:lnTo>
                <a:lnTo>
                  <a:pt x="4550" y="2534"/>
                </a:lnTo>
                <a:lnTo>
                  <a:pt x="4543" y="2534"/>
                </a:lnTo>
                <a:lnTo>
                  <a:pt x="4536" y="2534"/>
                </a:lnTo>
                <a:lnTo>
                  <a:pt x="4536" y="2541"/>
                </a:lnTo>
                <a:lnTo>
                  <a:pt x="4536" y="2549"/>
                </a:lnTo>
                <a:lnTo>
                  <a:pt x="4536" y="2556"/>
                </a:lnTo>
                <a:lnTo>
                  <a:pt x="4529" y="2556"/>
                </a:lnTo>
                <a:lnTo>
                  <a:pt x="4514" y="2549"/>
                </a:lnTo>
                <a:lnTo>
                  <a:pt x="4491" y="2541"/>
                </a:lnTo>
                <a:lnTo>
                  <a:pt x="4447" y="2520"/>
                </a:lnTo>
                <a:lnTo>
                  <a:pt x="4402" y="2505"/>
                </a:lnTo>
                <a:lnTo>
                  <a:pt x="4380" y="2498"/>
                </a:lnTo>
                <a:lnTo>
                  <a:pt x="4357" y="2489"/>
                </a:lnTo>
                <a:lnTo>
                  <a:pt x="4357" y="2482"/>
                </a:lnTo>
                <a:lnTo>
                  <a:pt x="4357" y="2476"/>
                </a:lnTo>
                <a:lnTo>
                  <a:pt x="4350" y="2476"/>
                </a:lnTo>
                <a:lnTo>
                  <a:pt x="4344" y="2476"/>
                </a:lnTo>
                <a:lnTo>
                  <a:pt x="4335" y="2476"/>
                </a:lnTo>
                <a:lnTo>
                  <a:pt x="4321" y="2467"/>
                </a:lnTo>
                <a:lnTo>
                  <a:pt x="4314" y="2467"/>
                </a:lnTo>
                <a:lnTo>
                  <a:pt x="4306" y="2467"/>
                </a:lnTo>
                <a:lnTo>
                  <a:pt x="4299" y="2460"/>
                </a:lnTo>
                <a:lnTo>
                  <a:pt x="4299" y="2445"/>
                </a:lnTo>
                <a:lnTo>
                  <a:pt x="4292" y="2438"/>
                </a:lnTo>
                <a:lnTo>
                  <a:pt x="4284" y="2438"/>
                </a:lnTo>
                <a:lnTo>
                  <a:pt x="4277" y="2438"/>
                </a:lnTo>
                <a:lnTo>
                  <a:pt x="4270" y="2431"/>
                </a:lnTo>
                <a:lnTo>
                  <a:pt x="4261" y="2431"/>
                </a:lnTo>
                <a:lnTo>
                  <a:pt x="4254" y="2424"/>
                </a:lnTo>
                <a:lnTo>
                  <a:pt x="4247" y="2424"/>
                </a:lnTo>
                <a:lnTo>
                  <a:pt x="4239" y="2424"/>
                </a:lnTo>
                <a:lnTo>
                  <a:pt x="4232" y="2424"/>
                </a:lnTo>
                <a:lnTo>
                  <a:pt x="4225" y="2424"/>
                </a:lnTo>
                <a:lnTo>
                  <a:pt x="4218" y="2416"/>
                </a:lnTo>
                <a:lnTo>
                  <a:pt x="4218" y="2409"/>
                </a:lnTo>
                <a:lnTo>
                  <a:pt x="4218" y="2393"/>
                </a:lnTo>
                <a:lnTo>
                  <a:pt x="4218" y="2386"/>
                </a:lnTo>
                <a:lnTo>
                  <a:pt x="4210" y="2386"/>
                </a:lnTo>
                <a:lnTo>
                  <a:pt x="4203" y="2393"/>
                </a:lnTo>
                <a:lnTo>
                  <a:pt x="4187" y="2393"/>
                </a:lnTo>
                <a:lnTo>
                  <a:pt x="4181" y="2402"/>
                </a:lnTo>
                <a:lnTo>
                  <a:pt x="4196" y="2386"/>
                </a:lnTo>
                <a:lnTo>
                  <a:pt x="4187" y="2379"/>
                </a:lnTo>
                <a:lnTo>
                  <a:pt x="4196" y="2379"/>
                </a:lnTo>
                <a:lnTo>
                  <a:pt x="4196" y="2371"/>
                </a:lnTo>
                <a:lnTo>
                  <a:pt x="4203" y="2371"/>
                </a:lnTo>
                <a:lnTo>
                  <a:pt x="4210" y="2371"/>
                </a:lnTo>
                <a:lnTo>
                  <a:pt x="4210" y="2364"/>
                </a:lnTo>
                <a:lnTo>
                  <a:pt x="4196" y="2357"/>
                </a:lnTo>
                <a:lnTo>
                  <a:pt x="4187" y="2357"/>
                </a:lnTo>
                <a:lnTo>
                  <a:pt x="4181" y="2350"/>
                </a:lnTo>
                <a:lnTo>
                  <a:pt x="4174" y="2350"/>
                </a:lnTo>
                <a:lnTo>
                  <a:pt x="4165" y="2350"/>
                </a:lnTo>
                <a:lnTo>
                  <a:pt x="4151" y="2350"/>
                </a:lnTo>
                <a:lnTo>
                  <a:pt x="4143" y="2350"/>
                </a:lnTo>
                <a:lnTo>
                  <a:pt x="4143" y="2342"/>
                </a:lnTo>
                <a:lnTo>
                  <a:pt x="4143" y="2335"/>
                </a:lnTo>
                <a:lnTo>
                  <a:pt x="4151" y="2328"/>
                </a:lnTo>
                <a:lnTo>
                  <a:pt x="4151" y="2319"/>
                </a:lnTo>
                <a:lnTo>
                  <a:pt x="4158" y="2319"/>
                </a:lnTo>
                <a:lnTo>
                  <a:pt x="4165" y="2319"/>
                </a:lnTo>
                <a:lnTo>
                  <a:pt x="4165" y="2313"/>
                </a:lnTo>
                <a:lnTo>
                  <a:pt x="4174" y="2313"/>
                </a:lnTo>
                <a:lnTo>
                  <a:pt x="4174" y="2319"/>
                </a:lnTo>
                <a:lnTo>
                  <a:pt x="4181" y="2328"/>
                </a:lnTo>
                <a:lnTo>
                  <a:pt x="4187" y="2328"/>
                </a:lnTo>
                <a:lnTo>
                  <a:pt x="4196" y="2319"/>
                </a:lnTo>
                <a:lnTo>
                  <a:pt x="4203" y="2319"/>
                </a:lnTo>
                <a:lnTo>
                  <a:pt x="4203" y="2313"/>
                </a:lnTo>
                <a:lnTo>
                  <a:pt x="4203" y="2306"/>
                </a:lnTo>
                <a:lnTo>
                  <a:pt x="4196" y="2306"/>
                </a:lnTo>
                <a:lnTo>
                  <a:pt x="4187" y="2306"/>
                </a:lnTo>
                <a:lnTo>
                  <a:pt x="4181" y="2306"/>
                </a:lnTo>
                <a:lnTo>
                  <a:pt x="4181" y="2297"/>
                </a:lnTo>
                <a:lnTo>
                  <a:pt x="4187" y="2297"/>
                </a:lnTo>
                <a:lnTo>
                  <a:pt x="4196" y="2297"/>
                </a:lnTo>
                <a:lnTo>
                  <a:pt x="4196" y="2290"/>
                </a:lnTo>
                <a:lnTo>
                  <a:pt x="4203" y="2290"/>
                </a:lnTo>
                <a:lnTo>
                  <a:pt x="4203" y="2283"/>
                </a:lnTo>
                <a:lnTo>
                  <a:pt x="4203" y="2276"/>
                </a:lnTo>
                <a:lnTo>
                  <a:pt x="4203" y="2268"/>
                </a:lnTo>
                <a:lnTo>
                  <a:pt x="4210" y="2261"/>
                </a:lnTo>
                <a:lnTo>
                  <a:pt x="4218" y="2261"/>
                </a:lnTo>
                <a:lnTo>
                  <a:pt x="4225" y="2254"/>
                </a:lnTo>
                <a:lnTo>
                  <a:pt x="4225" y="2246"/>
                </a:lnTo>
                <a:lnTo>
                  <a:pt x="4218" y="2246"/>
                </a:lnTo>
                <a:lnTo>
                  <a:pt x="4210" y="2239"/>
                </a:lnTo>
                <a:lnTo>
                  <a:pt x="4210" y="2232"/>
                </a:lnTo>
                <a:lnTo>
                  <a:pt x="4218" y="2232"/>
                </a:lnTo>
                <a:lnTo>
                  <a:pt x="4225" y="2232"/>
                </a:lnTo>
                <a:lnTo>
                  <a:pt x="4225" y="2239"/>
                </a:lnTo>
                <a:lnTo>
                  <a:pt x="4232" y="2246"/>
                </a:lnTo>
                <a:lnTo>
                  <a:pt x="4239" y="2254"/>
                </a:lnTo>
                <a:lnTo>
                  <a:pt x="4247" y="2254"/>
                </a:lnTo>
                <a:lnTo>
                  <a:pt x="4261" y="2246"/>
                </a:lnTo>
                <a:lnTo>
                  <a:pt x="4270" y="2239"/>
                </a:lnTo>
                <a:lnTo>
                  <a:pt x="4277" y="2232"/>
                </a:lnTo>
                <a:lnTo>
                  <a:pt x="4277" y="2223"/>
                </a:lnTo>
                <a:lnTo>
                  <a:pt x="4284" y="2216"/>
                </a:lnTo>
                <a:lnTo>
                  <a:pt x="4277" y="2210"/>
                </a:lnTo>
                <a:lnTo>
                  <a:pt x="4277" y="2201"/>
                </a:lnTo>
                <a:lnTo>
                  <a:pt x="4277" y="2194"/>
                </a:lnTo>
                <a:lnTo>
                  <a:pt x="4284" y="2194"/>
                </a:lnTo>
                <a:lnTo>
                  <a:pt x="4292" y="2187"/>
                </a:lnTo>
                <a:lnTo>
                  <a:pt x="4299" y="2180"/>
                </a:lnTo>
                <a:lnTo>
                  <a:pt x="4306" y="2180"/>
                </a:lnTo>
                <a:lnTo>
                  <a:pt x="4306" y="2172"/>
                </a:lnTo>
                <a:lnTo>
                  <a:pt x="4306" y="2165"/>
                </a:lnTo>
                <a:lnTo>
                  <a:pt x="4299" y="2158"/>
                </a:lnTo>
                <a:lnTo>
                  <a:pt x="4292" y="2158"/>
                </a:lnTo>
                <a:lnTo>
                  <a:pt x="4284" y="2158"/>
                </a:lnTo>
                <a:lnTo>
                  <a:pt x="4277" y="2158"/>
                </a:lnTo>
                <a:lnTo>
                  <a:pt x="4261" y="2165"/>
                </a:lnTo>
                <a:lnTo>
                  <a:pt x="4254" y="2172"/>
                </a:lnTo>
                <a:lnTo>
                  <a:pt x="4247" y="2172"/>
                </a:lnTo>
                <a:lnTo>
                  <a:pt x="4239" y="2172"/>
                </a:lnTo>
                <a:lnTo>
                  <a:pt x="4232" y="2165"/>
                </a:lnTo>
                <a:lnTo>
                  <a:pt x="4225" y="2165"/>
                </a:lnTo>
                <a:lnTo>
                  <a:pt x="4225" y="2158"/>
                </a:lnTo>
                <a:lnTo>
                  <a:pt x="4218" y="2149"/>
                </a:lnTo>
                <a:lnTo>
                  <a:pt x="4232" y="2149"/>
                </a:lnTo>
                <a:lnTo>
                  <a:pt x="4239" y="2149"/>
                </a:lnTo>
                <a:lnTo>
                  <a:pt x="4247" y="2149"/>
                </a:lnTo>
                <a:lnTo>
                  <a:pt x="4247" y="2143"/>
                </a:lnTo>
                <a:lnTo>
                  <a:pt x="4239" y="2136"/>
                </a:lnTo>
                <a:lnTo>
                  <a:pt x="4247" y="2136"/>
                </a:lnTo>
                <a:lnTo>
                  <a:pt x="4254" y="2136"/>
                </a:lnTo>
                <a:lnTo>
                  <a:pt x="4261" y="2127"/>
                </a:lnTo>
                <a:lnTo>
                  <a:pt x="4261" y="2120"/>
                </a:lnTo>
                <a:lnTo>
                  <a:pt x="4270" y="2113"/>
                </a:lnTo>
                <a:lnTo>
                  <a:pt x="4270" y="2106"/>
                </a:lnTo>
                <a:lnTo>
                  <a:pt x="4270" y="2098"/>
                </a:lnTo>
                <a:lnTo>
                  <a:pt x="4277" y="2098"/>
                </a:lnTo>
                <a:lnTo>
                  <a:pt x="4284" y="2091"/>
                </a:lnTo>
                <a:lnTo>
                  <a:pt x="4292" y="2091"/>
                </a:lnTo>
                <a:lnTo>
                  <a:pt x="4277" y="2120"/>
                </a:lnTo>
                <a:lnTo>
                  <a:pt x="4284" y="2127"/>
                </a:lnTo>
                <a:lnTo>
                  <a:pt x="4284" y="2136"/>
                </a:lnTo>
                <a:lnTo>
                  <a:pt x="4292" y="2143"/>
                </a:lnTo>
                <a:lnTo>
                  <a:pt x="4299" y="2149"/>
                </a:lnTo>
                <a:lnTo>
                  <a:pt x="4321" y="2143"/>
                </a:lnTo>
                <a:lnTo>
                  <a:pt x="4350" y="2143"/>
                </a:lnTo>
                <a:lnTo>
                  <a:pt x="4402" y="2127"/>
                </a:lnTo>
                <a:lnTo>
                  <a:pt x="4431" y="2127"/>
                </a:lnTo>
                <a:lnTo>
                  <a:pt x="4447" y="2127"/>
                </a:lnTo>
                <a:lnTo>
                  <a:pt x="4462" y="2120"/>
                </a:lnTo>
                <a:lnTo>
                  <a:pt x="4476" y="2120"/>
                </a:lnTo>
                <a:lnTo>
                  <a:pt x="4491" y="2127"/>
                </a:lnTo>
                <a:lnTo>
                  <a:pt x="4507" y="2127"/>
                </a:lnTo>
                <a:lnTo>
                  <a:pt x="4520" y="2127"/>
                </a:lnTo>
                <a:lnTo>
                  <a:pt x="4520" y="2136"/>
                </a:lnTo>
                <a:lnTo>
                  <a:pt x="4529" y="2136"/>
                </a:lnTo>
                <a:lnTo>
                  <a:pt x="4543" y="2143"/>
                </a:lnTo>
                <a:lnTo>
                  <a:pt x="4550" y="2143"/>
                </a:lnTo>
                <a:lnTo>
                  <a:pt x="4550" y="2149"/>
                </a:lnTo>
                <a:lnTo>
                  <a:pt x="4550" y="2158"/>
                </a:lnTo>
                <a:lnTo>
                  <a:pt x="4536" y="2158"/>
                </a:lnTo>
                <a:lnTo>
                  <a:pt x="4520" y="2149"/>
                </a:lnTo>
                <a:lnTo>
                  <a:pt x="4498" y="2149"/>
                </a:lnTo>
                <a:lnTo>
                  <a:pt x="4484" y="2149"/>
                </a:lnTo>
                <a:lnTo>
                  <a:pt x="4476" y="2149"/>
                </a:lnTo>
                <a:lnTo>
                  <a:pt x="4469" y="2149"/>
                </a:lnTo>
                <a:lnTo>
                  <a:pt x="4447" y="2149"/>
                </a:lnTo>
                <a:lnTo>
                  <a:pt x="4440" y="2149"/>
                </a:lnTo>
                <a:lnTo>
                  <a:pt x="4424" y="2149"/>
                </a:lnTo>
                <a:lnTo>
                  <a:pt x="4417" y="2149"/>
                </a:lnTo>
                <a:lnTo>
                  <a:pt x="4411" y="2158"/>
                </a:lnTo>
                <a:lnTo>
                  <a:pt x="4402" y="2158"/>
                </a:lnTo>
                <a:lnTo>
                  <a:pt x="4388" y="2165"/>
                </a:lnTo>
                <a:lnTo>
                  <a:pt x="4366" y="2172"/>
                </a:lnTo>
                <a:lnTo>
                  <a:pt x="4357" y="2180"/>
                </a:lnTo>
                <a:lnTo>
                  <a:pt x="4350" y="2187"/>
                </a:lnTo>
                <a:lnTo>
                  <a:pt x="4344" y="2187"/>
                </a:lnTo>
                <a:lnTo>
                  <a:pt x="4335" y="2201"/>
                </a:lnTo>
                <a:lnTo>
                  <a:pt x="4328" y="2201"/>
                </a:lnTo>
                <a:lnTo>
                  <a:pt x="4321" y="2201"/>
                </a:lnTo>
                <a:lnTo>
                  <a:pt x="4321" y="2194"/>
                </a:lnTo>
                <a:lnTo>
                  <a:pt x="4314" y="2187"/>
                </a:lnTo>
                <a:lnTo>
                  <a:pt x="4306" y="2187"/>
                </a:lnTo>
                <a:lnTo>
                  <a:pt x="4306" y="2194"/>
                </a:lnTo>
                <a:lnTo>
                  <a:pt x="4299" y="2194"/>
                </a:lnTo>
                <a:lnTo>
                  <a:pt x="4299" y="2201"/>
                </a:lnTo>
                <a:lnTo>
                  <a:pt x="4299" y="2210"/>
                </a:lnTo>
                <a:lnTo>
                  <a:pt x="4299" y="2216"/>
                </a:lnTo>
                <a:lnTo>
                  <a:pt x="4299" y="2223"/>
                </a:lnTo>
                <a:lnTo>
                  <a:pt x="4299" y="2232"/>
                </a:lnTo>
                <a:lnTo>
                  <a:pt x="4292" y="2239"/>
                </a:lnTo>
                <a:lnTo>
                  <a:pt x="4284" y="2246"/>
                </a:lnTo>
                <a:lnTo>
                  <a:pt x="4277" y="2246"/>
                </a:lnTo>
                <a:lnTo>
                  <a:pt x="4270" y="2254"/>
                </a:lnTo>
                <a:lnTo>
                  <a:pt x="4270" y="2261"/>
                </a:lnTo>
                <a:lnTo>
                  <a:pt x="4261" y="2276"/>
                </a:lnTo>
                <a:lnTo>
                  <a:pt x="4261" y="2283"/>
                </a:lnTo>
                <a:lnTo>
                  <a:pt x="4261" y="2297"/>
                </a:lnTo>
                <a:lnTo>
                  <a:pt x="4254" y="2290"/>
                </a:lnTo>
                <a:lnTo>
                  <a:pt x="4247" y="2290"/>
                </a:lnTo>
                <a:lnTo>
                  <a:pt x="4247" y="2297"/>
                </a:lnTo>
                <a:lnTo>
                  <a:pt x="4261" y="2313"/>
                </a:lnTo>
                <a:lnTo>
                  <a:pt x="4277" y="2319"/>
                </a:lnTo>
                <a:lnTo>
                  <a:pt x="4292" y="2328"/>
                </a:lnTo>
                <a:lnTo>
                  <a:pt x="4299" y="2328"/>
                </a:lnTo>
                <a:lnTo>
                  <a:pt x="4306" y="2328"/>
                </a:lnTo>
                <a:lnTo>
                  <a:pt x="4321" y="2335"/>
                </a:lnTo>
                <a:lnTo>
                  <a:pt x="4321" y="2342"/>
                </a:lnTo>
                <a:lnTo>
                  <a:pt x="4328" y="2342"/>
                </a:lnTo>
                <a:lnTo>
                  <a:pt x="4344" y="2350"/>
                </a:lnTo>
                <a:lnTo>
                  <a:pt x="4350" y="2350"/>
                </a:lnTo>
                <a:lnTo>
                  <a:pt x="4357" y="2350"/>
                </a:lnTo>
                <a:lnTo>
                  <a:pt x="4357" y="2342"/>
                </a:lnTo>
                <a:lnTo>
                  <a:pt x="4357" y="2335"/>
                </a:lnTo>
                <a:lnTo>
                  <a:pt x="4357" y="2328"/>
                </a:lnTo>
                <a:lnTo>
                  <a:pt x="4357" y="2319"/>
                </a:lnTo>
                <a:lnTo>
                  <a:pt x="4366" y="2319"/>
                </a:lnTo>
                <a:lnTo>
                  <a:pt x="4373" y="2328"/>
                </a:lnTo>
                <a:lnTo>
                  <a:pt x="4373" y="2335"/>
                </a:lnTo>
                <a:lnTo>
                  <a:pt x="4366" y="2335"/>
                </a:lnTo>
                <a:lnTo>
                  <a:pt x="4366" y="2342"/>
                </a:lnTo>
                <a:lnTo>
                  <a:pt x="4357" y="2350"/>
                </a:lnTo>
                <a:lnTo>
                  <a:pt x="4366" y="2357"/>
                </a:lnTo>
                <a:lnTo>
                  <a:pt x="4373" y="2364"/>
                </a:lnTo>
                <a:lnTo>
                  <a:pt x="4380" y="2371"/>
                </a:lnTo>
                <a:lnTo>
                  <a:pt x="4417" y="2386"/>
                </a:lnTo>
                <a:lnTo>
                  <a:pt x="4453" y="2402"/>
                </a:lnTo>
                <a:lnTo>
                  <a:pt x="4520" y="2438"/>
                </a:lnTo>
                <a:lnTo>
                  <a:pt x="4594" y="2476"/>
                </a:lnTo>
                <a:lnTo>
                  <a:pt x="4632" y="2489"/>
                </a:lnTo>
                <a:lnTo>
                  <a:pt x="4661" y="2512"/>
                </a:lnTo>
                <a:lnTo>
                  <a:pt x="4684" y="2520"/>
                </a:lnTo>
                <a:lnTo>
                  <a:pt x="4690" y="2520"/>
                </a:lnTo>
                <a:lnTo>
                  <a:pt x="4690" y="2527"/>
                </a:lnTo>
                <a:lnTo>
                  <a:pt x="4699" y="2534"/>
                </a:lnTo>
                <a:lnTo>
                  <a:pt x="4699" y="2541"/>
                </a:lnTo>
                <a:lnTo>
                  <a:pt x="4699" y="2549"/>
                </a:lnTo>
                <a:lnTo>
                  <a:pt x="4699" y="2556"/>
                </a:lnTo>
                <a:lnTo>
                  <a:pt x="4690" y="2556"/>
                </a:lnTo>
                <a:lnTo>
                  <a:pt x="4684" y="2549"/>
                </a:lnTo>
                <a:lnTo>
                  <a:pt x="4677" y="2541"/>
                </a:lnTo>
                <a:lnTo>
                  <a:pt x="4661" y="2534"/>
                </a:lnTo>
                <a:lnTo>
                  <a:pt x="4654" y="2534"/>
                </a:lnTo>
                <a:lnTo>
                  <a:pt x="4639" y="2527"/>
                </a:lnTo>
                <a:lnTo>
                  <a:pt x="4625" y="2520"/>
                </a:lnTo>
                <a:lnTo>
                  <a:pt x="4617" y="2520"/>
                </a:lnTo>
                <a:lnTo>
                  <a:pt x="4617" y="2512"/>
                </a:lnTo>
                <a:lnTo>
                  <a:pt x="4625" y="2512"/>
                </a:lnTo>
                <a:lnTo>
                  <a:pt x="4625" y="2505"/>
                </a:lnTo>
                <a:lnTo>
                  <a:pt x="4617" y="2505"/>
                </a:lnTo>
                <a:lnTo>
                  <a:pt x="4610" y="2505"/>
                </a:lnTo>
                <a:lnTo>
                  <a:pt x="4603" y="2505"/>
                </a:lnTo>
                <a:lnTo>
                  <a:pt x="4603" y="2512"/>
                </a:lnTo>
                <a:lnTo>
                  <a:pt x="4594" y="2512"/>
                </a:lnTo>
                <a:lnTo>
                  <a:pt x="4594" y="2520"/>
                </a:lnTo>
                <a:lnTo>
                  <a:pt x="4603" y="2520"/>
                </a:lnTo>
                <a:lnTo>
                  <a:pt x="4603" y="2527"/>
                </a:lnTo>
                <a:lnTo>
                  <a:pt x="4610" y="2527"/>
                </a:lnTo>
                <a:lnTo>
                  <a:pt x="4617" y="2527"/>
                </a:lnTo>
                <a:lnTo>
                  <a:pt x="4625" y="2534"/>
                </a:lnTo>
                <a:lnTo>
                  <a:pt x="4639" y="2534"/>
                </a:lnTo>
                <a:lnTo>
                  <a:pt x="4646" y="2541"/>
                </a:lnTo>
                <a:lnTo>
                  <a:pt x="4654" y="2549"/>
                </a:lnTo>
                <a:lnTo>
                  <a:pt x="4668" y="2556"/>
                </a:lnTo>
                <a:lnTo>
                  <a:pt x="4677" y="2572"/>
                </a:lnTo>
                <a:lnTo>
                  <a:pt x="4668" y="2572"/>
                </a:lnTo>
                <a:lnTo>
                  <a:pt x="4668" y="2579"/>
                </a:lnTo>
                <a:lnTo>
                  <a:pt x="4661" y="2579"/>
                </a:lnTo>
                <a:lnTo>
                  <a:pt x="4661" y="2585"/>
                </a:lnTo>
                <a:lnTo>
                  <a:pt x="4668" y="2594"/>
                </a:lnTo>
                <a:lnTo>
                  <a:pt x="4677" y="2594"/>
                </a:lnTo>
                <a:lnTo>
                  <a:pt x="4684" y="2585"/>
                </a:lnTo>
                <a:lnTo>
                  <a:pt x="4690" y="2579"/>
                </a:lnTo>
                <a:lnTo>
                  <a:pt x="4699" y="2579"/>
                </a:lnTo>
                <a:lnTo>
                  <a:pt x="4706" y="2585"/>
                </a:lnTo>
                <a:lnTo>
                  <a:pt x="4706" y="2594"/>
                </a:lnTo>
                <a:lnTo>
                  <a:pt x="4713" y="2601"/>
                </a:lnTo>
                <a:lnTo>
                  <a:pt x="4706" y="2608"/>
                </a:lnTo>
                <a:close/>
                <a:moveTo>
                  <a:pt x="4247" y="2216"/>
                </a:moveTo>
                <a:lnTo>
                  <a:pt x="4254" y="2216"/>
                </a:lnTo>
                <a:lnTo>
                  <a:pt x="4261" y="2216"/>
                </a:lnTo>
                <a:lnTo>
                  <a:pt x="4261" y="2223"/>
                </a:lnTo>
                <a:lnTo>
                  <a:pt x="4261" y="2232"/>
                </a:lnTo>
                <a:lnTo>
                  <a:pt x="4254" y="2239"/>
                </a:lnTo>
                <a:lnTo>
                  <a:pt x="4247" y="2239"/>
                </a:lnTo>
                <a:lnTo>
                  <a:pt x="4239" y="2239"/>
                </a:lnTo>
                <a:lnTo>
                  <a:pt x="4232" y="2239"/>
                </a:lnTo>
                <a:lnTo>
                  <a:pt x="4232" y="2232"/>
                </a:lnTo>
                <a:lnTo>
                  <a:pt x="4232" y="2223"/>
                </a:lnTo>
                <a:lnTo>
                  <a:pt x="4232" y="2216"/>
                </a:lnTo>
                <a:lnTo>
                  <a:pt x="4225" y="2216"/>
                </a:lnTo>
                <a:lnTo>
                  <a:pt x="4225" y="2210"/>
                </a:lnTo>
                <a:lnTo>
                  <a:pt x="4232" y="2210"/>
                </a:lnTo>
                <a:lnTo>
                  <a:pt x="4239" y="2210"/>
                </a:lnTo>
                <a:lnTo>
                  <a:pt x="4239" y="2216"/>
                </a:lnTo>
                <a:lnTo>
                  <a:pt x="4247" y="2216"/>
                </a:lnTo>
                <a:close/>
                <a:moveTo>
                  <a:pt x="4402" y="2357"/>
                </a:moveTo>
                <a:lnTo>
                  <a:pt x="4395" y="2357"/>
                </a:lnTo>
                <a:lnTo>
                  <a:pt x="4395" y="2350"/>
                </a:lnTo>
                <a:lnTo>
                  <a:pt x="4402" y="2357"/>
                </a:lnTo>
                <a:close/>
                <a:moveTo>
                  <a:pt x="4335" y="2313"/>
                </a:moveTo>
                <a:lnTo>
                  <a:pt x="4335" y="2319"/>
                </a:lnTo>
                <a:lnTo>
                  <a:pt x="4328" y="2319"/>
                </a:lnTo>
                <a:lnTo>
                  <a:pt x="4328" y="2313"/>
                </a:lnTo>
                <a:lnTo>
                  <a:pt x="4335" y="2313"/>
                </a:lnTo>
                <a:close/>
                <a:moveTo>
                  <a:pt x="4292" y="2290"/>
                </a:moveTo>
                <a:lnTo>
                  <a:pt x="4292" y="2297"/>
                </a:lnTo>
                <a:lnTo>
                  <a:pt x="4284" y="2297"/>
                </a:lnTo>
                <a:lnTo>
                  <a:pt x="4284" y="2290"/>
                </a:lnTo>
                <a:lnTo>
                  <a:pt x="4292" y="2290"/>
                </a:lnTo>
                <a:close/>
                <a:moveTo>
                  <a:pt x="4654" y="1847"/>
                </a:moveTo>
                <a:lnTo>
                  <a:pt x="4654" y="1854"/>
                </a:lnTo>
                <a:lnTo>
                  <a:pt x="4646" y="1854"/>
                </a:lnTo>
                <a:lnTo>
                  <a:pt x="4654" y="1847"/>
                </a:lnTo>
                <a:close/>
                <a:moveTo>
                  <a:pt x="4646" y="1767"/>
                </a:moveTo>
                <a:lnTo>
                  <a:pt x="4661" y="1758"/>
                </a:lnTo>
                <a:lnTo>
                  <a:pt x="4661" y="1751"/>
                </a:lnTo>
                <a:lnTo>
                  <a:pt x="4668" y="1751"/>
                </a:lnTo>
                <a:lnTo>
                  <a:pt x="4668" y="1744"/>
                </a:lnTo>
                <a:lnTo>
                  <a:pt x="4677" y="1751"/>
                </a:lnTo>
                <a:lnTo>
                  <a:pt x="4668" y="1758"/>
                </a:lnTo>
                <a:lnTo>
                  <a:pt x="4661" y="1758"/>
                </a:lnTo>
                <a:lnTo>
                  <a:pt x="4654" y="1767"/>
                </a:lnTo>
                <a:lnTo>
                  <a:pt x="4646" y="1767"/>
                </a:lnTo>
                <a:close/>
                <a:moveTo>
                  <a:pt x="4699" y="1744"/>
                </a:moveTo>
                <a:lnTo>
                  <a:pt x="4699" y="1736"/>
                </a:lnTo>
                <a:lnTo>
                  <a:pt x="4706" y="1736"/>
                </a:lnTo>
                <a:lnTo>
                  <a:pt x="4706" y="1744"/>
                </a:lnTo>
                <a:lnTo>
                  <a:pt x="4699" y="1744"/>
                </a:lnTo>
                <a:close/>
                <a:moveTo>
                  <a:pt x="4757" y="1832"/>
                </a:moveTo>
                <a:lnTo>
                  <a:pt x="4744" y="1832"/>
                </a:lnTo>
                <a:lnTo>
                  <a:pt x="4735" y="1818"/>
                </a:lnTo>
                <a:lnTo>
                  <a:pt x="4744" y="1818"/>
                </a:lnTo>
                <a:lnTo>
                  <a:pt x="4750" y="1818"/>
                </a:lnTo>
                <a:lnTo>
                  <a:pt x="4750" y="1825"/>
                </a:lnTo>
                <a:lnTo>
                  <a:pt x="4757" y="1825"/>
                </a:lnTo>
                <a:lnTo>
                  <a:pt x="4757" y="1832"/>
                </a:lnTo>
                <a:close/>
                <a:moveTo>
                  <a:pt x="4757" y="1736"/>
                </a:moveTo>
                <a:lnTo>
                  <a:pt x="4750" y="1736"/>
                </a:lnTo>
                <a:lnTo>
                  <a:pt x="4744" y="1736"/>
                </a:lnTo>
                <a:lnTo>
                  <a:pt x="4735" y="1736"/>
                </a:lnTo>
                <a:lnTo>
                  <a:pt x="4735" y="1729"/>
                </a:lnTo>
                <a:lnTo>
                  <a:pt x="4744" y="1729"/>
                </a:lnTo>
                <a:lnTo>
                  <a:pt x="4750" y="1729"/>
                </a:lnTo>
                <a:lnTo>
                  <a:pt x="4757" y="1729"/>
                </a:lnTo>
                <a:lnTo>
                  <a:pt x="4764" y="1729"/>
                </a:lnTo>
                <a:lnTo>
                  <a:pt x="4757" y="1736"/>
                </a:lnTo>
                <a:close/>
                <a:moveTo>
                  <a:pt x="4817" y="1825"/>
                </a:moveTo>
                <a:lnTo>
                  <a:pt x="4809" y="1825"/>
                </a:lnTo>
                <a:lnTo>
                  <a:pt x="4802" y="1825"/>
                </a:lnTo>
                <a:lnTo>
                  <a:pt x="4802" y="1818"/>
                </a:lnTo>
                <a:lnTo>
                  <a:pt x="4802" y="1809"/>
                </a:lnTo>
                <a:lnTo>
                  <a:pt x="4809" y="1809"/>
                </a:lnTo>
                <a:lnTo>
                  <a:pt x="4817" y="1818"/>
                </a:lnTo>
                <a:lnTo>
                  <a:pt x="4824" y="1818"/>
                </a:lnTo>
                <a:lnTo>
                  <a:pt x="4817" y="1825"/>
                </a:lnTo>
                <a:close/>
                <a:moveTo>
                  <a:pt x="4876" y="1588"/>
                </a:moveTo>
                <a:lnTo>
                  <a:pt x="4876" y="1597"/>
                </a:lnTo>
                <a:lnTo>
                  <a:pt x="4876" y="1603"/>
                </a:lnTo>
                <a:lnTo>
                  <a:pt x="4869" y="1603"/>
                </a:lnTo>
                <a:lnTo>
                  <a:pt x="4860" y="1597"/>
                </a:lnTo>
                <a:lnTo>
                  <a:pt x="4854" y="1597"/>
                </a:lnTo>
                <a:lnTo>
                  <a:pt x="4847" y="1597"/>
                </a:lnTo>
                <a:lnTo>
                  <a:pt x="4840" y="1597"/>
                </a:lnTo>
                <a:lnTo>
                  <a:pt x="4840" y="1603"/>
                </a:lnTo>
                <a:lnTo>
                  <a:pt x="4802" y="1619"/>
                </a:lnTo>
                <a:lnTo>
                  <a:pt x="4764" y="1626"/>
                </a:lnTo>
                <a:lnTo>
                  <a:pt x="4690" y="1648"/>
                </a:lnTo>
                <a:lnTo>
                  <a:pt x="4661" y="1662"/>
                </a:lnTo>
                <a:lnTo>
                  <a:pt x="4625" y="1670"/>
                </a:lnTo>
                <a:lnTo>
                  <a:pt x="4587" y="1677"/>
                </a:lnTo>
                <a:lnTo>
                  <a:pt x="4565" y="1677"/>
                </a:lnTo>
                <a:lnTo>
                  <a:pt x="4550" y="1677"/>
                </a:lnTo>
                <a:lnTo>
                  <a:pt x="4558" y="1670"/>
                </a:lnTo>
                <a:lnTo>
                  <a:pt x="4550" y="1670"/>
                </a:lnTo>
                <a:lnTo>
                  <a:pt x="4543" y="1670"/>
                </a:lnTo>
                <a:lnTo>
                  <a:pt x="4536" y="1670"/>
                </a:lnTo>
                <a:lnTo>
                  <a:pt x="4520" y="1670"/>
                </a:lnTo>
                <a:lnTo>
                  <a:pt x="4514" y="1677"/>
                </a:lnTo>
                <a:lnTo>
                  <a:pt x="4520" y="1670"/>
                </a:lnTo>
                <a:lnTo>
                  <a:pt x="4520" y="1670"/>
                </a:lnTo>
                <a:lnTo>
                  <a:pt x="4529" y="1662"/>
                </a:lnTo>
                <a:lnTo>
                  <a:pt x="4536" y="1662"/>
                </a:lnTo>
                <a:lnTo>
                  <a:pt x="4550" y="1662"/>
                </a:lnTo>
                <a:lnTo>
                  <a:pt x="4558" y="1662"/>
                </a:lnTo>
                <a:lnTo>
                  <a:pt x="4565" y="1670"/>
                </a:lnTo>
                <a:lnTo>
                  <a:pt x="4572" y="1670"/>
                </a:lnTo>
                <a:lnTo>
                  <a:pt x="4581" y="1670"/>
                </a:lnTo>
                <a:lnTo>
                  <a:pt x="4587" y="1662"/>
                </a:lnTo>
                <a:lnTo>
                  <a:pt x="4594" y="1662"/>
                </a:lnTo>
                <a:lnTo>
                  <a:pt x="4594" y="1655"/>
                </a:lnTo>
                <a:lnTo>
                  <a:pt x="4603" y="1655"/>
                </a:lnTo>
                <a:lnTo>
                  <a:pt x="4610" y="1648"/>
                </a:lnTo>
                <a:lnTo>
                  <a:pt x="4617" y="1648"/>
                </a:lnTo>
                <a:lnTo>
                  <a:pt x="4625" y="1640"/>
                </a:lnTo>
                <a:lnTo>
                  <a:pt x="4617" y="1640"/>
                </a:lnTo>
                <a:lnTo>
                  <a:pt x="4610" y="1633"/>
                </a:lnTo>
                <a:lnTo>
                  <a:pt x="4603" y="1633"/>
                </a:lnTo>
                <a:lnTo>
                  <a:pt x="4603" y="1626"/>
                </a:lnTo>
                <a:lnTo>
                  <a:pt x="4594" y="1626"/>
                </a:lnTo>
                <a:lnTo>
                  <a:pt x="4603" y="1619"/>
                </a:lnTo>
                <a:lnTo>
                  <a:pt x="4617" y="1610"/>
                </a:lnTo>
                <a:lnTo>
                  <a:pt x="4625" y="1610"/>
                </a:lnTo>
                <a:lnTo>
                  <a:pt x="4632" y="1610"/>
                </a:lnTo>
                <a:lnTo>
                  <a:pt x="4632" y="1619"/>
                </a:lnTo>
                <a:lnTo>
                  <a:pt x="4632" y="1626"/>
                </a:lnTo>
                <a:lnTo>
                  <a:pt x="4625" y="1626"/>
                </a:lnTo>
                <a:lnTo>
                  <a:pt x="4625" y="1633"/>
                </a:lnTo>
                <a:lnTo>
                  <a:pt x="4625" y="1640"/>
                </a:lnTo>
                <a:lnTo>
                  <a:pt x="4632" y="1640"/>
                </a:lnTo>
                <a:lnTo>
                  <a:pt x="4639" y="1640"/>
                </a:lnTo>
                <a:lnTo>
                  <a:pt x="4646" y="1633"/>
                </a:lnTo>
                <a:lnTo>
                  <a:pt x="4646" y="1626"/>
                </a:lnTo>
                <a:lnTo>
                  <a:pt x="4654" y="1626"/>
                </a:lnTo>
                <a:lnTo>
                  <a:pt x="4661" y="1626"/>
                </a:lnTo>
                <a:lnTo>
                  <a:pt x="4668" y="1626"/>
                </a:lnTo>
                <a:lnTo>
                  <a:pt x="4677" y="1626"/>
                </a:lnTo>
                <a:lnTo>
                  <a:pt x="4684" y="1619"/>
                </a:lnTo>
                <a:lnTo>
                  <a:pt x="4706" y="1610"/>
                </a:lnTo>
                <a:lnTo>
                  <a:pt x="4713" y="1603"/>
                </a:lnTo>
                <a:lnTo>
                  <a:pt x="4728" y="1597"/>
                </a:lnTo>
                <a:lnTo>
                  <a:pt x="4735" y="1597"/>
                </a:lnTo>
                <a:lnTo>
                  <a:pt x="4744" y="1581"/>
                </a:lnTo>
                <a:lnTo>
                  <a:pt x="4744" y="1588"/>
                </a:lnTo>
                <a:lnTo>
                  <a:pt x="4750" y="1588"/>
                </a:lnTo>
                <a:lnTo>
                  <a:pt x="4757" y="1581"/>
                </a:lnTo>
                <a:lnTo>
                  <a:pt x="4764" y="1581"/>
                </a:lnTo>
                <a:lnTo>
                  <a:pt x="4773" y="1574"/>
                </a:lnTo>
                <a:lnTo>
                  <a:pt x="4780" y="1574"/>
                </a:lnTo>
                <a:lnTo>
                  <a:pt x="4780" y="1566"/>
                </a:lnTo>
                <a:lnTo>
                  <a:pt x="4802" y="1559"/>
                </a:lnTo>
                <a:lnTo>
                  <a:pt x="4817" y="1552"/>
                </a:lnTo>
                <a:lnTo>
                  <a:pt x="4840" y="1545"/>
                </a:lnTo>
                <a:lnTo>
                  <a:pt x="4847" y="1545"/>
                </a:lnTo>
                <a:lnTo>
                  <a:pt x="4854" y="1545"/>
                </a:lnTo>
                <a:lnTo>
                  <a:pt x="4860" y="1552"/>
                </a:lnTo>
                <a:lnTo>
                  <a:pt x="4869" y="1566"/>
                </a:lnTo>
                <a:lnTo>
                  <a:pt x="4876" y="1574"/>
                </a:lnTo>
                <a:lnTo>
                  <a:pt x="4876" y="1588"/>
                </a:lnTo>
                <a:close/>
                <a:moveTo>
                  <a:pt x="4883" y="1396"/>
                </a:moveTo>
                <a:lnTo>
                  <a:pt x="4876" y="1404"/>
                </a:lnTo>
                <a:lnTo>
                  <a:pt x="4869" y="1404"/>
                </a:lnTo>
                <a:lnTo>
                  <a:pt x="4860" y="1404"/>
                </a:lnTo>
                <a:lnTo>
                  <a:pt x="4854" y="1404"/>
                </a:lnTo>
                <a:lnTo>
                  <a:pt x="4847" y="1404"/>
                </a:lnTo>
                <a:lnTo>
                  <a:pt x="4847" y="1396"/>
                </a:lnTo>
                <a:lnTo>
                  <a:pt x="4847" y="1389"/>
                </a:lnTo>
                <a:lnTo>
                  <a:pt x="4854" y="1375"/>
                </a:lnTo>
                <a:lnTo>
                  <a:pt x="4883" y="1344"/>
                </a:lnTo>
                <a:lnTo>
                  <a:pt x="4914" y="1322"/>
                </a:lnTo>
                <a:lnTo>
                  <a:pt x="4943" y="1308"/>
                </a:lnTo>
                <a:lnTo>
                  <a:pt x="4972" y="1286"/>
                </a:lnTo>
                <a:lnTo>
                  <a:pt x="5039" y="1248"/>
                </a:lnTo>
                <a:lnTo>
                  <a:pt x="5068" y="1226"/>
                </a:lnTo>
                <a:lnTo>
                  <a:pt x="5097" y="1212"/>
                </a:lnTo>
                <a:lnTo>
                  <a:pt x="5106" y="1205"/>
                </a:lnTo>
                <a:lnTo>
                  <a:pt x="5106" y="1190"/>
                </a:lnTo>
                <a:lnTo>
                  <a:pt x="5113" y="1183"/>
                </a:lnTo>
                <a:lnTo>
                  <a:pt x="5120" y="1174"/>
                </a:lnTo>
                <a:lnTo>
                  <a:pt x="5128" y="1167"/>
                </a:lnTo>
                <a:lnTo>
                  <a:pt x="5142" y="1161"/>
                </a:lnTo>
                <a:lnTo>
                  <a:pt x="5157" y="1152"/>
                </a:lnTo>
                <a:lnTo>
                  <a:pt x="5164" y="1138"/>
                </a:lnTo>
                <a:lnTo>
                  <a:pt x="5180" y="1131"/>
                </a:lnTo>
                <a:lnTo>
                  <a:pt x="5202" y="1116"/>
                </a:lnTo>
                <a:lnTo>
                  <a:pt x="5209" y="1100"/>
                </a:lnTo>
                <a:lnTo>
                  <a:pt x="5216" y="1094"/>
                </a:lnTo>
                <a:lnTo>
                  <a:pt x="5224" y="1078"/>
                </a:lnTo>
                <a:lnTo>
                  <a:pt x="5231" y="1071"/>
                </a:lnTo>
                <a:lnTo>
                  <a:pt x="5247" y="1071"/>
                </a:lnTo>
                <a:lnTo>
                  <a:pt x="5254" y="1071"/>
                </a:lnTo>
                <a:lnTo>
                  <a:pt x="5260" y="1071"/>
                </a:lnTo>
                <a:lnTo>
                  <a:pt x="5269" y="1071"/>
                </a:lnTo>
                <a:lnTo>
                  <a:pt x="5283" y="1078"/>
                </a:lnTo>
                <a:lnTo>
                  <a:pt x="5298" y="1087"/>
                </a:lnTo>
                <a:lnTo>
                  <a:pt x="5290" y="1094"/>
                </a:lnTo>
                <a:lnTo>
                  <a:pt x="5290" y="1100"/>
                </a:lnTo>
                <a:lnTo>
                  <a:pt x="5290" y="1109"/>
                </a:lnTo>
                <a:lnTo>
                  <a:pt x="5283" y="1116"/>
                </a:lnTo>
                <a:lnTo>
                  <a:pt x="5290" y="1116"/>
                </a:lnTo>
                <a:lnTo>
                  <a:pt x="5298" y="1116"/>
                </a:lnTo>
                <a:lnTo>
                  <a:pt x="5305" y="1116"/>
                </a:lnTo>
                <a:lnTo>
                  <a:pt x="5312" y="1109"/>
                </a:lnTo>
                <a:lnTo>
                  <a:pt x="5320" y="1109"/>
                </a:lnTo>
                <a:lnTo>
                  <a:pt x="5327" y="1109"/>
                </a:lnTo>
                <a:lnTo>
                  <a:pt x="5334" y="1109"/>
                </a:lnTo>
                <a:lnTo>
                  <a:pt x="5343" y="1100"/>
                </a:lnTo>
                <a:lnTo>
                  <a:pt x="5343" y="1109"/>
                </a:lnTo>
                <a:lnTo>
                  <a:pt x="5350" y="1109"/>
                </a:lnTo>
                <a:lnTo>
                  <a:pt x="5357" y="1123"/>
                </a:lnTo>
                <a:lnTo>
                  <a:pt x="5357" y="1131"/>
                </a:lnTo>
                <a:lnTo>
                  <a:pt x="5357" y="1138"/>
                </a:lnTo>
                <a:lnTo>
                  <a:pt x="5357" y="1145"/>
                </a:lnTo>
                <a:lnTo>
                  <a:pt x="5357" y="1152"/>
                </a:lnTo>
                <a:lnTo>
                  <a:pt x="5350" y="1152"/>
                </a:lnTo>
                <a:lnTo>
                  <a:pt x="5343" y="1152"/>
                </a:lnTo>
                <a:lnTo>
                  <a:pt x="5350" y="1138"/>
                </a:lnTo>
                <a:lnTo>
                  <a:pt x="5327" y="1145"/>
                </a:lnTo>
                <a:lnTo>
                  <a:pt x="5320" y="1152"/>
                </a:lnTo>
                <a:lnTo>
                  <a:pt x="5312" y="1152"/>
                </a:lnTo>
                <a:lnTo>
                  <a:pt x="5305" y="1152"/>
                </a:lnTo>
                <a:lnTo>
                  <a:pt x="5305" y="1145"/>
                </a:lnTo>
                <a:lnTo>
                  <a:pt x="5298" y="1145"/>
                </a:lnTo>
                <a:lnTo>
                  <a:pt x="5290" y="1138"/>
                </a:lnTo>
                <a:lnTo>
                  <a:pt x="5283" y="1131"/>
                </a:lnTo>
                <a:lnTo>
                  <a:pt x="5276" y="1131"/>
                </a:lnTo>
                <a:lnTo>
                  <a:pt x="5269" y="1131"/>
                </a:lnTo>
                <a:lnTo>
                  <a:pt x="5269" y="1138"/>
                </a:lnTo>
                <a:lnTo>
                  <a:pt x="5260" y="1138"/>
                </a:lnTo>
                <a:lnTo>
                  <a:pt x="5260" y="1145"/>
                </a:lnTo>
                <a:lnTo>
                  <a:pt x="5269" y="1145"/>
                </a:lnTo>
                <a:lnTo>
                  <a:pt x="5269" y="1152"/>
                </a:lnTo>
                <a:lnTo>
                  <a:pt x="5269" y="1161"/>
                </a:lnTo>
                <a:lnTo>
                  <a:pt x="5269" y="1167"/>
                </a:lnTo>
                <a:lnTo>
                  <a:pt x="5269" y="1174"/>
                </a:lnTo>
                <a:lnTo>
                  <a:pt x="5269" y="1183"/>
                </a:lnTo>
                <a:lnTo>
                  <a:pt x="5269" y="1190"/>
                </a:lnTo>
                <a:lnTo>
                  <a:pt x="5276" y="1190"/>
                </a:lnTo>
                <a:lnTo>
                  <a:pt x="5276" y="1197"/>
                </a:lnTo>
                <a:lnTo>
                  <a:pt x="5276" y="1205"/>
                </a:lnTo>
                <a:lnTo>
                  <a:pt x="5276" y="1212"/>
                </a:lnTo>
                <a:lnTo>
                  <a:pt x="5283" y="1219"/>
                </a:lnTo>
                <a:lnTo>
                  <a:pt x="5290" y="1219"/>
                </a:lnTo>
                <a:lnTo>
                  <a:pt x="5290" y="1226"/>
                </a:lnTo>
                <a:lnTo>
                  <a:pt x="5283" y="1226"/>
                </a:lnTo>
                <a:lnTo>
                  <a:pt x="5290" y="1234"/>
                </a:lnTo>
                <a:lnTo>
                  <a:pt x="5298" y="1241"/>
                </a:lnTo>
                <a:lnTo>
                  <a:pt x="5298" y="1248"/>
                </a:lnTo>
                <a:lnTo>
                  <a:pt x="5298" y="1257"/>
                </a:lnTo>
                <a:lnTo>
                  <a:pt x="5298" y="1264"/>
                </a:lnTo>
                <a:lnTo>
                  <a:pt x="5298" y="1270"/>
                </a:lnTo>
                <a:lnTo>
                  <a:pt x="5298" y="1279"/>
                </a:lnTo>
                <a:lnTo>
                  <a:pt x="5290" y="1279"/>
                </a:lnTo>
                <a:lnTo>
                  <a:pt x="5283" y="1279"/>
                </a:lnTo>
                <a:lnTo>
                  <a:pt x="5283" y="1270"/>
                </a:lnTo>
                <a:lnTo>
                  <a:pt x="5276" y="1270"/>
                </a:lnTo>
                <a:lnTo>
                  <a:pt x="5276" y="1264"/>
                </a:lnTo>
                <a:lnTo>
                  <a:pt x="5276" y="1257"/>
                </a:lnTo>
                <a:lnTo>
                  <a:pt x="5269" y="1248"/>
                </a:lnTo>
                <a:lnTo>
                  <a:pt x="5269" y="1241"/>
                </a:lnTo>
                <a:lnTo>
                  <a:pt x="5260" y="1241"/>
                </a:lnTo>
                <a:lnTo>
                  <a:pt x="5254" y="1248"/>
                </a:lnTo>
                <a:lnTo>
                  <a:pt x="5247" y="1257"/>
                </a:lnTo>
                <a:lnTo>
                  <a:pt x="5254" y="1264"/>
                </a:lnTo>
                <a:lnTo>
                  <a:pt x="5247" y="1264"/>
                </a:lnTo>
                <a:lnTo>
                  <a:pt x="5247" y="1257"/>
                </a:lnTo>
                <a:lnTo>
                  <a:pt x="5247" y="1248"/>
                </a:lnTo>
                <a:lnTo>
                  <a:pt x="5247" y="1241"/>
                </a:lnTo>
                <a:lnTo>
                  <a:pt x="5247" y="1234"/>
                </a:lnTo>
                <a:lnTo>
                  <a:pt x="5247" y="1226"/>
                </a:lnTo>
                <a:lnTo>
                  <a:pt x="5247" y="1219"/>
                </a:lnTo>
                <a:lnTo>
                  <a:pt x="5254" y="1219"/>
                </a:lnTo>
                <a:lnTo>
                  <a:pt x="5254" y="1212"/>
                </a:lnTo>
                <a:lnTo>
                  <a:pt x="5254" y="1205"/>
                </a:lnTo>
                <a:lnTo>
                  <a:pt x="5254" y="1190"/>
                </a:lnTo>
                <a:lnTo>
                  <a:pt x="5254" y="1183"/>
                </a:lnTo>
                <a:lnTo>
                  <a:pt x="5254" y="1174"/>
                </a:lnTo>
                <a:lnTo>
                  <a:pt x="5247" y="1167"/>
                </a:lnTo>
                <a:lnTo>
                  <a:pt x="5238" y="1167"/>
                </a:lnTo>
                <a:lnTo>
                  <a:pt x="5231" y="1167"/>
                </a:lnTo>
                <a:lnTo>
                  <a:pt x="5224" y="1167"/>
                </a:lnTo>
                <a:lnTo>
                  <a:pt x="5216" y="1167"/>
                </a:lnTo>
                <a:lnTo>
                  <a:pt x="5209" y="1174"/>
                </a:lnTo>
                <a:lnTo>
                  <a:pt x="5202" y="1167"/>
                </a:lnTo>
                <a:lnTo>
                  <a:pt x="5193" y="1161"/>
                </a:lnTo>
                <a:lnTo>
                  <a:pt x="5187" y="1161"/>
                </a:lnTo>
                <a:lnTo>
                  <a:pt x="5180" y="1161"/>
                </a:lnTo>
                <a:lnTo>
                  <a:pt x="5171" y="1161"/>
                </a:lnTo>
                <a:lnTo>
                  <a:pt x="5164" y="1161"/>
                </a:lnTo>
                <a:lnTo>
                  <a:pt x="5164" y="1167"/>
                </a:lnTo>
                <a:lnTo>
                  <a:pt x="5171" y="1174"/>
                </a:lnTo>
                <a:lnTo>
                  <a:pt x="5171" y="1183"/>
                </a:lnTo>
                <a:lnTo>
                  <a:pt x="5180" y="1183"/>
                </a:lnTo>
                <a:lnTo>
                  <a:pt x="5187" y="1183"/>
                </a:lnTo>
                <a:lnTo>
                  <a:pt x="5187" y="1190"/>
                </a:lnTo>
                <a:lnTo>
                  <a:pt x="5180" y="1190"/>
                </a:lnTo>
                <a:lnTo>
                  <a:pt x="5180" y="1197"/>
                </a:lnTo>
                <a:lnTo>
                  <a:pt x="5171" y="1205"/>
                </a:lnTo>
                <a:lnTo>
                  <a:pt x="5164" y="1205"/>
                </a:lnTo>
                <a:lnTo>
                  <a:pt x="5157" y="1205"/>
                </a:lnTo>
                <a:lnTo>
                  <a:pt x="5151" y="1212"/>
                </a:lnTo>
                <a:lnTo>
                  <a:pt x="5142" y="1212"/>
                </a:lnTo>
                <a:lnTo>
                  <a:pt x="5128" y="1219"/>
                </a:lnTo>
                <a:lnTo>
                  <a:pt x="5120" y="1226"/>
                </a:lnTo>
                <a:lnTo>
                  <a:pt x="5097" y="1248"/>
                </a:lnTo>
                <a:lnTo>
                  <a:pt x="5090" y="1257"/>
                </a:lnTo>
                <a:lnTo>
                  <a:pt x="5075" y="1257"/>
                </a:lnTo>
                <a:lnTo>
                  <a:pt x="5075" y="1264"/>
                </a:lnTo>
                <a:lnTo>
                  <a:pt x="5068" y="1270"/>
                </a:lnTo>
                <a:lnTo>
                  <a:pt x="5061" y="1279"/>
                </a:lnTo>
                <a:lnTo>
                  <a:pt x="5046" y="1286"/>
                </a:lnTo>
                <a:lnTo>
                  <a:pt x="5039" y="1293"/>
                </a:lnTo>
                <a:lnTo>
                  <a:pt x="5032" y="1293"/>
                </a:lnTo>
                <a:lnTo>
                  <a:pt x="5023" y="1301"/>
                </a:lnTo>
                <a:lnTo>
                  <a:pt x="5017" y="1301"/>
                </a:lnTo>
                <a:lnTo>
                  <a:pt x="5010" y="1308"/>
                </a:lnTo>
                <a:lnTo>
                  <a:pt x="5001" y="1315"/>
                </a:lnTo>
                <a:lnTo>
                  <a:pt x="5001" y="1322"/>
                </a:lnTo>
                <a:lnTo>
                  <a:pt x="4994" y="1322"/>
                </a:lnTo>
                <a:lnTo>
                  <a:pt x="4987" y="1322"/>
                </a:lnTo>
                <a:lnTo>
                  <a:pt x="4987" y="1331"/>
                </a:lnTo>
                <a:lnTo>
                  <a:pt x="4979" y="1331"/>
                </a:lnTo>
                <a:lnTo>
                  <a:pt x="4972" y="1331"/>
                </a:lnTo>
                <a:lnTo>
                  <a:pt x="4965" y="1337"/>
                </a:lnTo>
                <a:lnTo>
                  <a:pt x="4950" y="1353"/>
                </a:lnTo>
                <a:lnTo>
                  <a:pt x="4936" y="1360"/>
                </a:lnTo>
                <a:lnTo>
                  <a:pt x="4927" y="1375"/>
                </a:lnTo>
                <a:lnTo>
                  <a:pt x="4920" y="1375"/>
                </a:lnTo>
                <a:lnTo>
                  <a:pt x="4914" y="1375"/>
                </a:lnTo>
                <a:lnTo>
                  <a:pt x="4905" y="1375"/>
                </a:lnTo>
                <a:lnTo>
                  <a:pt x="4898" y="1382"/>
                </a:lnTo>
                <a:lnTo>
                  <a:pt x="4891" y="1396"/>
                </a:lnTo>
                <a:lnTo>
                  <a:pt x="4883" y="1396"/>
                </a:lnTo>
                <a:close/>
                <a:moveTo>
                  <a:pt x="4898" y="1633"/>
                </a:moveTo>
                <a:lnTo>
                  <a:pt x="4891" y="1633"/>
                </a:lnTo>
                <a:lnTo>
                  <a:pt x="4891" y="1626"/>
                </a:lnTo>
                <a:lnTo>
                  <a:pt x="4898" y="1619"/>
                </a:lnTo>
                <a:lnTo>
                  <a:pt x="4898" y="1610"/>
                </a:lnTo>
                <a:lnTo>
                  <a:pt x="4905" y="1610"/>
                </a:lnTo>
                <a:lnTo>
                  <a:pt x="4914" y="1610"/>
                </a:lnTo>
                <a:lnTo>
                  <a:pt x="4920" y="1610"/>
                </a:lnTo>
                <a:lnTo>
                  <a:pt x="4927" y="1619"/>
                </a:lnTo>
                <a:lnTo>
                  <a:pt x="4936" y="1619"/>
                </a:lnTo>
                <a:lnTo>
                  <a:pt x="4943" y="1619"/>
                </a:lnTo>
                <a:lnTo>
                  <a:pt x="4943" y="1626"/>
                </a:lnTo>
                <a:lnTo>
                  <a:pt x="4936" y="1626"/>
                </a:lnTo>
                <a:lnTo>
                  <a:pt x="4927" y="1626"/>
                </a:lnTo>
                <a:lnTo>
                  <a:pt x="4920" y="1619"/>
                </a:lnTo>
                <a:lnTo>
                  <a:pt x="4914" y="1619"/>
                </a:lnTo>
                <a:lnTo>
                  <a:pt x="4905" y="1626"/>
                </a:lnTo>
                <a:lnTo>
                  <a:pt x="4898" y="1633"/>
                </a:lnTo>
                <a:close/>
                <a:moveTo>
                  <a:pt x="4943" y="1684"/>
                </a:moveTo>
                <a:lnTo>
                  <a:pt x="4936" y="1693"/>
                </a:lnTo>
                <a:lnTo>
                  <a:pt x="4927" y="1693"/>
                </a:lnTo>
                <a:lnTo>
                  <a:pt x="4914" y="1693"/>
                </a:lnTo>
                <a:lnTo>
                  <a:pt x="4920" y="1684"/>
                </a:lnTo>
                <a:lnTo>
                  <a:pt x="4927" y="1677"/>
                </a:lnTo>
                <a:lnTo>
                  <a:pt x="4936" y="1677"/>
                </a:lnTo>
                <a:lnTo>
                  <a:pt x="4943" y="1684"/>
                </a:lnTo>
                <a:close/>
                <a:moveTo>
                  <a:pt x="4943" y="1892"/>
                </a:moveTo>
                <a:lnTo>
                  <a:pt x="4927" y="1899"/>
                </a:lnTo>
                <a:lnTo>
                  <a:pt x="4920" y="1899"/>
                </a:lnTo>
                <a:lnTo>
                  <a:pt x="4914" y="1899"/>
                </a:lnTo>
                <a:lnTo>
                  <a:pt x="4914" y="1892"/>
                </a:lnTo>
                <a:lnTo>
                  <a:pt x="4920" y="1892"/>
                </a:lnTo>
                <a:lnTo>
                  <a:pt x="4927" y="1892"/>
                </a:lnTo>
                <a:lnTo>
                  <a:pt x="4936" y="1892"/>
                </a:lnTo>
                <a:lnTo>
                  <a:pt x="4943" y="1892"/>
                </a:lnTo>
                <a:lnTo>
                  <a:pt x="4950" y="1883"/>
                </a:lnTo>
                <a:lnTo>
                  <a:pt x="4958" y="1883"/>
                </a:lnTo>
                <a:lnTo>
                  <a:pt x="4965" y="1883"/>
                </a:lnTo>
                <a:lnTo>
                  <a:pt x="4972" y="1883"/>
                </a:lnTo>
                <a:lnTo>
                  <a:pt x="4979" y="1883"/>
                </a:lnTo>
                <a:lnTo>
                  <a:pt x="4994" y="1876"/>
                </a:lnTo>
                <a:lnTo>
                  <a:pt x="5017" y="1876"/>
                </a:lnTo>
                <a:lnTo>
                  <a:pt x="5017" y="1883"/>
                </a:lnTo>
                <a:lnTo>
                  <a:pt x="5010" y="1883"/>
                </a:lnTo>
                <a:lnTo>
                  <a:pt x="4994" y="1883"/>
                </a:lnTo>
                <a:lnTo>
                  <a:pt x="4987" y="1883"/>
                </a:lnTo>
                <a:lnTo>
                  <a:pt x="4987" y="1892"/>
                </a:lnTo>
                <a:lnTo>
                  <a:pt x="4979" y="1892"/>
                </a:lnTo>
                <a:lnTo>
                  <a:pt x="4972" y="1892"/>
                </a:lnTo>
                <a:lnTo>
                  <a:pt x="4958" y="1892"/>
                </a:lnTo>
                <a:lnTo>
                  <a:pt x="4950" y="1892"/>
                </a:lnTo>
                <a:lnTo>
                  <a:pt x="4943" y="1892"/>
                </a:lnTo>
                <a:close/>
                <a:moveTo>
                  <a:pt x="5017" y="2350"/>
                </a:moveTo>
                <a:lnTo>
                  <a:pt x="5010" y="2350"/>
                </a:lnTo>
                <a:lnTo>
                  <a:pt x="5001" y="2350"/>
                </a:lnTo>
                <a:lnTo>
                  <a:pt x="4994" y="2350"/>
                </a:lnTo>
                <a:lnTo>
                  <a:pt x="5001" y="2342"/>
                </a:lnTo>
                <a:lnTo>
                  <a:pt x="5010" y="2342"/>
                </a:lnTo>
                <a:lnTo>
                  <a:pt x="5017" y="2350"/>
                </a:lnTo>
                <a:close/>
                <a:moveTo>
                  <a:pt x="5046" y="2460"/>
                </a:moveTo>
                <a:lnTo>
                  <a:pt x="5032" y="2460"/>
                </a:lnTo>
                <a:lnTo>
                  <a:pt x="5023" y="2460"/>
                </a:lnTo>
                <a:lnTo>
                  <a:pt x="5017" y="2467"/>
                </a:lnTo>
                <a:lnTo>
                  <a:pt x="5001" y="2467"/>
                </a:lnTo>
                <a:lnTo>
                  <a:pt x="4987" y="2467"/>
                </a:lnTo>
                <a:lnTo>
                  <a:pt x="4972" y="2476"/>
                </a:lnTo>
                <a:lnTo>
                  <a:pt x="4965" y="2476"/>
                </a:lnTo>
                <a:lnTo>
                  <a:pt x="4958" y="2476"/>
                </a:lnTo>
                <a:lnTo>
                  <a:pt x="4950" y="2467"/>
                </a:lnTo>
                <a:lnTo>
                  <a:pt x="4979" y="2460"/>
                </a:lnTo>
                <a:lnTo>
                  <a:pt x="4994" y="2460"/>
                </a:lnTo>
                <a:lnTo>
                  <a:pt x="5010" y="2460"/>
                </a:lnTo>
                <a:lnTo>
                  <a:pt x="5023" y="2453"/>
                </a:lnTo>
                <a:lnTo>
                  <a:pt x="5039" y="2453"/>
                </a:lnTo>
                <a:lnTo>
                  <a:pt x="5054" y="2460"/>
                </a:lnTo>
                <a:lnTo>
                  <a:pt x="5046" y="2460"/>
                </a:lnTo>
                <a:close/>
                <a:moveTo>
                  <a:pt x="5075" y="1876"/>
                </a:moveTo>
                <a:lnTo>
                  <a:pt x="5075" y="1883"/>
                </a:lnTo>
                <a:lnTo>
                  <a:pt x="5068" y="1883"/>
                </a:lnTo>
                <a:lnTo>
                  <a:pt x="5068" y="1876"/>
                </a:lnTo>
                <a:lnTo>
                  <a:pt x="5068" y="1870"/>
                </a:lnTo>
                <a:lnTo>
                  <a:pt x="5075" y="1870"/>
                </a:lnTo>
                <a:lnTo>
                  <a:pt x="5075" y="1876"/>
                </a:lnTo>
                <a:close/>
                <a:moveTo>
                  <a:pt x="5106" y="2476"/>
                </a:moveTo>
                <a:lnTo>
                  <a:pt x="5097" y="2476"/>
                </a:lnTo>
                <a:lnTo>
                  <a:pt x="5090" y="2467"/>
                </a:lnTo>
                <a:lnTo>
                  <a:pt x="5097" y="2460"/>
                </a:lnTo>
                <a:lnTo>
                  <a:pt x="5097" y="2467"/>
                </a:lnTo>
                <a:lnTo>
                  <a:pt x="5106" y="2467"/>
                </a:lnTo>
                <a:lnTo>
                  <a:pt x="5113" y="2476"/>
                </a:lnTo>
                <a:lnTo>
                  <a:pt x="5106" y="2476"/>
                </a:lnTo>
                <a:close/>
                <a:moveTo>
                  <a:pt x="5113" y="1767"/>
                </a:moveTo>
                <a:lnTo>
                  <a:pt x="5090" y="1767"/>
                </a:lnTo>
                <a:lnTo>
                  <a:pt x="5061" y="1767"/>
                </a:lnTo>
                <a:lnTo>
                  <a:pt x="5061" y="1758"/>
                </a:lnTo>
                <a:lnTo>
                  <a:pt x="5068" y="1758"/>
                </a:lnTo>
                <a:lnTo>
                  <a:pt x="5128" y="1744"/>
                </a:lnTo>
                <a:lnTo>
                  <a:pt x="5180" y="1722"/>
                </a:lnTo>
                <a:lnTo>
                  <a:pt x="5238" y="1706"/>
                </a:lnTo>
                <a:lnTo>
                  <a:pt x="5298" y="1700"/>
                </a:lnTo>
                <a:lnTo>
                  <a:pt x="5305" y="1700"/>
                </a:lnTo>
                <a:lnTo>
                  <a:pt x="5312" y="1700"/>
                </a:lnTo>
                <a:lnTo>
                  <a:pt x="5312" y="1693"/>
                </a:lnTo>
                <a:lnTo>
                  <a:pt x="5320" y="1693"/>
                </a:lnTo>
                <a:lnTo>
                  <a:pt x="5327" y="1693"/>
                </a:lnTo>
                <a:lnTo>
                  <a:pt x="5327" y="1684"/>
                </a:lnTo>
                <a:lnTo>
                  <a:pt x="5334" y="1684"/>
                </a:lnTo>
                <a:lnTo>
                  <a:pt x="5343" y="1693"/>
                </a:lnTo>
                <a:lnTo>
                  <a:pt x="5334" y="1700"/>
                </a:lnTo>
                <a:lnTo>
                  <a:pt x="5327" y="1706"/>
                </a:lnTo>
                <a:lnTo>
                  <a:pt x="5320" y="1706"/>
                </a:lnTo>
                <a:lnTo>
                  <a:pt x="5312" y="1713"/>
                </a:lnTo>
                <a:lnTo>
                  <a:pt x="5305" y="1722"/>
                </a:lnTo>
                <a:lnTo>
                  <a:pt x="5298" y="1722"/>
                </a:lnTo>
                <a:lnTo>
                  <a:pt x="5290" y="1722"/>
                </a:lnTo>
                <a:lnTo>
                  <a:pt x="5290" y="1729"/>
                </a:lnTo>
                <a:lnTo>
                  <a:pt x="5283" y="1729"/>
                </a:lnTo>
                <a:lnTo>
                  <a:pt x="5276" y="1729"/>
                </a:lnTo>
                <a:lnTo>
                  <a:pt x="5276" y="1736"/>
                </a:lnTo>
                <a:lnTo>
                  <a:pt x="5269" y="1729"/>
                </a:lnTo>
                <a:lnTo>
                  <a:pt x="5260" y="1729"/>
                </a:lnTo>
                <a:lnTo>
                  <a:pt x="5209" y="1744"/>
                </a:lnTo>
                <a:lnTo>
                  <a:pt x="5187" y="1751"/>
                </a:lnTo>
                <a:lnTo>
                  <a:pt x="5164" y="1758"/>
                </a:lnTo>
                <a:lnTo>
                  <a:pt x="5135" y="1767"/>
                </a:lnTo>
                <a:lnTo>
                  <a:pt x="5113" y="1767"/>
                </a:lnTo>
                <a:close/>
                <a:moveTo>
                  <a:pt x="5135" y="2742"/>
                </a:moveTo>
                <a:lnTo>
                  <a:pt x="5128" y="2742"/>
                </a:lnTo>
                <a:lnTo>
                  <a:pt x="5128" y="2733"/>
                </a:lnTo>
                <a:lnTo>
                  <a:pt x="5135" y="2733"/>
                </a:lnTo>
                <a:lnTo>
                  <a:pt x="5135" y="2742"/>
                </a:lnTo>
                <a:close/>
                <a:moveTo>
                  <a:pt x="5128" y="1863"/>
                </a:moveTo>
                <a:lnTo>
                  <a:pt x="5128" y="1854"/>
                </a:lnTo>
                <a:lnTo>
                  <a:pt x="5157" y="1847"/>
                </a:lnTo>
                <a:lnTo>
                  <a:pt x="5180" y="1840"/>
                </a:lnTo>
                <a:lnTo>
                  <a:pt x="5209" y="1832"/>
                </a:lnTo>
                <a:lnTo>
                  <a:pt x="5247" y="1825"/>
                </a:lnTo>
                <a:lnTo>
                  <a:pt x="5305" y="1809"/>
                </a:lnTo>
                <a:lnTo>
                  <a:pt x="5327" y="1809"/>
                </a:lnTo>
                <a:lnTo>
                  <a:pt x="5357" y="1803"/>
                </a:lnTo>
                <a:lnTo>
                  <a:pt x="5365" y="1803"/>
                </a:lnTo>
                <a:lnTo>
                  <a:pt x="5372" y="1803"/>
                </a:lnTo>
                <a:lnTo>
                  <a:pt x="5372" y="1809"/>
                </a:lnTo>
                <a:lnTo>
                  <a:pt x="5365" y="1818"/>
                </a:lnTo>
                <a:lnTo>
                  <a:pt x="5357" y="1825"/>
                </a:lnTo>
                <a:lnTo>
                  <a:pt x="5334" y="1832"/>
                </a:lnTo>
                <a:lnTo>
                  <a:pt x="5305" y="1840"/>
                </a:lnTo>
                <a:lnTo>
                  <a:pt x="5276" y="1840"/>
                </a:lnTo>
                <a:lnTo>
                  <a:pt x="5247" y="1847"/>
                </a:lnTo>
                <a:lnTo>
                  <a:pt x="5187" y="1854"/>
                </a:lnTo>
                <a:lnTo>
                  <a:pt x="5128" y="1863"/>
                </a:lnTo>
                <a:close/>
                <a:moveTo>
                  <a:pt x="5187" y="1943"/>
                </a:moveTo>
                <a:lnTo>
                  <a:pt x="5180" y="1928"/>
                </a:lnTo>
                <a:lnTo>
                  <a:pt x="5238" y="1914"/>
                </a:lnTo>
                <a:lnTo>
                  <a:pt x="5298" y="1899"/>
                </a:lnTo>
                <a:lnTo>
                  <a:pt x="5327" y="1892"/>
                </a:lnTo>
                <a:lnTo>
                  <a:pt x="5357" y="1883"/>
                </a:lnTo>
                <a:lnTo>
                  <a:pt x="5386" y="1883"/>
                </a:lnTo>
                <a:lnTo>
                  <a:pt x="5423" y="1883"/>
                </a:lnTo>
                <a:lnTo>
                  <a:pt x="5423" y="1892"/>
                </a:lnTo>
                <a:lnTo>
                  <a:pt x="5417" y="1892"/>
                </a:lnTo>
                <a:lnTo>
                  <a:pt x="5401" y="1892"/>
                </a:lnTo>
                <a:lnTo>
                  <a:pt x="5394" y="1899"/>
                </a:lnTo>
                <a:lnTo>
                  <a:pt x="5386" y="1899"/>
                </a:lnTo>
                <a:lnTo>
                  <a:pt x="5379" y="1906"/>
                </a:lnTo>
                <a:lnTo>
                  <a:pt x="5365" y="1906"/>
                </a:lnTo>
                <a:lnTo>
                  <a:pt x="5350" y="1906"/>
                </a:lnTo>
                <a:lnTo>
                  <a:pt x="5327" y="1914"/>
                </a:lnTo>
                <a:lnTo>
                  <a:pt x="5320" y="1914"/>
                </a:lnTo>
                <a:lnTo>
                  <a:pt x="5305" y="1921"/>
                </a:lnTo>
                <a:lnTo>
                  <a:pt x="5276" y="1921"/>
                </a:lnTo>
                <a:lnTo>
                  <a:pt x="5247" y="1928"/>
                </a:lnTo>
                <a:lnTo>
                  <a:pt x="5216" y="1937"/>
                </a:lnTo>
                <a:lnTo>
                  <a:pt x="5187" y="1943"/>
                </a:lnTo>
                <a:close/>
                <a:moveTo>
                  <a:pt x="5247" y="2822"/>
                </a:moveTo>
                <a:lnTo>
                  <a:pt x="5247" y="2829"/>
                </a:lnTo>
                <a:lnTo>
                  <a:pt x="5247" y="2838"/>
                </a:lnTo>
                <a:lnTo>
                  <a:pt x="5238" y="2838"/>
                </a:lnTo>
                <a:lnTo>
                  <a:pt x="5231" y="2838"/>
                </a:lnTo>
                <a:lnTo>
                  <a:pt x="5231" y="2829"/>
                </a:lnTo>
                <a:lnTo>
                  <a:pt x="5231" y="2822"/>
                </a:lnTo>
                <a:lnTo>
                  <a:pt x="5238" y="2816"/>
                </a:lnTo>
                <a:lnTo>
                  <a:pt x="5247" y="2816"/>
                </a:lnTo>
                <a:lnTo>
                  <a:pt x="5247" y="2822"/>
                </a:lnTo>
                <a:close/>
                <a:moveTo>
                  <a:pt x="5247" y="2106"/>
                </a:moveTo>
                <a:lnTo>
                  <a:pt x="5238" y="2106"/>
                </a:lnTo>
                <a:lnTo>
                  <a:pt x="5231" y="2113"/>
                </a:lnTo>
                <a:lnTo>
                  <a:pt x="5224" y="2113"/>
                </a:lnTo>
                <a:lnTo>
                  <a:pt x="5216" y="2113"/>
                </a:lnTo>
                <a:lnTo>
                  <a:pt x="5224" y="2106"/>
                </a:lnTo>
                <a:lnTo>
                  <a:pt x="5231" y="2098"/>
                </a:lnTo>
                <a:lnTo>
                  <a:pt x="5238" y="2098"/>
                </a:lnTo>
                <a:lnTo>
                  <a:pt x="5247" y="2098"/>
                </a:lnTo>
                <a:lnTo>
                  <a:pt x="5247" y="2106"/>
                </a:lnTo>
                <a:close/>
                <a:moveTo>
                  <a:pt x="5276" y="2143"/>
                </a:moveTo>
                <a:lnTo>
                  <a:pt x="5276" y="2149"/>
                </a:lnTo>
                <a:lnTo>
                  <a:pt x="5269" y="2143"/>
                </a:lnTo>
                <a:lnTo>
                  <a:pt x="5276" y="2143"/>
                </a:lnTo>
                <a:close/>
                <a:moveTo>
                  <a:pt x="5283" y="2778"/>
                </a:moveTo>
                <a:lnTo>
                  <a:pt x="5276" y="2793"/>
                </a:lnTo>
                <a:lnTo>
                  <a:pt x="5276" y="2800"/>
                </a:lnTo>
                <a:lnTo>
                  <a:pt x="5276" y="2807"/>
                </a:lnTo>
                <a:lnTo>
                  <a:pt x="5283" y="2816"/>
                </a:lnTo>
                <a:lnTo>
                  <a:pt x="5254" y="2816"/>
                </a:lnTo>
                <a:lnTo>
                  <a:pt x="5260" y="2807"/>
                </a:lnTo>
                <a:lnTo>
                  <a:pt x="5260" y="2800"/>
                </a:lnTo>
                <a:lnTo>
                  <a:pt x="5269" y="2793"/>
                </a:lnTo>
                <a:lnTo>
                  <a:pt x="5269" y="2785"/>
                </a:lnTo>
                <a:lnTo>
                  <a:pt x="5276" y="2778"/>
                </a:lnTo>
                <a:lnTo>
                  <a:pt x="5276" y="2771"/>
                </a:lnTo>
                <a:lnTo>
                  <a:pt x="5283" y="2771"/>
                </a:lnTo>
                <a:lnTo>
                  <a:pt x="5283" y="2778"/>
                </a:lnTo>
                <a:close/>
                <a:moveTo>
                  <a:pt x="5283" y="2165"/>
                </a:moveTo>
                <a:lnTo>
                  <a:pt x="5276" y="2165"/>
                </a:lnTo>
                <a:lnTo>
                  <a:pt x="5276" y="2158"/>
                </a:lnTo>
                <a:lnTo>
                  <a:pt x="5283" y="2158"/>
                </a:lnTo>
                <a:lnTo>
                  <a:pt x="5283" y="2165"/>
                </a:lnTo>
                <a:close/>
                <a:moveTo>
                  <a:pt x="5660" y="2084"/>
                </a:moveTo>
                <a:lnTo>
                  <a:pt x="5667" y="2084"/>
                </a:lnTo>
                <a:lnTo>
                  <a:pt x="5676" y="2076"/>
                </a:lnTo>
                <a:lnTo>
                  <a:pt x="5676" y="2084"/>
                </a:lnTo>
                <a:lnTo>
                  <a:pt x="5676" y="2091"/>
                </a:lnTo>
                <a:lnTo>
                  <a:pt x="5667" y="2091"/>
                </a:lnTo>
                <a:lnTo>
                  <a:pt x="5660" y="2091"/>
                </a:lnTo>
                <a:lnTo>
                  <a:pt x="5660" y="2084"/>
                </a:lnTo>
                <a:close/>
                <a:moveTo>
                  <a:pt x="5616" y="2046"/>
                </a:moveTo>
                <a:lnTo>
                  <a:pt x="5623" y="2040"/>
                </a:lnTo>
                <a:lnTo>
                  <a:pt x="5631" y="2046"/>
                </a:lnTo>
                <a:lnTo>
                  <a:pt x="5638" y="2046"/>
                </a:lnTo>
                <a:lnTo>
                  <a:pt x="5638" y="2053"/>
                </a:lnTo>
                <a:lnTo>
                  <a:pt x="5631" y="2053"/>
                </a:lnTo>
                <a:lnTo>
                  <a:pt x="5623" y="2053"/>
                </a:lnTo>
                <a:lnTo>
                  <a:pt x="5616" y="2053"/>
                </a:lnTo>
                <a:lnTo>
                  <a:pt x="5609" y="2053"/>
                </a:lnTo>
                <a:lnTo>
                  <a:pt x="5616" y="2046"/>
                </a:lnTo>
                <a:close/>
                <a:moveTo>
                  <a:pt x="5593" y="2106"/>
                </a:moveTo>
                <a:lnTo>
                  <a:pt x="5593" y="2113"/>
                </a:lnTo>
                <a:lnTo>
                  <a:pt x="5587" y="2113"/>
                </a:lnTo>
                <a:lnTo>
                  <a:pt x="5580" y="2113"/>
                </a:lnTo>
                <a:lnTo>
                  <a:pt x="5593" y="2106"/>
                </a:lnTo>
                <a:close/>
                <a:moveTo>
                  <a:pt x="5305" y="2053"/>
                </a:moveTo>
                <a:lnTo>
                  <a:pt x="5305" y="2046"/>
                </a:lnTo>
                <a:lnTo>
                  <a:pt x="5357" y="2033"/>
                </a:lnTo>
                <a:lnTo>
                  <a:pt x="5417" y="2024"/>
                </a:lnTo>
                <a:lnTo>
                  <a:pt x="5468" y="2017"/>
                </a:lnTo>
                <a:lnTo>
                  <a:pt x="5520" y="2010"/>
                </a:lnTo>
                <a:lnTo>
                  <a:pt x="5527" y="2010"/>
                </a:lnTo>
                <a:lnTo>
                  <a:pt x="5535" y="2010"/>
                </a:lnTo>
                <a:lnTo>
                  <a:pt x="5535" y="2017"/>
                </a:lnTo>
                <a:lnTo>
                  <a:pt x="5504" y="2024"/>
                </a:lnTo>
                <a:lnTo>
                  <a:pt x="5484" y="2024"/>
                </a:lnTo>
                <a:lnTo>
                  <a:pt x="5453" y="2033"/>
                </a:lnTo>
                <a:lnTo>
                  <a:pt x="5423" y="2033"/>
                </a:lnTo>
                <a:lnTo>
                  <a:pt x="5372" y="2040"/>
                </a:lnTo>
                <a:lnTo>
                  <a:pt x="5343" y="2046"/>
                </a:lnTo>
                <a:lnTo>
                  <a:pt x="5312" y="2053"/>
                </a:lnTo>
                <a:lnTo>
                  <a:pt x="5305" y="2053"/>
                </a:lnTo>
                <a:close/>
                <a:moveTo>
                  <a:pt x="5350" y="2201"/>
                </a:moveTo>
                <a:lnTo>
                  <a:pt x="5350" y="2210"/>
                </a:lnTo>
                <a:lnTo>
                  <a:pt x="5343" y="2210"/>
                </a:lnTo>
                <a:lnTo>
                  <a:pt x="5343" y="2216"/>
                </a:lnTo>
                <a:lnTo>
                  <a:pt x="5334" y="2216"/>
                </a:lnTo>
                <a:lnTo>
                  <a:pt x="5334" y="2201"/>
                </a:lnTo>
                <a:lnTo>
                  <a:pt x="5334" y="2194"/>
                </a:lnTo>
                <a:lnTo>
                  <a:pt x="5334" y="2187"/>
                </a:lnTo>
                <a:lnTo>
                  <a:pt x="5343" y="2187"/>
                </a:lnTo>
                <a:lnTo>
                  <a:pt x="5343" y="2194"/>
                </a:lnTo>
                <a:lnTo>
                  <a:pt x="5350" y="2194"/>
                </a:lnTo>
                <a:lnTo>
                  <a:pt x="5350" y="2201"/>
                </a:lnTo>
                <a:close/>
                <a:moveTo>
                  <a:pt x="5401" y="2223"/>
                </a:moveTo>
                <a:lnTo>
                  <a:pt x="5401" y="2232"/>
                </a:lnTo>
                <a:lnTo>
                  <a:pt x="5401" y="2239"/>
                </a:lnTo>
                <a:lnTo>
                  <a:pt x="5394" y="2239"/>
                </a:lnTo>
                <a:lnTo>
                  <a:pt x="5394" y="2246"/>
                </a:lnTo>
                <a:lnTo>
                  <a:pt x="5386" y="2254"/>
                </a:lnTo>
                <a:lnTo>
                  <a:pt x="5379" y="2254"/>
                </a:lnTo>
                <a:lnTo>
                  <a:pt x="5372" y="2254"/>
                </a:lnTo>
                <a:lnTo>
                  <a:pt x="5372" y="2246"/>
                </a:lnTo>
                <a:lnTo>
                  <a:pt x="5365" y="2246"/>
                </a:lnTo>
                <a:lnTo>
                  <a:pt x="5372" y="2239"/>
                </a:lnTo>
                <a:lnTo>
                  <a:pt x="5372" y="2232"/>
                </a:lnTo>
                <a:lnTo>
                  <a:pt x="5372" y="2223"/>
                </a:lnTo>
                <a:lnTo>
                  <a:pt x="5379" y="2216"/>
                </a:lnTo>
                <a:lnTo>
                  <a:pt x="5379" y="2210"/>
                </a:lnTo>
                <a:lnTo>
                  <a:pt x="5386" y="2210"/>
                </a:lnTo>
                <a:lnTo>
                  <a:pt x="5386" y="2201"/>
                </a:lnTo>
                <a:lnTo>
                  <a:pt x="5394" y="2201"/>
                </a:lnTo>
                <a:lnTo>
                  <a:pt x="5401" y="2216"/>
                </a:lnTo>
                <a:lnTo>
                  <a:pt x="5401" y="2223"/>
                </a:lnTo>
                <a:close/>
                <a:moveTo>
                  <a:pt x="5394" y="2098"/>
                </a:moveTo>
                <a:lnTo>
                  <a:pt x="5365" y="2098"/>
                </a:lnTo>
                <a:lnTo>
                  <a:pt x="5357" y="2091"/>
                </a:lnTo>
                <a:lnTo>
                  <a:pt x="5386" y="2084"/>
                </a:lnTo>
                <a:lnTo>
                  <a:pt x="5408" y="2084"/>
                </a:lnTo>
                <a:lnTo>
                  <a:pt x="5439" y="2076"/>
                </a:lnTo>
                <a:lnTo>
                  <a:pt x="5461" y="2076"/>
                </a:lnTo>
                <a:lnTo>
                  <a:pt x="5520" y="2069"/>
                </a:lnTo>
                <a:lnTo>
                  <a:pt x="5542" y="2062"/>
                </a:lnTo>
                <a:lnTo>
                  <a:pt x="5571" y="2053"/>
                </a:lnTo>
                <a:lnTo>
                  <a:pt x="5580" y="2062"/>
                </a:lnTo>
                <a:lnTo>
                  <a:pt x="5527" y="2076"/>
                </a:lnTo>
                <a:lnTo>
                  <a:pt x="5497" y="2076"/>
                </a:lnTo>
                <a:lnTo>
                  <a:pt x="5475" y="2084"/>
                </a:lnTo>
                <a:lnTo>
                  <a:pt x="5446" y="2091"/>
                </a:lnTo>
                <a:lnTo>
                  <a:pt x="5423" y="2091"/>
                </a:lnTo>
                <a:lnTo>
                  <a:pt x="5394" y="2098"/>
                </a:lnTo>
                <a:close/>
                <a:moveTo>
                  <a:pt x="5439" y="2143"/>
                </a:moveTo>
                <a:lnTo>
                  <a:pt x="5408" y="2143"/>
                </a:lnTo>
                <a:lnTo>
                  <a:pt x="5423" y="2136"/>
                </a:lnTo>
                <a:lnTo>
                  <a:pt x="5439" y="2136"/>
                </a:lnTo>
                <a:lnTo>
                  <a:pt x="5468" y="2127"/>
                </a:lnTo>
                <a:lnTo>
                  <a:pt x="5535" y="2120"/>
                </a:lnTo>
                <a:lnTo>
                  <a:pt x="5549" y="2113"/>
                </a:lnTo>
                <a:lnTo>
                  <a:pt x="5557" y="2113"/>
                </a:lnTo>
                <a:lnTo>
                  <a:pt x="5535" y="2120"/>
                </a:lnTo>
                <a:lnTo>
                  <a:pt x="5504" y="2127"/>
                </a:lnTo>
                <a:lnTo>
                  <a:pt x="5468" y="2136"/>
                </a:lnTo>
                <a:lnTo>
                  <a:pt x="5439" y="2143"/>
                </a:lnTo>
                <a:close/>
                <a:moveTo>
                  <a:pt x="5473" y="2184"/>
                </a:moveTo>
                <a:lnTo>
                  <a:pt x="5468" y="2187"/>
                </a:lnTo>
                <a:lnTo>
                  <a:pt x="5453" y="2187"/>
                </a:lnTo>
                <a:lnTo>
                  <a:pt x="5473" y="2184"/>
                </a:lnTo>
                <a:lnTo>
                  <a:pt x="5484" y="2180"/>
                </a:lnTo>
                <a:lnTo>
                  <a:pt x="5513" y="2172"/>
                </a:lnTo>
                <a:lnTo>
                  <a:pt x="5535" y="2172"/>
                </a:lnTo>
                <a:lnTo>
                  <a:pt x="5549" y="2165"/>
                </a:lnTo>
                <a:lnTo>
                  <a:pt x="5593" y="2158"/>
                </a:lnTo>
                <a:lnTo>
                  <a:pt x="5616" y="2158"/>
                </a:lnTo>
                <a:lnTo>
                  <a:pt x="5631" y="2149"/>
                </a:lnTo>
                <a:lnTo>
                  <a:pt x="5654" y="2149"/>
                </a:lnTo>
                <a:lnTo>
                  <a:pt x="5660" y="2149"/>
                </a:lnTo>
                <a:lnTo>
                  <a:pt x="5676" y="2149"/>
                </a:lnTo>
                <a:lnTo>
                  <a:pt x="5667" y="2158"/>
                </a:lnTo>
                <a:lnTo>
                  <a:pt x="5616" y="2165"/>
                </a:lnTo>
                <a:lnTo>
                  <a:pt x="5564" y="2172"/>
                </a:lnTo>
                <a:lnTo>
                  <a:pt x="5504" y="2180"/>
                </a:lnTo>
                <a:lnTo>
                  <a:pt x="5473" y="2184"/>
                </a:lnTo>
                <a:close/>
                <a:moveTo>
                  <a:pt x="5484" y="2328"/>
                </a:moveTo>
                <a:lnTo>
                  <a:pt x="5475" y="2328"/>
                </a:lnTo>
                <a:lnTo>
                  <a:pt x="5475" y="2319"/>
                </a:lnTo>
                <a:lnTo>
                  <a:pt x="5484" y="2319"/>
                </a:lnTo>
                <a:lnTo>
                  <a:pt x="5490" y="2328"/>
                </a:lnTo>
                <a:lnTo>
                  <a:pt x="5484" y="2328"/>
                </a:lnTo>
                <a:close/>
                <a:moveTo>
                  <a:pt x="5513" y="2704"/>
                </a:moveTo>
                <a:lnTo>
                  <a:pt x="5504" y="2704"/>
                </a:lnTo>
                <a:lnTo>
                  <a:pt x="5497" y="2704"/>
                </a:lnTo>
                <a:lnTo>
                  <a:pt x="5490" y="2697"/>
                </a:lnTo>
                <a:lnTo>
                  <a:pt x="5497" y="2697"/>
                </a:lnTo>
                <a:lnTo>
                  <a:pt x="5504" y="2697"/>
                </a:lnTo>
                <a:lnTo>
                  <a:pt x="5513" y="2697"/>
                </a:lnTo>
                <a:lnTo>
                  <a:pt x="5513" y="2704"/>
                </a:lnTo>
                <a:close/>
                <a:moveTo>
                  <a:pt x="5571" y="2393"/>
                </a:moveTo>
                <a:lnTo>
                  <a:pt x="5564" y="2393"/>
                </a:lnTo>
                <a:lnTo>
                  <a:pt x="5564" y="2386"/>
                </a:lnTo>
                <a:lnTo>
                  <a:pt x="5564" y="2379"/>
                </a:lnTo>
                <a:lnTo>
                  <a:pt x="5571" y="2379"/>
                </a:lnTo>
                <a:lnTo>
                  <a:pt x="5571" y="2371"/>
                </a:lnTo>
                <a:lnTo>
                  <a:pt x="5580" y="2371"/>
                </a:lnTo>
                <a:lnTo>
                  <a:pt x="5580" y="2379"/>
                </a:lnTo>
                <a:lnTo>
                  <a:pt x="5580" y="2386"/>
                </a:lnTo>
                <a:lnTo>
                  <a:pt x="5580" y="2393"/>
                </a:lnTo>
                <a:lnTo>
                  <a:pt x="5571" y="2393"/>
                </a:lnTo>
                <a:close/>
                <a:moveTo>
                  <a:pt x="5600" y="2755"/>
                </a:moveTo>
                <a:lnTo>
                  <a:pt x="5600" y="2764"/>
                </a:lnTo>
                <a:lnTo>
                  <a:pt x="5593" y="2771"/>
                </a:lnTo>
                <a:lnTo>
                  <a:pt x="5587" y="2771"/>
                </a:lnTo>
                <a:lnTo>
                  <a:pt x="5580" y="2771"/>
                </a:lnTo>
                <a:lnTo>
                  <a:pt x="5580" y="2764"/>
                </a:lnTo>
                <a:lnTo>
                  <a:pt x="5580" y="2755"/>
                </a:lnTo>
                <a:lnTo>
                  <a:pt x="5587" y="2755"/>
                </a:lnTo>
                <a:lnTo>
                  <a:pt x="5593" y="2755"/>
                </a:lnTo>
                <a:lnTo>
                  <a:pt x="5600" y="2755"/>
                </a:lnTo>
                <a:close/>
                <a:moveTo>
                  <a:pt x="5557" y="2259"/>
                </a:moveTo>
                <a:lnTo>
                  <a:pt x="5557" y="2261"/>
                </a:lnTo>
                <a:lnTo>
                  <a:pt x="5549" y="2261"/>
                </a:lnTo>
                <a:lnTo>
                  <a:pt x="5557" y="2259"/>
                </a:lnTo>
                <a:lnTo>
                  <a:pt x="5564" y="2254"/>
                </a:lnTo>
                <a:lnTo>
                  <a:pt x="5571" y="2254"/>
                </a:lnTo>
                <a:lnTo>
                  <a:pt x="5580" y="2254"/>
                </a:lnTo>
                <a:lnTo>
                  <a:pt x="5593" y="2254"/>
                </a:lnTo>
                <a:lnTo>
                  <a:pt x="5600" y="2254"/>
                </a:lnTo>
                <a:lnTo>
                  <a:pt x="5557" y="2259"/>
                </a:lnTo>
                <a:close/>
                <a:moveTo>
                  <a:pt x="5616" y="2424"/>
                </a:moveTo>
                <a:lnTo>
                  <a:pt x="5600" y="2424"/>
                </a:lnTo>
                <a:lnTo>
                  <a:pt x="5609" y="2416"/>
                </a:lnTo>
                <a:lnTo>
                  <a:pt x="5609" y="2409"/>
                </a:lnTo>
                <a:lnTo>
                  <a:pt x="5616" y="2402"/>
                </a:lnTo>
                <a:lnTo>
                  <a:pt x="5616" y="2424"/>
                </a:lnTo>
                <a:close/>
                <a:moveTo>
                  <a:pt x="5698" y="2239"/>
                </a:moveTo>
                <a:lnTo>
                  <a:pt x="5676" y="2246"/>
                </a:lnTo>
                <a:lnTo>
                  <a:pt x="5660" y="2246"/>
                </a:lnTo>
                <a:lnTo>
                  <a:pt x="5654" y="2254"/>
                </a:lnTo>
                <a:lnTo>
                  <a:pt x="5638" y="2246"/>
                </a:lnTo>
                <a:lnTo>
                  <a:pt x="5623" y="2246"/>
                </a:lnTo>
                <a:lnTo>
                  <a:pt x="5654" y="2239"/>
                </a:lnTo>
                <a:lnTo>
                  <a:pt x="5676" y="2239"/>
                </a:lnTo>
                <a:lnTo>
                  <a:pt x="5690" y="2232"/>
                </a:lnTo>
                <a:lnTo>
                  <a:pt x="5698" y="2232"/>
                </a:lnTo>
                <a:lnTo>
                  <a:pt x="5712" y="2232"/>
                </a:lnTo>
                <a:lnTo>
                  <a:pt x="5727" y="2232"/>
                </a:lnTo>
                <a:lnTo>
                  <a:pt x="5698" y="2239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Freeform 500"/>
          <p:cNvSpPr>
            <a:spLocks noEditPoints="1"/>
          </p:cNvSpPr>
          <p:nvPr/>
        </p:nvSpPr>
        <p:spPr>
          <a:xfrm>
            <a:off x="7526337" y="500042"/>
            <a:ext cx="1617663" cy="1622425"/>
          </a:xfrm>
          <a:custGeom>
            <a:avLst/>
            <a:gdLst/>
            <a:cxnLst>
              <a:cxn ang="0">
                <a:pos x="1015" y="440"/>
              </a:cxn>
              <a:cxn ang="0">
                <a:pos x="863" y="146"/>
              </a:cxn>
              <a:cxn ang="0">
                <a:pos x="562" y="3"/>
              </a:cxn>
              <a:cxn ang="0">
                <a:pos x="274" y="61"/>
              </a:cxn>
              <a:cxn ang="0">
                <a:pos x="48" y="301"/>
              </a:cxn>
              <a:cxn ang="0">
                <a:pos x="0" y="531"/>
              </a:cxn>
              <a:cxn ang="0">
                <a:pos x="95" y="805"/>
              </a:cxn>
              <a:cxn ang="0">
                <a:pos x="362" y="998"/>
              </a:cxn>
              <a:cxn ang="0">
                <a:pos x="660" y="998"/>
              </a:cxn>
              <a:cxn ang="0">
                <a:pos x="927" y="805"/>
              </a:cxn>
              <a:cxn ang="0">
                <a:pos x="664" y="531"/>
              </a:cxn>
              <a:cxn ang="0">
                <a:pos x="887" y="230"/>
              </a:cxn>
              <a:cxn ang="0">
                <a:pos x="971" y="440"/>
              </a:cxn>
              <a:cxn ang="0">
                <a:pos x="924" y="406"/>
              </a:cxn>
              <a:cxn ang="0">
                <a:pos x="833" y="230"/>
              </a:cxn>
              <a:cxn ang="0">
                <a:pos x="701" y="88"/>
              </a:cxn>
              <a:cxn ang="0">
                <a:pos x="748" y="162"/>
              </a:cxn>
              <a:cxn ang="0">
                <a:pos x="579" y="54"/>
              </a:cxn>
              <a:cxn ang="0">
                <a:pos x="731" y="261"/>
              </a:cxn>
              <a:cxn ang="0">
                <a:pos x="711" y="193"/>
              </a:cxn>
              <a:cxn ang="0">
                <a:pos x="579" y="237"/>
              </a:cxn>
              <a:cxn ang="0">
                <a:pos x="440" y="193"/>
              </a:cxn>
              <a:cxn ang="0">
                <a:pos x="271" y="162"/>
              </a:cxn>
              <a:cxn ang="0">
                <a:pos x="318" y="88"/>
              </a:cxn>
              <a:cxn ang="0">
                <a:pos x="396" y="237"/>
              </a:cxn>
              <a:cxn ang="0">
                <a:pos x="254" y="237"/>
              </a:cxn>
              <a:cxn ang="0">
                <a:pos x="312" y="240"/>
              </a:cxn>
              <a:cxn ang="0">
                <a:pos x="58" y="447"/>
              </a:cxn>
              <a:cxn ang="0">
                <a:pos x="71" y="342"/>
              </a:cxn>
              <a:cxn ang="0">
                <a:pos x="159" y="203"/>
              </a:cxn>
              <a:cxn ang="0">
                <a:pos x="122" y="338"/>
              </a:cxn>
              <a:cxn ang="0">
                <a:pos x="163" y="826"/>
              </a:cxn>
              <a:cxn ang="0">
                <a:pos x="88" y="721"/>
              </a:cxn>
              <a:cxn ang="0">
                <a:pos x="58" y="582"/>
              </a:cxn>
              <a:cxn ang="0">
                <a:pos x="105" y="643"/>
              </a:cxn>
              <a:cxn ang="0">
                <a:pos x="440" y="975"/>
              </a:cxn>
              <a:cxn ang="0">
                <a:pos x="234" y="897"/>
              </a:cxn>
              <a:cxn ang="0">
                <a:pos x="329" y="900"/>
              </a:cxn>
              <a:cxn ang="0">
                <a:pos x="396" y="792"/>
              </a:cxn>
              <a:cxn ang="0">
                <a:pos x="312" y="761"/>
              </a:cxn>
              <a:cxn ang="0">
                <a:pos x="254" y="792"/>
              </a:cxn>
              <a:cxn ang="0">
                <a:pos x="491" y="981"/>
              </a:cxn>
              <a:cxn ang="0">
                <a:pos x="383" y="531"/>
              </a:cxn>
              <a:cxn ang="0">
                <a:pos x="620" y="491"/>
              </a:cxn>
              <a:cxn ang="0">
                <a:pos x="782" y="714"/>
              </a:cxn>
              <a:cxn ang="0">
                <a:pos x="826" y="717"/>
              </a:cxn>
              <a:cxn ang="0">
                <a:pos x="667" y="761"/>
              </a:cxn>
              <a:cxn ang="0">
                <a:pos x="579" y="975"/>
              </a:cxn>
              <a:cxn ang="0">
                <a:pos x="721" y="883"/>
              </a:cxn>
              <a:cxn ang="0">
                <a:pos x="745" y="920"/>
              </a:cxn>
              <a:cxn ang="0">
                <a:pos x="870" y="816"/>
              </a:cxn>
              <a:cxn ang="0">
                <a:pos x="870" y="748"/>
              </a:cxn>
              <a:cxn ang="0">
                <a:pos x="924" y="582"/>
              </a:cxn>
              <a:cxn ang="0">
                <a:pos x="971" y="599"/>
              </a:cxn>
              <a:cxn ang="0">
                <a:pos x="870" y="816"/>
              </a:cxn>
            </a:cxnLst>
            <a:rect l="0" t="0" r="r" b="b"/>
            <a:pathLst>
              <a:path w="1019" h="1022">
                <a:moveTo>
                  <a:pt x="664" y="531"/>
                </a:moveTo>
                <a:lnTo>
                  <a:pt x="657" y="531"/>
                </a:lnTo>
                <a:lnTo>
                  <a:pt x="657" y="491"/>
                </a:lnTo>
                <a:lnTo>
                  <a:pt x="664" y="491"/>
                </a:lnTo>
                <a:lnTo>
                  <a:pt x="1019" y="491"/>
                </a:lnTo>
                <a:lnTo>
                  <a:pt x="1019" y="491"/>
                </a:lnTo>
                <a:lnTo>
                  <a:pt x="1015" y="440"/>
                </a:lnTo>
                <a:lnTo>
                  <a:pt x="1005" y="393"/>
                </a:lnTo>
                <a:lnTo>
                  <a:pt x="992" y="345"/>
                </a:lnTo>
                <a:lnTo>
                  <a:pt x="975" y="301"/>
                </a:lnTo>
                <a:lnTo>
                  <a:pt x="951" y="257"/>
                </a:lnTo>
                <a:lnTo>
                  <a:pt x="927" y="217"/>
                </a:lnTo>
                <a:lnTo>
                  <a:pt x="897" y="179"/>
                </a:lnTo>
                <a:lnTo>
                  <a:pt x="863" y="146"/>
                </a:lnTo>
                <a:lnTo>
                  <a:pt x="829" y="112"/>
                </a:lnTo>
                <a:lnTo>
                  <a:pt x="789" y="85"/>
                </a:lnTo>
                <a:lnTo>
                  <a:pt x="748" y="61"/>
                </a:lnTo>
                <a:lnTo>
                  <a:pt x="704" y="41"/>
                </a:lnTo>
                <a:lnTo>
                  <a:pt x="660" y="24"/>
                </a:lnTo>
                <a:lnTo>
                  <a:pt x="609" y="10"/>
                </a:lnTo>
                <a:lnTo>
                  <a:pt x="562" y="3"/>
                </a:lnTo>
                <a:lnTo>
                  <a:pt x="511" y="0"/>
                </a:lnTo>
                <a:lnTo>
                  <a:pt x="511" y="0"/>
                </a:lnTo>
                <a:lnTo>
                  <a:pt x="461" y="3"/>
                </a:lnTo>
                <a:lnTo>
                  <a:pt x="410" y="10"/>
                </a:lnTo>
                <a:lnTo>
                  <a:pt x="362" y="24"/>
                </a:lnTo>
                <a:lnTo>
                  <a:pt x="315" y="41"/>
                </a:lnTo>
                <a:lnTo>
                  <a:pt x="274" y="61"/>
                </a:lnTo>
                <a:lnTo>
                  <a:pt x="230" y="85"/>
                </a:lnTo>
                <a:lnTo>
                  <a:pt x="193" y="112"/>
                </a:lnTo>
                <a:lnTo>
                  <a:pt x="156" y="146"/>
                </a:lnTo>
                <a:lnTo>
                  <a:pt x="126" y="179"/>
                </a:lnTo>
                <a:lnTo>
                  <a:pt x="95" y="217"/>
                </a:lnTo>
                <a:lnTo>
                  <a:pt x="68" y="257"/>
                </a:lnTo>
                <a:lnTo>
                  <a:pt x="48" y="301"/>
                </a:lnTo>
                <a:lnTo>
                  <a:pt x="27" y="345"/>
                </a:lnTo>
                <a:lnTo>
                  <a:pt x="14" y="393"/>
                </a:lnTo>
                <a:lnTo>
                  <a:pt x="7" y="440"/>
                </a:lnTo>
                <a:lnTo>
                  <a:pt x="0" y="491"/>
                </a:lnTo>
                <a:lnTo>
                  <a:pt x="362" y="491"/>
                </a:lnTo>
                <a:lnTo>
                  <a:pt x="362" y="531"/>
                </a:lnTo>
                <a:lnTo>
                  <a:pt x="0" y="531"/>
                </a:lnTo>
                <a:lnTo>
                  <a:pt x="0" y="531"/>
                </a:lnTo>
                <a:lnTo>
                  <a:pt x="7" y="582"/>
                </a:lnTo>
                <a:lnTo>
                  <a:pt x="14" y="629"/>
                </a:lnTo>
                <a:lnTo>
                  <a:pt x="27" y="677"/>
                </a:lnTo>
                <a:lnTo>
                  <a:pt x="48" y="724"/>
                </a:lnTo>
                <a:lnTo>
                  <a:pt x="68" y="765"/>
                </a:lnTo>
                <a:lnTo>
                  <a:pt x="95" y="805"/>
                </a:lnTo>
                <a:lnTo>
                  <a:pt x="126" y="843"/>
                </a:lnTo>
                <a:lnTo>
                  <a:pt x="156" y="876"/>
                </a:lnTo>
                <a:lnTo>
                  <a:pt x="193" y="910"/>
                </a:lnTo>
                <a:lnTo>
                  <a:pt x="230" y="937"/>
                </a:lnTo>
                <a:lnTo>
                  <a:pt x="274" y="961"/>
                </a:lnTo>
                <a:lnTo>
                  <a:pt x="315" y="981"/>
                </a:lnTo>
                <a:lnTo>
                  <a:pt x="362" y="998"/>
                </a:lnTo>
                <a:lnTo>
                  <a:pt x="410" y="1012"/>
                </a:lnTo>
                <a:lnTo>
                  <a:pt x="461" y="1019"/>
                </a:lnTo>
                <a:lnTo>
                  <a:pt x="511" y="1022"/>
                </a:lnTo>
                <a:lnTo>
                  <a:pt x="511" y="1022"/>
                </a:lnTo>
                <a:lnTo>
                  <a:pt x="562" y="1019"/>
                </a:lnTo>
                <a:lnTo>
                  <a:pt x="609" y="1012"/>
                </a:lnTo>
                <a:lnTo>
                  <a:pt x="660" y="998"/>
                </a:lnTo>
                <a:lnTo>
                  <a:pt x="704" y="981"/>
                </a:lnTo>
                <a:lnTo>
                  <a:pt x="748" y="961"/>
                </a:lnTo>
                <a:lnTo>
                  <a:pt x="789" y="937"/>
                </a:lnTo>
                <a:lnTo>
                  <a:pt x="829" y="910"/>
                </a:lnTo>
                <a:lnTo>
                  <a:pt x="863" y="876"/>
                </a:lnTo>
                <a:lnTo>
                  <a:pt x="897" y="843"/>
                </a:lnTo>
                <a:lnTo>
                  <a:pt x="927" y="805"/>
                </a:lnTo>
                <a:lnTo>
                  <a:pt x="951" y="765"/>
                </a:lnTo>
                <a:lnTo>
                  <a:pt x="975" y="724"/>
                </a:lnTo>
                <a:lnTo>
                  <a:pt x="992" y="677"/>
                </a:lnTo>
                <a:lnTo>
                  <a:pt x="1005" y="629"/>
                </a:lnTo>
                <a:lnTo>
                  <a:pt x="1015" y="582"/>
                </a:lnTo>
                <a:lnTo>
                  <a:pt x="1019" y="531"/>
                </a:lnTo>
                <a:lnTo>
                  <a:pt x="664" y="531"/>
                </a:lnTo>
                <a:close/>
                <a:moveTo>
                  <a:pt x="856" y="203"/>
                </a:moveTo>
                <a:lnTo>
                  <a:pt x="856" y="203"/>
                </a:lnTo>
                <a:lnTo>
                  <a:pt x="863" y="203"/>
                </a:lnTo>
                <a:lnTo>
                  <a:pt x="867" y="206"/>
                </a:lnTo>
                <a:lnTo>
                  <a:pt x="870" y="213"/>
                </a:lnTo>
                <a:lnTo>
                  <a:pt x="870" y="213"/>
                </a:lnTo>
                <a:lnTo>
                  <a:pt x="887" y="230"/>
                </a:lnTo>
                <a:lnTo>
                  <a:pt x="914" y="278"/>
                </a:lnTo>
                <a:lnTo>
                  <a:pt x="931" y="308"/>
                </a:lnTo>
                <a:lnTo>
                  <a:pt x="948" y="342"/>
                </a:lnTo>
                <a:lnTo>
                  <a:pt x="961" y="386"/>
                </a:lnTo>
                <a:lnTo>
                  <a:pt x="971" y="430"/>
                </a:lnTo>
                <a:lnTo>
                  <a:pt x="971" y="430"/>
                </a:lnTo>
                <a:lnTo>
                  <a:pt x="971" y="440"/>
                </a:lnTo>
                <a:lnTo>
                  <a:pt x="968" y="443"/>
                </a:lnTo>
                <a:lnTo>
                  <a:pt x="961" y="447"/>
                </a:lnTo>
                <a:lnTo>
                  <a:pt x="961" y="447"/>
                </a:lnTo>
                <a:lnTo>
                  <a:pt x="924" y="447"/>
                </a:lnTo>
                <a:lnTo>
                  <a:pt x="579" y="447"/>
                </a:lnTo>
                <a:lnTo>
                  <a:pt x="579" y="406"/>
                </a:lnTo>
                <a:lnTo>
                  <a:pt x="924" y="406"/>
                </a:lnTo>
                <a:lnTo>
                  <a:pt x="924" y="406"/>
                </a:lnTo>
                <a:lnTo>
                  <a:pt x="917" y="386"/>
                </a:lnTo>
                <a:lnTo>
                  <a:pt x="897" y="338"/>
                </a:lnTo>
                <a:lnTo>
                  <a:pt x="883" y="311"/>
                </a:lnTo>
                <a:lnTo>
                  <a:pt x="870" y="281"/>
                </a:lnTo>
                <a:lnTo>
                  <a:pt x="853" y="254"/>
                </a:lnTo>
                <a:lnTo>
                  <a:pt x="833" y="230"/>
                </a:lnTo>
                <a:lnTo>
                  <a:pt x="856" y="203"/>
                </a:lnTo>
                <a:close/>
                <a:moveTo>
                  <a:pt x="579" y="54"/>
                </a:moveTo>
                <a:lnTo>
                  <a:pt x="579" y="54"/>
                </a:lnTo>
                <a:lnTo>
                  <a:pt x="603" y="58"/>
                </a:lnTo>
                <a:lnTo>
                  <a:pt x="630" y="64"/>
                </a:lnTo>
                <a:lnTo>
                  <a:pt x="664" y="75"/>
                </a:lnTo>
                <a:lnTo>
                  <a:pt x="701" y="88"/>
                </a:lnTo>
                <a:lnTo>
                  <a:pt x="745" y="108"/>
                </a:lnTo>
                <a:lnTo>
                  <a:pt x="785" y="132"/>
                </a:lnTo>
                <a:lnTo>
                  <a:pt x="829" y="166"/>
                </a:lnTo>
                <a:lnTo>
                  <a:pt x="795" y="200"/>
                </a:lnTo>
                <a:lnTo>
                  <a:pt x="795" y="200"/>
                </a:lnTo>
                <a:lnTo>
                  <a:pt x="785" y="186"/>
                </a:lnTo>
                <a:lnTo>
                  <a:pt x="748" y="162"/>
                </a:lnTo>
                <a:lnTo>
                  <a:pt x="721" y="146"/>
                </a:lnTo>
                <a:lnTo>
                  <a:pt x="694" y="129"/>
                </a:lnTo>
                <a:lnTo>
                  <a:pt x="660" y="115"/>
                </a:lnTo>
                <a:lnTo>
                  <a:pt x="623" y="105"/>
                </a:lnTo>
                <a:lnTo>
                  <a:pt x="623" y="193"/>
                </a:lnTo>
                <a:lnTo>
                  <a:pt x="579" y="193"/>
                </a:lnTo>
                <a:lnTo>
                  <a:pt x="579" y="54"/>
                </a:lnTo>
                <a:close/>
                <a:moveTo>
                  <a:pt x="579" y="237"/>
                </a:moveTo>
                <a:lnTo>
                  <a:pt x="623" y="237"/>
                </a:lnTo>
                <a:lnTo>
                  <a:pt x="623" y="315"/>
                </a:lnTo>
                <a:lnTo>
                  <a:pt x="782" y="315"/>
                </a:lnTo>
                <a:lnTo>
                  <a:pt x="782" y="315"/>
                </a:lnTo>
                <a:lnTo>
                  <a:pt x="755" y="281"/>
                </a:lnTo>
                <a:lnTo>
                  <a:pt x="731" y="261"/>
                </a:lnTo>
                <a:lnTo>
                  <a:pt x="708" y="240"/>
                </a:lnTo>
                <a:lnTo>
                  <a:pt x="708" y="267"/>
                </a:lnTo>
                <a:lnTo>
                  <a:pt x="667" y="267"/>
                </a:lnTo>
                <a:lnTo>
                  <a:pt x="667" y="173"/>
                </a:lnTo>
                <a:lnTo>
                  <a:pt x="667" y="173"/>
                </a:lnTo>
                <a:lnTo>
                  <a:pt x="687" y="183"/>
                </a:lnTo>
                <a:lnTo>
                  <a:pt x="711" y="193"/>
                </a:lnTo>
                <a:lnTo>
                  <a:pt x="735" y="213"/>
                </a:lnTo>
                <a:lnTo>
                  <a:pt x="765" y="237"/>
                </a:lnTo>
                <a:lnTo>
                  <a:pt x="795" y="271"/>
                </a:lnTo>
                <a:lnTo>
                  <a:pt x="826" y="311"/>
                </a:lnTo>
                <a:lnTo>
                  <a:pt x="853" y="359"/>
                </a:lnTo>
                <a:lnTo>
                  <a:pt x="579" y="359"/>
                </a:lnTo>
                <a:lnTo>
                  <a:pt x="579" y="237"/>
                </a:lnTo>
                <a:close/>
                <a:moveTo>
                  <a:pt x="491" y="47"/>
                </a:moveTo>
                <a:lnTo>
                  <a:pt x="532" y="47"/>
                </a:lnTo>
                <a:lnTo>
                  <a:pt x="532" y="362"/>
                </a:lnTo>
                <a:lnTo>
                  <a:pt x="491" y="362"/>
                </a:lnTo>
                <a:lnTo>
                  <a:pt x="491" y="47"/>
                </a:lnTo>
                <a:close/>
                <a:moveTo>
                  <a:pt x="440" y="54"/>
                </a:moveTo>
                <a:lnTo>
                  <a:pt x="440" y="193"/>
                </a:lnTo>
                <a:lnTo>
                  <a:pt x="396" y="193"/>
                </a:lnTo>
                <a:lnTo>
                  <a:pt x="396" y="105"/>
                </a:lnTo>
                <a:lnTo>
                  <a:pt x="396" y="105"/>
                </a:lnTo>
                <a:lnTo>
                  <a:pt x="362" y="115"/>
                </a:lnTo>
                <a:lnTo>
                  <a:pt x="329" y="129"/>
                </a:lnTo>
                <a:lnTo>
                  <a:pt x="298" y="146"/>
                </a:lnTo>
                <a:lnTo>
                  <a:pt x="271" y="162"/>
                </a:lnTo>
                <a:lnTo>
                  <a:pt x="237" y="186"/>
                </a:lnTo>
                <a:lnTo>
                  <a:pt x="224" y="200"/>
                </a:lnTo>
                <a:lnTo>
                  <a:pt x="193" y="166"/>
                </a:lnTo>
                <a:lnTo>
                  <a:pt x="193" y="166"/>
                </a:lnTo>
                <a:lnTo>
                  <a:pt x="234" y="132"/>
                </a:lnTo>
                <a:lnTo>
                  <a:pt x="278" y="108"/>
                </a:lnTo>
                <a:lnTo>
                  <a:pt x="318" y="88"/>
                </a:lnTo>
                <a:lnTo>
                  <a:pt x="356" y="75"/>
                </a:lnTo>
                <a:lnTo>
                  <a:pt x="389" y="64"/>
                </a:lnTo>
                <a:lnTo>
                  <a:pt x="417" y="58"/>
                </a:lnTo>
                <a:lnTo>
                  <a:pt x="440" y="54"/>
                </a:lnTo>
                <a:close/>
                <a:moveTo>
                  <a:pt x="237" y="315"/>
                </a:moveTo>
                <a:lnTo>
                  <a:pt x="396" y="315"/>
                </a:lnTo>
                <a:lnTo>
                  <a:pt x="396" y="237"/>
                </a:lnTo>
                <a:lnTo>
                  <a:pt x="440" y="237"/>
                </a:lnTo>
                <a:lnTo>
                  <a:pt x="440" y="359"/>
                </a:lnTo>
                <a:lnTo>
                  <a:pt x="166" y="359"/>
                </a:lnTo>
                <a:lnTo>
                  <a:pt x="166" y="359"/>
                </a:lnTo>
                <a:lnTo>
                  <a:pt x="193" y="311"/>
                </a:lnTo>
                <a:lnTo>
                  <a:pt x="224" y="271"/>
                </a:lnTo>
                <a:lnTo>
                  <a:pt x="254" y="237"/>
                </a:lnTo>
                <a:lnTo>
                  <a:pt x="285" y="213"/>
                </a:lnTo>
                <a:lnTo>
                  <a:pt x="312" y="193"/>
                </a:lnTo>
                <a:lnTo>
                  <a:pt x="332" y="183"/>
                </a:lnTo>
                <a:lnTo>
                  <a:pt x="352" y="173"/>
                </a:lnTo>
                <a:lnTo>
                  <a:pt x="352" y="267"/>
                </a:lnTo>
                <a:lnTo>
                  <a:pt x="312" y="267"/>
                </a:lnTo>
                <a:lnTo>
                  <a:pt x="312" y="240"/>
                </a:lnTo>
                <a:lnTo>
                  <a:pt x="312" y="240"/>
                </a:lnTo>
                <a:lnTo>
                  <a:pt x="288" y="261"/>
                </a:lnTo>
                <a:lnTo>
                  <a:pt x="264" y="281"/>
                </a:lnTo>
                <a:lnTo>
                  <a:pt x="237" y="315"/>
                </a:lnTo>
                <a:close/>
                <a:moveTo>
                  <a:pt x="99" y="447"/>
                </a:moveTo>
                <a:lnTo>
                  <a:pt x="99" y="447"/>
                </a:lnTo>
                <a:lnTo>
                  <a:pt x="58" y="447"/>
                </a:lnTo>
                <a:lnTo>
                  <a:pt x="58" y="447"/>
                </a:lnTo>
                <a:lnTo>
                  <a:pt x="51" y="443"/>
                </a:lnTo>
                <a:lnTo>
                  <a:pt x="48" y="440"/>
                </a:lnTo>
                <a:lnTo>
                  <a:pt x="51" y="430"/>
                </a:lnTo>
                <a:lnTo>
                  <a:pt x="51" y="430"/>
                </a:lnTo>
                <a:lnTo>
                  <a:pt x="61" y="386"/>
                </a:lnTo>
                <a:lnTo>
                  <a:pt x="71" y="342"/>
                </a:lnTo>
                <a:lnTo>
                  <a:pt x="88" y="308"/>
                </a:lnTo>
                <a:lnTo>
                  <a:pt x="105" y="278"/>
                </a:lnTo>
                <a:lnTo>
                  <a:pt x="132" y="230"/>
                </a:lnTo>
                <a:lnTo>
                  <a:pt x="149" y="213"/>
                </a:lnTo>
                <a:lnTo>
                  <a:pt x="149" y="213"/>
                </a:lnTo>
                <a:lnTo>
                  <a:pt x="153" y="206"/>
                </a:lnTo>
                <a:lnTo>
                  <a:pt x="159" y="203"/>
                </a:lnTo>
                <a:lnTo>
                  <a:pt x="163" y="203"/>
                </a:lnTo>
                <a:lnTo>
                  <a:pt x="186" y="230"/>
                </a:lnTo>
                <a:lnTo>
                  <a:pt x="186" y="230"/>
                </a:lnTo>
                <a:lnTo>
                  <a:pt x="170" y="254"/>
                </a:lnTo>
                <a:lnTo>
                  <a:pt x="149" y="281"/>
                </a:lnTo>
                <a:lnTo>
                  <a:pt x="136" y="311"/>
                </a:lnTo>
                <a:lnTo>
                  <a:pt x="122" y="338"/>
                </a:lnTo>
                <a:lnTo>
                  <a:pt x="105" y="386"/>
                </a:lnTo>
                <a:lnTo>
                  <a:pt x="99" y="406"/>
                </a:lnTo>
                <a:lnTo>
                  <a:pt x="440" y="406"/>
                </a:lnTo>
                <a:lnTo>
                  <a:pt x="440" y="447"/>
                </a:lnTo>
                <a:lnTo>
                  <a:pt x="99" y="447"/>
                </a:lnTo>
                <a:close/>
                <a:moveTo>
                  <a:pt x="163" y="826"/>
                </a:moveTo>
                <a:lnTo>
                  <a:pt x="163" y="826"/>
                </a:lnTo>
                <a:lnTo>
                  <a:pt x="159" y="826"/>
                </a:lnTo>
                <a:lnTo>
                  <a:pt x="153" y="822"/>
                </a:lnTo>
                <a:lnTo>
                  <a:pt x="149" y="816"/>
                </a:lnTo>
                <a:lnTo>
                  <a:pt x="149" y="816"/>
                </a:lnTo>
                <a:lnTo>
                  <a:pt x="132" y="799"/>
                </a:lnTo>
                <a:lnTo>
                  <a:pt x="105" y="751"/>
                </a:lnTo>
                <a:lnTo>
                  <a:pt x="88" y="721"/>
                </a:lnTo>
                <a:lnTo>
                  <a:pt x="71" y="687"/>
                </a:lnTo>
                <a:lnTo>
                  <a:pt x="61" y="643"/>
                </a:lnTo>
                <a:lnTo>
                  <a:pt x="51" y="599"/>
                </a:lnTo>
                <a:lnTo>
                  <a:pt x="51" y="599"/>
                </a:lnTo>
                <a:lnTo>
                  <a:pt x="48" y="589"/>
                </a:lnTo>
                <a:lnTo>
                  <a:pt x="51" y="585"/>
                </a:lnTo>
                <a:lnTo>
                  <a:pt x="58" y="582"/>
                </a:lnTo>
                <a:lnTo>
                  <a:pt x="58" y="582"/>
                </a:lnTo>
                <a:lnTo>
                  <a:pt x="99" y="582"/>
                </a:lnTo>
                <a:lnTo>
                  <a:pt x="440" y="582"/>
                </a:lnTo>
                <a:lnTo>
                  <a:pt x="440" y="623"/>
                </a:lnTo>
                <a:lnTo>
                  <a:pt x="99" y="623"/>
                </a:lnTo>
                <a:lnTo>
                  <a:pt x="99" y="623"/>
                </a:lnTo>
                <a:lnTo>
                  <a:pt x="105" y="643"/>
                </a:lnTo>
                <a:lnTo>
                  <a:pt x="122" y="690"/>
                </a:lnTo>
                <a:lnTo>
                  <a:pt x="136" y="717"/>
                </a:lnTo>
                <a:lnTo>
                  <a:pt x="149" y="748"/>
                </a:lnTo>
                <a:lnTo>
                  <a:pt x="170" y="775"/>
                </a:lnTo>
                <a:lnTo>
                  <a:pt x="186" y="799"/>
                </a:lnTo>
                <a:lnTo>
                  <a:pt x="163" y="826"/>
                </a:lnTo>
                <a:close/>
                <a:moveTo>
                  <a:pt x="440" y="975"/>
                </a:moveTo>
                <a:lnTo>
                  <a:pt x="440" y="975"/>
                </a:lnTo>
                <a:lnTo>
                  <a:pt x="417" y="971"/>
                </a:lnTo>
                <a:lnTo>
                  <a:pt x="389" y="964"/>
                </a:lnTo>
                <a:lnTo>
                  <a:pt x="356" y="954"/>
                </a:lnTo>
                <a:lnTo>
                  <a:pt x="318" y="941"/>
                </a:lnTo>
                <a:lnTo>
                  <a:pt x="278" y="920"/>
                </a:lnTo>
                <a:lnTo>
                  <a:pt x="234" y="897"/>
                </a:lnTo>
                <a:lnTo>
                  <a:pt x="193" y="863"/>
                </a:lnTo>
                <a:lnTo>
                  <a:pt x="224" y="829"/>
                </a:lnTo>
                <a:lnTo>
                  <a:pt x="224" y="829"/>
                </a:lnTo>
                <a:lnTo>
                  <a:pt x="237" y="843"/>
                </a:lnTo>
                <a:lnTo>
                  <a:pt x="271" y="866"/>
                </a:lnTo>
                <a:lnTo>
                  <a:pt x="298" y="883"/>
                </a:lnTo>
                <a:lnTo>
                  <a:pt x="329" y="900"/>
                </a:lnTo>
                <a:lnTo>
                  <a:pt x="362" y="914"/>
                </a:lnTo>
                <a:lnTo>
                  <a:pt x="396" y="924"/>
                </a:lnTo>
                <a:lnTo>
                  <a:pt x="396" y="836"/>
                </a:lnTo>
                <a:lnTo>
                  <a:pt x="440" y="836"/>
                </a:lnTo>
                <a:lnTo>
                  <a:pt x="440" y="975"/>
                </a:lnTo>
                <a:close/>
                <a:moveTo>
                  <a:pt x="440" y="792"/>
                </a:moveTo>
                <a:lnTo>
                  <a:pt x="396" y="792"/>
                </a:lnTo>
                <a:lnTo>
                  <a:pt x="396" y="714"/>
                </a:lnTo>
                <a:lnTo>
                  <a:pt x="237" y="714"/>
                </a:lnTo>
                <a:lnTo>
                  <a:pt x="237" y="714"/>
                </a:lnTo>
                <a:lnTo>
                  <a:pt x="264" y="748"/>
                </a:lnTo>
                <a:lnTo>
                  <a:pt x="288" y="768"/>
                </a:lnTo>
                <a:lnTo>
                  <a:pt x="312" y="788"/>
                </a:lnTo>
                <a:lnTo>
                  <a:pt x="312" y="761"/>
                </a:lnTo>
                <a:lnTo>
                  <a:pt x="352" y="761"/>
                </a:lnTo>
                <a:lnTo>
                  <a:pt x="352" y="856"/>
                </a:lnTo>
                <a:lnTo>
                  <a:pt x="352" y="856"/>
                </a:lnTo>
                <a:lnTo>
                  <a:pt x="332" y="846"/>
                </a:lnTo>
                <a:lnTo>
                  <a:pt x="312" y="836"/>
                </a:lnTo>
                <a:lnTo>
                  <a:pt x="285" y="816"/>
                </a:lnTo>
                <a:lnTo>
                  <a:pt x="254" y="792"/>
                </a:lnTo>
                <a:lnTo>
                  <a:pt x="224" y="758"/>
                </a:lnTo>
                <a:lnTo>
                  <a:pt x="193" y="717"/>
                </a:lnTo>
                <a:lnTo>
                  <a:pt x="166" y="670"/>
                </a:lnTo>
                <a:lnTo>
                  <a:pt x="440" y="670"/>
                </a:lnTo>
                <a:lnTo>
                  <a:pt x="440" y="792"/>
                </a:lnTo>
                <a:close/>
                <a:moveTo>
                  <a:pt x="532" y="981"/>
                </a:moveTo>
                <a:lnTo>
                  <a:pt x="491" y="981"/>
                </a:lnTo>
                <a:lnTo>
                  <a:pt x="491" y="663"/>
                </a:lnTo>
                <a:lnTo>
                  <a:pt x="532" y="663"/>
                </a:lnTo>
                <a:lnTo>
                  <a:pt x="532" y="981"/>
                </a:lnTo>
                <a:close/>
                <a:moveTo>
                  <a:pt x="491" y="629"/>
                </a:moveTo>
                <a:lnTo>
                  <a:pt x="491" y="531"/>
                </a:lnTo>
                <a:lnTo>
                  <a:pt x="400" y="531"/>
                </a:lnTo>
                <a:lnTo>
                  <a:pt x="383" y="531"/>
                </a:lnTo>
                <a:lnTo>
                  <a:pt x="383" y="491"/>
                </a:lnTo>
                <a:lnTo>
                  <a:pt x="400" y="491"/>
                </a:lnTo>
                <a:lnTo>
                  <a:pt x="491" y="491"/>
                </a:lnTo>
                <a:lnTo>
                  <a:pt x="491" y="393"/>
                </a:lnTo>
                <a:lnTo>
                  <a:pt x="532" y="393"/>
                </a:lnTo>
                <a:lnTo>
                  <a:pt x="532" y="491"/>
                </a:lnTo>
                <a:lnTo>
                  <a:pt x="620" y="491"/>
                </a:lnTo>
                <a:lnTo>
                  <a:pt x="640" y="491"/>
                </a:lnTo>
                <a:lnTo>
                  <a:pt x="640" y="531"/>
                </a:lnTo>
                <a:lnTo>
                  <a:pt x="620" y="531"/>
                </a:lnTo>
                <a:lnTo>
                  <a:pt x="532" y="531"/>
                </a:lnTo>
                <a:lnTo>
                  <a:pt x="532" y="629"/>
                </a:lnTo>
                <a:lnTo>
                  <a:pt x="491" y="629"/>
                </a:lnTo>
                <a:close/>
                <a:moveTo>
                  <a:pt x="782" y="714"/>
                </a:moveTo>
                <a:lnTo>
                  <a:pt x="623" y="714"/>
                </a:lnTo>
                <a:lnTo>
                  <a:pt x="623" y="792"/>
                </a:lnTo>
                <a:lnTo>
                  <a:pt x="579" y="792"/>
                </a:lnTo>
                <a:lnTo>
                  <a:pt x="579" y="670"/>
                </a:lnTo>
                <a:lnTo>
                  <a:pt x="853" y="670"/>
                </a:lnTo>
                <a:lnTo>
                  <a:pt x="853" y="670"/>
                </a:lnTo>
                <a:lnTo>
                  <a:pt x="826" y="717"/>
                </a:lnTo>
                <a:lnTo>
                  <a:pt x="795" y="758"/>
                </a:lnTo>
                <a:lnTo>
                  <a:pt x="765" y="792"/>
                </a:lnTo>
                <a:lnTo>
                  <a:pt x="735" y="816"/>
                </a:lnTo>
                <a:lnTo>
                  <a:pt x="711" y="836"/>
                </a:lnTo>
                <a:lnTo>
                  <a:pt x="687" y="846"/>
                </a:lnTo>
                <a:lnTo>
                  <a:pt x="667" y="856"/>
                </a:lnTo>
                <a:lnTo>
                  <a:pt x="667" y="761"/>
                </a:lnTo>
                <a:lnTo>
                  <a:pt x="708" y="761"/>
                </a:lnTo>
                <a:lnTo>
                  <a:pt x="708" y="788"/>
                </a:lnTo>
                <a:lnTo>
                  <a:pt x="708" y="788"/>
                </a:lnTo>
                <a:lnTo>
                  <a:pt x="731" y="768"/>
                </a:lnTo>
                <a:lnTo>
                  <a:pt x="755" y="748"/>
                </a:lnTo>
                <a:lnTo>
                  <a:pt x="782" y="714"/>
                </a:lnTo>
                <a:close/>
                <a:moveTo>
                  <a:pt x="579" y="975"/>
                </a:moveTo>
                <a:lnTo>
                  <a:pt x="579" y="836"/>
                </a:lnTo>
                <a:lnTo>
                  <a:pt x="623" y="836"/>
                </a:lnTo>
                <a:lnTo>
                  <a:pt x="623" y="924"/>
                </a:lnTo>
                <a:lnTo>
                  <a:pt x="623" y="924"/>
                </a:lnTo>
                <a:lnTo>
                  <a:pt x="660" y="914"/>
                </a:lnTo>
                <a:lnTo>
                  <a:pt x="694" y="900"/>
                </a:lnTo>
                <a:lnTo>
                  <a:pt x="721" y="883"/>
                </a:lnTo>
                <a:lnTo>
                  <a:pt x="748" y="866"/>
                </a:lnTo>
                <a:lnTo>
                  <a:pt x="785" y="843"/>
                </a:lnTo>
                <a:lnTo>
                  <a:pt x="795" y="829"/>
                </a:lnTo>
                <a:lnTo>
                  <a:pt x="829" y="863"/>
                </a:lnTo>
                <a:lnTo>
                  <a:pt x="829" y="863"/>
                </a:lnTo>
                <a:lnTo>
                  <a:pt x="785" y="897"/>
                </a:lnTo>
                <a:lnTo>
                  <a:pt x="745" y="920"/>
                </a:lnTo>
                <a:lnTo>
                  <a:pt x="701" y="941"/>
                </a:lnTo>
                <a:lnTo>
                  <a:pt x="664" y="954"/>
                </a:lnTo>
                <a:lnTo>
                  <a:pt x="630" y="964"/>
                </a:lnTo>
                <a:lnTo>
                  <a:pt x="603" y="971"/>
                </a:lnTo>
                <a:lnTo>
                  <a:pt x="579" y="975"/>
                </a:lnTo>
                <a:close/>
                <a:moveTo>
                  <a:pt x="870" y="816"/>
                </a:moveTo>
                <a:lnTo>
                  <a:pt x="870" y="816"/>
                </a:lnTo>
                <a:lnTo>
                  <a:pt x="867" y="822"/>
                </a:lnTo>
                <a:lnTo>
                  <a:pt x="863" y="826"/>
                </a:lnTo>
                <a:lnTo>
                  <a:pt x="856" y="826"/>
                </a:lnTo>
                <a:lnTo>
                  <a:pt x="833" y="799"/>
                </a:lnTo>
                <a:lnTo>
                  <a:pt x="833" y="799"/>
                </a:lnTo>
                <a:lnTo>
                  <a:pt x="853" y="775"/>
                </a:lnTo>
                <a:lnTo>
                  <a:pt x="870" y="748"/>
                </a:lnTo>
                <a:lnTo>
                  <a:pt x="883" y="717"/>
                </a:lnTo>
                <a:lnTo>
                  <a:pt x="897" y="690"/>
                </a:lnTo>
                <a:lnTo>
                  <a:pt x="917" y="643"/>
                </a:lnTo>
                <a:lnTo>
                  <a:pt x="924" y="623"/>
                </a:lnTo>
                <a:lnTo>
                  <a:pt x="579" y="623"/>
                </a:lnTo>
                <a:lnTo>
                  <a:pt x="579" y="582"/>
                </a:lnTo>
                <a:lnTo>
                  <a:pt x="924" y="582"/>
                </a:lnTo>
                <a:lnTo>
                  <a:pt x="924" y="582"/>
                </a:lnTo>
                <a:lnTo>
                  <a:pt x="961" y="582"/>
                </a:lnTo>
                <a:lnTo>
                  <a:pt x="961" y="582"/>
                </a:lnTo>
                <a:lnTo>
                  <a:pt x="968" y="585"/>
                </a:lnTo>
                <a:lnTo>
                  <a:pt x="971" y="589"/>
                </a:lnTo>
                <a:lnTo>
                  <a:pt x="971" y="599"/>
                </a:lnTo>
                <a:lnTo>
                  <a:pt x="971" y="599"/>
                </a:lnTo>
                <a:lnTo>
                  <a:pt x="961" y="643"/>
                </a:lnTo>
                <a:lnTo>
                  <a:pt x="948" y="687"/>
                </a:lnTo>
                <a:lnTo>
                  <a:pt x="931" y="721"/>
                </a:lnTo>
                <a:lnTo>
                  <a:pt x="914" y="751"/>
                </a:lnTo>
                <a:lnTo>
                  <a:pt x="887" y="799"/>
                </a:lnTo>
                <a:lnTo>
                  <a:pt x="870" y="816"/>
                </a:lnTo>
                <a:lnTo>
                  <a:pt x="870" y="816"/>
                </a:lnTo>
                <a:close/>
              </a:path>
            </a:pathLst>
          </a:custGeom>
          <a:solidFill>
            <a:schemeClr val="accent5">
              <a:alpha val="52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 rot="5400000">
            <a:off x="-3351215" y="3351213"/>
            <a:ext cx="6858001" cy="155575"/>
            <a:chOff x="1219200" y="0"/>
            <a:chExt cx="6713538" cy="155575"/>
          </a:xfrm>
        </p:grpSpPr>
        <p:sp>
          <p:nvSpPr>
            <p:cNvPr id="11" name="Freeform 493"/>
            <p:cNvSpPr/>
            <p:nvPr/>
          </p:nvSpPr>
          <p:spPr>
            <a:xfrm>
              <a:off x="6407150" y="0"/>
              <a:ext cx="1525588" cy="15557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961" y="0"/>
                </a:cxn>
                <a:cxn ang="0">
                  <a:pos x="961" y="98"/>
                </a:cxn>
                <a:cxn ang="0">
                  <a:pos x="0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61" h="98">
                  <a:moveTo>
                    <a:pt x="0" y="0"/>
                  </a:moveTo>
                  <a:lnTo>
                    <a:pt x="961" y="0"/>
                  </a:lnTo>
                  <a:lnTo>
                    <a:pt x="961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Freeform 494"/>
            <p:cNvSpPr/>
            <p:nvPr/>
          </p:nvSpPr>
          <p:spPr>
            <a:xfrm>
              <a:off x="5795963" y="0"/>
              <a:ext cx="611188" cy="15557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385" y="0"/>
                </a:cxn>
                <a:cxn ang="0">
                  <a:pos x="385" y="98"/>
                </a:cxn>
                <a:cxn ang="0">
                  <a:pos x="0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85" h="98">
                  <a:moveTo>
                    <a:pt x="0" y="0"/>
                  </a:moveTo>
                  <a:lnTo>
                    <a:pt x="385" y="0"/>
                  </a:lnTo>
                  <a:lnTo>
                    <a:pt x="385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Freeform 495"/>
            <p:cNvSpPr/>
            <p:nvPr/>
          </p:nvSpPr>
          <p:spPr>
            <a:xfrm>
              <a:off x="4576763" y="0"/>
              <a:ext cx="1219200" cy="15557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768" y="0"/>
                </a:cxn>
                <a:cxn ang="0">
                  <a:pos x="768" y="98"/>
                </a:cxn>
                <a:cxn ang="0">
                  <a:pos x="0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68" h="98">
                  <a:moveTo>
                    <a:pt x="0" y="0"/>
                  </a:moveTo>
                  <a:lnTo>
                    <a:pt x="768" y="0"/>
                  </a:lnTo>
                  <a:lnTo>
                    <a:pt x="768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Freeform 496"/>
            <p:cNvSpPr/>
            <p:nvPr/>
          </p:nvSpPr>
          <p:spPr>
            <a:xfrm>
              <a:off x="3051175" y="0"/>
              <a:ext cx="1525588" cy="15557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961" y="0"/>
                </a:cxn>
                <a:cxn ang="0">
                  <a:pos x="961" y="98"/>
                </a:cxn>
                <a:cxn ang="0">
                  <a:pos x="0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61" h="98">
                  <a:moveTo>
                    <a:pt x="0" y="0"/>
                  </a:moveTo>
                  <a:lnTo>
                    <a:pt x="961" y="0"/>
                  </a:lnTo>
                  <a:lnTo>
                    <a:pt x="961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Freeform 497"/>
            <p:cNvSpPr/>
            <p:nvPr/>
          </p:nvSpPr>
          <p:spPr>
            <a:xfrm>
              <a:off x="2438400" y="0"/>
              <a:ext cx="612775" cy="15557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386" y="0"/>
                </a:cxn>
                <a:cxn ang="0">
                  <a:pos x="386" y="98"/>
                </a:cxn>
                <a:cxn ang="0">
                  <a:pos x="0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86" h="98">
                  <a:moveTo>
                    <a:pt x="0" y="0"/>
                  </a:moveTo>
                  <a:lnTo>
                    <a:pt x="386" y="0"/>
                  </a:lnTo>
                  <a:lnTo>
                    <a:pt x="38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Freeform 498"/>
            <p:cNvSpPr/>
            <p:nvPr/>
          </p:nvSpPr>
          <p:spPr>
            <a:xfrm>
              <a:off x="1219200" y="0"/>
              <a:ext cx="1219200" cy="15557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768" y="0"/>
                </a:cxn>
                <a:cxn ang="0">
                  <a:pos x="768" y="98"/>
                </a:cxn>
                <a:cxn ang="0">
                  <a:pos x="0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68" h="98">
                  <a:moveTo>
                    <a:pt x="0" y="0"/>
                  </a:moveTo>
                  <a:lnTo>
                    <a:pt x="768" y="0"/>
                  </a:lnTo>
                  <a:lnTo>
                    <a:pt x="768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1857364"/>
            <a:ext cx="6815158" cy="1041397"/>
          </a:xfrm>
        </p:spPr>
        <p:txBody>
          <a:bodyPr/>
          <a:lstStyle>
            <a:lvl1pPr algn="l"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2928934"/>
            <a:ext cx="6725356" cy="571504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769575F-DA83-4874-AC2C-2F96D8B4AFD6}" type="datetime1">
              <a:rPr lang="ko-KR" altLang="en-US"/>
              <a:pPr lvl="0"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74808D1F-A7CB-475E-8FD1-5171E6C10F2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17"/>
          <p:cNvSpPr>
            <a:spLocks noEditPoints="1"/>
          </p:cNvSpPr>
          <p:nvPr/>
        </p:nvSpPr>
        <p:spPr>
          <a:xfrm>
            <a:off x="642910" y="3571876"/>
            <a:ext cx="2900363" cy="2905125"/>
          </a:xfrm>
          <a:custGeom>
            <a:avLst/>
            <a:gdLst/>
            <a:cxnLst>
              <a:cxn ang="0">
                <a:pos x="1820" y="788"/>
              </a:cxn>
              <a:cxn ang="0">
                <a:pos x="1705" y="460"/>
              </a:cxn>
              <a:cxn ang="0">
                <a:pos x="1303" y="88"/>
              </a:cxn>
              <a:cxn ang="0">
                <a:pos x="958" y="3"/>
              </a:cxn>
              <a:cxn ang="0">
                <a:pos x="646" y="40"/>
              </a:cxn>
              <a:cxn ang="0">
                <a:pos x="277" y="257"/>
              </a:cxn>
              <a:cxn ang="0">
                <a:pos x="34" y="659"/>
              </a:cxn>
              <a:cxn ang="0">
                <a:pos x="0" y="954"/>
              </a:cxn>
              <a:cxn ang="0">
                <a:pos x="64" y="1255"/>
              </a:cxn>
              <a:cxn ang="0">
                <a:pos x="413" y="1681"/>
              </a:cxn>
              <a:cxn ang="0">
                <a:pos x="734" y="1813"/>
              </a:cxn>
              <a:cxn ang="0">
                <a:pos x="1049" y="1823"/>
              </a:cxn>
              <a:cxn ang="0">
                <a:pos x="1377" y="1705"/>
              </a:cxn>
              <a:cxn ang="0">
                <a:pos x="1746" y="1295"/>
              </a:cxn>
              <a:cxn ang="0">
                <a:pos x="1827" y="954"/>
              </a:cxn>
              <a:cxn ang="0">
                <a:pos x="1587" y="412"/>
              </a:cxn>
              <a:cxn ang="0">
                <a:pos x="1739" y="774"/>
              </a:cxn>
              <a:cxn ang="0">
                <a:pos x="1654" y="801"/>
              </a:cxn>
              <a:cxn ang="0">
                <a:pos x="1556" y="504"/>
              </a:cxn>
              <a:cxn ang="0">
                <a:pos x="1127" y="111"/>
              </a:cxn>
              <a:cxn ang="0">
                <a:pos x="1482" y="297"/>
              </a:cxn>
              <a:cxn ang="0">
                <a:pos x="1181" y="206"/>
              </a:cxn>
              <a:cxn ang="0">
                <a:pos x="1401" y="565"/>
              </a:cxn>
              <a:cxn ang="0">
                <a:pos x="1198" y="307"/>
              </a:cxn>
              <a:cxn ang="0">
                <a:pos x="1455" y="517"/>
              </a:cxn>
              <a:cxn ang="0">
                <a:pos x="951" y="649"/>
              </a:cxn>
              <a:cxn ang="0">
                <a:pos x="643" y="206"/>
              </a:cxn>
              <a:cxn ang="0">
                <a:pos x="342" y="297"/>
              </a:cxn>
              <a:cxn ang="0">
                <a:pos x="697" y="111"/>
              </a:cxn>
              <a:cxn ang="0">
                <a:pos x="294" y="642"/>
              </a:cxn>
              <a:cxn ang="0">
                <a:pos x="504" y="382"/>
              </a:cxn>
              <a:cxn ang="0">
                <a:pos x="545" y="439"/>
              </a:cxn>
              <a:cxn ang="0">
                <a:pos x="98" y="801"/>
              </a:cxn>
              <a:cxn ang="0">
                <a:pos x="102" y="690"/>
              </a:cxn>
              <a:cxn ang="0">
                <a:pos x="271" y="372"/>
              </a:cxn>
              <a:cxn ang="0">
                <a:pos x="240" y="558"/>
              </a:cxn>
              <a:cxn ang="0">
                <a:pos x="291" y="1482"/>
              </a:cxn>
              <a:cxn ang="0">
                <a:pos x="156" y="1295"/>
              </a:cxn>
              <a:cxn ang="0">
                <a:pos x="88" y="1048"/>
              </a:cxn>
              <a:cxn ang="0">
                <a:pos x="169" y="1116"/>
              </a:cxn>
              <a:cxn ang="0">
                <a:pos x="332" y="1434"/>
              </a:cxn>
              <a:cxn ang="0">
                <a:pos x="531" y="1674"/>
              </a:cxn>
              <a:cxn ang="0">
                <a:pos x="420" y="1509"/>
              </a:cxn>
              <a:cxn ang="0">
                <a:pos x="788" y="1498"/>
              </a:cxn>
              <a:cxn ang="0">
                <a:pos x="514" y="1380"/>
              </a:cxn>
              <a:cxn ang="0">
                <a:pos x="555" y="1498"/>
              </a:cxn>
              <a:cxn ang="0">
                <a:pos x="294" y="1204"/>
              </a:cxn>
              <a:cxn ang="0">
                <a:pos x="876" y="1133"/>
              </a:cxn>
              <a:cxn ang="0">
                <a:pos x="951" y="700"/>
              </a:cxn>
              <a:cxn ang="0">
                <a:pos x="876" y="1133"/>
              </a:cxn>
              <a:cxn ang="0">
                <a:pos x="1506" y="1248"/>
              </a:cxn>
              <a:cxn ang="0">
                <a:pos x="1232" y="1519"/>
              </a:cxn>
              <a:cxn ang="0">
                <a:pos x="1350" y="1339"/>
              </a:cxn>
              <a:cxn ang="0">
                <a:pos x="1238" y="1613"/>
              </a:cxn>
              <a:cxn ang="0">
                <a:pos x="1445" y="1580"/>
              </a:cxn>
              <a:cxn ang="0">
                <a:pos x="1079" y="1742"/>
              </a:cxn>
              <a:cxn ang="0">
                <a:pos x="1489" y="1434"/>
              </a:cxn>
              <a:cxn ang="0">
                <a:pos x="1039" y="1116"/>
              </a:cxn>
              <a:cxn ang="0">
                <a:pos x="1736" y="1048"/>
              </a:cxn>
              <a:cxn ang="0">
                <a:pos x="1668" y="1295"/>
              </a:cxn>
            </a:cxnLst>
            <a:rect l="0" t="0" r="r" b="b"/>
            <a:pathLst>
              <a:path w="1827" h="1830">
                <a:moveTo>
                  <a:pt x="1191" y="954"/>
                </a:moveTo>
                <a:lnTo>
                  <a:pt x="1177" y="954"/>
                </a:lnTo>
                <a:lnTo>
                  <a:pt x="1177" y="879"/>
                </a:lnTo>
                <a:lnTo>
                  <a:pt x="1191" y="879"/>
                </a:lnTo>
                <a:lnTo>
                  <a:pt x="1827" y="879"/>
                </a:lnTo>
                <a:lnTo>
                  <a:pt x="1827" y="879"/>
                </a:lnTo>
                <a:lnTo>
                  <a:pt x="1824" y="835"/>
                </a:lnTo>
                <a:lnTo>
                  <a:pt x="1820" y="788"/>
                </a:lnTo>
                <a:lnTo>
                  <a:pt x="1813" y="744"/>
                </a:lnTo>
                <a:lnTo>
                  <a:pt x="1803" y="703"/>
                </a:lnTo>
                <a:lnTo>
                  <a:pt x="1793" y="659"/>
                </a:lnTo>
                <a:lnTo>
                  <a:pt x="1780" y="619"/>
                </a:lnTo>
                <a:lnTo>
                  <a:pt x="1763" y="575"/>
                </a:lnTo>
                <a:lnTo>
                  <a:pt x="1746" y="538"/>
                </a:lnTo>
                <a:lnTo>
                  <a:pt x="1726" y="497"/>
                </a:lnTo>
                <a:lnTo>
                  <a:pt x="1705" y="460"/>
                </a:lnTo>
                <a:lnTo>
                  <a:pt x="1661" y="389"/>
                </a:lnTo>
                <a:lnTo>
                  <a:pt x="1607" y="321"/>
                </a:lnTo>
                <a:lnTo>
                  <a:pt x="1550" y="257"/>
                </a:lnTo>
                <a:lnTo>
                  <a:pt x="1482" y="199"/>
                </a:lnTo>
                <a:lnTo>
                  <a:pt x="1414" y="152"/>
                </a:lnTo>
                <a:lnTo>
                  <a:pt x="1377" y="128"/>
                </a:lnTo>
                <a:lnTo>
                  <a:pt x="1340" y="108"/>
                </a:lnTo>
                <a:lnTo>
                  <a:pt x="1303" y="88"/>
                </a:lnTo>
                <a:lnTo>
                  <a:pt x="1262" y="71"/>
                </a:lnTo>
                <a:lnTo>
                  <a:pt x="1221" y="54"/>
                </a:lnTo>
                <a:lnTo>
                  <a:pt x="1177" y="40"/>
                </a:lnTo>
                <a:lnTo>
                  <a:pt x="1137" y="30"/>
                </a:lnTo>
                <a:lnTo>
                  <a:pt x="1093" y="20"/>
                </a:lnTo>
                <a:lnTo>
                  <a:pt x="1049" y="10"/>
                </a:lnTo>
                <a:lnTo>
                  <a:pt x="1005" y="6"/>
                </a:lnTo>
                <a:lnTo>
                  <a:pt x="958" y="3"/>
                </a:lnTo>
                <a:lnTo>
                  <a:pt x="914" y="0"/>
                </a:lnTo>
                <a:lnTo>
                  <a:pt x="914" y="0"/>
                </a:lnTo>
                <a:lnTo>
                  <a:pt x="866" y="3"/>
                </a:lnTo>
                <a:lnTo>
                  <a:pt x="822" y="6"/>
                </a:lnTo>
                <a:lnTo>
                  <a:pt x="778" y="10"/>
                </a:lnTo>
                <a:lnTo>
                  <a:pt x="734" y="20"/>
                </a:lnTo>
                <a:lnTo>
                  <a:pt x="690" y="30"/>
                </a:lnTo>
                <a:lnTo>
                  <a:pt x="646" y="40"/>
                </a:lnTo>
                <a:lnTo>
                  <a:pt x="606" y="54"/>
                </a:lnTo>
                <a:lnTo>
                  <a:pt x="565" y="71"/>
                </a:lnTo>
                <a:lnTo>
                  <a:pt x="524" y="88"/>
                </a:lnTo>
                <a:lnTo>
                  <a:pt x="487" y="108"/>
                </a:lnTo>
                <a:lnTo>
                  <a:pt x="450" y="128"/>
                </a:lnTo>
                <a:lnTo>
                  <a:pt x="413" y="152"/>
                </a:lnTo>
                <a:lnTo>
                  <a:pt x="342" y="199"/>
                </a:lnTo>
                <a:lnTo>
                  <a:pt x="277" y="257"/>
                </a:lnTo>
                <a:lnTo>
                  <a:pt x="220" y="321"/>
                </a:lnTo>
                <a:lnTo>
                  <a:pt x="166" y="389"/>
                </a:lnTo>
                <a:lnTo>
                  <a:pt x="118" y="460"/>
                </a:lnTo>
                <a:lnTo>
                  <a:pt x="98" y="497"/>
                </a:lnTo>
                <a:lnTo>
                  <a:pt x="81" y="538"/>
                </a:lnTo>
                <a:lnTo>
                  <a:pt x="64" y="575"/>
                </a:lnTo>
                <a:lnTo>
                  <a:pt x="47" y="619"/>
                </a:lnTo>
                <a:lnTo>
                  <a:pt x="34" y="659"/>
                </a:lnTo>
                <a:lnTo>
                  <a:pt x="24" y="703"/>
                </a:lnTo>
                <a:lnTo>
                  <a:pt x="14" y="744"/>
                </a:lnTo>
                <a:lnTo>
                  <a:pt x="7" y="788"/>
                </a:lnTo>
                <a:lnTo>
                  <a:pt x="0" y="835"/>
                </a:lnTo>
                <a:lnTo>
                  <a:pt x="0" y="879"/>
                </a:lnTo>
                <a:lnTo>
                  <a:pt x="646" y="879"/>
                </a:lnTo>
                <a:lnTo>
                  <a:pt x="646" y="954"/>
                </a:lnTo>
                <a:lnTo>
                  <a:pt x="0" y="954"/>
                </a:lnTo>
                <a:lnTo>
                  <a:pt x="0" y="954"/>
                </a:lnTo>
                <a:lnTo>
                  <a:pt x="0" y="998"/>
                </a:lnTo>
                <a:lnTo>
                  <a:pt x="7" y="1042"/>
                </a:lnTo>
                <a:lnTo>
                  <a:pt x="14" y="1089"/>
                </a:lnTo>
                <a:lnTo>
                  <a:pt x="24" y="1130"/>
                </a:lnTo>
                <a:lnTo>
                  <a:pt x="34" y="1174"/>
                </a:lnTo>
                <a:lnTo>
                  <a:pt x="47" y="1214"/>
                </a:lnTo>
                <a:lnTo>
                  <a:pt x="64" y="1255"/>
                </a:lnTo>
                <a:lnTo>
                  <a:pt x="81" y="1295"/>
                </a:lnTo>
                <a:lnTo>
                  <a:pt x="98" y="1336"/>
                </a:lnTo>
                <a:lnTo>
                  <a:pt x="118" y="1373"/>
                </a:lnTo>
                <a:lnTo>
                  <a:pt x="166" y="1444"/>
                </a:lnTo>
                <a:lnTo>
                  <a:pt x="220" y="1512"/>
                </a:lnTo>
                <a:lnTo>
                  <a:pt x="277" y="1576"/>
                </a:lnTo>
                <a:lnTo>
                  <a:pt x="342" y="1630"/>
                </a:lnTo>
                <a:lnTo>
                  <a:pt x="413" y="1681"/>
                </a:lnTo>
                <a:lnTo>
                  <a:pt x="450" y="1705"/>
                </a:lnTo>
                <a:lnTo>
                  <a:pt x="487" y="1725"/>
                </a:lnTo>
                <a:lnTo>
                  <a:pt x="524" y="1745"/>
                </a:lnTo>
                <a:lnTo>
                  <a:pt x="565" y="1762"/>
                </a:lnTo>
                <a:lnTo>
                  <a:pt x="606" y="1779"/>
                </a:lnTo>
                <a:lnTo>
                  <a:pt x="646" y="1793"/>
                </a:lnTo>
                <a:lnTo>
                  <a:pt x="690" y="1803"/>
                </a:lnTo>
                <a:lnTo>
                  <a:pt x="734" y="1813"/>
                </a:lnTo>
                <a:lnTo>
                  <a:pt x="778" y="1823"/>
                </a:lnTo>
                <a:lnTo>
                  <a:pt x="822" y="1827"/>
                </a:lnTo>
                <a:lnTo>
                  <a:pt x="866" y="1830"/>
                </a:lnTo>
                <a:lnTo>
                  <a:pt x="914" y="1830"/>
                </a:lnTo>
                <a:lnTo>
                  <a:pt x="914" y="1830"/>
                </a:lnTo>
                <a:lnTo>
                  <a:pt x="958" y="1830"/>
                </a:lnTo>
                <a:lnTo>
                  <a:pt x="1005" y="1827"/>
                </a:lnTo>
                <a:lnTo>
                  <a:pt x="1049" y="1823"/>
                </a:lnTo>
                <a:lnTo>
                  <a:pt x="1093" y="1813"/>
                </a:lnTo>
                <a:lnTo>
                  <a:pt x="1137" y="1803"/>
                </a:lnTo>
                <a:lnTo>
                  <a:pt x="1177" y="1793"/>
                </a:lnTo>
                <a:lnTo>
                  <a:pt x="1221" y="1779"/>
                </a:lnTo>
                <a:lnTo>
                  <a:pt x="1262" y="1762"/>
                </a:lnTo>
                <a:lnTo>
                  <a:pt x="1303" y="1745"/>
                </a:lnTo>
                <a:lnTo>
                  <a:pt x="1340" y="1725"/>
                </a:lnTo>
                <a:lnTo>
                  <a:pt x="1377" y="1705"/>
                </a:lnTo>
                <a:lnTo>
                  <a:pt x="1414" y="1681"/>
                </a:lnTo>
                <a:lnTo>
                  <a:pt x="1482" y="1630"/>
                </a:lnTo>
                <a:lnTo>
                  <a:pt x="1550" y="1576"/>
                </a:lnTo>
                <a:lnTo>
                  <a:pt x="1607" y="1512"/>
                </a:lnTo>
                <a:lnTo>
                  <a:pt x="1661" y="1444"/>
                </a:lnTo>
                <a:lnTo>
                  <a:pt x="1705" y="1373"/>
                </a:lnTo>
                <a:lnTo>
                  <a:pt x="1726" y="1336"/>
                </a:lnTo>
                <a:lnTo>
                  <a:pt x="1746" y="1295"/>
                </a:lnTo>
                <a:lnTo>
                  <a:pt x="1763" y="1255"/>
                </a:lnTo>
                <a:lnTo>
                  <a:pt x="1780" y="1214"/>
                </a:lnTo>
                <a:lnTo>
                  <a:pt x="1793" y="1174"/>
                </a:lnTo>
                <a:lnTo>
                  <a:pt x="1803" y="1130"/>
                </a:lnTo>
                <a:lnTo>
                  <a:pt x="1813" y="1089"/>
                </a:lnTo>
                <a:lnTo>
                  <a:pt x="1820" y="1042"/>
                </a:lnTo>
                <a:lnTo>
                  <a:pt x="1824" y="998"/>
                </a:lnTo>
                <a:lnTo>
                  <a:pt x="1827" y="954"/>
                </a:lnTo>
                <a:lnTo>
                  <a:pt x="1191" y="954"/>
                </a:lnTo>
                <a:close/>
                <a:moveTo>
                  <a:pt x="1533" y="362"/>
                </a:moveTo>
                <a:lnTo>
                  <a:pt x="1533" y="362"/>
                </a:lnTo>
                <a:lnTo>
                  <a:pt x="1543" y="365"/>
                </a:lnTo>
                <a:lnTo>
                  <a:pt x="1553" y="372"/>
                </a:lnTo>
                <a:lnTo>
                  <a:pt x="1560" y="378"/>
                </a:lnTo>
                <a:lnTo>
                  <a:pt x="1560" y="378"/>
                </a:lnTo>
                <a:lnTo>
                  <a:pt x="1587" y="412"/>
                </a:lnTo>
                <a:lnTo>
                  <a:pt x="1610" y="450"/>
                </a:lnTo>
                <a:lnTo>
                  <a:pt x="1641" y="494"/>
                </a:lnTo>
                <a:lnTo>
                  <a:pt x="1668" y="551"/>
                </a:lnTo>
                <a:lnTo>
                  <a:pt x="1695" y="615"/>
                </a:lnTo>
                <a:lnTo>
                  <a:pt x="1722" y="690"/>
                </a:lnTo>
                <a:lnTo>
                  <a:pt x="1729" y="730"/>
                </a:lnTo>
                <a:lnTo>
                  <a:pt x="1739" y="774"/>
                </a:lnTo>
                <a:lnTo>
                  <a:pt x="1739" y="774"/>
                </a:lnTo>
                <a:lnTo>
                  <a:pt x="1739" y="778"/>
                </a:lnTo>
                <a:lnTo>
                  <a:pt x="1739" y="788"/>
                </a:lnTo>
                <a:lnTo>
                  <a:pt x="1736" y="798"/>
                </a:lnTo>
                <a:lnTo>
                  <a:pt x="1732" y="801"/>
                </a:lnTo>
                <a:lnTo>
                  <a:pt x="1722" y="801"/>
                </a:lnTo>
                <a:lnTo>
                  <a:pt x="1722" y="801"/>
                </a:lnTo>
                <a:lnTo>
                  <a:pt x="1678" y="801"/>
                </a:lnTo>
                <a:lnTo>
                  <a:pt x="1654" y="801"/>
                </a:lnTo>
                <a:lnTo>
                  <a:pt x="1039" y="801"/>
                </a:lnTo>
                <a:lnTo>
                  <a:pt x="1039" y="730"/>
                </a:lnTo>
                <a:lnTo>
                  <a:pt x="1654" y="730"/>
                </a:lnTo>
                <a:lnTo>
                  <a:pt x="1654" y="730"/>
                </a:lnTo>
                <a:lnTo>
                  <a:pt x="1641" y="693"/>
                </a:lnTo>
                <a:lnTo>
                  <a:pt x="1607" y="609"/>
                </a:lnTo>
                <a:lnTo>
                  <a:pt x="1583" y="558"/>
                </a:lnTo>
                <a:lnTo>
                  <a:pt x="1556" y="504"/>
                </a:lnTo>
                <a:lnTo>
                  <a:pt x="1526" y="453"/>
                </a:lnTo>
                <a:lnTo>
                  <a:pt x="1509" y="433"/>
                </a:lnTo>
                <a:lnTo>
                  <a:pt x="1489" y="412"/>
                </a:lnTo>
                <a:lnTo>
                  <a:pt x="1533" y="362"/>
                </a:lnTo>
                <a:close/>
                <a:moveTo>
                  <a:pt x="1035" y="94"/>
                </a:moveTo>
                <a:lnTo>
                  <a:pt x="1035" y="94"/>
                </a:lnTo>
                <a:lnTo>
                  <a:pt x="1079" y="101"/>
                </a:lnTo>
                <a:lnTo>
                  <a:pt x="1127" y="111"/>
                </a:lnTo>
                <a:lnTo>
                  <a:pt x="1188" y="128"/>
                </a:lnTo>
                <a:lnTo>
                  <a:pt x="1255" y="155"/>
                </a:lnTo>
                <a:lnTo>
                  <a:pt x="1292" y="172"/>
                </a:lnTo>
                <a:lnTo>
                  <a:pt x="1330" y="192"/>
                </a:lnTo>
                <a:lnTo>
                  <a:pt x="1370" y="213"/>
                </a:lnTo>
                <a:lnTo>
                  <a:pt x="1407" y="240"/>
                </a:lnTo>
                <a:lnTo>
                  <a:pt x="1445" y="267"/>
                </a:lnTo>
                <a:lnTo>
                  <a:pt x="1482" y="297"/>
                </a:lnTo>
                <a:lnTo>
                  <a:pt x="1428" y="355"/>
                </a:lnTo>
                <a:lnTo>
                  <a:pt x="1428" y="355"/>
                </a:lnTo>
                <a:lnTo>
                  <a:pt x="1404" y="335"/>
                </a:lnTo>
                <a:lnTo>
                  <a:pt x="1377" y="314"/>
                </a:lnTo>
                <a:lnTo>
                  <a:pt x="1340" y="287"/>
                </a:lnTo>
                <a:lnTo>
                  <a:pt x="1292" y="260"/>
                </a:lnTo>
                <a:lnTo>
                  <a:pt x="1238" y="233"/>
                </a:lnTo>
                <a:lnTo>
                  <a:pt x="1181" y="206"/>
                </a:lnTo>
                <a:lnTo>
                  <a:pt x="1113" y="186"/>
                </a:lnTo>
                <a:lnTo>
                  <a:pt x="1113" y="345"/>
                </a:lnTo>
                <a:lnTo>
                  <a:pt x="1035" y="345"/>
                </a:lnTo>
                <a:lnTo>
                  <a:pt x="1035" y="94"/>
                </a:lnTo>
                <a:close/>
                <a:moveTo>
                  <a:pt x="1035" y="422"/>
                </a:moveTo>
                <a:lnTo>
                  <a:pt x="1113" y="422"/>
                </a:lnTo>
                <a:lnTo>
                  <a:pt x="1113" y="565"/>
                </a:lnTo>
                <a:lnTo>
                  <a:pt x="1401" y="565"/>
                </a:lnTo>
                <a:lnTo>
                  <a:pt x="1401" y="565"/>
                </a:lnTo>
                <a:lnTo>
                  <a:pt x="1350" y="507"/>
                </a:lnTo>
                <a:lnTo>
                  <a:pt x="1309" y="463"/>
                </a:lnTo>
                <a:lnTo>
                  <a:pt x="1279" y="439"/>
                </a:lnTo>
                <a:lnTo>
                  <a:pt x="1269" y="429"/>
                </a:lnTo>
                <a:lnTo>
                  <a:pt x="1269" y="480"/>
                </a:lnTo>
                <a:lnTo>
                  <a:pt x="1198" y="480"/>
                </a:lnTo>
                <a:lnTo>
                  <a:pt x="1198" y="307"/>
                </a:lnTo>
                <a:lnTo>
                  <a:pt x="1198" y="307"/>
                </a:lnTo>
                <a:lnTo>
                  <a:pt x="1232" y="324"/>
                </a:lnTo>
                <a:lnTo>
                  <a:pt x="1269" y="348"/>
                </a:lnTo>
                <a:lnTo>
                  <a:pt x="1320" y="382"/>
                </a:lnTo>
                <a:lnTo>
                  <a:pt x="1370" y="426"/>
                </a:lnTo>
                <a:lnTo>
                  <a:pt x="1401" y="453"/>
                </a:lnTo>
                <a:lnTo>
                  <a:pt x="1428" y="483"/>
                </a:lnTo>
                <a:lnTo>
                  <a:pt x="1455" y="517"/>
                </a:lnTo>
                <a:lnTo>
                  <a:pt x="1482" y="554"/>
                </a:lnTo>
                <a:lnTo>
                  <a:pt x="1506" y="595"/>
                </a:lnTo>
                <a:lnTo>
                  <a:pt x="1529" y="642"/>
                </a:lnTo>
                <a:lnTo>
                  <a:pt x="1035" y="642"/>
                </a:lnTo>
                <a:lnTo>
                  <a:pt x="1035" y="422"/>
                </a:lnTo>
                <a:close/>
                <a:moveTo>
                  <a:pt x="876" y="81"/>
                </a:moveTo>
                <a:lnTo>
                  <a:pt x="951" y="81"/>
                </a:lnTo>
                <a:lnTo>
                  <a:pt x="951" y="649"/>
                </a:lnTo>
                <a:lnTo>
                  <a:pt x="876" y="649"/>
                </a:lnTo>
                <a:lnTo>
                  <a:pt x="876" y="81"/>
                </a:lnTo>
                <a:close/>
                <a:moveTo>
                  <a:pt x="788" y="94"/>
                </a:moveTo>
                <a:lnTo>
                  <a:pt x="788" y="345"/>
                </a:lnTo>
                <a:lnTo>
                  <a:pt x="711" y="345"/>
                </a:lnTo>
                <a:lnTo>
                  <a:pt x="711" y="186"/>
                </a:lnTo>
                <a:lnTo>
                  <a:pt x="711" y="186"/>
                </a:lnTo>
                <a:lnTo>
                  <a:pt x="643" y="206"/>
                </a:lnTo>
                <a:lnTo>
                  <a:pt x="585" y="233"/>
                </a:lnTo>
                <a:lnTo>
                  <a:pt x="531" y="260"/>
                </a:lnTo>
                <a:lnTo>
                  <a:pt x="484" y="287"/>
                </a:lnTo>
                <a:lnTo>
                  <a:pt x="447" y="314"/>
                </a:lnTo>
                <a:lnTo>
                  <a:pt x="420" y="335"/>
                </a:lnTo>
                <a:lnTo>
                  <a:pt x="396" y="355"/>
                </a:lnTo>
                <a:lnTo>
                  <a:pt x="342" y="297"/>
                </a:lnTo>
                <a:lnTo>
                  <a:pt x="342" y="297"/>
                </a:lnTo>
                <a:lnTo>
                  <a:pt x="379" y="267"/>
                </a:lnTo>
                <a:lnTo>
                  <a:pt x="416" y="240"/>
                </a:lnTo>
                <a:lnTo>
                  <a:pt x="453" y="213"/>
                </a:lnTo>
                <a:lnTo>
                  <a:pt x="494" y="192"/>
                </a:lnTo>
                <a:lnTo>
                  <a:pt x="531" y="172"/>
                </a:lnTo>
                <a:lnTo>
                  <a:pt x="568" y="155"/>
                </a:lnTo>
                <a:lnTo>
                  <a:pt x="636" y="128"/>
                </a:lnTo>
                <a:lnTo>
                  <a:pt x="697" y="111"/>
                </a:lnTo>
                <a:lnTo>
                  <a:pt x="744" y="101"/>
                </a:lnTo>
                <a:lnTo>
                  <a:pt x="788" y="94"/>
                </a:lnTo>
                <a:close/>
                <a:moveTo>
                  <a:pt x="423" y="565"/>
                </a:moveTo>
                <a:lnTo>
                  <a:pt x="711" y="565"/>
                </a:lnTo>
                <a:lnTo>
                  <a:pt x="711" y="422"/>
                </a:lnTo>
                <a:lnTo>
                  <a:pt x="788" y="422"/>
                </a:lnTo>
                <a:lnTo>
                  <a:pt x="788" y="642"/>
                </a:lnTo>
                <a:lnTo>
                  <a:pt x="294" y="642"/>
                </a:lnTo>
                <a:lnTo>
                  <a:pt x="294" y="642"/>
                </a:lnTo>
                <a:lnTo>
                  <a:pt x="318" y="595"/>
                </a:lnTo>
                <a:lnTo>
                  <a:pt x="342" y="554"/>
                </a:lnTo>
                <a:lnTo>
                  <a:pt x="369" y="517"/>
                </a:lnTo>
                <a:lnTo>
                  <a:pt x="396" y="483"/>
                </a:lnTo>
                <a:lnTo>
                  <a:pt x="423" y="453"/>
                </a:lnTo>
                <a:lnTo>
                  <a:pt x="453" y="426"/>
                </a:lnTo>
                <a:lnTo>
                  <a:pt x="504" y="382"/>
                </a:lnTo>
                <a:lnTo>
                  <a:pt x="555" y="348"/>
                </a:lnTo>
                <a:lnTo>
                  <a:pt x="592" y="324"/>
                </a:lnTo>
                <a:lnTo>
                  <a:pt x="626" y="307"/>
                </a:lnTo>
                <a:lnTo>
                  <a:pt x="626" y="480"/>
                </a:lnTo>
                <a:lnTo>
                  <a:pt x="555" y="480"/>
                </a:lnTo>
                <a:lnTo>
                  <a:pt x="555" y="429"/>
                </a:lnTo>
                <a:lnTo>
                  <a:pt x="555" y="429"/>
                </a:lnTo>
                <a:lnTo>
                  <a:pt x="545" y="439"/>
                </a:lnTo>
                <a:lnTo>
                  <a:pt x="514" y="463"/>
                </a:lnTo>
                <a:lnTo>
                  <a:pt x="474" y="507"/>
                </a:lnTo>
                <a:lnTo>
                  <a:pt x="423" y="565"/>
                </a:lnTo>
                <a:close/>
                <a:moveTo>
                  <a:pt x="169" y="801"/>
                </a:moveTo>
                <a:lnTo>
                  <a:pt x="169" y="801"/>
                </a:lnTo>
                <a:lnTo>
                  <a:pt x="146" y="801"/>
                </a:lnTo>
                <a:lnTo>
                  <a:pt x="98" y="801"/>
                </a:lnTo>
                <a:lnTo>
                  <a:pt x="98" y="801"/>
                </a:lnTo>
                <a:lnTo>
                  <a:pt x="91" y="801"/>
                </a:lnTo>
                <a:lnTo>
                  <a:pt x="88" y="798"/>
                </a:lnTo>
                <a:lnTo>
                  <a:pt x="85" y="788"/>
                </a:lnTo>
                <a:lnTo>
                  <a:pt x="85" y="778"/>
                </a:lnTo>
                <a:lnTo>
                  <a:pt x="85" y="774"/>
                </a:lnTo>
                <a:lnTo>
                  <a:pt x="85" y="774"/>
                </a:lnTo>
                <a:lnTo>
                  <a:pt x="91" y="730"/>
                </a:lnTo>
                <a:lnTo>
                  <a:pt x="102" y="690"/>
                </a:lnTo>
                <a:lnTo>
                  <a:pt x="125" y="615"/>
                </a:lnTo>
                <a:lnTo>
                  <a:pt x="156" y="551"/>
                </a:lnTo>
                <a:lnTo>
                  <a:pt x="183" y="494"/>
                </a:lnTo>
                <a:lnTo>
                  <a:pt x="213" y="450"/>
                </a:lnTo>
                <a:lnTo>
                  <a:pt x="237" y="412"/>
                </a:lnTo>
                <a:lnTo>
                  <a:pt x="264" y="378"/>
                </a:lnTo>
                <a:lnTo>
                  <a:pt x="264" y="378"/>
                </a:lnTo>
                <a:lnTo>
                  <a:pt x="271" y="372"/>
                </a:lnTo>
                <a:lnTo>
                  <a:pt x="281" y="365"/>
                </a:lnTo>
                <a:lnTo>
                  <a:pt x="291" y="362"/>
                </a:lnTo>
                <a:lnTo>
                  <a:pt x="332" y="412"/>
                </a:lnTo>
                <a:lnTo>
                  <a:pt x="332" y="412"/>
                </a:lnTo>
                <a:lnTo>
                  <a:pt x="315" y="433"/>
                </a:lnTo>
                <a:lnTo>
                  <a:pt x="298" y="453"/>
                </a:lnTo>
                <a:lnTo>
                  <a:pt x="267" y="504"/>
                </a:lnTo>
                <a:lnTo>
                  <a:pt x="240" y="558"/>
                </a:lnTo>
                <a:lnTo>
                  <a:pt x="217" y="609"/>
                </a:lnTo>
                <a:lnTo>
                  <a:pt x="183" y="693"/>
                </a:lnTo>
                <a:lnTo>
                  <a:pt x="169" y="730"/>
                </a:lnTo>
                <a:lnTo>
                  <a:pt x="785" y="730"/>
                </a:lnTo>
                <a:lnTo>
                  <a:pt x="785" y="801"/>
                </a:lnTo>
                <a:lnTo>
                  <a:pt x="169" y="801"/>
                </a:lnTo>
                <a:close/>
                <a:moveTo>
                  <a:pt x="291" y="1482"/>
                </a:moveTo>
                <a:lnTo>
                  <a:pt x="291" y="1482"/>
                </a:lnTo>
                <a:lnTo>
                  <a:pt x="281" y="1478"/>
                </a:lnTo>
                <a:lnTo>
                  <a:pt x="271" y="1475"/>
                </a:lnTo>
                <a:lnTo>
                  <a:pt x="264" y="1465"/>
                </a:lnTo>
                <a:lnTo>
                  <a:pt x="264" y="1465"/>
                </a:lnTo>
                <a:lnTo>
                  <a:pt x="237" y="1431"/>
                </a:lnTo>
                <a:lnTo>
                  <a:pt x="213" y="1397"/>
                </a:lnTo>
                <a:lnTo>
                  <a:pt x="183" y="1350"/>
                </a:lnTo>
                <a:lnTo>
                  <a:pt x="156" y="1295"/>
                </a:lnTo>
                <a:lnTo>
                  <a:pt x="125" y="1231"/>
                </a:lnTo>
                <a:lnTo>
                  <a:pt x="102" y="1157"/>
                </a:lnTo>
                <a:lnTo>
                  <a:pt x="91" y="1116"/>
                </a:lnTo>
                <a:lnTo>
                  <a:pt x="85" y="1072"/>
                </a:lnTo>
                <a:lnTo>
                  <a:pt x="85" y="1072"/>
                </a:lnTo>
                <a:lnTo>
                  <a:pt x="85" y="1069"/>
                </a:lnTo>
                <a:lnTo>
                  <a:pt x="85" y="1059"/>
                </a:lnTo>
                <a:lnTo>
                  <a:pt x="88" y="1048"/>
                </a:lnTo>
                <a:lnTo>
                  <a:pt x="91" y="1045"/>
                </a:lnTo>
                <a:lnTo>
                  <a:pt x="98" y="1042"/>
                </a:lnTo>
                <a:lnTo>
                  <a:pt x="98" y="1042"/>
                </a:lnTo>
                <a:lnTo>
                  <a:pt x="146" y="1042"/>
                </a:lnTo>
                <a:lnTo>
                  <a:pt x="169" y="1042"/>
                </a:lnTo>
                <a:lnTo>
                  <a:pt x="785" y="1042"/>
                </a:lnTo>
                <a:lnTo>
                  <a:pt x="785" y="1116"/>
                </a:lnTo>
                <a:lnTo>
                  <a:pt x="169" y="1116"/>
                </a:lnTo>
                <a:lnTo>
                  <a:pt x="169" y="1116"/>
                </a:lnTo>
                <a:lnTo>
                  <a:pt x="183" y="1150"/>
                </a:lnTo>
                <a:lnTo>
                  <a:pt x="217" y="1238"/>
                </a:lnTo>
                <a:lnTo>
                  <a:pt x="240" y="1289"/>
                </a:lnTo>
                <a:lnTo>
                  <a:pt x="267" y="1343"/>
                </a:lnTo>
                <a:lnTo>
                  <a:pt x="298" y="1390"/>
                </a:lnTo>
                <a:lnTo>
                  <a:pt x="315" y="1414"/>
                </a:lnTo>
                <a:lnTo>
                  <a:pt x="332" y="1434"/>
                </a:lnTo>
                <a:lnTo>
                  <a:pt x="291" y="1482"/>
                </a:lnTo>
                <a:close/>
                <a:moveTo>
                  <a:pt x="788" y="1749"/>
                </a:moveTo>
                <a:lnTo>
                  <a:pt x="788" y="1749"/>
                </a:lnTo>
                <a:lnTo>
                  <a:pt x="744" y="1742"/>
                </a:lnTo>
                <a:lnTo>
                  <a:pt x="697" y="1732"/>
                </a:lnTo>
                <a:lnTo>
                  <a:pt x="636" y="1715"/>
                </a:lnTo>
                <a:lnTo>
                  <a:pt x="568" y="1691"/>
                </a:lnTo>
                <a:lnTo>
                  <a:pt x="531" y="1674"/>
                </a:lnTo>
                <a:lnTo>
                  <a:pt x="494" y="1654"/>
                </a:lnTo>
                <a:lnTo>
                  <a:pt x="453" y="1630"/>
                </a:lnTo>
                <a:lnTo>
                  <a:pt x="416" y="1607"/>
                </a:lnTo>
                <a:lnTo>
                  <a:pt x="379" y="1580"/>
                </a:lnTo>
                <a:lnTo>
                  <a:pt x="342" y="1546"/>
                </a:lnTo>
                <a:lnTo>
                  <a:pt x="396" y="1492"/>
                </a:lnTo>
                <a:lnTo>
                  <a:pt x="396" y="1492"/>
                </a:lnTo>
                <a:lnTo>
                  <a:pt x="420" y="1509"/>
                </a:lnTo>
                <a:lnTo>
                  <a:pt x="447" y="1532"/>
                </a:lnTo>
                <a:lnTo>
                  <a:pt x="484" y="1556"/>
                </a:lnTo>
                <a:lnTo>
                  <a:pt x="531" y="1586"/>
                </a:lnTo>
                <a:lnTo>
                  <a:pt x="585" y="1613"/>
                </a:lnTo>
                <a:lnTo>
                  <a:pt x="643" y="1637"/>
                </a:lnTo>
                <a:lnTo>
                  <a:pt x="711" y="1657"/>
                </a:lnTo>
                <a:lnTo>
                  <a:pt x="711" y="1498"/>
                </a:lnTo>
                <a:lnTo>
                  <a:pt x="788" y="1498"/>
                </a:lnTo>
                <a:lnTo>
                  <a:pt x="788" y="1749"/>
                </a:lnTo>
                <a:close/>
                <a:moveTo>
                  <a:pt x="788" y="1421"/>
                </a:moveTo>
                <a:lnTo>
                  <a:pt x="711" y="1421"/>
                </a:lnTo>
                <a:lnTo>
                  <a:pt x="711" y="1282"/>
                </a:lnTo>
                <a:lnTo>
                  <a:pt x="423" y="1282"/>
                </a:lnTo>
                <a:lnTo>
                  <a:pt x="423" y="1282"/>
                </a:lnTo>
                <a:lnTo>
                  <a:pt x="474" y="1339"/>
                </a:lnTo>
                <a:lnTo>
                  <a:pt x="514" y="1380"/>
                </a:lnTo>
                <a:lnTo>
                  <a:pt x="545" y="1407"/>
                </a:lnTo>
                <a:lnTo>
                  <a:pt x="555" y="1414"/>
                </a:lnTo>
                <a:lnTo>
                  <a:pt x="555" y="1366"/>
                </a:lnTo>
                <a:lnTo>
                  <a:pt x="626" y="1366"/>
                </a:lnTo>
                <a:lnTo>
                  <a:pt x="626" y="1536"/>
                </a:lnTo>
                <a:lnTo>
                  <a:pt x="626" y="1536"/>
                </a:lnTo>
                <a:lnTo>
                  <a:pt x="592" y="1519"/>
                </a:lnTo>
                <a:lnTo>
                  <a:pt x="555" y="1498"/>
                </a:lnTo>
                <a:lnTo>
                  <a:pt x="504" y="1465"/>
                </a:lnTo>
                <a:lnTo>
                  <a:pt x="453" y="1417"/>
                </a:lnTo>
                <a:lnTo>
                  <a:pt x="423" y="1390"/>
                </a:lnTo>
                <a:lnTo>
                  <a:pt x="396" y="1360"/>
                </a:lnTo>
                <a:lnTo>
                  <a:pt x="369" y="1326"/>
                </a:lnTo>
                <a:lnTo>
                  <a:pt x="342" y="1289"/>
                </a:lnTo>
                <a:lnTo>
                  <a:pt x="318" y="1248"/>
                </a:lnTo>
                <a:lnTo>
                  <a:pt x="294" y="1204"/>
                </a:lnTo>
                <a:lnTo>
                  <a:pt x="788" y="1204"/>
                </a:lnTo>
                <a:lnTo>
                  <a:pt x="788" y="1421"/>
                </a:lnTo>
                <a:close/>
                <a:moveTo>
                  <a:pt x="951" y="1759"/>
                </a:moveTo>
                <a:lnTo>
                  <a:pt x="876" y="1759"/>
                </a:lnTo>
                <a:lnTo>
                  <a:pt x="876" y="1191"/>
                </a:lnTo>
                <a:lnTo>
                  <a:pt x="951" y="1191"/>
                </a:lnTo>
                <a:lnTo>
                  <a:pt x="951" y="1759"/>
                </a:lnTo>
                <a:close/>
                <a:moveTo>
                  <a:pt x="876" y="1133"/>
                </a:moveTo>
                <a:lnTo>
                  <a:pt x="876" y="954"/>
                </a:lnTo>
                <a:lnTo>
                  <a:pt x="714" y="954"/>
                </a:lnTo>
                <a:lnTo>
                  <a:pt x="680" y="954"/>
                </a:lnTo>
                <a:lnTo>
                  <a:pt x="680" y="879"/>
                </a:lnTo>
                <a:lnTo>
                  <a:pt x="714" y="879"/>
                </a:lnTo>
                <a:lnTo>
                  <a:pt x="876" y="879"/>
                </a:lnTo>
                <a:lnTo>
                  <a:pt x="876" y="700"/>
                </a:lnTo>
                <a:lnTo>
                  <a:pt x="951" y="700"/>
                </a:lnTo>
                <a:lnTo>
                  <a:pt x="951" y="879"/>
                </a:lnTo>
                <a:lnTo>
                  <a:pt x="1110" y="879"/>
                </a:lnTo>
                <a:lnTo>
                  <a:pt x="1144" y="879"/>
                </a:lnTo>
                <a:lnTo>
                  <a:pt x="1144" y="954"/>
                </a:lnTo>
                <a:lnTo>
                  <a:pt x="1110" y="954"/>
                </a:lnTo>
                <a:lnTo>
                  <a:pt x="951" y="954"/>
                </a:lnTo>
                <a:lnTo>
                  <a:pt x="951" y="1133"/>
                </a:lnTo>
                <a:lnTo>
                  <a:pt x="876" y="1133"/>
                </a:lnTo>
                <a:close/>
                <a:moveTo>
                  <a:pt x="1401" y="1282"/>
                </a:moveTo>
                <a:lnTo>
                  <a:pt x="1113" y="1282"/>
                </a:lnTo>
                <a:lnTo>
                  <a:pt x="1113" y="1421"/>
                </a:lnTo>
                <a:lnTo>
                  <a:pt x="1035" y="1421"/>
                </a:lnTo>
                <a:lnTo>
                  <a:pt x="1035" y="1204"/>
                </a:lnTo>
                <a:lnTo>
                  <a:pt x="1529" y="1204"/>
                </a:lnTo>
                <a:lnTo>
                  <a:pt x="1529" y="1204"/>
                </a:lnTo>
                <a:lnTo>
                  <a:pt x="1506" y="1248"/>
                </a:lnTo>
                <a:lnTo>
                  <a:pt x="1482" y="1289"/>
                </a:lnTo>
                <a:lnTo>
                  <a:pt x="1455" y="1326"/>
                </a:lnTo>
                <a:lnTo>
                  <a:pt x="1428" y="1360"/>
                </a:lnTo>
                <a:lnTo>
                  <a:pt x="1401" y="1390"/>
                </a:lnTo>
                <a:lnTo>
                  <a:pt x="1370" y="1417"/>
                </a:lnTo>
                <a:lnTo>
                  <a:pt x="1320" y="1465"/>
                </a:lnTo>
                <a:lnTo>
                  <a:pt x="1269" y="1498"/>
                </a:lnTo>
                <a:lnTo>
                  <a:pt x="1232" y="1519"/>
                </a:lnTo>
                <a:lnTo>
                  <a:pt x="1198" y="1536"/>
                </a:lnTo>
                <a:lnTo>
                  <a:pt x="1198" y="1366"/>
                </a:lnTo>
                <a:lnTo>
                  <a:pt x="1269" y="1366"/>
                </a:lnTo>
                <a:lnTo>
                  <a:pt x="1269" y="1414"/>
                </a:lnTo>
                <a:lnTo>
                  <a:pt x="1269" y="1414"/>
                </a:lnTo>
                <a:lnTo>
                  <a:pt x="1279" y="1407"/>
                </a:lnTo>
                <a:lnTo>
                  <a:pt x="1309" y="1380"/>
                </a:lnTo>
                <a:lnTo>
                  <a:pt x="1350" y="1339"/>
                </a:lnTo>
                <a:lnTo>
                  <a:pt x="1401" y="1282"/>
                </a:lnTo>
                <a:close/>
                <a:moveTo>
                  <a:pt x="1035" y="1749"/>
                </a:moveTo>
                <a:lnTo>
                  <a:pt x="1035" y="1498"/>
                </a:lnTo>
                <a:lnTo>
                  <a:pt x="1113" y="1498"/>
                </a:lnTo>
                <a:lnTo>
                  <a:pt x="1113" y="1657"/>
                </a:lnTo>
                <a:lnTo>
                  <a:pt x="1113" y="1657"/>
                </a:lnTo>
                <a:lnTo>
                  <a:pt x="1181" y="1637"/>
                </a:lnTo>
                <a:lnTo>
                  <a:pt x="1238" y="1613"/>
                </a:lnTo>
                <a:lnTo>
                  <a:pt x="1292" y="1586"/>
                </a:lnTo>
                <a:lnTo>
                  <a:pt x="1340" y="1556"/>
                </a:lnTo>
                <a:lnTo>
                  <a:pt x="1377" y="1532"/>
                </a:lnTo>
                <a:lnTo>
                  <a:pt x="1404" y="1509"/>
                </a:lnTo>
                <a:lnTo>
                  <a:pt x="1428" y="1492"/>
                </a:lnTo>
                <a:lnTo>
                  <a:pt x="1482" y="1546"/>
                </a:lnTo>
                <a:lnTo>
                  <a:pt x="1482" y="1546"/>
                </a:lnTo>
                <a:lnTo>
                  <a:pt x="1445" y="1580"/>
                </a:lnTo>
                <a:lnTo>
                  <a:pt x="1407" y="1607"/>
                </a:lnTo>
                <a:lnTo>
                  <a:pt x="1370" y="1630"/>
                </a:lnTo>
                <a:lnTo>
                  <a:pt x="1330" y="1654"/>
                </a:lnTo>
                <a:lnTo>
                  <a:pt x="1292" y="1674"/>
                </a:lnTo>
                <a:lnTo>
                  <a:pt x="1255" y="1691"/>
                </a:lnTo>
                <a:lnTo>
                  <a:pt x="1188" y="1715"/>
                </a:lnTo>
                <a:lnTo>
                  <a:pt x="1127" y="1732"/>
                </a:lnTo>
                <a:lnTo>
                  <a:pt x="1079" y="1742"/>
                </a:lnTo>
                <a:lnTo>
                  <a:pt x="1035" y="1749"/>
                </a:lnTo>
                <a:close/>
                <a:moveTo>
                  <a:pt x="1560" y="1465"/>
                </a:moveTo>
                <a:lnTo>
                  <a:pt x="1560" y="1465"/>
                </a:lnTo>
                <a:lnTo>
                  <a:pt x="1553" y="1475"/>
                </a:lnTo>
                <a:lnTo>
                  <a:pt x="1543" y="1478"/>
                </a:lnTo>
                <a:lnTo>
                  <a:pt x="1533" y="1482"/>
                </a:lnTo>
                <a:lnTo>
                  <a:pt x="1489" y="1434"/>
                </a:lnTo>
                <a:lnTo>
                  <a:pt x="1489" y="1434"/>
                </a:lnTo>
                <a:lnTo>
                  <a:pt x="1509" y="1414"/>
                </a:lnTo>
                <a:lnTo>
                  <a:pt x="1526" y="1390"/>
                </a:lnTo>
                <a:lnTo>
                  <a:pt x="1556" y="1343"/>
                </a:lnTo>
                <a:lnTo>
                  <a:pt x="1583" y="1289"/>
                </a:lnTo>
                <a:lnTo>
                  <a:pt x="1607" y="1238"/>
                </a:lnTo>
                <a:lnTo>
                  <a:pt x="1641" y="1150"/>
                </a:lnTo>
                <a:lnTo>
                  <a:pt x="1654" y="1116"/>
                </a:lnTo>
                <a:lnTo>
                  <a:pt x="1039" y="1116"/>
                </a:lnTo>
                <a:lnTo>
                  <a:pt x="1039" y="1042"/>
                </a:lnTo>
                <a:lnTo>
                  <a:pt x="1654" y="1042"/>
                </a:lnTo>
                <a:lnTo>
                  <a:pt x="1654" y="1042"/>
                </a:lnTo>
                <a:lnTo>
                  <a:pt x="1678" y="1042"/>
                </a:lnTo>
                <a:lnTo>
                  <a:pt x="1722" y="1042"/>
                </a:lnTo>
                <a:lnTo>
                  <a:pt x="1722" y="1042"/>
                </a:lnTo>
                <a:lnTo>
                  <a:pt x="1732" y="1045"/>
                </a:lnTo>
                <a:lnTo>
                  <a:pt x="1736" y="1048"/>
                </a:lnTo>
                <a:lnTo>
                  <a:pt x="1739" y="1059"/>
                </a:lnTo>
                <a:lnTo>
                  <a:pt x="1739" y="1069"/>
                </a:lnTo>
                <a:lnTo>
                  <a:pt x="1739" y="1072"/>
                </a:lnTo>
                <a:lnTo>
                  <a:pt x="1739" y="1072"/>
                </a:lnTo>
                <a:lnTo>
                  <a:pt x="1729" y="1116"/>
                </a:lnTo>
                <a:lnTo>
                  <a:pt x="1722" y="1157"/>
                </a:lnTo>
                <a:lnTo>
                  <a:pt x="1695" y="1231"/>
                </a:lnTo>
                <a:lnTo>
                  <a:pt x="1668" y="1295"/>
                </a:lnTo>
                <a:lnTo>
                  <a:pt x="1641" y="1350"/>
                </a:lnTo>
                <a:lnTo>
                  <a:pt x="1610" y="1397"/>
                </a:lnTo>
                <a:lnTo>
                  <a:pt x="1587" y="1431"/>
                </a:lnTo>
                <a:lnTo>
                  <a:pt x="1560" y="1465"/>
                </a:lnTo>
                <a:lnTo>
                  <a:pt x="1560" y="1465"/>
                </a:lnTo>
                <a:close/>
              </a:path>
            </a:pathLst>
          </a:custGeom>
          <a:solidFill>
            <a:schemeClr val="accent5">
              <a:alpha val="52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Freeform 500"/>
          <p:cNvSpPr>
            <a:spLocks noEditPoints="1"/>
          </p:cNvSpPr>
          <p:nvPr/>
        </p:nvSpPr>
        <p:spPr>
          <a:xfrm>
            <a:off x="7526337" y="500042"/>
            <a:ext cx="1617663" cy="1622425"/>
          </a:xfrm>
          <a:custGeom>
            <a:avLst/>
            <a:gdLst/>
            <a:cxnLst>
              <a:cxn ang="0">
                <a:pos x="1015" y="440"/>
              </a:cxn>
              <a:cxn ang="0">
                <a:pos x="863" y="146"/>
              </a:cxn>
              <a:cxn ang="0">
                <a:pos x="562" y="3"/>
              </a:cxn>
              <a:cxn ang="0">
                <a:pos x="274" y="61"/>
              </a:cxn>
              <a:cxn ang="0">
                <a:pos x="48" y="301"/>
              </a:cxn>
              <a:cxn ang="0">
                <a:pos x="0" y="531"/>
              </a:cxn>
              <a:cxn ang="0">
                <a:pos x="95" y="805"/>
              </a:cxn>
              <a:cxn ang="0">
                <a:pos x="362" y="998"/>
              </a:cxn>
              <a:cxn ang="0">
                <a:pos x="660" y="998"/>
              </a:cxn>
              <a:cxn ang="0">
                <a:pos x="927" y="805"/>
              </a:cxn>
              <a:cxn ang="0">
                <a:pos x="664" y="531"/>
              </a:cxn>
              <a:cxn ang="0">
                <a:pos x="887" y="230"/>
              </a:cxn>
              <a:cxn ang="0">
                <a:pos x="971" y="440"/>
              </a:cxn>
              <a:cxn ang="0">
                <a:pos x="924" y="406"/>
              </a:cxn>
              <a:cxn ang="0">
                <a:pos x="833" y="230"/>
              </a:cxn>
              <a:cxn ang="0">
                <a:pos x="701" y="88"/>
              </a:cxn>
              <a:cxn ang="0">
                <a:pos x="748" y="162"/>
              </a:cxn>
              <a:cxn ang="0">
                <a:pos x="579" y="54"/>
              </a:cxn>
              <a:cxn ang="0">
                <a:pos x="731" y="261"/>
              </a:cxn>
              <a:cxn ang="0">
                <a:pos x="711" y="193"/>
              </a:cxn>
              <a:cxn ang="0">
                <a:pos x="579" y="237"/>
              </a:cxn>
              <a:cxn ang="0">
                <a:pos x="440" y="193"/>
              </a:cxn>
              <a:cxn ang="0">
                <a:pos x="271" y="162"/>
              </a:cxn>
              <a:cxn ang="0">
                <a:pos x="318" y="88"/>
              </a:cxn>
              <a:cxn ang="0">
                <a:pos x="396" y="237"/>
              </a:cxn>
              <a:cxn ang="0">
                <a:pos x="254" y="237"/>
              </a:cxn>
              <a:cxn ang="0">
                <a:pos x="312" y="240"/>
              </a:cxn>
              <a:cxn ang="0">
                <a:pos x="58" y="447"/>
              </a:cxn>
              <a:cxn ang="0">
                <a:pos x="71" y="342"/>
              </a:cxn>
              <a:cxn ang="0">
                <a:pos x="159" y="203"/>
              </a:cxn>
              <a:cxn ang="0">
                <a:pos x="122" y="338"/>
              </a:cxn>
              <a:cxn ang="0">
                <a:pos x="163" y="826"/>
              </a:cxn>
              <a:cxn ang="0">
                <a:pos x="88" y="721"/>
              </a:cxn>
              <a:cxn ang="0">
                <a:pos x="58" y="582"/>
              </a:cxn>
              <a:cxn ang="0">
                <a:pos x="105" y="643"/>
              </a:cxn>
              <a:cxn ang="0">
                <a:pos x="440" y="975"/>
              </a:cxn>
              <a:cxn ang="0">
                <a:pos x="234" y="897"/>
              </a:cxn>
              <a:cxn ang="0">
                <a:pos x="329" y="900"/>
              </a:cxn>
              <a:cxn ang="0">
                <a:pos x="396" y="792"/>
              </a:cxn>
              <a:cxn ang="0">
                <a:pos x="312" y="761"/>
              </a:cxn>
              <a:cxn ang="0">
                <a:pos x="254" y="792"/>
              </a:cxn>
              <a:cxn ang="0">
                <a:pos x="491" y="981"/>
              </a:cxn>
              <a:cxn ang="0">
                <a:pos x="383" y="531"/>
              </a:cxn>
              <a:cxn ang="0">
                <a:pos x="620" y="491"/>
              </a:cxn>
              <a:cxn ang="0">
                <a:pos x="782" y="714"/>
              </a:cxn>
              <a:cxn ang="0">
                <a:pos x="826" y="717"/>
              </a:cxn>
              <a:cxn ang="0">
                <a:pos x="667" y="761"/>
              </a:cxn>
              <a:cxn ang="0">
                <a:pos x="579" y="975"/>
              </a:cxn>
              <a:cxn ang="0">
                <a:pos x="721" y="883"/>
              </a:cxn>
              <a:cxn ang="0">
                <a:pos x="745" y="920"/>
              </a:cxn>
              <a:cxn ang="0">
                <a:pos x="870" y="816"/>
              </a:cxn>
              <a:cxn ang="0">
                <a:pos x="870" y="748"/>
              </a:cxn>
              <a:cxn ang="0">
                <a:pos x="924" y="582"/>
              </a:cxn>
              <a:cxn ang="0">
                <a:pos x="971" y="599"/>
              </a:cxn>
              <a:cxn ang="0">
                <a:pos x="870" y="816"/>
              </a:cxn>
            </a:cxnLst>
            <a:rect l="0" t="0" r="r" b="b"/>
            <a:pathLst>
              <a:path w="1019" h="1022">
                <a:moveTo>
                  <a:pt x="664" y="531"/>
                </a:moveTo>
                <a:lnTo>
                  <a:pt x="657" y="531"/>
                </a:lnTo>
                <a:lnTo>
                  <a:pt x="657" y="491"/>
                </a:lnTo>
                <a:lnTo>
                  <a:pt x="664" y="491"/>
                </a:lnTo>
                <a:lnTo>
                  <a:pt x="1019" y="491"/>
                </a:lnTo>
                <a:lnTo>
                  <a:pt x="1019" y="491"/>
                </a:lnTo>
                <a:lnTo>
                  <a:pt x="1015" y="440"/>
                </a:lnTo>
                <a:lnTo>
                  <a:pt x="1005" y="393"/>
                </a:lnTo>
                <a:lnTo>
                  <a:pt x="992" y="345"/>
                </a:lnTo>
                <a:lnTo>
                  <a:pt x="975" y="301"/>
                </a:lnTo>
                <a:lnTo>
                  <a:pt x="951" y="257"/>
                </a:lnTo>
                <a:lnTo>
                  <a:pt x="927" y="217"/>
                </a:lnTo>
                <a:lnTo>
                  <a:pt x="897" y="179"/>
                </a:lnTo>
                <a:lnTo>
                  <a:pt x="863" y="146"/>
                </a:lnTo>
                <a:lnTo>
                  <a:pt x="829" y="112"/>
                </a:lnTo>
                <a:lnTo>
                  <a:pt x="789" y="85"/>
                </a:lnTo>
                <a:lnTo>
                  <a:pt x="748" y="61"/>
                </a:lnTo>
                <a:lnTo>
                  <a:pt x="704" y="41"/>
                </a:lnTo>
                <a:lnTo>
                  <a:pt x="660" y="24"/>
                </a:lnTo>
                <a:lnTo>
                  <a:pt x="609" y="10"/>
                </a:lnTo>
                <a:lnTo>
                  <a:pt x="562" y="3"/>
                </a:lnTo>
                <a:lnTo>
                  <a:pt x="511" y="0"/>
                </a:lnTo>
                <a:lnTo>
                  <a:pt x="511" y="0"/>
                </a:lnTo>
                <a:lnTo>
                  <a:pt x="461" y="3"/>
                </a:lnTo>
                <a:lnTo>
                  <a:pt x="410" y="10"/>
                </a:lnTo>
                <a:lnTo>
                  <a:pt x="362" y="24"/>
                </a:lnTo>
                <a:lnTo>
                  <a:pt x="315" y="41"/>
                </a:lnTo>
                <a:lnTo>
                  <a:pt x="274" y="61"/>
                </a:lnTo>
                <a:lnTo>
                  <a:pt x="230" y="85"/>
                </a:lnTo>
                <a:lnTo>
                  <a:pt x="193" y="112"/>
                </a:lnTo>
                <a:lnTo>
                  <a:pt x="156" y="146"/>
                </a:lnTo>
                <a:lnTo>
                  <a:pt x="126" y="179"/>
                </a:lnTo>
                <a:lnTo>
                  <a:pt x="95" y="217"/>
                </a:lnTo>
                <a:lnTo>
                  <a:pt x="68" y="257"/>
                </a:lnTo>
                <a:lnTo>
                  <a:pt x="48" y="301"/>
                </a:lnTo>
                <a:lnTo>
                  <a:pt x="27" y="345"/>
                </a:lnTo>
                <a:lnTo>
                  <a:pt x="14" y="393"/>
                </a:lnTo>
                <a:lnTo>
                  <a:pt x="7" y="440"/>
                </a:lnTo>
                <a:lnTo>
                  <a:pt x="0" y="491"/>
                </a:lnTo>
                <a:lnTo>
                  <a:pt x="362" y="491"/>
                </a:lnTo>
                <a:lnTo>
                  <a:pt x="362" y="531"/>
                </a:lnTo>
                <a:lnTo>
                  <a:pt x="0" y="531"/>
                </a:lnTo>
                <a:lnTo>
                  <a:pt x="0" y="531"/>
                </a:lnTo>
                <a:lnTo>
                  <a:pt x="7" y="582"/>
                </a:lnTo>
                <a:lnTo>
                  <a:pt x="14" y="629"/>
                </a:lnTo>
                <a:lnTo>
                  <a:pt x="27" y="677"/>
                </a:lnTo>
                <a:lnTo>
                  <a:pt x="48" y="724"/>
                </a:lnTo>
                <a:lnTo>
                  <a:pt x="68" y="765"/>
                </a:lnTo>
                <a:lnTo>
                  <a:pt x="95" y="805"/>
                </a:lnTo>
                <a:lnTo>
                  <a:pt x="126" y="843"/>
                </a:lnTo>
                <a:lnTo>
                  <a:pt x="156" y="876"/>
                </a:lnTo>
                <a:lnTo>
                  <a:pt x="193" y="910"/>
                </a:lnTo>
                <a:lnTo>
                  <a:pt x="230" y="937"/>
                </a:lnTo>
                <a:lnTo>
                  <a:pt x="274" y="961"/>
                </a:lnTo>
                <a:lnTo>
                  <a:pt x="315" y="981"/>
                </a:lnTo>
                <a:lnTo>
                  <a:pt x="362" y="998"/>
                </a:lnTo>
                <a:lnTo>
                  <a:pt x="410" y="1012"/>
                </a:lnTo>
                <a:lnTo>
                  <a:pt x="461" y="1019"/>
                </a:lnTo>
                <a:lnTo>
                  <a:pt x="511" y="1022"/>
                </a:lnTo>
                <a:lnTo>
                  <a:pt x="511" y="1022"/>
                </a:lnTo>
                <a:lnTo>
                  <a:pt x="562" y="1019"/>
                </a:lnTo>
                <a:lnTo>
                  <a:pt x="609" y="1012"/>
                </a:lnTo>
                <a:lnTo>
                  <a:pt x="660" y="998"/>
                </a:lnTo>
                <a:lnTo>
                  <a:pt x="704" y="981"/>
                </a:lnTo>
                <a:lnTo>
                  <a:pt x="748" y="961"/>
                </a:lnTo>
                <a:lnTo>
                  <a:pt x="789" y="937"/>
                </a:lnTo>
                <a:lnTo>
                  <a:pt x="829" y="910"/>
                </a:lnTo>
                <a:lnTo>
                  <a:pt x="863" y="876"/>
                </a:lnTo>
                <a:lnTo>
                  <a:pt x="897" y="843"/>
                </a:lnTo>
                <a:lnTo>
                  <a:pt x="927" y="805"/>
                </a:lnTo>
                <a:lnTo>
                  <a:pt x="951" y="765"/>
                </a:lnTo>
                <a:lnTo>
                  <a:pt x="975" y="724"/>
                </a:lnTo>
                <a:lnTo>
                  <a:pt x="992" y="677"/>
                </a:lnTo>
                <a:lnTo>
                  <a:pt x="1005" y="629"/>
                </a:lnTo>
                <a:lnTo>
                  <a:pt x="1015" y="582"/>
                </a:lnTo>
                <a:lnTo>
                  <a:pt x="1019" y="531"/>
                </a:lnTo>
                <a:lnTo>
                  <a:pt x="664" y="531"/>
                </a:lnTo>
                <a:close/>
                <a:moveTo>
                  <a:pt x="856" y="203"/>
                </a:moveTo>
                <a:lnTo>
                  <a:pt x="856" y="203"/>
                </a:lnTo>
                <a:lnTo>
                  <a:pt x="863" y="203"/>
                </a:lnTo>
                <a:lnTo>
                  <a:pt x="867" y="206"/>
                </a:lnTo>
                <a:lnTo>
                  <a:pt x="870" y="213"/>
                </a:lnTo>
                <a:lnTo>
                  <a:pt x="870" y="213"/>
                </a:lnTo>
                <a:lnTo>
                  <a:pt x="887" y="230"/>
                </a:lnTo>
                <a:lnTo>
                  <a:pt x="914" y="278"/>
                </a:lnTo>
                <a:lnTo>
                  <a:pt x="931" y="308"/>
                </a:lnTo>
                <a:lnTo>
                  <a:pt x="948" y="342"/>
                </a:lnTo>
                <a:lnTo>
                  <a:pt x="961" y="386"/>
                </a:lnTo>
                <a:lnTo>
                  <a:pt x="971" y="430"/>
                </a:lnTo>
                <a:lnTo>
                  <a:pt x="971" y="430"/>
                </a:lnTo>
                <a:lnTo>
                  <a:pt x="971" y="440"/>
                </a:lnTo>
                <a:lnTo>
                  <a:pt x="968" y="443"/>
                </a:lnTo>
                <a:lnTo>
                  <a:pt x="961" y="447"/>
                </a:lnTo>
                <a:lnTo>
                  <a:pt x="961" y="447"/>
                </a:lnTo>
                <a:lnTo>
                  <a:pt x="924" y="447"/>
                </a:lnTo>
                <a:lnTo>
                  <a:pt x="579" y="447"/>
                </a:lnTo>
                <a:lnTo>
                  <a:pt x="579" y="406"/>
                </a:lnTo>
                <a:lnTo>
                  <a:pt x="924" y="406"/>
                </a:lnTo>
                <a:lnTo>
                  <a:pt x="924" y="406"/>
                </a:lnTo>
                <a:lnTo>
                  <a:pt x="917" y="386"/>
                </a:lnTo>
                <a:lnTo>
                  <a:pt x="897" y="338"/>
                </a:lnTo>
                <a:lnTo>
                  <a:pt x="883" y="311"/>
                </a:lnTo>
                <a:lnTo>
                  <a:pt x="870" y="281"/>
                </a:lnTo>
                <a:lnTo>
                  <a:pt x="853" y="254"/>
                </a:lnTo>
                <a:lnTo>
                  <a:pt x="833" y="230"/>
                </a:lnTo>
                <a:lnTo>
                  <a:pt x="856" y="203"/>
                </a:lnTo>
                <a:close/>
                <a:moveTo>
                  <a:pt x="579" y="54"/>
                </a:moveTo>
                <a:lnTo>
                  <a:pt x="579" y="54"/>
                </a:lnTo>
                <a:lnTo>
                  <a:pt x="603" y="58"/>
                </a:lnTo>
                <a:lnTo>
                  <a:pt x="630" y="64"/>
                </a:lnTo>
                <a:lnTo>
                  <a:pt x="664" y="75"/>
                </a:lnTo>
                <a:lnTo>
                  <a:pt x="701" y="88"/>
                </a:lnTo>
                <a:lnTo>
                  <a:pt x="745" y="108"/>
                </a:lnTo>
                <a:lnTo>
                  <a:pt x="785" y="132"/>
                </a:lnTo>
                <a:lnTo>
                  <a:pt x="829" y="166"/>
                </a:lnTo>
                <a:lnTo>
                  <a:pt x="795" y="200"/>
                </a:lnTo>
                <a:lnTo>
                  <a:pt x="795" y="200"/>
                </a:lnTo>
                <a:lnTo>
                  <a:pt x="785" y="186"/>
                </a:lnTo>
                <a:lnTo>
                  <a:pt x="748" y="162"/>
                </a:lnTo>
                <a:lnTo>
                  <a:pt x="721" y="146"/>
                </a:lnTo>
                <a:lnTo>
                  <a:pt x="694" y="129"/>
                </a:lnTo>
                <a:lnTo>
                  <a:pt x="660" y="115"/>
                </a:lnTo>
                <a:lnTo>
                  <a:pt x="623" y="105"/>
                </a:lnTo>
                <a:lnTo>
                  <a:pt x="623" y="193"/>
                </a:lnTo>
                <a:lnTo>
                  <a:pt x="579" y="193"/>
                </a:lnTo>
                <a:lnTo>
                  <a:pt x="579" y="54"/>
                </a:lnTo>
                <a:close/>
                <a:moveTo>
                  <a:pt x="579" y="237"/>
                </a:moveTo>
                <a:lnTo>
                  <a:pt x="623" y="237"/>
                </a:lnTo>
                <a:lnTo>
                  <a:pt x="623" y="315"/>
                </a:lnTo>
                <a:lnTo>
                  <a:pt x="782" y="315"/>
                </a:lnTo>
                <a:lnTo>
                  <a:pt x="782" y="315"/>
                </a:lnTo>
                <a:lnTo>
                  <a:pt x="755" y="281"/>
                </a:lnTo>
                <a:lnTo>
                  <a:pt x="731" y="261"/>
                </a:lnTo>
                <a:lnTo>
                  <a:pt x="708" y="240"/>
                </a:lnTo>
                <a:lnTo>
                  <a:pt x="708" y="267"/>
                </a:lnTo>
                <a:lnTo>
                  <a:pt x="667" y="267"/>
                </a:lnTo>
                <a:lnTo>
                  <a:pt x="667" y="173"/>
                </a:lnTo>
                <a:lnTo>
                  <a:pt x="667" y="173"/>
                </a:lnTo>
                <a:lnTo>
                  <a:pt x="687" y="183"/>
                </a:lnTo>
                <a:lnTo>
                  <a:pt x="711" y="193"/>
                </a:lnTo>
                <a:lnTo>
                  <a:pt x="735" y="213"/>
                </a:lnTo>
                <a:lnTo>
                  <a:pt x="765" y="237"/>
                </a:lnTo>
                <a:lnTo>
                  <a:pt x="795" y="271"/>
                </a:lnTo>
                <a:lnTo>
                  <a:pt x="826" y="311"/>
                </a:lnTo>
                <a:lnTo>
                  <a:pt x="853" y="359"/>
                </a:lnTo>
                <a:lnTo>
                  <a:pt x="579" y="359"/>
                </a:lnTo>
                <a:lnTo>
                  <a:pt x="579" y="237"/>
                </a:lnTo>
                <a:close/>
                <a:moveTo>
                  <a:pt x="491" y="47"/>
                </a:moveTo>
                <a:lnTo>
                  <a:pt x="532" y="47"/>
                </a:lnTo>
                <a:lnTo>
                  <a:pt x="532" y="362"/>
                </a:lnTo>
                <a:lnTo>
                  <a:pt x="491" y="362"/>
                </a:lnTo>
                <a:lnTo>
                  <a:pt x="491" y="47"/>
                </a:lnTo>
                <a:close/>
                <a:moveTo>
                  <a:pt x="440" y="54"/>
                </a:moveTo>
                <a:lnTo>
                  <a:pt x="440" y="193"/>
                </a:lnTo>
                <a:lnTo>
                  <a:pt x="396" y="193"/>
                </a:lnTo>
                <a:lnTo>
                  <a:pt x="396" y="105"/>
                </a:lnTo>
                <a:lnTo>
                  <a:pt x="396" y="105"/>
                </a:lnTo>
                <a:lnTo>
                  <a:pt x="362" y="115"/>
                </a:lnTo>
                <a:lnTo>
                  <a:pt x="329" y="129"/>
                </a:lnTo>
                <a:lnTo>
                  <a:pt x="298" y="146"/>
                </a:lnTo>
                <a:lnTo>
                  <a:pt x="271" y="162"/>
                </a:lnTo>
                <a:lnTo>
                  <a:pt x="237" y="186"/>
                </a:lnTo>
                <a:lnTo>
                  <a:pt x="224" y="200"/>
                </a:lnTo>
                <a:lnTo>
                  <a:pt x="193" y="166"/>
                </a:lnTo>
                <a:lnTo>
                  <a:pt x="193" y="166"/>
                </a:lnTo>
                <a:lnTo>
                  <a:pt x="234" y="132"/>
                </a:lnTo>
                <a:lnTo>
                  <a:pt x="278" y="108"/>
                </a:lnTo>
                <a:lnTo>
                  <a:pt x="318" y="88"/>
                </a:lnTo>
                <a:lnTo>
                  <a:pt x="356" y="75"/>
                </a:lnTo>
                <a:lnTo>
                  <a:pt x="389" y="64"/>
                </a:lnTo>
                <a:lnTo>
                  <a:pt x="417" y="58"/>
                </a:lnTo>
                <a:lnTo>
                  <a:pt x="440" y="54"/>
                </a:lnTo>
                <a:close/>
                <a:moveTo>
                  <a:pt x="237" y="315"/>
                </a:moveTo>
                <a:lnTo>
                  <a:pt x="396" y="315"/>
                </a:lnTo>
                <a:lnTo>
                  <a:pt x="396" y="237"/>
                </a:lnTo>
                <a:lnTo>
                  <a:pt x="440" y="237"/>
                </a:lnTo>
                <a:lnTo>
                  <a:pt x="440" y="359"/>
                </a:lnTo>
                <a:lnTo>
                  <a:pt x="166" y="359"/>
                </a:lnTo>
                <a:lnTo>
                  <a:pt x="166" y="359"/>
                </a:lnTo>
                <a:lnTo>
                  <a:pt x="193" y="311"/>
                </a:lnTo>
                <a:lnTo>
                  <a:pt x="224" y="271"/>
                </a:lnTo>
                <a:lnTo>
                  <a:pt x="254" y="237"/>
                </a:lnTo>
                <a:lnTo>
                  <a:pt x="285" y="213"/>
                </a:lnTo>
                <a:lnTo>
                  <a:pt x="312" y="193"/>
                </a:lnTo>
                <a:lnTo>
                  <a:pt x="332" y="183"/>
                </a:lnTo>
                <a:lnTo>
                  <a:pt x="352" y="173"/>
                </a:lnTo>
                <a:lnTo>
                  <a:pt x="352" y="267"/>
                </a:lnTo>
                <a:lnTo>
                  <a:pt x="312" y="267"/>
                </a:lnTo>
                <a:lnTo>
                  <a:pt x="312" y="240"/>
                </a:lnTo>
                <a:lnTo>
                  <a:pt x="312" y="240"/>
                </a:lnTo>
                <a:lnTo>
                  <a:pt x="288" y="261"/>
                </a:lnTo>
                <a:lnTo>
                  <a:pt x="264" y="281"/>
                </a:lnTo>
                <a:lnTo>
                  <a:pt x="237" y="315"/>
                </a:lnTo>
                <a:close/>
                <a:moveTo>
                  <a:pt x="99" y="447"/>
                </a:moveTo>
                <a:lnTo>
                  <a:pt x="99" y="447"/>
                </a:lnTo>
                <a:lnTo>
                  <a:pt x="58" y="447"/>
                </a:lnTo>
                <a:lnTo>
                  <a:pt x="58" y="447"/>
                </a:lnTo>
                <a:lnTo>
                  <a:pt x="51" y="443"/>
                </a:lnTo>
                <a:lnTo>
                  <a:pt x="48" y="440"/>
                </a:lnTo>
                <a:lnTo>
                  <a:pt x="51" y="430"/>
                </a:lnTo>
                <a:lnTo>
                  <a:pt x="51" y="430"/>
                </a:lnTo>
                <a:lnTo>
                  <a:pt x="61" y="386"/>
                </a:lnTo>
                <a:lnTo>
                  <a:pt x="71" y="342"/>
                </a:lnTo>
                <a:lnTo>
                  <a:pt x="88" y="308"/>
                </a:lnTo>
                <a:lnTo>
                  <a:pt x="105" y="278"/>
                </a:lnTo>
                <a:lnTo>
                  <a:pt x="132" y="230"/>
                </a:lnTo>
                <a:lnTo>
                  <a:pt x="149" y="213"/>
                </a:lnTo>
                <a:lnTo>
                  <a:pt x="149" y="213"/>
                </a:lnTo>
                <a:lnTo>
                  <a:pt x="153" y="206"/>
                </a:lnTo>
                <a:lnTo>
                  <a:pt x="159" y="203"/>
                </a:lnTo>
                <a:lnTo>
                  <a:pt x="163" y="203"/>
                </a:lnTo>
                <a:lnTo>
                  <a:pt x="186" y="230"/>
                </a:lnTo>
                <a:lnTo>
                  <a:pt x="186" y="230"/>
                </a:lnTo>
                <a:lnTo>
                  <a:pt x="170" y="254"/>
                </a:lnTo>
                <a:lnTo>
                  <a:pt x="149" y="281"/>
                </a:lnTo>
                <a:lnTo>
                  <a:pt x="136" y="311"/>
                </a:lnTo>
                <a:lnTo>
                  <a:pt x="122" y="338"/>
                </a:lnTo>
                <a:lnTo>
                  <a:pt x="105" y="386"/>
                </a:lnTo>
                <a:lnTo>
                  <a:pt x="99" y="406"/>
                </a:lnTo>
                <a:lnTo>
                  <a:pt x="440" y="406"/>
                </a:lnTo>
                <a:lnTo>
                  <a:pt x="440" y="447"/>
                </a:lnTo>
                <a:lnTo>
                  <a:pt x="99" y="447"/>
                </a:lnTo>
                <a:close/>
                <a:moveTo>
                  <a:pt x="163" y="826"/>
                </a:moveTo>
                <a:lnTo>
                  <a:pt x="163" y="826"/>
                </a:lnTo>
                <a:lnTo>
                  <a:pt x="159" y="826"/>
                </a:lnTo>
                <a:lnTo>
                  <a:pt x="153" y="822"/>
                </a:lnTo>
                <a:lnTo>
                  <a:pt x="149" y="816"/>
                </a:lnTo>
                <a:lnTo>
                  <a:pt x="149" y="816"/>
                </a:lnTo>
                <a:lnTo>
                  <a:pt x="132" y="799"/>
                </a:lnTo>
                <a:lnTo>
                  <a:pt x="105" y="751"/>
                </a:lnTo>
                <a:lnTo>
                  <a:pt x="88" y="721"/>
                </a:lnTo>
                <a:lnTo>
                  <a:pt x="71" y="687"/>
                </a:lnTo>
                <a:lnTo>
                  <a:pt x="61" y="643"/>
                </a:lnTo>
                <a:lnTo>
                  <a:pt x="51" y="599"/>
                </a:lnTo>
                <a:lnTo>
                  <a:pt x="51" y="599"/>
                </a:lnTo>
                <a:lnTo>
                  <a:pt x="48" y="589"/>
                </a:lnTo>
                <a:lnTo>
                  <a:pt x="51" y="585"/>
                </a:lnTo>
                <a:lnTo>
                  <a:pt x="58" y="582"/>
                </a:lnTo>
                <a:lnTo>
                  <a:pt x="58" y="582"/>
                </a:lnTo>
                <a:lnTo>
                  <a:pt x="99" y="582"/>
                </a:lnTo>
                <a:lnTo>
                  <a:pt x="440" y="582"/>
                </a:lnTo>
                <a:lnTo>
                  <a:pt x="440" y="623"/>
                </a:lnTo>
                <a:lnTo>
                  <a:pt x="99" y="623"/>
                </a:lnTo>
                <a:lnTo>
                  <a:pt x="99" y="623"/>
                </a:lnTo>
                <a:lnTo>
                  <a:pt x="105" y="643"/>
                </a:lnTo>
                <a:lnTo>
                  <a:pt x="122" y="690"/>
                </a:lnTo>
                <a:lnTo>
                  <a:pt x="136" y="717"/>
                </a:lnTo>
                <a:lnTo>
                  <a:pt x="149" y="748"/>
                </a:lnTo>
                <a:lnTo>
                  <a:pt x="170" y="775"/>
                </a:lnTo>
                <a:lnTo>
                  <a:pt x="186" y="799"/>
                </a:lnTo>
                <a:lnTo>
                  <a:pt x="163" y="826"/>
                </a:lnTo>
                <a:close/>
                <a:moveTo>
                  <a:pt x="440" y="975"/>
                </a:moveTo>
                <a:lnTo>
                  <a:pt x="440" y="975"/>
                </a:lnTo>
                <a:lnTo>
                  <a:pt x="417" y="971"/>
                </a:lnTo>
                <a:lnTo>
                  <a:pt x="389" y="964"/>
                </a:lnTo>
                <a:lnTo>
                  <a:pt x="356" y="954"/>
                </a:lnTo>
                <a:lnTo>
                  <a:pt x="318" y="941"/>
                </a:lnTo>
                <a:lnTo>
                  <a:pt x="278" y="920"/>
                </a:lnTo>
                <a:lnTo>
                  <a:pt x="234" y="897"/>
                </a:lnTo>
                <a:lnTo>
                  <a:pt x="193" y="863"/>
                </a:lnTo>
                <a:lnTo>
                  <a:pt x="224" y="829"/>
                </a:lnTo>
                <a:lnTo>
                  <a:pt x="224" y="829"/>
                </a:lnTo>
                <a:lnTo>
                  <a:pt x="237" y="843"/>
                </a:lnTo>
                <a:lnTo>
                  <a:pt x="271" y="866"/>
                </a:lnTo>
                <a:lnTo>
                  <a:pt x="298" y="883"/>
                </a:lnTo>
                <a:lnTo>
                  <a:pt x="329" y="900"/>
                </a:lnTo>
                <a:lnTo>
                  <a:pt x="362" y="914"/>
                </a:lnTo>
                <a:lnTo>
                  <a:pt x="396" y="924"/>
                </a:lnTo>
                <a:lnTo>
                  <a:pt x="396" y="836"/>
                </a:lnTo>
                <a:lnTo>
                  <a:pt x="440" y="836"/>
                </a:lnTo>
                <a:lnTo>
                  <a:pt x="440" y="975"/>
                </a:lnTo>
                <a:close/>
                <a:moveTo>
                  <a:pt x="440" y="792"/>
                </a:moveTo>
                <a:lnTo>
                  <a:pt x="396" y="792"/>
                </a:lnTo>
                <a:lnTo>
                  <a:pt x="396" y="714"/>
                </a:lnTo>
                <a:lnTo>
                  <a:pt x="237" y="714"/>
                </a:lnTo>
                <a:lnTo>
                  <a:pt x="237" y="714"/>
                </a:lnTo>
                <a:lnTo>
                  <a:pt x="264" y="748"/>
                </a:lnTo>
                <a:lnTo>
                  <a:pt x="288" y="768"/>
                </a:lnTo>
                <a:lnTo>
                  <a:pt x="312" y="788"/>
                </a:lnTo>
                <a:lnTo>
                  <a:pt x="312" y="761"/>
                </a:lnTo>
                <a:lnTo>
                  <a:pt x="352" y="761"/>
                </a:lnTo>
                <a:lnTo>
                  <a:pt x="352" y="856"/>
                </a:lnTo>
                <a:lnTo>
                  <a:pt x="352" y="856"/>
                </a:lnTo>
                <a:lnTo>
                  <a:pt x="332" y="846"/>
                </a:lnTo>
                <a:lnTo>
                  <a:pt x="312" y="836"/>
                </a:lnTo>
                <a:lnTo>
                  <a:pt x="285" y="816"/>
                </a:lnTo>
                <a:lnTo>
                  <a:pt x="254" y="792"/>
                </a:lnTo>
                <a:lnTo>
                  <a:pt x="224" y="758"/>
                </a:lnTo>
                <a:lnTo>
                  <a:pt x="193" y="717"/>
                </a:lnTo>
                <a:lnTo>
                  <a:pt x="166" y="670"/>
                </a:lnTo>
                <a:lnTo>
                  <a:pt x="440" y="670"/>
                </a:lnTo>
                <a:lnTo>
                  <a:pt x="440" y="792"/>
                </a:lnTo>
                <a:close/>
                <a:moveTo>
                  <a:pt x="532" y="981"/>
                </a:moveTo>
                <a:lnTo>
                  <a:pt x="491" y="981"/>
                </a:lnTo>
                <a:lnTo>
                  <a:pt x="491" y="663"/>
                </a:lnTo>
                <a:lnTo>
                  <a:pt x="532" y="663"/>
                </a:lnTo>
                <a:lnTo>
                  <a:pt x="532" y="981"/>
                </a:lnTo>
                <a:close/>
                <a:moveTo>
                  <a:pt x="491" y="629"/>
                </a:moveTo>
                <a:lnTo>
                  <a:pt x="491" y="531"/>
                </a:lnTo>
                <a:lnTo>
                  <a:pt x="400" y="531"/>
                </a:lnTo>
                <a:lnTo>
                  <a:pt x="383" y="531"/>
                </a:lnTo>
                <a:lnTo>
                  <a:pt x="383" y="491"/>
                </a:lnTo>
                <a:lnTo>
                  <a:pt x="400" y="491"/>
                </a:lnTo>
                <a:lnTo>
                  <a:pt x="491" y="491"/>
                </a:lnTo>
                <a:lnTo>
                  <a:pt x="491" y="393"/>
                </a:lnTo>
                <a:lnTo>
                  <a:pt x="532" y="393"/>
                </a:lnTo>
                <a:lnTo>
                  <a:pt x="532" y="491"/>
                </a:lnTo>
                <a:lnTo>
                  <a:pt x="620" y="491"/>
                </a:lnTo>
                <a:lnTo>
                  <a:pt x="640" y="491"/>
                </a:lnTo>
                <a:lnTo>
                  <a:pt x="640" y="531"/>
                </a:lnTo>
                <a:lnTo>
                  <a:pt x="620" y="531"/>
                </a:lnTo>
                <a:lnTo>
                  <a:pt x="532" y="531"/>
                </a:lnTo>
                <a:lnTo>
                  <a:pt x="532" y="629"/>
                </a:lnTo>
                <a:lnTo>
                  <a:pt x="491" y="629"/>
                </a:lnTo>
                <a:close/>
                <a:moveTo>
                  <a:pt x="782" y="714"/>
                </a:moveTo>
                <a:lnTo>
                  <a:pt x="623" y="714"/>
                </a:lnTo>
                <a:lnTo>
                  <a:pt x="623" y="792"/>
                </a:lnTo>
                <a:lnTo>
                  <a:pt x="579" y="792"/>
                </a:lnTo>
                <a:lnTo>
                  <a:pt x="579" y="670"/>
                </a:lnTo>
                <a:lnTo>
                  <a:pt x="853" y="670"/>
                </a:lnTo>
                <a:lnTo>
                  <a:pt x="853" y="670"/>
                </a:lnTo>
                <a:lnTo>
                  <a:pt x="826" y="717"/>
                </a:lnTo>
                <a:lnTo>
                  <a:pt x="795" y="758"/>
                </a:lnTo>
                <a:lnTo>
                  <a:pt x="765" y="792"/>
                </a:lnTo>
                <a:lnTo>
                  <a:pt x="735" y="816"/>
                </a:lnTo>
                <a:lnTo>
                  <a:pt x="711" y="836"/>
                </a:lnTo>
                <a:lnTo>
                  <a:pt x="687" y="846"/>
                </a:lnTo>
                <a:lnTo>
                  <a:pt x="667" y="856"/>
                </a:lnTo>
                <a:lnTo>
                  <a:pt x="667" y="761"/>
                </a:lnTo>
                <a:lnTo>
                  <a:pt x="708" y="761"/>
                </a:lnTo>
                <a:lnTo>
                  <a:pt x="708" y="788"/>
                </a:lnTo>
                <a:lnTo>
                  <a:pt x="708" y="788"/>
                </a:lnTo>
                <a:lnTo>
                  <a:pt x="731" y="768"/>
                </a:lnTo>
                <a:lnTo>
                  <a:pt x="755" y="748"/>
                </a:lnTo>
                <a:lnTo>
                  <a:pt x="782" y="714"/>
                </a:lnTo>
                <a:close/>
                <a:moveTo>
                  <a:pt x="579" y="975"/>
                </a:moveTo>
                <a:lnTo>
                  <a:pt x="579" y="836"/>
                </a:lnTo>
                <a:lnTo>
                  <a:pt x="623" y="836"/>
                </a:lnTo>
                <a:lnTo>
                  <a:pt x="623" y="924"/>
                </a:lnTo>
                <a:lnTo>
                  <a:pt x="623" y="924"/>
                </a:lnTo>
                <a:lnTo>
                  <a:pt x="660" y="914"/>
                </a:lnTo>
                <a:lnTo>
                  <a:pt x="694" y="900"/>
                </a:lnTo>
                <a:lnTo>
                  <a:pt x="721" y="883"/>
                </a:lnTo>
                <a:lnTo>
                  <a:pt x="748" y="866"/>
                </a:lnTo>
                <a:lnTo>
                  <a:pt x="785" y="843"/>
                </a:lnTo>
                <a:lnTo>
                  <a:pt x="795" y="829"/>
                </a:lnTo>
                <a:lnTo>
                  <a:pt x="829" y="863"/>
                </a:lnTo>
                <a:lnTo>
                  <a:pt x="829" y="863"/>
                </a:lnTo>
                <a:lnTo>
                  <a:pt x="785" y="897"/>
                </a:lnTo>
                <a:lnTo>
                  <a:pt x="745" y="920"/>
                </a:lnTo>
                <a:lnTo>
                  <a:pt x="701" y="941"/>
                </a:lnTo>
                <a:lnTo>
                  <a:pt x="664" y="954"/>
                </a:lnTo>
                <a:lnTo>
                  <a:pt x="630" y="964"/>
                </a:lnTo>
                <a:lnTo>
                  <a:pt x="603" y="971"/>
                </a:lnTo>
                <a:lnTo>
                  <a:pt x="579" y="975"/>
                </a:lnTo>
                <a:close/>
                <a:moveTo>
                  <a:pt x="870" y="816"/>
                </a:moveTo>
                <a:lnTo>
                  <a:pt x="870" y="816"/>
                </a:lnTo>
                <a:lnTo>
                  <a:pt x="867" y="822"/>
                </a:lnTo>
                <a:lnTo>
                  <a:pt x="863" y="826"/>
                </a:lnTo>
                <a:lnTo>
                  <a:pt x="856" y="826"/>
                </a:lnTo>
                <a:lnTo>
                  <a:pt x="833" y="799"/>
                </a:lnTo>
                <a:lnTo>
                  <a:pt x="833" y="799"/>
                </a:lnTo>
                <a:lnTo>
                  <a:pt x="853" y="775"/>
                </a:lnTo>
                <a:lnTo>
                  <a:pt x="870" y="748"/>
                </a:lnTo>
                <a:lnTo>
                  <a:pt x="883" y="717"/>
                </a:lnTo>
                <a:lnTo>
                  <a:pt x="897" y="690"/>
                </a:lnTo>
                <a:lnTo>
                  <a:pt x="917" y="643"/>
                </a:lnTo>
                <a:lnTo>
                  <a:pt x="924" y="623"/>
                </a:lnTo>
                <a:lnTo>
                  <a:pt x="579" y="623"/>
                </a:lnTo>
                <a:lnTo>
                  <a:pt x="579" y="582"/>
                </a:lnTo>
                <a:lnTo>
                  <a:pt x="924" y="582"/>
                </a:lnTo>
                <a:lnTo>
                  <a:pt x="924" y="582"/>
                </a:lnTo>
                <a:lnTo>
                  <a:pt x="961" y="582"/>
                </a:lnTo>
                <a:lnTo>
                  <a:pt x="961" y="582"/>
                </a:lnTo>
                <a:lnTo>
                  <a:pt x="968" y="585"/>
                </a:lnTo>
                <a:lnTo>
                  <a:pt x="971" y="589"/>
                </a:lnTo>
                <a:lnTo>
                  <a:pt x="971" y="599"/>
                </a:lnTo>
                <a:lnTo>
                  <a:pt x="971" y="599"/>
                </a:lnTo>
                <a:lnTo>
                  <a:pt x="961" y="643"/>
                </a:lnTo>
                <a:lnTo>
                  <a:pt x="948" y="687"/>
                </a:lnTo>
                <a:lnTo>
                  <a:pt x="931" y="721"/>
                </a:lnTo>
                <a:lnTo>
                  <a:pt x="914" y="751"/>
                </a:lnTo>
                <a:lnTo>
                  <a:pt x="887" y="799"/>
                </a:lnTo>
                <a:lnTo>
                  <a:pt x="870" y="816"/>
                </a:lnTo>
                <a:lnTo>
                  <a:pt x="870" y="816"/>
                </a:lnTo>
                <a:close/>
              </a:path>
            </a:pathLst>
          </a:custGeom>
          <a:solidFill>
            <a:schemeClr val="accent5">
              <a:alpha val="52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 rot="0">
            <a:off x="0" y="0"/>
            <a:ext cx="9151938" cy="155575"/>
            <a:chOff x="0" y="0"/>
            <a:chExt cx="9151938" cy="155575"/>
          </a:xfrm>
        </p:grpSpPr>
        <p:sp>
          <p:nvSpPr>
            <p:cNvPr id="9" name="Freeform 492"/>
            <p:cNvSpPr/>
            <p:nvPr/>
          </p:nvSpPr>
          <p:spPr>
            <a:xfrm>
              <a:off x="7932738" y="0"/>
              <a:ext cx="1219200" cy="15557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768" y="0"/>
                </a:cxn>
                <a:cxn ang="0">
                  <a:pos x="768" y="98"/>
                </a:cxn>
                <a:cxn ang="0">
                  <a:pos x="0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68" h="98">
                  <a:moveTo>
                    <a:pt x="0" y="0"/>
                  </a:moveTo>
                  <a:lnTo>
                    <a:pt x="768" y="0"/>
                  </a:lnTo>
                  <a:lnTo>
                    <a:pt x="768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Freeform 493"/>
            <p:cNvSpPr/>
            <p:nvPr/>
          </p:nvSpPr>
          <p:spPr>
            <a:xfrm>
              <a:off x="6407150" y="0"/>
              <a:ext cx="1525588" cy="15557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961" y="0"/>
                </a:cxn>
                <a:cxn ang="0">
                  <a:pos x="961" y="98"/>
                </a:cxn>
                <a:cxn ang="0">
                  <a:pos x="0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61" h="98">
                  <a:moveTo>
                    <a:pt x="0" y="0"/>
                  </a:moveTo>
                  <a:lnTo>
                    <a:pt x="961" y="0"/>
                  </a:lnTo>
                  <a:lnTo>
                    <a:pt x="961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Freeform 494"/>
            <p:cNvSpPr/>
            <p:nvPr/>
          </p:nvSpPr>
          <p:spPr>
            <a:xfrm>
              <a:off x="5795963" y="0"/>
              <a:ext cx="611188" cy="15557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385" y="0"/>
                </a:cxn>
                <a:cxn ang="0">
                  <a:pos x="385" y="98"/>
                </a:cxn>
                <a:cxn ang="0">
                  <a:pos x="0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85" h="98">
                  <a:moveTo>
                    <a:pt x="0" y="0"/>
                  </a:moveTo>
                  <a:lnTo>
                    <a:pt x="385" y="0"/>
                  </a:lnTo>
                  <a:lnTo>
                    <a:pt x="385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Freeform 495"/>
            <p:cNvSpPr/>
            <p:nvPr/>
          </p:nvSpPr>
          <p:spPr>
            <a:xfrm>
              <a:off x="4576763" y="0"/>
              <a:ext cx="1219200" cy="15557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768" y="0"/>
                </a:cxn>
                <a:cxn ang="0">
                  <a:pos x="768" y="98"/>
                </a:cxn>
                <a:cxn ang="0">
                  <a:pos x="0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68" h="98">
                  <a:moveTo>
                    <a:pt x="0" y="0"/>
                  </a:moveTo>
                  <a:lnTo>
                    <a:pt x="768" y="0"/>
                  </a:lnTo>
                  <a:lnTo>
                    <a:pt x="768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Freeform 496"/>
            <p:cNvSpPr/>
            <p:nvPr/>
          </p:nvSpPr>
          <p:spPr>
            <a:xfrm>
              <a:off x="3051175" y="0"/>
              <a:ext cx="1525588" cy="15557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961" y="0"/>
                </a:cxn>
                <a:cxn ang="0">
                  <a:pos x="961" y="98"/>
                </a:cxn>
                <a:cxn ang="0">
                  <a:pos x="0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61" h="98">
                  <a:moveTo>
                    <a:pt x="0" y="0"/>
                  </a:moveTo>
                  <a:lnTo>
                    <a:pt x="961" y="0"/>
                  </a:lnTo>
                  <a:lnTo>
                    <a:pt x="961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Freeform 497"/>
            <p:cNvSpPr/>
            <p:nvPr/>
          </p:nvSpPr>
          <p:spPr>
            <a:xfrm>
              <a:off x="2438400" y="0"/>
              <a:ext cx="612775" cy="15557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386" y="0"/>
                </a:cxn>
                <a:cxn ang="0">
                  <a:pos x="386" y="98"/>
                </a:cxn>
                <a:cxn ang="0">
                  <a:pos x="0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86" h="98">
                  <a:moveTo>
                    <a:pt x="0" y="0"/>
                  </a:moveTo>
                  <a:lnTo>
                    <a:pt x="386" y="0"/>
                  </a:lnTo>
                  <a:lnTo>
                    <a:pt x="38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Freeform 498"/>
            <p:cNvSpPr/>
            <p:nvPr/>
          </p:nvSpPr>
          <p:spPr>
            <a:xfrm>
              <a:off x="1219200" y="0"/>
              <a:ext cx="1219200" cy="15557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768" y="0"/>
                </a:cxn>
                <a:cxn ang="0">
                  <a:pos x="768" y="98"/>
                </a:cxn>
                <a:cxn ang="0">
                  <a:pos x="0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68" h="98">
                  <a:moveTo>
                    <a:pt x="0" y="0"/>
                  </a:moveTo>
                  <a:lnTo>
                    <a:pt x="768" y="0"/>
                  </a:lnTo>
                  <a:lnTo>
                    <a:pt x="768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Freeform 499"/>
            <p:cNvSpPr/>
            <p:nvPr/>
          </p:nvSpPr>
          <p:spPr>
            <a:xfrm>
              <a:off x="0" y="0"/>
              <a:ext cx="1219200" cy="15557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768" y="0"/>
                </a:cxn>
                <a:cxn ang="0">
                  <a:pos x="768" y="98"/>
                </a:cxn>
                <a:cxn ang="0">
                  <a:pos x="0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68" h="98">
                  <a:moveTo>
                    <a:pt x="0" y="0"/>
                  </a:moveTo>
                  <a:lnTo>
                    <a:pt x="768" y="0"/>
                  </a:lnTo>
                  <a:lnTo>
                    <a:pt x="768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7" name="Freeform 4"/>
          <p:cNvSpPr>
            <a:spLocks noEditPoints="1"/>
          </p:cNvSpPr>
          <p:nvPr/>
        </p:nvSpPr>
        <p:spPr>
          <a:xfrm>
            <a:off x="2928927" y="3708840"/>
            <a:ext cx="6215074" cy="3149161"/>
          </a:xfrm>
          <a:custGeom>
            <a:avLst/>
            <a:gdLst/>
            <a:cxnLst>
              <a:cxn ang="0">
                <a:pos x="4606" y="1200"/>
              </a:cxn>
              <a:cxn ang="0">
                <a:pos x="4234" y="92"/>
              </a:cxn>
              <a:cxn ang="0">
                <a:pos x="3770" y="154"/>
              </a:cxn>
              <a:cxn ang="0">
                <a:pos x="3162" y="582"/>
              </a:cxn>
              <a:cxn ang="0">
                <a:pos x="2394" y="1132"/>
              </a:cxn>
              <a:cxn ang="0">
                <a:pos x="1544" y="1492"/>
              </a:cxn>
              <a:cxn ang="0">
                <a:pos x="980" y="1652"/>
              </a:cxn>
              <a:cxn ang="0">
                <a:pos x="322" y="1714"/>
              </a:cxn>
              <a:cxn ang="0">
                <a:pos x="764" y="2116"/>
              </a:cxn>
              <a:cxn ang="0">
                <a:pos x="466" y="2216"/>
              </a:cxn>
              <a:cxn ang="0">
                <a:pos x="112" y="2326"/>
              </a:cxn>
              <a:cxn ang="0">
                <a:pos x="410" y="2482"/>
              </a:cxn>
              <a:cxn ang="0">
                <a:pos x="756" y="2592"/>
              </a:cxn>
              <a:cxn ang="0">
                <a:pos x="2244" y="2618"/>
              </a:cxn>
              <a:cxn ang="0">
                <a:pos x="3912" y="2618"/>
              </a:cxn>
              <a:cxn ang="0">
                <a:pos x="4024" y="2296"/>
              </a:cxn>
              <a:cxn ang="0">
                <a:pos x="5102" y="2222"/>
              </a:cxn>
              <a:cxn ang="0">
                <a:pos x="744" y="2538"/>
              </a:cxn>
              <a:cxn ang="0">
                <a:pos x="4936" y="1770"/>
              </a:cxn>
              <a:cxn ang="0">
                <a:pos x="4428" y="1300"/>
              </a:cxn>
              <a:cxn ang="0">
                <a:pos x="4210" y="1126"/>
              </a:cxn>
              <a:cxn ang="0">
                <a:pos x="4340" y="538"/>
              </a:cxn>
              <a:cxn ang="0">
                <a:pos x="4304" y="842"/>
              </a:cxn>
              <a:cxn ang="0">
                <a:pos x="3826" y="1374"/>
              </a:cxn>
              <a:cxn ang="0">
                <a:pos x="4242" y="644"/>
              </a:cxn>
              <a:cxn ang="0">
                <a:pos x="4216" y="680"/>
              </a:cxn>
              <a:cxn ang="0">
                <a:pos x="3950" y="736"/>
              </a:cxn>
              <a:cxn ang="0">
                <a:pos x="3788" y="860"/>
              </a:cxn>
              <a:cxn ang="0">
                <a:pos x="3826" y="500"/>
              </a:cxn>
              <a:cxn ang="0">
                <a:pos x="3726" y="452"/>
              </a:cxn>
              <a:cxn ang="0">
                <a:pos x="3932" y="166"/>
              </a:cxn>
              <a:cxn ang="0">
                <a:pos x="3448" y="730"/>
              </a:cxn>
              <a:cxn ang="0">
                <a:pos x="3088" y="1516"/>
              </a:cxn>
              <a:cxn ang="0">
                <a:pos x="2710" y="1126"/>
              </a:cxn>
              <a:cxn ang="0">
                <a:pos x="2808" y="1380"/>
              </a:cxn>
              <a:cxn ang="0">
                <a:pos x="3250" y="854"/>
              </a:cxn>
              <a:cxn ang="0">
                <a:pos x="3380" y="606"/>
              </a:cxn>
              <a:cxn ang="0">
                <a:pos x="3038" y="848"/>
              </a:cxn>
              <a:cxn ang="0">
                <a:pos x="2604" y="1120"/>
              </a:cxn>
              <a:cxn ang="0">
                <a:pos x="2356" y="1262"/>
              </a:cxn>
              <a:cxn ang="0">
                <a:pos x="1960" y="1330"/>
              </a:cxn>
              <a:cxn ang="0">
                <a:pos x="1824" y="1552"/>
              </a:cxn>
              <a:cxn ang="0">
                <a:pos x="1644" y="1516"/>
              </a:cxn>
              <a:cxn ang="0">
                <a:pos x="788" y="1744"/>
              </a:cxn>
              <a:cxn ang="0">
                <a:pos x="1240" y="1956"/>
              </a:cxn>
              <a:cxn ang="0">
                <a:pos x="1104" y="2580"/>
              </a:cxn>
              <a:cxn ang="0">
                <a:pos x="1272" y="2476"/>
              </a:cxn>
              <a:cxn ang="0">
                <a:pos x="1556" y="2154"/>
              </a:cxn>
              <a:cxn ang="0">
                <a:pos x="1860" y="1812"/>
              </a:cxn>
              <a:cxn ang="0">
                <a:pos x="2078" y="1646"/>
              </a:cxn>
              <a:cxn ang="0">
                <a:pos x="3070" y="2036"/>
              </a:cxn>
              <a:cxn ang="0">
                <a:pos x="3188" y="1634"/>
              </a:cxn>
              <a:cxn ang="0">
                <a:pos x="3652" y="1162"/>
              </a:cxn>
              <a:cxn ang="0">
                <a:pos x="3906" y="1076"/>
              </a:cxn>
              <a:cxn ang="0">
                <a:pos x="3932" y="2196"/>
              </a:cxn>
              <a:cxn ang="0">
                <a:pos x="3758" y="1800"/>
              </a:cxn>
              <a:cxn ang="0">
                <a:pos x="3974" y="1448"/>
              </a:cxn>
              <a:cxn ang="0">
                <a:pos x="4434" y="1020"/>
              </a:cxn>
              <a:cxn ang="0">
                <a:pos x="4278" y="2066"/>
              </a:cxn>
              <a:cxn ang="0">
                <a:pos x="4614" y="1510"/>
              </a:cxn>
              <a:cxn ang="0">
                <a:pos x="4676" y="1614"/>
              </a:cxn>
              <a:cxn ang="0">
                <a:pos x="4688" y="1888"/>
              </a:cxn>
              <a:cxn ang="0">
                <a:pos x="4948" y="1850"/>
              </a:cxn>
            </a:cxnLst>
            <a:rect l="0" t="0" r="r" b="b"/>
            <a:pathLst>
              <a:path w="5226" h="2648">
                <a:moveTo>
                  <a:pt x="5214" y="2172"/>
                </a:moveTo>
                <a:lnTo>
                  <a:pt x="5214" y="2166"/>
                </a:lnTo>
                <a:lnTo>
                  <a:pt x="5214" y="2160"/>
                </a:lnTo>
                <a:lnTo>
                  <a:pt x="5214" y="2148"/>
                </a:lnTo>
                <a:lnTo>
                  <a:pt x="5214" y="2140"/>
                </a:lnTo>
                <a:lnTo>
                  <a:pt x="5214" y="2134"/>
                </a:lnTo>
                <a:lnTo>
                  <a:pt x="5214" y="2128"/>
                </a:lnTo>
                <a:lnTo>
                  <a:pt x="5220" y="2128"/>
                </a:lnTo>
                <a:lnTo>
                  <a:pt x="5226" y="2128"/>
                </a:lnTo>
                <a:lnTo>
                  <a:pt x="5226" y="2104"/>
                </a:lnTo>
                <a:lnTo>
                  <a:pt x="5220" y="2098"/>
                </a:lnTo>
                <a:lnTo>
                  <a:pt x="5208" y="2098"/>
                </a:lnTo>
                <a:lnTo>
                  <a:pt x="5196" y="2098"/>
                </a:lnTo>
                <a:lnTo>
                  <a:pt x="5190" y="2098"/>
                </a:lnTo>
                <a:lnTo>
                  <a:pt x="5184" y="2098"/>
                </a:lnTo>
                <a:lnTo>
                  <a:pt x="5178" y="2098"/>
                </a:lnTo>
                <a:lnTo>
                  <a:pt x="5178" y="2092"/>
                </a:lnTo>
                <a:lnTo>
                  <a:pt x="5178" y="2086"/>
                </a:lnTo>
                <a:lnTo>
                  <a:pt x="5190" y="2086"/>
                </a:lnTo>
                <a:lnTo>
                  <a:pt x="5202" y="2086"/>
                </a:lnTo>
                <a:lnTo>
                  <a:pt x="5208" y="2086"/>
                </a:lnTo>
                <a:lnTo>
                  <a:pt x="5214" y="2080"/>
                </a:lnTo>
                <a:lnTo>
                  <a:pt x="5220" y="2080"/>
                </a:lnTo>
                <a:lnTo>
                  <a:pt x="5220" y="2072"/>
                </a:lnTo>
                <a:lnTo>
                  <a:pt x="5220" y="2066"/>
                </a:lnTo>
                <a:lnTo>
                  <a:pt x="5214" y="2066"/>
                </a:lnTo>
                <a:lnTo>
                  <a:pt x="5214" y="2060"/>
                </a:lnTo>
                <a:lnTo>
                  <a:pt x="5214" y="2048"/>
                </a:lnTo>
                <a:lnTo>
                  <a:pt x="5220" y="2048"/>
                </a:lnTo>
                <a:lnTo>
                  <a:pt x="5226" y="2042"/>
                </a:lnTo>
                <a:lnTo>
                  <a:pt x="5226" y="1982"/>
                </a:lnTo>
                <a:lnTo>
                  <a:pt x="5220" y="1980"/>
                </a:lnTo>
                <a:lnTo>
                  <a:pt x="5214" y="1974"/>
                </a:lnTo>
                <a:lnTo>
                  <a:pt x="5208" y="1974"/>
                </a:lnTo>
                <a:lnTo>
                  <a:pt x="5196" y="1968"/>
                </a:lnTo>
                <a:lnTo>
                  <a:pt x="5190" y="1962"/>
                </a:lnTo>
                <a:lnTo>
                  <a:pt x="5184" y="1956"/>
                </a:lnTo>
                <a:lnTo>
                  <a:pt x="5178" y="1950"/>
                </a:lnTo>
                <a:lnTo>
                  <a:pt x="5178" y="1942"/>
                </a:lnTo>
                <a:lnTo>
                  <a:pt x="5172" y="1942"/>
                </a:lnTo>
                <a:lnTo>
                  <a:pt x="5172" y="1936"/>
                </a:lnTo>
                <a:lnTo>
                  <a:pt x="5164" y="1930"/>
                </a:lnTo>
                <a:lnTo>
                  <a:pt x="5164" y="1924"/>
                </a:lnTo>
                <a:lnTo>
                  <a:pt x="5158" y="1924"/>
                </a:lnTo>
                <a:lnTo>
                  <a:pt x="5152" y="1924"/>
                </a:lnTo>
                <a:lnTo>
                  <a:pt x="5146" y="1918"/>
                </a:lnTo>
                <a:lnTo>
                  <a:pt x="5140" y="1912"/>
                </a:lnTo>
                <a:lnTo>
                  <a:pt x="5134" y="1906"/>
                </a:lnTo>
                <a:lnTo>
                  <a:pt x="5122" y="1900"/>
                </a:lnTo>
                <a:lnTo>
                  <a:pt x="5116" y="1894"/>
                </a:lnTo>
                <a:lnTo>
                  <a:pt x="5102" y="1888"/>
                </a:lnTo>
                <a:lnTo>
                  <a:pt x="5096" y="1880"/>
                </a:lnTo>
                <a:lnTo>
                  <a:pt x="5090" y="1874"/>
                </a:lnTo>
                <a:lnTo>
                  <a:pt x="5090" y="1868"/>
                </a:lnTo>
                <a:lnTo>
                  <a:pt x="5084" y="1868"/>
                </a:lnTo>
                <a:lnTo>
                  <a:pt x="5084" y="1862"/>
                </a:lnTo>
                <a:lnTo>
                  <a:pt x="5078" y="1850"/>
                </a:lnTo>
                <a:lnTo>
                  <a:pt x="5078" y="1844"/>
                </a:lnTo>
                <a:lnTo>
                  <a:pt x="5072" y="1838"/>
                </a:lnTo>
                <a:lnTo>
                  <a:pt x="5066" y="1838"/>
                </a:lnTo>
                <a:lnTo>
                  <a:pt x="5060" y="1838"/>
                </a:lnTo>
                <a:lnTo>
                  <a:pt x="5054" y="1838"/>
                </a:lnTo>
                <a:lnTo>
                  <a:pt x="5048" y="1832"/>
                </a:lnTo>
                <a:lnTo>
                  <a:pt x="5040" y="1826"/>
                </a:lnTo>
                <a:lnTo>
                  <a:pt x="5034" y="1820"/>
                </a:lnTo>
                <a:lnTo>
                  <a:pt x="5028" y="1812"/>
                </a:lnTo>
                <a:lnTo>
                  <a:pt x="5022" y="1806"/>
                </a:lnTo>
                <a:lnTo>
                  <a:pt x="5028" y="1806"/>
                </a:lnTo>
                <a:lnTo>
                  <a:pt x="5034" y="1806"/>
                </a:lnTo>
                <a:lnTo>
                  <a:pt x="5034" y="1800"/>
                </a:lnTo>
                <a:lnTo>
                  <a:pt x="5028" y="1794"/>
                </a:lnTo>
                <a:lnTo>
                  <a:pt x="5022" y="1788"/>
                </a:lnTo>
                <a:lnTo>
                  <a:pt x="5016" y="1788"/>
                </a:lnTo>
                <a:lnTo>
                  <a:pt x="5010" y="1776"/>
                </a:lnTo>
                <a:lnTo>
                  <a:pt x="4998" y="1764"/>
                </a:lnTo>
                <a:lnTo>
                  <a:pt x="4986" y="1758"/>
                </a:lnTo>
                <a:lnTo>
                  <a:pt x="4978" y="1744"/>
                </a:lnTo>
                <a:lnTo>
                  <a:pt x="4954" y="1726"/>
                </a:lnTo>
                <a:lnTo>
                  <a:pt x="4930" y="1702"/>
                </a:lnTo>
                <a:lnTo>
                  <a:pt x="4936" y="1702"/>
                </a:lnTo>
                <a:lnTo>
                  <a:pt x="4936" y="1696"/>
                </a:lnTo>
                <a:lnTo>
                  <a:pt x="4936" y="1690"/>
                </a:lnTo>
                <a:lnTo>
                  <a:pt x="4936" y="1682"/>
                </a:lnTo>
                <a:lnTo>
                  <a:pt x="4930" y="1682"/>
                </a:lnTo>
                <a:lnTo>
                  <a:pt x="4924" y="1676"/>
                </a:lnTo>
                <a:lnTo>
                  <a:pt x="4910" y="1664"/>
                </a:lnTo>
                <a:lnTo>
                  <a:pt x="4904" y="1664"/>
                </a:lnTo>
                <a:lnTo>
                  <a:pt x="4898" y="1658"/>
                </a:lnTo>
                <a:lnTo>
                  <a:pt x="4898" y="1652"/>
                </a:lnTo>
                <a:lnTo>
                  <a:pt x="4898" y="1646"/>
                </a:lnTo>
                <a:lnTo>
                  <a:pt x="4898" y="1640"/>
                </a:lnTo>
                <a:lnTo>
                  <a:pt x="4892" y="1634"/>
                </a:lnTo>
                <a:lnTo>
                  <a:pt x="4892" y="1628"/>
                </a:lnTo>
                <a:lnTo>
                  <a:pt x="4886" y="1622"/>
                </a:lnTo>
                <a:lnTo>
                  <a:pt x="4874" y="1614"/>
                </a:lnTo>
                <a:lnTo>
                  <a:pt x="4862" y="1602"/>
                </a:lnTo>
                <a:lnTo>
                  <a:pt x="4854" y="1602"/>
                </a:lnTo>
                <a:lnTo>
                  <a:pt x="4854" y="1596"/>
                </a:lnTo>
                <a:lnTo>
                  <a:pt x="4862" y="1590"/>
                </a:lnTo>
                <a:lnTo>
                  <a:pt x="4854" y="1584"/>
                </a:lnTo>
                <a:lnTo>
                  <a:pt x="4842" y="1578"/>
                </a:lnTo>
                <a:lnTo>
                  <a:pt x="4836" y="1572"/>
                </a:lnTo>
                <a:lnTo>
                  <a:pt x="4830" y="1566"/>
                </a:lnTo>
                <a:lnTo>
                  <a:pt x="4830" y="1560"/>
                </a:lnTo>
                <a:lnTo>
                  <a:pt x="4830" y="1546"/>
                </a:lnTo>
                <a:lnTo>
                  <a:pt x="4830" y="1540"/>
                </a:lnTo>
                <a:lnTo>
                  <a:pt x="4824" y="1534"/>
                </a:lnTo>
                <a:lnTo>
                  <a:pt x="4818" y="1534"/>
                </a:lnTo>
                <a:lnTo>
                  <a:pt x="4812" y="1522"/>
                </a:lnTo>
                <a:lnTo>
                  <a:pt x="4806" y="1516"/>
                </a:lnTo>
                <a:lnTo>
                  <a:pt x="4800" y="1510"/>
                </a:lnTo>
                <a:lnTo>
                  <a:pt x="4792" y="1516"/>
                </a:lnTo>
                <a:lnTo>
                  <a:pt x="4786" y="1516"/>
                </a:lnTo>
                <a:lnTo>
                  <a:pt x="4780" y="1510"/>
                </a:lnTo>
                <a:lnTo>
                  <a:pt x="4780" y="1504"/>
                </a:lnTo>
                <a:lnTo>
                  <a:pt x="4774" y="1498"/>
                </a:lnTo>
                <a:lnTo>
                  <a:pt x="4780" y="1498"/>
                </a:lnTo>
                <a:lnTo>
                  <a:pt x="4786" y="1504"/>
                </a:lnTo>
                <a:lnTo>
                  <a:pt x="4792" y="1504"/>
                </a:lnTo>
                <a:lnTo>
                  <a:pt x="4792" y="1498"/>
                </a:lnTo>
                <a:lnTo>
                  <a:pt x="4786" y="1492"/>
                </a:lnTo>
                <a:lnTo>
                  <a:pt x="4786" y="1478"/>
                </a:lnTo>
                <a:lnTo>
                  <a:pt x="4780" y="1472"/>
                </a:lnTo>
                <a:lnTo>
                  <a:pt x="4768" y="1460"/>
                </a:lnTo>
                <a:lnTo>
                  <a:pt x="4756" y="1442"/>
                </a:lnTo>
                <a:lnTo>
                  <a:pt x="4750" y="1448"/>
                </a:lnTo>
                <a:lnTo>
                  <a:pt x="4744" y="1436"/>
                </a:lnTo>
                <a:lnTo>
                  <a:pt x="4738" y="1436"/>
                </a:lnTo>
                <a:lnTo>
                  <a:pt x="4738" y="1430"/>
                </a:lnTo>
                <a:lnTo>
                  <a:pt x="4738" y="1422"/>
                </a:lnTo>
                <a:lnTo>
                  <a:pt x="4738" y="1416"/>
                </a:lnTo>
                <a:lnTo>
                  <a:pt x="4730" y="1410"/>
                </a:lnTo>
                <a:lnTo>
                  <a:pt x="4730" y="1404"/>
                </a:lnTo>
                <a:lnTo>
                  <a:pt x="4724" y="1404"/>
                </a:lnTo>
                <a:lnTo>
                  <a:pt x="4724" y="1398"/>
                </a:lnTo>
                <a:lnTo>
                  <a:pt x="4724" y="1392"/>
                </a:lnTo>
                <a:lnTo>
                  <a:pt x="4718" y="1392"/>
                </a:lnTo>
                <a:lnTo>
                  <a:pt x="4718" y="1398"/>
                </a:lnTo>
                <a:lnTo>
                  <a:pt x="4712" y="1392"/>
                </a:lnTo>
                <a:lnTo>
                  <a:pt x="4712" y="1386"/>
                </a:lnTo>
                <a:lnTo>
                  <a:pt x="4718" y="1380"/>
                </a:lnTo>
                <a:lnTo>
                  <a:pt x="4718" y="1374"/>
                </a:lnTo>
                <a:lnTo>
                  <a:pt x="4712" y="1374"/>
                </a:lnTo>
                <a:lnTo>
                  <a:pt x="4706" y="1374"/>
                </a:lnTo>
                <a:lnTo>
                  <a:pt x="4706" y="1368"/>
                </a:lnTo>
                <a:lnTo>
                  <a:pt x="4706" y="1362"/>
                </a:lnTo>
                <a:lnTo>
                  <a:pt x="4700" y="1354"/>
                </a:lnTo>
                <a:lnTo>
                  <a:pt x="4694" y="1354"/>
                </a:lnTo>
                <a:lnTo>
                  <a:pt x="4688" y="1354"/>
                </a:lnTo>
                <a:lnTo>
                  <a:pt x="4682" y="1348"/>
                </a:lnTo>
                <a:lnTo>
                  <a:pt x="4688" y="1348"/>
                </a:lnTo>
                <a:lnTo>
                  <a:pt x="4688" y="1342"/>
                </a:lnTo>
                <a:lnTo>
                  <a:pt x="4694" y="1336"/>
                </a:lnTo>
                <a:lnTo>
                  <a:pt x="4700" y="1330"/>
                </a:lnTo>
                <a:lnTo>
                  <a:pt x="4706" y="1330"/>
                </a:lnTo>
                <a:lnTo>
                  <a:pt x="4712" y="1330"/>
                </a:lnTo>
                <a:lnTo>
                  <a:pt x="4712" y="1324"/>
                </a:lnTo>
                <a:lnTo>
                  <a:pt x="4706" y="1318"/>
                </a:lnTo>
                <a:lnTo>
                  <a:pt x="4706" y="1312"/>
                </a:lnTo>
                <a:lnTo>
                  <a:pt x="4706" y="1306"/>
                </a:lnTo>
                <a:lnTo>
                  <a:pt x="4700" y="1306"/>
                </a:lnTo>
                <a:lnTo>
                  <a:pt x="4700" y="1312"/>
                </a:lnTo>
                <a:lnTo>
                  <a:pt x="4700" y="1318"/>
                </a:lnTo>
                <a:lnTo>
                  <a:pt x="4694" y="1318"/>
                </a:lnTo>
                <a:lnTo>
                  <a:pt x="4688" y="1312"/>
                </a:lnTo>
                <a:lnTo>
                  <a:pt x="4682" y="1300"/>
                </a:lnTo>
                <a:lnTo>
                  <a:pt x="4676" y="1280"/>
                </a:lnTo>
                <a:lnTo>
                  <a:pt x="4668" y="1274"/>
                </a:lnTo>
                <a:lnTo>
                  <a:pt x="4662" y="1268"/>
                </a:lnTo>
                <a:lnTo>
                  <a:pt x="4662" y="1262"/>
                </a:lnTo>
                <a:lnTo>
                  <a:pt x="4650" y="1256"/>
                </a:lnTo>
                <a:lnTo>
                  <a:pt x="4656" y="1256"/>
                </a:lnTo>
                <a:lnTo>
                  <a:pt x="4650" y="1244"/>
                </a:lnTo>
                <a:lnTo>
                  <a:pt x="4638" y="1224"/>
                </a:lnTo>
                <a:lnTo>
                  <a:pt x="4632" y="1224"/>
                </a:lnTo>
                <a:lnTo>
                  <a:pt x="4626" y="1218"/>
                </a:lnTo>
                <a:lnTo>
                  <a:pt x="4614" y="1212"/>
                </a:lnTo>
                <a:lnTo>
                  <a:pt x="4606" y="1206"/>
                </a:lnTo>
                <a:lnTo>
                  <a:pt x="4606" y="1200"/>
                </a:lnTo>
                <a:lnTo>
                  <a:pt x="4614" y="1200"/>
                </a:lnTo>
                <a:lnTo>
                  <a:pt x="4620" y="1194"/>
                </a:lnTo>
                <a:lnTo>
                  <a:pt x="4626" y="1194"/>
                </a:lnTo>
                <a:lnTo>
                  <a:pt x="4632" y="1200"/>
                </a:lnTo>
                <a:lnTo>
                  <a:pt x="4638" y="1200"/>
                </a:lnTo>
                <a:lnTo>
                  <a:pt x="4644" y="1206"/>
                </a:lnTo>
                <a:lnTo>
                  <a:pt x="4650" y="1206"/>
                </a:lnTo>
                <a:lnTo>
                  <a:pt x="4650" y="1212"/>
                </a:lnTo>
                <a:lnTo>
                  <a:pt x="4656" y="1212"/>
                </a:lnTo>
                <a:lnTo>
                  <a:pt x="4662" y="1212"/>
                </a:lnTo>
                <a:lnTo>
                  <a:pt x="4668" y="1212"/>
                </a:lnTo>
                <a:lnTo>
                  <a:pt x="4668" y="1206"/>
                </a:lnTo>
                <a:lnTo>
                  <a:pt x="4662" y="1200"/>
                </a:lnTo>
                <a:lnTo>
                  <a:pt x="4656" y="1194"/>
                </a:lnTo>
                <a:lnTo>
                  <a:pt x="4650" y="1188"/>
                </a:lnTo>
                <a:lnTo>
                  <a:pt x="4644" y="1182"/>
                </a:lnTo>
                <a:lnTo>
                  <a:pt x="4644" y="1176"/>
                </a:lnTo>
                <a:lnTo>
                  <a:pt x="4650" y="1176"/>
                </a:lnTo>
                <a:lnTo>
                  <a:pt x="4650" y="1170"/>
                </a:lnTo>
                <a:lnTo>
                  <a:pt x="4644" y="1162"/>
                </a:lnTo>
                <a:lnTo>
                  <a:pt x="4638" y="1156"/>
                </a:lnTo>
                <a:lnTo>
                  <a:pt x="4638" y="1150"/>
                </a:lnTo>
                <a:lnTo>
                  <a:pt x="4632" y="1144"/>
                </a:lnTo>
                <a:lnTo>
                  <a:pt x="4626" y="1144"/>
                </a:lnTo>
                <a:lnTo>
                  <a:pt x="4620" y="1138"/>
                </a:lnTo>
                <a:lnTo>
                  <a:pt x="4614" y="1138"/>
                </a:lnTo>
                <a:lnTo>
                  <a:pt x="4614" y="1132"/>
                </a:lnTo>
                <a:lnTo>
                  <a:pt x="4620" y="1126"/>
                </a:lnTo>
                <a:lnTo>
                  <a:pt x="4626" y="1108"/>
                </a:lnTo>
                <a:lnTo>
                  <a:pt x="4620" y="1108"/>
                </a:lnTo>
                <a:lnTo>
                  <a:pt x="4614" y="1108"/>
                </a:lnTo>
                <a:lnTo>
                  <a:pt x="4614" y="1102"/>
                </a:lnTo>
                <a:lnTo>
                  <a:pt x="4620" y="1102"/>
                </a:lnTo>
                <a:lnTo>
                  <a:pt x="4626" y="1102"/>
                </a:lnTo>
                <a:lnTo>
                  <a:pt x="4620" y="1094"/>
                </a:lnTo>
                <a:lnTo>
                  <a:pt x="4614" y="1082"/>
                </a:lnTo>
                <a:lnTo>
                  <a:pt x="4606" y="1064"/>
                </a:lnTo>
                <a:lnTo>
                  <a:pt x="4600" y="1058"/>
                </a:lnTo>
                <a:lnTo>
                  <a:pt x="4594" y="1052"/>
                </a:lnTo>
                <a:lnTo>
                  <a:pt x="4588" y="1040"/>
                </a:lnTo>
                <a:lnTo>
                  <a:pt x="4582" y="1034"/>
                </a:lnTo>
                <a:lnTo>
                  <a:pt x="4582" y="1040"/>
                </a:lnTo>
                <a:lnTo>
                  <a:pt x="4576" y="1040"/>
                </a:lnTo>
                <a:lnTo>
                  <a:pt x="4576" y="1046"/>
                </a:lnTo>
                <a:lnTo>
                  <a:pt x="4570" y="1040"/>
                </a:lnTo>
                <a:lnTo>
                  <a:pt x="4570" y="1034"/>
                </a:lnTo>
                <a:lnTo>
                  <a:pt x="4570" y="1026"/>
                </a:lnTo>
                <a:lnTo>
                  <a:pt x="4570" y="1020"/>
                </a:lnTo>
                <a:lnTo>
                  <a:pt x="4570" y="1014"/>
                </a:lnTo>
                <a:lnTo>
                  <a:pt x="4570" y="1008"/>
                </a:lnTo>
                <a:lnTo>
                  <a:pt x="4570" y="1002"/>
                </a:lnTo>
                <a:lnTo>
                  <a:pt x="4564" y="996"/>
                </a:lnTo>
                <a:lnTo>
                  <a:pt x="4564" y="990"/>
                </a:lnTo>
                <a:lnTo>
                  <a:pt x="4570" y="990"/>
                </a:lnTo>
                <a:lnTo>
                  <a:pt x="4576" y="984"/>
                </a:lnTo>
                <a:lnTo>
                  <a:pt x="4582" y="984"/>
                </a:lnTo>
                <a:lnTo>
                  <a:pt x="4582" y="978"/>
                </a:lnTo>
                <a:lnTo>
                  <a:pt x="4576" y="972"/>
                </a:lnTo>
                <a:lnTo>
                  <a:pt x="4570" y="964"/>
                </a:lnTo>
                <a:lnTo>
                  <a:pt x="4570" y="958"/>
                </a:lnTo>
                <a:lnTo>
                  <a:pt x="4564" y="952"/>
                </a:lnTo>
                <a:lnTo>
                  <a:pt x="4564" y="940"/>
                </a:lnTo>
                <a:lnTo>
                  <a:pt x="4564" y="934"/>
                </a:lnTo>
                <a:lnTo>
                  <a:pt x="4558" y="928"/>
                </a:lnTo>
                <a:lnTo>
                  <a:pt x="4558" y="922"/>
                </a:lnTo>
                <a:lnTo>
                  <a:pt x="4558" y="916"/>
                </a:lnTo>
                <a:lnTo>
                  <a:pt x="4552" y="910"/>
                </a:lnTo>
                <a:lnTo>
                  <a:pt x="4544" y="896"/>
                </a:lnTo>
                <a:lnTo>
                  <a:pt x="4532" y="884"/>
                </a:lnTo>
                <a:lnTo>
                  <a:pt x="4526" y="872"/>
                </a:lnTo>
                <a:lnTo>
                  <a:pt x="4520" y="866"/>
                </a:lnTo>
                <a:lnTo>
                  <a:pt x="4514" y="860"/>
                </a:lnTo>
                <a:lnTo>
                  <a:pt x="4514" y="854"/>
                </a:lnTo>
                <a:lnTo>
                  <a:pt x="4514" y="848"/>
                </a:lnTo>
                <a:lnTo>
                  <a:pt x="4514" y="842"/>
                </a:lnTo>
                <a:lnTo>
                  <a:pt x="4514" y="834"/>
                </a:lnTo>
                <a:lnTo>
                  <a:pt x="4520" y="828"/>
                </a:lnTo>
                <a:lnTo>
                  <a:pt x="4532" y="822"/>
                </a:lnTo>
                <a:lnTo>
                  <a:pt x="4532" y="816"/>
                </a:lnTo>
                <a:lnTo>
                  <a:pt x="4532" y="804"/>
                </a:lnTo>
                <a:lnTo>
                  <a:pt x="4532" y="798"/>
                </a:lnTo>
                <a:lnTo>
                  <a:pt x="4526" y="792"/>
                </a:lnTo>
                <a:lnTo>
                  <a:pt x="4526" y="780"/>
                </a:lnTo>
                <a:lnTo>
                  <a:pt x="4526" y="774"/>
                </a:lnTo>
                <a:lnTo>
                  <a:pt x="4514" y="760"/>
                </a:lnTo>
                <a:lnTo>
                  <a:pt x="4508" y="742"/>
                </a:lnTo>
                <a:lnTo>
                  <a:pt x="4496" y="730"/>
                </a:lnTo>
                <a:lnTo>
                  <a:pt x="4476" y="718"/>
                </a:lnTo>
                <a:lnTo>
                  <a:pt x="4464" y="704"/>
                </a:lnTo>
                <a:lnTo>
                  <a:pt x="4458" y="698"/>
                </a:lnTo>
                <a:lnTo>
                  <a:pt x="4452" y="698"/>
                </a:lnTo>
                <a:lnTo>
                  <a:pt x="4452" y="692"/>
                </a:lnTo>
                <a:lnTo>
                  <a:pt x="4446" y="692"/>
                </a:lnTo>
                <a:lnTo>
                  <a:pt x="4446" y="686"/>
                </a:lnTo>
                <a:lnTo>
                  <a:pt x="4446" y="680"/>
                </a:lnTo>
                <a:lnTo>
                  <a:pt x="4458" y="674"/>
                </a:lnTo>
                <a:lnTo>
                  <a:pt x="4464" y="662"/>
                </a:lnTo>
                <a:lnTo>
                  <a:pt x="4470" y="656"/>
                </a:lnTo>
                <a:lnTo>
                  <a:pt x="4464" y="636"/>
                </a:lnTo>
                <a:lnTo>
                  <a:pt x="4464" y="624"/>
                </a:lnTo>
                <a:lnTo>
                  <a:pt x="4458" y="612"/>
                </a:lnTo>
                <a:lnTo>
                  <a:pt x="4446" y="600"/>
                </a:lnTo>
                <a:lnTo>
                  <a:pt x="4434" y="568"/>
                </a:lnTo>
                <a:lnTo>
                  <a:pt x="4420" y="556"/>
                </a:lnTo>
                <a:lnTo>
                  <a:pt x="4420" y="544"/>
                </a:lnTo>
                <a:lnTo>
                  <a:pt x="4402" y="538"/>
                </a:lnTo>
                <a:lnTo>
                  <a:pt x="4402" y="532"/>
                </a:lnTo>
                <a:lnTo>
                  <a:pt x="4408" y="532"/>
                </a:lnTo>
                <a:lnTo>
                  <a:pt x="4414" y="526"/>
                </a:lnTo>
                <a:lnTo>
                  <a:pt x="4420" y="520"/>
                </a:lnTo>
                <a:lnTo>
                  <a:pt x="4420" y="514"/>
                </a:lnTo>
                <a:lnTo>
                  <a:pt x="4420" y="506"/>
                </a:lnTo>
                <a:lnTo>
                  <a:pt x="4414" y="500"/>
                </a:lnTo>
                <a:lnTo>
                  <a:pt x="4408" y="500"/>
                </a:lnTo>
                <a:lnTo>
                  <a:pt x="4408" y="494"/>
                </a:lnTo>
                <a:lnTo>
                  <a:pt x="4408" y="488"/>
                </a:lnTo>
                <a:lnTo>
                  <a:pt x="4408" y="482"/>
                </a:lnTo>
                <a:lnTo>
                  <a:pt x="4414" y="470"/>
                </a:lnTo>
                <a:lnTo>
                  <a:pt x="4414" y="464"/>
                </a:lnTo>
                <a:lnTo>
                  <a:pt x="4420" y="452"/>
                </a:lnTo>
                <a:lnTo>
                  <a:pt x="4420" y="444"/>
                </a:lnTo>
                <a:lnTo>
                  <a:pt x="4420" y="438"/>
                </a:lnTo>
                <a:lnTo>
                  <a:pt x="4414" y="432"/>
                </a:lnTo>
                <a:lnTo>
                  <a:pt x="4414" y="426"/>
                </a:lnTo>
                <a:lnTo>
                  <a:pt x="4408" y="420"/>
                </a:lnTo>
                <a:lnTo>
                  <a:pt x="4408" y="414"/>
                </a:lnTo>
                <a:lnTo>
                  <a:pt x="4408" y="408"/>
                </a:lnTo>
                <a:lnTo>
                  <a:pt x="4402" y="408"/>
                </a:lnTo>
                <a:lnTo>
                  <a:pt x="4402" y="402"/>
                </a:lnTo>
                <a:lnTo>
                  <a:pt x="4396" y="402"/>
                </a:lnTo>
                <a:lnTo>
                  <a:pt x="4396" y="396"/>
                </a:lnTo>
                <a:lnTo>
                  <a:pt x="4396" y="390"/>
                </a:lnTo>
                <a:lnTo>
                  <a:pt x="4390" y="384"/>
                </a:lnTo>
                <a:lnTo>
                  <a:pt x="4384" y="384"/>
                </a:lnTo>
                <a:lnTo>
                  <a:pt x="4378" y="376"/>
                </a:lnTo>
                <a:lnTo>
                  <a:pt x="4372" y="370"/>
                </a:lnTo>
                <a:lnTo>
                  <a:pt x="4366" y="364"/>
                </a:lnTo>
                <a:lnTo>
                  <a:pt x="4358" y="364"/>
                </a:lnTo>
                <a:lnTo>
                  <a:pt x="4358" y="358"/>
                </a:lnTo>
                <a:lnTo>
                  <a:pt x="4358" y="352"/>
                </a:lnTo>
                <a:lnTo>
                  <a:pt x="4346" y="346"/>
                </a:lnTo>
                <a:lnTo>
                  <a:pt x="4340" y="346"/>
                </a:lnTo>
                <a:lnTo>
                  <a:pt x="4328" y="340"/>
                </a:lnTo>
                <a:lnTo>
                  <a:pt x="4328" y="328"/>
                </a:lnTo>
                <a:lnTo>
                  <a:pt x="4334" y="322"/>
                </a:lnTo>
                <a:lnTo>
                  <a:pt x="4334" y="316"/>
                </a:lnTo>
                <a:lnTo>
                  <a:pt x="4334" y="308"/>
                </a:lnTo>
                <a:lnTo>
                  <a:pt x="4328" y="302"/>
                </a:lnTo>
                <a:lnTo>
                  <a:pt x="4328" y="296"/>
                </a:lnTo>
                <a:lnTo>
                  <a:pt x="4322" y="290"/>
                </a:lnTo>
                <a:lnTo>
                  <a:pt x="4316" y="290"/>
                </a:lnTo>
                <a:lnTo>
                  <a:pt x="4316" y="284"/>
                </a:lnTo>
                <a:lnTo>
                  <a:pt x="4316" y="272"/>
                </a:lnTo>
                <a:lnTo>
                  <a:pt x="4322" y="266"/>
                </a:lnTo>
                <a:lnTo>
                  <a:pt x="4328" y="260"/>
                </a:lnTo>
                <a:lnTo>
                  <a:pt x="4328" y="254"/>
                </a:lnTo>
                <a:lnTo>
                  <a:pt x="4328" y="240"/>
                </a:lnTo>
                <a:lnTo>
                  <a:pt x="4322" y="228"/>
                </a:lnTo>
                <a:lnTo>
                  <a:pt x="4322" y="216"/>
                </a:lnTo>
                <a:lnTo>
                  <a:pt x="4322" y="210"/>
                </a:lnTo>
                <a:lnTo>
                  <a:pt x="4316" y="198"/>
                </a:lnTo>
                <a:lnTo>
                  <a:pt x="4310" y="186"/>
                </a:lnTo>
                <a:lnTo>
                  <a:pt x="4304" y="172"/>
                </a:lnTo>
                <a:lnTo>
                  <a:pt x="4296" y="160"/>
                </a:lnTo>
                <a:lnTo>
                  <a:pt x="4284" y="148"/>
                </a:lnTo>
                <a:lnTo>
                  <a:pt x="4278" y="142"/>
                </a:lnTo>
                <a:lnTo>
                  <a:pt x="4272" y="142"/>
                </a:lnTo>
                <a:lnTo>
                  <a:pt x="4272" y="136"/>
                </a:lnTo>
                <a:lnTo>
                  <a:pt x="4260" y="130"/>
                </a:lnTo>
                <a:lnTo>
                  <a:pt x="4254" y="130"/>
                </a:lnTo>
                <a:lnTo>
                  <a:pt x="4248" y="130"/>
                </a:lnTo>
                <a:lnTo>
                  <a:pt x="4242" y="130"/>
                </a:lnTo>
                <a:lnTo>
                  <a:pt x="4234" y="130"/>
                </a:lnTo>
                <a:lnTo>
                  <a:pt x="4228" y="124"/>
                </a:lnTo>
                <a:lnTo>
                  <a:pt x="4222" y="124"/>
                </a:lnTo>
                <a:lnTo>
                  <a:pt x="4222" y="116"/>
                </a:lnTo>
                <a:lnTo>
                  <a:pt x="4228" y="110"/>
                </a:lnTo>
                <a:lnTo>
                  <a:pt x="4228" y="98"/>
                </a:lnTo>
                <a:lnTo>
                  <a:pt x="4234" y="92"/>
                </a:lnTo>
                <a:lnTo>
                  <a:pt x="4228" y="86"/>
                </a:lnTo>
                <a:lnTo>
                  <a:pt x="4228" y="80"/>
                </a:lnTo>
                <a:lnTo>
                  <a:pt x="4222" y="80"/>
                </a:lnTo>
                <a:lnTo>
                  <a:pt x="4216" y="80"/>
                </a:lnTo>
                <a:lnTo>
                  <a:pt x="4216" y="86"/>
                </a:lnTo>
                <a:lnTo>
                  <a:pt x="4210" y="104"/>
                </a:lnTo>
                <a:lnTo>
                  <a:pt x="4210" y="124"/>
                </a:lnTo>
                <a:lnTo>
                  <a:pt x="4204" y="136"/>
                </a:lnTo>
                <a:lnTo>
                  <a:pt x="4204" y="148"/>
                </a:lnTo>
                <a:lnTo>
                  <a:pt x="4204" y="154"/>
                </a:lnTo>
                <a:lnTo>
                  <a:pt x="4204" y="160"/>
                </a:lnTo>
                <a:lnTo>
                  <a:pt x="4204" y="166"/>
                </a:lnTo>
                <a:lnTo>
                  <a:pt x="4204" y="172"/>
                </a:lnTo>
                <a:lnTo>
                  <a:pt x="4210" y="186"/>
                </a:lnTo>
                <a:lnTo>
                  <a:pt x="4210" y="192"/>
                </a:lnTo>
                <a:lnTo>
                  <a:pt x="4210" y="198"/>
                </a:lnTo>
                <a:lnTo>
                  <a:pt x="4204" y="204"/>
                </a:lnTo>
                <a:lnTo>
                  <a:pt x="4192" y="204"/>
                </a:lnTo>
                <a:lnTo>
                  <a:pt x="4186" y="204"/>
                </a:lnTo>
                <a:lnTo>
                  <a:pt x="4180" y="198"/>
                </a:lnTo>
                <a:lnTo>
                  <a:pt x="4148" y="192"/>
                </a:lnTo>
                <a:lnTo>
                  <a:pt x="4154" y="192"/>
                </a:lnTo>
                <a:lnTo>
                  <a:pt x="4160" y="186"/>
                </a:lnTo>
                <a:lnTo>
                  <a:pt x="4180" y="186"/>
                </a:lnTo>
                <a:lnTo>
                  <a:pt x="4192" y="178"/>
                </a:lnTo>
                <a:lnTo>
                  <a:pt x="4198" y="172"/>
                </a:lnTo>
                <a:lnTo>
                  <a:pt x="4192" y="166"/>
                </a:lnTo>
                <a:lnTo>
                  <a:pt x="4192" y="160"/>
                </a:lnTo>
                <a:lnTo>
                  <a:pt x="4192" y="148"/>
                </a:lnTo>
                <a:lnTo>
                  <a:pt x="4186" y="142"/>
                </a:lnTo>
                <a:lnTo>
                  <a:pt x="4186" y="136"/>
                </a:lnTo>
                <a:lnTo>
                  <a:pt x="4186" y="130"/>
                </a:lnTo>
                <a:lnTo>
                  <a:pt x="4186" y="124"/>
                </a:lnTo>
                <a:lnTo>
                  <a:pt x="4180" y="116"/>
                </a:lnTo>
                <a:lnTo>
                  <a:pt x="4180" y="110"/>
                </a:lnTo>
                <a:lnTo>
                  <a:pt x="4180" y="104"/>
                </a:lnTo>
                <a:lnTo>
                  <a:pt x="4180" y="98"/>
                </a:lnTo>
                <a:lnTo>
                  <a:pt x="4172" y="98"/>
                </a:lnTo>
                <a:lnTo>
                  <a:pt x="4166" y="92"/>
                </a:lnTo>
                <a:lnTo>
                  <a:pt x="4160" y="80"/>
                </a:lnTo>
                <a:lnTo>
                  <a:pt x="4154" y="80"/>
                </a:lnTo>
                <a:lnTo>
                  <a:pt x="4148" y="74"/>
                </a:lnTo>
                <a:lnTo>
                  <a:pt x="4148" y="68"/>
                </a:lnTo>
                <a:lnTo>
                  <a:pt x="4148" y="62"/>
                </a:lnTo>
                <a:lnTo>
                  <a:pt x="4154" y="68"/>
                </a:lnTo>
                <a:lnTo>
                  <a:pt x="4160" y="68"/>
                </a:lnTo>
                <a:lnTo>
                  <a:pt x="4166" y="68"/>
                </a:lnTo>
                <a:lnTo>
                  <a:pt x="4172" y="68"/>
                </a:lnTo>
                <a:lnTo>
                  <a:pt x="4180" y="68"/>
                </a:lnTo>
                <a:lnTo>
                  <a:pt x="4172" y="62"/>
                </a:lnTo>
                <a:lnTo>
                  <a:pt x="4166" y="62"/>
                </a:lnTo>
                <a:lnTo>
                  <a:pt x="4160" y="56"/>
                </a:lnTo>
                <a:lnTo>
                  <a:pt x="4160" y="48"/>
                </a:lnTo>
                <a:lnTo>
                  <a:pt x="4160" y="36"/>
                </a:lnTo>
                <a:lnTo>
                  <a:pt x="4160" y="30"/>
                </a:lnTo>
                <a:lnTo>
                  <a:pt x="4160" y="24"/>
                </a:lnTo>
                <a:lnTo>
                  <a:pt x="4160" y="18"/>
                </a:lnTo>
                <a:lnTo>
                  <a:pt x="4154" y="12"/>
                </a:lnTo>
                <a:lnTo>
                  <a:pt x="4148" y="12"/>
                </a:lnTo>
                <a:lnTo>
                  <a:pt x="4142" y="18"/>
                </a:lnTo>
                <a:lnTo>
                  <a:pt x="4136" y="24"/>
                </a:lnTo>
                <a:lnTo>
                  <a:pt x="4124" y="24"/>
                </a:lnTo>
                <a:lnTo>
                  <a:pt x="4118" y="30"/>
                </a:lnTo>
                <a:lnTo>
                  <a:pt x="4110" y="30"/>
                </a:lnTo>
                <a:lnTo>
                  <a:pt x="4110" y="24"/>
                </a:lnTo>
                <a:lnTo>
                  <a:pt x="4104" y="24"/>
                </a:lnTo>
                <a:lnTo>
                  <a:pt x="4098" y="24"/>
                </a:lnTo>
                <a:lnTo>
                  <a:pt x="4098" y="30"/>
                </a:lnTo>
                <a:lnTo>
                  <a:pt x="4092" y="30"/>
                </a:lnTo>
                <a:lnTo>
                  <a:pt x="4092" y="36"/>
                </a:lnTo>
                <a:lnTo>
                  <a:pt x="4086" y="36"/>
                </a:lnTo>
                <a:lnTo>
                  <a:pt x="4080" y="36"/>
                </a:lnTo>
                <a:lnTo>
                  <a:pt x="4074" y="36"/>
                </a:lnTo>
                <a:lnTo>
                  <a:pt x="4068" y="36"/>
                </a:lnTo>
                <a:lnTo>
                  <a:pt x="4062" y="36"/>
                </a:lnTo>
                <a:lnTo>
                  <a:pt x="4056" y="42"/>
                </a:lnTo>
                <a:lnTo>
                  <a:pt x="4042" y="42"/>
                </a:lnTo>
                <a:lnTo>
                  <a:pt x="4042" y="56"/>
                </a:lnTo>
                <a:lnTo>
                  <a:pt x="4030" y="56"/>
                </a:lnTo>
                <a:lnTo>
                  <a:pt x="4030" y="80"/>
                </a:lnTo>
                <a:lnTo>
                  <a:pt x="4024" y="80"/>
                </a:lnTo>
                <a:lnTo>
                  <a:pt x="4024" y="74"/>
                </a:lnTo>
                <a:lnTo>
                  <a:pt x="4018" y="74"/>
                </a:lnTo>
                <a:lnTo>
                  <a:pt x="4018" y="68"/>
                </a:lnTo>
                <a:lnTo>
                  <a:pt x="4012" y="62"/>
                </a:lnTo>
                <a:lnTo>
                  <a:pt x="4018" y="48"/>
                </a:lnTo>
                <a:lnTo>
                  <a:pt x="4024" y="48"/>
                </a:lnTo>
                <a:lnTo>
                  <a:pt x="4030" y="48"/>
                </a:lnTo>
                <a:lnTo>
                  <a:pt x="4036" y="42"/>
                </a:lnTo>
                <a:lnTo>
                  <a:pt x="4042" y="36"/>
                </a:lnTo>
                <a:lnTo>
                  <a:pt x="4048" y="30"/>
                </a:lnTo>
                <a:lnTo>
                  <a:pt x="4048" y="24"/>
                </a:lnTo>
                <a:lnTo>
                  <a:pt x="4062" y="12"/>
                </a:lnTo>
                <a:lnTo>
                  <a:pt x="4062" y="6"/>
                </a:lnTo>
                <a:lnTo>
                  <a:pt x="4056" y="0"/>
                </a:lnTo>
                <a:lnTo>
                  <a:pt x="4048" y="0"/>
                </a:lnTo>
                <a:lnTo>
                  <a:pt x="4048" y="6"/>
                </a:lnTo>
                <a:lnTo>
                  <a:pt x="4048" y="12"/>
                </a:lnTo>
                <a:lnTo>
                  <a:pt x="4042" y="18"/>
                </a:lnTo>
                <a:lnTo>
                  <a:pt x="4042" y="24"/>
                </a:lnTo>
                <a:lnTo>
                  <a:pt x="4036" y="24"/>
                </a:lnTo>
                <a:lnTo>
                  <a:pt x="4030" y="24"/>
                </a:lnTo>
                <a:lnTo>
                  <a:pt x="4024" y="24"/>
                </a:lnTo>
                <a:lnTo>
                  <a:pt x="4024" y="30"/>
                </a:lnTo>
                <a:lnTo>
                  <a:pt x="4018" y="30"/>
                </a:lnTo>
                <a:lnTo>
                  <a:pt x="4000" y="36"/>
                </a:lnTo>
                <a:lnTo>
                  <a:pt x="3994" y="42"/>
                </a:lnTo>
                <a:lnTo>
                  <a:pt x="3986" y="42"/>
                </a:lnTo>
                <a:lnTo>
                  <a:pt x="3986" y="48"/>
                </a:lnTo>
                <a:lnTo>
                  <a:pt x="3986" y="56"/>
                </a:lnTo>
                <a:lnTo>
                  <a:pt x="3994" y="56"/>
                </a:lnTo>
                <a:lnTo>
                  <a:pt x="3986" y="62"/>
                </a:lnTo>
                <a:lnTo>
                  <a:pt x="3980" y="62"/>
                </a:lnTo>
                <a:lnTo>
                  <a:pt x="3974" y="62"/>
                </a:lnTo>
                <a:lnTo>
                  <a:pt x="3962" y="62"/>
                </a:lnTo>
                <a:lnTo>
                  <a:pt x="3956" y="62"/>
                </a:lnTo>
                <a:lnTo>
                  <a:pt x="3950" y="56"/>
                </a:lnTo>
                <a:lnTo>
                  <a:pt x="3950" y="48"/>
                </a:lnTo>
                <a:lnTo>
                  <a:pt x="3956" y="48"/>
                </a:lnTo>
                <a:lnTo>
                  <a:pt x="3962" y="48"/>
                </a:lnTo>
                <a:lnTo>
                  <a:pt x="3968" y="48"/>
                </a:lnTo>
                <a:lnTo>
                  <a:pt x="3968" y="42"/>
                </a:lnTo>
                <a:lnTo>
                  <a:pt x="3974" y="42"/>
                </a:lnTo>
                <a:lnTo>
                  <a:pt x="3968" y="36"/>
                </a:lnTo>
                <a:lnTo>
                  <a:pt x="3962" y="30"/>
                </a:lnTo>
                <a:lnTo>
                  <a:pt x="3956" y="30"/>
                </a:lnTo>
                <a:lnTo>
                  <a:pt x="3950" y="30"/>
                </a:lnTo>
                <a:lnTo>
                  <a:pt x="3944" y="30"/>
                </a:lnTo>
                <a:lnTo>
                  <a:pt x="3932" y="30"/>
                </a:lnTo>
                <a:lnTo>
                  <a:pt x="3924" y="30"/>
                </a:lnTo>
                <a:lnTo>
                  <a:pt x="3918" y="30"/>
                </a:lnTo>
                <a:lnTo>
                  <a:pt x="3912" y="30"/>
                </a:lnTo>
                <a:lnTo>
                  <a:pt x="3906" y="24"/>
                </a:lnTo>
                <a:lnTo>
                  <a:pt x="3894" y="24"/>
                </a:lnTo>
                <a:lnTo>
                  <a:pt x="3888" y="24"/>
                </a:lnTo>
                <a:lnTo>
                  <a:pt x="3882" y="30"/>
                </a:lnTo>
                <a:lnTo>
                  <a:pt x="3876" y="36"/>
                </a:lnTo>
                <a:lnTo>
                  <a:pt x="3870" y="36"/>
                </a:lnTo>
                <a:lnTo>
                  <a:pt x="3862" y="42"/>
                </a:lnTo>
                <a:lnTo>
                  <a:pt x="3856" y="48"/>
                </a:lnTo>
                <a:lnTo>
                  <a:pt x="3850" y="56"/>
                </a:lnTo>
                <a:lnTo>
                  <a:pt x="3850" y="62"/>
                </a:lnTo>
                <a:lnTo>
                  <a:pt x="3850" y="68"/>
                </a:lnTo>
                <a:lnTo>
                  <a:pt x="3856" y="68"/>
                </a:lnTo>
                <a:lnTo>
                  <a:pt x="3862" y="62"/>
                </a:lnTo>
                <a:lnTo>
                  <a:pt x="3870" y="56"/>
                </a:lnTo>
                <a:lnTo>
                  <a:pt x="3870" y="48"/>
                </a:lnTo>
                <a:lnTo>
                  <a:pt x="3876" y="42"/>
                </a:lnTo>
                <a:lnTo>
                  <a:pt x="3882" y="42"/>
                </a:lnTo>
                <a:lnTo>
                  <a:pt x="3882" y="36"/>
                </a:lnTo>
                <a:lnTo>
                  <a:pt x="3888" y="42"/>
                </a:lnTo>
                <a:lnTo>
                  <a:pt x="3894" y="42"/>
                </a:lnTo>
                <a:lnTo>
                  <a:pt x="3900" y="48"/>
                </a:lnTo>
                <a:lnTo>
                  <a:pt x="3900" y="56"/>
                </a:lnTo>
                <a:lnTo>
                  <a:pt x="3894" y="62"/>
                </a:lnTo>
                <a:lnTo>
                  <a:pt x="3894" y="68"/>
                </a:lnTo>
                <a:lnTo>
                  <a:pt x="3888" y="74"/>
                </a:lnTo>
                <a:lnTo>
                  <a:pt x="3882" y="80"/>
                </a:lnTo>
                <a:lnTo>
                  <a:pt x="3882" y="86"/>
                </a:lnTo>
                <a:lnTo>
                  <a:pt x="3876" y="92"/>
                </a:lnTo>
                <a:lnTo>
                  <a:pt x="3870" y="98"/>
                </a:lnTo>
                <a:lnTo>
                  <a:pt x="3862" y="98"/>
                </a:lnTo>
                <a:lnTo>
                  <a:pt x="3856" y="104"/>
                </a:lnTo>
                <a:lnTo>
                  <a:pt x="3850" y="104"/>
                </a:lnTo>
                <a:lnTo>
                  <a:pt x="3844" y="104"/>
                </a:lnTo>
                <a:lnTo>
                  <a:pt x="3838" y="104"/>
                </a:lnTo>
                <a:lnTo>
                  <a:pt x="3838" y="110"/>
                </a:lnTo>
                <a:lnTo>
                  <a:pt x="3832" y="110"/>
                </a:lnTo>
                <a:lnTo>
                  <a:pt x="3826" y="110"/>
                </a:lnTo>
                <a:lnTo>
                  <a:pt x="3820" y="116"/>
                </a:lnTo>
                <a:lnTo>
                  <a:pt x="3814" y="116"/>
                </a:lnTo>
                <a:lnTo>
                  <a:pt x="3814" y="110"/>
                </a:lnTo>
                <a:lnTo>
                  <a:pt x="3808" y="116"/>
                </a:lnTo>
                <a:lnTo>
                  <a:pt x="3808" y="124"/>
                </a:lnTo>
                <a:lnTo>
                  <a:pt x="3808" y="130"/>
                </a:lnTo>
                <a:lnTo>
                  <a:pt x="3800" y="136"/>
                </a:lnTo>
                <a:lnTo>
                  <a:pt x="3794" y="142"/>
                </a:lnTo>
                <a:lnTo>
                  <a:pt x="3782" y="148"/>
                </a:lnTo>
                <a:lnTo>
                  <a:pt x="3770" y="154"/>
                </a:lnTo>
                <a:lnTo>
                  <a:pt x="3764" y="160"/>
                </a:lnTo>
                <a:lnTo>
                  <a:pt x="3758" y="160"/>
                </a:lnTo>
                <a:lnTo>
                  <a:pt x="3746" y="166"/>
                </a:lnTo>
                <a:lnTo>
                  <a:pt x="3738" y="172"/>
                </a:lnTo>
                <a:lnTo>
                  <a:pt x="3732" y="172"/>
                </a:lnTo>
                <a:lnTo>
                  <a:pt x="3732" y="166"/>
                </a:lnTo>
                <a:lnTo>
                  <a:pt x="3732" y="160"/>
                </a:lnTo>
                <a:lnTo>
                  <a:pt x="3732" y="154"/>
                </a:lnTo>
                <a:lnTo>
                  <a:pt x="3726" y="154"/>
                </a:lnTo>
                <a:lnTo>
                  <a:pt x="3720" y="154"/>
                </a:lnTo>
                <a:lnTo>
                  <a:pt x="3714" y="154"/>
                </a:lnTo>
                <a:lnTo>
                  <a:pt x="3708" y="154"/>
                </a:lnTo>
                <a:lnTo>
                  <a:pt x="3696" y="160"/>
                </a:lnTo>
                <a:lnTo>
                  <a:pt x="3690" y="160"/>
                </a:lnTo>
                <a:lnTo>
                  <a:pt x="3684" y="166"/>
                </a:lnTo>
                <a:lnTo>
                  <a:pt x="3676" y="166"/>
                </a:lnTo>
                <a:lnTo>
                  <a:pt x="3670" y="172"/>
                </a:lnTo>
                <a:lnTo>
                  <a:pt x="3664" y="178"/>
                </a:lnTo>
                <a:lnTo>
                  <a:pt x="3664" y="186"/>
                </a:lnTo>
                <a:lnTo>
                  <a:pt x="3658" y="192"/>
                </a:lnTo>
                <a:lnTo>
                  <a:pt x="3646" y="204"/>
                </a:lnTo>
                <a:lnTo>
                  <a:pt x="3640" y="210"/>
                </a:lnTo>
                <a:lnTo>
                  <a:pt x="3640" y="216"/>
                </a:lnTo>
                <a:lnTo>
                  <a:pt x="3646" y="222"/>
                </a:lnTo>
                <a:lnTo>
                  <a:pt x="3646" y="228"/>
                </a:lnTo>
                <a:lnTo>
                  <a:pt x="3652" y="228"/>
                </a:lnTo>
                <a:lnTo>
                  <a:pt x="3658" y="228"/>
                </a:lnTo>
                <a:lnTo>
                  <a:pt x="3658" y="222"/>
                </a:lnTo>
                <a:lnTo>
                  <a:pt x="3664" y="210"/>
                </a:lnTo>
                <a:lnTo>
                  <a:pt x="3670" y="204"/>
                </a:lnTo>
                <a:lnTo>
                  <a:pt x="3676" y="204"/>
                </a:lnTo>
                <a:lnTo>
                  <a:pt x="3684" y="204"/>
                </a:lnTo>
                <a:lnTo>
                  <a:pt x="3690" y="204"/>
                </a:lnTo>
                <a:lnTo>
                  <a:pt x="3690" y="210"/>
                </a:lnTo>
                <a:lnTo>
                  <a:pt x="3690" y="216"/>
                </a:lnTo>
                <a:lnTo>
                  <a:pt x="3690" y="222"/>
                </a:lnTo>
                <a:lnTo>
                  <a:pt x="3684" y="234"/>
                </a:lnTo>
                <a:lnTo>
                  <a:pt x="3676" y="240"/>
                </a:lnTo>
                <a:lnTo>
                  <a:pt x="3676" y="246"/>
                </a:lnTo>
                <a:lnTo>
                  <a:pt x="3670" y="246"/>
                </a:lnTo>
                <a:lnTo>
                  <a:pt x="3664" y="254"/>
                </a:lnTo>
                <a:lnTo>
                  <a:pt x="3658" y="254"/>
                </a:lnTo>
                <a:lnTo>
                  <a:pt x="3646" y="260"/>
                </a:lnTo>
                <a:lnTo>
                  <a:pt x="3640" y="260"/>
                </a:lnTo>
                <a:lnTo>
                  <a:pt x="3634" y="260"/>
                </a:lnTo>
                <a:lnTo>
                  <a:pt x="3628" y="260"/>
                </a:lnTo>
                <a:lnTo>
                  <a:pt x="3628" y="254"/>
                </a:lnTo>
                <a:lnTo>
                  <a:pt x="3634" y="254"/>
                </a:lnTo>
                <a:lnTo>
                  <a:pt x="3640" y="254"/>
                </a:lnTo>
                <a:lnTo>
                  <a:pt x="3640" y="246"/>
                </a:lnTo>
                <a:lnTo>
                  <a:pt x="3646" y="246"/>
                </a:lnTo>
                <a:lnTo>
                  <a:pt x="3652" y="240"/>
                </a:lnTo>
                <a:lnTo>
                  <a:pt x="3646" y="234"/>
                </a:lnTo>
                <a:lnTo>
                  <a:pt x="3634" y="246"/>
                </a:lnTo>
                <a:lnTo>
                  <a:pt x="3622" y="254"/>
                </a:lnTo>
                <a:lnTo>
                  <a:pt x="3602" y="272"/>
                </a:lnTo>
                <a:lnTo>
                  <a:pt x="3584" y="290"/>
                </a:lnTo>
                <a:lnTo>
                  <a:pt x="3572" y="302"/>
                </a:lnTo>
                <a:lnTo>
                  <a:pt x="3578" y="302"/>
                </a:lnTo>
                <a:lnTo>
                  <a:pt x="3578" y="296"/>
                </a:lnTo>
                <a:lnTo>
                  <a:pt x="3584" y="296"/>
                </a:lnTo>
                <a:lnTo>
                  <a:pt x="3584" y="302"/>
                </a:lnTo>
                <a:lnTo>
                  <a:pt x="3590" y="302"/>
                </a:lnTo>
                <a:lnTo>
                  <a:pt x="3596" y="302"/>
                </a:lnTo>
                <a:lnTo>
                  <a:pt x="3596" y="308"/>
                </a:lnTo>
                <a:lnTo>
                  <a:pt x="3584" y="302"/>
                </a:lnTo>
                <a:lnTo>
                  <a:pt x="3584" y="308"/>
                </a:lnTo>
                <a:lnTo>
                  <a:pt x="3578" y="308"/>
                </a:lnTo>
                <a:lnTo>
                  <a:pt x="3566" y="322"/>
                </a:lnTo>
                <a:lnTo>
                  <a:pt x="3560" y="322"/>
                </a:lnTo>
                <a:lnTo>
                  <a:pt x="3552" y="328"/>
                </a:lnTo>
                <a:lnTo>
                  <a:pt x="3540" y="328"/>
                </a:lnTo>
                <a:lnTo>
                  <a:pt x="3534" y="334"/>
                </a:lnTo>
                <a:lnTo>
                  <a:pt x="3528" y="334"/>
                </a:lnTo>
                <a:lnTo>
                  <a:pt x="3522" y="328"/>
                </a:lnTo>
                <a:lnTo>
                  <a:pt x="3528" y="322"/>
                </a:lnTo>
                <a:lnTo>
                  <a:pt x="3534" y="316"/>
                </a:lnTo>
                <a:lnTo>
                  <a:pt x="3540" y="316"/>
                </a:lnTo>
                <a:lnTo>
                  <a:pt x="3540" y="308"/>
                </a:lnTo>
                <a:lnTo>
                  <a:pt x="3540" y="302"/>
                </a:lnTo>
                <a:lnTo>
                  <a:pt x="3534" y="302"/>
                </a:lnTo>
                <a:lnTo>
                  <a:pt x="3528" y="302"/>
                </a:lnTo>
                <a:lnTo>
                  <a:pt x="3522" y="302"/>
                </a:lnTo>
                <a:lnTo>
                  <a:pt x="3504" y="308"/>
                </a:lnTo>
                <a:lnTo>
                  <a:pt x="3490" y="308"/>
                </a:lnTo>
                <a:lnTo>
                  <a:pt x="3484" y="316"/>
                </a:lnTo>
                <a:lnTo>
                  <a:pt x="3478" y="322"/>
                </a:lnTo>
                <a:lnTo>
                  <a:pt x="3472" y="328"/>
                </a:lnTo>
                <a:lnTo>
                  <a:pt x="3466" y="334"/>
                </a:lnTo>
                <a:lnTo>
                  <a:pt x="3460" y="340"/>
                </a:lnTo>
                <a:lnTo>
                  <a:pt x="3454" y="346"/>
                </a:lnTo>
                <a:lnTo>
                  <a:pt x="3454" y="358"/>
                </a:lnTo>
                <a:lnTo>
                  <a:pt x="3448" y="364"/>
                </a:lnTo>
                <a:lnTo>
                  <a:pt x="3454" y="364"/>
                </a:lnTo>
                <a:lnTo>
                  <a:pt x="3454" y="370"/>
                </a:lnTo>
                <a:lnTo>
                  <a:pt x="3460" y="376"/>
                </a:lnTo>
                <a:lnTo>
                  <a:pt x="3460" y="384"/>
                </a:lnTo>
                <a:lnTo>
                  <a:pt x="3466" y="384"/>
                </a:lnTo>
                <a:lnTo>
                  <a:pt x="3472" y="376"/>
                </a:lnTo>
                <a:lnTo>
                  <a:pt x="3478" y="370"/>
                </a:lnTo>
                <a:lnTo>
                  <a:pt x="3484" y="364"/>
                </a:lnTo>
                <a:lnTo>
                  <a:pt x="3490" y="364"/>
                </a:lnTo>
                <a:lnTo>
                  <a:pt x="3498" y="370"/>
                </a:lnTo>
                <a:lnTo>
                  <a:pt x="3498" y="376"/>
                </a:lnTo>
                <a:lnTo>
                  <a:pt x="3490" y="384"/>
                </a:lnTo>
                <a:lnTo>
                  <a:pt x="3484" y="390"/>
                </a:lnTo>
                <a:lnTo>
                  <a:pt x="3484" y="396"/>
                </a:lnTo>
                <a:lnTo>
                  <a:pt x="3460" y="408"/>
                </a:lnTo>
                <a:lnTo>
                  <a:pt x="3442" y="420"/>
                </a:lnTo>
                <a:lnTo>
                  <a:pt x="3422" y="438"/>
                </a:lnTo>
                <a:lnTo>
                  <a:pt x="3410" y="452"/>
                </a:lnTo>
                <a:lnTo>
                  <a:pt x="3386" y="458"/>
                </a:lnTo>
                <a:lnTo>
                  <a:pt x="3380" y="464"/>
                </a:lnTo>
                <a:lnTo>
                  <a:pt x="3366" y="470"/>
                </a:lnTo>
                <a:lnTo>
                  <a:pt x="3354" y="476"/>
                </a:lnTo>
                <a:lnTo>
                  <a:pt x="3348" y="482"/>
                </a:lnTo>
                <a:lnTo>
                  <a:pt x="3336" y="482"/>
                </a:lnTo>
                <a:lnTo>
                  <a:pt x="3324" y="482"/>
                </a:lnTo>
                <a:lnTo>
                  <a:pt x="3324" y="476"/>
                </a:lnTo>
                <a:lnTo>
                  <a:pt x="3324" y="470"/>
                </a:lnTo>
                <a:lnTo>
                  <a:pt x="3330" y="464"/>
                </a:lnTo>
                <a:lnTo>
                  <a:pt x="3336" y="458"/>
                </a:lnTo>
                <a:lnTo>
                  <a:pt x="3342" y="458"/>
                </a:lnTo>
                <a:lnTo>
                  <a:pt x="3348" y="464"/>
                </a:lnTo>
                <a:lnTo>
                  <a:pt x="3354" y="464"/>
                </a:lnTo>
                <a:lnTo>
                  <a:pt x="3360" y="458"/>
                </a:lnTo>
                <a:lnTo>
                  <a:pt x="3366" y="458"/>
                </a:lnTo>
                <a:lnTo>
                  <a:pt x="3374" y="458"/>
                </a:lnTo>
                <a:lnTo>
                  <a:pt x="3380" y="458"/>
                </a:lnTo>
                <a:lnTo>
                  <a:pt x="3380" y="452"/>
                </a:lnTo>
                <a:lnTo>
                  <a:pt x="3386" y="444"/>
                </a:lnTo>
                <a:lnTo>
                  <a:pt x="3374" y="444"/>
                </a:lnTo>
                <a:lnTo>
                  <a:pt x="3366" y="452"/>
                </a:lnTo>
                <a:lnTo>
                  <a:pt x="3360" y="452"/>
                </a:lnTo>
                <a:lnTo>
                  <a:pt x="3354" y="452"/>
                </a:lnTo>
                <a:lnTo>
                  <a:pt x="3342" y="444"/>
                </a:lnTo>
                <a:lnTo>
                  <a:pt x="3330" y="444"/>
                </a:lnTo>
                <a:lnTo>
                  <a:pt x="3324" y="452"/>
                </a:lnTo>
                <a:lnTo>
                  <a:pt x="3312" y="458"/>
                </a:lnTo>
                <a:lnTo>
                  <a:pt x="3312" y="464"/>
                </a:lnTo>
                <a:lnTo>
                  <a:pt x="3304" y="464"/>
                </a:lnTo>
                <a:lnTo>
                  <a:pt x="3298" y="464"/>
                </a:lnTo>
                <a:lnTo>
                  <a:pt x="3298" y="458"/>
                </a:lnTo>
                <a:lnTo>
                  <a:pt x="3292" y="458"/>
                </a:lnTo>
                <a:lnTo>
                  <a:pt x="3280" y="470"/>
                </a:lnTo>
                <a:lnTo>
                  <a:pt x="3280" y="476"/>
                </a:lnTo>
                <a:lnTo>
                  <a:pt x="3286" y="476"/>
                </a:lnTo>
                <a:lnTo>
                  <a:pt x="3286" y="470"/>
                </a:lnTo>
                <a:lnTo>
                  <a:pt x="3292" y="470"/>
                </a:lnTo>
                <a:lnTo>
                  <a:pt x="3292" y="476"/>
                </a:lnTo>
                <a:lnTo>
                  <a:pt x="3286" y="476"/>
                </a:lnTo>
                <a:lnTo>
                  <a:pt x="3286" y="482"/>
                </a:lnTo>
                <a:lnTo>
                  <a:pt x="3280" y="482"/>
                </a:lnTo>
                <a:lnTo>
                  <a:pt x="3274" y="482"/>
                </a:lnTo>
                <a:lnTo>
                  <a:pt x="3268" y="482"/>
                </a:lnTo>
                <a:lnTo>
                  <a:pt x="3262" y="494"/>
                </a:lnTo>
                <a:lnTo>
                  <a:pt x="3256" y="500"/>
                </a:lnTo>
                <a:lnTo>
                  <a:pt x="3256" y="506"/>
                </a:lnTo>
                <a:lnTo>
                  <a:pt x="3262" y="514"/>
                </a:lnTo>
                <a:lnTo>
                  <a:pt x="3262" y="520"/>
                </a:lnTo>
                <a:lnTo>
                  <a:pt x="3268" y="520"/>
                </a:lnTo>
                <a:lnTo>
                  <a:pt x="3274" y="526"/>
                </a:lnTo>
                <a:lnTo>
                  <a:pt x="3274" y="532"/>
                </a:lnTo>
                <a:lnTo>
                  <a:pt x="3256" y="544"/>
                </a:lnTo>
                <a:lnTo>
                  <a:pt x="3242" y="550"/>
                </a:lnTo>
                <a:lnTo>
                  <a:pt x="3236" y="556"/>
                </a:lnTo>
                <a:lnTo>
                  <a:pt x="3224" y="562"/>
                </a:lnTo>
                <a:lnTo>
                  <a:pt x="3218" y="574"/>
                </a:lnTo>
                <a:lnTo>
                  <a:pt x="3212" y="582"/>
                </a:lnTo>
                <a:lnTo>
                  <a:pt x="3206" y="588"/>
                </a:lnTo>
                <a:lnTo>
                  <a:pt x="3200" y="594"/>
                </a:lnTo>
                <a:lnTo>
                  <a:pt x="3194" y="600"/>
                </a:lnTo>
                <a:lnTo>
                  <a:pt x="3188" y="600"/>
                </a:lnTo>
                <a:lnTo>
                  <a:pt x="3180" y="606"/>
                </a:lnTo>
                <a:lnTo>
                  <a:pt x="3188" y="588"/>
                </a:lnTo>
                <a:lnTo>
                  <a:pt x="3180" y="582"/>
                </a:lnTo>
                <a:lnTo>
                  <a:pt x="3174" y="582"/>
                </a:lnTo>
                <a:lnTo>
                  <a:pt x="3168" y="582"/>
                </a:lnTo>
                <a:lnTo>
                  <a:pt x="3162" y="582"/>
                </a:lnTo>
                <a:lnTo>
                  <a:pt x="3144" y="574"/>
                </a:lnTo>
                <a:lnTo>
                  <a:pt x="3132" y="574"/>
                </a:lnTo>
                <a:lnTo>
                  <a:pt x="3126" y="582"/>
                </a:lnTo>
                <a:lnTo>
                  <a:pt x="3118" y="594"/>
                </a:lnTo>
                <a:lnTo>
                  <a:pt x="3112" y="600"/>
                </a:lnTo>
                <a:lnTo>
                  <a:pt x="3100" y="606"/>
                </a:lnTo>
                <a:lnTo>
                  <a:pt x="3100" y="612"/>
                </a:lnTo>
                <a:lnTo>
                  <a:pt x="3094" y="618"/>
                </a:lnTo>
                <a:lnTo>
                  <a:pt x="3094" y="624"/>
                </a:lnTo>
                <a:lnTo>
                  <a:pt x="3094" y="630"/>
                </a:lnTo>
                <a:lnTo>
                  <a:pt x="3094" y="636"/>
                </a:lnTo>
                <a:lnTo>
                  <a:pt x="3100" y="636"/>
                </a:lnTo>
                <a:lnTo>
                  <a:pt x="3106" y="636"/>
                </a:lnTo>
                <a:lnTo>
                  <a:pt x="3106" y="644"/>
                </a:lnTo>
                <a:lnTo>
                  <a:pt x="3112" y="650"/>
                </a:lnTo>
                <a:lnTo>
                  <a:pt x="3112" y="656"/>
                </a:lnTo>
                <a:lnTo>
                  <a:pt x="3106" y="662"/>
                </a:lnTo>
                <a:lnTo>
                  <a:pt x="3100" y="662"/>
                </a:lnTo>
                <a:lnTo>
                  <a:pt x="3088" y="668"/>
                </a:lnTo>
                <a:lnTo>
                  <a:pt x="3088" y="674"/>
                </a:lnTo>
                <a:lnTo>
                  <a:pt x="3082" y="680"/>
                </a:lnTo>
                <a:lnTo>
                  <a:pt x="3082" y="674"/>
                </a:lnTo>
                <a:lnTo>
                  <a:pt x="3076" y="680"/>
                </a:lnTo>
                <a:lnTo>
                  <a:pt x="3070" y="680"/>
                </a:lnTo>
                <a:lnTo>
                  <a:pt x="3070" y="686"/>
                </a:lnTo>
                <a:lnTo>
                  <a:pt x="3056" y="692"/>
                </a:lnTo>
                <a:lnTo>
                  <a:pt x="3050" y="692"/>
                </a:lnTo>
                <a:lnTo>
                  <a:pt x="3044" y="698"/>
                </a:lnTo>
                <a:lnTo>
                  <a:pt x="3032" y="704"/>
                </a:lnTo>
                <a:lnTo>
                  <a:pt x="3026" y="712"/>
                </a:lnTo>
                <a:lnTo>
                  <a:pt x="3020" y="712"/>
                </a:lnTo>
                <a:lnTo>
                  <a:pt x="3014" y="712"/>
                </a:lnTo>
                <a:lnTo>
                  <a:pt x="3008" y="704"/>
                </a:lnTo>
                <a:lnTo>
                  <a:pt x="3002" y="704"/>
                </a:lnTo>
                <a:lnTo>
                  <a:pt x="2994" y="704"/>
                </a:lnTo>
                <a:lnTo>
                  <a:pt x="2988" y="704"/>
                </a:lnTo>
                <a:lnTo>
                  <a:pt x="2976" y="704"/>
                </a:lnTo>
                <a:lnTo>
                  <a:pt x="2964" y="704"/>
                </a:lnTo>
                <a:lnTo>
                  <a:pt x="2958" y="704"/>
                </a:lnTo>
                <a:lnTo>
                  <a:pt x="2952" y="712"/>
                </a:lnTo>
                <a:lnTo>
                  <a:pt x="2946" y="712"/>
                </a:lnTo>
                <a:lnTo>
                  <a:pt x="2940" y="718"/>
                </a:lnTo>
                <a:lnTo>
                  <a:pt x="2932" y="724"/>
                </a:lnTo>
                <a:lnTo>
                  <a:pt x="2926" y="736"/>
                </a:lnTo>
                <a:lnTo>
                  <a:pt x="2920" y="748"/>
                </a:lnTo>
                <a:lnTo>
                  <a:pt x="2920" y="754"/>
                </a:lnTo>
                <a:lnTo>
                  <a:pt x="2926" y="754"/>
                </a:lnTo>
                <a:lnTo>
                  <a:pt x="2926" y="760"/>
                </a:lnTo>
                <a:lnTo>
                  <a:pt x="2932" y="766"/>
                </a:lnTo>
                <a:lnTo>
                  <a:pt x="2932" y="774"/>
                </a:lnTo>
                <a:lnTo>
                  <a:pt x="2926" y="774"/>
                </a:lnTo>
                <a:lnTo>
                  <a:pt x="2920" y="786"/>
                </a:lnTo>
                <a:lnTo>
                  <a:pt x="2908" y="792"/>
                </a:lnTo>
                <a:lnTo>
                  <a:pt x="2878" y="810"/>
                </a:lnTo>
                <a:lnTo>
                  <a:pt x="2852" y="828"/>
                </a:lnTo>
                <a:lnTo>
                  <a:pt x="2840" y="834"/>
                </a:lnTo>
                <a:lnTo>
                  <a:pt x="2840" y="834"/>
                </a:lnTo>
                <a:lnTo>
                  <a:pt x="2834" y="842"/>
                </a:lnTo>
                <a:lnTo>
                  <a:pt x="2828" y="842"/>
                </a:lnTo>
                <a:lnTo>
                  <a:pt x="2840" y="834"/>
                </a:lnTo>
                <a:lnTo>
                  <a:pt x="2846" y="828"/>
                </a:lnTo>
                <a:lnTo>
                  <a:pt x="2840" y="822"/>
                </a:lnTo>
                <a:lnTo>
                  <a:pt x="2834" y="822"/>
                </a:lnTo>
                <a:lnTo>
                  <a:pt x="2834" y="816"/>
                </a:lnTo>
                <a:lnTo>
                  <a:pt x="2828" y="816"/>
                </a:lnTo>
                <a:lnTo>
                  <a:pt x="2816" y="822"/>
                </a:lnTo>
                <a:lnTo>
                  <a:pt x="2808" y="822"/>
                </a:lnTo>
                <a:lnTo>
                  <a:pt x="2802" y="822"/>
                </a:lnTo>
                <a:lnTo>
                  <a:pt x="2802" y="816"/>
                </a:lnTo>
                <a:lnTo>
                  <a:pt x="2796" y="816"/>
                </a:lnTo>
                <a:lnTo>
                  <a:pt x="2790" y="822"/>
                </a:lnTo>
                <a:lnTo>
                  <a:pt x="2778" y="822"/>
                </a:lnTo>
                <a:lnTo>
                  <a:pt x="2772" y="828"/>
                </a:lnTo>
                <a:lnTo>
                  <a:pt x="2772" y="842"/>
                </a:lnTo>
                <a:lnTo>
                  <a:pt x="2760" y="854"/>
                </a:lnTo>
                <a:lnTo>
                  <a:pt x="2754" y="866"/>
                </a:lnTo>
                <a:lnTo>
                  <a:pt x="2754" y="872"/>
                </a:lnTo>
                <a:lnTo>
                  <a:pt x="2760" y="878"/>
                </a:lnTo>
                <a:lnTo>
                  <a:pt x="2766" y="884"/>
                </a:lnTo>
                <a:lnTo>
                  <a:pt x="2766" y="890"/>
                </a:lnTo>
                <a:lnTo>
                  <a:pt x="2760" y="904"/>
                </a:lnTo>
                <a:lnTo>
                  <a:pt x="2746" y="910"/>
                </a:lnTo>
                <a:lnTo>
                  <a:pt x="2740" y="916"/>
                </a:lnTo>
                <a:lnTo>
                  <a:pt x="2734" y="916"/>
                </a:lnTo>
                <a:lnTo>
                  <a:pt x="2710" y="928"/>
                </a:lnTo>
                <a:lnTo>
                  <a:pt x="2704" y="934"/>
                </a:lnTo>
                <a:lnTo>
                  <a:pt x="2692" y="940"/>
                </a:lnTo>
                <a:lnTo>
                  <a:pt x="2692" y="934"/>
                </a:lnTo>
                <a:lnTo>
                  <a:pt x="2684" y="928"/>
                </a:lnTo>
                <a:lnTo>
                  <a:pt x="2678" y="922"/>
                </a:lnTo>
                <a:lnTo>
                  <a:pt x="2672" y="922"/>
                </a:lnTo>
                <a:lnTo>
                  <a:pt x="2672" y="928"/>
                </a:lnTo>
                <a:lnTo>
                  <a:pt x="2666" y="928"/>
                </a:lnTo>
                <a:lnTo>
                  <a:pt x="2666" y="934"/>
                </a:lnTo>
                <a:lnTo>
                  <a:pt x="2660" y="934"/>
                </a:lnTo>
                <a:lnTo>
                  <a:pt x="2660" y="940"/>
                </a:lnTo>
                <a:lnTo>
                  <a:pt x="2654" y="934"/>
                </a:lnTo>
                <a:lnTo>
                  <a:pt x="2654" y="928"/>
                </a:lnTo>
                <a:lnTo>
                  <a:pt x="2660" y="922"/>
                </a:lnTo>
                <a:lnTo>
                  <a:pt x="2660" y="916"/>
                </a:lnTo>
                <a:lnTo>
                  <a:pt x="2654" y="916"/>
                </a:lnTo>
                <a:lnTo>
                  <a:pt x="2648" y="916"/>
                </a:lnTo>
                <a:lnTo>
                  <a:pt x="2642" y="922"/>
                </a:lnTo>
                <a:lnTo>
                  <a:pt x="2636" y="922"/>
                </a:lnTo>
                <a:lnTo>
                  <a:pt x="2630" y="928"/>
                </a:lnTo>
                <a:lnTo>
                  <a:pt x="2622" y="934"/>
                </a:lnTo>
                <a:lnTo>
                  <a:pt x="2616" y="940"/>
                </a:lnTo>
                <a:lnTo>
                  <a:pt x="2610" y="946"/>
                </a:lnTo>
                <a:lnTo>
                  <a:pt x="2610" y="952"/>
                </a:lnTo>
                <a:lnTo>
                  <a:pt x="2604" y="958"/>
                </a:lnTo>
                <a:lnTo>
                  <a:pt x="2604" y="964"/>
                </a:lnTo>
                <a:lnTo>
                  <a:pt x="2610" y="964"/>
                </a:lnTo>
                <a:lnTo>
                  <a:pt x="2610" y="972"/>
                </a:lnTo>
                <a:lnTo>
                  <a:pt x="2610" y="978"/>
                </a:lnTo>
                <a:lnTo>
                  <a:pt x="2616" y="978"/>
                </a:lnTo>
                <a:lnTo>
                  <a:pt x="2616" y="984"/>
                </a:lnTo>
                <a:lnTo>
                  <a:pt x="2610" y="984"/>
                </a:lnTo>
                <a:lnTo>
                  <a:pt x="2604" y="990"/>
                </a:lnTo>
                <a:lnTo>
                  <a:pt x="2598" y="996"/>
                </a:lnTo>
                <a:lnTo>
                  <a:pt x="2598" y="1002"/>
                </a:lnTo>
                <a:lnTo>
                  <a:pt x="2598" y="1008"/>
                </a:lnTo>
                <a:lnTo>
                  <a:pt x="2592" y="1008"/>
                </a:lnTo>
                <a:lnTo>
                  <a:pt x="2592" y="1014"/>
                </a:lnTo>
                <a:lnTo>
                  <a:pt x="2574" y="1026"/>
                </a:lnTo>
                <a:lnTo>
                  <a:pt x="2554" y="1040"/>
                </a:lnTo>
                <a:lnTo>
                  <a:pt x="2536" y="1058"/>
                </a:lnTo>
                <a:lnTo>
                  <a:pt x="2518" y="1070"/>
                </a:lnTo>
                <a:lnTo>
                  <a:pt x="2512" y="1070"/>
                </a:lnTo>
                <a:lnTo>
                  <a:pt x="2506" y="1070"/>
                </a:lnTo>
                <a:lnTo>
                  <a:pt x="2492" y="1076"/>
                </a:lnTo>
                <a:lnTo>
                  <a:pt x="2486" y="1076"/>
                </a:lnTo>
                <a:lnTo>
                  <a:pt x="2486" y="1070"/>
                </a:lnTo>
                <a:lnTo>
                  <a:pt x="2486" y="1064"/>
                </a:lnTo>
                <a:lnTo>
                  <a:pt x="2486" y="1058"/>
                </a:lnTo>
                <a:lnTo>
                  <a:pt x="2486" y="1052"/>
                </a:lnTo>
                <a:lnTo>
                  <a:pt x="2492" y="1052"/>
                </a:lnTo>
                <a:lnTo>
                  <a:pt x="2498" y="1046"/>
                </a:lnTo>
                <a:lnTo>
                  <a:pt x="2506" y="1046"/>
                </a:lnTo>
                <a:lnTo>
                  <a:pt x="2512" y="1046"/>
                </a:lnTo>
                <a:lnTo>
                  <a:pt x="2518" y="1052"/>
                </a:lnTo>
                <a:lnTo>
                  <a:pt x="2518" y="1046"/>
                </a:lnTo>
                <a:lnTo>
                  <a:pt x="2524" y="1040"/>
                </a:lnTo>
                <a:lnTo>
                  <a:pt x="2530" y="1034"/>
                </a:lnTo>
                <a:lnTo>
                  <a:pt x="2542" y="1034"/>
                </a:lnTo>
                <a:lnTo>
                  <a:pt x="2548" y="1026"/>
                </a:lnTo>
                <a:lnTo>
                  <a:pt x="2554" y="1020"/>
                </a:lnTo>
                <a:lnTo>
                  <a:pt x="2548" y="1020"/>
                </a:lnTo>
                <a:lnTo>
                  <a:pt x="2542" y="1020"/>
                </a:lnTo>
                <a:lnTo>
                  <a:pt x="2536" y="1026"/>
                </a:lnTo>
                <a:lnTo>
                  <a:pt x="2530" y="1026"/>
                </a:lnTo>
                <a:lnTo>
                  <a:pt x="2524" y="1026"/>
                </a:lnTo>
                <a:lnTo>
                  <a:pt x="2524" y="1034"/>
                </a:lnTo>
                <a:lnTo>
                  <a:pt x="2518" y="1034"/>
                </a:lnTo>
                <a:lnTo>
                  <a:pt x="2512" y="1034"/>
                </a:lnTo>
                <a:lnTo>
                  <a:pt x="2512" y="1026"/>
                </a:lnTo>
                <a:lnTo>
                  <a:pt x="2506" y="1026"/>
                </a:lnTo>
                <a:lnTo>
                  <a:pt x="2498" y="1026"/>
                </a:lnTo>
                <a:lnTo>
                  <a:pt x="2492" y="1034"/>
                </a:lnTo>
                <a:lnTo>
                  <a:pt x="2480" y="1040"/>
                </a:lnTo>
                <a:lnTo>
                  <a:pt x="2474" y="1046"/>
                </a:lnTo>
                <a:lnTo>
                  <a:pt x="2468" y="1046"/>
                </a:lnTo>
                <a:lnTo>
                  <a:pt x="2462" y="1046"/>
                </a:lnTo>
                <a:lnTo>
                  <a:pt x="2456" y="1052"/>
                </a:lnTo>
                <a:lnTo>
                  <a:pt x="2450" y="1058"/>
                </a:lnTo>
                <a:lnTo>
                  <a:pt x="2450" y="1070"/>
                </a:lnTo>
                <a:lnTo>
                  <a:pt x="2444" y="1070"/>
                </a:lnTo>
                <a:lnTo>
                  <a:pt x="2444" y="1076"/>
                </a:lnTo>
                <a:lnTo>
                  <a:pt x="2436" y="1082"/>
                </a:lnTo>
                <a:lnTo>
                  <a:pt x="2424" y="1082"/>
                </a:lnTo>
                <a:lnTo>
                  <a:pt x="2430" y="1088"/>
                </a:lnTo>
                <a:lnTo>
                  <a:pt x="2436" y="1094"/>
                </a:lnTo>
                <a:lnTo>
                  <a:pt x="2430" y="1094"/>
                </a:lnTo>
                <a:lnTo>
                  <a:pt x="2430" y="1102"/>
                </a:lnTo>
                <a:lnTo>
                  <a:pt x="2418" y="1108"/>
                </a:lnTo>
                <a:lnTo>
                  <a:pt x="2418" y="1114"/>
                </a:lnTo>
                <a:lnTo>
                  <a:pt x="2412" y="1120"/>
                </a:lnTo>
                <a:lnTo>
                  <a:pt x="2406" y="1126"/>
                </a:lnTo>
                <a:lnTo>
                  <a:pt x="2400" y="1132"/>
                </a:lnTo>
                <a:lnTo>
                  <a:pt x="2394" y="1132"/>
                </a:lnTo>
                <a:lnTo>
                  <a:pt x="2382" y="1138"/>
                </a:lnTo>
                <a:lnTo>
                  <a:pt x="2374" y="1144"/>
                </a:lnTo>
                <a:lnTo>
                  <a:pt x="2362" y="1144"/>
                </a:lnTo>
                <a:lnTo>
                  <a:pt x="2356" y="1150"/>
                </a:lnTo>
                <a:lnTo>
                  <a:pt x="2356" y="1156"/>
                </a:lnTo>
                <a:lnTo>
                  <a:pt x="2350" y="1156"/>
                </a:lnTo>
                <a:lnTo>
                  <a:pt x="2344" y="1162"/>
                </a:lnTo>
                <a:lnTo>
                  <a:pt x="2338" y="1162"/>
                </a:lnTo>
                <a:lnTo>
                  <a:pt x="2332" y="1170"/>
                </a:lnTo>
                <a:lnTo>
                  <a:pt x="2326" y="1170"/>
                </a:lnTo>
                <a:lnTo>
                  <a:pt x="2320" y="1170"/>
                </a:lnTo>
                <a:lnTo>
                  <a:pt x="2320" y="1162"/>
                </a:lnTo>
                <a:lnTo>
                  <a:pt x="2312" y="1162"/>
                </a:lnTo>
                <a:lnTo>
                  <a:pt x="2312" y="1156"/>
                </a:lnTo>
                <a:lnTo>
                  <a:pt x="2312" y="1150"/>
                </a:lnTo>
                <a:lnTo>
                  <a:pt x="2312" y="1144"/>
                </a:lnTo>
                <a:lnTo>
                  <a:pt x="2312" y="1138"/>
                </a:lnTo>
                <a:lnTo>
                  <a:pt x="2312" y="1132"/>
                </a:lnTo>
                <a:lnTo>
                  <a:pt x="2320" y="1132"/>
                </a:lnTo>
                <a:lnTo>
                  <a:pt x="2326" y="1126"/>
                </a:lnTo>
                <a:lnTo>
                  <a:pt x="2326" y="1120"/>
                </a:lnTo>
                <a:lnTo>
                  <a:pt x="2332" y="1120"/>
                </a:lnTo>
                <a:lnTo>
                  <a:pt x="2338" y="1120"/>
                </a:lnTo>
                <a:lnTo>
                  <a:pt x="2344" y="1114"/>
                </a:lnTo>
                <a:lnTo>
                  <a:pt x="2356" y="1114"/>
                </a:lnTo>
                <a:lnTo>
                  <a:pt x="2362" y="1114"/>
                </a:lnTo>
                <a:lnTo>
                  <a:pt x="2362" y="1108"/>
                </a:lnTo>
                <a:lnTo>
                  <a:pt x="2356" y="1108"/>
                </a:lnTo>
                <a:lnTo>
                  <a:pt x="2350" y="1108"/>
                </a:lnTo>
                <a:lnTo>
                  <a:pt x="2344" y="1108"/>
                </a:lnTo>
                <a:lnTo>
                  <a:pt x="2338" y="1114"/>
                </a:lnTo>
                <a:lnTo>
                  <a:pt x="2332" y="1114"/>
                </a:lnTo>
                <a:lnTo>
                  <a:pt x="2332" y="1108"/>
                </a:lnTo>
                <a:lnTo>
                  <a:pt x="2338" y="1094"/>
                </a:lnTo>
                <a:lnTo>
                  <a:pt x="2332" y="1102"/>
                </a:lnTo>
                <a:lnTo>
                  <a:pt x="2326" y="1102"/>
                </a:lnTo>
                <a:lnTo>
                  <a:pt x="2320" y="1108"/>
                </a:lnTo>
                <a:lnTo>
                  <a:pt x="2312" y="1108"/>
                </a:lnTo>
                <a:lnTo>
                  <a:pt x="2306" y="1120"/>
                </a:lnTo>
                <a:lnTo>
                  <a:pt x="2300" y="1120"/>
                </a:lnTo>
                <a:lnTo>
                  <a:pt x="2300" y="1126"/>
                </a:lnTo>
                <a:lnTo>
                  <a:pt x="2294" y="1126"/>
                </a:lnTo>
                <a:lnTo>
                  <a:pt x="2294" y="1132"/>
                </a:lnTo>
                <a:lnTo>
                  <a:pt x="2294" y="1138"/>
                </a:lnTo>
                <a:lnTo>
                  <a:pt x="2300" y="1150"/>
                </a:lnTo>
                <a:lnTo>
                  <a:pt x="2300" y="1156"/>
                </a:lnTo>
                <a:lnTo>
                  <a:pt x="2300" y="1162"/>
                </a:lnTo>
                <a:lnTo>
                  <a:pt x="2294" y="1162"/>
                </a:lnTo>
                <a:lnTo>
                  <a:pt x="2294" y="1170"/>
                </a:lnTo>
                <a:lnTo>
                  <a:pt x="2288" y="1170"/>
                </a:lnTo>
                <a:lnTo>
                  <a:pt x="2282" y="1170"/>
                </a:lnTo>
                <a:lnTo>
                  <a:pt x="2282" y="1176"/>
                </a:lnTo>
                <a:lnTo>
                  <a:pt x="2282" y="1182"/>
                </a:lnTo>
                <a:lnTo>
                  <a:pt x="2276" y="1188"/>
                </a:lnTo>
                <a:lnTo>
                  <a:pt x="2270" y="1194"/>
                </a:lnTo>
                <a:lnTo>
                  <a:pt x="2264" y="1200"/>
                </a:lnTo>
                <a:lnTo>
                  <a:pt x="2258" y="1200"/>
                </a:lnTo>
                <a:lnTo>
                  <a:pt x="2250" y="1206"/>
                </a:lnTo>
                <a:lnTo>
                  <a:pt x="2244" y="1206"/>
                </a:lnTo>
                <a:lnTo>
                  <a:pt x="2238" y="1200"/>
                </a:lnTo>
                <a:lnTo>
                  <a:pt x="2238" y="1206"/>
                </a:lnTo>
                <a:lnTo>
                  <a:pt x="2232" y="1206"/>
                </a:lnTo>
                <a:lnTo>
                  <a:pt x="2220" y="1206"/>
                </a:lnTo>
                <a:lnTo>
                  <a:pt x="2214" y="1206"/>
                </a:lnTo>
                <a:lnTo>
                  <a:pt x="2214" y="1200"/>
                </a:lnTo>
                <a:lnTo>
                  <a:pt x="2220" y="1200"/>
                </a:lnTo>
                <a:lnTo>
                  <a:pt x="2220" y="1194"/>
                </a:lnTo>
                <a:lnTo>
                  <a:pt x="2232" y="1194"/>
                </a:lnTo>
                <a:lnTo>
                  <a:pt x="2244" y="1194"/>
                </a:lnTo>
                <a:lnTo>
                  <a:pt x="2250" y="1188"/>
                </a:lnTo>
                <a:lnTo>
                  <a:pt x="2244" y="1188"/>
                </a:lnTo>
                <a:lnTo>
                  <a:pt x="2244" y="1182"/>
                </a:lnTo>
                <a:lnTo>
                  <a:pt x="2238" y="1182"/>
                </a:lnTo>
                <a:lnTo>
                  <a:pt x="2182" y="1182"/>
                </a:lnTo>
                <a:lnTo>
                  <a:pt x="2182" y="1170"/>
                </a:lnTo>
                <a:lnTo>
                  <a:pt x="2176" y="1176"/>
                </a:lnTo>
                <a:lnTo>
                  <a:pt x="2164" y="1182"/>
                </a:lnTo>
                <a:lnTo>
                  <a:pt x="2158" y="1188"/>
                </a:lnTo>
                <a:lnTo>
                  <a:pt x="2152" y="1194"/>
                </a:lnTo>
                <a:lnTo>
                  <a:pt x="2146" y="1206"/>
                </a:lnTo>
                <a:lnTo>
                  <a:pt x="2140" y="1212"/>
                </a:lnTo>
                <a:lnTo>
                  <a:pt x="2140" y="1218"/>
                </a:lnTo>
                <a:lnTo>
                  <a:pt x="2140" y="1232"/>
                </a:lnTo>
                <a:lnTo>
                  <a:pt x="2134" y="1232"/>
                </a:lnTo>
                <a:lnTo>
                  <a:pt x="2128" y="1238"/>
                </a:lnTo>
                <a:lnTo>
                  <a:pt x="2120" y="1238"/>
                </a:lnTo>
                <a:lnTo>
                  <a:pt x="2114" y="1244"/>
                </a:lnTo>
                <a:lnTo>
                  <a:pt x="2108" y="1244"/>
                </a:lnTo>
                <a:lnTo>
                  <a:pt x="2096" y="1244"/>
                </a:lnTo>
                <a:lnTo>
                  <a:pt x="2066" y="1244"/>
                </a:lnTo>
                <a:lnTo>
                  <a:pt x="2058" y="1244"/>
                </a:lnTo>
                <a:lnTo>
                  <a:pt x="2052" y="1244"/>
                </a:lnTo>
                <a:lnTo>
                  <a:pt x="2046" y="1244"/>
                </a:lnTo>
                <a:lnTo>
                  <a:pt x="2040" y="1244"/>
                </a:lnTo>
                <a:lnTo>
                  <a:pt x="2046" y="1238"/>
                </a:lnTo>
                <a:lnTo>
                  <a:pt x="2052" y="1238"/>
                </a:lnTo>
                <a:lnTo>
                  <a:pt x="2052" y="1232"/>
                </a:lnTo>
                <a:lnTo>
                  <a:pt x="2046" y="1232"/>
                </a:lnTo>
                <a:lnTo>
                  <a:pt x="2040" y="1232"/>
                </a:lnTo>
                <a:lnTo>
                  <a:pt x="2034" y="1238"/>
                </a:lnTo>
                <a:lnTo>
                  <a:pt x="2028" y="1244"/>
                </a:lnTo>
                <a:lnTo>
                  <a:pt x="2022" y="1250"/>
                </a:lnTo>
                <a:lnTo>
                  <a:pt x="2016" y="1256"/>
                </a:lnTo>
                <a:lnTo>
                  <a:pt x="2010" y="1262"/>
                </a:lnTo>
                <a:lnTo>
                  <a:pt x="2010" y="1268"/>
                </a:lnTo>
                <a:lnTo>
                  <a:pt x="2010" y="1274"/>
                </a:lnTo>
                <a:lnTo>
                  <a:pt x="2004" y="1280"/>
                </a:lnTo>
                <a:lnTo>
                  <a:pt x="2004" y="1286"/>
                </a:lnTo>
                <a:lnTo>
                  <a:pt x="1978" y="1300"/>
                </a:lnTo>
                <a:lnTo>
                  <a:pt x="1972" y="1300"/>
                </a:lnTo>
                <a:lnTo>
                  <a:pt x="1960" y="1306"/>
                </a:lnTo>
                <a:lnTo>
                  <a:pt x="1948" y="1312"/>
                </a:lnTo>
                <a:lnTo>
                  <a:pt x="1934" y="1312"/>
                </a:lnTo>
                <a:lnTo>
                  <a:pt x="1922" y="1312"/>
                </a:lnTo>
                <a:lnTo>
                  <a:pt x="1922" y="1306"/>
                </a:lnTo>
                <a:lnTo>
                  <a:pt x="1916" y="1306"/>
                </a:lnTo>
                <a:lnTo>
                  <a:pt x="1886" y="1312"/>
                </a:lnTo>
                <a:lnTo>
                  <a:pt x="1872" y="1318"/>
                </a:lnTo>
                <a:lnTo>
                  <a:pt x="1860" y="1324"/>
                </a:lnTo>
                <a:lnTo>
                  <a:pt x="1866" y="1324"/>
                </a:lnTo>
                <a:lnTo>
                  <a:pt x="1872" y="1330"/>
                </a:lnTo>
                <a:lnTo>
                  <a:pt x="1872" y="1336"/>
                </a:lnTo>
                <a:lnTo>
                  <a:pt x="1866" y="1336"/>
                </a:lnTo>
                <a:lnTo>
                  <a:pt x="1854" y="1342"/>
                </a:lnTo>
                <a:lnTo>
                  <a:pt x="1848" y="1348"/>
                </a:lnTo>
                <a:lnTo>
                  <a:pt x="1842" y="1348"/>
                </a:lnTo>
                <a:lnTo>
                  <a:pt x="1848" y="1354"/>
                </a:lnTo>
                <a:lnTo>
                  <a:pt x="1842" y="1362"/>
                </a:lnTo>
                <a:lnTo>
                  <a:pt x="1836" y="1368"/>
                </a:lnTo>
                <a:lnTo>
                  <a:pt x="1830" y="1374"/>
                </a:lnTo>
                <a:lnTo>
                  <a:pt x="1824" y="1380"/>
                </a:lnTo>
                <a:lnTo>
                  <a:pt x="1810" y="1386"/>
                </a:lnTo>
                <a:lnTo>
                  <a:pt x="1804" y="1386"/>
                </a:lnTo>
                <a:lnTo>
                  <a:pt x="1792" y="1386"/>
                </a:lnTo>
                <a:lnTo>
                  <a:pt x="1786" y="1386"/>
                </a:lnTo>
                <a:lnTo>
                  <a:pt x="1780" y="1392"/>
                </a:lnTo>
                <a:lnTo>
                  <a:pt x="1774" y="1398"/>
                </a:lnTo>
                <a:lnTo>
                  <a:pt x="1768" y="1398"/>
                </a:lnTo>
                <a:lnTo>
                  <a:pt x="1762" y="1404"/>
                </a:lnTo>
                <a:lnTo>
                  <a:pt x="1756" y="1398"/>
                </a:lnTo>
                <a:lnTo>
                  <a:pt x="1748" y="1398"/>
                </a:lnTo>
                <a:lnTo>
                  <a:pt x="1742" y="1392"/>
                </a:lnTo>
                <a:lnTo>
                  <a:pt x="1730" y="1392"/>
                </a:lnTo>
                <a:lnTo>
                  <a:pt x="1724" y="1392"/>
                </a:lnTo>
                <a:lnTo>
                  <a:pt x="1724" y="1398"/>
                </a:lnTo>
                <a:lnTo>
                  <a:pt x="1718" y="1398"/>
                </a:lnTo>
                <a:lnTo>
                  <a:pt x="1712" y="1398"/>
                </a:lnTo>
                <a:lnTo>
                  <a:pt x="1706" y="1398"/>
                </a:lnTo>
                <a:lnTo>
                  <a:pt x="1700" y="1398"/>
                </a:lnTo>
                <a:lnTo>
                  <a:pt x="1694" y="1398"/>
                </a:lnTo>
                <a:lnTo>
                  <a:pt x="1694" y="1404"/>
                </a:lnTo>
                <a:lnTo>
                  <a:pt x="1700" y="1410"/>
                </a:lnTo>
                <a:lnTo>
                  <a:pt x="1712" y="1416"/>
                </a:lnTo>
                <a:lnTo>
                  <a:pt x="1706" y="1422"/>
                </a:lnTo>
                <a:lnTo>
                  <a:pt x="1694" y="1430"/>
                </a:lnTo>
                <a:lnTo>
                  <a:pt x="1686" y="1436"/>
                </a:lnTo>
                <a:lnTo>
                  <a:pt x="1674" y="1442"/>
                </a:lnTo>
                <a:lnTo>
                  <a:pt x="1656" y="1448"/>
                </a:lnTo>
                <a:lnTo>
                  <a:pt x="1644" y="1448"/>
                </a:lnTo>
                <a:lnTo>
                  <a:pt x="1638" y="1454"/>
                </a:lnTo>
                <a:lnTo>
                  <a:pt x="1632" y="1454"/>
                </a:lnTo>
                <a:lnTo>
                  <a:pt x="1624" y="1448"/>
                </a:lnTo>
                <a:lnTo>
                  <a:pt x="1618" y="1448"/>
                </a:lnTo>
                <a:lnTo>
                  <a:pt x="1612" y="1454"/>
                </a:lnTo>
                <a:lnTo>
                  <a:pt x="1606" y="1454"/>
                </a:lnTo>
                <a:lnTo>
                  <a:pt x="1600" y="1460"/>
                </a:lnTo>
                <a:lnTo>
                  <a:pt x="1594" y="1466"/>
                </a:lnTo>
                <a:lnTo>
                  <a:pt x="1588" y="1472"/>
                </a:lnTo>
                <a:lnTo>
                  <a:pt x="1582" y="1472"/>
                </a:lnTo>
                <a:lnTo>
                  <a:pt x="1582" y="1478"/>
                </a:lnTo>
                <a:lnTo>
                  <a:pt x="1576" y="1478"/>
                </a:lnTo>
                <a:lnTo>
                  <a:pt x="1570" y="1478"/>
                </a:lnTo>
                <a:lnTo>
                  <a:pt x="1562" y="1478"/>
                </a:lnTo>
                <a:lnTo>
                  <a:pt x="1556" y="1484"/>
                </a:lnTo>
                <a:lnTo>
                  <a:pt x="1550" y="1484"/>
                </a:lnTo>
                <a:lnTo>
                  <a:pt x="1544" y="1484"/>
                </a:lnTo>
                <a:lnTo>
                  <a:pt x="1538" y="1478"/>
                </a:lnTo>
                <a:lnTo>
                  <a:pt x="1538" y="1484"/>
                </a:lnTo>
                <a:lnTo>
                  <a:pt x="1544" y="1492"/>
                </a:lnTo>
                <a:lnTo>
                  <a:pt x="1538" y="1498"/>
                </a:lnTo>
                <a:lnTo>
                  <a:pt x="1532" y="1504"/>
                </a:lnTo>
                <a:lnTo>
                  <a:pt x="1520" y="1504"/>
                </a:lnTo>
                <a:lnTo>
                  <a:pt x="1514" y="1504"/>
                </a:lnTo>
                <a:lnTo>
                  <a:pt x="1508" y="1504"/>
                </a:lnTo>
                <a:lnTo>
                  <a:pt x="1508" y="1498"/>
                </a:lnTo>
                <a:lnTo>
                  <a:pt x="1514" y="1492"/>
                </a:lnTo>
                <a:lnTo>
                  <a:pt x="1514" y="1484"/>
                </a:lnTo>
                <a:lnTo>
                  <a:pt x="1520" y="1478"/>
                </a:lnTo>
                <a:lnTo>
                  <a:pt x="1520" y="1472"/>
                </a:lnTo>
                <a:lnTo>
                  <a:pt x="1526" y="1472"/>
                </a:lnTo>
                <a:lnTo>
                  <a:pt x="1526" y="1466"/>
                </a:lnTo>
                <a:lnTo>
                  <a:pt x="1532" y="1466"/>
                </a:lnTo>
                <a:lnTo>
                  <a:pt x="1538" y="1466"/>
                </a:lnTo>
                <a:lnTo>
                  <a:pt x="1544" y="1466"/>
                </a:lnTo>
                <a:lnTo>
                  <a:pt x="1550" y="1466"/>
                </a:lnTo>
                <a:lnTo>
                  <a:pt x="1556" y="1466"/>
                </a:lnTo>
                <a:lnTo>
                  <a:pt x="1570" y="1460"/>
                </a:lnTo>
                <a:lnTo>
                  <a:pt x="1576" y="1460"/>
                </a:lnTo>
                <a:lnTo>
                  <a:pt x="1582" y="1460"/>
                </a:lnTo>
                <a:lnTo>
                  <a:pt x="1588" y="1460"/>
                </a:lnTo>
                <a:lnTo>
                  <a:pt x="1588" y="1454"/>
                </a:lnTo>
                <a:lnTo>
                  <a:pt x="1594" y="1454"/>
                </a:lnTo>
                <a:lnTo>
                  <a:pt x="1600" y="1448"/>
                </a:lnTo>
                <a:lnTo>
                  <a:pt x="1612" y="1442"/>
                </a:lnTo>
                <a:lnTo>
                  <a:pt x="1618" y="1436"/>
                </a:lnTo>
                <a:lnTo>
                  <a:pt x="1624" y="1430"/>
                </a:lnTo>
                <a:lnTo>
                  <a:pt x="1632" y="1430"/>
                </a:lnTo>
                <a:lnTo>
                  <a:pt x="1638" y="1422"/>
                </a:lnTo>
                <a:lnTo>
                  <a:pt x="1644" y="1422"/>
                </a:lnTo>
                <a:lnTo>
                  <a:pt x="1650" y="1422"/>
                </a:lnTo>
                <a:lnTo>
                  <a:pt x="1656" y="1416"/>
                </a:lnTo>
                <a:lnTo>
                  <a:pt x="1662" y="1410"/>
                </a:lnTo>
                <a:lnTo>
                  <a:pt x="1668" y="1404"/>
                </a:lnTo>
                <a:lnTo>
                  <a:pt x="1674" y="1398"/>
                </a:lnTo>
                <a:lnTo>
                  <a:pt x="1662" y="1404"/>
                </a:lnTo>
                <a:lnTo>
                  <a:pt x="1644" y="1410"/>
                </a:lnTo>
                <a:lnTo>
                  <a:pt x="1632" y="1410"/>
                </a:lnTo>
                <a:lnTo>
                  <a:pt x="1624" y="1416"/>
                </a:lnTo>
                <a:lnTo>
                  <a:pt x="1618" y="1422"/>
                </a:lnTo>
                <a:lnTo>
                  <a:pt x="1612" y="1430"/>
                </a:lnTo>
                <a:lnTo>
                  <a:pt x="1606" y="1430"/>
                </a:lnTo>
                <a:lnTo>
                  <a:pt x="1600" y="1442"/>
                </a:lnTo>
                <a:lnTo>
                  <a:pt x="1594" y="1442"/>
                </a:lnTo>
                <a:lnTo>
                  <a:pt x="1594" y="1448"/>
                </a:lnTo>
                <a:lnTo>
                  <a:pt x="1588" y="1448"/>
                </a:lnTo>
                <a:lnTo>
                  <a:pt x="1582" y="1448"/>
                </a:lnTo>
                <a:lnTo>
                  <a:pt x="1576" y="1448"/>
                </a:lnTo>
                <a:lnTo>
                  <a:pt x="1576" y="1454"/>
                </a:lnTo>
                <a:lnTo>
                  <a:pt x="1570" y="1454"/>
                </a:lnTo>
                <a:lnTo>
                  <a:pt x="1562" y="1460"/>
                </a:lnTo>
                <a:lnTo>
                  <a:pt x="1556" y="1460"/>
                </a:lnTo>
                <a:lnTo>
                  <a:pt x="1550" y="1454"/>
                </a:lnTo>
                <a:lnTo>
                  <a:pt x="1544" y="1454"/>
                </a:lnTo>
                <a:lnTo>
                  <a:pt x="1538" y="1454"/>
                </a:lnTo>
                <a:lnTo>
                  <a:pt x="1532" y="1454"/>
                </a:lnTo>
                <a:lnTo>
                  <a:pt x="1526" y="1454"/>
                </a:lnTo>
                <a:lnTo>
                  <a:pt x="1520" y="1454"/>
                </a:lnTo>
                <a:lnTo>
                  <a:pt x="1526" y="1448"/>
                </a:lnTo>
                <a:lnTo>
                  <a:pt x="1532" y="1442"/>
                </a:lnTo>
                <a:lnTo>
                  <a:pt x="1532" y="1430"/>
                </a:lnTo>
                <a:lnTo>
                  <a:pt x="1538" y="1422"/>
                </a:lnTo>
                <a:lnTo>
                  <a:pt x="1532" y="1422"/>
                </a:lnTo>
                <a:lnTo>
                  <a:pt x="1526" y="1430"/>
                </a:lnTo>
                <a:lnTo>
                  <a:pt x="1520" y="1430"/>
                </a:lnTo>
                <a:lnTo>
                  <a:pt x="1514" y="1436"/>
                </a:lnTo>
                <a:lnTo>
                  <a:pt x="1508" y="1442"/>
                </a:lnTo>
                <a:lnTo>
                  <a:pt x="1500" y="1448"/>
                </a:lnTo>
                <a:lnTo>
                  <a:pt x="1500" y="1460"/>
                </a:lnTo>
                <a:lnTo>
                  <a:pt x="1494" y="1472"/>
                </a:lnTo>
                <a:lnTo>
                  <a:pt x="1488" y="1484"/>
                </a:lnTo>
                <a:lnTo>
                  <a:pt x="1488" y="1492"/>
                </a:lnTo>
                <a:lnTo>
                  <a:pt x="1482" y="1498"/>
                </a:lnTo>
                <a:lnTo>
                  <a:pt x="1476" y="1504"/>
                </a:lnTo>
                <a:lnTo>
                  <a:pt x="1470" y="1510"/>
                </a:lnTo>
                <a:lnTo>
                  <a:pt x="1464" y="1510"/>
                </a:lnTo>
                <a:lnTo>
                  <a:pt x="1452" y="1516"/>
                </a:lnTo>
                <a:lnTo>
                  <a:pt x="1446" y="1516"/>
                </a:lnTo>
                <a:lnTo>
                  <a:pt x="1438" y="1522"/>
                </a:lnTo>
                <a:lnTo>
                  <a:pt x="1426" y="1522"/>
                </a:lnTo>
                <a:lnTo>
                  <a:pt x="1402" y="1528"/>
                </a:lnTo>
                <a:lnTo>
                  <a:pt x="1396" y="1522"/>
                </a:lnTo>
                <a:lnTo>
                  <a:pt x="1396" y="1516"/>
                </a:lnTo>
                <a:lnTo>
                  <a:pt x="1390" y="1516"/>
                </a:lnTo>
                <a:lnTo>
                  <a:pt x="1376" y="1522"/>
                </a:lnTo>
                <a:lnTo>
                  <a:pt x="1370" y="1528"/>
                </a:lnTo>
                <a:lnTo>
                  <a:pt x="1346" y="1546"/>
                </a:lnTo>
                <a:lnTo>
                  <a:pt x="1334" y="1552"/>
                </a:lnTo>
                <a:lnTo>
                  <a:pt x="1322" y="1560"/>
                </a:lnTo>
                <a:lnTo>
                  <a:pt x="1314" y="1560"/>
                </a:lnTo>
                <a:lnTo>
                  <a:pt x="1308" y="1560"/>
                </a:lnTo>
                <a:lnTo>
                  <a:pt x="1302" y="1560"/>
                </a:lnTo>
                <a:lnTo>
                  <a:pt x="1296" y="1566"/>
                </a:lnTo>
                <a:lnTo>
                  <a:pt x="1290" y="1566"/>
                </a:lnTo>
                <a:lnTo>
                  <a:pt x="1284" y="1572"/>
                </a:lnTo>
                <a:lnTo>
                  <a:pt x="1278" y="1566"/>
                </a:lnTo>
                <a:lnTo>
                  <a:pt x="1266" y="1552"/>
                </a:lnTo>
                <a:lnTo>
                  <a:pt x="1260" y="1566"/>
                </a:lnTo>
                <a:lnTo>
                  <a:pt x="1246" y="1572"/>
                </a:lnTo>
                <a:lnTo>
                  <a:pt x="1240" y="1578"/>
                </a:lnTo>
                <a:lnTo>
                  <a:pt x="1228" y="1584"/>
                </a:lnTo>
                <a:lnTo>
                  <a:pt x="1216" y="1584"/>
                </a:lnTo>
                <a:lnTo>
                  <a:pt x="1210" y="1590"/>
                </a:lnTo>
                <a:lnTo>
                  <a:pt x="1198" y="1590"/>
                </a:lnTo>
                <a:lnTo>
                  <a:pt x="1184" y="1590"/>
                </a:lnTo>
                <a:lnTo>
                  <a:pt x="1184" y="1584"/>
                </a:lnTo>
                <a:lnTo>
                  <a:pt x="1184" y="1578"/>
                </a:lnTo>
                <a:lnTo>
                  <a:pt x="1190" y="1578"/>
                </a:lnTo>
                <a:lnTo>
                  <a:pt x="1190" y="1572"/>
                </a:lnTo>
                <a:lnTo>
                  <a:pt x="1198" y="1566"/>
                </a:lnTo>
                <a:lnTo>
                  <a:pt x="1204" y="1566"/>
                </a:lnTo>
                <a:lnTo>
                  <a:pt x="1204" y="1560"/>
                </a:lnTo>
                <a:lnTo>
                  <a:pt x="1204" y="1552"/>
                </a:lnTo>
                <a:lnTo>
                  <a:pt x="1198" y="1552"/>
                </a:lnTo>
                <a:lnTo>
                  <a:pt x="1190" y="1552"/>
                </a:lnTo>
                <a:lnTo>
                  <a:pt x="1190" y="1546"/>
                </a:lnTo>
                <a:lnTo>
                  <a:pt x="1198" y="1540"/>
                </a:lnTo>
                <a:lnTo>
                  <a:pt x="1198" y="1534"/>
                </a:lnTo>
                <a:lnTo>
                  <a:pt x="1198" y="1528"/>
                </a:lnTo>
                <a:lnTo>
                  <a:pt x="1190" y="1528"/>
                </a:lnTo>
                <a:lnTo>
                  <a:pt x="1178" y="1534"/>
                </a:lnTo>
                <a:lnTo>
                  <a:pt x="1178" y="1540"/>
                </a:lnTo>
                <a:lnTo>
                  <a:pt x="1172" y="1546"/>
                </a:lnTo>
                <a:lnTo>
                  <a:pt x="1166" y="1552"/>
                </a:lnTo>
                <a:lnTo>
                  <a:pt x="1166" y="1560"/>
                </a:lnTo>
                <a:lnTo>
                  <a:pt x="1166" y="1566"/>
                </a:lnTo>
                <a:lnTo>
                  <a:pt x="1172" y="1566"/>
                </a:lnTo>
                <a:lnTo>
                  <a:pt x="1172" y="1572"/>
                </a:lnTo>
                <a:lnTo>
                  <a:pt x="1166" y="1572"/>
                </a:lnTo>
                <a:lnTo>
                  <a:pt x="1160" y="1572"/>
                </a:lnTo>
                <a:lnTo>
                  <a:pt x="1154" y="1566"/>
                </a:lnTo>
                <a:lnTo>
                  <a:pt x="1148" y="1566"/>
                </a:lnTo>
                <a:lnTo>
                  <a:pt x="1142" y="1566"/>
                </a:lnTo>
                <a:lnTo>
                  <a:pt x="1136" y="1566"/>
                </a:lnTo>
                <a:lnTo>
                  <a:pt x="1128" y="1566"/>
                </a:lnTo>
                <a:lnTo>
                  <a:pt x="1122" y="1566"/>
                </a:lnTo>
                <a:lnTo>
                  <a:pt x="1116" y="1572"/>
                </a:lnTo>
                <a:lnTo>
                  <a:pt x="1110" y="1572"/>
                </a:lnTo>
                <a:lnTo>
                  <a:pt x="1104" y="1572"/>
                </a:lnTo>
                <a:lnTo>
                  <a:pt x="1098" y="1572"/>
                </a:lnTo>
                <a:lnTo>
                  <a:pt x="1092" y="1572"/>
                </a:lnTo>
                <a:lnTo>
                  <a:pt x="1092" y="1578"/>
                </a:lnTo>
                <a:lnTo>
                  <a:pt x="1086" y="1584"/>
                </a:lnTo>
                <a:lnTo>
                  <a:pt x="1080" y="1590"/>
                </a:lnTo>
                <a:lnTo>
                  <a:pt x="1080" y="1596"/>
                </a:lnTo>
                <a:lnTo>
                  <a:pt x="1086" y="1596"/>
                </a:lnTo>
                <a:lnTo>
                  <a:pt x="1092" y="1596"/>
                </a:lnTo>
                <a:lnTo>
                  <a:pt x="1098" y="1590"/>
                </a:lnTo>
                <a:lnTo>
                  <a:pt x="1104" y="1590"/>
                </a:lnTo>
                <a:lnTo>
                  <a:pt x="1110" y="1584"/>
                </a:lnTo>
                <a:lnTo>
                  <a:pt x="1116" y="1584"/>
                </a:lnTo>
                <a:lnTo>
                  <a:pt x="1116" y="1578"/>
                </a:lnTo>
                <a:lnTo>
                  <a:pt x="1122" y="1578"/>
                </a:lnTo>
                <a:lnTo>
                  <a:pt x="1128" y="1572"/>
                </a:lnTo>
                <a:lnTo>
                  <a:pt x="1136" y="1572"/>
                </a:lnTo>
                <a:lnTo>
                  <a:pt x="1142" y="1578"/>
                </a:lnTo>
                <a:lnTo>
                  <a:pt x="1148" y="1584"/>
                </a:lnTo>
                <a:lnTo>
                  <a:pt x="1148" y="1590"/>
                </a:lnTo>
                <a:lnTo>
                  <a:pt x="1142" y="1590"/>
                </a:lnTo>
                <a:lnTo>
                  <a:pt x="1128" y="1596"/>
                </a:lnTo>
                <a:lnTo>
                  <a:pt x="1116" y="1602"/>
                </a:lnTo>
                <a:lnTo>
                  <a:pt x="1110" y="1608"/>
                </a:lnTo>
                <a:lnTo>
                  <a:pt x="1104" y="1608"/>
                </a:lnTo>
                <a:lnTo>
                  <a:pt x="1098" y="1614"/>
                </a:lnTo>
                <a:lnTo>
                  <a:pt x="1092" y="1622"/>
                </a:lnTo>
                <a:lnTo>
                  <a:pt x="1086" y="1622"/>
                </a:lnTo>
                <a:lnTo>
                  <a:pt x="1080" y="1622"/>
                </a:lnTo>
                <a:lnTo>
                  <a:pt x="1074" y="1622"/>
                </a:lnTo>
                <a:lnTo>
                  <a:pt x="1066" y="1614"/>
                </a:lnTo>
                <a:lnTo>
                  <a:pt x="1060" y="1622"/>
                </a:lnTo>
                <a:lnTo>
                  <a:pt x="1048" y="1628"/>
                </a:lnTo>
                <a:lnTo>
                  <a:pt x="1030" y="1628"/>
                </a:lnTo>
                <a:lnTo>
                  <a:pt x="1024" y="1634"/>
                </a:lnTo>
                <a:lnTo>
                  <a:pt x="1012" y="1634"/>
                </a:lnTo>
                <a:lnTo>
                  <a:pt x="1004" y="1640"/>
                </a:lnTo>
                <a:lnTo>
                  <a:pt x="998" y="1646"/>
                </a:lnTo>
                <a:lnTo>
                  <a:pt x="992" y="1652"/>
                </a:lnTo>
                <a:lnTo>
                  <a:pt x="986" y="1652"/>
                </a:lnTo>
                <a:lnTo>
                  <a:pt x="980" y="1652"/>
                </a:lnTo>
                <a:lnTo>
                  <a:pt x="974" y="1652"/>
                </a:lnTo>
                <a:lnTo>
                  <a:pt x="968" y="1646"/>
                </a:lnTo>
                <a:lnTo>
                  <a:pt x="962" y="1646"/>
                </a:lnTo>
                <a:lnTo>
                  <a:pt x="956" y="1646"/>
                </a:lnTo>
                <a:lnTo>
                  <a:pt x="950" y="1646"/>
                </a:lnTo>
                <a:lnTo>
                  <a:pt x="942" y="1652"/>
                </a:lnTo>
                <a:lnTo>
                  <a:pt x="936" y="1658"/>
                </a:lnTo>
                <a:lnTo>
                  <a:pt x="930" y="1658"/>
                </a:lnTo>
                <a:lnTo>
                  <a:pt x="918" y="1664"/>
                </a:lnTo>
                <a:lnTo>
                  <a:pt x="906" y="1670"/>
                </a:lnTo>
                <a:lnTo>
                  <a:pt x="900" y="1676"/>
                </a:lnTo>
                <a:lnTo>
                  <a:pt x="888" y="1676"/>
                </a:lnTo>
                <a:lnTo>
                  <a:pt x="900" y="1682"/>
                </a:lnTo>
                <a:lnTo>
                  <a:pt x="888" y="1690"/>
                </a:lnTo>
                <a:lnTo>
                  <a:pt x="880" y="1690"/>
                </a:lnTo>
                <a:lnTo>
                  <a:pt x="874" y="1690"/>
                </a:lnTo>
                <a:lnTo>
                  <a:pt x="868" y="1690"/>
                </a:lnTo>
                <a:lnTo>
                  <a:pt x="862" y="1690"/>
                </a:lnTo>
                <a:lnTo>
                  <a:pt x="868" y="1682"/>
                </a:lnTo>
                <a:lnTo>
                  <a:pt x="874" y="1682"/>
                </a:lnTo>
                <a:lnTo>
                  <a:pt x="880" y="1676"/>
                </a:lnTo>
                <a:lnTo>
                  <a:pt x="888" y="1670"/>
                </a:lnTo>
                <a:lnTo>
                  <a:pt x="894" y="1664"/>
                </a:lnTo>
                <a:lnTo>
                  <a:pt x="906" y="1652"/>
                </a:lnTo>
                <a:lnTo>
                  <a:pt x="906" y="1646"/>
                </a:lnTo>
                <a:lnTo>
                  <a:pt x="906" y="1640"/>
                </a:lnTo>
                <a:lnTo>
                  <a:pt x="912" y="1640"/>
                </a:lnTo>
                <a:lnTo>
                  <a:pt x="918" y="1634"/>
                </a:lnTo>
                <a:lnTo>
                  <a:pt x="924" y="1628"/>
                </a:lnTo>
                <a:lnTo>
                  <a:pt x="918" y="1628"/>
                </a:lnTo>
                <a:lnTo>
                  <a:pt x="906" y="1628"/>
                </a:lnTo>
                <a:lnTo>
                  <a:pt x="900" y="1628"/>
                </a:lnTo>
                <a:lnTo>
                  <a:pt x="900" y="1634"/>
                </a:lnTo>
                <a:lnTo>
                  <a:pt x="894" y="1634"/>
                </a:lnTo>
                <a:lnTo>
                  <a:pt x="894" y="1628"/>
                </a:lnTo>
                <a:lnTo>
                  <a:pt x="900" y="1628"/>
                </a:lnTo>
                <a:lnTo>
                  <a:pt x="900" y="1622"/>
                </a:lnTo>
                <a:lnTo>
                  <a:pt x="900" y="1614"/>
                </a:lnTo>
                <a:lnTo>
                  <a:pt x="894" y="1614"/>
                </a:lnTo>
                <a:lnTo>
                  <a:pt x="888" y="1622"/>
                </a:lnTo>
                <a:lnTo>
                  <a:pt x="880" y="1628"/>
                </a:lnTo>
                <a:lnTo>
                  <a:pt x="874" y="1634"/>
                </a:lnTo>
                <a:lnTo>
                  <a:pt x="868" y="1646"/>
                </a:lnTo>
                <a:lnTo>
                  <a:pt x="862" y="1646"/>
                </a:lnTo>
                <a:lnTo>
                  <a:pt x="850" y="1646"/>
                </a:lnTo>
                <a:lnTo>
                  <a:pt x="826" y="1646"/>
                </a:lnTo>
                <a:lnTo>
                  <a:pt x="812" y="1652"/>
                </a:lnTo>
                <a:lnTo>
                  <a:pt x="806" y="1652"/>
                </a:lnTo>
                <a:lnTo>
                  <a:pt x="800" y="1652"/>
                </a:lnTo>
                <a:lnTo>
                  <a:pt x="794" y="1658"/>
                </a:lnTo>
                <a:lnTo>
                  <a:pt x="794" y="1664"/>
                </a:lnTo>
                <a:lnTo>
                  <a:pt x="788" y="1664"/>
                </a:lnTo>
                <a:lnTo>
                  <a:pt x="782" y="1664"/>
                </a:lnTo>
                <a:lnTo>
                  <a:pt x="782" y="1670"/>
                </a:lnTo>
                <a:lnTo>
                  <a:pt x="782" y="1676"/>
                </a:lnTo>
                <a:lnTo>
                  <a:pt x="776" y="1676"/>
                </a:lnTo>
                <a:lnTo>
                  <a:pt x="776" y="1682"/>
                </a:lnTo>
                <a:lnTo>
                  <a:pt x="770" y="1690"/>
                </a:lnTo>
                <a:lnTo>
                  <a:pt x="770" y="1696"/>
                </a:lnTo>
                <a:lnTo>
                  <a:pt x="770" y="1702"/>
                </a:lnTo>
                <a:lnTo>
                  <a:pt x="764" y="1702"/>
                </a:lnTo>
                <a:lnTo>
                  <a:pt x="756" y="1708"/>
                </a:lnTo>
                <a:lnTo>
                  <a:pt x="750" y="1708"/>
                </a:lnTo>
                <a:lnTo>
                  <a:pt x="744" y="1708"/>
                </a:lnTo>
                <a:lnTo>
                  <a:pt x="738" y="1708"/>
                </a:lnTo>
                <a:lnTo>
                  <a:pt x="732" y="1714"/>
                </a:lnTo>
                <a:lnTo>
                  <a:pt x="732" y="1720"/>
                </a:lnTo>
                <a:lnTo>
                  <a:pt x="726" y="1720"/>
                </a:lnTo>
                <a:lnTo>
                  <a:pt x="720" y="1720"/>
                </a:lnTo>
                <a:lnTo>
                  <a:pt x="714" y="1726"/>
                </a:lnTo>
                <a:lnTo>
                  <a:pt x="708" y="1726"/>
                </a:lnTo>
                <a:lnTo>
                  <a:pt x="708" y="1708"/>
                </a:lnTo>
                <a:lnTo>
                  <a:pt x="694" y="1708"/>
                </a:lnTo>
                <a:lnTo>
                  <a:pt x="688" y="1714"/>
                </a:lnTo>
                <a:lnTo>
                  <a:pt x="682" y="1714"/>
                </a:lnTo>
                <a:lnTo>
                  <a:pt x="682" y="1720"/>
                </a:lnTo>
                <a:lnTo>
                  <a:pt x="670" y="1726"/>
                </a:lnTo>
                <a:lnTo>
                  <a:pt x="664" y="1732"/>
                </a:lnTo>
                <a:lnTo>
                  <a:pt x="658" y="1732"/>
                </a:lnTo>
                <a:lnTo>
                  <a:pt x="652" y="1732"/>
                </a:lnTo>
                <a:lnTo>
                  <a:pt x="646" y="1738"/>
                </a:lnTo>
                <a:lnTo>
                  <a:pt x="632" y="1744"/>
                </a:lnTo>
                <a:lnTo>
                  <a:pt x="626" y="1744"/>
                </a:lnTo>
                <a:lnTo>
                  <a:pt x="626" y="1752"/>
                </a:lnTo>
                <a:lnTo>
                  <a:pt x="620" y="1752"/>
                </a:lnTo>
                <a:lnTo>
                  <a:pt x="620" y="1744"/>
                </a:lnTo>
                <a:lnTo>
                  <a:pt x="614" y="1744"/>
                </a:lnTo>
                <a:lnTo>
                  <a:pt x="614" y="1738"/>
                </a:lnTo>
                <a:lnTo>
                  <a:pt x="620" y="1732"/>
                </a:lnTo>
                <a:lnTo>
                  <a:pt x="626" y="1720"/>
                </a:lnTo>
                <a:lnTo>
                  <a:pt x="632" y="1714"/>
                </a:lnTo>
                <a:lnTo>
                  <a:pt x="640" y="1702"/>
                </a:lnTo>
                <a:lnTo>
                  <a:pt x="646" y="1696"/>
                </a:lnTo>
                <a:lnTo>
                  <a:pt x="620" y="1696"/>
                </a:lnTo>
                <a:lnTo>
                  <a:pt x="626" y="1690"/>
                </a:lnTo>
                <a:lnTo>
                  <a:pt x="632" y="1682"/>
                </a:lnTo>
                <a:lnTo>
                  <a:pt x="640" y="1676"/>
                </a:lnTo>
                <a:lnTo>
                  <a:pt x="640" y="1670"/>
                </a:lnTo>
                <a:lnTo>
                  <a:pt x="626" y="1676"/>
                </a:lnTo>
                <a:lnTo>
                  <a:pt x="620" y="1682"/>
                </a:lnTo>
                <a:lnTo>
                  <a:pt x="614" y="1690"/>
                </a:lnTo>
                <a:lnTo>
                  <a:pt x="614" y="1696"/>
                </a:lnTo>
                <a:lnTo>
                  <a:pt x="614" y="1702"/>
                </a:lnTo>
                <a:lnTo>
                  <a:pt x="608" y="1708"/>
                </a:lnTo>
                <a:lnTo>
                  <a:pt x="596" y="1708"/>
                </a:lnTo>
                <a:lnTo>
                  <a:pt x="590" y="1714"/>
                </a:lnTo>
                <a:lnTo>
                  <a:pt x="584" y="1714"/>
                </a:lnTo>
                <a:lnTo>
                  <a:pt x="584" y="1720"/>
                </a:lnTo>
                <a:lnTo>
                  <a:pt x="590" y="1720"/>
                </a:lnTo>
                <a:lnTo>
                  <a:pt x="584" y="1726"/>
                </a:lnTo>
                <a:lnTo>
                  <a:pt x="584" y="1732"/>
                </a:lnTo>
                <a:lnTo>
                  <a:pt x="578" y="1732"/>
                </a:lnTo>
                <a:lnTo>
                  <a:pt x="570" y="1738"/>
                </a:lnTo>
                <a:lnTo>
                  <a:pt x="564" y="1738"/>
                </a:lnTo>
                <a:lnTo>
                  <a:pt x="558" y="1738"/>
                </a:lnTo>
                <a:lnTo>
                  <a:pt x="558" y="1744"/>
                </a:lnTo>
                <a:lnTo>
                  <a:pt x="552" y="1744"/>
                </a:lnTo>
                <a:lnTo>
                  <a:pt x="546" y="1744"/>
                </a:lnTo>
                <a:lnTo>
                  <a:pt x="540" y="1752"/>
                </a:lnTo>
                <a:lnTo>
                  <a:pt x="534" y="1752"/>
                </a:lnTo>
                <a:lnTo>
                  <a:pt x="528" y="1744"/>
                </a:lnTo>
                <a:lnTo>
                  <a:pt x="528" y="1738"/>
                </a:lnTo>
                <a:lnTo>
                  <a:pt x="528" y="1732"/>
                </a:lnTo>
                <a:lnTo>
                  <a:pt x="508" y="1738"/>
                </a:lnTo>
                <a:lnTo>
                  <a:pt x="490" y="1744"/>
                </a:lnTo>
                <a:lnTo>
                  <a:pt x="460" y="1758"/>
                </a:lnTo>
                <a:lnTo>
                  <a:pt x="460" y="1764"/>
                </a:lnTo>
                <a:lnTo>
                  <a:pt x="466" y="1770"/>
                </a:lnTo>
                <a:lnTo>
                  <a:pt x="472" y="1770"/>
                </a:lnTo>
                <a:lnTo>
                  <a:pt x="478" y="1770"/>
                </a:lnTo>
                <a:lnTo>
                  <a:pt x="484" y="1770"/>
                </a:lnTo>
                <a:lnTo>
                  <a:pt x="484" y="1776"/>
                </a:lnTo>
                <a:lnTo>
                  <a:pt x="478" y="1782"/>
                </a:lnTo>
                <a:lnTo>
                  <a:pt x="478" y="1788"/>
                </a:lnTo>
                <a:lnTo>
                  <a:pt x="472" y="1788"/>
                </a:lnTo>
                <a:lnTo>
                  <a:pt x="466" y="1788"/>
                </a:lnTo>
                <a:lnTo>
                  <a:pt x="460" y="1788"/>
                </a:lnTo>
                <a:lnTo>
                  <a:pt x="454" y="1788"/>
                </a:lnTo>
                <a:lnTo>
                  <a:pt x="446" y="1788"/>
                </a:lnTo>
                <a:lnTo>
                  <a:pt x="440" y="1788"/>
                </a:lnTo>
                <a:lnTo>
                  <a:pt x="434" y="1794"/>
                </a:lnTo>
                <a:lnTo>
                  <a:pt x="428" y="1794"/>
                </a:lnTo>
                <a:lnTo>
                  <a:pt x="428" y="1788"/>
                </a:lnTo>
                <a:lnTo>
                  <a:pt x="422" y="1788"/>
                </a:lnTo>
                <a:lnTo>
                  <a:pt x="428" y="1782"/>
                </a:lnTo>
                <a:lnTo>
                  <a:pt x="428" y="1776"/>
                </a:lnTo>
                <a:lnTo>
                  <a:pt x="422" y="1770"/>
                </a:lnTo>
                <a:lnTo>
                  <a:pt x="416" y="1770"/>
                </a:lnTo>
                <a:lnTo>
                  <a:pt x="410" y="1764"/>
                </a:lnTo>
                <a:lnTo>
                  <a:pt x="404" y="1764"/>
                </a:lnTo>
                <a:lnTo>
                  <a:pt x="398" y="1764"/>
                </a:lnTo>
                <a:lnTo>
                  <a:pt x="392" y="1764"/>
                </a:lnTo>
                <a:lnTo>
                  <a:pt x="378" y="1770"/>
                </a:lnTo>
                <a:lnTo>
                  <a:pt x="372" y="1770"/>
                </a:lnTo>
                <a:lnTo>
                  <a:pt x="366" y="1770"/>
                </a:lnTo>
                <a:lnTo>
                  <a:pt x="366" y="1764"/>
                </a:lnTo>
                <a:lnTo>
                  <a:pt x="360" y="1764"/>
                </a:lnTo>
                <a:lnTo>
                  <a:pt x="360" y="1758"/>
                </a:lnTo>
                <a:lnTo>
                  <a:pt x="360" y="1752"/>
                </a:lnTo>
                <a:lnTo>
                  <a:pt x="366" y="1744"/>
                </a:lnTo>
                <a:lnTo>
                  <a:pt x="366" y="1738"/>
                </a:lnTo>
                <a:lnTo>
                  <a:pt x="372" y="1738"/>
                </a:lnTo>
                <a:lnTo>
                  <a:pt x="372" y="1732"/>
                </a:lnTo>
                <a:lnTo>
                  <a:pt x="354" y="1738"/>
                </a:lnTo>
                <a:lnTo>
                  <a:pt x="348" y="1744"/>
                </a:lnTo>
                <a:lnTo>
                  <a:pt x="342" y="1752"/>
                </a:lnTo>
                <a:lnTo>
                  <a:pt x="336" y="1752"/>
                </a:lnTo>
                <a:lnTo>
                  <a:pt x="330" y="1758"/>
                </a:lnTo>
                <a:lnTo>
                  <a:pt x="322" y="1758"/>
                </a:lnTo>
                <a:lnTo>
                  <a:pt x="316" y="1758"/>
                </a:lnTo>
                <a:lnTo>
                  <a:pt x="310" y="1752"/>
                </a:lnTo>
                <a:lnTo>
                  <a:pt x="304" y="1752"/>
                </a:lnTo>
                <a:lnTo>
                  <a:pt x="304" y="1744"/>
                </a:lnTo>
                <a:lnTo>
                  <a:pt x="304" y="1738"/>
                </a:lnTo>
                <a:lnTo>
                  <a:pt x="310" y="1732"/>
                </a:lnTo>
                <a:lnTo>
                  <a:pt x="316" y="1720"/>
                </a:lnTo>
                <a:lnTo>
                  <a:pt x="322" y="1720"/>
                </a:lnTo>
                <a:lnTo>
                  <a:pt x="330" y="1714"/>
                </a:lnTo>
                <a:lnTo>
                  <a:pt x="322" y="1714"/>
                </a:lnTo>
                <a:lnTo>
                  <a:pt x="316" y="1714"/>
                </a:lnTo>
                <a:lnTo>
                  <a:pt x="310" y="1720"/>
                </a:lnTo>
                <a:lnTo>
                  <a:pt x="304" y="1726"/>
                </a:lnTo>
                <a:lnTo>
                  <a:pt x="304" y="1732"/>
                </a:lnTo>
                <a:lnTo>
                  <a:pt x="298" y="1738"/>
                </a:lnTo>
                <a:lnTo>
                  <a:pt x="292" y="1738"/>
                </a:lnTo>
                <a:lnTo>
                  <a:pt x="286" y="1744"/>
                </a:lnTo>
                <a:lnTo>
                  <a:pt x="280" y="1744"/>
                </a:lnTo>
                <a:lnTo>
                  <a:pt x="268" y="1744"/>
                </a:lnTo>
                <a:lnTo>
                  <a:pt x="254" y="1752"/>
                </a:lnTo>
                <a:lnTo>
                  <a:pt x="248" y="1752"/>
                </a:lnTo>
                <a:lnTo>
                  <a:pt x="242" y="1752"/>
                </a:lnTo>
                <a:lnTo>
                  <a:pt x="236" y="1752"/>
                </a:lnTo>
                <a:lnTo>
                  <a:pt x="230" y="1744"/>
                </a:lnTo>
                <a:lnTo>
                  <a:pt x="230" y="1738"/>
                </a:lnTo>
                <a:lnTo>
                  <a:pt x="230" y="1732"/>
                </a:lnTo>
                <a:lnTo>
                  <a:pt x="224" y="1732"/>
                </a:lnTo>
                <a:lnTo>
                  <a:pt x="224" y="1726"/>
                </a:lnTo>
                <a:lnTo>
                  <a:pt x="218" y="1726"/>
                </a:lnTo>
                <a:lnTo>
                  <a:pt x="212" y="1726"/>
                </a:lnTo>
                <a:lnTo>
                  <a:pt x="206" y="1732"/>
                </a:lnTo>
                <a:lnTo>
                  <a:pt x="198" y="1732"/>
                </a:lnTo>
                <a:lnTo>
                  <a:pt x="192" y="1738"/>
                </a:lnTo>
                <a:lnTo>
                  <a:pt x="186" y="1738"/>
                </a:lnTo>
                <a:lnTo>
                  <a:pt x="180" y="1732"/>
                </a:lnTo>
                <a:lnTo>
                  <a:pt x="174" y="1726"/>
                </a:lnTo>
                <a:lnTo>
                  <a:pt x="174" y="1720"/>
                </a:lnTo>
                <a:lnTo>
                  <a:pt x="180" y="1714"/>
                </a:lnTo>
                <a:lnTo>
                  <a:pt x="206" y="1690"/>
                </a:lnTo>
                <a:lnTo>
                  <a:pt x="198" y="1690"/>
                </a:lnTo>
                <a:lnTo>
                  <a:pt x="192" y="1690"/>
                </a:lnTo>
                <a:lnTo>
                  <a:pt x="186" y="1690"/>
                </a:lnTo>
                <a:lnTo>
                  <a:pt x="180" y="1696"/>
                </a:lnTo>
                <a:lnTo>
                  <a:pt x="174" y="1702"/>
                </a:lnTo>
                <a:lnTo>
                  <a:pt x="168" y="1702"/>
                </a:lnTo>
                <a:lnTo>
                  <a:pt x="162" y="1708"/>
                </a:lnTo>
                <a:lnTo>
                  <a:pt x="156" y="1708"/>
                </a:lnTo>
                <a:lnTo>
                  <a:pt x="150" y="1708"/>
                </a:lnTo>
                <a:lnTo>
                  <a:pt x="144" y="1708"/>
                </a:lnTo>
                <a:lnTo>
                  <a:pt x="136" y="1708"/>
                </a:lnTo>
                <a:lnTo>
                  <a:pt x="130" y="1708"/>
                </a:lnTo>
                <a:lnTo>
                  <a:pt x="124" y="1702"/>
                </a:lnTo>
                <a:lnTo>
                  <a:pt x="124" y="1696"/>
                </a:lnTo>
                <a:lnTo>
                  <a:pt x="136" y="1682"/>
                </a:lnTo>
                <a:lnTo>
                  <a:pt x="144" y="1676"/>
                </a:lnTo>
                <a:lnTo>
                  <a:pt x="136" y="1670"/>
                </a:lnTo>
                <a:lnTo>
                  <a:pt x="130" y="1676"/>
                </a:lnTo>
                <a:lnTo>
                  <a:pt x="124" y="1682"/>
                </a:lnTo>
                <a:lnTo>
                  <a:pt x="118" y="1690"/>
                </a:lnTo>
                <a:lnTo>
                  <a:pt x="112" y="1696"/>
                </a:lnTo>
                <a:lnTo>
                  <a:pt x="106" y="1696"/>
                </a:lnTo>
                <a:lnTo>
                  <a:pt x="100" y="1696"/>
                </a:lnTo>
                <a:lnTo>
                  <a:pt x="94" y="1696"/>
                </a:lnTo>
                <a:lnTo>
                  <a:pt x="88" y="1696"/>
                </a:lnTo>
                <a:lnTo>
                  <a:pt x="74" y="1696"/>
                </a:lnTo>
                <a:lnTo>
                  <a:pt x="68" y="1690"/>
                </a:lnTo>
                <a:lnTo>
                  <a:pt x="68" y="1682"/>
                </a:lnTo>
                <a:lnTo>
                  <a:pt x="62" y="1682"/>
                </a:lnTo>
                <a:lnTo>
                  <a:pt x="56" y="1682"/>
                </a:lnTo>
                <a:lnTo>
                  <a:pt x="50" y="1690"/>
                </a:lnTo>
                <a:lnTo>
                  <a:pt x="50" y="1696"/>
                </a:lnTo>
                <a:lnTo>
                  <a:pt x="56" y="1696"/>
                </a:lnTo>
                <a:lnTo>
                  <a:pt x="62" y="1702"/>
                </a:lnTo>
                <a:lnTo>
                  <a:pt x="62" y="1708"/>
                </a:lnTo>
                <a:lnTo>
                  <a:pt x="62" y="1714"/>
                </a:lnTo>
                <a:lnTo>
                  <a:pt x="56" y="1714"/>
                </a:lnTo>
                <a:lnTo>
                  <a:pt x="50" y="1714"/>
                </a:lnTo>
                <a:lnTo>
                  <a:pt x="44" y="1708"/>
                </a:lnTo>
                <a:lnTo>
                  <a:pt x="44" y="1702"/>
                </a:lnTo>
                <a:lnTo>
                  <a:pt x="44" y="1696"/>
                </a:lnTo>
                <a:lnTo>
                  <a:pt x="38" y="1696"/>
                </a:lnTo>
                <a:lnTo>
                  <a:pt x="32" y="1702"/>
                </a:lnTo>
                <a:lnTo>
                  <a:pt x="26" y="1702"/>
                </a:lnTo>
                <a:lnTo>
                  <a:pt x="38" y="1714"/>
                </a:lnTo>
                <a:lnTo>
                  <a:pt x="32" y="1714"/>
                </a:lnTo>
                <a:lnTo>
                  <a:pt x="26" y="1714"/>
                </a:lnTo>
                <a:lnTo>
                  <a:pt x="20" y="1708"/>
                </a:lnTo>
                <a:lnTo>
                  <a:pt x="6" y="1708"/>
                </a:lnTo>
                <a:lnTo>
                  <a:pt x="6" y="1702"/>
                </a:lnTo>
                <a:lnTo>
                  <a:pt x="0" y="1702"/>
                </a:lnTo>
                <a:lnTo>
                  <a:pt x="12" y="1714"/>
                </a:lnTo>
                <a:lnTo>
                  <a:pt x="26" y="1720"/>
                </a:lnTo>
                <a:lnTo>
                  <a:pt x="44" y="1732"/>
                </a:lnTo>
                <a:lnTo>
                  <a:pt x="56" y="1744"/>
                </a:lnTo>
                <a:lnTo>
                  <a:pt x="74" y="1758"/>
                </a:lnTo>
                <a:lnTo>
                  <a:pt x="94" y="1764"/>
                </a:lnTo>
                <a:lnTo>
                  <a:pt x="124" y="1782"/>
                </a:lnTo>
                <a:lnTo>
                  <a:pt x="130" y="1788"/>
                </a:lnTo>
                <a:lnTo>
                  <a:pt x="136" y="1794"/>
                </a:lnTo>
                <a:lnTo>
                  <a:pt x="150" y="1794"/>
                </a:lnTo>
                <a:lnTo>
                  <a:pt x="156" y="1800"/>
                </a:lnTo>
                <a:lnTo>
                  <a:pt x="168" y="1806"/>
                </a:lnTo>
                <a:lnTo>
                  <a:pt x="186" y="1812"/>
                </a:lnTo>
                <a:lnTo>
                  <a:pt x="206" y="1820"/>
                </a:lnTo>
                <a:lnTo>
                  <a:pt x="224" y="1826"/>
                </a:lnTo>
                <a:lnTo>
                  <a:pt x="236" y="1832"/>
                </a:lnTo>
                <a:lnTo>
                  <a:pt x="242" y="1838"/>
                </a:lnTo>
                <a:lnTo>
                  <a:pt x="248" y="1844"/>
                </a:lnTo>
                <a:lnTo>
                  <a:pt x="254" y="1844"/>
                </a:lnTo>
                <a:lnTo>
                  <a:pt x="254" y="1850"/>
                </a:lnTo>
                <a:lnTo>
                  <a:pt x="254" y="1862"/>
                </a:lnTo>
                <a:lnTo>
                  <a:pt x="254" y="1868"/>
                </a:lnTo>
                <a:lnTo>
                  <a:pt x="254" y="1874"/>
                </a:lnTo>
                <a:lnTo>
                  <a:pt x="260" y="1874"/>
                </a:lnTo>
                <a:lnTo>
                  <a:pt x="260" y="1880"/>
                </a:lnTo>
                <a:lnTo>
                  <a:pt x="260" y="1888"/>
                </a:lnTo>
                <a:lnTo>
                  <a:pt x="254" y="1900"/>
                </a:lnTo>
                <a:lnTo>
                  <a:pt x="254" y="1906"/>
                </a:lnTo>
                <a:lnTo>
                  <a:pt x="260" y="1906"/>
                </a:lnTo>
                <a:lnTo>
                  <a:pt x="260" y="1912"/>
                </a:lnTo>
                <a:lnTo>
                  <a:pt x="268" y="1918"/>
                </a:lnTo>
                <a:lnTo>
                  <a:pt x="274" y="1912"/>
                </a:lnTo>
                <a:lnTo>
                  <a:pt x="280" y="1912"/>
                </a:lnTo>
                <a:lnTo>
                  <a:pt x="286" y="1912"/>
                </a:lnTo>
                <a:lnTo>
                  <a:pt x="298" y="1912"/>
                </a:lnTo>
                <a:lnTo>
                  <a:pt x="304" y="1912"/>
                </a:lnTo>
                <a:lnTo>
                  <a:pt x="310" y="1924"/>
                </a:lnTo>
                <a:lnTo>
                  <a:pt x="316" y="1930"/>
                </a:lnTo>
                <a:lnTo>
                  <a:pt x="322" y="1936"/>
                </a:lnTo>
                <a:lnTo>
                  <a:pt x="330" y="1942"/>
                </a:lnTo>
                <a:lnTo>
                  <a:pt x="336" y="1950"/>
                </a:lnTo>
                <a:lnTo>
                  <a:pt x="342" y="1950"/>
                </a:lnTo>
                <a:lnTo>
                  <a:pt x="354" y="1956"/>
                </a:lnTo>
                <a:lnTo>
                  <a:pt x="360" y="1956"/>
                </a:lnTo>
                <a:lnTo>
                  <a:pt x="378" y="1962"/>
                </a:lnTo>
                <a:lnTo>
                  <a:pt x="404" y="1962"/>
                </a:lnTo>
                <a:lnTo>
                  <a:pt x="422" y="1968"/>
                </a:lnTo>
                <a:lnTo>
                  <a:pt x="440" y="1968"/>
                </a:lnTo>
                <a:lnTo>
                  <a:pt x="490" y="1980"/>
                </a:lnTo>
                <a:lnTo>
                  <a:pt x="546" y="1986"/>
                </a:lnTo>
                <a:lnTo>
                  <a:pt x="602" y="1992"/>
                </a:lnTo>
                <a:lnTo>
                  <a:pt x="652" y="1992"/>
                </a:lnTo>
                <a:lnTo>
                  <a:pt x="764" y="2004"/>
                </a:lnTo>
                <a:lnTo>
                  <a:pt x="812" y="2010"/>
                </a:lnTo>
                <a:lnTo>
                  <a:pt x="868" y="2018"/>
                </a:lnTo>
                <a:lnTo>
                  <a:pt x="826" y="2018"/>
                </a:lnTo>
                <a:lnTo>
                  <a:pt x="782" y="2018"/>
                </a:lnTo>
                <a:lnTo>
                  <a:pt x="744" y="2010"/>
                </a:lnTo>
                <a:lnTo>
                  <a:pt x="702" y="2010"/>
                </a:lnTo>
                <a:lnTo>
                  <a:pt x="664" y="2010"/>
                </a:lnTo>
                <a:lnTo>
                  <a:pt x="620" y="2004"/>
                </a:lnTo>
                <a:lnTo>
                  <a:pt x="546" y="1992"/>
                </a:lnTo>
                <a:lnTo>
                  <a:pt x="490" y="1992"/>
                </a:lnTo>
                <a:lnTo>
                  <a:pt x="496" y="1998"/>
                </a:lnTo>
                <a:lnTo>
                  <a:pt x="508" y="2004"/>
                </a:lnTo>
                <a:lnTo>
                  <a:pt x="522" y="2004"/>
                </a:lnTo>
                <a:lnTo>
                  <a:pt x="528" y="2004"/>
                </a:lnTo>
                <a:lnTo>
                  <a:pt x="546" y="2010"/>
                </a:lnTo>
                <a:lnTo>
                  <a:pt x="558" y="2010"/>
                </a:lnTo>
                <a:lnTo>
                  <a:pt x="570" y="2010"/>
                </a:lnTo>
                <a:lnTo>
                  <a:pt x="570" y="2018"/>
                </a:lnTo>
                <a:lnTo>
                  <a:pt x="570" y="2024"/>
                </a:lnTo>
                <a:lnTo>
                  <a:pt x="570" y="2036"/>
                </a:lnTo>
                <a:lnTo>
                  <a:pt x="570" y="2042"/>
                </a:lnTo>
                <a:lnTo>
                  <a:pt x="570" y="2048"/>
                </a:lnTo>
                <a:lnTo>
                  <a:pt x="578" y="2048"/>
                </a:lnTo>
                <a:lnTo>
                  <a:pt x="602" y="2054"/>
                </a:lnTo>
                <a:lnTo>
                  <a:pt x="626" y="2054"/>
                </a:lnTo>
                <a:lnTo>
                  <a:pt x="652" y="2060"/>
                </a:lnTo>
                <a:lnTo>
                  <a:pt x="676" y="2060"/>
                </a:lnTo>
                <a:lnTo>
                  <a:pt x="676" y="2066"/>
                </a:lnTo>
                <a:lnTo>
                  <a:pt x="676" y="2072"/>
                </a:lnTo>
                <a:lnTo>
                  <a:pt x="682" y="2086"/>
                </a:lnTo>
                <a:lnTo>
                  <a:pt x="682" y="2092"/>
                </a:lnTo>
                <a:lnTo>
                  <a:pt x="682" y="2098"/>
                </a:lnTo>
                <a:lnTo>
                  <a:pt x="688" y="2098"/>
                </a:lnTo>
                <a:lnTo>
                  <a:pt x="694" y="2104"/>
                </a:lnTo>
                <a:lnTo>
                  <a:pt x="702" y="2104"/>
                </a:lnTo>
                <a:lnTo>
                  <a:pt x="708" y="2104"/>
                </a:lnTo>
                <a:lnTo>
                  <a:pt x="714" y="2104"/>
                </a:lnTo>
                <a:lnTo>
                  <a:pt x="720" y="2110"/>
                </a:lnTo>
                <a:lnTo>
                  <a:pt x="714" y="2110"/>
                </a:lnTo>
                <a:lnTo>
                  <a:pt x="720" y="2116"/>
                </a:lnTo>
                <a:lnTo>
                  <a:pt x="726" y="2116"/>
                </a:lnTo>
                <a:lnTo>
                  <a:pt x="732" y="2116"/>
                </a:lnTo>
                <a:lnTo>
                  <a:pt x="738" y="2116"/>
                </a:lnTo>
                <a:lnTo>
                  <a:pt x="744" y="2116"/>
                </a:lnTo>
                <a:lnTo>
                  <a:pt x="756" y="2116"/>
                </a:lnTo>
                <a:lnTo>
                  <a:pt x="764" y="2116"/>
                </a:lnTo>
                <a:lnTo>
                  <a:pt x="770" y="2116"/>
                </a:lnTo>
                <a:lnTo>
                  <a:pt x="770" y="2122"/>
                </a:lnTo>
                <a:lnTo>
                  <a:pt x="776" y="2122"/>
                </a:lnTo>
                <a:lnTo>
                  <a:pt x="776" y="2128"/>
                </a:lnTo>
                <a:lnTo>
                  <a:pt x="776" y="2134"/>
                </a:lnTo>
                <a:lnTo>
                  <a:pt x="770" y="2140"/>
                </a:lnTo>
                <a:lnTo>
                  <a:pt x="770" y="2148"/>
                </a:lnTo>
                <a:lnTo>
                  <a:pt x="764" y="2148"/>
                </a:lnTo>
                <a:lnTo>
                  <a:pt x="764" y="2154"/>
                </a:lnTo>
                <a:lnTo>
                  <a:pt x="770" y="2154"/>
                </a:lnTo>
                <a:lnTo>
                  <a:pt x="776" y="2148"/>
                </a:lnTo>
                <a:lnTo>
                  <a:pt x="782" y="2140"/>
                </a:lnTo>
                <a:lnTo>
                  <a:pt x="788" y="2140"/>
                </a:lnTo>
                <a:lnTo>
                  <a:pt x="794" y="2140"/>
                </a:lnTo>
                <a:lnTo>
                  <a:pt x="800" y="2148"/>
                </a:lnTo>
                <a:lnTo>
                  <a:pt x="806" y="2154"/>
                </a:lnTo>
                <a:lnTo>
                  <a:pt x="806" y="2160"/>
                </a:lnTo>
                <a:lnTo>
                  <a:pt x="800" y="2172"/>
                </a:lnTo>
                <a:lnTo>
                  <a:pt x="794" y="2178"/>
                </a:lnTo>
                <a:lnTo>
                  <a:pt x="794" y="2184"/>
                </a:lnTo>
                <a:lnTo>
                  <a:pt x="788" y="2184"/>
                </a:lnTo>
                <a:lnTo>
                  <a:pt x="782" y="2184"/>
                </a:lnTo>
                <a:lnTo>
                  <a:pt x="776" y="2184"/>
                </a:lnTo>
                <a:lnTo>
                  <a:pt x="770" y="2184"/>
                </a:lnTo>
                <a:lnTo>
                  <a:pt x="764" y="2184"/>
                </a:lnTo>
                <a:lnTo>
                  <a:pt x="764" y="2178"/>
                </a:lnTo>
                <a:lnTo>
                  <a:pt x="756" y="2184"/>
                </a:lnTo>
                <a:lnTo>
                  <a:pt x="750" y="2184"/>
                </a:lnTo>
                <a:lnTo>
                  <a:pt x="738" y="2190"/>
                </a:lnTo>
                <a:lnTo>
                  <a:pt x="726" y="2190"/>
                </a:lnTo>
                <a:lnTo>
                  <a:pt x="720" y="2190"/>
                </a:lnTo>
                <a:lnTo>
                  <a:pt x="714" y="2190"/>
                </a:lnTo>
                <a:lnTo>
                  <a:pt x="714" y="2196"/>
                </a:lnTo>
                <a:lnTo>
                  <a:pt x="708" y="2196"/>
                </a:lnTo>
                <a:lnTo>
                  <a:pt x="708" y="2202"/>
                </a:lnTo>
                <a:lnTo>
                  <a:pt x="708" y="2216"/>
                </a:lnTo>
                <a:lnTo>
                  <a:pt x="708" y="2222"/>
                </a:lnTo>
                <a:lnTo>
                  <a:pt x="702" y="2222"/>
                </a:lnTo>
                <a:lnTo>
                  <a:pt x="694" y="2222"/>
                </a:lnTo>
                <a:lnTo>
                  <a:pt x="688" y="2222"/>
                </a:lnTo>
                <a:lnTo>
                  <a:pt x="682" y="2222"/>
                </a:lnTo>
                <a:lnTo>
                  <a:pt x="676" y="2222"/>
                </a:lnTo>
                <a:lnTo>
                  <a:pt x="670" y="2228"/>
                </a:lnTo>
                <a:lnTo>
                  <a:pt x="658" y="2228"/>
                </a:lnTo>
                <a:lnTo>
                  <a:pt x="652" y="2234"/>
                </a:lnTo>
                <a:lnTo>
                  <a:pt x="646" y="2234"/>
                </a:lnTo>
                <a:lnTo>
                  <a:pt x="640" y="2234"/>
                </a:lnTo>
                <a:lnTo>
                  <a:pt x="632" y="2228"/>
                </a:lnTo>
                <a:lnTo>
                  <a:pt x="626" y="2228"/>
                </a:lnTo>
                <a:lnTo>
                  <a:pt x="620" y="2234"/>
                </a:lnTo>
                <a:lnTo>
                  <a:pt x="614" y="2240"/>
                </a:lnTo>
                <a:lnTo>
                  <a:pt x="608" y="2240"/>
                </a:lnTo>
                <a:lnTo>
                  <a:pt x="602" y="2240"/>
                </a:lnTo>
                <a:lnTo>
                  <a:pt x="596" y="2246"/>
                </a:lnTo>
                <a:lnTo>
                  <a:pt x="590" y="2240"/>
                </a:lnTo>
                <a:lnTo>
                  <a:pt x="590" y="2246"/>
                </a:lnTo>
                <a:lnTo>
                  <a:pt x="590" y="2252"/>
                </a:lnTo>
                <a:lnTo>
                  <a:pt x="584" y="2252"/>
                </a:lnTo>
                <a:lnTo>
                  <a:pt x="584" y="2258"/>
                </a:lnTo>
                <a:lnTo>
                  <a:pt x="570" y="2258"/>
                </a:lnTo>
                <a:lnTo>
                  <a:pt x="570" y="2264"/>
                </a:lnTo>
                <a:lnTo>
                  <a:pt x="564" y="2264"/>
                </a:lnTo>
                <a:lnTo>
                  <a:pt x="558" y="2264"/>
                </a:lnTo>
                <a:lnTo>
                  <a:pt x="552" y="2264"/>
                </a:lnTo>
                <a:lnTo>
                  <a:pt x="546" y="2258"/>
                </a:lnTo>
                <a:lnTo>
                  <a:pt x="546" y="2252"/>
                </a:lnTo>
                <a:lnTo>
                  <a:pt x="540" y="2246"/>
                </a:lnTo>
                <a:lnTo>
                  <a:pt x="534" y="2240"/>
                </a:lnTo>
                <a:lnTo>
                  <a:pt x="528" y="2240"/>
                </a:lnTo>
                <a:lnTo>
                  <a:pt x="522" y="2246"/>
                </a:lnTo>
                <a:lnTo>
                  <a:pt x="516" y="2240"/>
                </a:lnTo>
                <a:lnTo>
                  <a:pt x="508" y="2240"/>
                </a:lnTo>
                <a:lnTo>
                  <a:pt x="496" y="2246"/>
                </a:lnTo>
                <a:lnTo>
                  <a:pt x="490" y="2252"/>
                </a:lnTo>
                <a:lnTo>
                  <a:pt x="490" y="2258"/>
                </a:lnTo>
                <a:lnTo>
                  <a:pt x="496" y="2264"/>
                </a:lnTo>
                <a:lnTo>
                  <a:pt x="502" y="2270"/>
                </a:lnTo>
                <a:lnTo>
                  <a:pt x="508" y="2270"/>
                </a:lnTo>
                <a:lnTo>
                  <a:pt x="522" y="2270"/>
                </a:lnTo>
                <a:lnTo>
                  <a:pt x="534" y="2278"/>
                </a:lnTo>
                <a:lnTo>
                  <a:pt x="546" y="2278"/>
                </a:lnTo>
                <a:lnTo>
                  <a:pt x="552" y="2278"/>
                </a:lnTo>
                <a:lnTo>
                  <a:pt x="558" y="2278"/>
                </a:lnTo>
                <a:lnTo>
                  <a:pt x="564" y="2284"/>
                </a:lnTo>
                <a:lnTo>
                  <a:pt x="570" y="2284"/>
                </a:lnTo>
                <a:lnTo>
                  <a:pt x="578" y="2284"/>
                </a:lnTo>
                <a:lnTo>
                  <a:pt x="578" y="2290"/>
                </a:lnTo>
                <a:lnTo>
                  <a:pt x="584" y="2290"/>
                </a:lnTo>
                <a:lnTo>
                  <a:pt x="584" y="2296"/>
                </a:lnTo>
                <a:lnTo>
                  <a:pt x="584" y="2302"/>
                </a:lnTo>
                <a:lnTo>
                  <a:pt x="578" y="2308"/>
                </a:lnTo>
                <a:lnTo>
                  <a:pt x="570" y="2308"/>
                </a:lnTo>
                <a:lnTo>
                  <a:pt x="558" y="2314"/>
                </a:lnTo>
                <a:lnTo>
                  <a:pt x="546" y="2314"/>
                </a:lnTo>
                <a:lnTo>
                  <a:pt x="534" y="2320"/>
                </a:lnTo>
                <a:lnTo>
                  <a:pt x="528" y="2320"/>
                </a:lnTo>
                <a:lnTo>
                  <a:pt x="522" y="2320"/>
                </a:lnTo>
                <a:lnTo>
                  <a:pt x="516" y="2320"/>
                </a:lnTo>
                <a:lnTo>
                  <a:pt x="508" y="2320"/>
                </a:lnTo>
                <a:lnTo>
                  <a:pt x="496" y="2314"/>
                </a:lnTo>
                <a:lnTo>
                  <a:pt x="490" y="2314"/>
                </a:lnTo>
                <a:lnTo>
                  <a:pt x="484" y="2308"/>
                </a:lnTo>
                <a:lnTo>
                  <a:pt x="472" y="2308"/>
                </a:lnTo>
                <a:lnTo>
                  <a:pt x="466" y="2308"/>
                </a:lnTo>
                <a:lnTo>
                  <a:pt x="460" y="2308"/>
                </a:lnTo>
                <a:lnTo>
                  <a:pt x="454" y="2314"/>
                </a:lnTo>
                <a:lnTo>
                  <a:pt x="446" y="2308"/>
                </a:lnTo>
                <a:lnTo>
                  <a:pt x="440" y="2308"/>
                </a:lnTo>
                <a:lnTo>
                  <a:pt x="428" y="2308"/>
                </a:lnTo>
                <a:lnTo>
                  <a:pt x="416" y="2308"/>
                </a:lnTo>
                <a:lnTo>
                  <a:pt x="410" y="2308"/>
                </a:lnTo>
                <a:lnTo>
                  <a:pt x="410" y="2302"/>
                </a:lnTo>
                <a:lnTo>
                  <a:pt x="404" y="2302"/>
                </a:lnTo>
                <a:lnTo>
                  <a:pt x="404" y="2296"/>
                </a:lnTo>
                <a:lnTo>
                  <a:pt x="404" y="2278"/>
                </a:lnTo>
                <a:lnTo>
                  <a:pt x="398" y="2278"/>
                </a:lnTo>
                <a:lnTo>
                  <a:pt x="392" y="2278"/>
                </a:lnTo>
                <a:lnTo>
                  <a:pt x="384" y="2278"/>
                </a:lnTo>
                <a:lnTo>
                  <a:pt x="378" y="2278"/>
                </a:lnTo>
                <a:lnTo>
                  <a:pt x="372" y="2278"/>
                </a:lnTo>
                <a:lnTo>
                  <a:pt x="378" y="2284"/>
                </a:lnTo>
                <a:lnTo>
                  <a:pt x="378" y="2290"/>
                </a:lnTo>
                <a:lnTo>
                  <a:pt x="372" y="2290"/>
                </a:lnTo>
                <a:lnTo>
                  <a:pt x="366" y="2290"/>
                </a:lnTo>
                <a:lnTo>
                  <a:pt x="360" y="2290"/>
                </a:lnTo>
                <a:lnTo>
                  <a:pt x="354" y="2284"/>
                </a:lnTo>
                <a:lnTo>
                  <a:pt x="348" y="2284"/>
                </a:lnTo>
                <a:lnTo>
                  <a:pt x="342" y="2284"/>
                </a:lnTo>
                <a:lnTo>
                  <a:pt x="342" y="2278"/>
                </a:lnTo>
                <a:lnTo>
                  <a:pt x="336" y="2270"/>
                </a:lnTo>
                <a:lnTo>
                  <a:pt x="342" y="2270"/>
                </a:lnTo>
                <a:lnTo>
                  <a:pt x="348" y="2270"/>
                </a:lnTo>
                <a:lnTo>
                  <a:pt x="354" y="2270"/>
                </a:lnTo>
                <a:lnTo>
                  <a:pt x="360" y="2264"/>
                </a:lnTo>
                <a:lnTo>
                  <a:pt x="366" y="2264"/>
                </a:lnTo>
                <a:lnTo>
                  <a:pt x="366" y="2258"/>
                </a:lnTo>
                <a:lnTo>
                  <a:pt x="372" y="2258"/>
                </a:lnTo>
                <a:lnTo>
                  <a:pt x="378" y="2264"/>
                </a:lnTo>
                <a:lnTo>
                  <a:pt x="384" y="2264"/>
                </a:lnTo>
                <a:lnTo>
                  <a:pt x="384" y="2258"/>
                </a:lnTo>
                <a:lnTo>
                  <a:pt x="392" y="2258"/>
                </a:lnTo>
                <a:lnTo>
                  <a:pt x="392" y="2252"/>
                </a:lnTo>
                <a:lnTo>
                  <a:pt x="398" y="2252"/>
                </a:lnTo>
                <a:lnTo>
                  <a:pt x="398" y="2246"/>
                </a:lnTo>
                <a:lnTo>
                  <a:pt x="398" y="2240"/>
                </a:lnTo>
                <a:lnTo>
                  <a:pt x="398" y="2234"/>
                </a:lnTo>
                <a:lnTo>
                  <a:pt x="404" y="2234"/>
                </a:lnTo>
                <a:lnTo>
                  <a:pt x="404" y="2240"/>
                </a:lnTo>
                <a:lnTo>
                  <a:pt x="410" y="2246"/>
                </a:lnTo>
                <a:lnTo>
                  <a:pt x="410" y="2252"/>
                </a:lnTo>
                <a:lnTo>
                  <a:pt x="410" y="2258"/>
                </a:lnTo>
                <a:lnTo>
                  <a:pt x="404" y="2258"/>
                </a:lnTo>
                <a:lnTo>
                  <a:pt x="404" y="2264"/>
                </a:lnTo>
                <a:lnTo>
                  <a:pt x="410" y="2270"/>
                </a:lnTo>
                <a:lnTo>
                  <a:pt x="410" y="2278"/>
                </a:lnTo>
                <a:lnTo>
                  <a:pt x="416" y="2278"/>
                </a:lnTo>
                <a:lnTo>
                  <a:pt x="422" y="2278"/>
                </a:lnTo>
                <a:lnTo>
                  <a:pt x="428" y="2278"/>
                </a:lnTo>
                <a:lnTo>
                  <a:pt x="434" y="2270"/>
                </a:lnTo>
                <a:lnTo>
                  <a:pt x="428" y="2270"/>
                </a:lnTo>
                <a:lnTo>
                  <a:pt x="428" y="2264"/>
                </a:lnTo>
                <a:lnTo>
                  <a:pt x="422" y="2264"/>
                </a:lnTo>
                <a:lnTo>
                  <a:pt x="422" y="2258"/>
                </a:lnTo>
                <a:lnTo>
                  <a:pt x="422" y="2252"/>
                </a:lnTo>
                <a:lnTo>
                  <a:pt x="428" y="2252"/>
                </a:lnTo>
                <a:lnTo>
                  <a:pt x="434" y="2252"/>
                </a:lnTo>
                <a:lnTo>
                  <a:pt x="440" y="2252"/>
                </a:lnTo>
                <a:lnTo>
                  <a:pt x="440" y="2264"/>
                </a:lnTo>
                <a:lnTo>
                  <a:pt x="446" y="2264"/>
                </a:lnTo>
                <a:lnTo>
                  <a:pt x="454" y="2264"/>
                </a:lnTo>
                <a:lnTo>
                  <a:pt x="454" y="2258"/>
                </a:lnTo>
                <a:lnTo>
                  <a:pt x="460" y="2258"/>
                </a:lnTo>
                <a:lnTo>
                  <a:pt x="466" y="2246"/>
                </a:lnTo>
                <a:lnTo>
                  <a:pt x="472" y="2240"/>
                </a:lnTo>
                <a:lnTo>
                  <a:pt x="478" y="2234"/>
                </a:lnTo>
                <a:lnTo>
                  <a:pt x="478" y="2228"/>
                </a:lnTo>
                <a:lnTo>
                  <a:pt x="472" y="2228"/>
                </a:lnTo>
                <a:lnTo>
                  <a:pt x="466" y="2222"/>
                </a:lnTo>
                <a:lnTo>
                  <a:pt x="466" y="2216"/>
                </a:lnTo>
                <a:lnTo>
                  <a:pt x="466" y="2210"/>
                </a:lnTo>
                <a:lnTo>
                  <a:pt x="466" y="2202"/>
                </a:lnTo>
                <a:lnTo>
                  <a:pt x="466" y="2196"/>
                </a:lnTo>
                <a:lnTo>
                  <a:pt x="460" y="2202"/>
                </a:lnTo>
                <a:lnTo>
                  <a:pt x="454" y="2210"/>
                </a:lnTo>
                <a:lnTo>
                  <a:pt x="446" y="2210"/>
                </a:lnTo>
                <a:lnTo>
                  <a:pt x="446" y="2216"/>
                </a:lnTo>
                <a:lnTo>
                  <a:pt x="440" y="2216"/>
                </a:lnTo>
                <a:lnTo>
                  <a:pt x="434" y="2210"/>
                </a:lnTo>
                <a:lnTo>
                  <a:pt x="428" y="2202"/>
                </a:lnTo>
                <a:lnTo>
                  <a:pt x="416" y="2202"/>
                </a:lnTo>
                <a:lnTo>
                  <a:pt x="404" y="2202"/>
                </a:lnTo>
                <a:lnTo>
                  <a:pt x="398" y="2202"/>
                </a:lnTo>
                <a:lnTo>
                  <a:pt x="384" y="2210"/>
                </a:lnTo>
                <a:lnTo>
                  <a:pt x="378" y="2216"/>
                </a:lnTo>
                <a:lnTo>
                  <a:pt x="372" y="2216"/>
                </a:lnTo>
                <a:lnTo>
                  <a:pt x="366" y="2216"/>
                </a:lnTo>
                <a:lnTo>
                  <a:pt x="354" y="2216"/>
                </a:lnTo>
                <a:lnTo>
                  <a:pt x="348" y="2216"/>
                </a:lnTo>
                <a:lnTo>
                  <a:pt x="336" y="2222"/>
                </a:lnTo>
                <a:lnTo>
                  <a:pt x="330" y="2216"/>
                </a:lnTo>
                <a:lnTo>
                  <a:pt x="322" y="2216"/>
                </a:lnTo>
                <a:lnTo>
                  <a:pt x="322" y="2222"/>
                </a:lnTo>
                <a:lnTo>
                  <a:pt x="316" y="2222"/>
                </a:lnTo>
                <a:lnTo>
                  <a:pt x="316" y="2228"/>
                </a:lnTo>
                <a:lnTo>
                  <a:pt x="316" y="2234"/>
                </a:lnTo>
                <a:lnTo>
                  <a:pt x="310" y="2234"/>
                </a:lnTo>
                <a:lnTo>
                  <a:pt x="304" y="2234"/>
                </a:lnTo>
                <a:lnTo>
                  <a:pt x="304" y="2240"/>
                </a:lnTo>
                <a:lnTo>
                  <a:pt x="310" y="2252"/>
                </a:lnTo>
                <a:lnTo>
                  <a:pt x="310" y="2258"/>
                </a:lnTo>
                <a:lnTo>
                  <a:pt x="310" y="2264"/>
                </a:lnTo>
                <a:lnTo>
                  <a:pt x="304" y="2264"/>
                </a:lnTo>
                <a:lnTo>
                  <a:pt x="298" y="2270"/>
                </a:lnTo>
                <a:lnTo>
                  <a:pt x="292" y="2270"/>
                </a:lnTo>
                <a:lnTo>
                  <a:pt x="286" y="2270"/>
                </a:lnTo>
                <a:lnTo>
                  <a:pt x="280" y="2270"/>
                </a:lnTo>
                <a:lnTo>
                  <a:pt x="274" y="2264"/>
                </a:lnTo>
                <a:lnTo>
                  <a:pt x="280" y="2264"/>
                </a:lnTo>
                <a:lnTo>
                  <a:pt x="280" y="2258"/>
                </a:lnTo>
                <a:lnTo>
                  <a:pt x="268" y="2258"/>
                </a:lnTo>
                <a:lnTo>
                  <a:pt x="260" y="2258"/>
                </a:lnTo>
                <a:lnTo>
                  <a:pt x="254" y="2264"/>
                </a:lnTo>
                <a:lnTo>
                  <a:pt x="248" y="2264"/>
                </a:lnTo>
                <a:lnTo>
                  <a:pt x="248" y="2258"/>
                </a:lnTo>
                <a:lnTo>
                  <a:pt x="248" y="2252"/>
                </a:lnTo>
                <a:lnTo>
                  <a:pt x="242" y="2246"/>
                </a:lnTo>
                <a:lnTo>
                  <a:pt x="242" y="2234"/>
                </a:lnTo>
                <a:lnTo>
                  <a:pt x="236" y="2228"/>
                </a:lnTo>
                <a:lnTo>
                  <a:pt x="224" y="2234"/>
                </a:lnTo>
                <a:lnTo>
                  <a:pt x="218" y="2234"/>
                </a:lnTo>
                <a:lnTo>
                  <a:pt x="212" y="2228"/>
                </a:lnTo>
                <a:lnTo>
                  <a:pt x="212" y="2216"/>
                </a:lnTo>
                <a:lnTo>
                  <a:pt x="206" y="2216"/>
                </a:lnTo>
                <a:lnTo>
                  <a:pt x="192" y="2216"/>
                </a:lnTo>
                <a:lnTo>
                  <a:pt x="186" y="2216"/>
                </a:lnTo>
                <a:lnTo>
                  <a:pt x="180" y="2216"/>
                </a:lnTo>
                <a:lnTo>
                  <a:pt x="174" y="2222"/>
                </a:lnTo>
                <a:lnTo>
                  <a:pt x="168" y="2222"/>
                </a:lnTo>
                <a:lnTo>
                  <a:pt x="162" y="2228"/>
                </a:lnTo>
                <a:lnTo>
                  <a:pt x="162" y="2234"/>
                </a:lnTo>
                <a:lnTo>
                  <a:pt x="168" y="2240"/>
                </a:lnTo>
                <a:lnTo>
                  <a:pt x="174" y="2240"/>
                </a:lnTo>
                <a:lnTo>
                  <a:pt x="180" y="2240"/>
                </a:lnTo>
                <a:lnTo>
                  <a:pt x="186" y="2240"/>
                </a:lnTo>
                <a:lnTo>
                  <a:pt x="198" y="2240"/>
                </a:lnTo>
                <a:lnTo>
                  <a:pt x="212" y="2246"/>
                </a:lnTo>
                <a:lnTo>
                  <a:pt x="218" y="2252"/>
                </a:lnTo>
                <a:lnTo>
                  <a:pt x="224" y="2252"/>
                </a:lnTo>
                <a:lnTo>
                  <a:pt x="230" y="2252"/>
                </a:lnTo>
                <a:lnTo>
                  <a:pt x="236" y="2252"/>
                </a:lnTo>
                <a:lnTo>
                  <a:pt x="236" y="2258"/>
                </a:lnTo>
                <a:lnTo>
                  <a:pt x="236" y="2270"/>
                </a:lnTo>
                <a:lnTo>
                  <a:pt x="236" y="2278"/>
                </a:lnTo>
                <a:lnTo>
                  <a:pt x="236" y="2284"/>
                </a:lnTo>
                <a:lnTo>
                  <a:pt x="230" y="2284"/>
                </a:lnTo>
                <a:lnTo>
                  <a:pt x="224" y="2290"/>
                </a:lnTo>
                <a:lnTo>
                  <a:pt x="218" y="2290"/>
                </a:lnTo>
                <a:lnTo>
                  <a:pt x="212" y="2290"/>
                </a:lnTo>
                <a:lnTo>
                  <a:pt x="206" y="2290"/>
                </a:lnTo>
                <a:lnTo>
                  <a:pt x="198" y="2290"/>
                </a:lnTo>
                <a:lnTo>
                  <a:pt x="206" y="2296"/>
                </a:lnTo>
                <a:lnTo>
                  <a:pt x="212" y="2296"/>
                </a:lnTo>
                <a:lnTo>
                  <a:pt x="218" y="2296"/>
                </a:lnTo>
                <a:lnTo>
                  <a:pt x="224" y="2296"/>
                </a:lnTo>
                <a:lnTo>
                  <a:pt x="236" y="2296"/>
                </a:lnTo>
                <a:lnTo>
                  <a:pt x="242" y="2296"/>
                </a:lnTo>
                <a:lnTo>
                  <a:pt x="260" y="2290"/>
                </a:lnTo>
                <a:lnTo>
                  <a:pt x="274" y="2290"/>
                </a:lnTo>
                <a:lnTo>
                  <a:pt x="280" y="2290"/>
                </a:lnTo>
                <a:lnTo>
                  <a:pt x="286" y="2290"/>
                </a:lnTo>
                <a:lnTo>
                  <a:pt x="292" y="2296"/>
                </a:lnTo>
                <a:lnTo>
                  <a:pt x="298" y="2302"/>
                </a:lnTo>
                <a:lnTo>
                  <a:pt x="304" y="2296"/>
                </a:lnTo>
                <a:lnTo>
                  <a:pt x="310" y="2296"/>
                </a:lnTo>
                <a:lnTo>
                  <a:pt x="322" y="2296"/>
                </a:lnTo>
                <a:lnTo>
                  <a:pt x="336" y="2296"/>
                </a:lnTo>
                <a:lnTo>
                  <a:pt x="348" y="2302"/>
                </a:lnTo>
                <a:lnTo>
                  <a:pt x="366" y="2308"/>
                </a:lnTo>
                <a:lnTo>
                  <a:pt x="378" y="2308"/>
                </a:lnTo>
                <a:lnTo>
                  <a:pt x="392" y="2308"/>
                </a:lnTo>
                <a:lnTo>
                  <a:pt x="392" y="2314"/>
                </a:lnTo>
                <a:lnTo>
                  <a:pt x="398" y="2314"/>
                </a:lnTo>
                <a:lnTo>
                  <a:pt x="404" y="2314"/>
                </a:lnTo>
                <a:lnTo>
                  <a:pt x="410" y="2314"/>
                </a:lnTo>
                <a:lnTo>
                  <a:pt x="416" y="2320"/>
                </a:lnTo>
                <a:lnTo>
                  <a:pt x="422" y="2320"/>
                </a:lnTo>
                <a:lnTo>
                  <a:pt x="422" y="2326"/>
                </a:lnTo>
                <a:lnTo>
                  <a:pt x="410" y="2326"/>
                </a:lnTo>
                <a:lnTo>
                  <a:pt x="410" y="2332"/>
                </a:lnTo>
                <a:lnTo>
                  <a:pt x="398" y="2340"/>
                </a:lnTo>
                <a:lnTo>
                  <a:pt x="384" y="2346"/>
                </a:lnTo>
                <a:lnTo>
                  <a:pt x="378" y="2352"/>
                </a:lnTo>
                <a:lnTo>
                  <a:pt x="372" y="2352"/>
                </a:lnTo>
                <a:lnTo>
                  <a:pt x="366" y="2352"/>
                </a:lnTo>
                <a:lnTo>
                  <a:pt x="360" y="2352"/>
                </a:lnTo>
                <a:lnTo>
                  <a:pt x="354" y="2352"/>
                </a:lnTo>
                <a:lnTo>
                  <a:pt x="354" y="2346"/>
                </a:lnTo>
                <a:lnTo>
                  <a:pt x="348" y="2352"/>
                </a:lnTo>
                <a:lnTo>
                  <a:pt x="348" y="2358"/>
                </a:lnTo>
                <a:lnTo>
                  <a:pt x="342" y="2358"/>
                </a:lnTo>
                <a:lnTo>
                  <a:pt x="348" y="2364"/>
                </a:lnTo>
                <a:lnTo>
                  <a:pt x="348" y="2370"/>
                </a:lnTo>
                <a:lnTo>
                  <a:pt x="348" y="2376"/>
                </a:lnTo>
                <a:lnTo>
                  <a:pt x="336" y="2376"/>
                </a:lnTo>
                <a:lnTo>
                  <a:pt x="330" y="2370"/>
                </a:lnTo>
                <a:lnTo>
                  <a:pt x="330" y="2376"/>
                </a:lnTo>
                <a:lnTo>
                  <a:pt x="322" y="2376"/>
                </a:lnTo>
                <a:lnTo>
                  <a:pt x="316" y="2376"/>
                </a:lnTo>
                <a:lnTo>
                  <a:pt x="310" y="2376"/>
                </a:lnTo>
                <a:lnTo>
                  <a:pt x="304" y="2376"/>
                </a:lnTo>
                <a:lnTo>
                  <a:pt x="298" y="2376"/>
                </a:lnTo>
                <a:lnTo>
                  <a:pt x="292" y="2376"/>
                </a:lnTo>
                <a:lnTo>
                  <a:pt x="286" y="2376"/>
                </a:lnTo>
                <a:lnTo>
                  <a:pt x="280" y="2376"/>
                </a:lnTo>
                <a:lnTo>
                  <a:pt x="274" y="2376"/>
                </a:lnTo>
                <a:lnTo>
                  <a:pt x="268" y="2376"/>
                </a:lnTo>
                <a:lnTo>
                  <a:pt x="248" y="2376"/>
                </a:lnTo>
                <a:lnTo>
                  <a:pt x="242" y="2376"/>
                </a:lnTo>
                <a:lnTo>
                  <a:pt x="236" y="2376"/>
                </a:lnTo>
                <a:lnTo>
                  <a:pt x="230" y="2370"/>
                </a:lnTo>
                <a:lnTo>
                  <a:pt x="230" y="2364"/>
                </a:lnTo>
                <a:lnTo>
                  <a:pt x="230" y="2358"/>
                </a:lnTo>
                <a:lnTo>
                  <a:pt x="236" y="2358"/>
                </a:lnTo>
                <a:lnTo>
                  <a:pt x="236" y="2352"/>
                </a:lnTo>
                <a:lnTo>
                  <a:pt x="242" y="2352"/>
                </a:lnTo>
                <a:lnTo>
                  <a:pt x="248" y="2352"/>
                </a:lnTo>
                <a:lnTo>
                  <a:pt x="254" y="2352"/>
                </a:lnTo>
                <a:lnTo>
                  <a:pt x="254" y="2346"/>
                </a:lnTo>
                <a:lnTo>
                  <a:pt x="254" y="2340"/>
                </a:lnTo>
                <a:lnTo>
                  <a:pt x="248" y="2340"/>
                </a:lnTo>
                <a:lnTo>
                  <a:pt x="242" y="2340"/>
                </a:lnTo>
                <a:lnTo>
                  <a:pt x="236" y="2340"/>
                </a:lnTo>
                <a:lnTo>
                  <a:pt x="224" y="2340"/>
                </a:lnTo>
                <a:lnTo>
                  <a:pt x="218" y="2346"/>
                </a:lnTo>
                <a:lnTo>
                  <a:pt x="212" y="2346"/>
                </a:lnTo>
                <a:lnTo>
                  <a:pt x="206" y="2346"/>
                </a:lnTo>
                <a:lnTo>
                  <a:pt x="198" y="2340"/>
                </a:lnTo>
                <a:lnTo>
                  <a:pt x="192" y="2340"/>
                </a:lnTo>
                <a:lnTo>
                  <a:pt x="186" y="2332"/>
                </a:lnTo>
                <a:lnTo>
                  <a:pt x="180" y="2332"/>
                </a:lnTo>
                <a:lnTo>
                  <a:pt x="174" y="2332"/>
                </a:lnTo>
                <a:lnTo>
                  <a:pt x="168" y="2332"/>
                </a:lnTo>
                <a:lnTo>
                  <a:pt x="162" y="2326"/>
                </a:lnTo>
                <a:lnTo>
                  <a:pt x="156" y="2326"/>
                </a:lnTo>
                <a:lnTo>
                  <a:pt x="144" y="2320"/>
                </a:lnTo>
                <a:lnTo>
                  <a:pt x="144" y="2326"/>
                </a:lnTo>
                <a:lnTo>
                  <a:pt x="136" y="2326"/>
                </a:lnTo>
                <a:lnTo>
                  <a:pt x="130" y="2326"/>
                </a:lnTo>
                <a:lnTo>
                  <a:pt x="124" y="2326"/>
                </a:lnTo>
                <a:lnTo>
                  <a:pt x="118" y="2326"/>
                </a:lnTo>
                <a:lnTo>
                  <a:pt x="118" y="2320"/>
                </a:lnTo>
                <a:lnTo>
                  <a:pt x="112" y="2320"/>
                </a:lnTo>
                <a:lnTo>
                  <a:pt x="112" y="2314"/>
                </a:lnTo>
                <a:lnTo>
                  <a:pt x="106" y="2308"/>
                </a:lnTo>
                <a:lnTo>
                  <a:pt x="106" y="2314"/>
                </a:lnTo>
                <a:lnTo>
                  <a:pt x="106" y="2320"/>
                </a:lnTo>
                <a:lnTo>
                  <a:pt x="106" y="2326"/>
                </a:lnTo>
                <a:lnTo>
                  <a:pt x="112" y="2326"/>
                </a:lnTo>
                <a:lnTo>
                  <a:pt x="112" y="2332"/>
                </a:lnTo>
                <a:lnTo>
                  <a:pt x="118" y="2340"/>
                </a:lnTo>
                <a:lnTo>
                  <a:pt x="124" y="2340"/>
                </a:lnTo>
                <a:lnTo>
                  <a:pt x="130" y="2340"/>
                </a:lnTo>
                <a:lnTo>
                  <a:pt x="130" y="2346"/>
                </a:lnTo>
                <a:lnTo>
                  <a:pt x="130" y="2352"/>
                </a:lnTo>
                <a:lnTo>
                  <a:pt x="124" y="2358"/>
                </a:lnTo>
                <a:lnTo>
                  <a:pt x="118" y="2364"/>
                </a:lnTo>
                <a:lnTo>
                  <a:pt x="118" y="2370"/>
                </a:lnTo>
                <a:lnTo>
                  <a:pt x="124" y="2370"/>
                </a:lnTo>
                <a:lnTo>
                  <a:pt x="130" y="2370"/>
                </a:lnTo>
                <a:lnTo>
                  <a:pt x="136" y="2370"/>
                </a:lnTo>
                <a:lnTo>
                  <a:pt x="136" y="2376"/>
                </a:lnTo>
                <a:lnTo>
                  <a:pt x="144" y="2376"/>
                </a:lnTo>
                <a:lnTo>
                  <a:pt x="150" y="2376"/>
                </a:lnTo>
                <a:lnTo>
                  <a:pt x="156" y="2382"/>
                </a:lnTo>
                <a:lnTo>
                  <a:pt x="162" y="2376"/>
                </a:lnTo>
                <a:lnTo>
                  <a:pt x="168" y="2376"/>
                </a:lnTo>
                <a:lnTo>
                  <a:pt x="174" y="2376"/>
                </a:lnTo>
                <a:lnTo>
                  <a:pt x="180" y="2376"/>
                </a:lnTo>
                <a:lnTo>
                  <a:pt x="186" y="2376"/>
                </a:lnTo>
                <a:lnTo>
                  <a:pt x="192" y="2376"/>
                </a:lnTo>
                <a:lnTo>
                  <a:pt x="198" y="2376"/>
                </a:lnTo>
                <a:lnTo>
                  <a:pt x="206" y="2376"/>
                </a:lnTo>
                <a:lnTo>
                  <a:pt x="212" y="2376"/>
                </a:lnTo>
                <a:lnTo>
                  <a:pt x="218" y="2376"/>
                </a:lnTo>
                <a:lnTo>
                  <a:pt x="224" y="2382"/>
                </a:lnTo>
                <a:lnTo>
                  <a:pt x="230" y="2382"/>
                </a:lnTo>
                <a:lnTo>
                  <a:pt x="236" y="2388"/>
                </a:lnTo>
                <a:lnTo>
                  <a:pt x="236" y="2394"/>
                </a:lnTo>
                <a:lnTo>
                  <a:pt x="242" y="2388"/>
                </a:lnTo>
                <a:lnTo>
                  <a:pt x="254" y="2394"/>
                </a:lnTo>
                <a:lnTo>
                  <a:pt x="260" y="2394"/>
                </a:lnTo>
                <a:lnTo>
                  <a:pt x="268" y="2388"/>
                </a:lnTo>
                <a:lnTo>
                  <a:pt x="274" y="2388"/>
                </a:lnTo>
                <a:lnTo>
                  <a:pt x="280" y="2382"/>
                </a:lnTo>
                <a:lnTo>
                  <a:pt x="286" y="2382"/>
                </a:lnTo>
                <a:lnTo>
                  <a:pt x="292" y="2382"/>
                </a:lnTo>
                <a:lnTo>
                  <a:pt x="292" y="2388"/>
                </a:lnTo>
                <a:lnTo>
                  <a:pt x="298" y="2394"/>
                </a:lnTo>
                <a:lnTo>
                  <a:pt x="304" y="2394"/>
                </a:lnTo>
                <a:lnTo>
                  <a:pt x="310" y="2394"/>
                </a:lnTo>
                <a:lnTo>
                  <a:pt x="322" y="2394"/>
                </a:lnTo>
                <a:lnTo>
                  <a:pt x="342" y="2394"/>
                </a:lnTo>
                <a:lnTo>
                  <a:pt x="354" y="2394"/>
                </a:lnTo>
                <a:lnTo>
                  <a:pt x="360" y="2388"/>
                </a:lnTo>
                <a:lnTo>
                  <a:pt x="372" y="2388"/>
                </a:lnTo>
                <a:lnTo>
                  <a:pt x="378" y="2388"/>
                </a:lnTo>
                <a:lnTo>
                  <a:pt x="384" y="2394"/>
                </a:lnTo>
                <a:lnTo>
                  <a:pt x="384" y="2400"/>
                </a:lnTo>
                <a:lnTo>
                  <a:pt x="392" y="2408"/>
                </a:lnTo>
                <a:lnTo>
                  <a:pt x="398" y="2408"/>
                </a:lnTo>
                <a:lnTo>
                  <a:pt x="404" y="2408"/>
                </a:lnTo>
                <a:lnTo>
                  <a:pt x="416" y="2408"/>
                </a:lnTo>
                <a:lnTo>
                  <a:pt x="422" y="2408"/>
                </a:lnTo>
                <a:lnTo>
                  <a:pt x="428" y="2408"/>
                </a:lnTo>
                <a:lnTo>
                  <a:pt x="434" y="2414"/>
                </a:lnTo>
                <a:lnTo>
                  <a:pt x="440" y="2408"/>
                </a:lnTo>
                <a:lnTo>
                  <a:pt x="440" y="2400"/>
                </a:lnTo>
                <a:lnTo>
                  <a:pt x="434" y="2394"/>
                </a:lnTo>
                <a:lnTo>
                  <a:pt x="440" y="2394"/>
                </a:lnTo>
                <a:lnTo>
                  <a:pt x="440" y="2388"/>
                </a:lnTo>
                <a:lnTo>
                  <a:pt x="440" y="2382"/>
                </a:lnTo>
                <a:lnTo>
                  <a:pt x="434" y="2376"/>
                </a:lnTo>
                <a:lnTo>
                  <a:pt x="428" y="2370"/>
                </a:lnTo>
                <a:lnTo>
                  <a:pt x="422" y="2370"/>
                </a:lnTo>
                <a:lnTo>
                  <a:pt x="416" y="2370"/>
                </a:lnTo>
                <a:lnTo>
                  <a:pt x="410" y="2370"/>
                </a:lnTo>
                <a:lnTo>
                  <a:pt x="410" y="2364"/>
                </a:lnTo>
                <a:lnTo>
                  <a:pt x="410" y="2358"/>
                </a:lnTo>
                <a:lnTo>
                  <a:pt x="416" y="2358"/>
                </a:lnTo>
                <a:lnTo>
                  <a:pt x="422" y="2352"/>
                </a:lnTo>
                <a:lnTo>
                  <a:pt x="434" y="2358"/>
                </a:lnTo>
                <a:lnTo>
                  <a:pt x="440" y="2358"/>
                </a:lnTo>
                <a:lnTo>
                  <a:pt x="440" y="2364"/>
                </a:lnTo>
                <a:lnTo>
                  <a:pt x="446" y="2364"/>
                </a:lnTo>
                <a:lnTo>
                  <a:pt x="446" y="2352"/>
                </a:lnTo>
                <a:lnTo>
                  <a:pt x="454" y="2346"/>
                </a:lnTo>
                <a:lnTo>
                  <a:pt x="460" y="2340"/>
                </a:lnTo>
                <a:lnTo>
                  <a:pt x="466" y="2332"/>
                </a:lnTo>
                <a:lnTo>
                  <a:pt x="472" y="2332"/>
                </a:lnTo>
                <a:lnTo>
                  <a:pt x="484" y="2332"/>
                </a:lnTo>
                <a:lnTo>
                  <a:pt x="496" y="2340"/>
                </a:lnTo>
                <a:lnTo>
                  <a:pt x="516" y="2340"/>
                </a:lnTo>
                <a:lnTo>
                  <a:pt x="528" y="2340"/>
                </a:lnTo>
                <a:lnTo>
                  <a:pt x="534" y="2340"/>
                </a:lnTo>
                <a:lnTo>
                  <a:pt x="540" y="2340"/>
                </a:lnTo>
                <a:lnTo>
                  <a:pt x="546" y="2340"/>
                </a:lnTo>
                <a:lnTo>
                  <a:pt x="552" y="2332"/>
                </a:lnTo>
                <a:lnTo>
                  <a:pt x="552" y="2326"/>
                </a:lnTo>
                <a:lnTo>
                  <a:pt x="558" y="2326"/>
                </a:lnTo>
                <a:lnTo>
                  <a:pt x="564" y="2326"/>
                </a:lnTo>
                <a:lnTo>
                  <a:pt x="570" y="2326"/>
                </a:lnTo>
                <a:lnTo>
                  <a:pt x="578" y="2320"/>
                </a:lnTo>
                <a:lnTo>
                  <a:pt x="584" y="2314"/>
                </a:lnTo>
                <a:lnTo>
                  <a:pt x="590" y="2314"/>
                </a:lnTo>
                <a:lnTo>
                  <a:pt x="590" y="2320"/>
                </a:lnTo>
                <a:lnTo>
                  <a:pt x="584" y="2326"/>
                </a:lnTo>
                <a:lnTo>
                  <a:pt x="578" y="2326"/>
                </a:lnTo>
                <a:lnTo>
                  <a:pt x="578" y="2332"/>
                </a:lnTo>
                <a:lnTo>
                  <a:pt x="584" y="2340"/>
                </a:lnTo>
                <a:lnTo>
                  <a:pt x="590" y="2340"/>
                </a:lnTo>
                <a:lnTo>
                  <a:pt x="596" y="2340"/>
                </a:lnTo>
                <a:lnTo>
                  <a:pt x="602" y="2340"/>
                </a:lnTo>
                <a:lnTo>
                  <a:pt x="608" y="2340"/>
                </a:lnTo>
                <a:lnTo>
                  <a:pt x="620" y="2340"/>
                </a:lnTo>
                <a:lnTo>
                  <a:pt x="626" y="2340"/>
                </a:lnTo>
                <a:lnTo>
                  <a:pt x="626" y="2346"/>
                </a:lnTo>
                <a:lnTo>
                  <a:pt x="620" y="2346"/>
                </a:lnTo>
                <a:lnTo>
                  <a:pt x="608" y="2352"/>
                </a:lnTo>
                <a:lnTo>
                  <a:pt x="614" y="2352"/>
                </a:lnTo>
                <a:lnTo>
                  <a:pt x="614" y="2358"/>
                </a:lnTo>
                <a:lnTo>
                  <a:pt x="626" y="2364"/>
                </a:lnTo>
                <a:lnTo>
                  <a:pt x="632" y="2364"/>
                </a:lnTo>
                <a:lnTo>
                  <a:pt x="640" y="2364"/>
                </a:lnTo>
                <a:lnTo>
                  <a:pt x="640" y="2370"/>
                </a:lnTo>
                <a:lnTo>
                  <a:pt x="646" y="2376"/>
                </a:lnTo>
                <a:lnTo>
                  <a:pt x="652" y="2370"/>
                </a:lnTo>
                <a:lnTo>
                  <a:pt x="658" y="2370"/>
                </a:lnTo>
                <a:lnTo>
                  <a:pt x="664" y="2376"/>
                </a:lnTo>
                <a:lnTo>
                  <a:pt x="664" y="2382"/>
                </a:lnTo>
                <a:lnTo>
                  <a:pt x="664" y="2388"/>
                </a:lnTo>
                <a:lnTo>
                  <a:pt x="658" y="2394"/>
                </a:lnTo>
                <a:lnTo>
                  <a:pt x="658" y="2400"/>
                </a:lnTo>
                <a:lnTo>
                  <a:pt x="658" y="2408"/>
                </a:lnTo>
                <a:lnTo>
                  <a:pt x="664" y="2414"/>
                </a:lnTo>
                <a:lnTo>
                  <a:pt x="664" y="2420"/>
                </a:lnTo>
                <a:lnTo>
                  <a:pt x="658" y="2420"/>
                </a:lnTo>
                <a:lnTo>
                  <a:pt x="652" y="2420"/>
                </a:lnTo>
                <a:lnTo>
                  <a:pt x="652" y="2414"/>
                </a:lnTo>
                <a:lnTo>
                  <a:pt x="646" y="2414"/>
                </a:lnTo>
                <a:lnTo>
                  <a:pt x="640" y="2414"/>
                </a:lnTo>
                <a:lnTo>
                  <a:pt x="632" y="2420"/>
                </a:lnTo>
                <a:lnTo>
                  <a:pt x="626" y="2426"/>
                </a:lnTo>
                <a:lnTo>
                  <a:pt x="620" y="2432"/>
                </a:lnTo>
                <a:lnTo>
                  <a:pt x="614" y="2426"/>
                </a:lnTo>
                <a:lnTo>
                  <a:pt x="614" y="2432"/>
                </a:lnTo>
                <a:lnTo>
                  <a:pt x="608" y="2432"/>
                </a:lnTo>
                <a:lnTo>
                  <a:pt x="602" y="2426"/>
                </a:lnTo>
                <a:lnTo>
                  <a:pt x="596" y="2426"/>
                </a:lnTo>
                <a:lnTo>
                  <a:pt x="590" y="2426"/>
                </a:lnTo>
                <a:lnTo>
                  <a:pt x="584" y="2420"/>
                </a:lnTo>
                <a:lnTo>
                  <a:pt x="578" y="2420"/>
                </a:lnTo>
                <a:lnTo>
                  <a:pt x="570" y="2420"/>
                </a:lnTo>
                <a:lnTo>
                  <a:pt x="570" y="2426"/>
                </a:lnTo>
                <a:lnTo>
                  <a:pt x="558" y="2426"/>
                </a:lnTo>
                <a:lnTo>
                  <a:pt x="552" y="2426"/>
                </a:lnTo>
                <a:lnTo>
                  <a:pt x="546" y="2426"/>
                </a:lnTo>
                <a:lnTo>
                  <a:pt x="540" y="2426"/>
                </a:lnTo>
                <a:lnTo>
                  <a:pt x="534" y="2420"/>
                </a:lnTo>
                <a:lnTo>
                  <a:pt x="534" y="2414"/>
                </a:lnTo>
                <a:lnTo>
                  <a:pt x="528" y="2414"/>
                </a:lnTo>
                <a:lnTo>
                  <a:pt x="516" y="2420"/>
                </a:lnTo>
                <a:lnTo>
                  <a:pt x="502" y="2420"/>
                </a:lnTo>
                <a:lnTo>
                  <a:pt x="496" y="2420"/>
                </a:lnTo>
                <a:lnTo>
                  <a:pt x="484" y="2420"/>
                </a:lnTo>
                <a:lnTo>
                  <a:pt x="484" y="2426"/>
                </a:lnTo>
                <a:lnTo>
                  <a:pt x="478" y="2426"/>
                </a:lnTo>
                <a:lnTo>
                  <a:pt x="478" y="2432"/>
                </a:lnTo>
                <a:lnTo>
                  <a:pt x="478" y="2438"/>
                </a:lnTo>
                <a:lnTo>
                  <a:pt x="478" y="2444"/>
                </a:lnTo>
                <a:lnTo>
                  <a:pt x="472" y="2450"/>
                </a:lnTo>
                <a:lnTo>
                  <a:pt x="466" y="2450"/>
                </a:lnTo>
                <a:lnTo>
                  <a:pt x="460" y="2450"/>
                </a:lnTo>
                <a:lnTo>
                  <a:pt x="454" y="2450"/>
                </a:lnTo>
                <a:lnTo>
                  <a:pt x="446" y="2456"/>
                </a:lnTo>
                <a:lnTo>
                  <a:pt x="440" y="2462"/>
                </a:lnTo>
                <a:lnTo>
                  <a:pt x="434" y="2462"/>
                </a:lnTo>
                <a:lnTo>
                  <a:pt x="428" y="2462"/>
                </a:lnTo>
                <a:lnTo>
                  <a:pt x="428" y="2470"/>
                </a:lnTo>
                <a:lnTo>
                  <a:pt x="422" y="2470"/>
                </a:lnTo>
                <a:lnTo>
                  <a:pt x="416" y="2470"/>
                </a:lnTo>
                <a:lnTo>
                  <a:pt x="422" y="2476"/>
                </a:lnTo>
                <a:lnTo>
                  <a:pt x="428" y="2476"/>
                </a:lnTo>
                <a:lnTo>
                  <a:pt x="428" y="2482"/>
                </a:lnTo>
                <a:lnTo>
                  <a:pt x="422" y="2488"/>
                </a:lnTo>
                <a:lnTo>
                  <a:pt x="422" y="2494"/>
                </a:lnTo>
                <a:lnTo>
                  <a:pt x="416" y="2488"/>
                </a:lnTo>
                <a:lnTo>
                  <a:pt x="410" y="2482"/>
                </a:lnTo>
                <a:lnTo>
                  <a:pt x="404" y="2482"/>
                </a:lnTo>
                <a:lnTo>
                  <a:pt x="398" y="2482"/>
                </a:lnTo>
                <a:lnTo>
                  <a:pt x="392" y="2476"/>
                </a:lnTo>
                <a:lnTo>
                  <a:pt x="384" y="2476"/>
                </a:lnTo>
                <a:lnTo>
                  <a:pt x="378" y="2476"/>
                </a:lnTo>
                <a:lnTo>
                  <a:pt x="372" y="2476"/>
                </a:lnTo>
                <a:lnTo>
                  <a:pt x="366" y="2476"/>
                </a:lnTo>
                <a:lnTo>
                  <a:pt x="366" y="2482"/>
                </a:lnTo>
                <a:lnTo>
                  <a:pt x="366" y="2488"/>
                </a:lnTo>
                <a:lnTo>
                  <a:pt x="372" y="2488"/>
                </a:lnTo>
                <a:lnTo>
                  <a:pt x="372" y="2494"/>
                </a:lnTo>
                <a:lnTo>
                  <a:pt x="366" y="2494"/>
                </a:lnTo>
                <a:lnTo>
                  <a:pt x="360" y="2494"/>
                </a:lnTo>
                <a:lnTo>
                  <a:pt x="360" y="2488"/>
                </a:lnTo>
                <a:lnTo>
                  <a:pt x="354" y="2488"/>
                </a:lnTo>
                <a:lnTo>
                  <a:pt x="342" y="2488"/>
                </a:lnTo>
                <a:lnTo>
                  <a:pt x="330" y="2494"/>
                </a:lnTo>
                <a:lnTo>
                  <a:pt x="322" y="2494"/>
                </a:lnTo>
                <a:lnTo>
                  <a:pt x="316" y="2494"/>
                </a:lnTo>
                <a:lnTo>
                  <a:pt x="310" y="2500"/>
                </a:lnTo>
                <a:lnTo>
                  <a:pt x="304" y="2506"/>
                </a:lnTo>
                <a:lnTo>
                  <a:pt x="304" y="2500"/>
                </a:lnTo>
                <a:lnTo>
                  <a:pt x="304" y="2494"/>
                </a:lnTo>
                <a:lnTo>
                  <a:pt x="310" y="2494"/>
                </a:lnTo>
                <a:lnTo>
                  <a:pt x="316" y="2488"/>
                </a:lnTo>
                <a:lnTo>
                  <a:pt x="310" y="2488"/>
                </a:lnTo>
                <a:lnTo>
                  <a:pt x="304" y="2482"/>
                </a:lnTo>
                <a:lnTo>
                  <a:pt x="298" y="2482"/>
                </a:lnTo>
                <a:lnTo>
                  <a:pt x="292" y="2482"/>
                </a:lnTo>
                <a:lnTo>
                  <a:pt x="286" y="2482"/>
                </a:lnTo>
                <a:lnTo>
                  <a:pt x="280" y="2482"/>
                </a:lnTo>
                <a:lnTo>
                  <a:pt x="268" y="2482"/>
                </a:lnTo>
                <a:lnTo>
                  <a:pt x="260" y="2482"/>
                </a:lnTo>
                <a:lnTo>
                  <a:pt x="254" y="2488"/>
                </a:lnTo>
                <a:lnTo>
                  <a:pt x="248" y="2488"/>
                </a:lnTo>
                <a:lnTo>
                  <a:pt x="242" y="2488"/>
                </a:lnTo>
                <a:lnTo>
                  <a:pt x="236" y="2488"/>
                </a:lnTo>
                <a:lnTo>
                  <a:pt x="236" y="2482"/>
                </a:lnTo>
                <a:lnTo>
                  <a:pt x="230" y="2476"/>
                </a:lnTo>
                <a:lnTo>
                  <a:pt x="224" y="2470"/>
                </a:lnTo>
                <a:lnTo>
                  <a:pt x="224" y="2476"/>
                </a:lnTo>
                <a:lnTo>
                  <a:pt x="218" y="2476"/>
                </a:lnTo>
                <a:lnTo>
                  <a:pt x="218" y="2482"/>
                </a:lnTo>
                <a:lnTo>
                  <a:pt x="224" y="2488"/>
                </a:lnTo>
                <a:lnTo>
                  <a:pt x="230" y="2494"/>
                </a:lnTo>
                <a:lnTo>
                  <a:pt x="236" y="2500"/>
                </a:lnTo>
                <a:lnTo>
                  <a:pt x="242" y="2506"/>
                </a:lnTo>
                <a:lnTo>
                  <a:pt x="236" y="2506"/>
                </a:lnTo>
                <a:lnTo>
                  <a:pt x="236" y="2512"/>
                </a:lnTo>
                <a:lnTo>
                  <a:pt x="224" y="2518"/>
                </a:lnTo>
                <a:lnTo>
                  <a:pt x="218" y="2518"/>
                </a:lnTo>
                <a:lnTo>
                  <a:pt x="212" y="2524"/>
                </a:lnTo>
                <a:lnTo>
                  <a:pt x="212" y="2530"/>
                </a:lnTo>
                <a:lnTo>
                  <a:pt x="218" y="2530"/>
                </a:lnTo>
                <a:lnTo>
                  <a:pt x="224" y="2530"/>
                </a:lnTo>
                <a:lnTo>
                  <a:pt x="224" y="2538"/>
                </a:lnTo>
                <a:lnTo>
                  <a:pt x="224" y="2544"/>
                </a:lnTo>
                <a:lnTo>
                  <a:pt x="206" y="2550"/>
                </a:lnTo>
                <a:lnTo>
                  <a:pt x="198" y="2556"/>
                </a:lnTo>
                <a:lnTo>
                  <a:pt x="186" y="2556"/>
                </a:lnTo>
                <a:lnTo>
                  <a:pt x="180" y="2562"/>
                </a:lnTo>
                <a:lnTo>
                  <a:pt x="174" y="2568"/>
                </a:lnTo>
                <a:lnTo>
                  <a:pt x="168" y="2574"/>
                </a:lnTo>
                <a:lnTo>
                  <a:pt x="168" y="2580"/>
                </a:lnTo>
                <a:lnTo>
                  <a:pt x="174" y="2586"/>
                </a:lnTo>
                <a:lnTo>
                  <a:pt x="168" y="2586"/>
                </a:lnTo>
                <a:lnTo>
                  <a:pt x="162" y="2592"/>
                </a:lnTo>
                <a:lnTo>
                  <a:pt x="156" y="2592"/>
                </a:lnTo>
                <a:lnTo>
                  <a:pt x="150" y="2598"/>
                </a:lnTo>
                <a:lnTo>
                  <a:pt x="150" y="2606"/>
                </a:lnTo>
                <a:lnTo>
                  <a:pt x="156" y="2606"/>
                </a:lnTo>
                <a:lnTo>
                  <a:pt x="156" y="2612"/>
                </a:lnTo>
                <a:lnTo>
                  <a:pt x="162" y="2612"/>
                </a:lnTo>
                <a:lnTo>
                  <a:pt x="168" y="2612"/>
                </a:lnTo>
                <a:lnTo>
                  <a:pt x="174" y="2612"/>
                </a:lnTo>
                <a:lnTo>
                  <a:pt x="192" y="2606"/>
                </a:lnTo>
                <a:lnTo>
                  <a:pt x="198" y="2606"/>
                </a:lnTo>
                <a:lnTo>
                  <a:pt x="206" y="2606"/>
                </a:lnTo>
                <a:lnTo>
                  <a:pt x="212" y="2606"/>
                </a:lnTo>
                <a:lnTo>
                  <a:pt x="218" y="2606"/>
                </a:lnTo>
                <a:lnTo>
                  <a:pt x="236" y="2606"/>
                </a:lnTo>
                <a:lnTo>
                  <a:pt x="242" y="2606"/>
                </a:lnTo>
                <a:lnTo>
                  <a:pt x="248" y="2606"/>
                </a:lnTo>
                <a:lnTo>
                  <a:pt x="260" y="2606"/>
                </a:lnTo>
                <a:lnTo>
                  <a:pt x="268" y="2598"/>
                </a:lnTo>
                <a:lnTo>
                  <a:pt x="274" y="2592"/>
                </a:lnTo>
                <a:lnTo>
                  <a:pt x="280" y="2592"/>
                </a:lnTo>
                <a:lnTo>
                  <a:pt x="280" y="2586"/>
                </a:lnTo>
                <a:lnTo>
                  <a:pt x="286" y="2586"/>
                </a:lnTo>
                <a:lnTo>
                  <a:pt x="292" y="2586"/>
                </a:lnTo>
                <a:lnTo>
                  <a:pt x="298" y="2598"/>
                </a:lnTo>
                <a:lnTo>
                  <a:pt x="304" y="2606"/>
                </a:lnTo>
                <a:lnTo>
                  <a:pt x="310" y="2606"/>
                </a:lnTo>
                <a:lnTo>
                  <a:pt x="316" y="2612"/>
                </a:lnTo>
                <a:lnTo>
                  <a:pt x="330" y="2612"/>
                </a:lnTo>
                <a:lnTo>
                  <a:pt x="342" y="2606"/>
                </a:lnTo>
                <a:lnTo>
                  <a:pt x="342" y="2598"/>
                </a:lnTo>
                <a:lnTo>
                  <a:pt x="342" y="2592"/>
                </a:lnTo>
                <a:lnTo>
                  <a:pt x="348" y="2592"/>
                </a:lnTo>
                <a:lnTo>
                  <a:pt x="354" y="2592"/>
                </a:lnTo>
                <a:lnTo>
                  <a:pt x="360" y="2586"/>
                </a:lnTo>
                <a:lnTo>
                  <a:pt x="360" y="2592"/>
                </a:lnTo>
                <a:lnTo>
                  <a:pt x="366" y="2592"/>
                </a:lnTo>
                <a:lnTo>
                  <a:pt x="372" y="2606"/>
                </a:lnTo>
                <a:lnTo>
                  <a:pt x="378" y="2612"/>
                </a:lnTo>
                <a:lnTo>
                  <a:pt x="384" y="2612"/>
                </a:lnTo>
                <a:lnTo>
                  <a:pt x="384" y="2618"/>
                </a:lnTo>
                <a:lnTo>
                  <a:pt x="392" y="2618"/>
                </a:lnTo>
                <a:lnTo>
                  <a:pt x="398" y="2618"/>
                </a:lnTo>
                <a:lnTo>
                  <a:pt x="404" y="2612"/>
                </a:lnTo>
                <a:lnTo>
                  <a:pt x="410" y="2606"/>
                </a:lnTo>
                <a:lnTo>
                  <a:pt x="416" y="2598"/>
                </a:lnTo>
                <a:lnTo>
                  <a:pt x="422" y="2592"/>
                </a:lnTo>
                <a:lnTo>
                  <a:pt x="428" y="2586"/>
                </a:lnTo>
                <a:lnTo>
                  <a:pt x="434" y="2586"/>
                </a:lnTo>
                <a:lnTo>
                  <a:pt x="434" y="2592"/>
                </a:lnTo>
                <a:lnTo>
                  <a:pt x="440" y="2598"/>
                </a:lnTo>
                <a:lnTo>
                  <a:pt x="446" y="2592"/>
                </a:lnTo>
                <a:lnTo>
                  <a:pt x="460" y="2586"/>
                </a:lnTo>
                <a:lnTo>
                  <a:pt x="466" y="2586"/>
                </a:lnTo>
                <a:lnTo>
                  <a:pt x="478" y="2586"/>
                </a:lnTo>
                <a:lnTo>
                  <a:pt x="496" y="2580"/>
                </a:lnTo>
                <a:lnTo>
                  <a:pt x="508" y="2580"/>
                </a:lnTo>
                <a:lnTo>
                  <a:pt x="516" y="2580"/>
                </a:lnTo>
                <a:lnTo>
                  <a:pt x="522" y="2580"/>
                </a:lnTo>
                <a:lnTo>
                  <a:pt x="522" y="2586"/>
                </a:lnTo>
                <a:lnTo>
                  <a:pt x="528" y="2586"/>
                </a:lnTo>
                <a:lnTo>
                  <a:pt x="528" y="2580"/>
                </a:lnTo>
                <a:lnTo>
                  <a:pt x="534" y="2580"/>
                </a:lnTo>
                <a:lnTo>
                  <a:pt x="534" y="2574"/>
                </a:lnTo>
                <a:lnTo>
                  <a:pt x="540" y="2574"/>
                </a:lnTo>
                <a:lnTo>
                  <a:pt x="546" y="2574"/>
                </a:lnTo>
                <a:lnTo>
                  <a:pt x="552" y="2574"/>
                </a:lnTo>
                <a:lnTo>
                  <a:pt x="570" y="2574"/>
                </a:lnTo>
                <a:lnTo>
                  <a:pt x="578" y="2586"/>
                </a:lnTo>
                <a:lnTo>
                  <a:pt x="578" y="2580"/>
                </a:lnTo>
                <a:lnTo>
                  <a:pt x="584" y="2580"/>
                </a:lnTo>
                <a:lnTo>
                  <a:pt x="590" y="2580"/>
                </a:lnTo>
                <a:lnTo>
                  <a:pt x="596" y="2580"/>
                </a:lnTo>
                <a:lnTo>
                  <a:pt x="608" y="2580"/>
                </a:lnTo>
                <a:lnTo>
                  <a:pt x="614" y="2592"/>
                </a:lnTo>
                <a:lnTo>
                  <a:pt x="620" y="2598"/>
                </a:lnTo>
                <a:lnTo>
                  <a:pt x="620" y="2612"/>
                </a:lnTo>
                <a:lnTo>
                  <a:pt x="626" y="2618"/>
                </a:lnTo>
                <a:lnTo>
                  <a:pt x="626" y="2624"/>
                </a:lnTo>
                <a:lnTo>
                  <a:pt x="626" y="2630"/>
                </a:lnTo>
                <a:lnTo>
                  <a:pt x="626" y="2636"/>
                </a:lnTo>
                <a:lnTo>
                  <a:pt x="620" y="2642"/>
                </a:lnTo>
                <a:lnTo>
                  <a:pt x="614" y="2648"/>
                </a:lnTo>
                <a:lnTo>
                  <a:pt x="626" y="2648"/>
                </a:lnTo>
                <a:lnTo>
                  <a:pt x="632" y="2648"/>
                </a:lnTo>
                <a:lnTo>
                  <a:pt x="640" y="2648"/>
                </a:lnTo>
                <a:lnTo>
                  <a:pt x="640" y="2642"/>
                </a:lnTo>
                <a:lnTo>
                  <a:pt x="646" y="2636"/>
                </a:lnTo>
                <a:lnTo>
                  <a:pt x="652" y="2636"/>
                </a:lnTo>
                <a:lnTo>
                  <a:pt x="658" y="2636"/>
                </a:lnTo>
                <a:lnTo>
                  <a:pt x="664" y="2636"/>
                </a:lnTo>
                <a:lnTo>
                  <a:pt x="664" y="2642"/>
                </a:lnTo>
                <a:lnTo>
                  <a:pt x="670" y="2648"/>
                </a:lnTo>
                <a:lnTo>
                  <a:pt x="670" y="2642"/>
                </a:lnTo>
                <a:lnTo>
                  <a:pt x="676" y="2636"/>
                </a:lnTo>
                <a:lnTo>
                  <a:pt x="682" y="2636"/>
                </a:lnTo>
                <a:lnTo>
                  <a:pt x="688" y="2636"/>
                </a:lnTo>
                <a:lnTo>
                  <a:pt x="688" y="2648"/>
                </a:lnTo>
                <a:lnTo>
                  <a:pt x="782" y="2648"/>
                </a:lnTo>
                <a:lnTo>
                  <a:pt x="782" y="2642"/>
                </a:lnTo>
                <a:lnTo>
                  <a:pt x="788" y="2636"/>
                </a:lnTo>
                <a:lnTo>
                  <a:pt x="794" y="2630"/>
                </a:lnTo>
                <a:lnTo>
                  <a:pt x="794" y="2624"/>
                </a:lnTo>
                <a:lnTo>
                  <a:pt x="788" y="2624"/>
                </a:lnTo>
                <a:lnTo>
                  <a:pt x="782" y="2624"/>
                </a:lnTo>
                <a:lnTo>
                  <a:pt x="776" y="2618"/>
                </a:lnTo>
                <a:lnTo>
                  <a:pt x="764" y="2618"/>
                </a:lnTo>
                <a:lnTo>
                  <a:pt x="756" y="2618"/>
                </a:lnTo>
                <a:lnTo>
                  <a:pt x="750" y="2618"/>
                </a:lnTo>
                <a:lnTo>
                  <a:pt x="750" y="2612"/>
                </a:lnTo>
                <a:lnTo>
                  <a:pt x="750" y="2606"/>
                </a:lnTo>
                <a:lnTo>
                  <a:pt x="750" y="2598"/>
                </a:lnTo>
                <a:lnTo>
                  <a:pt x="756" y="2592"/>
                </a:lnTo>
                <a:lnTo>
                  <a:pt x="764" y="2586"/>
                </a:lnTo>
                <a:lnTo>
                  <a:pt x="770" y="2586"/>
                </a:lnTo>
                <a:lnTo>
                  <a:pt x="776" y="2580"/>
                </a:lnTo>
                <a:lnTo>
                  <a:pt x="812" y="2580"/>
                </a:lnTo>
                <a:lnTo>
                  <a:pt x="806" y="2592"/>
                </a:lnTo>
                <a:lnTo>
                  <a:pt x="806" y="2606"/>
                </a:lnTo>
                <a:lnTo>
                  <a:pt x="806" y="2612"/>
                </a:lnTo>
                <a:lnTo>
                  <a:pt x="806" y="2618"/>
                </a:lnTo>
                <a:lnTo>
                  <a:pt x="812" y="2618"/>
                </a:lnTo>
                <a:lnTo>
                  <a:pt x="812" y="2612"/>
                </a:lnTo>
                <a:lnTo>
                  <a:pt x="818" y="2612"/>
                </a:lnTo>
                <a:lnTo>
                  <a:pt x="826" y="2612"/>
                </a:lnTo>
                <a:lnTo>
                  <a:pt x="832" y="2612"/>
                </a:lnTo>
                <a:lnTo>
                  <a:pt x="832" y="2618"/>
                </a:lnTo>
                <a:lnTo>
                  <a:pt x="838" y="2618"/>
                </a:lnTo>
                <a:lnTo>
                  <a:pt x="832" y="2648"/>
                </a:lnTo>
                <a:lnTo>
                  <a:pt x="924" y="2648"/>
                </a:lnTo>
                <a:lnTo>
                  <a:pt x="924" y="2642"/>
                </a:lnTo>
                <a:lnTo>
                  <a:pt x="924" y="2636"/>
                </a:lnTo>
                <a:lnTo>
                  <a:pt x="924" y="2624"/>
                </a:lnTo>
                <a:lnTo>
                  <a:pt x="930" y="2624"/>
                </a:lnTo>
                <a:lnTo>
                  <a:pt x="930" y="2618"/>
                </a:lnTo>
                <a:lnTo>
                  <a:pt x="936" y="2618"/>
                </a:lnTo>
                <a:lnTo>
                  <a:pt x="942" y="2618"/>
                </a:lnTo>
                <a:lnTo>
                  <a:pt x="950" y="2618"/>
                </a:lnTo>
                <a:lnTo>
                  <a:pt x="950" y="2624"/>
                </a:lnTo>
                <a:lnTo>
                  <a:pt x="950" y="2630"/>
                </a:lnTo>
                <a:lnTo>
                  <a:pt x="956" y="2630"/>
                </a:lnTo>
                <a:lnTo>
                  <a:pt x="962" y="2630"/>
                </a:lnTo>
                <a:lnTo>
                  <a:pt x="962" y="2624"/>
                </a:lnTo>
                <a:lnTo>
                  <a:pt x="962" y="2618"/>
                </a:lnTo>
                <a:lnTo>
                  <a:pt x="962" y="2612"/>
                </a:lnTo>
                <a:lnTo>
                  <a:pt x="968" y="2606"/>
                </a:lnTo>
                <a:lnTo>
                  <a:pt x="974" y="2606"/>
                </a:lnTo>
                <a:lnTo>
                  <a:pt x="980" y="2606"/>
                </a:lnTo>
                <a:lnTo>
                  <a:pt x="986" y="2606"/>
                </a:lnTo>
                <a:lnTo>
                  <a:pt x="992" y="2606"/>
                </a:lnTo>
                <a:lnTo>
                  <a:pt x="998" y="2606"/>
                </a:lnTo>
                <a:lnTo>
                  <a:pt x="998" y="2612"/>
                </a:lnTo>
                <a:lnTo>
                  <a:pt x="998" y="2618"/>
                </a:lnTo>
                <a:lnTo>
                  <a:pt x="992" y="2624"/>
                </a:lnTo>
                <a:lnTo>
                  <a:pt x="986" y="2630"/>
                </a:lnTo>
                <a:lnTo>
                  <a:pt x="986" y="2636"/>
                </a:lnTo>
                <a:lnTo>
                  <a:pt x="980" y="2636"/>
                </a:lnTo>
                <a:lnTo>
                  <a:pt x="974" y="2642"/>
                </a:lnTo>
                <a:lnTo>
                  <a:pt x="968" y="2642"/>
                </a:lnTo>
                <a:lnTo>
                  <a:pt x="962" y="2642"/>
                </a:lnTo>
                <a:lnTo>
                  <a:pt x="962" y="2648"/>
                </a:lnTo>
                <a:lnTo>
                  <a:pt x="998" y="2648"/>
                </a:lnTo>
                <a:lnTo>
                  <a:pt x="1036" y="2648"/>
                </a:lnTo>
                <a:lnTo>
                  <a:pt x="1074" y="2648"/>
                </a:lnTo>
                <a:lnTo>
                  <a:pt x="1098" y="2648"/>
                </a:lnTo>
                <a:lnTo>
                  <a:pt x="1110" y="2648"/>
                </a:lnTo>
                <a:lnTo>
                  <a:pt x="1116" y="2648"/>
                </a:lnTo>
                <a:lnTo>
                  <a:pt x="1122" y="2648"/>
                </a:lnTo>
                <a:lnTo>
                  <a:pt x="1128" y="2648"/>
                </a:lnTo>
                <a:lnTo>
                  <a:pt x="1136" y="2648"/>
                </a:lnTo>
                <a:lnTo>
                  <a:pt x="1136" y="2642"/>
                </a:lnTo>
                <a:lnTo>
                  <a:pt x="1142" y="2636"/>
                </a:lnTo>
                <a:lnTo>
                  <a:pt x="1148" y="2636"/>
                </a:lnTo>
                <a:lnTo>
                  <a:pt x="1154" y="2636"/>
                </a:lnTo>
                <a:lnTo>
                  <a:pt x="1172" y="2636"/>
                </a:lnTo>
                <a:lnTo>
                  <a:pt x="1178" y="2636"/>
                </a:lnTo>
                <a:lnTo>
                  <a:pt x="1178" y="2630"/>
                </a:lnTo>
                <a:lnTo>
                  <a:pt x="1178" y="2624"/>
                </a:lnTo>
                <a:lnTo>
                  <a:pt x="1178" y="2618"/>
                </a:lnTo>
                <a:lnTo>
                  <a:pt x="1184" y="2618"/>
                </a:lnTo>
                <a:lnTo>
                  <a:pt x="1190" y="2618"/>
                </a:lnTo>
                <a:lnTo>
                  <a:pt x="1198" y="2618"/>
                </a:lnTo>
                <a:lnTo>
                  <a:pt x="1204" y="2618"/>
                </a:lnTo>
                <a:lnTo>
                  <a:pt x="1210" y="2618"/>
                </a:lnTo>
                <a:lnTo>
                  <a:pt x="1216" y="2618"/>
                </a:lnTo>
                <a:lnTo>
                  <a:pt x="1222" y="2618"/>
                </a:lnTo>
                <a:lnTo>
                  <a:pt x="1228" y="2618"/>
                </a:lnTo>
                <a:lnTo>
                  <a:pt x="1216" y="2636"/>
                </a:lnTo>
                <a:lnTo>
                  <a:pt x="1216" y="2642"/>
                </a:lnTo>
                <a:lnTo>
                  <a:pt x="1222" y="2642"/>
                </a:lnTo>
                <a:lnTo>
                  <a:pt x="1228" y="2642"/>
                </a:lnTo>
                <a:lnTo>
                  <a:pt x="1234" y="2642"/>
                </a:lnTo>
                <a:lnTo>
                  <a:pt x="1234" y="2636"/>
                </a:lnTo>
                <a:lnTo>
                  <a:pt x="1240" y="2636"/>
                </a:lnTo>
                <a:lnTo>
                  <a:pt x="1240" y="2630"/>
                </a:lnTo>
                <a:lnTo>
                  <a:pt x="1246" y="2630"/>
                </a:lnTo>
                <a:lnTo>
                  <a:pt x="1252" y="2630"/>
                </a:lnTo>
                <a:lnTo>
                  <a:pt x="1266" y="2630"/>
                </a:lnTo>
                <a:lnTo>
                  <a:pt x="1272" y="2630"/>
                </a:lnTo>
                <a:lnTo>
                  <a:pt x="1284" y="2630"/>
                </a:lnTo>
                <a:lnTo>
                  <a:pt x="1290" y="2630"/>
                </a:lnTo>
                <a:lnTo>
                  <a:pt x="1290" y="2636"/>
                </a:lnTo>
                <a:lnTo>
                  <a:pt x="1290" y="2642"/>
                </a:lnTo>
                <a:lnTo>
                  <a:pt x="1290" y="2648"/>
                </a:lnTo>
                <a:lnTo>
                  <a:pt x="1376" y="2648"/>
                </a:lnTo>
                <a:lnTo>
                  <a:pt x="1384" y="2642"/>
                </a:lnTo>
                <a:lnTo>
                  <a:pt x="1384" y="2630"/>
                </a:lnTo>
                <a:lnTo>
                  <a:pt x="1390" y="2612"/>
                </a:lnTo>
                <a:lnTo>
                  <a:pt x="1408" y="2612"/>
                </a:lnTo>
                <a:lnTo>
                  <a:pt x="1408" y="2618"/>
                </a:lnTo>
                <a:lnTo>
                  <a:pt x="1408" y="2624"/>
                </a:lnTo>
                <a:lnTo>
                  <a:pt x="1408" y="2630"/>
                </a:lnTo>
                <a:lnTo>
                  <a:pt x="1414" y="2630"/>
                </a:lnTo>
                <a:lnTo>
                  <a:pt x="1414" y="2624"/>
                </a:lnTo>
                <a:lnTo>
                  <a:pt x="1420" y="2618"/>
                </a:lnTo>
                <a:lnTo>
                  <a:pt x="1414" y="2612"/>
                </a:lnTo>
                <a:lnTo>
                  <a:pt x="1426" y="2612"/>
                </a:lnTo>
                <a:lnTo>
                  <a:pt x="1426" y="2618"/>
                </a:lnTo>
                <a:lnTo>
                  <a:pt x="1438" y="2618"/>
                </a:lnTo>
                <a:lnTo>
                  <a:pt x="1438" y="2612"/>
                </a:lnTo>
                <a:lnTo>
                  <a:pt x="1446" y="2648"/>
                </a:lnTo>
                <a:lnTo>
                  <a:pt x="1686" y="2648"/>
                </a:lnTo>
                <a:lnTo>
                  <a:pt x="1694" y="2648"/>
                </a:lnTo>
                <a:lnTo>
                  <a:pt x="1694" y="2642"/>
                </a:lnTo>
                <a:lnTo>
                  <a:pt x="1706" y="2642"/>
                </a:lnTo>
                <a:lnTo>
                  <a:pt x="1712" y="2642"/>
                </a:lnTo>
                <a:lnTo>
                  <a:pt x="1718" y="2636"/>
                </a:lnTo>
                <a:lnTo>
                  <a:pt x="1718" y="2648"/>
                </a:lnTo>
                <a:lnTo>
                  <a:pt x="1748" y="2648"/>
                </a:lnTo>
                <a:lnTo>
                  <a:pt x="1748" y="2642"/>
                </a:lnTo>
                <a:lnTo>
                  <a:pt x="1756" y="2636"/>
                </a:lnTo>
                <a:lnTo>
                  <a:pt x="1756" y="2630"/>
                </a:lnTo>
                <a:lnTo>
                  <a:pt x="1762" y="2630"/>
                </a:lnTo>
                <a:lnTo>
                  <a:pt x="1774" y="2630"/>
                </a:lnTo>
                <a:lnTo>
                  <a:pt x="1780" y="2630"/>
                </a:lnTo>
                <a:lnTo>
                  <a:pt x="1786" y="2630"/>
                </a:lnTo>
                <a:lnTo>
                  <a:pt x="1786" y="2636"/>
                </a:lnTo>
                <a:lnTo>
                  <a:pt x="1786" y="2648"/>
                </a:lnTo>
                <a:lnTo>
                  <a:pt x="1934" y="2648"/>
                </a:lnTo>
                <a:lnTo>
                  <a:pt x="1928" y="2642"/>
                </a:lnTo>
                <a:lnTo>
                  <a:pt x="1922" y="2636"/>
                </a:lnTo>
                <a:lnTo>
                  <a:pt x="1922" y="2630"/>
                </a:lnTo>
                <a:lnTo>
                  <a:pt x="1928" y="2630"/>
                </a:lnTo>
                <a:lnTo>
                  <a:pt x="1934" y="2630"/>
                </a:lnTo>
                <a:lnTo>
                  <a:pt x="1942" y="2630"/>
                </a:lnTo>
                <a:lnTo>
                  <a:pt x="1948" y="2636"/>
                </a:lnTo>
                <a:lnTo>
                  <a:pt x="1948" y="2642"/>
                </a:lnTo>
                <a:lnTo>
                  <a:pt x="1948" y="2648"/>
                </a:lnTo>
                <a:lnTo>
                  <a:pt x="1954" y="2648"/>
                </a:lnTo>
                <a:lnTo>
                  <a:pt x="1966" y="2648"/>
                </a:lnTo>
                <a:lnTo>
                  <a:pt x="1972" y="2648"/>
                </a:lnTo>
                <a:lnTo>
                  <a:pt x="1978" y="2642"/>
                </a:lnTo>
                <a:lnTo>
                  <a:pt x="1978" y="2636"/>
                </a:lnTo>
                <a:lnTo>
                  <a:pt x="1984" y="2630"/>
                </a:lnTo>
                <a:lnTo>
                  <a:pt x="1996" y="2630"/>
                </a:lnTo>
                <a:lnTo>
                  <a:pt x="2004" y="2630"/>
                </a:lnTo>
                <a:lnTo>
                  <a:pt x="2004" y="2636"/>
                </a:lnTo>
                <a:lnTo>
                  <a:pt x="2004" y="2642"/>
                </a:lnTo>
                <a:lnTo>
                  <a:pt x="1996" y="2648"/>
                </a:lnTo>
                <a:lnTo>
                  <a:pt x="2170" y="2648"/>
                </a:lnTo>
                <a:lnTo>
                  <a:pt x="2170" y="2642"/>
                </a:lnTo>
                <a:lnTo>
                  <a:pt x="2170" y="2636"/>
                </a:lnTo>
                <a:lnTo>
                  <a:pt x="2170" y="2630"/>
                </a:lnTo>
                <a:lnTo>
                  <a:pt x="2176" y="2624"/>
                </a:lnTo>
                <a:lnTo>
                  <a:pt x="2182" y="2612"/>
                </a:lnTo>
                <a:lnTo>
                  <a:pt x="2182" y="2606"/>
                </a:lnTo>
                <a:lnTo>
                  <a:pt x="2182" y="2598"/>
                </a:lnTo>
                <a:lnTo>
                  <a:pt x="2188" y="2592"/>
                </a:lnTo>
                <a:lnTo>
                  <a:pt x="2196" y="2592"/>
                </a:lnTo>
                <a:lnTo>
                  <a:pt x="2196" y="2598"/>
                </a:lnTo>
                <a:lnTo>
                  <a:pt x="2196" y="2606"/>
                </a:lnTo>
                <a:lnTo>
                  <a:pt x="2196" y="2618"/>
                </a:lnTo>
                <a:lnTo>
                  <a:pt x="2196" y="2624"/>
                </a:lnTo>
                <a:lnTo>
                  <a:pt x="2196" y="2630"/>
                </a:lnTo>
                <a:lnTo>
                  <a:pt x="2202" y="2636"/>
                </a:lnTo>
                <a:lnTo>
                  <a:pt x="2202" y="2630"/>
                </a:lnTo>
                <a:lnTo>
                  <a:pt x="2208" y="2630"/>
                </a:lnTo>
                <a:lnTo>
                  <a:pt x="2208" y="2618"/>
                </a:lnTo>
                <a:lnTo>
                  <a:pt x="2214" y="2618"/>
                </a:lnTo>
                <a:lnTo>
                  <a:pt x="2220" y="2624"/>
                </a:lnTo>
                <a:lnTo>
                  <a:pt x="2220" y="2630"/>
                </a:lnTo>
                <a:lnTo>
                  <a:pt x="2226" y="2630"/>
                </a:lnTo>
                <a:lnTo>
                  <a:pt x="2232" y="2630"/>
                </a:lnTo>
                <a:lnTo>
                  <a:pt x="2238" y="2630"/>
                </a:lnTo>
                <a:lnTo>
                  <a:pt x="2238" y="2624"/>
                </a:lnTo>
                <a:lnTo>
                  <a:pt x="2232" y="2618"/>
                </a:lnTo>
                <a:lnTo>
                  <a:pt x="2232" y="2612"/>
                </a:lnTo>
                <a:lnTo>
                  <a:pt x="2232" y="2606"/>
                </a:lnTo>
                <a:lnTo>
                  <a:pt x="2238" y="2606"/>
                </a:lnTo>
                <a:lnTo>
                  <a:pt x="2244" y="2606"/>
                </a:lnTo>
                <a:lnTo>
                  <a:pt x="2244" y="2612"/>
                </a:lnTo>
                <a:lnTo>
                  <a:pt x="2244" y="2618"/>
                </a:lnTo>
                <a:lnTo>
                  <a:pt x="2250" y="2624"/>
                </a:lnTo>
                <a:lnTo>
                  <a:pt x="2250" y="2630"/>
                </a:lnTo>
                <a:lnTo>
                  <a:pt x="2258" y="2630"/>
                </a:lnTo>
                <a:lnTo>
                  <a:pt x="2264" y="2630"/>
                </a:lnTo>
                <a:lnTo>
                  <a:pt x="2270" y="2630"/>
                </a:lnTo>
                <a:lnTo>
                  <a:pt x="2276" y="2624"/>
                </a:lnTo>
                <a:lnTo>
                  <a:pt x="2276" y="2618"/>
                </a:lnTo>
                <a:lnTo>
                  <a:pt x="2276" y="2612"/>
                </a:lnTo>
                <a:lnTo>
                  <a:pt x="2282" y="2612"/>
                </a:lnTo>
                <a:lnTo>
                  <a:pt x="2288" y="2618"/>
                </a:lnTo>
                <a:lnTo>
                  <a:pt x="2288" y="2624"/>
                </a:lnTo>
                <a:lnTo>
                  <a:pt x="2294" y="2624"/>
                </a:lnTo>
                <a:lnTo>
                  <a:pt x="2300" y="2624"/>
                </a:lnTo>
                <a:lnTo>
                  <a:pt x="2300" y="2630"/>
                </a:lnTo>
                <a:lnTo>
                  <a:pt x="2300" y="2636"/>
                </a:lnTo>
                <a:lnTo>
                  <a:pt x="2300" y="2642"/>
                </a:lnTo>
                <a:lnTo>
                  <a:pt x="2306" y="2636"/>
                </a:lnTo>
                <a:lnTo>
                  <a:pt x="2312" y="2636"/>
                </a:lnTo>
                <a:lnTo>
                  <a:pt x="2320" y="2636"/>
                </a:lnTo>
                <a:lnTo>
                  <a:pt x="2326" y="2636"/>
                </a:lnTo>
                <a:lnTo>
                  <a:pt x="2332" y="2636"/>
                </a:lnTo>
                <a:lnTo>
                  <a:pt x="2338" y="2636"/>
                </a:lnTo>
                <a:lnTo>
                  <a:pt x="2338" y="2630"/>
                </a:lnTo>
                <a:lnTo>
                  <a:pt x="2344" y="2630"/>
                </a:lnTo>
                <a:lnTo>
                  <a:pt x="2350" y="2636"/>
                </a:lnTo>
                <a:lnTo>
                  <a:pt x="2356" y="2636"/>
                </a:lnTo>
                <a:lnTo>
                  <a:pt x="2362" y="2636"/>
                </a:lnTo>
                <a:lnTo>
                  <a:pt x="2362" y="2630"/>
                </a:lnTo>
                <a:lnTo>
                  <a:pt x="2362" y="2624"/>
                </a:lnTo>
                <a:lnTo>
                  <a:pt x="2368" y="2624"/>
                </a:lnTo>
                <a:lnTo>
                  <a:pt x="2368" y="2618"/>
                </a:lnTo>
                <a:lnTo>
                  <a:pt x="2374" y="2624"/>
                </a:lnTo>
                <a:lnTo>
                  <a:pt x="2388" y="2624"/>
                </a:lnTo>
                <a:lnTo>
                  <a:pt x="2400" y="2630"/>
                </a:lnTo>
                <a:lnTo>
                  <a:pt x="2418" y="2630"/>
                </a:lnTo>
                <a:lnTo>
                  <a:pt x="2436" y="2630"/>
                </a:lnTo>
                <a:lnTo>
                  <a:pt x="2450" y="2636"/>
                </a:lnTo>
                <a:lnTo>
                  <a:pt x="2462" y="2636"/>
                </a:lnTo>
                <a:lnTo>
                  <a:pt x="2480" y="2636"/>
                </a:lnTo>
                <a:lnTo>
                  <a:pt x="2492" y="2642"/>
                </a:lnTo>
                <a:lnTo>
                  <a:pt x="2498" y="2648"/>
                </a:lnTo>
                <a:lnTo>
                  <a:pt x="2678" y="2648"/>
                </a:lnTo>
                <a:lnTo>
                  <a:pt x="2684" y="2642"/>
                </a:lnTo>
                <a:lnTo>
                  <a:pt x="2846" y="2636"/>
                </a:lnTo>
                <a:lnTo>
                  <a:pt x="2926" y="2630"/>
                </a:lnTo>
                <a:lnTo>
                  <a:pt x="3002" y="2624"/>
                </a:lnTo>
                <a:lnTo>
                  <a:pt x="3008" y="2624"/>
                </a:lnTo>
                <a:lnTo>
                  <a:pt x="3014" y="2630"/>
                </a:lnTo>
                <a:lnTo>
                  <a:pt x="3014" y="2636"/>
                </a:lnTo>
                <a:lnTo>
                  <a:pt x="3014" y="2648"/>
                </a:lnTo>
                <a:lnTo>
                  <a:pt x="3118" y="2648"/>
                </a:lnTo>
                <a:lnTo>
                  <a:pt x="3118" y="2642"/>
                </a:lnTo>
                <a:lnTo>
                  <a:pt x="3118" y="2636"/>
                </a:lnTo>
                <a:lnTo>
                  <a:pt x="3126" y="2636"/>
                </a:lnTo>
                <a:lnTo>
                  <a:pt x="3132" y="2636"/>
                </a:lnTo>
                <a:lnTo>
                  <a:pt x="3138" y="2636"/>
                </a:lnTo>
                <a:lnTo>
                  <a:pt x="3144" y="2630"/>
                </a:lnTo>
                <a:lnTo>
                  <a:pt x="3144" y="2636"/>
                </a:lnTo>
                <a:lnTo>
                  <a:pt x="3150" y="2636"/>
                </a:lnTo>
                <a:lnTo>
                  <a:pt x="3156" y="2648"/>
                </a:lnTo>
                <a:lnTo>
                  <a:pt x="3156" y="2636"/>
                </a:lnTo>
                <a:lnTo>
                  <a:pt x="3156" y="2630"/>
                </a:lnTo>
                <a:lnTo>
                  <a:pt x="3162" y="2624"/>
                </a:lnTo>
                <a:lnTo>
                  <a:pt x="3162" y="2618"/>
                </a:lnTo>
                <a:lnTo>
                  <a:pt x="3168" y="2612"/>
                </a:lnTo>
                <a:lnTo>
                  <a:pt x="3330" y="2598"/>
                </a:lnTo>
                <a:lnTo>
                  <a:pt x="3336" y="2606"/>
                </a:lnTo>
                <a:lnTo>
                  <a:pt x="3336" y="2612"/>
                </a:lnTo>
                <a:lnTo>
                  <a:pt x="3342" y="2618"/>
                </a:lnTo>
                <a:lnTo>
                  <a:pt x="3342" y="2624"/>
                </a:lnTo>
                <a:lnTo>
                  <a:pt x="3342" y="2636"/>
                </a:lnTo>
                <a:lnTo>
                  <a:pt x="3342" y="2648"/>
                </a:lnTo>
                <a:lnTo>
                  <a:pt x="3460" y="2648"/>
                </a:lnTo>
                <a:lnTo>
                  <a:pt x="3442" y="2308"/>
                </a:lnTo>
                <a:lnTo>
                  <a:pt x="3436" y="2134"/>
                </a:lnTo>
                <a:lnTo>
                  <a:pt x="3422" y="1962"/>
                </a:lnTo>
                <a:lnTo>
                  <a:pt x="3428" y="1956"/>
                </a:lnTo>
                <a:lnTo>
                  <a:pt x="3428" y="1950"/>
                </a:lnTo>
                <a:lnTo>
                  <a:pt x="3436" y="1950"/>
                </a:lnTo>
                <a:lnTo>
                  <a:pt x="3442" y="1956"/>
                </a:lnTo>
                <a:lnTo>
                  <a:pt x="3442" y="1968"/>
                </a:lnTo>
                <a:lnTo>
                  <a:pt x="3448" y="1974"/>
                </a:lnTo>
                <a:lnTo>
                  <a:pt x="3448" y="1986"/>
                </a:lnTo>
                <a:lnTo>
                  <a:pt x="3454" y="1992"/>
                </a:lnTo>
                <a:lnTo>
                  <a:pt x="3454" y="1998"/>
                </a:lnTo>
                <a:lnTo>
                  <a:pt x="3460" y="2004"/>
                </a:lnTo>
                <a:lnTo>
                  <a:pt x="3466" y="2010"/>
                </a:lnTo>
                <a:lnTo>
                  <a:pt x="3472" y="2010"/>
                </a:lnTo>
                <a:lnTo>
                  <a:pt x="3484" y="2010"/>
                </a:lnTo>
                <a:lnTo>
                  <a:pt x="3490" y="2010"/>
                </a:lnTo>
                <a:lnTo>
                  <a:pt x="3490" y="2018"/>
                </a:lnTo>
                <a:lnTo>
                  <a:pt x="3490" y="2024"/>
                </a:lnTo>
                <a:lnTo>
                  <a:pt x="3498" y="2030"/>
                </a:lnTo>
                <a:lnTo>
                  <a:pt x="3504" y="2030"/>
                </a:lnTo>
                <a:lnTo>
                  <a:pt x="3504" y="2036"/>
                </a:lnTo>
                <a:lnTo>
                  <a:pt x="3510" y="2036"/>
                </a:lnTo>
                <a:lnTo>
                  <a:pt x="3522" y="2036"/>
                </a:lnTo>
                <a:lnTo>
                  <a:pt x="3528" y="2036"/>
                </a:lnTo>
                <a:lnTo>
                  <a:pt x="3534" y="2042"/>
                </a:lnTo>
                <a:lnTo>
                  <a:pt x="3546" y="2048"/>
                </a:lnTo>
                <a:lnTo>
                  <a:pt x="3560" y="2048"/>
                </a:lnTo>
                <a:lnTo>
                  <a:pt x="3584" y="2060"/>
                </a:lnTo>
                <a:lnTo>
                  <a:pt x="3602" y="2066"/>
                </a:lnTo>
                <a:lnTo>
                  <a:pt x="3614" y="2072"/>
                </a:lnTo>
                <a:lnTo>
                  <a:pt x="3628" y="2080"/>
                </a:lnTo>
                <a:lnTo>
                  <a:pt x="3634" y="2086"/>
                </a:lnTo>
                <a:lnTo>
                  <a:pt x="3664" y="2098"/>
                </a:lnTo>
                <a:lnTo>
                  <a:pt x="3670" y="2104"/>
                </a:lnTo>
                <a:lnTo>
                  <a:pt x="3676" y="2104"/>
                </a:lnTo>
                <a:lnTo>
                  <a:pt x="3684" y="2110"/>
                </a:lnTo>
                <a:lnTo>
                  <a:pt x="3690" y="2110"/>
                </a:lnTo>
                <a:lnTo>
                  <a:pt x="3696" y="2110"/>
                </a:lnTo>
                <a:lnTo>
                  <a:pt x="3702" y="2116"/>
                </a:lnTo>
                <a:lnTo>
                  <a:pt x="3708" y="2116"/>
                </a:lnTo>
                <a:lnTo>
                  <a:pt x="3714" y="2116"/>
                </a:lnTo>
                <a:lnTo>
                  <a:pt x="3720" y="2116"/>
                </a:lnTo>
                <a:lnTo>
                  <a:pt x="3720" y="2122"/>
                </a:lnTo>
                <a:lnTo>
                  <a:pt x="3732" y="2128"/>
                </a:lnTo>
                <a:lnTo>
                  <a:pt x="3746" y="2134"/>
                </a:lnTo>
                <a:lnTo>
                  <a:pt x="3758" y="2140"/>
                </a:lnTo>
                <a:lnTo>
                  <a:pt x="3758" y="2148"/>
                </a:lnTo>
                <a:lnTo>
                  <a:pt x="3764" y="2154"/>
                </a:lnTo>
                <a:lnTo>
                  <a:pt x="3758" y="2154"/>
                </a:lnTo>
                <a:lnTo>
                  <a:pt x="3752" y="2154"/>
                </a:lnTo>
                <a:lnTo>
                  <a:pt x="3746" y="2154"/>
                </a:lnTo>
                <a:lnTo>
                  <a:pt x="3732" y="2154"/>
                </a:lnTo>
                <a:lnTo>
                  <a:pt x="3720" y="2140"/>
                </a:lnTo>
                <a:lnTo>
                  <a:pt x="3708" y="2140"/>
                </a:lnTo>
                <a:lnTo>
                  <a:pt x="3684" y="2128"/>
                </a:lnTo>
                <a:lnTo>
                  <a:pt x="3658" y="2116"/>
                </a:lnTo>
                <a:lnTo>
                  <a:pt x="3634" y="2104"/>
                </a:lnTo>
                <a:lnTo>
                  <a:pt x="3608" y="2098"/>
                </a:lnTo>
                <a:lnTo>
                  <a:pt x="3560" y="2072"/>
                </a:lnTo>
                <a:lnTo>
                  <a:pt x="3534" y="2066"/>
                </a:lnTo>
                <a:lnTo>
                  <a:pt x="3510" y="2054"/>
                </a:lnTo>
                <a:lnTo>
                  <a:pt x="3504" y="2054"/>
                </a:lnTo>
                <a:lnTo>
                  <a:pt x="3504" y="2060"/>
                </a:lnTo>
                <a:lnTo>
                  <a:pt x="3504" y="2066"/>
                </a:lnTo>
                <a:lnTo>
                  <a:pt x="3504" y="2072"/>
                </a:lnTo>
                <a:lnTo>
                  <a:pt x="3504" y="2086"/>
                </a:lnTo>
                <a:lnTo>
                  <a:pt x="3510" y="2086"/>
                </a:lnTo>
                <a:lnTo>
                  <a:pt x="3510" y="2092"/>
                </a:lnTo>
                <a:lnTo>
                  <a:pt x="3504" y="2092"/>
                </a:lnTo>
                <a:lnTo>
                  <a:pt x="3516" y="2190"/>
                </a:lnTo>
                <a:lnTo>
                  <a:pt x="3522" y="2296"/>
                </a:lnTo>
                <a:lnTo>
                  <a:pt x="3528" y="2394"/>
                </a:lnTo>
                <a:lnTo>
                  <a:pt x="3534" y="2500"/>
                </a:lnTo>
                <a:lnTo>
                  <a:pt x="3540" y="2580"/>
                </a:lnTo>
                <a:lnTo>
                  <a:pt x="3546" y="2580"/>
                </a:lnTo>
                <a:lnTo>
                  <a:pt x="3664" y="2574"/>
                </a:lnTo>
                <a:lnTo>
                  <a:pt x="3670" y="2574"/>
                </a:lnTo>
                <a:lnTo>
                  <a:pt x="3676" y="2580"/>
                </a:lnTo>
                <a:lnTo>
                  <a:pt x="3676" y="2586"/>
                </a:lnTo>
                <a:lnTo>
                  <a:pt x="3676" y="2598"/>
                </a:lnTo>
                <a:lnTo>
                  <a:pt x="3684" y="2612"/>
                </a:lnTo>
                <a:lnTo>
                  <a:pt x="3684" y="2630"/>
                </a:lnTo>
                <a:lnTo>
                  <a:pt x="3684" y="2636"/>
                </a:lnTo>
                <a:lnTo>
                  <a:pt x="3684" y="2648"/>
                </a:lnTo>
                <a:lnTo>
                  <a:pt x="3808" y="2648"/>
                </a:lnTo>
                <a:lnTo>
                  <a:pt x="3808" y="2630"/>
                </a:lnTo>
                <a:lnTo>
                  <a:pt x="3820" y="2630"/>
                </a:lnTo>
                <a:lnTo>
                  <a:pt x="3820" y="2624"/>
                </a:lnTo>
                <a:lnTo>
                  <a:pt x="3814" y="2612"/>
                </a:lnTo>
                <a:lnTo>
                  <a:pt x="3814" y="2592"/>
                </a:lnTo>
                <a:lnTo>
                  <a:pt x="3814" y="2586"/>
                </a:lnTo>
                <a:lnTo>
                  <a:pt x="3814" y="2574"/>
                </a:lnTo>
                <a:lnTo>
                  <a:pt x="3820" y="2574"/>
                </a:lnTo>
                <a:lnTo>
                  <a:pt x="3820" y="2568"/>
                </a:lnTo>
                <a:lnTo>
                  <a:pt x="3826" y="2568"/>
                </a:lnTo>
                <a:lnTo>
                  <a:pt x="3826" y="2562"/>
                </a:lnTo>
                <a:lnTo>
                  <a:pt x="3844" y="2562"/>
                </a:lnTo>
                <a:lnTo>
                  <a:pt x="3862" y="2556"/>
                </a:lnTo>
                <a:lnTo>
                  <a:pt x="3876" y="2556"/>
                </a:lnTo>
                <a:lnTo>
                  <a:pt x="3882" y="2556"/>
                </a:lnTo>
                <a:lnTo>
                  <a:pt x="3894" y="2562"/>
                </a:lnTo>
                <a:lnTo>
                  <a:pt x="3900" y="2562"/>
                </a:lnTo>
                <a:lnTo>
                  <a:pt x="3906" y="2580"/>
                </a:lnTo>
                <a:lnTo>
                  <a:pt x="3906" y="2606"/>
                </a:lnTo>
                <a:lnTo>
                  <a:pt x="3912" y="2618"/>
                </a:lnTo>
                <a:lnTo>
                  <a:pt x="3912" y="2624"/>
                </a:lnTo>
                <a:lnTo>
                  <a:pt x="3912" y="2636"/>
                </a:lnTo>
                <a:lnTo>
                  <a:pt x="3912" y="2648"/>
                </a:lnTo>
                <a:lnTo>
                  <a:pt x="4018" y="2648"/>
                </a:lnTo>
                <a:lnTo>
                  <a:pt x="4012" y="2606"/>
                </a:lnTo>
                <a:lnTo>
                  <a:pt x="4006" y="2556"/>
                </a:lnTo>
                <a:lnTo>
                  <a:pt x="3994" y="2462"/>
                </a:lnTo>
                <a:lnTo>
                  <a:pt x="3980" y="2370"/>
                </a:lnTo>
                <a:lnTo>
                  <a:pt x="3974" y="2326"/>
                </a:lnTo>
                <a:lnTo>
                  <a:pt x="3968" y="2278"/>
                </a:lnTo>
                <a:lnTo>
                  <a:pt x="3974" y="2270"/>
                </a:lnTo>
                <a:lnTo>
                  <a:pt x="3974" y="2264"/>
                </a:lnTo>
                <a:lnTo>
                  <a:pt x="3974" y="2252"/>
                </a:lnTo>
                <a:lnTo>
                  <a:pt x="3974" y="2246"/>
                </a:lnTo>
                <a:lnTo>
                  <a:pt x="3968" y="2234"/>
                </a:lnTo>
                <a:lnTo>
                  <a:pt x="3974" y="2228"/>
                </a:lnTo>
                <a:lnTo>
                  <a:pt x="3974" y="2222"/>
                </a:lnTo>
                <a:lnTo>
                  <a:pt x="3980" y="2234"/>
                </a:lnTo>
                <a:lnTo>
                  <a:pt x="3986" y="2234"/>
                </a:lnTo>
                <a:lnTo>
                  <a:pt x="3986" y="2240"/>
                </a:lnTo>
                <a:lnTo>
                  <a:pt x="4012" y="2234"/>
                </a:lnTo>
                <a:lnTo>
                  <a:pt x="4018" y="2228"/>
                </a:lnTo>
                <a:lnTo>
                  <a:pt x="4024" y="2228"/>
                </a:lnTo>
                <a:lnTo>
                  <a:pt x="4024" y="2222"/>
                </a:lnTo>
                <a:lnTo>
                  <a:pt x="4036" y="2228"/>
                </a:lnTo>
                <a:lnTo>
                  <a:pt x="4036" y="2222"/>
                </a:lnTo>
                <a:lnTo>
                  <a:pt x="4030" y="2216"/>
                </a:lnTo>
                <a:lnTo>
                  <a:pt x="4024" y="2216"/>
                </a:lnTo>
                <a:lnTo>
                  <a:pt x="4018" y="2210"/>
                </a:lnTo>
                <a:lnTo>
                  <a:pt x="4018" y="2202"/>
                </a:lnTo>
                <a:lnTo>
                  <a:pt x="4012" y="2202"/>
                </a:lnTo>
                <a:lnTo>
                  <a:pt x="4018" y="2196"/>
                </a:lnTo>
                <a:lnTo>
                  <a:pt x="4024" y="2196"/>
                </a:lnTo>
                <a:lnTo>
                  <a:pt x="4030" y="2190"/>
                </a:lnTo>
                <a:lnTo>
                  <a:pt x="4036" y="2190"/>
                </a:lnTo>
                <a:lnTo>
                  <a:pt x="4042" y="2178"/>
                </a:lnTo>
                <a:lnTo>
                  <a:pt x="4048" y="2172"/>
                </a:lnTo>
                <a:lnTo>
                  <a:pt x="4068" y="2154"/>
                </a:lnTo>
                <a:lnTo>
                  <a:pt x="4074" y="2148"/>
                </a:lnTo>
                <a:lnTo>
                  <a:pt x="4080" y="2140"/>
                </a:lnTo>
                <a:lnTo>
                  <a:pt x="4080" y="2148"/>
                </a:lnTo>
                <a:lnTo>
                  <a:pt x="4086" y="2148"/>
                </a:lnTo>
                <a:lnTo>
                  <a:pt x="4080" y="2154"/>
                </a:lnTo>
                <a:lnTo>
                  <a:pt x="4080" y="2160"/>
                </a:lnTo>
                <a:lnTo>
                  <a:pt x="4080" y="2166"/>
                </a:lnTo>
                <a:lnTo>
                  <a:pt x="4074" y="2172"/>
                </a:lnTo>
                <a:lnTo>
                  <a:pt x="4074" y="2178"/>
                </a:lnTo>
                <a:lnTo>
                  <a:pt x="4074" y="2184"/>
                </a:lnTo>
                <a:lnTo>
                  <a:pt x="4080" y="2184"/>
                </a:lnTo>
                <a:lnTo>
                  <a:pt x="4086" y="2184"/>
                </a:lnTo>
                <a:lnTo>
                  <a:pt x="4098" y="2190"/>
                </a:lnTo>
                <a:lnTo>
                  <a:pt x="4110" y="2196"/>
                </a:lnTo>
                <a:lnTo>
                  <a:pt x="4124" y="2202"/>
                </a:lnTo>
                <a:lnTo>
                  <a:pt x="4130" y="2202"/>
                </a:lnTo>
                <a:lnTo>
                  <a:pt x="4136" y="2210"/>
                </a:lnTo>
                <a:lnTo>
                  <a:pt x="4142" y="2216"/>
                </a:lnTo>
                <a:lnTo>
                  <a:pt x="4148" y="2216"/>
                </a:lnTo>
                <a:lnTo>
                  <a:pt x="4154" y="2216"/>
                </a:lnTo>
                <a:lnTo>
                  <a:pt x="4222" y="2246"/>
                </a:lnTo>
                <a:lnTo>
                  <a:pt x="4234" y="2258"/>
                </a:lnTo>
                <a:lnTo>
                  <a:pt x="4254" y="2264"/>
                </a:lnTo>
                <a:lnTo>
                  <a:pt x="4266" y="2270"/>
                </a:lnTo>
                <a:lnTo>
                  <a:pt x="4284" y="2284"/>
                </a:lnTo>
                <a:lnTo>
                  <a:pt x="4278" y="2284"/>
                </a:lnTo>
                <a:lnTo>
                  <a:pt x="4272" y="2284"/>
                </a:lnTo>
                <a:lnTo>
                  <a:pt x="4272" y="2290"/>
                </a:lnTo>
                <a:lnTo>
                  <a:pt x="4266" y="2290"/>
                </a:lnTo>
                <a:lnTo>
                  <a:pt x="4266" y="2296"/>
                </a:lnTo>
                <a:lnTo>
                  <a:pt x="4272" y="2302"/>
                </a:lnTo>
                <a:lnTo>
                  <a:pt x="4272" y="2308"/>
                </a:lnTo>
                <a:lnTo>
                  <a:pt x="4278" y="2308"/>
                </a:lnTo>
                <a:lnTo>
                  <a:pt x="4284" y="2314"/>
                </a:lnTo>
                <a:lnTo>
                  <a:pt x="4290" y="2320"/>
                </a:lnTo>
                <a:lnTo>
                  <a:pt x="4304" y="2326"/>
                </a:lnTo>
                <a:lnTo>
                  <a:pt x="4310" y="2332"/>
                </a:lnTo>
                <a:lnTo>
                  <a:pt x="4316" y="2340"/>
                </a:lnTo>
                <a:lnTo>
                  <a:pt x="4322" y="2346"/>
                </a:lnTo>
                <a:lnTo>
                  <a:pt x="4316" y="2352"/>
                </a:lnTo>
                <a:lnTo>
                  <a:pt x="4310" y="2352"/>
                </a:lnTo>
                <a:lnTo>
                  <a:pt x="4322" y="2358"/>
                </a:lnTo>
                <a:lnTo>
                  <a:pt x="4316" y="2364"/>
                </a:lnTo>
                <a:lnTo>
                  <a:pt x="4310" y="2364"/>
                </a:lnTo>
                <a:lnTo>
                  <a:pt x="4304" y="2364"/>
                </a:lnTo>
                <a:lnTo>
                  <a:pt x="4296" y="2364"/>
                </a:lnTo>
                <a:lnTo>
                  <a:pt x="4290" y="2358"/>
                </a:lnTo>
                <a:lnTo>
                  <a:pt x="4284" y="2358"/>
                </a:lnTo>
                <a:lnTo>
                  <a:pt x="4278" y="2352"/>
                </a:lnTo>
                <a:lnTo>
                  <a:pt x="4272" y="2352"/>
                </a:lnTo>
                <a:lnTo>
                  <a:pt x="4272" y="2346"/>
                </a:lnTo>
                <a:lnTo>
                  <a:pt x="4266" y="2346"/>
                </a:lnTo>
                <a:lnTo>
                  <a:pt x="4254" y="2346"/>
                </a:lnTo>
                <a:lnTo>
                  <a:pt x="4248" y="2340"/>
                </a:lnTo>
                <a:lnTo>
                  <a:pt x="4242" y="2340"/>
                </a:lnTo>
                <a:lnTo>
                  <a:pt x="4228" y="2332"/>
                </a:lnTo>
                <a:lnTo>
                  <a:pt x="4222" y="2326"/>
                </a:lnTo>
                <a:lnTo>
                  <a:pt x="4216" y="2326"/>
                </a:lnTo>
                <a:lnTo>
                  <a:pt x="4222" y="2320"/>
                </a:lnTo>
                <a:lnTo>
                  <a:pt x="4228" y="2326"/>
                </a:lnTo>
                <a:lnTo>
                  <a:pt x="4234" y="2326"/>
                </a:lnTo>
                <a:lnTo>
                  <a:pt x="4242" y="2326"/>
                </a:lnTo>
                <a:lnTo>
                  <a:pt x="4242" y="2320"/>
                </a:lnTo>
                <a:lnTo>
                  <a:pt x="4242" y="2314"/>
                </a:lnTo>
                <a:lnTo>
                  <a:pt x="4234" y="2314"/>
                </a:lnTo>
                <a:lnTo>
                  <a:pt x="4228" y="2314"/>
                </a:lnTo>
                <a:lnTo>
                  <a:pt x="4222" y="2314"/>
                </a:lnTo>
                <a:lnTo>
                  <a:pt x="4216" y="2314"/>
                </a:lnTo>
                <a:lnTo>
                  <a:pt x="4216" y="2320"/>
                </a:lnTo>
                <a:lnTo>
                  <a:pt x="4210" y="2320"/>
                </a:lnTo>
                <a:lnTo>
                  <a:pt x="4204" y="2320"/>
                </a:lnTo>
                <a:lnTo>
                  <a:pt x="4204" y="2314"/>
                </a:lnTo>
                <a:lnTo>
                  <a:pt x="4210" y="2314"/>
                </a:lnTo>
                <a:lnTo>
                  <a:pt x="4210" y="2308"/>
                </a:lnTo>
                <a:lnTo>
                  <a:pt x="4204" y="2308"/>
                </a:lnTo>
                <a:lnTo>
                  <a:pt x="4198" y="2302"/>
                </a:lnTo>
                <a:lnTo>
                  <a:pt x="4192" y="2302"/>
                </a:lnTo>
                <a:lnTo>
                  <a:pt x="4186" y="2302"/>
                </a:lnTo>
                <a:lnTo>
                  <a:pt x="4192" y="2308"/>
                </a:lnTo>
                <a:lnTo>
                  <a:pt x="4180" y="2308"/>
                </a:lnTo>
                <a:lnTo>
                  <a:pt x="4172" y="2308"/>
                </a:lnTo>
                <a:lnTo>
                  <a:pt x="4160" y="2302"/>
                </a:lnTo>
                <a:lnTo>
                  <a:pt x="4154" y="2302"/>
                </a:lnTo>
                <a:lnTo>
                  <a:pt x="4142" y="2296"/>
                </a:lnTo>
                <a:lnTo>
                  <a:pt x="4136" y="2296"/>
                </a:lnTo>
                <a:lnTo>
                  <a:pt x="4130" y="2290"/>
                </a:lnTo>
                <a:lnTo>
                  <a:pt x="4118" y="2284"/>
                </a:lnTo>
                <a:lnTo>
                  <a:pt x="4130" y="2284"/>
                </a:lnTo>
                <a:lnTo>
                  <a:pt x="4130" y="2278"/>
                </a:lnTo>
                <a:lnTo>
                  <a:pt x="4130" y="2270"/>
                </a:lnTo>
                <a:lnTo>
                  <a:pt x="4124" y="2270"/>
                </a:lnTo>
                <a:lnTo>
                  <a:pt x="4124" y="2264"/>
                </a:lnTo>
                <a:lnTo>
                  <a:pt x="4124" y="2258"/>
                </a:lnTo>
                <a:lnTo>
                  <a:pt x="4118" y="2252"/>
                </a:lnTo>
                <a:lnTo>
                  <a:pt x="4118" y="2258"/>
                </a:lnTo>
                <a:lnTo>
                  <a:pt x="4110" y="2258"/>
                </a:lnTo>
                <a:lnTo>
                  <a:pt x="4110" y="2264"/>
                </a:lnTo>
                <a:lnTo>
                  <a:pt x="4118" y="2270"/>
                </a:lnTo>
                <a:lnTo>
                  <a:pt x="4110" y="2278"/>
                </a:lnTo>
                <a:lnTo>
                  <a:pt x="4098" y="2278"/>
                </a:lnTo>
                <a:lnTo>
                  <a:pt x="4086" y="2278"/>
                </a:lnTo>
                <a:lnTo>
                  <a:pt x="4086" y="2270"/>
                </a:lnTo>
                <a:lnTo>
                  <a:pt x="4074" y="2270"/>
                </a:lnTo>
                <a:lnTo>
                  <a:pt x="4068" y="2264"/>
                </a:lnTo>
                <a:lnTo>
                  <a:pt x="4062" y="2258"/>
                </a:lnTo>
                <a:lnTo>
                  <a:pt x="4062" y="2252"/>
                </a:lnTo>
                <a:lnTo>
                  <a:pt x="4056" y="2252"/>
                </a:lnTo>
                <a:lnTo>
                  <a:pt x="4048" y="2252"/>
                </a:lnTo>
                <a:lnTo>
                  <a:pt x="4042" y="2252"/>
                </a:lnTo>
                <a:lnTo>
                  <a:pt x="4030" y="2246"/>
                </a:lnTo>
                <a:lnTo>
                  <a:pt x="4024" y="2246"/>
                </a:lnTo>
                <a:lnTo>
                  <a:pt x="4024" y="2252"/>
                </a:lnTo>
                <a:lnTo>
                  <a:pt x="4024" y="2258"/>
                </a:lnTo>
                <a:lnTo>
                  <a:pt x="4024" y="2264"/>
                </a:lnTo>
                <a:lnTo>
                  <a:pt x="4030" y="2264"/>
                </a:lnTo>
                <a:lnTo>
                  <a:pt x="4042" y="2270"/>
                </a:lnTo>
                <a:lnTo>
                  <a:pt x="4068" y="2278"/>
                </a:lnTo>
                <a:lnTo>
                  <a:pt x="4074" y="2278"/>
                </a:lnTo>
                <a:lnTo>
                  <a:pt x="4080" y="2284"/>
                </a:lnTo>
                <a:lnTo>
                  <a:pt x="4086" y="2284"/>
                </a:lnTo>
                <a:lnTo>
                  <a:pt x="4104" y="2296"/>
                </a:lnTo>
                <a:lnTo>
                  <a:pt x="4124" y="2302"/>
                </a:lnTo>
                <a:lnTo>
                  <a:pt x="4142" y="2308"/>
                </a:lnTo>
                <a:lnTo>
                  <a:pt x="4160" y="2320"/>
                </a:lnTo>
                <a:lnTo>
                  <a:pt x="4198" y="2332"/>
                </a:lnTo>
                <a:lnTo>
                  <a:pt x="4242" y="2352"/>
                </a:lnTo>
                <a:lnTo>
                  <a:pt x="4248" y="2358"/>
                </a:lnTo>
                <a:lnTo>
                  <a:pt x="4248" y="2364"/>
                </a:lnTo>
                <a:lnTo>
                  <a:pt x="4242" y="2364"/>
                </a:lnTo>
                <a:lnTo>
                  <a:pt x="4228" y="2358"/>
                </a:lnTo>
                <a:lnTo>
                  <a:pt x="4210" y="2352"/>
                </a:lnTo>
                <a:lnTo>
                  <a:pt x="4192" y="2346"/>
                </a:lnTo>
                <a:lnTo>
                  <a:pt x="4172" y="2340"/>
                </a:lnTo>
                <a:lnTo>
                  <a:pt x="4136" y="2320"/>
                </a:lnTo>
                <a:lnTo>
                  <a:pt x="4118" y="2314"/>
                </a:lnTo>
                <a:lnTo>
                  <a:pt x="4098" y="2308"/>
                </a:lnTo>
                <a:lnTo>
                  <a:pt x="4030" y="2278"/>
                </a:lnTo>
                <a:lnTo>
                  <a:pt x="4024" y="2284"/>
                </a:lnTo>
                <a:lnTo>
                  <a:pt x="4018" y="2284"/>
                </a:lnTo>
                <a:lnTo>
                  <a:pt x="4018" y="2290"/>
                </a:lnTo>
                <a:lnTo>
                  <a:pt x="4024" y="2296"/>
                </a:lnTo>
                <a:lnTo>
                  <a:pt x="4024" y="2302"/>
                </a:lnTo>
                <a:lnTo>
                  <a:pt x="4030" y="2326"/>
                </a:lnTo>
                <a:lnTo>
                  <a:pt x="4030" y="2358"/>
                </a:lnTo>
                <a:lnTo>
                  <a:pt x="4042" y="2420"/>
                </a:lnTo>
                <a:lnTo>
                  <a:pt x="4042" y="2450"/>
                </a:lnTo>
                <a:lnTo>
                  <a:pt x="4048" y="2482"/>
                </a:lnTo>
                <a:lnTo>
                  <a:pt x="4056" y="2512"/>
                </a:lnTo>
                <a:lnTo>
                  <a:pt x="4062" y="2544"/>
                </a:lnTo>
                <a:lnTo>
                  <a:pt x="4068" y="2544"/>
                </a:lnTo>
                <a:lnTo>
                  <a:pt x="4260" y="2530"/>
                </a:lnTo>
                <a:lnTo>
                  <a:pt x="4266" y="2530"/>
                </a:lnTo>
                <a:lnTo>
                  <a:pt x="4272" y="2538"/>
                </a:lnTo>
                <a:lnTo>
                  <a:pt x="4278" y="2544"/>
                </a:lnTo>
                <a:lnTo>
                  <a:pt x="4296" y="2648"/>
                </a:lnTo>
                <a:lnTo>
                  <a:pt x="4390" y="2648"/>
                </a:lnTo>
                <a:lnTo>
                  <a:pt x="4384" y="2618"/>
                </a:lnTo>
                <a:lnTo>
                  <a:pt x="4378" y="2586"/>
                </a:lnTo>
                <a:lnTo>
                  <a:pt x="4366" y="2530"/>
                </a:lnTo>
                <a:lnTo>
                  <a:pt x="4352" y="2470"/>
                </a:lnTo>
                <a:lnTo>
                  <a:pt x="4346" y="2408"/>
                </a:lnTo>
                <a:lnTo>
                  <a:pt x="4346" y="2400"/>
                </a:lnTo>
                <a:lnTo>
                  <a:pt x="4352" y="2400"/>
                </a:lnTo>
                <a:lnTo>
                  <a:pt x="4358" y="2394"/>
                </a:lnTo>
                <a:lnTo>
                  <a:pt x="4366" y="2394"/>
                </a:lnTo>
                <a:lnTo>
                  <a:pt x="4372" y="2394"/>
                </a:lnTo>
                <a:lnTo>
                  <a:pt x="4378" y="2388"/>
                </a:lnTo>
                <a:lnTo>
                  <a:pt x="4384" y="2382"/>
                </a:lnTo>
                <a:lnTo>
                  <a:pt x="4396" y="2388"/>
                </a:lnTo>
                <a:lnTo>
                  <a:pt x="4402" y="2388"/>
                </a:lnTo>
                <a:lnTo>
                  <a:pt x="4408" y="2394"/>
                </a:lnTo>
                <a:lnTo>
                  <a:pt x="4414" y="2394"/>
                </a:lnTo>
                <a:lnTo>
                  <a:pt x="4420" y="2400"/>
                </a:lnTo>
                <a:lnTo>
                  <a:pt x="4434" y="2400"/>
                </a:lnTo>
                <a:lnTo>
                  <a:pt x="4440" y="2408"/>
                </a:lnTo>
                <a:lnTo>
                  <a:pt x="4446" y="2408"/>
                </a:lnTo>
                <a:lnTo>
                  <a:pt x="4446" y="2400"/>
                </a:lnTo>
                <a:lnTo>
                  <a:pt x="4440" y="2394"/>
                </a:lnTo>
                <a:lnTo>
                  <a:pt x="4428" y="2388"/>
                </a:lnTo>
                <a:lnTo>
                  <a:pt x="4420" y="2382"/>
                </a:lnTo>
                <a:lnTo>
                  <a:pt x="4414" y="2382"/>
                </a:lnTo>
                <a:lnTo>
                  <a:pt x="4414" y="2376"/>
                </a:lnTo>
                <a:lnTo>
                  <a:pt x="4414" y="2370"/>
                </a:lnTo>
                <a:lnTo>
                  <a:pt x="4420" y="2364"/>
                </a:lnTo>
                <a:lnTo>
                  <a:pt x="4428" y="2364"/>
                </a:lnTo>
                <a:lnTo>
                  <a:pt x="4434" y="2370"/>
                </a:lnTo>
                <a:lnTo>
                  <a:pt x="4440" y="2370"/>
                </a:lnTo>
                <a:lnTo>
                  <a:pt x="4434" y="2364"/>
                </a:lnTo>
                <a:lnTo>
                  <a:pt x="4434" y="2358"/>
                </a:lnTo>
                <a:lnTo>
                  <a:pt x="4446" y="2358"/>
                </a:lnTo>
                <a:lnTo>
                  <a:pt x="4452" y="2364"/>
                </a:lnTo>
                <a:lnTo>
                  <a:pt x="4476" y="2376"/>
                </a:lnTo>
                <a:lnTo>
                  <a:pt x="4502" y="2388"/>
                </a:lnTo>
                <a:lnTo>
                  <a:pt x="4520" y="2394"/>
                </a:lnTo>
                <a:lnTo>
                  <a:pt x="4532" y="2408"/>
                </a:lnTo>
                <a:lnTo>
                  <a:pt x="4538" y="2408"/>
                </a:lnTo>
                <a:lnTo>
                  <a:pt x="4544" y="2408"/>
                </a:lnTo>
                <a:lnTo>
                  <a:pt x="4552" y="2408"/>
                </a:lnTo>
                <a:lnTo>
                  <a:pt x="4558" y="2414"/>
                </a:lnTo>
                <a:lnTo>
                  <a:pt x="4570" y="2420"/>
                </a:lnTo>
                <a:lnTo>
                  <a:pt x="4576" y="2426"/>
                </a:lnTo>
                <a:lnTo>
                  <a:pt x="4582" y="2432"/>
                </a:lnTo>
                <a:lnTo>
                  <a:pt x="4582" y="2438"/>
                </a:lnTo>
                <a:lnTo>
                  <a:pt x="4576" y="2438"/>
                </a:lnTo>
                <a:lnTo>
                  <a:pt x="4570" y="2444"/>
                </a:lnTo>
                <a:lnTo>
                  <a:pt x="4576" y="2462"/>
                </a:lnTo>
                <a:lnTo>
                  <a:pt x="4576" y="2456"/>
                </a:lnTo>
                <a:lnTo>
                  <a:pt x="4582" y="2450"/>
                </a:lnTo>
                <a:lnTo>
                  <a:pt x="4588" y="2444"/>
                </a:lnTo>
                <a:lnTo>
                  <a:pt x="4594" y="2450"/>
                </a:lnTo>
                <a:lnTo>
                  <a:pt x="4600" y="2450"/>
                </a:lnTo>
                <a:lnTo>
                  <a:pt x="4600" y="2456"/>
                </a:lnTo>
                <a:lnTo>
                  <a:pt x="4606" y="2462"/>
                </a:lnTo>
                <a:lnTo>
                  <a:pt x="4606" y="2470"/>
                </a:lnTo>
                <a:lnTo>
                  <a:pt x="4606" y="2476"/>
                </a:lnTo>
                <a:lnTo>
                  <a:pt x="4614" y="2488"/>
                </a:lnTo>
                <a:lnTo>
                  <a:pt x="4620" y="2500"/>
                </a:lnTo>
                <a:lnTo>
                  <a:pt x="4620" y="2506"/>
                </a:lnTo>
                <a:lnTo>
                  <a:pt x="4620" y="2512"/>
                </a:lnTo>
                <a:lnTo>
                  <a:pt x="4626" y="2512"/>
                </a:lnTo>
                <a:lnTo>
                  <a:pt x="4632" y="2506"/>
                </a:lnTo>
                <a:lnTo>
                  <a:pt x="4638" y="2506"/>
                </a:lnTo>
                <a:lnTo>
                  <a:pt x="4644" y="2506"/>
                </a:lnTo>
                <a:lnTo>
                  <a:pt x="4644" y="2500"/>
                </a:lnTo>
                <a:lnTo>
                  <a:pt x="4650" y="2494"/>
                </a:lnTo>
                <a:lnTo>
                  <a:pt x="4650" y="2488"/>
                </a:lnTo>
                <a:lnTo>
                  <a:pt x="4650" y="2482"/>
                </a:lnTo>
                <a:lnTo>
                  <a:pt x="4656" y="2482"/>
                </a:lnTo>
                <a:lnTo>
                  <a:pt x="4656" y="2476"/>
                </a:lnTo>
                <a:lnTo>
                  <a:pt x="4662" y="2476"/>
                </a:lnTo>
                <a:lnTo>
                  <a:pt x="4668" y="2476"/>
                </a:lnTo>
                <a:lnTo>
                  <a:pt x="4676" y="2470"/>
                </a:lnTo>
                <a:lnTo>
                  <a:pt x="4676" y="2462"/>
                </a:lnTo>
                <a:lnTo>
                  <a:pt x="4682" y="2456"/>
                </a:lnTo>
                <a:lnTo>
                  <a:pt x="4688" y="2450"/>
                </a:lnTo>
                <a:lnTo>
                  <a:pt x="4700" y="2438"/>
                </a:lnTo>
                <a:lnTo>
                  <a:pt x="4712" y="2426"/>
                </a:lnTo>
                <a:lnTo>
                  <a:pt x="4718" y="2420"/>
                </a:lnTo>
                <a:lnTo>
                  <a:pt x="4730" y="2414"/>
                </a:lnTo>
                <a:lnTo>
                  <a:pt x="4730" y="2408"/>
                </a:lnTo>
                <a:lnTo>
                  <a:pt x="4738" y="2408"/>
                </a:lnTo>
                <a:lnTo>
                  <a:pt x="4738" y="2400"/>
                </a:lnTo>
                <a:lnTo>
                  <a:pt x="4718" y="2400"/>
                </a:lnTo>
                <a:lnTo>
                  <a:pt x="4712" y="2400"/>
                </a:lnTo>
                <a:lnTo>
                  <a:pt x="4706" y="2394"/>
                </a:lnTo>
                <a:lnTo>
                  <a:pt x="4700" y="2394"/>
                </a:lnTo>
                <a:lnTo>
                  <a:pt x="4694" y="2388"/>
                </a:lnTo>
                <a:lnTo>
                  <a:pt x="4688" y="2382"/>
                </a:lnTo>
                <a:lnTo>
                  <a:pt x="4682" y="2376"/>
                </a:lnTo>
                <a:lnTo>
                  <a:pt x="4682" y="2370"/>
                </a:lnTo>
                <a:lnTo>
                  <a:pt x="4688" y="2364"/>
                </a:lnTo>
                <a:lnTo>
                  <a:pt x="4694" y="2358"/>
                </a:lnTo>
                <a:lnTo>
                  <a:pt x="4700" y="2358"/>
                </a:lnTo>
                <a:lnTo>
                  <a:pt x="4706" y="2352"/>
                </a:lnTo>
                <a:lnTo>
                  <a:pt x="4718" y="2352"/>
                </a:lnTo>
                <a:lnTo>
                  <a:pt x="4724" y="2346"/>
                </a:lnTo>
                <a:lnTo>
                  <a:pt x="4730" y="2346"/>
                </a:lnTo>
                <a:lnTo>
                  <a:pt x="4730" y="2340"/>
                </a:lnTo>
                <a:lnTo>
                  <a:pt x="4730" y="2332"/>
                </a:lnTo>
                <a:lnTo>
                  <a:pt x="4750" y="2320"/>
                </a:lnTo>
                <a:lnTo>
                  <a:pt x="4744" y="2314"/>
                </a:lnTo>
                <a:lnTo>
                  <a:pt x="4744" y="2308"/>
                </a:lnTo>
                <a:lnTo>
                  <a:pt x="4744" y="2302"/>
                </a:lnTo>
                <a:lnTo>
                  <a:pt x="4744" y="2296"/>
                </a:lnTo>
                <a:lnTo>
                  <a:pt x="4756" y="2296"/>
                </a:lnTo>
                <a:lnTo>
                  <a:pt x="4768" y="2290"/>
                </a:lnTo>
                <a:lnTo>
                  <a:pt x="4774" y="2284"/>
                </a:lnTo>
                <a:lnTo>
                  <a:pt x="4780" y="2284"/>
                </a:lnTo>
                <a:lnTo>
                  <a:pt x="4780" y="2278"/>
                </a:lnTo>
                <a:lnTo>
                  <a:pt x="4800" y="2278"/>
                </a:lnTo>
                <a:lnTo>
                  <a:pt x="4812" y="2278"/>
                </a:lnTo>
                <a:lnTo>
                  <a:pt x="4818" y="2278"/>
                </a:lnTo>
                <a:lnTo>
                  <a:pt x="4824" y="2278"/>
                </a:lnTo>
                <a:lnTo>
                  <a:pt x="4836" y="2284"/>
                </a:lnTo>
                <a:lnTo>
                  <a:pt x="4842" y="2284"/>
                </a:lnTo>
                <a:lnTo>
                  <a:pt x="4848" y="2284"/>
                </a:lnTo>
                <a:lnTo>
                  <a:pt x="4854" y="2278"/>
                </a:lnTo>
                <a:lnTo>
                  <a:pt x="4862" y="2258"/>
                </a:lnTo>
                <a:lnTo>
                  <a:pt x="4868" y="2252"/>
                </a:lnTo>
                <a:lnTo>
                  <a:pt x="4874" y="2252"/>
                </a:lnTo>
                <a:lnTo>
                  <a:pt x="4880" y="2252"/>
                </a:lnTo>
                <a:lnTo>
                  <a:pt x="4886" y="2246"/>
                </a:lnTo>
                <a:lnTo>
                  <a:pt x="4892" y="2246"/>
                </a:lnTo>
                <a:lnTo>
                  <a:pt x="4898" y="2252"/>
                </a:lnTo>
                <a:lnTo>
                  <a:pt x="4898" y="2246"/>
                </a:lnTo>
                <a:lnTo>
                  <a:pt x="4904" y="2246"/>
                </a:lnTo>
                <a:lnTo>
                  <a:pt x="4904" y="2240"/>
                </a:lnTo>
                <a:lnTo>
                  <a:pt x="4892" y="2234"/>
                </a:lnTo>
                <a:lnTo>
                  <a:pt x="4880" y="2234"/>
                </a:lnTo>
                <a:lnTo>
                  <a:pt x="4874" y="2234"/>
                </a:lnTo>
                <a:lnTo>
                  <a:pt x="4868" y="2234"/>
                </a:lnTo>
                <a:lnTo>
                  <a:pt x="4862" y="2240"/>
                </a:lnTo>
                <a:lnTo>
                  <a:pt x="4848" y="2234"/>
                </a:lnTo>
                <a:lnTo>
                  <a:pt x="4842" y="2234"/>
                </a:lnTo>
                <a:lnTo>
                  <a:pt x="4818" y="2234"/>
                </a:lnTo>
                <a:lnTo>
                  <a:pt x="4800" y="2228"/>
                </a:lnTo>
                <a:lnTo>
                  <a:pt x="4774" y="2228"/>
                </a:lnTo>
                <a:lnTo>
                  <a:pt x="4750" y="2228"/>
                </a:lnTo>
                <a:lnTo>
                  <a:pt x="4730" y="2228"/>
                </a:lnTo>
                <a:lnTo>
                  <a:pt x="4718" y="2228"/>
                </a:lnTo>
                <a:lnTo>
                  <a:pt x="4712" y="2228"/>
                </a:lnTo>
                <a:lnTo>
                  <a:pt x="4700" y="2222"/>
                </a:lnTo>
                <a:lnTo>
                  <a:pt x="4688" y="2222"/>
                </a:lnTo>
                <a:lnTo>
                  <a:pt x="4688" y="2216"/>
                </a:lnTo>
                <a:lnTo>
                  <a:pt x="4694" y="2216"/>
                </a:lnTo>
                <a:lnTo>
                  <a:pt x="4724" y="2216"/>
                </a:lnTo>
                <a:lnTo>
                  <a:pt x="4756" y="2216"/>
                </a:lnTo>
                <a:lnTo>
                  <a:pt x="4818" y="2222"/>
                </a:lnTo>
                <a:lnTo>
                  <a:pt x="4848" y="2222"/>
                </a:lnTo>
                <a:lnTo>
                  <a:pt x="4880" y="2228"/>
                </a:lnTo>
                <a:lnTo>
                  <a:pt x="4910" y="2228"/>
                </a:lnTo>
                <a:lnTo>
                  <a:pt x="4942" y="2234"/>
                </a:lnTo>
                <a:lnTo>
                  <a:pt x="4960" y="2234"/>
                </a:lnTo>
                <a:lnTo>
                  <a:pt x="4986" y="2228"/>
                </a:lnTo>
                <a:lnTo>
                  <a:pt x="5028" y="2228"/>
                </a:lnTo>
                <a:lnTo>
                  <a:pt x="5066" y="2228"/>
                </a:lnTo>
                <a:lnTo>
                  <a:pt x="5090" y="2228"/>
                </a:lnTo>
                <a:lnTo>
                  <a:pt x="5110" y="2228"/>
                </a:lnTo>
                <a:lnTo>
                  <a:pt x="5110" y="2222"/>
                </a:lnTo>
                <a:lnTo>
                  <a:pt x="5102" y="2222"/>
                </a:lnTo>
                <a:lnTo>
                  <a:pt x="5096" y="2222"/>
                </a:lnTo>
                <a:lnTo>
                  <a:pt x="5090" y="2222"/>
                </a:lnTo>
                <a:lnTo>
                  <a:pt x="5084" y="2222"/>
                </a:lnTo>
                <a:lnTo>
                  <a:pt x="5078" y="2222"/>
                </a:lnTo>
                <a:lnTo>
                  <a:pt x="5072" y="2222"/>
                </a:lnTo>
                <a:lnTo>
                  <a:pt x="5066" y="2222"/>
                </a:lnTo>
                <a:lnTo>
                  <a:pt x="5072" y="2216"/>
                </a:lnTo>
                <a:lnTo>
                  <a:pt x="5084" y="2216"/>
                </a:lnTo>
                <a:lnTo>
                  <a:pt x="5090" y="2216"/>
                </a:lnTo>
                <a:lnTo>
                  <a:pt x="5096" y="2210"/>
                </a:lnTo>
                <a:lnTo>
                  <a:pt x="5102" y="2210"/>
                </a:lnTo>
                <a:lnTo>
                  <a:pt x="5110" y="2216"/>
                </a:lnTo>
                <a:lnTo>
                  <a:pt x="5116" y="2216"/>
                </a:lnTo>
                <a:lnTo>
                  <a:pt x="5122" y="2216"/>
                </a:lnTo>
                <a:lnTo>
                  <a:pt x="5128" y="2216"/>
                </a:lnTo>
                <a:lnTo>
                  <a:pt x="5134" y="2216"/>
                </a:lnTo>
                <a:lnTo>
                  <a:pt x="5140" y="2216"/>
                </a:lnTo>
                <a:lnTo>
                  <a:pt x="5140" y="2210"/>
                </a:lnTo>
                <a:lnTo>
                  <a:pt x="5146" y="2202"/>
                </a:lnTo>
                <a:lnTo>
                  <a:pt x="5146" y="2196"/>
                </a:lnTo>
                <a:lnTo>
                  <a:pt x="5152" y="2196"/>
                </a:lnTo>
                <a:lnTo>
                  <a:pt x="5158" y="2196"/>
                </a:lnTo>
                <a:lnTo>
                  <a:pt x="5164" y="2196"/>
                </a:lnTo>
                <a:lnTo>
                  <a:pt x="5164" y="2202"/>
                </a:lnTo>
                <a:lnTo>
                  <a:pt x="5158" y="2210"/>
                </a:lnTo>
                <a:lnTo>
                  <a:pt x="5158" y="2216"/>
                </a:lnTo>
                <a:lnTo>
                  <a:pt x="5164" y="2222"/>
                </a:lnTo>
                <a:lnTo>
                  <a:pt x="5172" y="2222"/>
                </a:lnTo>
                <a:lnTo>
                  <a:pt x="5178" y="2228"/>
                </a:lnTo>
                <a:lnTo>
                  <a:pt x="5184" y="2234"/>
                </a:lnTo>
                <a:lnTo>
                  <a:pt x="5190" y="2234"/>
                </a:lnTo>
                <a:lnTo>
                  <a:pt x="5190" y="2240"/>
                </a:lnTo>
                <a:lnTo>
                  <a:pt x="5190" y="2246"/>
                </a:lnTo>
                <a:lnTo>
                  <a:pt x="5196" y="2252"/>
                </a:lnTo>
                <a:lnTo>
                  <a:pt x="5196" y="2258"/>
                </a:lnTo>
                <a:lnTo>
                  <a:pt x="5202" y="2264"/>
                </a:lnTo>
                <a:lnTo>
                  <a:pt x="5208" y="2264"/>
                </a:lnTo>
                <a:lnTo>
                  <a:pt x="5214" y="2270"/>
                </a:lnTo>
                <a:lnTo>
                  <a:pt x="5226" y="2276"/>
                </a:lnTo>
                <a:lnTo>
                  <a:pt x="5226" y="2166"/>
                </a:lnTo>
                <a:lnTo>
                  <a:pt x="5214" y="2172"/>
                </a:lnTo>
                <a:close/>
                <a:moveTo>
                  <a:pt x="5190" y="2054"/>
                </a:moveTo>
                <a:lnTo>
                  <a:pt x="5190" y="2048"/>
                </a:lnTo>
                <a:lnTo>
                  <a:pt x="5190" y="2042"/>
                </a:lnTo>
                <a:lnTo>
                  <a:pt x="5190" y="2036"/>
                </a:lnTo>
                <a:lnTo>
                  <a:pt x="5196" y="2036"/>
                </a:lnTo>
                <a:lnTo>
                  <a:pt x="5202" y="2030"/>
                </a:lnTo>
                <a:lnTo>
                  <a:pt x="5202" y="2036"/>
                </a:lnTo>
                <a:lnTo>
                  <a:pt x="5208" y="2036"/>
                </a:lnTo>
                <a:lnTo>
                  <a:pt x="5208" y="2042"/>
                </a:lnTo>
                <a:lnTo>
                  <a:pt x="5208" y="2048"/>
                </a:lnTo>
                <a:lnTo>
                  <a:pt x="5202" y="2054"/>
                </a:lnTo>
                <a:lnTo>
                  <a:pt x="5196" y="2060"/>
                </a:lnTo>
                <a:lnTo>
                  <a:pt x="5190" y="2060"/>
                </a:lnTo>
                <a:lnTo>
                  <a:pt x="5190" y="2054"/>
                </a:lnTo>
                <a:close/>
                <a:moveTo>
                  <a:pt x="112" y="1738"/>
                </a:moveTo>
                <a:lnTo>
                  <a:pt x="112" y="1744"/>
                </a:lnTo>
                <a:lnTo>
                  <a:pt x="106" y="1744"/>
                </a:lnTo>
                <a:lnTo>
                  <a:pt x="106" y="1738"/>
                </a:lnTo>
                <a:lnTo>
                  <a:pt x="100" y="1738"/>
                </a:lnTo>
                <a:lnTo>
                  <a:pt x="100" y="1732"/>
                </a:lnTo>
                <a:lnTo>
                  <a:pt x="94" y="1732"/>
                </a:lnTo>
                <a:lnTo>
                  <a:pt x="88" y="1732"/>
                </a:lnTo>
                <a:lnTo>
                  <a:pt x="82" y="1732"/>
                </a:lnTo>
                <a:lnTo>
                  <a:pt x="82" y="1726"/>
                </a:lnTo>
                <a:lnTo>
                  <a:pt x="74" y="1720"/>
                </a:lnTo>
                <a:lnTo>
                  <a:pt x="82" y="1714"/>
                </a:lnTo>
                <a:lnTo>
                  <a:pt x="88" y="1708"/>
                </a:lnTo>
                <a:lnTo>
                  <a:pt x="94" y="1708"/>
                </a:lnTo>
                <a:lnTo>
                  <a:pt x="100" y="1714"/>
                </a:lnTo>
                <a:lnTo>
                  <a:pt x="106" y="1720"/>
                </a:lnTo>
                <a:lnTo>
                  <a:pt x="106" y="1726"/>
                </a:lnTo>
                <a:lnTo>
                  <a:pt x="112" y="1732"/>
                </a:lnTo>
                <a:lnTo>
                  <a:pt x="112" y="1738"/>
                </a:lnTo>
                <a:close/>
                <a:moveTo>
                  <a:pt x="218" y="1752"/>
                </a:moveTo>
                <a:lnTo>
                  <a:pt x="212" y="1752"/>
                </a:lnTo>
                <a:lnTo>
                  <a:pt x="212" y="1744"/>
                </a:lnTo>
                <a:lnTo>
                  <a:pt x="218" y="1744"/>
                </a:lnTo>
                <a:lnTo>
                  <a:pt x="218" y="1752"/>
                </a:lnTo>
                <a:close/>
                <a:moveTo>
                  <a:pt x="522" y="1812"/>
                </a:moveTo>
                <a:lnTo>
                  <a:pt x="502" y="1812"/>
                </a:lnTo>
                <a:lnTo>
                  <a:pt x="502" y="1806"/>
                </a:lnTo>
                <a:lnTo>
                  <a:pt x="508" y="1800"/>
                </a:lnTo>
                <a:lnTo>
                  <a:pt x="508" y="1794"/>
                </a:lnTo>
                <a:lnTo>
                  <a:pt x="502" y="1794"/>
                </a:lnTo>
                <a:lnTo>
                  <a:pt x="502" y="1788"/>
                </a:lnTo>
                <a:lnTo>
                  <a:pt x="508" y="1788"/>
                </a:lnTo>
                <a:lnTo>
                  <a:pt x="516" y="1794"/>
                </a:lnTo>
                <a:lnTo>
                  <a:pt x="522" y="1800"/>
                </a:lnTo>
                <a:lnTo>
                  <a:pt x="508" y="1800"/>
                </a:lnTo>
                <a:lnTo>
                  <a:pt x="522" y="1812"/>
                </a:lnTo>
                <a:close/>
                <a:moveTo>
                  <a:pt x="646" y="2302"/>
                </a:moveTo>
                <a:lnTo>
                  <a:pt x="640" y="2302"/>
                </a:lnTo>
                <a:lnTo>
                  <a:pt x="640" y="2296"/>
                </a:lnTo>
                <a:lnTo>
                  <a:pt x="640" y="2290"/>
                </a:lnTo>
                <a:lnTo>
                  <a:pt x="646" y="2290"/>
                </a:lnTo>
                <a:lnTo>
                  <a:pt x="646" y="2296"/>
                </a:lnTo>
                <a:lnTo>
                  <a:pt x="652" y="2296"/>
                </a:lnTo>
                <a:lnTo>
                  <a:pt x="646" y="2302"/>
                </a:lnTo>
                <a:close/>
                <a:moveTo>
                  <a:pt x="392" y="2550"/>
                </a:moveTo>
                <a:lnTo>
                  <a:pt x="384" y="2550"/>
                </a:lnTo>
                <a:lnTo>
                  <a:pt x="384" y="2544"/>
                </a:lnTo>
                <a:lnTo>
                  <a:pt x="392" y="2544"/>
                </a:lnTo>
                <a:lnTo>
                  <a:pt x="392" y="2550"/>
                </a:lnTo>
                <a:close/>
                <a:moveTo>
                  <a:pt x="818" y="2178"/>
                </a:moveTo>
                <a:lnTo>
                  <a:pt x="826" y="2172"/>
                </a:lnTo>
                <a:lnTo>
                  <a:pt x="832" y="2166"/>
                </a:lnTo>
                <a:lnTo>
                  <a:pt x="832" y="2172"/>
                </a:lnTo>
                <a:lnTo>
                  <a:pt x="826" y="2178"/>
                </a:lnTo>
                <a:lnTo>
                  <a:pt x="826" y="2184"/>
                </a:lnTo>
                <a:lnTo>
                  <a:pt x="818" y="2184"/>
                </a:lnTo>
                <a:lnTo>
                  <a:pt x="818" y="2178"/>
                </a:lnTo>
                <a:close/>
                <a:moveTo>
                  <a:pt x="806" y="2228"/>
                </a:moveTo>
                <a:lnTo>
                  <a:pt x="812" y="2228"/>
                </a:lnTo>
                <a:lnTo>
                  <a:pt x="812" y="2222"/>
                </a:lnTo>
                <a:lnTo>
                  <a:pt x="818" y="2222"/>
                </a:lnTo>
                <a:lnTo>
                  <a:pt x="826" y="2222"/>
                </a:lnTo>
                <a:lnTo>
                  <a:pt x="832" y="2228"/>
                </a:lnTo>
                <a:lnTo>
                  <a:pt x="832" y="2234"/>
                </a:lnTo>
                <a:lnTo>
                  <a:pt x="826" y="2240"/>
                </a:lnTo>
                <a:lnTo>
                  <a:pt x="818" y="2240"/>
                </a:lnTo>
                <a:lnTo>
                  <a:pt x="812" y="2234"/>
                </a:lnTo>
                <a:lnTo>
                  <a:pt x="806" y="2234"/>
                </a:lnTo>
                <a:lnTo>
                  <a:pt x="806" y="2228"/>
                </a:lnTo>
                <a:close/>
                <a:moveTo>
                  <a:pt x="676" y="2456"/>
                </a:moveTo>
                <a:lnTo>
                  <a:pt x="676" y="2450"/>
                </a:lnTo>
                <a:lnTo>
                  <a:pt x="670" y="2450"/>
                </a:lnTo>
                <a:lnTo>
                  <a:pt x="670" y="2444"/>
                </a:lnTo>
                <a:lnTo>
                  <a:pt x="676" y="2444"/>
                </a:lnTo>
                <a:lnTo>
                  <a:pt x="682" y="2444"/>
                </a:lnTo>
                <a:lnTo>
                  <a:pt x="682" y="2456"/>
                </a:lnTo>
                <a:lnTo>
                  <a:pt x="676" y="2456"/>
                </a:lnTo>
                <a:close/>
                <a:moveTo>
                  <a:pt x="708" y="2592"/>
                </a:moveTo>
                <a:lnTo>
                  <a:pt x="708" y="2598"/>
                </a:lnTo>
                <a:lnTo>
                  <a:pt x="702" y="2606"/>
                </a:lnTo>
                <a:lnTo>
                  <a:pt x="694" y="2606"/>
                </a:lnTo>
                <a:lnTo>
                  <a:pt x="688" y="2606"/>
                </a:lnTo>
                <a:lnTo>
                  <a:pt x="682" y="2606"/>
                </a:lnTo>
                <a:lnTo>
                  <a:pt x="682" y="2598"/>
                </a:lnTo>
                <a:lnTo>
                  <a:pt x="682" y="2592"/>
                </a:lnTo>
                <a:lnTo>
                  <a:pt x="688" y="2592"/>
                </a:lnTo>
                <a:lnTo>
                  <a:pt x="694" y="2592"/>
                </a:lnTo>
                <a:lnTo>
                  <a:pt x="702" y="2592"/>
                </a:lnTo>
                <a:lnTo>
                  <a:pt x="708" y="2586"/>
                </a:lnTo>
                <a:lnTo>
                  <a:pt x="708" y="2592"/>
                </a:lnTo>
                <a:close/>
                <a:moveTo>
                  <a:pt x="702" y="2290"/>
                </a:moveTo>
                <a:lnTo>
                  <a:pt x="708" y="2284"/>
                </a:lnTo>
                <a:lnTo>
                  <a:pt x="708" y="2290"/>
                </a:lnTo>
                <a:lnTo>
                  <a:pt x="708" y="2296"/>
                </a:lnTo>
                <a:lnTo>
                  <a:pt x="702" y="2296"/>
                </a:lnTo>
                <a:lnTo>
                  <a:pt x="694" y="2296"/>
                </a:lnTo>
                <a:lnTo>
                  <a:pt x="694" y="2290"/>
                </a:lnTo>
                <a:lnTo>
                  <a:pt x="702" y="2290"/>
                </a:lnTo>
                <a:close/>
                <a:moveTo>
                  <a:pt x="694" y="2278"/>
                </a:moveTo>
                <a:lnTo>
                  <a:pt x="694" y="2270"/>
                </a:lnTo>
                <a:lnTo>
                  <a:pt x="694" y="2264"/>
                </a:lnTo>
                <a:lnTo>
                  <a:pt x="702" y="2258"/>
                </a:lnTo>
                <a:lnTo>
                  <a:pt x="708" y="2258"/>
                </a:lnTo>
                <a:lnTo>
                  <a:pt x="702" y="2270"/>
                </a:lnTo>
                <a:lnTo>
                  <a:pt x="702" y="2278"/>
                </a:lnTo>
                <a:lnTo>
                  <a:pt x="694" y="2278"/>
                </a:lnTo>
                <a:close/>
                <a:moveTo>
                  <a:pt x="702" y="2456"/>
                </a:moveTo>
                <a:lnTo>
                  <a:pt x="702" y="2450"/>
                </a:lnTo>
                <a:lnTo>
                  <a:pt x="708" y="2444"/>
                </a:lnTo>
                <a:lnTo>
                  <a:pt x="714" y="2438"/>
                </a:lnTo>
                <a:lnTo>
                  <a:pt x="720" y="2432"/>
                </a:lnTo>
                <a:lnTo>
                  <a:pt x="726" y="2426"/>
                </a:lnTo>
                <a:lnTo>
                  <a:pt x="732" y="2426"/>
                </a:lnTo>
                <a:lnTo>
                  <a:pt x="738" y="2426"/>
                </a:lnTo>
                <a:lnTo>
                  <a:pt x="738" y="2432"/>
                </a:lnTo>
                <a:lnTo>
                  <a:pt x="744" y="2432"/>
                </a:lnTo>
                <a:lnTo>
                  <a:pt x="732" y="2438"/>
                </a:lnTo>
                <a:lnTo>
                  <a:pt x="726" y="2444"/>
                </a:lnTo>
                <a:lnTo>
                  <a:pt x="726" y="2450"/>
                </a:lnTo>
                <a:lnTo>
                  <a:pt x="720" y="2450"/>
                </a:lnTo>
                <a:lnTo>
                  <a:pt x="714" y="2456"/>
                </a:lnTo>
                <a:lnTo>
                  <a:pt x="708" y="2456"/>
                </a:lnTo>
                <a:lnTo>
                  <a:pt x="702" y="2456"/>
                </a:lnTo>
                <a:close/>
                <a:moveTo>
                  <a:pt x="744" y="2538"/>
                </a:moveTo>
                <a:lnTo>
                  <a:pt x="738" y="2538"/>
                </a:lnTo>
                <a:lnTo>
                  <a:pt x="732" y="2544"/>
                </a:lnTo>
                <a:lnTo>
                  <a:pt x="726" y="2538"/>
                </a:lnTo>
                <a:lnTo>
                  <a:pt x="726" y="2530"/>
                </a:lnTo>
                <a:lnTo>
                  <a:pt x="732" y="2530"/>
                </a:lnTo>
                <a:lnTo>
                  <a:pt x="738" y="2530"/>
                </a:lnTo>
                <a:lnTo>
                  <a:pt x="744" y="2538"/>
                </a:lnTo>
                <a:close/>
                <a:moveTo>
                  <a:pt x="800" y="2562"/>
                </a:moveTo>
                <a:lnTo>
                  <a:pt x="794" y="2562"/>
                </a:lnTo>
                <a:lnTo>
                  <a:pt x="782" y="2562"/>
                </a:lnTo>
                <a:lnTo>
                  <a:pt x="776" y="2568"/>
                </a:lnTo>
                <a:lnTo>
                  <a:pt x="756" y="2580"/>
                </a:lnTo>
                <a:lnTo>
                  <a:pt x="744" y="2580"/>
                </a:lnTo>
                <a:lnTo>
                  <a:pt x="738" y="2586"/>
                </a:lnTo>
                <a:lnTo>
                  <a:pt x="732" y="2586"/>
                </a:lnTo>
                <a:lnTo>
                  <a:pt x="726" y="2586"/>
                </a:lnTo>
                <a:lnTo>
                  <a:pt x="720" y="2580"/>
                </a:lnTo>
                <a:lnTo>
                  <a:pt x="714" y="2580"/>
                </a:lnTo>
                <a:lnTo>
                  <a:pt x="714" y="2574"/>
                </a:lnTo>
                <a:lnTo>
                  <a:pt x="720" y="2568"/>
                </a:lnTo>
                <a:lnTo>
                  <a:pt x="726" y="2568"/>
                </a:lnTo>
                <a:lnTo>
                  <a:pt x="732" y="2568"/>
                </a:lnTo>
                <a:lnTo>
                  <a:pt x="738" y="2562"/>
                </a:lnTo>
                <a:lnTo>
                  <a:pt x="744" y="2562"/>
                </a:lnTo>
                <a:lnTo>
                  <a:pt x="750" y="2562"/>
                </a:lnTo>
                <a:lnTo>
                  <a:pt x="764" y="2556"/>
                </a:lnTo>
                <a:lnTo>
                  <a:pt x="770" y="2556"/>
                </a:lnTo>
                <a:lnTo>
                  <a:pt x="776" y="2556"/>
                </a:lnTo>
                <a:lnTo>
                  <a:pt x="782" y="2550"/>
                </a:lnTo>
                <a:lnTo>
                  <a:pt x="788" y="2556"/>
                </a:lnTo>
                <a:lnTo>
                  <a:pt x="794" y="2556"/>
                </a:lnTo>
                <a:lnTo>
                  <a:pt x="800" y="2556"/>
                </a:lnTo>
                <a:lnTo>
                  <a:pt x="800" y="2562"/>
                </a:lnTo>
                <a:close/>
                <a:moveTo>
                  <a:pt x="750" y="2530"/>
                </a:moveTo>
                <a:lnTo>
                  <a:pt x="750" y="2524"/>
                </a:lnTo>
                <a:lnTo>
                  <a:pt x="756" y="2524"/>
                </a:lnTo>
                <a:lnTo>
                  <a:pt x="756" y="2530"/>
                </a:lnTo>
                <a:lnTo>
                  <a:pt x="750" y="2530"/>
                </a:lnTo>
                <a:close/>
                <a:moveTo>
                  <a:pt x="794" y="2432"/>
                </a:moveTo>
                <a:lnTo>
                  <a:pt x="788" y="2432"/>
                </a:lnTo>
                <a:lnTo>
                  <a:pt x="776" y="2432"/>
                </a:lnTo>
                <a:lnTo>
                  <a:pt x="770" y="2432"/>
                </a:lnTo>
                <a:lnTo>
                  <a:pt x="770" y="2426"/>
                </a:lnTo>
                <a:lnTo>
                  <a:pt x="770" y="2420"/>
                </a:lnTo>
                <a:lnTo>
                  <a:pt x="770" y="2414"/>
                </a:lnTo>
                <a:lnTo>
                  <a:pt x="776" y="2414"/>
                </a:lnTo>
                <a:lnTo>
                  <a:pt x="782" y="2414"/>
                </a:lnTo>
                <a:lnTo>
                  <a:pt x="788" y="2420"/>
                </a:lnTo>
                <a:lnTo>
                  <a:pt x="788" y="2426"/>
                </a:lnTo>
                <a:lnTo>
                  <a:pt x="794" y="2432"/>
                </a:lnTo>
                <a:close/>
                <a:moveTo>
                  <a:pt x="770" y="2278"/>
                </a:moveTo>
                <a:lnTo>
                  <a:pt x="770" y="2284"/>
                </a:lnTo>
                <a:lnTo>
                  <a:pt x="770" y="2290"/>
                </a:lnTo>
                <a:lnTo>
                  <a:pt x="764" y="2290"/>
                </a:lnTo>
                <a:lnTo>
                  <a:pt x="764" y="2284"/>
                </a:lnTo>
                <a:lnTo>
                  <a:pt x="764" y="2278"/>
                </a:lnTo>
                <a:lnTo>
                  <a:pt x="770" y="2270"/>
                </a:lnTo>
                <a:lnTo>
                  <a:pt x="770" y="2278"/>
                </a:lnTo>
                <a:close/>
                <a:moveTo>
                  <a:pt x="806" y="2302"/>
                </a:moveTo>
                <a:lnTo>
                  <a:pt x="800" y="2302"/>
                </a:lnTo>
                <a:lnTo>
                  <a:pt x="800" y="2296"/>
                </a:lnTo>
                <a:lnTo>
                  <a:pt x="806" y="2290"/>
                </a:lnTo>
                <a:lnTo>
                  <a:pt x="812" y="2290"/>
                </a:lnTo>
                <a:lnTo>
                  <a:pt x="806" y="2302"/>
                </a:lnTo>
                <a:close/>
                <a:moveTo>
                  <a:pt x="818" y="2270"/>
                </a:moveTo>
                <a:lnTo>
                  <a:pt x="812" y="2270"/>
                </a:lnTo>
                <a:lnTo>
                  <a:pt x="806" y="2270"/>
                </a:lnTo>
                <a:lnTo>
                  <a:pt x="800" y="2270"/>
                </a:lnTo>
                <a:lnTo>
                  <a:pt x="794" y="2258"/>
                </a:lnTo>
                <a:lnTo>
                  <a:pt x="794" y="2252"/>
                </a:lnTo>
                <a:lnTo>
                  <a:pt x="788" y="2252"/>
                </a:lnTo>
                <a:lnTo>
                  <a:pt x="782" y="2258"/>
                </a:lnTo>
                <a:lnTo>
                  <a:pt x="776" y="2258"/>
                </a:lnTo>
                <a:lnTo>
                  <a:pt x="770" y="2258"/>
                </a:lnTo>
                <a:lnTo>
                  <a:pt x="770" y="2252"/>
                </a:lnTo>
                <a:lnTo>
                  <a:pt x="764" y="2252"/>
                </a:lnTo>
                <a:lnTo>
                  <a:pt x="756" y="2246"/>
                </a:lnTo>
                <a:lnTo>
                  <a:pt x="750" y="2246"/>
                </a:lnTo>
                <a:lnTo>
                  <a:pt x="744" y="2252"/>
                </a:lnTo>
                <a:lnTo>
                  <a:pt x="744" y="2258"/>
                </a:lnTo>
                <a:lnTo>
                  <a:pt x="750" y="2258"/>
                </a:lnTo>
                <a:lnTo>
                  <a:pt x="744" y="2264"/>
                </a:lnTo>
                <a:lnTo>
                  <a:pt x="738" y="2264"/>
                </a:lnTo>
                <a:lnTo>
                  <a:pt x="738" y="2270"/>
                </a:lnTo>
                <a:lnTo>
                  <a:pt x="738" y="2278"/>
                </a:lnTo>
                <a:lnTo>
                  <a:pt x="732" y="2278"/>
                </a:lnTo>
                <a:lnTo>
                  <a:pt x="726" y="2278"/>
                </a:lnTo>
                <a:lnTo>
                  <a:pt x="726" y="2270"/>
                </a:lnTo>
                <a:lnTo>
                  <a:pt x="732" y="2264"/>
                </a:lnTo>
                <a:lnTo>
                  <a:pt x="726" y="2258"/>
                </a:lnTo>
                <a:lnTo>
                  <a:pt x="726" y="2252"/>
                </a:lnTo>
                <a:lnTo>
                  <a:pt x="720" y="2252"/>
                </a:lnTo>
                <a:lnTo>
                  <a:pt x="714" y="2240"/>
                </a:lnTo>
                <a:lnTo>
                  <a:pt x="708" y="2240"/>
                </a:lnTo>
                <a:lnTo>
                  <a:pt x="702" y="2246"/>
                </a:lnTo>
                <a:lnTo>
                  <a:pt x="694" y="2246"/>
                </a:lnTo>
                <a:lnTo>
                  <a:pt x="688" y="2246"/>
                </a:lnTo>
                <a:lnTo>
                  <a:pt x="688" y="2240"/>
                </a:lnTo>
                <a:lnTo>
                  <a:pt x="688" y="2234"/>
                </a:lnTo>
                <a:lnTo>
                  <a:pt x="694" y="2234"/>
                </a:lnTo>
                <a:lnTo>
                  <a:pt x="702" y="2234"/>
                </a:lnTo>
                <a:lnTo>
                  <a:pt x="708" y="2234"/>
                </a:lnTo>
                <a:lnTo>
                  <a:pt x="714" y="2228"/>
                </a:lnTo>
                <a:lnTo>
                  <a:pt x="714" y="2222"/>
                </a:lnTo>
                <a:lnTo>
                  <a:pt x="720" y="2216"/>
                </a:lnTo>
                <a:lnTo>
                  <a:pt x="726" y="2216"/>
                </a:lnTo>
                <a:lnTo>
                  <a:pt x="732" y="2222"/>
                </a:lnTo>
                <a:lnTo>
                  <a:pt x="738" y="2222"/>
                </a:lnTo>
                <a:lnTo>
                  <a:pt x="744" y="2216"/>
                </a:lnTo>
                <a:lnTo>
                  <a:pt x="744" y="2210"/>
                </a:lnTo>
                <a:lnTo>
                  <a:pt x="744" y="2202"/>
                </a:lnTo>
                <a:lnTo>
                  <a:pt x="750" y="2202"/>
                </a:lnTo>
                <a:lnTo>
                  <a:pt x="756" y="2202"/>
                </a:lnTo>
                <a:lnTo>
                  <a:pt x="756" y="2210"/>
                </a:lnTo>
                <a:lnTo>
                  <a:pt x="756" y="2216"/>
                </a:lnTo>
                <a:lnTo>
                  <a:pt x="764" y="2216"/>
                </a:lnTo>
                <a:lnTo>
                  <a:pt x="770" y="2216"/>
                </a:lnTo>
                <a:lnTo>
                  <a:pt x="776" y="2216"/>
                </a:lnTo>
                <a:lnTo>
                  <a:pt x="782" y="2216"/>
                </a:lnTo>
                <a:lnTo>
                  <a:pt x="788" y="2216"/>
                </a:lnTo>
                <a:lnTo>
                  <a:pt x="794" y="2216"/>
                </a:lnTo>
                <a:lnTo>
                  <a:pt x="794" y="2222"/>
                </a:lnTo>
                <a:lnTo>
                  <a:pt x="794" y="2228"/>
                </a:lnTo>
                <a:lnTo>
                  <a:pt x="776" y="2228"/>
                </a:lnTo>
                <a:lnTo>
                  <a:pt x="770" y="2234"/>
                </a:lnTo>
                <a:lnTo>
                  <a:pt x="776" y="2240"/>
                </a:lnTo>
                <a:lnTo>
                  <a:pt x="782" y="2240"/>
                </a:lnTo>
                <a:lnTo>
                  <a:pt x="788" y="2240"/>
                </a:lnTo>
                <a:lnTo>
                  <a:pt x="794" y="2246"/>
                </a:lnTo>
                <a:lnTo>
                  <a:pt x="794" y="2252"/>
                </a:lnTo>
                <a:lnTo>
                  <a:pt x="800" y="2252"/>
                </a:lnTo>
                <a:lnTo>
                  <a:pt x="806" y="2252"/>
                </a:lnTo>
                <a:lnTo>
                  <a:pt x="818" y="2252"/>
                </a:lnTo>
                <a:lnTo>
                  <a:pt x="826" y="2252"/>
                </a:lnTo>
                <a:lnTo>
                  <a:pt x="832" y="2252"/>
                </a:lnTo>
                <a:lnTo>
                  <a:pt x="838" y="2252"/>
                </a:lnTo>
                <a:lnTo>
                  <a:pt x="838" y="2264"/>
                </a:lnTo>
                <a:lnTo>
                  <a:pt x="832" y="2270"/>
                </a:lnTo>
                <a:lnTo>
                  <a:pt x="818" y="2270"/>
                </a:lnTo>
                <a:close/>
                <a:moveTo>
                  <a:pt x="844" y="2462"/>
                </a:moveTo>
                <a:lnTo>
                  <a:pt x="838" y="2462"/>
                </a:lnTo>
                <a:lnTo>
                  <a:pt x="832" y="2462"/>
                </a:lnTo>
                <a:lnTo>
                  <a:pt x="832" y="2456"/>
                </a:lnTo>
                <a:lnTo>
                  <a:pt x="838" y="2450"/>
                </a:lnTo>
                <a:lnTo>
                  <a:pt x="844" y="2456"/>
                </a:lnTo>
                <a:lnTo>
                  <a:pt x="844" y="2462"/>
                </a:lnTo>
                <a:close/>
                <a:moveTo>
                  <a:pt x="832" y="2450"/>
                </a:moveTo>
                <a:lnTo>
                  <a:pt x="832" y="2444"/>
                </a:lnTo>
                <a:lnTo>
                  <a:pt x="838" y="2444"/>
                </a:lnTo>
                <a:lnTo>
                  <a:pt x="832" y="2450"/>
                </a:lnTo>
                <a:close/>
                <a:moveTo>
                  <a:pt x="844" y="2308"/>
                </a:moveTo>
                <a:lnTo>
                  <a:pt x="826" y="2308"/>
                </a:lnTo>
                <a:lnTo>
                  <a:pt x="826" y="2302"/>
                </a:lnTo>
                <a:lnTo>
                  <a:pt x="832" y="2302"/>
                </a:lnTo>
                <a:lnTo>
                  <a:pt x="844" y="2302"/>
                </a:lnTo>
                <a:lnTo>
                  <a:pt x="844" y="2308"/>
                </a:lnTo>
                <a:close/>
                <a:moveTo>
                  <a:pt x="4960" y="1800"/>
                </a:moveTo>
                <a:lnTo>
                  <a:pt x="4960" y="1794"/>
                </a:lnTo>
                <a:lnTo>
                  <a:pt x="4966" y="1794"/>
                </a:lnTo>
                <a:lnTo>
                  <a:pt x="4972" y="1794"/>
                </a:lnTo>
                <a:lnTo>
                  <a:pt x="4978" y="1794"/>
                </a:lnTo>
                <a:lnTo>
                  <a:pt x="4986" y="1800"/>
                </a:lnTo>
                <a:lnTo>
                  <a:pt x="4986" y="1806"/>
                </a:lnTo>
                <a:lnTo>
                  <a:pt x="4978" y="1806"/>
                </a:lnTo>
                <a:lnTo>
                  <a:pt x="4972" y="1806"/>
                </a:lnTo>
                <a:lnTo>
                  <a:pt x="4966" y="1806"/>
                </a:lnTo>
                <a:lnTo>
                  <a:pt x="4960" y="1806"/>
                </a:lnTo>
                <a:lnTo>
                  <a:pt x="4960" y="1800"/>
                </a:lnTo>
                <a:close/>
                <a:moveTo>
                  <a:pt x="4936" y="1770"/>
                </a:moveTo>
                <a:lnTo>
                  <a:pt x="4936" y="1764"/>
                </a:lnTo>
                <a:lnTo>
                  <a:pt x="4942" y="1764"/>
                </a:lnTo>
                <a:lnTo>
                  <a:pt x="4948" y="1764"/>
                </a:lnTo>
                <a:lnTo>
                  <a:pt x="4948" y="1770"/>
                </a:lnTo>
                <a:lnTo>
                  <a:pt x="4954" y="1770"/>
                </a:lnTo>
                <a:lnTo>
                  <a:pt x="4954" y="1776"/>
                </a:lnTo>
                <a:lnTo>
                  <a:pt x="4948" y="1776"/>
                </a:lnTo>
                <a:lnTo>
                  <a:pt x="4942" y="1776"/>
                </a:lnTo>
                <a:lnTo>
                  <a:pt x="4936" y="1776"/>
                </a:lnTo>
                <a:lnTo>
                  <a:pt x="4936" y="1770"/>
                </a:lnTo>
                <a:close/>
                <a:moveTo>
                  <a:pt x="4712" y="1466"/>
                </a:moveTo>
                <a:lnTo>
                  <a:pt x="4712" y="1460"/>
                </a:lnTo>
                <a:lnTo>
                  <a:pt x="4712" y="1454"/>
                </a:lnTo>
                <a:lnTo>
                  <a:pt x="4718" y="1454"/>
                </a:lnTo>
                <a:lnTo>
                  <a:pt x="4724" y="1460"/>
                </a:lnTo>
                <a:lnTo>
                  <a:pt x="4730" y="1460"/>
                </a:lnTo>
                <a:lnTo>
                  <a:pt x="4730" y="1466"/>
                </a:lnTo>
                <a:lnTo>
                  <a:pt x="4718" y="1472"/>
                </a:lnTo>
                <a:lnTo>
                  <a:pt x="4712" y="1472"/>
                </a:lnTo>
                <a:lnTo>
                  <a:pt x="4712" y="1466"/>
                </a:lnTo>
                <a:close/>
                <a:moveTo>
                  <a:pt x="4606" y="1354"/>
                </a:moveTo>
                <a:lnTo>
                  <a:pt x="4606" y="1348"/>
                </a:lnTo>
                <a:lnTo>
                  <a:pt x="4614" y="1342"/>
                </a:lnTo>
                <a:lnTo>
                  <a:pt x="4638" y="1362"/>
                </a:lnTo>
                <a:lnTo>
                  <a:pt x="4644" y="1362"/>
                </a:lnTo>
                <a:lnTo>
                  <a:pt x="4650" y="1362"/>
                </a:lnTo>
                <a:lnTo>
                  <a:pt x="4656" y="1362"/>
                </a:lnTo>
                <a:lnTo>
                  <a:pt x="4662" y="1368"/>
                </a:lnTo>
                <a:lnTo>
                  <a:pt x="4662" y="1374"/>
                </a:lnTo>
                <a:lnTo>
                  <a:pt x="4668" y="1386"/>
                </a:lnTo>
                <a:lnTo>
                  <a:pt x="4676" y="1392"/>
                </a:lnTo>
                <a:lnTo>
                  <a:pt x="4682" y="1398"/>
                </a:lnTo>
                <a:lnTo>
                  <a:pt x="4668" y="1398"/>
                </a:lnTo>
                <a:lnTo>
                  <a:pt x="4662" y="1392"/>
                </a:lnTo>
                <a:lnTo>
                  <a:pt x="4656" y="1392"/>
                </a:lnTo>
                <a:lnTo>
                  <a:pt x="4650" y="1392"/>
                </a:lnTo>
                <a:lnTo>
                  <a:pt x="4644" y="1392"/>
                </a:lnTo>
                <a:lnTo>
                  <a:pt x="4638" y="1386"/>
                </a:lnTo>
                <a:lnTo>
                  <a:pt x="4632" y="1386"/>
                </a:lnTo>
                <a:lnTo>
                  <a:pt x="4626" y="1380"/>
                </a:lnTo>
                <a:lnTo>
                  <a:pt x="4626" y="1374"/>
                </a:lnTo>
                <a:lnTo>
                  <a:pt x="4620" y="1368"/>
                </a:lnTo>
                <a:lnTo>
                  <a:pt x="4614" y="1368"/>
                </a:lnTo>
                <a:lnTo>
                  <a:pt x="4606" y="1362"/>
                </a:lnTo>
                <a:lnTo>
                  <a:pt x="4606" y="1354"/>
                </a:lnTo>
                <a:close/>
                <a:moveTo>
                  <a:pt x="4582" y="1076"/>
                </a:moveTo>
                <a:lnTo>
                  <a:pt x="4588" y="1076"/>
                </a:lnTo>
                <a:lnTo>
                  <a:pt x="4594" y="1076"/>
                </a:lnTo>
                <a:lnTo>
                  <a:pt x="4600" y="1082"/>
                </a:lnTo>
                <a:lnTo>
                  <a:pt x="4600" y="1088"/>
                </a:lnTo>
                <a:lnTo>
                  <a:pt x="4594" y="1088"/>
                </a:lnTo>
                <a:lnTo>
                  <a:pt x="4588" y="1088"/>
                </a:lnTo>
                <a:lnTo>
                  <a:pt x="4582" y="1082"/>
                </a:lnTo>
                <a:lnTo>
                  <a:pt x="4582" y="1076"/>
                </a:lnTo>
                <a:close/>
                <a:moveTo>
                  <a:pt x="4552" y="1088"/>
                </a:moveTo>
                <a:lnTo>
                  <a:pt x="4558" y="1088"/>
                </a:lnTo>
                <a:lnTo>
                  <a:pt x="4558" y="1094"/>
                </a:lnTo>
                <a:lnTo>
                  <a:pt x="4552" y="1094"/>
                </a:lnTo>
                <a:lnTo>
                  <a:pt x="4552" y="1088"/>
                </a:lnTo>
                <a:close/>
                <a:moveTo>
                  <a:pt x="4538" y="1238"/>
                </a:moveTo>
                <a:lnTo>
                  <a:pt x="4538" y="1232"/>
                </a:lnTo>
                <a:lnTo>
                  <a:pt x="4538" y="1224"/>
                </a:lnTo>
                <a:lnTo>
                  <a:pt x="4544" y="1218"/>
                </a:lnTo>
                <a:lnTo>
                  <a:pt x="4544" y="1224"/>
                </a:lnTo>
                <a:lnTo>
                  <a:pt x="4552" y="1224"/>
                </a:lnTo>
                <a:lnTo>
                  <a:pt x="4552" y="1232"/>
                </a:lnTo>
                <a:lnTo>
                  <a:pt x="4552" y="1238"/>
                </a:lnTo>
                <a:lnTo>
                  <a:pt x="4544" y="1244"/>
                </a:lnTo>
                <a:lnTo>
                  <a:pt x="4538" y="1244"/>
                </a:lnTo>
                <a:lnTo>
                  <a:pt x="4538" y="1238"/>
                </a:lnTo>
                <a:close/>
                <a:moveTo>
                  <a:pt x="4520" y="1256"/>
                </a:moveTo>
                <a:lnTo>
                  <a:pt x="4526" y="1256"/>
                </a:lnTo>
                <a:lnTo>
                  <a:pt x="4520" y="1262"/>
                </a:lnTo>
                <a:lnTo>
                  <a:pt x="4520" y="1256"/>
                </a:lnTo>
                <a:close/>
                <a:moveTo>
                  <a:pt x="4526" y="1274"/>
                </a:moveTo>
                <a:lnTo>
                  <a:pt x="4532" y="1274"/>
                </a:lnTo>
                <a:lnTo>
                  <a:pt x="4538" y="1274"/>
                </a:lnTo>
                <a:lnTo>
                  <a:pt x="4544" y="1292"/>
                </a:lnTo>
                <a:lnTo>
                  <a:pt x="4552" y="1306"/>
                </a:lnTo>
                <a:lnTo>
                  <a:pt x="4558" y="1318"/>
                </a:lnTo>
                <a:lnTo>
                  <a:pt x="4564" y="1330"/>
                </a:lnTo>
                <a:lnTo>
                  <a:pt x="4570" y="1336"/>
                </a:lnTo>
                <a:lnTo>
                  <a:pt x="4576" y="1336"/>
                </a:lnTo>
                <a:lnTo>
                  <a:pt x="4582" y="1324"/>
                </a:lnTo>
                <a:lnTo>
                  <a:pt x="4588" y="1324"/>
                </a:lnTo>
                <a:lnTo>
                  <a:pt x="4594" y="1324"/>
                </a:lnTo>
                <a:lnTo>
                  <a:pt x="4600" y="1324"/>
                </a:lnTo>
                <a:lnTo>
                  <a:pt x="4594" y="1330"/>
                </a:lnTo>
                <a:lnTo>
                  <a:pt x="4588" y="1330"/>
                </a:lnTo>
                <a:lnTo>
                  <a:pt x="4588" y="1336"/>
                </a:lnTo>
                <a:lnTo>
                  <a:pt x="4582" y="1348"/>
                </a:lnTo>
                <a:lnTo>
                  <a:pt x="4582" y="1354"/>
                </a:lnTo>
                <a:lnTo>
                  <a:pt x="4576" y="1362"/>
                </a:lnTo>
                <a:lnTo>
                  <a:pt x="4570" y="1362"/>
                </a:lnTo>
                <a:lnTo>
                  <a:pt x="4570" y="1354"/>
                </a:lnTo>
                <a:lnTo>
                  <a:pt x="4558" y="1354"/>
                </a:lnTo>
                <a:lnTo>
                  <a:pt x="4558" y="1362"/>
                </a:lnTo>
                <a:lnTo>
                  <a:pt x="4552" y="1368"/>
                </a:lnTo>
                <a:lnTo>
                  <a:pt x="4544" y="1362"/>
                </a:lnTo>
                <a:lnTo>
                  <a:pt x="4552" y="1362"/>
                </a:lnTo>
                <a:lnTo>
                  <a:pt x="4552" y="1354"/>
                </a:lnTo>
                <a:lnTo>
                  <a:pt x="4558" y="1354"/>
                </a:lnTo>
                <a:lnTo>
                  <a:pt x="4558" y="1348"/>
                </a:lnTo>
                <a:lnTo>
                  <a:pt x="4564" y="1348"/>
                </a:lnTo>
                <a:lnTo>
                  <a:pt x="4558" y="1342"/>
                </a:lnTo>
                <a:lnTo>
                  <a:pt x="4558" y="1336"/>
                </a:lnTo>
                <a:lnTo>
                  <a:pt x="4558" y="1330"/>
                </a:lnTo>
                <a:lnTo>
                  <a:pt x="4552" y="1324"/>
                </a:lnTo>
                <a:lnTo>
                  <a:pt x="4544" y="1318"/>
                </a:lnTo>
                <a:lnTo>
                  <a:pt x="4544" y="1312"/>
                </a:lnTo>
                <a:lnTo>
                  <a:pt x="4544" y="1306"/>
                </a:lnTo>
                <a:lnTo>
                  <a:pt x="4538" y="1306"/>
                </a:lnTo>
                <a:lnTo>
                  <a:pt x="4538" y="1300"/>
                </a:lnTo>
                <a:lnTo>
                  <a:pt x="4532" y="1300"/>
                </a:lnTo>
                <a:lnTo>
                  <a:pt x="4532" y="1292"/>
                </a:lnTo>
                <a:lnTo>
                  <a:pt x="4532" y="1286"/>
                </a:lnTo>
                <a:lnTo>
                  <a:pt x="4526" y="1286"/>
                </a:lnTo>
                <a:lnTo>
                  <a:pt x="4526" y="1300"/>
                </a:lnTo>
                <a:lnTo>
                  <a:pt x="4532" y="1318"/>
                </a:lnTo>
                <a:lnTo>
                  <a:pt x="4532" y="1324"/>
                </a:lnTo>
                <a:lnTo>
                  <a:pt x="4538" y="1330"/>
                </a:lnTo>
                <a:lnTo>
                  <a:pt x="4538" y="1336"/>
                </a:lnTo>
                <a:lnTo>
                  <a:pt x="4532" y="1342"/>
                </a:lnTo>
                <a:lnTo>
                  <a:pt x="4526" y="1342"/>
                </a:lnTo>
                <a:lnTo>
                  <a:pt x="4526" y="1336"/>
                </a:lnTo>
                <a:lnTo>
                  <a:pt x="4520" y="1336"/>
                </a:lnTo>
                <a:lnTo>
                  <a:pt x="4514" y="1330"/>
                </a:lnTo>
                <a:lnTo>
                  <a:pt x="4514" y="1324"/>
                </a:lnTo>
                <a:lnTo>
                  <a:pt x="4514" y="1318"/>
                </a:lnTo>
                <a:lnTo>
                  <a:pt x="4514" y="1312"/>
                </a:lnTo>
                <a:lnTo>
                  <a:pt x="4514" y="1306"/>
                </a:lnTo>
                <a:lnTo>
                  <a:pt x="4514" y="1300"/>
                </a:lnTo>
                <a:lnTo>
                  <a:pt x="4508" y="1300"/>
                </a:lnTo>
                <a:lnTo>
                  <a:pt x="4508" y="1292"/>
                </a:lnTo>
                <a:lnTo>
                  <a:pt x="4502" y="1292"/>
                </a:lnTo>
                <a:lnTo>
                  <a:pt x="4496" y="1300"/>
                </a:lnTo>
                <a:lnTo>
                  <a:pt x="4490" y="1300"/>
                </a:lnTo>
                <a:lnTo>
                  <a:pt x="4476" y="1306"/>
                </a:lnTo>
                <a:lnTo>
                  <a:pt x="4476" y="1312"/>
                </a:lnTo>
                <a:lnTo>
                  <a:pt x="4470" y="1312"/>
                </a:lnTo>
                <a:lnTo>
                  <a:pt x="4470" y="1318"/>
                </a:lnTo>
                <a:lnTo>
                  <a:pt x="4476" y="1318"/>
                </a:lnTo>
                <a:lnTo>
                  <a:pt x="4482" y="1324"/>
                </a:lnTo>
                <a:lnTo>
                  <a:pt x="4476" y="1324"/>
                </a:lnTo>
                <a:lnTo>
                  <a:pt x="4476" y="1330"/>
                </a:lnTo>
                <a:lnTo>
                  <a:pt x="4476" y="1336"/>
                </a:lnTo>
                <a:lnTo>
                  <a:pt x="4470" y="1336"/>
                </a:lnTo>
                <a:lnTo>
                  <a:pt x="4470" y="1342"/>
                </a:lnTo>
                <a:lnTo>
                  <a:pt x="4470" y="1348"/>
                </a:lnTo>
                <a:lnTo>
                  <a:pt x="4464" y="1354"/>
                </a:lnTo>
                <a:lnTo>
                  <a:pt x="4458" y="1354"/>
                </a:lnTo>
                <a:lnTo>
                  <a:pt x="4452" y="1354"/>
                </a:lnTo>
                <a:lnTo>
                  <a:pt x="4458" y="1348"/>
                </a:lnTo>
                <a:lnTo>
                  <a:pt x="4458" y="1342"/>
                </a:lnTo>
                <a:lnTo>
                  <a:pt x="4452" y="1336"/>
                </a:lnTo>
                <a:lnTo>
                  <a:pt x="4446" y="1336"/>
                </a:lnTo>
                <a:lnTo>
                  <a:pt x="4440" y="1330"/>
                </a:lnTo>
                <a:lnTo>
                  <a:pt x="4434" y="1324"/>
                </a:lnTo>
                <a:lnTo>
                  <a:pt x="4428" y="1324"/>
                </a:lnTo>
                <a:lnTo>
                  <a:pt x="4420" y="1324"/>
                </a:lnTo>
                <a:lnTo>
                  <a:pt x="4414" y="1330"/>
                </a:lnTo>
                <a:lnTo>
                  <a:pt x="4408" y="1330"/>
                </a:lnTo>
                <a:lnTo>
                  <a:pt x="4396" y="1336"/>
                </a:lnTo>
                <a:lnTo>
                  <a:pt x="4384" y="1336"/>
                </a:lnTo>
                <a:lnTo>
                  <a:pt x="4372" y="1342"/>
                </a:lnTo>
                <a:lnTo>
                  <a:pt x="4346" y="1354"/>
                </a:lnTo>
                <a:lnTo>
                  <a:pt x="4322" y="1362"/>
                </a:lnTo>
                <a:lnTo>
                  <a:pt x="4310" y="1368"/>
                </a:lnTo>
                <a:lnTo>
                  <a:pt x="4296" y="1368"/>
                </a:lnTo>
                <a:lnTo>
                  <a:pt x="4272" y="1380"/>
                </a:lnTo>
                <a:lnTo>
                  <a:pt x="4260" y="1386"/>
                </a:lnTo>
                <a:lnTo>
                  <a:pt x="4248" y="1392"/>
                </a:lnTo>
                <a:lnTo>
                  <a:pt x="4228" y="1392"/>
                </a:lnTo>
                <a:lnTo>
                  <a:pt x="4216" y="1398"/>
                </a:lnTo>
                <a:lnTo>
                  <a:pt x="4198" y="1398"/>
                </a:lnTo>
                <a:lnTo>
                  <a:pt x="4186" y="1392"/>
                </a:lnTo>
                <a:lnTo>
                  <a:pt x="4198" y="1386"/>
                </a:lnTo>
                <a:lnTo>
                  <a:pt x="4210" y="1380"/>
                </a:lnTo>
                <a:lnTo>
                  <a:pt x="4234" y="1368"/>
                </a:lnTo>
                <a:lnTo>
                  <a:pt x="4260" y="1362"/>
                </a:lnTo>
                <a:lnTo>
                  <a:pt x="4284" y="1348"/>
                </a:lnTo>
                <a:lnTo>
                  <a:pt x="4340" y="1330"/>
                </a:lnTo>
                <a:lnTo>
                  <a:pt x="4372" y="1318"/>
                </a:lnTo>
                <a:lnTo>
                  <a:pt x="4396" y="1312"/>
                </a:lnTo>
                <a:lnTo>
                  <a:pt x="4402" y="1312"/>
                </a:lnTo>
                <a:lnTo>
                  <a:pt x="4408" y="1312"/>
                </a:lnTo>
                <a:lnTo>
                  <a:pt x="4414" y="1312"/>
                </a:lnTo>
                <a:lnTo>
                  <a:pt x="4420" y="1306"/>
                </a:lnTo>
                <a:lnTo>
                  <a:pt x="4428" y="1300"/>
                </a:lnTo>
                <a:lnTo>
                  <a:pt x="4434" y="1292"/>
                </a:lnTo>
                <a:lnTo>
                  <a:pt x="4440" y="1286"/>
                </a:lnTo>
                <a:lnTo>
                  <a:pt x="4446" y="1286"/>
                </a:lnTo>
                <a:lnTo>
                  <a:pt x="4452" y="1286"/>
                </a:lnTo>
                <a:lnTo>
                  <a:pt x="4458" y="1286"/>
                </a:lnTo>
                <a:lnTo>
                  <a:pt x="4464" y="1280"/>
                </a:lnTo>
                <a:lnTo>
                  <a:pt x="4470" y="1280"/>
                </a:lnTo>
                <a:lnTo>
                  <a:pt x="4476" y="1274"/>
                </a:lnTo>
                <a:lnTo>
                  <a:pt x="4482" y="1274"/>
                </a:lnTo>
                <a:lnTo>
                  <a:pt x="4490" y="1268"/>
                </a:lnTo>
                <a:lnTo>
                  <a:pt x="4490" y="1262"/>
                </a:lnTo>
                <a:lnTo>
                  <a:pt x="4496" y="1262"/>
                </a:lnTo>
                <a:lnTo>
                  <a:pt x="4502" y="1262"/>
                </a:lnTo>
                <a:lnTo>
                  <a:pt x="4508" y="1262"/>
                </a:lnTo>
                <a:lnTo>
                  <a:pt x="4514" y="1268"/>
                </a:lnTo>
                <a:lnTo>
                  <a:pt x="4526" y="1274"/>
                </a:lnTo>
                <a:close/>
                <a:moveTo>
                  <a:pt x="4582" y="1430"/>
                </a:moveTo>
                <a:lnTo>
                  <a:pt x="4588" y="1436"/>
                </a:lnTo>
                <a:lnTo>
                  <a:pt x="4588" y="1442"/>
                </a:lnTo>
                <a:lnTo>
                  <a:pt x="4582" y="1442"/>
                </a:lnTo>
                <a:lnTo>
                  <a:pt x="4582" y="1436"/>
                </a:lnTo>
                <a:lnTo>
                  <a:pt x="4576" y="1430"/>
                </a:lnTo>
                <a:lnTo>
                  <a:pt x="4576" y="1422"/>
                </a:lnTo>
                <a:lnTo>
                  <a:pt x="4570" y="1422"/>
                </a:lnTo>
                <a:lnTo>
                  <a:pt x="4570" y="1416"/>
                </a:lnTo>
                <a:lnTo>
                  <a:pt x="4576" y="1410"/>
                </a:lnTo>
                <a:lnTo>
                  <a:pt x="4576" y="1416"/>
                </a:lnTo>
                <a:lnTo>
                  <a:pt x="4576" y="1422"/>
                </a:lnTo>
                <a:lnTo>
                  <a:pt x="4582" y="1430"/>
                </a:lnTo>
                <a:close/>
                <a:moveTo>
                  <a:pt x="4526" y="1442"/>
                </a:moveTo>
                <a:lnTo>
                  <a:pt x="4520" y="1442"/>
                </a:lnTo>
                <a:lnTo>
                  <a:pt x="4514" y="1442"/>
                </a:lnTo>
                <a:lnTo>
                  <a:pt x="4508" y="1442"/>
                </a:lnTo>
                <a:lnTo>
                  <a:pt x="4502" y="1442"/>
                </a:lnTo>
                <a:lnTo>
                  <a:pt x="4496" y="1442"/>
                </a:lnTo>
                <a:lnTo>
                  <a:pt x="4490" y="1430"/>
                </a:lnTo>
                <a:lnTo>
                  <a:pt x="4490" y="1422"/>
                </a:lnTo>
                <a:lnTo>
                  <a:pt x="4496" y="1422"/>
                </a:lnTo>
                <a:lnTo>
                  <a:pt x="4502" y="1422"/>
                </a:lnTo>
                <a:lnTo>
                  <a:pt x="4508" y="1422"/>
                </a:lnTo>
                <a:lnTo>
                  <a:pt x="4514" y="1422"/>
                </a:lnTo>
                <a:lnTo>
                  <a:pt x="4520" y="1416"/>
                </a:lnTo>
                <a:lnTo>
                  <a:pt x="4526" y="1416"/>
                </a:lnTo>
                <a:lnTo>
                  <a:pt x="4532" y="1410"/>
                </a:lnTo>
                <a:lnTo>
                  <a:pt x="4538" y="1410"/>
                </a:lnTo>
                <a:lnTo>
                  <a:pt x="4544" y="1410"/>
                </a:lnTo>
                <a:lnTo>
                  <a:pt x="4552" y="1410"/>
                </a:lnTo>
                <a:lnTo>
                  <a:pt x="4558" y="1410"/>
                </a:lnTo>
                <a:lnTo>
                  <a:pt x="4558" y="1436"/>
                </a:lnTo>
                <a:lnTo>
                  <a:pt x="4558" y="1442"/>
                </a:lnTo>
                <a:lnTo>
                  <a:pt x="4558" y="1448"/>
                </a:lnTo>
                <a:lnTo>
                  <a:pt x="4552" y="1454"/>
                </a:lnTo>
                <a:lnTo>
                  <a:pt x="4544" y="1454"/>
                </a:lnTo>
                <a:lnTo>
                  <a:pt x="4538" y="1448"/>
                </a:lnTo>
                <a:lnTo>
                  <a:pt x="4532" y="1448"/>
                </a:lnTo>
                <a:lnTo>
                  <a:pt x="4526" y="1442"/>
                </a:lnTo>
                <a:close/>
                <a:moveTo>
                  <a:pt x="4532" y="1516"/>
                </a:moveTo>
                <a:lnTo>
                  <a:pt x="4532" y="1522"/>
                </a:lnTo>
                <a:lnTo>
                  <a:pt x="4526" y="1516"/>
                </a:lnTo>
                <a:lnTo>
                  <a:pt x="4532" y="1516"/>
                </a:lnTo>
                <a:close/>
                <a:moveTo>
                  <a:pt x="4508" y="1510"/>
                </a:moveTo>
                <a:lnTo>
                  <a:pt x="4514" y="1504"/>
                </a:lnTo>
                <a:lnTo>
                  <a:pt x="4520" y="1510"/>
                </a:lnTo>
                <a:lnTo>
                  <a:pt x="4520" y="1516"/>
                </a:lnTo>
                <a:lnTo>
                  <a:pt x="4514" y="1516"/>
                </a:lnTo>
                <a:lnTo>
                  <a:pt x="4514" y="1510"/>
                </a:lnTo>
                <a:lnTo>
                  <a:pt x="4508" y="1510"/>
                </a:lnTo>
                <a:close/>
                <a:moveTo>
                  <a:pt x="4508" y="1404"/>
                </a:moveTo>
                <a:lnTo>
                  <a:pt x="4508" y="1398"/>
                </a:lnTo>
                <a:lnTo>
                  <a:pt x="4514" y="1398"/>
                </a:lnTo>
                <a:lnTo>
                  <a:pt x="4520" y="1398"/>
                </a:lnTo>
                <a:lnTo>
                  <a:pt x="4520" y="1404"/>
                </a:lnTo>
                <a:lnTo>
                  <a:pt x="4508" y="1404"/>
                </a:lnTo>
                <a:close/>
                <a:moveTo>
                  <a:pt x="4526" y="1392"/>
                </a:moveTo>
                <a:lnTo>
                  <a:pt x="4538" y="1386"/>
                </a:lnTo>
                <a:lnTo>
                  <a:pt x="4544" y="1386"/>
                </a:lnTo>
                <a:lnTo>
                  <a:pt x="4552" y="1380"/>
                </a:lnTo>
                <a:lnTo>
                  <a:pt x="4552" y="1392"/>
                </a:lnTo>
                <a:lnTo>
                  <a:pt x="4526" y="1392"/>
                </a:lnTo>
                <a:close/>
                <a:moveTo>
                  <a:pt x="4366" y="1380"/>
                </a:moveTo>
                <a:lnTo>
                  <a:pt x="4366" y="1386"/>
                </a:lnTo>
                <a:lnTo>
                  <a:pt x="4358" y="1386"/>
                </a:lnTo>
                <a:lnTo>
                  <a:pt x="4352" y="1386"/>
                </a:lnTo>
                <a:lnTo>
                  <a:pt x="4352" y="1380"/>
                </a:lnTo>
                <a:lnTo>
                  <a:pt x="4366" y="1380"/>
                </a:lnTo>
                <a:close/>
                <a:moveTo>
                  <a:pt x="4334" y="1380"/>
                </a:moveTo>
                <a:lnTo>
                  <a:pt x="4328" y="1380"/>
                </a:lnTo>
                <a:lnTo>
                  <a:pt x="4322" y="1380"/>
                </a:lnTo>
                <a:lnTo>
                  <a:pt x="4316" y="1380"/>
                </a:lnTo>
                <a:lnTo>
                  <a:pt x="4310" y="1374"/>
                </a:lnTo>
                <a:lnTo>
                  <a:pt x="4316" y="1374"/>
                </a:lnTo>
                <a:lnTo>
                  <a:pt x="4322" y="1374"/>
                </a:lnTo>
                <a:lnTo>
                  <a:pt x="4328" y="1374"/>
                </a:lnTo>
                <a:lnTo>
                  <a:pt x="4334" y="1380"/>
                </a:lnTo>
                <a:close/>
                <a:moveTo>
                  <a:pt x="4180" y="1262"/>
                </a:moveTo>
                <a:lnTo>
                  <a:pt x="4242" y="1232"/>
                </a:lnTo>
                <a:lnTo>
                  <a:pt x="4272" y="1212"/>
                </a:lnTo>
                <a:lnTo>
                  <a:pt x="4304" y="1200"/>
                </a:lnTo>
                <a:lnTo>
                  <a:pt x="4334" y="1182"/>
                </a:lnTo>
                <a:lnTo>
                  <a:pt x="4358" y="1162"/>
                </a:lnTo>
                <a:lnTo>
                  <a:pt x="4366" y="1162"/>
                </a:lnTo>
                <a:lnTo>
                  <a:pt x="4372" y="1156"/>
                </a:lnTo>
                <a:lnTo>
                  <a:pt x="4378" y="1156"/>
                </a:lnTo>
                <a:lnTo>
                  <a:pt x="4384" y="1156"/>
                </a:lnTo>
                <a:lnTo>
                  <a:pt x="4390" y="1150"/>
                </a:lnTo>
                <a:lnTo>
                  <a:pt x="4396" y="1144"/>
                </a:lnTo>
                <a:lnTo>
                  <a:pt x="4402" y="1144"/>
                </a:lnTo>
                <a:lnTo>
                  <a:pt x="4408" y="1150"/>
                </a:lnTo>
                <a:lnTo>
                  <a:pt x="4414" y="1150"/>
                </a:lnTo>
                <a:lnTo>
                  <a:pt x="4420" y="1150"/>
                </a:lnTo>
                <a:lnTo>
                  <a:pt x="4428" y="1150"/>
                </a:lnTo>
                <a:lnTo>
                  <a:pt x="4434" y="1150"/>
                </a:lnTo>
                <a:lnTo>
                  <a:pt x="4440" y="1150"/>
                </a:lnTo>
                <a:lnTo>
                  <a:pt x="4440" y="1156"/>
                </a:lnTo>
                <a:lnTo>
                  <a:pt x="4434" y="1156"/>
                </a:lnTo>
                <a:lnTo>
                  <a:pt x="4428" y="1162"/>
                </a:lnTo>
                <a:lnTo>
                  <a:pt x="4420" y="1162"/>
                </a:lnTo>
                <a:lnTo>
                  <a:pt x="4414" y="1170"/>
                </a:lnTo>
                <a:lnTo>
                  <a:pt x="4408" y="1170"/>
                </a:lnTo>
                <a:lnTo>
                  <a:pt x="4408" y="1176"/>
                </a:lnTo>
                <a:lnTo>
                  <a:pt x="4402" y="1182"/>
                </a:lnTo>
                <a:lnTo>
                  <a:pt x="4408" y="1188"/>
                </a:lnTo>
                <a:lnTo>
                  <a:pt x="4414" y="1188"/>
                </a:lnTo>
                <a:lnTo>
                  <a:pt x="4414" y="1194"/>
                </a:lnTo>
                <a:lnTo>
                  <a:pt x="4414" y="1200"/>
                </a:lnTo>
                <a:lnTo>
                  <a:pt x="4414" y="1206"/>
                </a:lnTo>
                <a:lnTo>
                  <a:pt x="4414" y="1212"/>
                </a:lnTo>
                <a:lnTo>
                  <a:pt x="4420" y="1212"/>
                </a:lnTo>
                <a:lnTo>
                  <a:pt x="4420" y="1218"/>
                </a:lnTo>
                <a:lnTo>
                  <a:pt x="4420" y="1224"/>
                </a:lnTo>
                <a:lnTo>
                  <a:pt x="4420" y="1232"/>
                </a:lnTo>
                <a:lnTo>
                  <a:pt x="4420" y="1238"/>
                </a:lnTo>
                <a:lnTo>
                  <a:pt x="4414" y="1238"/>
                </a:lnTo>
                <a:lnTo>
                  <a:pt x="4414" y="1232"/>
                </a:lnTo>
                <a:lnTo>
                  <a:pt x="4408" y="1224"/>
                </a:lnTo>
                <a:lnTo>
                  <a:pt x="4408" y="1218"/>
                </a:lnTo>
                <a:lnTo>
                  <a:pt x="4402" y="1218"/>
                </a:lnTo>
                <a:lnTo>
                  <a:pt x="4396" y="1212"/>
                </a:lnTo>
                <a:lnTo>
                  <a:pt x="4378" y="1206"/>
                </a:lnTo>
                <a:lnTo>
                  <a:pt x="4372" y="1200"/>
                </a:lnTo>
                <a:lnTo>
                  <a:pt x="4372" y="1194"/>
                </a:lnTo>
                <a:lnTo>
                  <a:pt x="4366" y="1200"/>
                </a:lnTo>
                <a:lnTo>
                  <a:pt x="4358" y="1200"/>
                </a:lnTo>
                <a:lnTo>
                  <a:pt x="4358" y="1206"/>
                </a:lnTo>
                <a:lnTo>
                  <a:pt x="4352" y="1206"/>
                </a:lnTo>
                <a:lnTo>
                  <a:pt x="4340" y="1212"/>
                </a:lnTo>
                <a:lnTo>
                  <a:pt x="4328" y="1218"/>
                </a:lnTo>
                <a:lnTo>
                  <a:pt x="4316" y="1224"/>
                </a:lnTo>
                <a:lnTo>
                  <a:pt x="4304" y="1232"/>
                </a:lnTo>
                <a:lnTo>
                  <a:pt x="4290" y="1238"/>
                </a:lnTo>
                <a:lnTo>
                  <a:pt x="4278" y="1244"/>
                </a:lnTo>
                <a:lnTo>
                  <a:pt x="4266" y="1250"/>
                </a:lnTo>
                <a:lnTo>
                  <a:pt x="4260" y="1262"/>
                </a:lnTo>
                <a:lnTo>
                  <a:pt x="4248" y="1262"/>
                </a:lnTo>
                <a:lnTo>
                  <a:pt x="4242" y="1262"/>
                </a:lnTo>
                <a:lnTo>
                  <a:pt x="4228" y="1274"/>
                </a:lnTo>
                <a:lnTo>
                  <a:pt x="4198" y="1286"/>
                </a:lnTo>
                <a:lnTo>
                  <a:pt x="4180" y="1292"/>
                </a:lnTo>
                <a:lnTo>
                  <a:pt x="4166" y="1300"/>
                </a:lnTo>
                <a:lnTo>
                  <a:pt x="4160" y="1306"/>
                </a:lnTo>
                <a:lnTo>
                  <a:pt x="4148" y="1306"/>
                </a:lnTo>
                <a:lnTo>
                  <a:pt x="4142" y="1306"/>
                </a:lnTo>
                <a:lnTo>
                  <a:pt x="4130" y="1306"/>
                </a:lnTo>
                <a:lnTo>
                  <a:pt x="4124" y="1300"/>
                </a:lnTo>
                <a:lnTo>
                  <a:pt x="4124" y="1292"/>
                </a:lnTo>
                <a:lnTo>
                  <a:pt x="4148" y="1274"/>
                </a:lnTo>
                <a:lnTo>
                  <a:pt x="4180" y="1262"/>
                </a:lnTo>
                <a:close/>
                <a:moveTo>
                  <a:pt x="4160" y="1162"/>
                </a:moveTo>
                <a:lnTo>
                  <a:pt x="4160" y="1156"/>
                </a:lnTo>
                <a:lnTo>
                  <a:pt x="4166" y="1156"/>
                </a:lnTo>
                <a:lnTo>
                  <a:pt x="4160" y="1162"/>
                </a:lnTo>
                <a:close/>
                <a:moveTo>
                  <a:pt x="4242" y="1138"/>
                </a:moveTo>
                <a:lnTo>
                  <a:pt x="4228" y="1138"/>
                </a:lnTo>
                <a:lnTo>
                  <a:pt x="4222" y="1138"/>
                </a:lnTo>
                <a:lnTo>
                  <a:pt x="4216" y="1138"/>
                </a:lnTo>
                <a:lnTo>
                  <a:pt x="4210" y="1138"/>
                </a:lnTo>
                <a:lnTo>
                  <a:pt x="4204" y="1132"/>
                </a:lnTo>
                <a:lnTo>
                  <a:pt x="4204" y="1126"/>
                </a:lnTo>
                <a:lnTo>
                  <a:pt x="4210" y="1126"/>
                </a:lnTo>
                <a:lnTo>
                  <a:pt x="4216" y="1126"/>
                </a:lnTo>
                <a:lnTo>
                  <a:pt x="4222" y="1132"/>
                </a:lnTo>
                <a:lnTo>
                  <a:pt x="4228" y="1126"/>
                </a:lnTo>
                <a:lnTo>
                  <a:pt x="4234" y="1132"/>
                </a:lnTo>
                <a:lnTo>
                  <a:pt x="4242" y="1132"/>
                </a:lnTo>
                <a:lnTo>
                  <a:pt x="4248" y="1132"/>
                </a:lnTo>
                <a:lnTo>
                  <a:pt x="4254" y="1138"/>
                </a:lnTo>
                <a:lnTo>
                  <a:pt x="4266" y="1138"/>
                </a:lnTo>
                <a:lnTo>
                  <a:pt x="4272" y="1138"/>
                </a:lnTo>
                <a:lnTo>
                  <a:pt x="4266" y="1144"/>
                </a:lnTo>
                <a:lnTo>
                  <a:pt x="4260" y="1144"/>
                </a:lnTo>
                <a:lnTo>
                  <a:pt x="4254" y="1144"/>
                </a:lnTo>
                <a:lnTo>
                  <a:pt x="4248" y="1144"/>
                </a:lnTo>
                <a:lnTo>
                  <a:pt x="4248" y="1138"/>
                </a:lnTo>
                <a:lnTo>
                  <a:pt x="4242" y="1138"/>
                </a:lnTo>
                <a:close/>
                <a:moveTo>
                  <a:pt x="4272" y="1108"/>
                </a:moveTo>
                <a:lnTo>
                  <a:pt x="4272" y="1102"/>
                </a:lnTo>
                <a:lnTo>
                  <a:pt x="4278" y="1102"/>
                </a:lnTo>
                <a:lnTo>
                  <a:pt x="4278" y="1108"/>
                </a:lnTo>
                <a:lnTo>
                  <a:pt x="4272" y="1108"/>
                </a:lnTo>
                <a:close/>
                <a:moveTo>
                  <a:pt x="4358" y="1040"/>
                </a:moveTo>
                <a:lnTo>
                  <a:pt x="4366" y="1046"/>
                </a:lnTo>
                <a:lnTo>
                  <a:pt x="4358" y="1052"/>
                </a:lnTo>
                <a:lnTo>
                  <a:pt x="4358" y="1058"/>
                </a:lnTo>
                <a:lnTo>
                  <a:pt x="4358" y="1064"/>
                </a:lnTo>
                <a:lnTo>
                  <a:pt x="4366" y="1070"/>
                </a:lnTo>
                <a:lnTo>
                  <a:pt x="4366" y="1076"/>
                </a:lnTo>
                <a:lnTo>
                  <a:pt x="4372" y="1082"/>
                </a:lnTo>
                <a:lnTo>
                  <a:pt x="4372" y="1088"/>
                </a:lnTo>
                <a:lnTo>
                  <a:pt x="4366" y="1094"/>
                </a:lnTo>
                <a:lnTo>
                  <a:pt x="4358" y="1094"/>
                </a:lnTo>
                <a:lnTo>
                  <a:pt x="4352" y="1094"/>
                </a:lnTo>
                <a:lnTo>
                  <a:pt x="4352" y="1088"/>
                </a:lnTo>
                <a:lnTo>
                  <a:pt x="4346" y="1082"/>
                </a:lnTo>
                <a:lnTo>
                  <a:pt x="4340" y="1082"/>
                </a:lnTo>
                <a:lnTo>
                  <a:pt x="4340" y="1076"/>
                </a:lnTo>
                <a:lnTo>
                  <a:pt x="4334" y="1070"/>
                </a:lnTo>
                <a:lnTo>
                  <a:pt x="4328" y="1064"/>
                </a:lnTo>
                <a:lnTo>
                  <a:pt x="4322" y="1064"/>
                </a:lnTo>
                <a:lnTo>
                  <a:pt x="4316" y="1064"/>
                </a:lnTo>
                <a:lnTo>
                  <a:pt x="4316" y="1058"/>
                </a:lnTo>
                <a:lnTo>
                  <a:pt x="4322" y="1052"/>
                </a:lnTo>
                <a:lnTo>
                  <a:pt x="4328" y="1046"/>
                </a:lnTo>
                <a:lnTo>
                  <a:pt x="4334" y="1040"/>
                </a:lnTo>
                <a:lnTo>
                  <a:pt x="4340" y="1040"/>
                </a:lnTo>
                <a:lnTo>
                  <a:pt x="4340" y="1034"/>
                </a:lnTo>
                <a:lnTo>
                  <a:pt x="4340" y="1026"/>
                </a:lnTo>
                <a:lnTo>
                  <a:pt x="4340" y="1020"/>
                </a:lnTo>
                <a:lnTo>
                  <a:pt x="4346" y="1020"/>
                </a:lnTo>
                <a:lnTo>
                  <a:pt x="4352" y="1020"/>
                </a:lnTo>
                <a:lnTo>
                  <a:pt x="4352" y="1026"/>
                </a:lnTo>
                <a:lnTo>
                  <a:pt x="4352" y="1034"/>
                </a:lnTo>
                <a:lnTo>
                  <a:pt x="4352" y="1040"/>
                </a:lnTo>
                <a:lnTo>
                  <a:pt x="4358" y="1040"/>
                </a:lnTo>
                <a:close/>
                <a:moveTo>
                  <a:pt x="4452" y="1120"/>
                </a:moveTo>
                <a:lnTo>
                  <a:pt x="4452" y="1126"/>
                </a:lnTo>
                <a:lnTo>
                  <a:pt x="4464" y="1126"/>
                </a:lnTo>
                <a:lnTo>
                  <a:pt x="4470" y="1132"/>
                </a:lnTo>
                <a:lnTo>
                  <a:pt x="4470" y="1138"/>
                </a:lnTo>
                <a:lnTo>
                  <a:pt x="4470" y="1144"/>
                </a:lnTo>
                <a:lnTo>
                  <a:pt x="4464" y="1144"/>
                </a:lnTo>
                <a:lnTo>
                  <a:pt x="4452" y="1144"/>
                </a:lnTo>
                <a:lnTo>
                  <a:pt x="4446" y="1144"/>
                </a:lnTo>
                <a:lnTo>
                  <a:pt x="4440" y="1144"/>
                </a:lnTo>
                <a:lnTo>
                  <a:pt x="4446" y="1138"/>
                </a:lnTo>
                <a:lnTo>
                  <a:pt x="4452" y="1132"/>
                </a:lnTo>
                <a:lnTo>
                  <a:pt x="4446" y="1126"/>
                </a:lnTo>
                <a:lnTo>
                  <a:pt x="4434" y="1126"/>
                </a:lnTo>
                <a:lnTo>
                  <a:pt x="4434" y="1120"/>
                </a:lnTo>
                <a:lnTo>
                  <a:pt x="4440" y="1114"/>
                </a:lnTo>
                <a:lnTo>
                  <a:pt x="4446" y="1114"/>
                </a:lnTo>
                <a:lnTo>
                  <a:pt x="4446" y="1120"/>
                </a:lnTo>
                <a:lnTo>
                  <a:pt x="4452" y="1120"/>
                </a:lnTo>
                <a:close/>
                <a:moveTo>
                  <a:pt x="4446" y="1108"/>
                </a:moveTo>
                <a:lnTo>
                  <a:pt x="4446" y="1102"/>
                </a:lnTo>
                <a:lnTo>
                  <a:pt x="4446" y="1094"/>
                </a:lnTo>
                <a:lnTo>
                  <a:pt x="4452" y="1094"/>
                </a:lnTo>
                <a:lnTo>
                  <a:pt x="4452" y="1102"/>
                </a:lnTo>
                <a:lnTo>
                  <a:pt x="4446" y="1108"/>
                </a:lnTo>
                <a:close/>
                <a:moveTo>
                  <a:pt x="4440" y="1182"/>
                </a:moveTo>
                <a:lnTo>
                  <a:pt x="4440" y="1188"/>
                </a:lnTo>
                <a:lnTo>
                  <a:pt x="4434" y="1188"/>
                </a:lnTo>
                <a:lnTo>
                  <a:pt x="4428" y="1182"/>
                </a:lnTo>
                <a:lnTo>
                  <a:pt x="4434" y="1176"/>
                </a:lnTo>
                <a:lnTo>
                  <a:pt x="4440" y="1182"/>
                </a:lnTo>
                <a:close/>
                <a:moveTo>
                  <a:pt x="4316" y="1268"/>
                </a:moveTo>
                <a:lnTo>
                  <a:pt x="4316" y="1274"/>
                </a:lnTo>
                <a:lnTo>
                  <a:pt x="4310" y="1274"/>
                </a:lnTo>
                <a:lnTo>
                  <a:pt x="4304" y="1274"/>
                </a:lnTo>
                <a:lnTo>
                  <a:pt x="4296" y="1274"/>
                </a:lnTo>
                <a:lnTo>
                  <a:pt x="4284" y="1274"/>
                </a:lnTo>
                <a:lnTo>
                  <a:pt x="4290" y="1268"/>
                </a:lnTo>
                <a:lnTo>
                  <a:pt x="4296" y="1268"/>
                </a:lnTo>
                <a:lnTo>
                  <a:pt x="4304" y="1268"/>
                </a:lnTo>
                <a:lnTo>
                  <a:pt x="4310" y="1268"/>
                </a:lnTo>
                <a:lnTo>
                  <a:pt x="4316" y="1268"/>
                </a:lnTo>
                <a:close/>
                <a:moveTo>
                  <a:pt x="4186" y="1492"/>
                </a:moveTo>
                <a:lnTo>
                  <a:pt x="4192" y="1492"/>
                </a:lnTo>
                <a:lnTo>
                  <a:pt x="4192" y="1498"/>
                </a:lnTo>
                <a:lnTo>
                  <a:pt x="4186" y="1498"/>
                </a:lnTo>
                <a:lnTo>
                  <a:pt x="4186" y="1492"/>
                </a:lnTo>
                <a:close/>
                <a:moveTo>
                  <a:pt x="4514" y="1232"/>
                </a:moveTo>
                <a:lnTo>
                  <a:pt x="4514" y="1238"/>
                </a:lnTo>
                <a:lnTo>
                  <a:pt x="4508" y="1238"/>
                </a:lnTo>
                <a:lnTo>
                  <a:pt x="4508" y="1232"/>
                </a:lnTo>
                <a:lnTo>
                  <a:pt x="4514" y="1232"/>
                </a:lnTo>
                <a:close/>
                <a:moveTo>
                  <a:pt x="4508" y="1194"/>
                </a:moveTo>
                <a:lnTo>
                  <a:pt x="4508" y="1200"/>
                </a:lnTo>
                <a:lnTo>
                  <a:pt x="4502" y="1200"/>
                </a:lnTo>
                <a:lnTo>
                  <a:pt x="4496" y="1206"/>
                </a:lnTo>
                <a:lnTo>
                  <a:pt x="4490" y="1206"/>
                </a:lnTo>
                <a:lnTo>
                  <a:pt x="4490" y="1212"/>
                </a:lnTo>
                <a:lnTo>
                  <a:pt x="4490" y="1218"/>
                </a:lnTo>
                <a:lnTo>
                  <a:pt x="4482" y="1212"/>
                </a:lnTo>
                <a:lnTo>
                  <a:pt x="4476" y="1212"/>
                </a:lnTo>
                <a:lnTo>
                  <a:pt x="4470" y="1206"/>
                </a:lnTo>
                <a:lnTo>
                  <a:pt x="4470" y="1200"/>
                </a:lnTo>
                <a:lnTo>
                  <a:pt x="4470" y="1194"/>
                </a:lnTo>
                <a:lnTo>
                  <a:pt x="4476" y="1194"/>
                </a:lnTo>
                <a:lnTo>
                  <a:pt x="4482" y="1194"/>
                </a:lnTo>
                <a:lnTo>
                  <a:pt x="4490" y="1200"/>
                </a:lnTo>
                <a:lnTo>
                  <a:pt x="4490" y="1194"/>
                </a:lnTo>
                <a:lnTo>
                  <a:pt x="4496" y="1194"/>
                </a:lnTo>
                <a:lnTo>
                  <a:pt x="4502" y="1188"/>
                </a:lnTo>
                <a:lnTo>
                  <a:pt x="4508" y="1188"/>
                </a:lnTo>
                <a:lnTo>
                  <a:pt x="4508" y="1194"/>
                </a:lnTo>
                <a:close/>
                <a:moveTo>
                  <a:pt x="4476" y="1102"/>
                </a:moveTo>
                <a:lnTo>
                  <a:pt x="4476" y="1094"/>
                </a:lnTo>
                <a:lnTo>
                  <a:pt x="4482" y="1094"/>
                </a:lnTo>
                <a:lnTo>
                  <a:pt x="4476" y="1102"/>
                </a:lnTo>
                <a:close/>
                <a:moveTo>
                  <a:pt x="4502" y="1114"/>
                </a:moveTo>
                <a:lnTo>
                  <a:pt x="4502" y="1120"/>
                </a:lnTo>
                <a:lnTo>
                  <a:pt x="4502" y="1126"/>
                </a:lnTo>
                <a:lnTo>
                  <a:pt x="4496" y="1114"/>
                </a:lnTo>
                <a:lnTo>
                  <a:pt x="4502" y="1114"/>
                </a:lnTo>
                <a:close/>
                <a:moveTo>
                  <a:pt x="4496" y="1170"/>
                </a:moveTo>
                <a:lnTo>
                  <a:pt x="4496" y="1176"/>
                </a:lnTo>
                <a:lnTo>
                  <a:pt x="4496" y="1182"/>
                </a:lnTo>
                <a:lnTo>
                  <a:pt x="4482" y="1182"/>
                </a:lnTo>
                <a:lnTo>
                  <a:pt x="4482" y="1176"/>
                </a:lnTo>
                <a:lnTo>
                  <a:pt x="4482" y="1170"/>
                </a:lnTo>
                <a:lnTo>
                  <a:pt x="4490" y="1162"/>
                </a:lnTo>
                <a:lnTo>
                  <a:pt x="4496" y="1162"/>
                </a:lnTo>
                <a:lnTo>
                  <a:pt x="4496" y="1170"/>
                </a:lnTo>
                <a:close/>
                <a:moveTo>
                  <a:pt x="4476" y="774"/>
                </a:moveTo>
                <a:lnTo>
                  <a:pt x="4482" y="774"/>
                </a:lnTo>
                <a:lnTo>
                  <a:pt x="4490" y="780"/>
                </a:lnTo>
                <a:lnTo>
                  <a:pt x="4482" y="780"/>
                </a:lnTo>
                <a:lnTo>
                  <a:pt x="4476" y="780"/>
                </a:lnTo>
                <a:lnTo>
                  <a:pt x="4476" y="774"/>
                </a:lnTo>
                <a:close/>
                <a:moveTo>
                  <a:pt x="4434" y="766"/>
                </a:moveTo>
                <a:lnTo>
                  <a:pt x="4440" y="774"/>
                </a:lnTo>
                <a:lnTo>
                  <a:pt x="4440" y="780"/>
                </a:lnTo>
                <a:lnTo>
                  <a:pt x="4440" y="786"/>
                </a:lnTo>
                <a:lnTo>
                  <a:pt x="4428" y="760"/>
                </a:lnTo>
                <a:lnTo>
                  <a:pt x="4434" y="766"/>
                </a:lnTo>
                <a:close/>
                <a:moveTo>
                  <a:pt x="4390" y="458"/>
                </a:moveTo>
                <a:lnTo>
                  <a:pt x="4396" y="458"/>
                </a:lnTo>
                <a:lnTo>
                  <a:pt x="4396" y="452"/>
                </a:lnTo>
                <a:lnTo>
                  <a:pt x="4402" y="444"/>
                </a:lnTo>
                <a:lnTo>
                  <a:pt x="4396" y="464"/>
                </a:lnTo>
                <a:lnTo>
                  <a:pt x="4390" y="464"/>
                </a:lnTo>
                <a:lnTo>
                  <a:pt x="4390" y="458"/>
                </a:lnTo>
                <a:close/>
                <a:moveTo>
                  <a:pt x="4316" y="588"/>
                </a:moveTo>
                <a:lnTo>
                  <a:pt x="4316" y="582"/>
                </a:lnTo>
                <a:lnTo>
                  <a:pt x="4316" y="574"/>
                </a:lnTo>
                <a:lnTo>
                  <a:pt x="4322" y="574"/>
                </a:lnTo>
                <a:lnTo>
                  <a:pt x="4328" y="574"/>
                </a:lnTo>
                <a:lnTo>
                  <a:pt x="4340" y="568"/>
                </a:lnTo>
                <a:lnTo>
                  <a:pt x="4340" y="562"/>
                </a:lnTo>
                <a:lnTo>
                  <a:pt x="4346" y="562"/>
                </a:lnTo>
                <a:lnTo>
                  <a:pt x="4334" y="556"/>
                </a:lnTo>
                <a:lnTo>
                  <a:pt x="4328" y="550"/>
                </a:lnTo>
                <a:lnTo>
                  <a:pt x="4322" y="544"/>
                </a:lnTo>
                <a:lnTo>
                  <a:pt x="4316" y="538"/>
                </a:lnTo>
                <a:lnTo>
                  <a:pt x="4316" y="532"/>
                </a:lnTo>
                <a:lnTo>
                  <a:pt x="4328" y="532"/>
                </a:lnTo>
                <a:lnTo>
                  <a:pt x="4334" y="538"/>
                </a:lnTo>
                <a:lnTo>
                  <a:pt x="4340" y="538"/>
                </a:lnTo>
                <a:lnTo>
                  <a:pt x="4340" y="544"/>
                </a:lnTo>
                <a:lnTo>
                  <a:pt x="4346" y="550"/>
                </a:lnTo>
                <a:lnTo>
                  <a:pt x="4352" y="556"/>
                </a:lnTo>
                <a:lnTo>
                  <a:pt x="4358" y="562"/>
                </a:lnTo>
                <a:lnTo>
                  <a:pt x="4366" y="562"/>
                </a:lnTo>
                <a:lnTo>
                  <a:pt x="4372" y="574"/>
                </a:lnTo>
                <a:lnTo>
                  <a:pt x="4378" y="588"/>
                </a:lnTo>
                <a:lnTo>
                  <a:pt x="4384" y="612"/>
                </a:lnTo>
                <a:lnTo>
                  <a:pt x="4390" y="624"/>
                </a:lnTo>
                <a:lnTo>
                  <a:pt x="4390" y="636"/>
                </a:lnTo>
                <a:lnTo>
                  <a:pt x="4390" y="650"/>
                </a:lnTo>
                <a:lnTo>
                  <a:pt x="4390" y="656"/>
                </a:lnTo>
                <a:lnTo>
                  <a:pt x="4384" y="662"/>
                </a:lnTo>
                <a:lnTo>
                  <a:pt x="4378" y="662"/>
                </a:lnTo>
                <a:lnTo>
                  <a:pt x="4372" y="656"/>
                </a:lnTo>
                <a:lnTo>
                  <a:pt x="4358" y="650"/>
                </a:lnTo>
                <a:lnTo>
                  <a:pt x="4352" y="644"/>
                </a:lnTo>
                <a:lnTo>
                  <a:pt x="4346" y="644"/>
                </a:lnTo>
                <a:lnTo>
                  <a:pt x="4340" y="644"/>
                </a:lnTo>
                <a:lnTo>
                  <a:pt x="4334" y="636"/>
                </a:lnTo>
                <a:lnTo>
                  <a:pt x="4334" y="630"/>
                </a:lnTo>
                <a:lnTo>
                  <a:pt x="4328" y="618"/>
                </a:lnTo>
                <a:lnTo>
                  <a:pt x="4328" y="612"/>
                </a:lnTo>
                <a:lnTo>
                  <a:pt x="4328" y="606"/>
                </a:lnTo>
                <a:lnTo>
                  <a:pt x="4334" y="606"/>
                </a:lnTo>
                <a:lnTo>
                  <a:pt x="4334" y="600"/>
                </a:lnTo>
                <a:lnTo>
                  <a:pt x="4328" y="594"/>
                </a:lnTo>
                <a:lnTo>
                  <a:pt x="4322" y="594"/>
                </a:lnTo>
                <a:lnTo>
                  <a:pt x="4316" y="594"/>
                </a:lnTo>
                <a:lnTo>
                  <a:pt x="4316" y="588"/>
                </a:lnTo>
                <a:close/>
                <a:moveTo>
                  <a:pt x="4378" y="848"/>
                </a:moveTo>
                <a:lnTo>
                  <a:pt x="4372" y="842"/>
                </a:lnTo>
                <a:lnTo>
                  <a:pt x="4372" y="834"/>
                </a:lnTo>
                <a:lnTo>
                  <a:pt x="4366" y="828"/>
                </a:lnTo>
                <a:lnTo>
                  <a:pt x="4372" y="822"/>
                </a:lnTo>
                <a:lnTo>
                  <a:pt x="4372" y="828"/>
                </a:lnTo>
                <a:lnTo>
                  <a:pt x="4378" y="828"/>
                </a:lnTo>
                <a:lnTo>
                  <a:pt x="4378" y="834"/>
                </a:lnTo>
                <a:lnTo>
                  <a:pt x="4378" y="842"/>
                </a:lnTo>
                <a:lnTo>
                  <a:pt x="4384" y="842"/>
                </a:lnTo>
                <a:lnTo>
                  <a:pt x="4384" y="848"/>
                </a:lnTo>
                <a:lnTo>
                  <a:pt x="4384" y="854"/>
                </a:lnTo>
                <a:lnTo>
                  <a:pt x="4390" y="860"/>
                </a:lnTo>
                <a:lnTo>
                  <a:pt x="4384" y="866"/>
                </a:lnTo>
                <a:lnTo>
                  <a:pt x="4384" y="854"/>
                </a:lnTo>
                <a:lnTo>
                  <a:pt x="4378" y="848"/>
                </a:lnTo>
                <a:close/>
                <a:moveTo>
                  <a:pt x="4358" y="878"/>
                </a:moveTo>
                <a:lnTo>
                  <a:pt x="4358" y="872"/>
                </a:lnTo>
                <a:lnTo>
                  <a:pt x="4366" y="866"/>
                </a:lnTo>
                <a:lnTo>
                  <a:pt x="4372" y="866"/>
                </a:lnTo>
                <a:lnTo>
                  <a:pt x="4372" y="884"/>
                </a:lnTo>
                <a:lnTo>
                  <a:pt x="4366" y="884"/>
                </a:lnTo>
                <a:lnTo>
                  <a:pt x="4366" y="878"/>
                </a:lnTo>
                <a:lnTo>
                  <a:pt x="4358" y="878"/>
                </a:lnTo>
                <a:close/>
                <a:moveTo>
                  <a:pt x="4328" y="698"/>
                </a:moveTo>
                <a:lnTo>
                  <a:pt x="4334" y="704"/>
                </a:lnTo>
                <a:lnTo>
                  <a:pt x="4328" y="704"/>
                </a:lnTo>
                <a:lnTo>
                  <a:pt x="4328" y="712"/>
                </a:lnTo>
                <a:lnTo>
                  <a:pt x="4322" y="718"/>
                </a:lnTo>
                <a:lnTo>
                  <a:pt x="4328" y="724"/>
                </a:lnTo>
                <a:lnTo>
                  <a:pt x="4334" y="730"/>
                </a:lnTo>
                <a:lnTo>
                  <a:pt x="4340" y="730"/>
                </a:lnTo>
                <a:lnTo>
                  <a:pt x="4352" y="730"/>
                </a:lnTo>
                <a:lnTo>
                  <a:pt x="4358" y="730"/>
                </a:lnTo>
                <a:lnTo>
                  <a:pt x="4366" y="730"/>
                </a:lnTo>
                <a:lnTo>
                  <a:pt x="4366" y="736"/>
                </a:lnTo>
                <a:lnTo>
                  <a:pt x="4366" y="742"/>
                </a:lnTo>
                <a:lnTo>
                  <a:pt x="4358" y="742"/>
                </a:lnTo>
                <a:lnTo>
                  <a:pt x="4352" y="748"/>
                </a:lnTo>
                <a:lnTo>
                  <a:pt x="4346" y="748"/>
                </a:lnTo>
                <a:lnTo>
                  <a:pt x="4346" y="754"/>
                </a:lnTo>
                <a:lnTo>
                  <a:pt x="4352" y="766"/>
                </a:lnTo>
                <a:lnTo>
                  <a:pt x="4352" y="774"/>
                </a:lnTo>
                <a:lnTo>
                  <a:pt x="4358" y="786"/>
                </a:lnTo>
                <a:lnTo>
                  <a:pt x="4358" y="792"/>
                </a:lnTo>
                <a:lnTo>
                  <a:pt x="4358" y="798"/>
                </a:lnTo>
                <a:lnTo>
                  <a:pt x="4358" y="804"/>
                </a:lnTo>
                <a:lnTo>
                  <a:pt x="4358" y="816"/>
                </a:lnTo>
                <a:lnTo>
                  <a:pt x="4352" y="816"/>
                </a:lnTo>
                <a:lnTo>
                  <a:pt x="4346" y="816"/>
                </a:lnTo>
                <a:lnTo>
                  <a:pt x="4352" y="810"/>
                </a:lnTo>
                <a:lnTo>
                  <a:pt x="4352" y="804"/>
                </a:lnTo>
                <a:lnTo>
                  <a:pt x="4346" y="798"/>
                </a:lnTo>
                <a:lnTo>
                  <a:pt x="4346" y="792"/>
                </a:lnTo>
                <a:lnTo>
                  <a:pt x="4340" y="786"/>
                </a:lnTo>
                <a:lnTo>
                  <a:pt x="4334" y="780"/>
                </a:lnTo>
                <a:lnTo>
                  <a:pt x="4334" y="774"/>
                </a:lnTo>
                <a:lnTo>
                  <a:pt x="4328" y="780"/>
                </a:lnTo>
                <a:lnTo>
                  <a:pt x="4322" y="786"/>
                </a:lnTo>
                <a:lnTo>
                  <a:pt x="4316" y="786"/>
                </a:lnTo>
                <a:lnTo>
                  <a:pt x="4310" y="786"/>
                </a:lnTo>
                <a:lnTo>
                  <a:pt x="4304" y="792"/>
                </a:lnTo>
                <a:lnTo>
                  <a:pt x="4304" y="798"/>
                </a:lnTo>
                <a:lnTo>
                  <a:pt x="4296" y="798"/>
                </a:lnTo>
                <a:lnTo>
                  <a:pt x="4296" y="804"/>
                </a:lnTo>
                <a:lnTo>
                  <a:pt x="4290" y="804"/>
                </a:lnTo>
                <a:lnTo>
                  <a:pt x="4284" y="804"/>
                </a:lnTo>
                <a:lnTo>
                  <a:pt x="4278" y="804"/>
                </a:lnTo>
                <a:lnTo>
                  <a:pt x="4272" y="804"/>
                </a:lnTo>
                <a:lnTo>
                  <a:pt x="4266" y="804"/>
                </a:lnTo>
                <a:lnTo>
                  <a:pt x="4260" y="804"/>
                </a:lnTo>
                <a:lnTo>
                  <a:pt x="4254" y="804"/>
                </a:lnTo>
                <a:lnTo>
                  <a:pt x="4248" y="804"/>
                </a:lnTo>
                <a:lnTo>
                  <a:pt x="4248" y="810"/>
                </a:lnTo>
                <a:lnTo>
                  <a:pt x="4248" y="816"/>
                </a:lnTo>
                <a:lnTo>
                  <a:pt x="4254" y="816"/>
                </a:lnTo>
                <a:lnTo>
                  <a:pt x="4254" y="822"/>
                </a:lnTo>
                <a:lnTo>
                  <a:pt x="4254" y="828"/>
                </a:lnTo>
                <a:lnTo>
                  <a:pt x="4254" y="834"/>
                </a:lnTo>
                <a:lnTo>
                  <a:pt x="4248" y="834"/>
                </a:lnTo>
                <a:lnTo>
                  <a:pt x="4248" y="842"/>
                </a:lnTo>
                <a:lnTo>
                  <a:pt x="4242" y="842"/>
                </a:lnTo>
                <a:lnTo>
                  <a:pt x="4234" y="842"/>
                </a:lnTo>
                <a:lnTo>
                  <a:pt x="4234" y="834"/>
                </a:lnTo>
                <a:lnTo>
                  <a:pt x="4234" y="828"/>
                </a:lnTo>
                <a:lnTo>
                  <a:pt x="4228" y="828"/>
                </a:lnTo>
                <a:lnTo>
                  <a:pt x="4216" y="842"/>
                </a:lnTo>
                <a:lnTo>
                  <a:pt x="4222" y="842"/>
                </a:lnTo>
                <a:lnTo>
                  <a:pt x="4228" y="848"/>
                </a:lnTo>
                <a:lnTo>
                  <a:pt x="4228" y="854"/>
                </a:lnTo>
                <a:lnTo>
                  <a:pt x="4222" y="860"/>
                </a:lnTo>
                <a:lnTo>
                  <a:pt x="4222" y="866"/>
                </a:lnTo>
                <a:lnTo>
                  <a:pt x="4216" y="872"/>
                </a:lnTo>
                <a:lnTo>
                  <a:pt x="4210" y="878"/>
                </a:lnTo>
                <a:lnTo>
                  <a:pt x="4204" y="884"/>
                </a:lnTo>
                <a:lnTo>
                  <a:pt x="4192" y="896"/>
                </a:lnTo>
                <a:lnTo>
                  <a:pt x="4180" y="904"/>
                </a:lnTo>
                <a:lnTo>
                  <a:pt x="4180" y="910"/>
                </a:lnTo>
                <a:lnTo>
                  <a:pt x="4166" y="910"/>
                </a:lnTo>
                <a:lnTo>
                  <a:pt x="4160" y="916"/>
                </a:lnTo>
                <a:lnTo>
                  <a:pt x="4154" y="922"/>
                </a:lnTo>
                <a:lnTo>
                  <a:pt x="4148" y="922"/>
                </a:lnTo>
                <a:lnTo>
                  <a:pt x="4136" y="928"/>
                </a:lnTo>
                <a:lnTo>
                  <a:pt x="4136" y="934"/>
                </a:lnTo>
                <a:lnTo>
                  <a:pt x="4136" y="940"/>
                </a:lnTo>
                <a:lnTo>
                  <a:pt x="4130" y="940"/>
                </a:lnTo>
                <a:lnTo>
                  <a:pt x="4124" y="952"/>
                </a:lnTo>
                <a:lnTo>
                  <a:pt x="4118" y="952"/>
                </a:lnTo>
                <a:lnTo>
                  <a:pt x="4110" y="952"/>
                </a:lnTo>
                <a:lnTo>
                  <a:pt x="4086" y="972"/>
                </a:lnTo>
                <a:lnTo>
                  <a:pt x="4068" y="996"/>
                </a:lnTo>
                <a:lnTo>
                  <a:pt x="4042" y="1008"/>
                </a:lnTo>
                <a:lnTo>
                  <a:pt x="4030" y="1020"/>
                </a:lnTo>
                <a:lnTo>
                  <a:pt x="4018" y="1026"/>
                </a:lnTo>
                <a:lnTo>
                  <a:pt x="4012" y="1034"/>
                </a:lnTo>
                <a:lnTo>
                  <a:pt x="4006" y="1034"/>
                </a:lnTo>
                <a:lnTo>
                  <a:pt x="4000" y="1034"/>
                </a:lnTo>
                <a:lnTo>
                  <a:pt x="3994" y="1026"/>
                </a:lnTo>
                <a:lnTo>
                  <a:pt x="3986" y="1020"/>
                </a:lnTo>
                <a:lnTo>
                  <a:pt x="3986" y="1014"/>
                </a:lnTo>
                <a:lnTo>
                  <a:pt x="3994" y="1008"/>
                </a:lnTo>
                <a:lnTo>
                  <a:pt x="4000" y="996"/>
                </a:lnTo>
                <a:lnTo>
                  <a:pt x="4012" y="984"/>
                </a:lnTo>
                <a:lnTo>
                  <a:pt x="4024" y="972"/>
                </a:lnTo>
                <a:lnTo>
                  <a:pt x="4042" y="958"/>
                </a:lnTo>
                <a:lnTo>
                  <a:pt x="4056" y="946"/>
                </a:lnTo>
                <a:lnTo>
                  <a:pt x="4086" y="928"/>
                </a:lnTo>
                <a:lnTo>
                  <a:pt x="4092" y="916"/>
                </a:lnTo>
                <a:lnTo>
                  <a:pt x="4104" y="910"/>
                </a:lnTo>
                <a:lnTo>
                  <a:pt x="4130" y="884"/>
                </a:lnTo>
                <a:lnTo>
                  <a:pt x="4154" y="866"/>
                </a:lnTo>
                <a:lnTo>
                  <a:pt x="4180" y="848"/>
                </a:lnTo>
                <a:lnTo>
                  <a:pt x="4204" y="828"/>
                </a:lnTo>
                <a:lnTo>
                  <a:pt x="4222" y="810"/>
                </a:lnTo>
                <a:lnTo>
                  <a:pt x="4234" y="798"/>
                </a:lnTo>
                <a:lnTo>
                  <a:pt x="4248" y="786"/>
                </a:lnTo>
                <a:lnTo>
                  <a:pt x="4254" y="780"/>
                </a:lnTo>
                <a:lnTo>
                  <a:pt x="4266" y="766"/>
                </a:lnTo>
                <a:lnTo>
                  <a:pt x="4272" y="766"/>
                </a:lnTo>
                <a:lnTo>
                  <a:pt x="4272" y="760"/>
                </a:lnTo>
                <a:lnTo>
                  <a:pt x="4278" y="760"/>
                </a:lnTo>
                <a:lnTo>
                  <a:pt x="4284" y="754"/>
                </a:lnTo>
                <a:lnTo>
                  <a:pt x="4284" y="748"/>
                </a:lnTo>
                <a:lnTo>
                  <a:pt x="4284" y="742"/>
                </a:lnTo>
                <a:lnTo>
                  <a:pt x="4290" y="736"/>
                </a:lnTo>
                <a:lnTo>
                  <a:pt x="4296" y="736"/>
                </a:lnTo>
                <a:lnTo>
                  <a:pt x="4304" y="730"/>
                </a:lnTo>
                <a:lnTo>
                  <a:pt x="4328" y="698"/>
                </a:lnTo>
                <a:close/>
                <a:moveTo>
                  <a:pt x="4304" y="842"/>
                </a:moveTo>
                <a:lnTo>
                  <a:pt x="4304" y="834"/>
                </a:lnTo>
                <a:lnTo>
                  <a:pt x="4304" y="828"/>
                </a:lnTo>
                <a:lnTo>
                  <a:pt x="4310" y="828"/>
                </a:lnTo>
                <a:lnTo>
                  <a:pt x="4310" y="822"/>
                </a:lnTo>
                <a:lnTo>
                  <a:pt x="4316" y="822"/>
                </a:lnTo>
                <a:lnTo>
                  <a:pt x="4322" y="822"/>
                </a:lnTo>
                <a:lnTo>
                  <a:pt x="4328" y="828"/>
                </a:lnTo>
                <a:lnTo>
                  <a:pt x="4328" y="834"/>
                </a:lnTo>
                <a:lnTo>
                  <a:pt x="4328" y="842"/>
                </a:lnTo>
                <a:lnTo>
                  <a:pt x="4328" y="854"/>
                </a:lnTo>
                <a:lnTo>
                  <a:pt x="4334" y="860"/>
                </a:lnTo>
                <a:lnTo>
                  <a:pt x="4334" y="866"/>
                </a:lnTo>
                <a:lnTo>
                  <a:pt x="4334" y="872"/>
                </a:lnTo>
                <a:lnTo>
                  <a:pt x="4328" y="872"/>
                </a:lnTo>
                <a:lnTo>
                  <a:pt x="4322" y="872"/>
                </a:lnTo>
                <a:lnTo>
                  <a:pt x="4316" y="866"/>
                </a:lnTo>
                <a:lnTo>
                  <a:pt x="4310" y="860"/>
                </a:lnTo>
                <a:lnTo>
                  <a:pt x="4310" y="854"/>
                </a:lnTo>
                <a:lnTo>
                  <a:pt x="4310" y="848"/>
                </a:lnTo>
                <a:lnTo>
                  <a:pt x="4304" y="842"/>
                </a:lnTo>
                <a:close/>
                <a:moveTo>
                  <a:pt x="4290" y="934"/>
                </a:moveTo>
                <a:lnTo>
                  <a:pt x="4290" y="922"/>
                </a:lnTo>
                <a:lnTo>
                  <a:pt x="4290" y="916"/>
                </a:lnTo>
                <a:lnTo>
                  <a:pt x="4284" y="910"/>
                </a:lnTo>
                <a:lnTo>
                  <a:pt x="4284" y="904"/>
                </a:lnTo>
                <a:lnTo>
                  <a:pt x="4284" y="896"/>
                </a:lnTo>
                <a:lnTo>
                  <a:pt x="4284" y="884"/>
                </a:lnTo>
                <a:lnTo>
                  <a:pt x="4284" y="878"/>
                </a:lnTo>
                <a:lnTo>
                  <a:pt x="4284" y="872"/>
                </a:lnTo>
                <a:lnTo>
                  <a:pt x="4278" y="878"/>
                </a:lnTo>
                <a:lnTo>
                  <a:pt x="4272" y="884"/>
                </a:lnTo>
                <a:lnTo>
                  <a:pt x="4266" y="884"/>
                </a:lnTo>
                <a:lnTo>
                  <a:pt x="4260" y="878"/>
                </a:lnTo>
                <a:lnTo>
                  <a:pt x="4254" y="878"/>
                </a:lnTo>
                <a:lnTo>
                  <a:pt x="4254" y="872"/>
                </a:lnTo>
                <a:lnTo>
                  <a:pt x="4254" y="866"/>
                </a:lnTo>
                <a:lnTo>
                  <a:pt x="4254" y="860"/>
                </a:lnTo>
                <a:lnTo>
                  <a:pt x="4260" y="854"/>
                </a:lnTo>
                <a:lnTo>
                  <a:pt x="4260" y="848"/>
                </a:lnTo>
                <a:lnTo>
                  <a:pt x="4266" y="842"/>
                </a:lnTo>
                <a:lnTo>
                  <a:pt x="4266" y="834"/>
                </a:lnTo>
                <a:lnTo>
                  <a:pt x="4272" y="834"/>
                </a:lnTo>
                <a:lnTo>
                  <a:pt x="4278" y="834"/>
                </a:lnTo>
                <a:lnTo>
                  <a:pt x="4278" y="842"/>
                </a:lnTo>
                <a:lnTo>
                  <a:pt x="4284" y="842"/>
                </a:lnTo>
                <a:lnTo>
                  <a:pt x="4284" y="848"/>
                </a:lnTo>
                <a:lnTo>
                  <a:pt x="4284" y="854"/>
                </a:lnTo>
                <a:lnTo>
                  <a:pt x="4284" y="860"/>
                </a:lnTo>
                <a:lnTo>
                  <a:pt x="4290" y="866"/>
                </a:lnTo>
                <a:lnTo>
                  <a:pt x="4296" y="878"/>
                </a:lnTo>
                <a:lnTo>
                  <a:pt x="4296" y="884"/>
                </a:lnTo>
                <a:lnTo>
                  <a:pt x="4304" y="890"/>
                </a:lnTo>
                <a:lnTo>
                  <a:pt x="4304" y="896"/>
                </a:lnTo>
                <a:lnTo>
                  <a:pt x="4304" y="910"/>
                </a:lnTo>
                <a:lnTo>
                  <a:pt x="4304" y="916"/>
                </a:lnTo>
                <a:lnTo>
                  <a:pt x="4310" y="922"/>
                </a:lnTo>
                <a:lnTo>
                  <a:pt x="4310" y="934"/>
                </a:lnTo>
                <a:lnTo>
                  <a:pt x="4304" y="934"/>
                </a:lnTo>
                <a:lnTo>
                  <a:pt x="4304" y="940"/>
                </a:lnTo>
                <a:lnTo>
                  <a:pt x="4296" y="946"/>
                </a:lnTo>
                <a:lnTo>
                  <a:pt x="4290" y="946"/>
                </a:lnTo>
                <a:lnTo>
                  <a:pt x="4290" y="940"/>
                </a:lnTo>
                <a:lnTo>
                  <a:pt x="4296" y="940"/>
                </a:lnTo>
                <a:lnTo>
                  <a:pt x="4296" y="934"/>
                </a:lnTo>
                <a:lnTo>
                  <a:pt x="4290" y="934"/>
                </a:lnTo>
                <a:close/>
                <a:moveTo>
                  <a:pt x="4234" y="922"/>
                </a:moveTo>
                <a:lnTo>
                  <a:pt x="4228" y="922"/>
                </a:lnTo>
                <a:lnTo>
                  <a:pt x="4228" y="916"/>
                </a:lnTo>
                <a:lnTo>
                  <a:pt x="4234" y="922"/>
                </a:lnTo>
                <a:close/>
                <a:moveTo>
                  <a:pt x="4210" y="940"/>
                </a:moveTo>
                <a:lnTo>
                  <a:pt x="4210" y="946"/>
                </a:lnTo>
                <a:lnTo>
                  <a:pt x="4198" y="946"/>
                </a:lnTo>
                <a:lnTo>
                  <a:pt x="4198" y="940"/>
                </a:lnTo>
                <a:lnTo>
                  <a:pt x="4204" y="940"/>
                </a:lnTo>
                <a:lnTo>
                  <a:pt x="4210" y="940"/>
                </a:lnTo>
                <a:close/>
                <a:moveTo>
                  <a:pt x="4062" y="1224"/>
                </a:moveTo>
                <a:lnTo>
                  <a:pt x="4068" y="1224"/>
                </a:lnTo>
                <a:lnTo>
                  <a:pt x="4068" y="1232"/>
                </a:lnTo>
                <a:lnTo>
                  <a:pt x="4062" y="1232"/>
                </a:lnTo>
                <a:lnTo>
                  <a:pt x="4056" y="1232"/>
                </a:lnTo>
                <a:lnTo>
                  <a:pt x="4056" y="1224"/>
                </a:lnTo>
                <a:lnTo>
                  <a:pt x="4062" y="1224"/>
                </a:lnTo>
                <a:close/>
                <a:moveTo>
                  <a:pt x="3918" y="1262"/>
                </a:moveTo>
                <a:lnTo>
                  <a:pt x="3856" y="1286"/>
                </a:lnTo>
                <a:lnTo>
                  <a:pt x="3788" y="1318"/>
                </a:lnTo>
                <a:lnTo>
                  <a:pt x="3758" y="1330"/>
                </a:lnTo>
                <a:lnTo>
                  <a:pt x="3726" y="1340"/>
                </a:lnTo>
                <a:lnTo>
                  <a:pt x="3726" y="1342"/>
                </a:lnTo>
                <a:lnTo>
                  <a:pt x="3720" y="1342"/>
                </a:lnTo>
                <a:lnTo>
                  <a:pt x="3726" y="1340"/>
                </a:lnTo>
                <a:lnTo>
                  <a:pt x="3726" y="1336"/>
                </a:lnTo>
                <a:lnTo>
                  <a:pt x="3738" y="1330"/>
                </a:lnTo>
                <a:lnTo>
                  <a:pt x="3746" y="1324"/>
                </a:lnTo>
                <a:lnTo>
                  <a:pt x="3752" y="1318"/>
                </a:lnTo>
                <a:lnTo>
                  <a:pt x="3764" y="1312"/>
                </a:lnTo>
                <a:lnTo>
                  <a:pt x="3770" y="1300"/>
                </a:lnTo>
                <a:lnTo>
                  <a:pt x="3788" y="1286"/>
                </a:lnTo>
                <a:lnTo>
                  <a:pt x="3788" y="1280"/>
                </a:lnTo>
                <a:lnTo>
                  <a:pt x="3800" y="1274"/>
                </a:lnTo>
                <a:lnTo>
                  <a:pt x="3808" y="1268"/>
                </a:lnTo>
                <a:lnTo>
                  <a:pt x="3808" y="1262"/>
                </a:lnTo>
                <a:lnTo>
                  <a:pt x="3800" y="1256"/>
                </a:lnTo>
                <a:lnTo>
                  <a:pt x="3794" y="1256"/>
                </a:lnTo>
                <a:lnTo>
                  <a:pt x="3794" y="1250"/>
                </a:lnTo>
                <a:lnTo>
                  <a:pt x="3800" y="1250"/>
                </a:lnTo>
                <a:lnTo>
                  <a:pt x="3800" y="1244"/>
                </a:lnTo>
                <a:lnTo>
                  <a:pt x="3814" y="1238"/>
                </a:lnTo>
                <a:lnTo>
                  <a:pt x="3820" y="1232"/>
                </a:lnTo>
                <a:lnTo>
                  <a:pt x="3826" y="1238"/>
                </a:lnTo>
                <a:lnTo>
                  <a:pt x="3838" y="1238"/>
                </a:lnTo>
                <a:lnTo>
                  <a:pt x="3844" y="1238"/>
                </a:lnTo>
                <a:lnTo>
                  <a:pt x="3850" y="1238"/>
                </a:lnTo>
                <a:lnTo>
                  <a:pt x="3856" y="1238"/>
                </a:lnTo>
                <a:lnTo>
                  <a:pt x="3870" y="1232"/>
                </a:lnTo>
                <a:lnTo>
                  <a:pt x="3876" y="1224"/>
                </a:lnTo>
                <a:lnTo>
                  <a:pt x="3882" y="1224"/>
                </a:lnTo>
                <a:lnTo>
                  <a:pt x="3894" y="1212"/>
                </a:lnTo>
                <a:lnTo>
                  <a:pt x="3906" y="1200"/>
                </a:lnTo>
                <a:lnTo>
                  <a:pt x="3918" y="1188"/>
                </a:lnTo>
                <a:lnTo>
                  <a:pt x="3924" y="1188"/>
                </a:lnTo>
                <a:lnTo>
                  <a:pt x="3932" y="1182"/>
                </a:lnTo>
                <a:lnTo>
                  <a:pt x="3924" y="1182"/>
                </a:lnTo>
                <a:lnTo>
                  <a:pt x="3918" y="1182"/>
                </a:lnTo>
                <a:lnTo>
                  <a:pt x="3912" y="1182"/>
                </a:lnTo>
                <a:lnTo>
                  <a:pt x="3900" y="1188"/>
                </a:lnTo>
                <a:lnTo>
                  <a:pt x="3894" y="1188"/>
                </a:lnTo>
                <a:lnTo>
                  <a:pt x="3894" y="1182"/>
                </a:lnTo>
                <a:lnTo>
                  <a:pt x="3894" y="1176"/>
                </a:lnTo>
                <a:lnTo>
                  <a:pt x="3900" y="1170"/>
                </a:lnTo>
                <a:lnTo>
                  <a:pt x="3906" y="1162"/>
                </a:lnTo>
                <a:lnTo>
                  <a:pt x="3912" y="1156"/>
                </a:lnTo>
                <a:lnTo>
                  <a:pt x="3918" y="1156"/>
                </a:lnTo>
                <a:lnTo>
                  <a:pt x="3938" y="1144"/>
                </a:lnTo>
                <a:lnTo>
                  <a:pt x="3938" y="1150"/>
                </a:lnTo>
                <a:lnTo>
                  <a:pt x="3938" y="1156"/>
                </a:lnTo>
                <a:lnTo>
                  <a:pt x="3938" y="1162"/>
                </a:lnTo>
                <a:lnTo>
                  <a:pt x="3944" y="1170"/>
                </a:lnTo>
                <a:lnTo>
                  <a:pt x="3950" y="1170"/>
                </a:lnTo>
                <a:lnTo>
                  <a:pt x="3956" y="1162"/>
                </a:lnTo>
                <a:lnTo>
                  <a:pt x="3962" y="1156"/>
                </a:lnTo>
                <a:lnTo>
                  <a:pt x="3968" y="1150"/>
                </a:lnTo>
                <a:lnTo>
                  <a:pt x="3974" y="1150"/>
                </a:lnTo>
                <a:lnTo>
                  <a:pt x="3980" y="1150"/>
                </a:lnTo>
                <a:lnTo>
                  <a:pt x="3986" y="1144"/>
                </a:lnTo>
                <a:lnTo>
                  <a:pt x="3994" y="1144"/>
                </a:lnTo>
                <a:lnTo>
                  <a:pt x="3994" y="1138"/>
                </a:lnTo>
                <a:lnTo>
                  <a:pt x="4000" y="1138"/>
                </a:lnTo>
                <a:lnTo>
                  <a:pt x="4006" y="1138"/>
                </a:lnTo>
                <a:lnTo>
                  <a:pt x="4006" y="1144"/>
                </a:lnTo>
                <a:lnTo>
                  <a:pt x="4012" y="1150"/>
                </a:lnTo>
                <a:lnTo>
                  <a:pt x="4018" y="1156"/>
                </a:lnTo>
                <a:lnTo>
                  <a:pt x="4018" y="1162"/>
                </a:lnTo>
                <a:lnTo>
                  <a:pt x="4018" y="1182"/>
                </a:lnTo>
                <a:lnTo>
                  <a:pt x="4018" y="1194"/>
                </a:lnTo>
                <a:lnTo>
                  <a:pt x="4024" y="1200"/>
                </a:lnTo>
                <a:lnTo>
                  <a:pt x="4024" y="1206"/>
                </a:lnTo>
                <a:lnTo>
                  <a:pt x="4024" y="1212"/>
                </a:lnTo>
                <a:lnTo>
                  <a:pt x="4018" y="1212"/>
                </a:lnTo>
                <a:lnTo>
                  <a:pt x="4012" y="1218"/>
                </a:lnTo>
                <a:lnTo>
                  <a:pt x="4000" y="1218"/>
                </a:lnTo>
                <a:lnTo>
                  <a:pt x="3994" y="1224"/>
                </a:lnTo>
                <a:lnTo>
                  <a:pt x="3986" y="1224"/>
                </a:lnTo>
                <a:lnTo>
                  <a:pt x="3986" y="1232"/>
                </a:lnTo>
                <a:lnTo>
                  <a:pt x="3918" y="1262"/>
                </a:lnTo>
                <a:close/>
                <a:moveTo>
                  <a:pt x="3986" y="1300"/>
                </a:moveTo>
                <a:lnTo>
                  <a:pt x="3986" y="1306"/>
                </a:lnTo>
                <a:lnTo>
                  <a:pt x="3980" y="1306"/>
                </a:lnTo>
                <a:lnTo>
                  <a:pt x="3980" y="1300"/>
                </a:lnTo>
                <a:lnTo>
                  <a:pt x="3986" y="1300"/>
                </a:lnTo>
                <a:close/>
                <a:moveTo>
                  <a:pt x="3968" y="1312"/>
                </a:moveTo>
                <a:lnTo>
                  <a:pt x="3968" y="1324"/>
                </a:lnTo>
                <a:lnTo>
                  <a:pt x="3962" y="1324"/>
                </a:lnTo>
                <a:lnTo>
                  <a:pt x="3962" y="1318"/>
                </a:lnTo>
                <a:lnTo>
                  <a:pt x="3968" y="1312"/>
                </a:lnTo>
                <a:close/>
                <a:moveTo>
                  <a:pt x="3844" y="1386"/>
                </a:moveTo>
                <a:lnTo>
                  <a:pt x="3838" y="1386"/>
                </a:lnTo>
                <a:lnTo>
                  <a:pt x="3826" y="1386"/>
                </a:lnTo>
                <a:lnTo>
                  <a:pt x="3826" y="1380"/>
                </a:lnTo>
                <a:lnTo>
                  <a:pt x="3826" y="1374"/>
                </a:lnTo>
                <a:lnTo>
                  <a:pt x="3832" y="1374"/>
                </a:lnTo>
                <a:lnTo>
                  <a:pt x="3838" y="1380"/>
                </a:lnTo>
                <a:lnTo>
                  <a:pt x="3844" y="1386"/>
                </a:lnTo>
                <a:close/>
                <a:moveTo>
                  <a:pt x="3652" y="1732"/>
                </a:moveTo>
                <a:lnTo>
                  <a:pt x="3646" y="1732"/>
                </a:lnTo>
                <a:lnTo>
                  <a:pt x="3640" y="1732"/>
                </a:lnTo>
                <a:lnTo>
                  <a:pt x="3640" y="1726"/>
                </a:lnTo>
                <a:lnTo>
                  <a:pt x="3634" y="1726"/>
                </a:lnTo>
                <a:lnTo>
                  <a:pt x="3628" y="1726"/>
                </a:lnTo>
                <a:lnTo>
                  <a:pt x="3628" y="1732"/>
                </a:lnTo>
                <a:lnTo>
                  <a:pt x="3628" y="1738"/>
                </a:lnTo>
                <a:lnTo>
                  <a:pt x="3622" y="1738"/>
                </a:lnTo>
                <a:lnTo>
                  <a:pt x="3614" y="1738"/>
                </a:lnTo>
                <a:lnTo>
                  <a:pt x="3608" y="1738"/>
                </a:lnTo>
                <a:lnTo>
                  <a:pt x="3602" y="1738"/>
                </a:lnTo>
                <a:lnTo>
                  <a:pt x="3596" y="1732"/>
                </a:lnTo>
                <a:lnTo>
                  <a:pt x="3596" y="1726"/>
                </a:lnTo>
                <a:lnTo>
                  <a:pt x="3596" y="1720"/>
                </a:lnTo>
                <a:lnTo>
                  <a:pt x="3602" y="1714"/>
                </a:lnTo>
                <a:lnTo>
                  <a:pt x="3614" y="1708"/>
                </a:lnTo>
                <a:lnTo>
                  <a:pt x="3622" y="1708"/>
                </a:lnTo>
                <a:lnTo>
                  <a:pt x="3622" y="1702"/>
                </a:lnTo>
                <a:lnTo>
                  <a:pt x="3614" y="1696"/>
                </a:lnTo>
                <a:lnTo>
                  <a:pt x="3608" y="1696"/>
                </a:lnTo>
                <a:lnTo>
                  <a:pt x="3602" y="1696"/>
                </a:lnTo>
                <a:lnTo>
                  <a:pt x="3590" y="1702"/>
                </a:lnTo>
                <a:lnTo>
                  <a:pt x="3584" y="1702"/>
                </a:lnTo>
                <a:lnTo>
                  <a:pt x="3584" y="1696"/>
                </a:lnTo>
                <a:lnTo>
                  <a:pt x="3590" y="1690"/>
                </a:lnTo>
                <a:lnTo>
                  <a:pt x="3602" y="1690"/>
                </a:lnTo>
                <a:lnTo>
                  <a:pt x="3614" y="1690"/>
                </a:lnTo>
                <a:lnTo>
                  <a:pt x="3622" y="1690"/>
                </a:lnTo>
                <a:lnTo>
                  <a:pt x="3634" y="1682"/>
                </a:lnTo>
                <a:lnTo>
                  <a:pt x="3652" y="1676"/>
                </a:lnTo>
                <a:lnTo>
                  <a:pt x="3676" y="1670"/>
                </a:lnTo>
                <a:lnTo>
                  <a:pt x="3702" y="1670"/>
                </a:lnTo>
                <a:lnTo>
                  <a:pt x="3720" y="1664"/>
                </a:lnTo>
                <a:lnTo>
                  <a:pt x="3746" y="1664"/>
                </a:lnTo>
                <a:lnTo>
                  <a:pt x="3770" y="1664"/>
                </a:lnTo>
                <a:lnTo>
                  <a:pt x="3788" y="1664"/>
                </a:lnTo>
                <a:lnTo>
                  <a:pt x="3814" y="1664"/>
                </a:lnTo>
                <a:lnTo>
                  <a:pt x="3820" y="1670"/>
                </a:lnTo>
                <a:lnTo>
                  <a:pt x="3826" y="1670"/>
                </a:lnTo>
                <a:lnTo>
                  <a:pt x="3844" y="1676"/>
                </a:lnTo>
                <a:lnTo>
                  <a:pt x="3850" y="1676"/>
                </a:lnTo>
                <a:lnTo>
                  <a:pt x="3856" y="1682"/>
                </a:lnTo>
                <a:lnTo>
                  <a:pt x="3862" y="1690"/>
                </a:lnTo>
                <a:lnTo>
                  <a:pt x="3862" y="1696"/>
                </a:lnTo>
                <a:lnTo>
                  <a:pt x="3850" y="1696"/>
                </a:lnTo>
                <a:lnTo>
                  <a:pt x="3844" y="1690"/>
                </a:lnTo>
                <a:lnTo>
                  <a:pt x="3832" y="1690"/>
                </a:lnTo>
                <a:lnTo>
                  <a:pt x="3820" y="1682"/>
                </a:lnTo>
                <a:lnTo>
                  <a:pt x="3814" y="1682"/>
                </a:lnTo>
                <a:lnTo>
                  <a:pt x="3808" y="1682"/>
                </a:lnTo>
                <a:lnTo>
                  <a:pt x="3788" y="1682"/>
                </a:lnTo>
                <a:lnTo>
                  <a:pt x="3764" y="1682"/>
                </a:lnTo>
                <a:lnTo>
                  <a:pt x="3758" y="1682"/>
                </a:lnTo>
                <a:lnTo>
                  <a:pt x="3746" y="1682"/>
                </a:lnTo>
                <a:lnTo>
                  <a:pt x="3738" y="1682"/>
                </a:lnTo>
                <a:lnTo>
                  <a:pt x="3726" y="1690"/>
                </a:lnTo>
                <a:lnTo>
                  <a:pt x="3720" y="1690"/>
                </a:lnTo>
                <a:lnTo>
                  <a:pt x="3708" y="1690"/>
                </a:lnTo>
                <a:lnTo>
                  <a:pt x="3702" y="1696"/>
                </a:lnTo>
                <a:lnTo>
                  <a:pt x="3696" y="1696"/>
                </a:lnTo>
                <a:lnTo>
                  <a:pt x="3684" y="1708"/>
                </a:lnTo>
                <a:lnTo>
                  <a:pt x="3676" y="1708"/>
                </a:lnTo>
                <a:lnTo>
                  <a:pt x="3670" y="1714"/>
                </a:lnTo>
                <a:lnTo>
                  <a:pt x="3664" y="1708"/>
                </a:lnTo>
                <a:lnTo>
                  <a:pt x="3658" y="1708"/>
                </a:lnTo>
                <a:lnTo>
                  <a:pt x="3652" y="1708"/>
                </a:lnTo>
                <a:lnTo>
                  <a:pt x="3646" y="1714"/>
                </a:lnTo>
                <a:lnTo>
                  <a:pt x="3652" y="1732"/>
                </a:lnTo>
                <a:close/>
                <a:moveTo>
                  <a:pt x="3578" y="1670"/>
                </a:moveTo>
                <a:lnTo>
                  <a:pt x="3578" y="1664"/>
                </a:lnTo>
                <a:lnTo>
                  <a:pt x="3584" y="1664"/>
                </a:lnTo>
                <a:lnTo>
                  <a:pt x="3590" y="1664"/>
                </a:lnTo>
                <a:lnTo>
                  <a:pt x="3590" y="1670"/>
                </a:lnTo>
                <a:lnTo>
                  <a:pt x="3578" y="1670"/>
                </a:lnTo>
                <a:close/>
                <a:moveTo>
                  <a:pt x="3614" y="1634"/>
                </a:moveTo>
                <a:lnTo>
                  <a:pt x="3602" y="1628"/>
                </a:lnTo>
                <a:lnTo>
                  <a:pt x="3608" y="1628"/>
                </a:lnTo>
                <a:lnTo>
                  <a:pt x="3614" y="1628"/>
                </a:lnTo>
                <a:lnTo>
                  <a:pt x="3622" y="1634"/>
                </a:lnTo>
                <a:lnTo>
                  <a:pt x="3628" y="1634"/>
                </a:lnTo>
                <a:lnTo>
                  <a:pt x="3634" y="1634"/>
                </a:lnTo>
                <a:lnTo>
                  <a:pt x="3640" y="1628"/>
                </a:lnTo>
                <a:lnTo>
                  <a:pt x="3640" y="1622"/>
                </a:lnTo>
                <a:lnTo>
                  <a:pt x="3640" y="1614"/>
                </a:lnTo>
                <a:lnTo>
                  <a:pt x="3646" y="1614"/>
                </a:lnTo>
                <a:lnTo>
                  <a:pt x="3652" y="1608"/>
                </a:lnTo>
                <a:lnTo>
                  <a:pt x="3652" y="1622"/>
                </a:lnTo>
                <a:lnTo>
                  <a:pt x="3652" y="1628"/>
                </a:lnTo>
                <a:lnTo>
                  <a:pt x="3640" y="1634"/>
                </a:lnTo>
                <a:lnTo>
                  <a:pt x="3640" y="1640"/>
                </a:lnTo>
                <a:lnTo>
                  <a:pt x="3634" y="1646"/>
                </a:lnTo>
                <a:lnTo>
                  <a:pt x="3628" y="1646"/>
                </a:lnTo>
                <a:lnTo>
                  <a:pt x="3622" y="1646"/>
                </a:lnTo>
                <a:lnTo>
                  <a:pt x="3622" y="1640"/>
                </a:lnTo>
                <a:lnTo>
                  <a:pt x="3614" y="1634"/>
                </a:lnTo>
                <a:close/>
                <a:moveTo>
                  <a:pt x="3746" y="1300"/>
                </a:moveTo>
                <a:lnTo>
                  <a:pt x="3752" y="1292"/>
                </a:lnTo>
                <a:lnTo>
                  <a:pt x="3752" y="1300"/>
                </a:lnTo>
                <a:lnTo>
                  <a:pt x="3746" y="1300"/>
                </a:lnTo>
                <a:close/>
                <a:moveTo>
                  <a:pt x="3844" y="1218"/>
                </a:moveTo>
                <a:lnTo>
                  <a:pt x="3844" y="1212"/>
                </a:lnTo>
                <a:lnTo>
                  <a:pt x="3850" y="1212"/>
                </a:lnTo>
                <a:lnTo>
                  <a:pt x="3844" y="1218"/>
                </a:lnTo>
                <a:close/>
                <a:moveTo>
                  <a:pt x="3956" y="1102"/>
                </a:moveTo>
                <a:lnTo>
                  <a:pt x="3962" y="1108"/>
                </a:lnTo>
                <a:lnTo>
                  <a:pt x="3968" y="1108"/>
                </a:lnTo>
                <a:lnTo>
                  <a:pt x="3968" y="1102"/>
                </a:lnTo>
                <a:lnTo>
                  <a:pt x="3974" y="1094"/>
                </a:lnTo>
                <a:lnTo>
                  <a:pt x="3974" y="1108"/>
                </a:lnTo>
                <a:lnTo>
                  <a:pt x="3980" y="1108"/>
                </a:lnTo>
                <a:lnTo>
                  <a:pt x="3986" y="1108"/>
                </a:lnTo>
                <a:lnTo>
                  <a:pt x="3994" y="1108"/>
                </a:lnTo>
                <a:lnTo>
                  <a:pt x="3994" y="1114"/>
                </a:lnTo>
                <a:lnTo>
                  <a:pt x="4000" y="1108"/>
                </a:lnTo>
                <a:lnTo>
                  <a:pt x="3994" y="1102"/>
                </a:lnTo>
                <a:lnTo>
                  <a:pt x="3994" y="1094"/>
                </a:lnTo>
                <a:lnTo>
                  <a:pt x="4000" y="1088"/>
                </a:lnTo>
                <a:lnTo>
                  <a:pt x="3994" y="1082"/>
                </a:lnTo>
                <a:lnTo>
                  <a:pt x="3986" y="1082"/>
                </a:lnTo>
                <a:lnTo>
                  <a:pt x="3980" y="1082"/>
                </a:lnTo>
                <a:lnTo>
                  <a:pt x="3980" y="1076"/>
                </a:lnTo>
                <a:lnTo>
                  <a:pt x="3986" y="1076"/>
                </a:lnTo>
                <a:lnTo>
                  <a:pt x="3986" y="1070"/>
                </a:lnTo>
                <a:lnTo>
                  <a:pt x="3994" y="1076"/>
                </a:lnTo>
                <a:lnTo>
                  <a:pt x="4000" y="1076"/>
                </a:lnTo>
                <a:lnTo>
                  <a:pt x="4012" y="1082"/>
                </a:lnTo>
                <a:lnTo>
                  <a:pt x="4012" y="1088"/>
                </a:lnTo>
                <a:lnTo>
                  <a:pt x="4006" y="1094"/>
                </a:lnTo>
                <a:lnTo>
                  <a:pt x="4012" y="1094"/>
                </a:lnTo>
                <a:lnTo>
                  <a:pt x="4012" y="1102"/>
                </a:lnTo>
                <a:lnTo>
                  <a:pt x="4012" y="1108"/>
                </a:lnTo>
                <a:lnTo>
                  <a:pt x="4018" y="1114"/>
                </a:lnTo>
                <a:lnTo>
                  <a:pt x="4006" y="1114"/>
                </a:lnTo>
                <a:lnTo>
                  <a:pt x="4000" y="1120"/>
                </a:lnTo>
                <a:lnTo>
                  <a:pt x="3994" y="1120"/>
                </a:lnTo>
                <a:lnTo>
                  <a:pt x="3986" y="1126"/>
                </a:lnTo>
                <a:lnTo>
                  <a:pt x="3980" y="1132"/>
                </a:lnTo>
                <a:lnTo>
                  <a:pt x="3974" y="1132"/>
                </a:lnTo>
                <a:lnTo>
                  <a:pt x="3968" y="1132"/>
                </a:lnTo>
                <a:lnTo>
                  <a:pt x="3956" y="1120"/>
                </a:lnTo>
                <a:lnTo>
                  <a:pt x="3950" y="1114"/>
                </a:lnTo>
                <a:lnTo>
                  <a:pt x="3944" y="1108"/>
                </a:lnTo>
                <a:lnTo>
                  <a:pt x="3944" y="1102"/>
                </a:lnTo>
                <a:lnTo>
                  <a:pt x="3938" y="1094"/>
                </a:lnTo>
                <a:lnTo>
                  <a:pt x="3938" y="1088"/>
                </a:lnTo>
                <a:lnTo>
                  <a:pt x="3938" y="1082"/>
                </a:lnTo>
                <a:lnTo>
                  <a:pt x="3938" y="1076"/>
                </a:lnTo>
                <a:lnTo>
                  <a:pt x="3944" y="1070"/>
                </a:lnTo>
                <a:lnTo>
                  <a:pt x="3950" y="1070"/>
                </a:lnTo>
                <a:lnTo>
                  <a:pt x="3956" y="1070"/>
                </a:lnTo>
                <a:lnTo>
                  <a:pt x="3956" y="1076"/>
                </a:lnTo>
                <a:lnTo>
                  <a:pt x="3956" y="1082"/>
                </a:lnTo>
                <a:lnTo>
                  <a:pt x="3956" y="1088"/>
                </a:lnTo>
                <a:lnTo>
                  <a:pt x="3956" y="1094"/>
                </a:lnTo>
                <a:lnTo>
                  <a:pt x="3950" y="1102"/>
                </a:lnTo>
                <a:lnTo>
                  <a:pt x="3956" y="1102"/>
                </a:lnTo>
                <a:close/>
                <a:moveTo>
                  <a:pt x="4110" y="786"/>
                </a:moveTo>
                <a:lnTo>
                  <a:pt x="4110" y="774"/>
                </a:lnTo>
                <a:lnTo>
                  <a:pt x="4118" y="774"/>
                </a:lnTo>
                <a:lnTo>
                  <a:pt x="4124" y="774"/>
                </a:lnTo>
                <a:lnTo>
                  <a:pt x="4130" y="774"/>
                </a:lnTo>
                <a:lnTo>
                  <a:pt x="4130" y="780"/>
                </a:lnTo>
                <a:lnTo>
                  <a:pt x="4110" y="786"/>
                </a:lnTo>
                <a:close/>
                <a:moveTo>
                  <a:pt x="4248" y="656"/>
                </a:moveTo>
                <a:lnTo>
                  <a:pt x="4248" y="662"/>
                </a:lnTo>
                <a:lnTo>
                  <a:pt x="4248" y="674"/>
                </a:lnTo>
                <a:lnTo>
                  <a:pt x="4242" y="674"/>
                </a:lnTo>
                <a:lnTo>
                  <a:pt x="4242" y="668"/>
                </a:lnTo>
                <a:lnTo>
                  <a:pt x="4242" y="662"/>
                </a:lnTo>
                <a:lnTo>
                  <a:pt x="4242" y="656"/>
                </a:lnTo>
                <a:lnTo>
                  <a:pt x="4234" y="650"/>
                </a:lnTo>
                <a:lnTo>
                  <a:pt x="4228" y="644"/>
                </a:lnTo>
                <a:lnTo>
                  <a:pt x="4228" y="636"/>
                </a:lnTo>
                <a:lnTo>
                  <a:pt x="4234" y="644"/>
                </a:lnTo>
                <a:lnTo>
                  <a:pt x="4242" y="644"/>
                </a:lnTo>
                <a:lnTo>
                  <a:pt x="4242" y="650"/>
                </a:lnTo>
                <a:lnTo>
                  <a:pt x="4248" y="656"/>
                </a:lnTo>
                <a:close/>
                <a:moveTo>
                  <a:pt x="4290" y="346"/>
                </a:moveTo>
                <a:lnTo>
                  <a:pt x="4290" y="340"/>
                </a:lnTo>
                <a:lnTo>
                  <a:pt x="4296" y="340"/>
                </a:lnTo>
                <a:lnTo>
                  <a:pt x="4304" y="340"/>
                </a:lnTo>
                <a:lnTo>
                  <a:pt x="4310" y="340"/>
                </a:lnTo>
                <a:lnTo>
                  <a:pt x="4310" y="346"/>
                </a:lnTo>
                <a:lnTo>
                  <a:pt x="4304" y="346"/>
                </a:lnTo>
                <a:lnTo>
                  <a:pt x="4296" y="346"/>
                </a:lnTo>
                <a:lnTo>
                  <a:pt x="4290" y="346"/>
                </a:lnTo>
                <a:close/>
                <a:moveTo>
                  <a:pt x="4296" y="452"/>
                </a:moveTo>
                <a:lnTo>
                  <a:pt x="4290" y="452"/>
                </a:lnTo>
                <a:lnTo>
                  <a:pt x="4284" y="452"/>
                </a:lnTo>
                <a:lnTo>
                  <a:pt x="4290" y="444"/>
                </a:lnTo>
                <a:lnTo>
                  <a:pt x="4296" y="452"/>
                </a:lnTo>
                <a:close/>
                <a:moveTo>
                  <a:pt x="4266" y="308"/>
                </a:moveTo>
                <a:lnTo>
                  <a:pt x="4266" y="302"/>
                </a:lnTo>
                <a:lnTo>
                  <a:pt x="4272" y="302"/>
                </a:lnTo>
                <a:lnTo>
                  <a:pt x="4278" y="296"/>
                </a:lnTo>
                <a:lnTo>
                  <a:pt x="4284" y="296"/>
                </a:lnTo>
                <a:lnTo>
                  <a:pt x="4284" y="302"/>
                </a:lnTo>
                <a:lnTo>
                  <a:pt x="4290" y="302"/>
                </a:lnTo>
                <a:lnTo>
                  <a:pt x="4290" y="308"/>
                </a:lnTo>
                <a:lnTo>
                  <a:pt x="4296" y="308"/>
                </a:lnTo>
                <a:lnTo>
                  <a:pt x="4304" y="308"/>
                </a:lnTo>
                <a:lnTo>
                  <a:pt x="4310" y="308"/>
                </a:lnTo>
                <a:lnTo>
                  <a:pt x="4310" y="316"/>
                </a:lnTo>
                <a:lnTo>
                  <a:pt x="4304" y="322"/>
                </a:lnTo>
                <a:lnTo>
                  <a:pt x="4296" y="328"/>
                </a:lnTo>
                <a:lnTo>
                  <a:pt x="4296" y="322"/>
                </a:lnTo>
                <a:lnTo>
                  <a:pt x="4290" y="322"/>
                </a:lnTo>
                <a:lnTo>
                  <a:pt x="4284" y="322"/>
                </a:lnTo>
                <a:lnTo>
                  <a:pt x="4278" y="316"/>
                </a:lnTo>
                <a:lnTo>
                  <a:pt x="4272" y="316"/>
                </a:lnTo>
                <a:lnTo>
                  <a:pt x="4266" y="316"/>
                </a:lnTo>
                <a:lnTo>
                  <a:pt x="4266" y="308"/>
                </a:lnTo>
                <a:close/>
                <a:moveTo>
                  <a:pt x="4272" y="494"/>
                </a:moveTo>
                <a:lnTo>
                  <a:pt x="4266" y="494"/>
                </a:lnTo>
                <a:lnTo>
                  <a:pt x="4260" y="494"/>
                </a:lnTo>
                <a:lnTo>
                  <a:pt x="4254" y="488"/>
                </a:lnTo>
                <a:lnTo>
                  <a:pt x="4272" y="494"/>
                </a:lnTo>
                <a:close/>
                <a:moveTo>
                  <a:pt x="4248" y="526"/>
                </a:moveTo>
                <a:lnTo>
                  <a:pt x="4260" y="520"/>
                </a:lnTo>
                <a:lnTo>
                  <a:pt x="4266" y="520"/>
                </a:lnTo>
                <a:lnTo>
                  <a:pt x="4272" y="520"/>
                </a:lnTo>
                <a:lnTo>
                  <a:pt x="4272" y="526"/>
                </a:lnTo>
                <a:lnTo>
                  <a:pt x="4278" y="532"/>
                </a:lnTo>
                <a:lnTo>
                  <a:pt x="4284" y="532"/>
                </a:lnTo>
                <a:lnTo>
                  <a:pt x="4290" y="526"/>
                </a:lnTo>
                <a:lnTo>
                  <a:pt x="4296" y="532"/>
                </a:lnTo>
                <a:lnTo>
                  <a:pt x="4290" y="532"/>
                </a:lnTo>
                <a:lnTo>
                  <a:pt x="4290" y="538"/>
                </a:lnTo>
                <a:lnTo>
                  <a:pt x="4284" y="538"/>
                </a:lnTo>
                <a:lnTo>
                  <a:pt x="4284" y="544"/>
                </a:lnTo>
                <a:lnTo>
                  <a:pt x="4278" y="544"/>
                </a:lnTo>
                <a:lnTo>
                  <a:pt x="4278" y="538"/>
                </a:lnTo>
                <a:lnTo>
                  <a:pt x="4272" y="538"/>
                </a:lnTo>
                <a:lnTo>
                  <a:pt x="4272" y="544"/>
                </a:lnTo>
                <a:lnTo>
                  <a:pt x="4272" y="550"/>
                </a:lnTo>
                <a:lnTo>
                  <a:pt x="4278" y="556"/>
                </a:lnTo>
                <a:lnTo>
                  <a:pt x="4284" y="562"/>
                </a:lnTo>
                <a:lnTo>
                  <a:pt x="4290" y="582"/>
                </a:lnTo>
                <a:lnTo>
                  <a:pt x="4296" y="606"/>
                </a:lnTo>
                <a:lnTo>
                  <a:pt x="4304" y="630"/>
                </a:lnTo>
                <a:lnTo>
                  <a:pt x="4304" y="644"/>
                </a:lnTo>
                <a:lnTo>
                  <a:pt x="4310" y="656"/>
                </a:lnTo>
                <a:lnTo>
                  <a:pt x="4304" y="656"/>
                </a:lnTo>
                <a:lnTo>
                  <a:pt x="4296" y="644"/>
                </a:lnTo>
                <a:lnTo>
                  <a:pt x="4290" y="630"/>
                </a:lnTo>
                <a:lnTo>
                  <a:pt x="4284" y="618"/>
                </a:lnTo>
                <a:lnTo>
                  <a:pt x="4278" y="606"/>
                </a:lnTo>
                <a:lnTo>
                  <a:pt x="4272" y="600"/>
                </a:lnTo>
                <a:lnTo>
                  <a:pt x="4272" y="594"/>
                </a:lnTo>
                <a:lnTo>
                  <a:pt x="4272" y="582"/>
                </a:lnTo>
                <a:lnTo>
                  <a:pt x="4266" y="574"/>
                </a:lnTo>
                <a:lnTo>
                  <a:pt x="4266" y="568"/>
                </a:lnTo>
                <a:lnTo>
                  <a:pt x="4260" y="562"/>
                </a:lnTo>
                <a:lnTo>
                  <a:pt x="4254" y="568"/>
                </a:lnTo>
                <a:lnTo>
                  <a:pt x="4248" y="568"/>
                </a:lnTo>
                <a:lnTo>
                  <a:pt x="4242" y="568"/>
                </a:lnTo>
                <a:lnTo>
                  <a:pt x="4234" y="568"/>
                </a:lnTo>
                <a:lnTo>
                  <a:pt x="4222" y="568"/>
                </a:lnTo>
                <a:lnTo>
                  <a:pt x="4216" y="568"/>
                </a:lnTo>
                <a:lnTo>
                  <a:pt x="4210" y="568"/>
                </a:lnTo>
                <a:lnTo>
                  <a:pt x="4216" y="562"/>
                </a:lnTo>
                <a:lnTo>
                  <a:pt x="4222" y="556"/>
                </a:lnTo>
                <a:lnTo>
                  <a:pt x="4228" y="544"/>
                </a:lnTo>
                <a:lnTo>
                  <a:pt x="4234" y="538"/>
                </a:lnTo>
                <a:lnTo>
                  <a:pt x="4242" y="532"/>
                </a:lnTo>
                <a:lnTo>
                  <a:pt x="4248" y="526"/>
                </a:lnTo>
                <a:close/>
                <a:moveTo>
                  <a:pt x="4204" y="334"/>
                </a:moveTo>
                <a:lnTo>
                  <a:pt x="4210" y="352"/>
                </a:lnTo>
                <a:lnTo>
                  <a:pt x="4216" y="364"/>
                </a:lnTo>
                <a:lnTo>
                  <a:pt x="4222" y="384"/>
                </a:lnTo>
                <a:lnTo>
                  <a:pt x="4228" y="402"/>
                </a:lnTo>
                <a:lnTo>
                  <a:pt x="4228" y="420"/>
                </a:lnTo>
                <a:lnTo>
                  <a:pt x="4234" y="432"/>
                </a:lnTo>
                <a:lnTo>
                  <a:pt x="4234" y="452"/>
                </a:lnTo>
                <a:lnTo>
                  <a:pt x="4242" y="458"/>
                </a:lnTo>
                <a:lnTo>
                  <a:pt x="4242" y="464"/>
                </a:lnTo>
                <a:lnTo>
                  <a:pt x="4228" y="464"/>
                </a:lnTo>
                <a:lnTo>
                  <a:pt x="4228" y="458"/>
                </a:lnTo>
                <a:lnTo>
                  <a:pt x="4234" y="452"/>
                </a:lnTo>
                <a:lnTo>
                  <a:pt x="4228" y="444"/>
                </a:lnTo>
                <a:lnTo>
                  <a:pt x="4222" y="432"/>
                </a:lnTo>
                <a:lnTo>
                  <a:pt x="4216" y="426"/>
                </a:lnTo>
                <a:lnTo>
                  <a:pt x="4210" y="414"/>
                </a:lnTo>
                <a:lnTo>
                  <a:pt x="4204" y="396"/>
                </a:lnTo>
                <a:lnTo>
                  <a:pt x="4204" y="390"/>
                </a:lnTo>
                <a:lnTo>
                  <a:pt x="4198" y="376"/>
                </a:lnTo>
                <a:lnTo>
                  <a:pt x="4192" y="376"/>
                </a:lnTo>
                <a:lnTo>
                  <a:pt x="4192" y="370"/>
                </a:lnTo>
                <a:lnTo>
                  <a:pt x="4192" y="358"/>
                </a:lnTo>
                <a:lnTo>
                  <a:pt x="4192" y="352"/>
                </a:lnTo>
                <a:lnTo>
                  <a:pt x="4192" y="346"/>
                </a:lnTo>
                <a:lnTo>
                  <a:pt x="4186" y="346"/>
                </a:lnTo>
                <a:lnTo>
                  <a:pt x="4186" y="340"/>
                </a:lnTo>
                <a:lnTo>
                  <a:pt x="4186" y="334"/>
                </a:lnTo>
                <a:lnTo>
                  <a:pt x="4186" y="328"/>
                </a:lnTo>
                <a:lnTo>
                  <a:pt x="4192" y="322"/>
                </a:lnTo>
                <a:lnTo>
                  <a:pt x="4204" y="334"/>
                </a:lnTo>
                <a:close/>
                <a:moveTo>
                  <a:pt x="4160" y="260"/>
                </a:moveTo>
                <a:lnTo>
                  <a:pt x="4160" y="254"/>
                </a:lnTo>
                <a:lnTo>
                  <a:pt x="4180" y="272"/>
                </a:lnTo>
                <a:lnTo>
                  <a:pt x="4180" y="278"/>
                </a:lnTo>
                <a:lnTo>
                  <a:pt x="4180" y="284"/>
                </a:lnTo>
                <a:lnTo>
                  <a:pt x="4186" y="296"/>
                </a:lnTo>
                <a:lnTo>
                  <a:pt x="4192" y="302"/>
                </a:lnTo>
                <a:lnTo>
                  <a:pt x="4192" y="308"/>
                </a:lnTo>
                <a:lnTo>
                  <a:pt x="4186" y="316"/>
                </a:lnTo>
                <a:lnTo>
                  <a:pt x="4180" y="308"/>
                </a:lnTo>
                <a:lnTo>
                  <a:pt x="4180" y="302"/>
                </a:lnTo>
                <a:lnTo>
                  <a:pt x="4172" y="296"/>
                </a:lnTo>
                <a:lnTo>
                  <a:pt x="4166" y="284"/>
                </a:lnTo>
                <a:lnTo>
                  <a:pt x="4166" y="272"/>
                </a:lnTo>
                <a:lnTo>
                  <a:pt x="4160" y="266"/>
                </a:lnTo>
                <a:lnTo>
                  <a:pt x="4160" y="260"/>
                </a:lnTo>
                <a:close/>
                <a:moveTo>
                  <a:pt x="4148" y="636"/>
                </a:moveTo>
                <a:lnTo>
                  <a:pt x="4154" y="636"/>
                </a:lnTo>
                <a:lnTo>
                  <a:pt x="4148" y="630"/>
                </a:lnTo>
                <a:lnTo>
                  <a:pt x="4148" y="624"/>
                </a:lnTo>
                <a:lnTo>
                  <a:pt x="4154" y="624"/>
                </a:lnTo>
                <a:lnTo>
                  <a:pt x="4160" y="624"/>
                </a:lnTo>
                <a:lnTo>
                  <a:pt x="4160" y="618"/>
                </a:lnTo>
                <a:lnTo>
                  <a:pt x="4166" y="618"/>
                </a:lnTo>
                <a:lnTo>
                  <a:pt x="4172" y="618"/>
                </a:lnTo>
                <a:lnTo>
                  <a:pt x="4180" y="618"/>
                </a:lnTo>
                <a:lnTo>
                  <a:pt x="4186" y="612"/>
                </a:lnTo>
                <a:lnTo>
                  <a:pt x="4192" y="612"/>
                </a:lnTo>
                <a:lnTo>
                  <a:pt x="4198" y="606"/>
                </a:lnTo>
                <a:lnTo>
                  <a:pt x="4198" y="600"/>
                </a:lnTo>
                <a:lnTo>
                  <a:pt x="4192" y="600"/>
                </a:lnTo>
                <a:lnTo>
                  <a:pt x="4186" y="600"/>
                </a:lnTo>
                <a:lnTo>
                  <a:pt x="4180" y="606"/>
                </a:lnTo>
                <a:lnTo>
                  <a:pt x="4180" y="600"/>
                </a:lnTo>
                <a:lnTo>
                  <a:pt x="4180" y="594"/>
                </a:lnTo>
                <a:lnTo>
                  <a:pt x="4180" y="588"/>
                </a:lnTo>
                <a:lnTo>
                  <a:pt x="4186" y="588"/>
                </a:lnTo>
                <a:lnTo>
                  <a:pt x="4192" y="582"/>
                </a:lnTo>
                <a:lnTo>
                  <a:pt x="4198" y="582"/>
                </a:lnTo>
                <a:lnTo>
                  <a:pt x="4204" y="582"/>
                </a:lnTo>
                <a:lnTo>
                  <a:pt x="4210" y="588"/>
                </a:lnTo>
                <a:lnTo>
                  <a:pt x="4216" y="588"/>
                </a:lnTo>
                <a:lnTo>
                  <a:pt x="4222" y="588"/>
                </a:lnTo>
                <a:lnTo>
                  <a:pt x="4228" y="588"/>
                </a:lnTo>
                <a:lnTo>
                  <a:pt x="4228" y="594"/>
                </a:lnTo>
                <a:lnTo>
                  <a:pt x="4234" y="594"/>
                </a:lnTo>
                <a:lnTo>
                  <a:pt x="4228" y="600"/>
                </a:lnTo>
                <a:lnTo>
                  <a:pt x="4222" y="606"/>
                </a:lnTo>
                <a:lnTo>
                  <a:pt x="4222" y="612"/>
                </a:lnTo>
                <a:lnTo>
                  <a:pt x="4216" y="618"/>
                </a:lnTo>
                <a:lnTo>
                  <a:pt x="4216" y="624"/>
                </a:lnTo>
                <a:lnTo>
                  <a:pt x="4216" y="636"/>
                </a:lnTo>
                <a:lnTo>
                  <a:pt x="4216" y="644"/>
                </a:lnTo>
                <a:lnTo>
                  <a:pt x="4216" y="656"/>
                </a:lnTo>
                <a:lnTo>
                  <a:pt x="4216" y="662"/>
                </a:lnTo>
                <a:lnTo>
                  <a:pt x="4222" y="680"/>
                </a:lnTo>
                <a:lnTo>
                  <a:pt x="4216" y="680"/>
                </a:lnTo>
                <a:lnTo>
                  <a:pt x="4210" y="674"/>
                </a:lnTo>
                <a:lnTo>
                  <a:pt x="4204" y="674"/>
                </a:lnTo>
                <a:lnTo>
                  <a:pt x="4198" y="668"/>
                </a:lnTo>
                <a:lnTo>
                  <a:pt x="4198" y="656"/>
                </a:lnTo>
                <a:lnTo>
                  <a:pt x="4198" y="650"/>
                </a:lnTo>
                <a:lnTo>
                  <a:pt x="4198" y="644"/>
                </a:lnTo>
                <a:lnTo>
                  <a:pt x="4198" y="636"/>
                </a:lnTo>
                <a:lnTo>
                  <a:pt x="4192" y="636"/>
                </a:lnTo>
                <a:lnTo>
                  <a:pt x="4192" y="644"/>
                </a:lnTo>
                <a:lnTo>
                  <a:pt x="4186" y="650"/>
                </a:lnTo>
                <a:lnTo>
                  <a:pt x="4180" y="656"/>
                </a:lnTo>
                <a:lnTo>
                  <a:pt x="4172" y="662"/>
                </a:lnTo>
                <a:lnTo>
                  <a:pt x="4166" y="662"/>
                </a:lnTo>
                <a:lnTo>
                  <a:pt x="4160" y="668"/>
                </a:lnTo>
                <a:lnTo>
                  <a:pt x="4160" y="674"/>
                </a:lnTo>
                <a:lnTo>
                  <a:pt x="4148" y="680"/>
                </a:lnTo>
                <a:lnTo>
                  <a:pt x="4136" y="686"/>
                </a:lnTo>
                <a:lnTo>
                  <a:pt x="4130" y="698"/>
                </a:lnTo>
                <a:lnTo>
                  <a:pt x="4124" y="712"/>
                </a:lnTo>
                <a:lnTo>
                  <a:pt x="4104" y="730"/>
                </a:lnTo>
                <a:lnTo>
                  <a:pt x="4086" y="748"/>
                </a:lnTo>
                <a:lnTo>
                  <a:pt x="4080" y="754"/>
                </a:lnTo>
                <a:lnTo>
                  <a:pt x="4074" y="754"/>
                </a:lnTo>
                <a:lnTo>
                  <a:pt x="4074" y="760"/>
                </a:lnTo>
                <a:lnTo>
                  <a:pt x="4074" y="766"/>
                </a:lnTo>
                <a:lnTo>
                  <a:pt x="4036" y="798"/>
                </a:lnTo>
                <a:lnTo>
                  <a:pt x="4000" y="834"/>
                </a:lnTo>
                <a:lnTo>
                  <a:pt x="3924" y="910"/>
                </a:lnTo>
                <a:lnTo>
                  <a:pt x="3918" y="916"/>
                </a:lnTo>
                <a:lnTo>
                  <a:pt x="3918" y="922"/>
                </a:lnTo>
                <a:lnTo>
                  <a:pt x="3918" y="928"/>
                </a:lnTo>
                <a:lnTo>
                  <a:pt x="3912" y="928"/>
                </a:lnTo>
                <a:lnTo>
                  <a:pt x="3906" y="904"/>
                </a:lnTo>
                <a:lnTo>
                  <a:pt x="3900" y="904"/>
                </a:lnTo>
                <a:lnTo>
                  <a:pt x="3894" y="904"/>
                </a:lnTo>
                <a:lnTo>
                  <a:pt x="3894" y="884"/>
                </a:lnTo>
                <a:lnTo>
                  <a:pt x="3900" y="884"/>
                </a:lnTo>
                <a:lnTo>
                  <a:pt x="3906" y="884"/>
                </a:lnTo>
                <a:lnTo>
                  <a:pt x="3912" y="884"/>
                </a:lnTo>
                <a:lnTo>
                  <a:pt x="3918" y="878"/>
                </a:lnTo>
                <a:lnTo>
                  <a:pt x="3932" y="872"/>
                </a:lnTo>
                <a:lnTo>
                  <a:pt x="3944" y="860"/>
                </a:lnTo>
                <a:lnTo>
                  <a:pt x="3950" y="848"/>
                </a:lnTo>
                <a:lnTo>
                  <a:pt x="3956" y="842"/>
                </a:lnTo>
                <a:lnTo>
                  <a:pt x="3974" y="816"/>
                </a:lnTo>
                <a:lnTo>
                  <a:pt x="3994" y="792"/>
                </a:lnTo>
                <a:lnTo>
                  <a:pt x="4018" y="774"/>
                </a:lnTo>
                <a:lnTo>
                  <a:pt x="4042" y="748"/>
                </a:lnTo>
                <a:lnTo>
                  <a:pt x="4068" y="724"/>
                </a:lnTo>
                <a:lnTo>
                  <a:pt x="4086" y="698"/>
                </a:lnTo>
                <a:lnTo>
                  <a:pt x="4110" y="674"/>
                </a:lnTo>
                <a:lnTo>
                  <a:pt x="4130" y="650"/>
                </a:lnTo>
                <a:lnTo>
                  <a:pt x="4136" y="644"/>
                </a:lnTo>
                <a:lnTo>
                  <a:pt x="4142" y="636"/>
                </a:lnTo>
                <a:lnTo>
                  <a:pt x="4148" y="636"/>
                </a:lnTo>
                <a:close/>
                <a:moveTo>
                  <a:pt x="4142" y="488"/>
                </a:moveTo>
                <a:lnTo>
                  <a:pt x="4142" y="494"/>
                </a:lnTo>
                <a:lnTo>
                  <a:pt x="4136" y="500"/>
                </a:lnTo>
                <a:lnTo>
                  <a:pt x="4130" y="500"/>
                </a:lnTo>
                <a:lnTo>
                  <a:pt x="4136" y="488"/>
                </a:lnTo>
                <a:lnTo>
                  <a:pt x="4142" y="488"/>
                </a:lnTo>
                <a:close/>
                <a:moveTo>
                  <a:pt x="4130" y="260"/>
                </a:moveTo>
                <a:lnTo>
                  <a:pt x="4124" y="254"/>
                </a:lnTo>
                <a:lnTo>
                  <a:pt x="4130" y="254"/>
                </a:lnTo>
                <a:lnTo>
                  <a:pt x="4130" y="260"/>
                </a:lnTo>
                <a:close/>
                <a:moveTo>
                  <a:pt x="4000" y="222"/>
                </a:moveTo>
                <a:lnTo>
                  <a:pt x="4006" y="216"/>
                </a:lnTo>
                <a:lnTo>
                  <a:pt x="4012" y="216"/>
                </a:lnTo>
                <a:lnTo>
                  <a:pt x="4018" y="216"/>
                </a:lnTo>
                <a:lnTo>
                  <a:pt x="4024" y="216"/>
                </a:lnTo>
                <a:lnTo>
                  <a:pt x="4024" y="210"/>
                </a:lnTo>
                <a:lnTo>
                  <a:pt x="4030" y="198"/>
                </a:lnTo>
                <a:lnTo>
                  <a:pt x="4036" y="192"/>
                </a:lnTo>
                <a:lnTo>
                  <a:pt x="4042" y="192"/>
                </a:lnTo>
                <a:lnTo>
                  <a:pt x="4048" y="192"/>
                </a:lnTo>
                <a:lnTo>
                  <a:pt x="4062" y="192"/>
                </a:lnTo>
                <a:lnTo>
                  <a:pt x="4074" y="192"/>
                </a:lnTo>
                <a:lnTo>
                  <a:pt x="4086" y="198"/>
                </a:lnTo>
                <a:lnTo>
                  <a:pt x="4092" y="198"/>
                </a:lnTo>
                <a:lnTo>
                  <a:pt x="4092" y="204"/>
                </a:lnTo>
                <a:lnTo>
                  <a:pt x="4098" y="210"/>
                </a:lnTo>
                <a:lnTo>
                  <a:pt x="4104" y="204"/>
                </a:lnTo>
                <a:lnTo>
                  <a:pt x="4110" y="204"/>
                </a:lnTo>
                <a:lnTo>
                  <a:pt x="4124" y="204"/>
                </a:lnTo>
                <a:lnTo>
                  <a:pt x="4130" y="210"/>
                </a:lnTo>
                <a:lnTo>
                  <a:pt x="4136" y="210"/>
                </a:lnTo>
                <a:lnTo>
                  <a:pt x="4136" y="216"/>
                </a:lnTo>
                <a:lnTo>
                  <a:pt x="4136" y="222"/>
                </a:lnTo>
                <a:lnTo>
                  <a:pt x="4136" y="228"/>
                </a:lnTo>
                <a:lnTo>
                  <a:pt x="4130" y="234"/>
                </a:lnTo>
                <a:lnTo>
                  <a:pt x="4124" y="240"/>
                </a:lnTo>
                <a:lnTo>
                  <a:pt x="4130" y="246"/>
                </a:lnTo>
                <a:lnTo>
                  <a:pt x="4124" y="246"/>
                </a:lnTo>
                <a:lnTo>
                  <a:pt x="4118" y="246"/>
                </a:lnTo>
                <a:lnTo>
                  <a:pt x="4110" y="246"/>
                </a:lnTo>
                <a:lnTo>
                  <a:pt x="4104" y="254"/>
                </a:lnTo>
                <a:lnTo>
                  <a:pt x="4104" y="260"/>
                </a:lnTo>
                <a:lnTo>
                  <a:pt x="4098" y="266"/>
                </a:lnTo>
                <a:lnTo>
                  <a:pt x="4092" y="272"/>
                </a:lnTo>
                <a:lnTo>
                  <a:pt x="4092" y="278"/>
                </a:lnTo>
                <a:lnTo>
                  <a:pt x="4092" y="284"/>
                </a:lnTo>
                <a:lnTo>
                  <a:pt x="4092" y="290"/>
                </a:lnTo>
                <a:lnTo>
                  <a:pt x="4098" y="290"/>
                </a:lnTo>
                <a:lnTo>
                  <a:pt x="4098" y="296"/>
                </a:lnTo>
                <a:lnTo>
                  <a:pt x="4104" y="296"/>
                </a:lnTo>
                <a:lnTo>
                  <a:pt x="4110" y="296"/>
                </a:lnTo>
                <a:lnTo>
                  <a:pt x="4110" y="290"/>
                </a:lnTo>
                <a:lnTo>
                  <a:pt x="4110" y="284"/>
                </a:lnTo>
                <a:lnTo>
                  <a:pt x="4118" y="278"/>
                </a:lnTo>
                <a:lnTo>
                  <a:pt x="4118" y="272"/>
                </a:lnTo>
                <a:lnTo>
                  <a:pt x="4124" y="272"/>
                </a:lnTo>
                <a:lnTo>
                  <a:pt x="4130" y="272"/>
                </a:lnTo>
                <a:lnTo>
                  <a:pt x="4130" y="278"/>
                </a:lnTo>
                <a:lnTo>
                  <a:pt x="4130" y="284"/>
                </a:lnTo>
                <a:lnTo>
                  <a:pt x="4124" y="284"/>
                </a:lnTo>
                <a:lnTo>
                  <a:pt x="4124" y="290"/>
                </a:lnTo>
                <a:lnTo>
                  <a:pt x="4118" y="290"/>
                </a:lnTo>
                <a:lnTo>
                  <a:pt x="4118" y="296"/>
                </a:lnTo>
                <a:lnTo>
                  <a:pt x="4118" y="302"/>
                </a:lnTo>
                <a:lnTo>
                  <a:pt x="4118" y="308"/>
                </a:lnTo>
                <a:lnTo>
                  <a:pt x="4110" y="308"/>
                </a:lnTo>
                <a:lnTo>
                  <a:pt x="4104" y="308"/>
                </a:lnTo>
                <a:lnTo>
                  <a:pt x="4098" y="316"/>
                </a:lnTo>
                <a:lnTo>
                  <a:pt x="4098" y="322"/>
                </a:lnTo>
                <a:lnTo>
                  <a:pt x="4098" y="328"/>
                </a:lnTo>
                <a:lnTo>
                  <a:pt x="4092" y="328"/>
                </a:lnTo>
                <a:lnTo>
                  <a:pt x="4092" y="322"/>
                </a:lnTo>
                <a:lnTo>
                  <a:pt x="4086" y="322"/>
                </a:lnTo>
                <a:lnTo>
                  <a:pt x="4086" y="328"/>
                </a:lnTo>
                <a:lnTo>
                  <a:pt x="4086" y="334"/>
                </a:lnTo>
                <a:lnTo>
                  <a:pt x="4092" y="340"/>
                </a:lnTo>
                <a:lnTo>
                  <a:pt x="4098" y="346"/>
                </a:lnTo>
                <a:lnTo>
                  <a:pt x="4104" y="346"/>
                </a:lnTo>
                <a:lnTo>
                  <a:pt x="4104" y="352"/>
                </a:lnTo>
                <a:lnTo>
                  <a:pt x="4110" y="358"/>
                </a:lnTo>
                <a:lnTo>
                  <a:pt x="4110" y="364"/>
                </a:lnTo>
                <a:lnTo>
                  <a:pt x="4104" y="376"/>
                </a:lnTo>
                <a:lnTo>
                  <a:pt x="4098" y="384"/>
                </a:lnTo>
                <a:lnTo>
                  <a:pt x="4092" y="408"/>
                </a:lnTo>
                <a:lnTo>
                  <a:pt x="4092" y="420"/>
                </a:lnTo>
                <a:lnTo>
                  <a:pt x="4086" y="426"/>
                </a:lnTo>
                <a:lnTo>
                  <a:pt x="4080" y="438"/>
                </a:lnTo>
                <a:lnTo>
                  <a:pt x="4074" y="444"/>
                </a:lnTo>
                <a:lnTo>
                  <a:pt x="4074" y="458"/>
                </a:lnTo>
                <a:lnTo>
                  <a:pt x="4074" y="464"/>
                </a:lnTo>
                <a:lnTo>
                  <a:pt x="4074" y="470"/>
                </a:lnTo>
                <a:lnTo>
                  <a:pt x="4074" y="476"/>
                </a:lnTo>
                <a:lnTo>
                  <a:pt x="4068" y="488"/>
                </a:lnTo>
                <a:lnTo>
                  <a:pt x="4062" y="500"/>
                </a:lnTo>
                <a:lnTo>
                  <a:pt x="4056" y="514"/>
                </a:lnTo>
                <a:lnTo>
                  <a:pt x="4048" y="526"/>
                </a:lnTo>
                <a:lnTo>
                  <a:pt x="4042" y="532"/>
                </a:lnTo>
                <a:lnTo>
                  <a:pt x="4042" y="544"/>
                </a:lnTo>
                <a:lnTo>
                  <a:pt x="4042" y="550"/>
                </a:lnTo>
                <a:lnTo>
                  <a:pt x="4042" y="556"/>
                </a:lnTo>
                <a:lnTo>
                  <a:pt x="4036" y="562"/>
                </a:lnTo>
                <a:lnTo>
                  <a:pt x="4030" y="574"/>
                </a:lnTo>
                <a:lnTo>
                  <a:pt x="4018" y="594"/>
                </a:lnTo>
                <a:lnTo>
                  <a:pt x="4006" y="606"/>
                </a:lnTo>
                <a:lnTo>
                  <a:pt x="4000" y="618"/>
                </a:lnTo>
                <a:lnTo>
                  <a:pt x="4000" y="624"/>
                </a:lnTo>
                <a:lnTo>
                  <a:pt x="3994" y="630"/>
                </a:lnTo>
                <a:lnTo>
                  <a:pt x="3986" y="636"/>
                </a:lnTo>
                <a:lnTo>
                  <a:pt x="3986" y="644"/>
                </a:lnTo>
                <a:lnTo>
                  <a:pt x="3986" y="656"/>
                </a:lnTo>
                <a:lnTo>
                  <a:pt x="3986" y="662"/>
                </a:lnTo>
                <a:lnTo>
                  <a:pt x="3986" y="674"/>
                </a:lnTo>
                <a:lnTo>
                  <a:pt x="3986" y="686"/>
                </a:lnTo>
                <a:lnTo>
                  <a:pt x="3980" y="686"/>
                </a:lnTo>
                <a:lnTo>
                  <a:pt x="3980" y="692"/>
                </a:lnTo>
                <a:lnTo>
                  <a:pt x="3974" y="698"/>
                </a:lnTo>
                <a:lnTo>
                  <a:pt x="3968" y="698"/>
                </a:lnTo>
                <a:lnTo>
                  <a:pt x="3962" y="698"/>
                </a:lnTo>
                <a:lnTo>
                  <a:pt x="3962" y="704"/>
                </a:lnTo>
                <a:lnTo>
                  <a:pt x="3962" y="712"/>
                </a:lnTo>
                <a:lnTo>
                  <a:pt x="3962" y="718"/>
                </a:lnTo>
                <a:lnTo>
                  <a:pt x="3956" y="724"/>
                </a:lnTo>
                <a:lnTo>
                  <a:pt x="3950" y="730"/>
                </a:lnTo>
                <a:lnTo>
                  <a:pt x="3950" y="736"/>
                </a:lnTo>
                <a:lnTo>
                  <a:pt x="3950" y="742"/>
                </a:lnTo>
                <a:lnTo>
                  <a:pt x="3950" y="748"/>
                </a:lnTo>
                <a:lnTo>
                  <a:pt x="3950" y="754"/>
                </a:lnTo>
                <a:lnTo>
                  <a:pt x="3944" y="760"/>
                </a:lnTo>
                <a:lnTo>
                  <a:pt x="3944" y="766"/>
                </a:lnTo>
                <a:lnTo>
                  <a:pt x="3938" y="766"/>
                </a:lnTo>
                <a:lnTo>
                  <a:pt x="3938" y="774"/>
                </a:lnTo>
                <a:lnTo>
                  <a:pt x="3932" y="780"/>
                </a:lnTo>
                <a:lnTo>
                  <a:pt x="3938" y="786"/>
                </a:lnTo>
                <a:lnTo>
                  <a:pt x="3932" y="786"/>
                </a:lnTo>
                <a:lnTo>
                  <a:pt x="3924" y="792"/>
                </a:lnTo>
                <a:lnTo>
                  <a:pt x="3924" y="798"/>
                </a:lnTo>
                <a:lnTo>
                  <a:pt x="3924" y="804"/>
                </a:lnTo>
                <a:lnTo>
                  <a:pt x="3918" y="804"/>
                </a:lnTo>
                <a:lnTo>
                  <a:pt x="3918" y="810"/>
                </a:lnTo>
                <a:lnTo>
                  <a:pt x="3918" y="816"/>
                </a:lnTo>
                <a:lnTo>
                  <a:pt x="3918" y="822"/>
                </a:lnTo>
                <a:lnTo>
                  <a:pt x="3912" y="822"/>
                </a:lnTo>
                <a:lnTo>
                  <a:pt x="3912" y="828"/>
                </a:lnTo>
                <a:lnTo>
                  <a:pt x="3906" y="834"/>
                </a:lnTo>
                <a:lnTo>
                  <a:pt x="3900" y="842"/>
                </a:lnTo>
                <a:lnTo>
                  <a:pt x="3894" y="834"/>
                </a:lnTo>
                <a:lnTo>
                  <a:pt x="3900" y="816"/>
                </a:lnTo>
                <a:lnTo>
                  <a:pt x="3906" y="804"/>
                </a:lnTo>
                <a:lnTo>
                  <a:pt x="3912" y="792"/>
                </a:lnTo>
                <a:lnTo>
                  <a:pt x="3918" y="786"/>
                </a:lnTo>
                <a:lnTo>
                  <a:pt x="3918" y="774"/>
                </a:lnTo>
                <a:lnTo>
                  <a:pt x="3924" y="754"/>
                </a:lnTo>
                <a:lnTo>
                  <a:pt x="3932" y="736"/>
                </a:lnTo>
                <a:lnTo>
                  <a:pt x="3938" y="724"/>
                </a:lnTo>
                <a:lnTo>
                  <a:pt x="3938" y="718"/>
                </a:lnTo>
                <a:lnTo>
                  <a:pt x="3944" y="704"/>
                </a:lnTo>
                <a:lnTo>
                  <a:pt x="3950" y="698"/>
                </a:lnTo>
                <a:lnTo>
                  <a:pt x="3950" y="692"/>
                </a:lnTo>
                <a:lnTo>
                  <a:pt x="3950" y="686"/>
                </a:lnTo>
                <a:lnTo>
                  <a:pt x="3956" y="686"/>
                </a:lnTo>
                <a:lnTo>
                  <a:pt x="3956" y="680"/>
                </a:lnTo>
                <a:lnTo>
                  <a:pt x="3962" y="680"/>
                </a:lnTo>
                <a:lnTo>
                  <a:pt x="3962" y="674"/>
                </a:lnTo>
                <a:lnTo>
                  <a:pt x="3962" y="668"/>
                </a:lnTo>
                <a:lnTo>
                  <a:pt x="3962" y="662"/>
                </a:lnTo>
                <a:lnTo>
                  <a:pt x="3956" y="662"/>
                </a:lnTo>
                <a:lnTo>
                  <a:pt x="3950" y="662"/>
                </a:lnTo>
                <a:lnTo>
                  <a:pt x="3938" y="674"/>
                </a:lnTo>
                <a:lnTo>
                  <a:pt x="3932" y="686"/>
                </a:lnTo>
                <a:lnTo>
                  <a:pt x="3918" y="712"/>
                </a:lnTo>
                <a:lnTo>
                  <a:pt x="3906" y="742"/>
                </a:lnTo>
                <a:lnTo>
                  <a:pt x="3900" y="766"/>
                </a:lnTo>
                <a:lnTo>
                  <a:pt x="3906" y="774"/>
                </a:lnTo>
                <a:lnTo>
                  <a:pt x="3906" y="780"/>
                </a:lnTo>
                <a:lnTo>
                  <a:pt x="3900" y="786"/>
                </a:lnTo>
                <a:lnTo>
                  <a:pt x="3894" y="792"/>
                </a:lnTo>
                <a:lnTo>
                  <a:pt x="3894" y="798"/>
                </a:lnTo>
                <a:lnTo>
                  <a:pt x="3894" y="804"/>
                </a:lnTo>
                <a:lnTo>
                  <a:pt x="3888" y="804"/>
                </a:lnTo>
                <a:lnTo>
                  <a:pt x="3882" y="804"/>
                </a:lnTo>
                <a:lnTo>
                  <a:pt x="3870" y="804"/>
                </a:lnTo>
                <a:lnTo>
                  <a:pt x="3862" y="810"/>
                </a:lnTo>
                <a:lnTo>
                  <a:pt x="3856" y="810"/>
                </a:lnTo>
                <a:lnTo>
                  <a:pt x="3856" y="804"/>
                </a:lnTo>
                <a:lnTo>
                  <a:pt x="3850" y="804"/>
                </a:lnTo>
                <a:lnTo>
                  <a:pt x="3844" y="804"/>
                </a:lnTo>
                <a:lnTo>
                  <a:pt x="3838" y="804"/>
                </a:lnTo>
                <a:lnTo>
                  <a:pt x="3832" y="804"/>
                </a:lnTo>
                <a:lnTo>
                  <a:pt x="3826" y="804"/>
                </a:lnTo>
                <a:lnTo>
                  <a:pt x="3820" y="804"/>
                </a:lnTo>
                <a:lnTo>
                  <a:pt x="3814" y="798"/>
                </a:lnTo>
                <a:lnTo>
                  <a:pt x="3800" y="792"/>
                </a:lnTo>
                <a:lnTo>
                  <a:pt x="3794" y="786"/>
                </a:lnTo>
                <a:lnTo>
                  <a:pt x="3788" y="786"/>
                </a:lnTo>
                <a:lnTo>
                  <a:pt x="3782" y="780"/>
                </a:lnTo>
                <a:lnTo>
                  <a:pt x="3776" y="780"/>
                </a:lnTo>
                <a:lnTo>
                  <a:pt x="3782" y="774"/>
                </a:lnTo>
                <a:lnTo>
                  <a:pt x="3782" y="760"/>
                </a:lnTo>
                <a:lnTo>
                  <a:pt x="3788" y="760"/>
                </a:lnTo>
                <a:lnTo>
                  <a:pt x="3788" y="754"/>
                </a:lnTo>
                <a:lnTo>
                  <a:pt x="3788" y="748"/>
                </a:lnTo>
                <a:lnTo>
                  <a:pt x="3794" y="748"/>
                </a:lnTo>
                <a:lnTo>
                  <a:pt x="3800" y="736"/>
                </a:lnTo>
                <a:lnTo>
                  <a:pt x="3800" y="724"/>
                </a:lnTo>
                <a:lnTo>
                  <a:pt x="3814" y="718"/>
                </a:lnTo>
                <a:lnTo>
                  <a:pt x="3814" y="704"/>
                </a:lnTo>
                <a:lnTo>
                  <a:pt x="3826" y="692"/>
                </a:lnTo>
                <a:lnTo>
                  <a:pt x="3826" y="686"/>
                </a:lnTo>
                <a:lnTo>
                  <a:pt x="3832" y="674"/>
                </a:lnTo>
                <a:lnTo>
                  <a:pt x="3832" y="668"/>
                </a:lnTo>
                <a:lnTo>
                  <a:pt x="3832" y="662"/>
                </a:lnTo>
                <a:lnTo>
                  <a:pt x="3832" y="656"/>
                </a:lnTo>
                <a:lnTo>
                  <a:pt x="3838" y="650"/>
                </a:lnTo>
                <a:lnTo>
                  <a:pt x="3844" y="644"/>
                </a:lnTo>
                <a:lnTo>
                  <a:pt x="3850" y="636"/>
                </a:lnTo>
                <a:lnTo>
                  <a:pt x="3850" y="630"/>
                </a:lnTo>
                <a:lnTo>
                  <a:pt x="3856" y="624"/>
                </a:lnTo>
                <a:lnTo>
                  <a:pt x="3850" y="618"/>
                </a:lnTo>
                <a:lnTo>
                  <a:pt x="3856" y="612"/>
                </a:lnTo>
                <a:lnTo>
                  <a:pt x="3862" y="606"/>
                </a:lnTo>
                <a:lnTo>
                  <a:pt x="3870" y="588"/>
                </a:lnTo>
                <a:lnTo>
                  <a:pt x="3882" y="568"/>
                </a:lnTo>
                <a:lnTo>
                  <a:pt x="3888" y="562"/>
                </a:lnTo>
                <a:lnTo>
                  <a:pt x="3894" y="556"/>
                </a:lnTo>
                <a:lnTo>
                  <a:pt x="3900" y="544"/>
                </a:lnTo>
                <a:lnTo>
                  <a:pt x="3906" y="538"/>
                </a:lnTo>
                <a:lnTo>
                  <a:pt x="3912" y="526"/>
                </a:lnTo>
                <a:lnTo>
                  <a:pt x="3918" y="520"/>
                </a:lnTo>
                <a:lnTo>
                  <a:pt x="3932" y="494"/>
                </a:lnTo>
                <a:lnTo>
                  <a:pt x="3938" y="476"/>
                </a:lnTo>
                <a:lnTo>
                  <a:pt x="3938" y="470"/>
                </a:lnTo>
                <a:lnTo>
                  <a:pt x="3944" y="464"/>
                </a:lnTo>
                <a:lnTo>
                  <a:pt x="3950" y="452"/>
                </a:lnTo>
                <a:lnTo>
                  <a:pt x="3950" y="438"/>
                </a:lnTo>
                <a:lnTo>
                  <a:pt x="3956" y="432"/>
                </a:lnTo>
                <a:lnTo>
                  <a:pt x="3962" y="426"/>
                </a:lnTo>
                <a:lnTo>
                  <a:pt x="3956" y="426"/>
                </a:lnTo>
                <a:lnTo>
                  <a:pt x="3956" y="420"/>
                </a:lnTo>
                <a:lnTo>
                  <a:pt x="3962" y="420"/>
                </a:lnTo>
                <a:lnTo>
                  <a:pt x="3962" y="414"/>
                </a:lnTo>
                <a:lnTo>
                  <a:pt x="3962" y="408"/>
                </a:lnTo>
                <a:lnTo>
                  <a:pt x="3968" y="402"/>
                </a:lnTo>
                <a:lnTo>
                  <a:pt x="3974" y="396"/>
                </a:lnTo>
                <a:lnTo>
                  <a:pt x="3974" y="390"/>
                </a:lnTo>
                <a:lnTo>
                  <a:pt x="3974" y="384"/>
                </a:lnTo>
                <a:lnTo>
                  <a:pt x="3968" y="384"/>
                </a:lnTo>
                <a:lnTo>
                  <a:pt x="3962" y="376"/>
                </a:lnTo>
                <a:lnTo>
                  <a:pt x="3962" y="370"/>
                </a:lnTo>
                <a:lnTo>
                  <a:pt x="3962" y="364"/>
                </a:lnTo>
                <a:lnTo>
                  <a:pt x="3974" y="376"/>
                </a:lnTo>
                <a:lnTo>
                  <a:pt x="3980" y="364"/>
                </a:lnTo>
                <a:lnTo>
                  <a:pt x="3986" y="358"/>
                </a:lnTo>
                <a:lnTo>
                  <a:pt x="3994" y="346"/>
                </a:lnTo>
                <a:lnTo>
                  <a:pt x="4000" y="328"/>
                </a:lnTo>
                <a:lnTo>
                  <a:pt x="4006" y="322"/>
                </a:lnTo>
                <a:lnTo>
                  <a:pt x="4006" y="308"/>
                </a:lnTo>
                <a:lnTo>
                  <a:pt x="4012" y="302"/>
                </a:lnTo>
                <a:lnTo>
                  <a:pt x="4018" y="290"/>
                </a:lnTo>
                <a:lnTo>
                  <a:pt x="4018" y="278"/>
                </a:lnTo>
                <a:lnTo>
                  <a:pt x="4024" y="272"/>
                </a:lnTo>
                <a:lnTo>
                  <a:pt x="4030" y="260"/>
                </a:lnTo>
                <a:lnTo>
                  <a:pt x="4030" y="254"/>
                </a:lnTo>
                <a:lnTo>
                  <a:pt x="4036" y="246"/>
                </a:lnTo>
                <a:lnTo>
                  <a:pt x="4036" y="240"/>
                </a:lnTo>
                <a:lnTo>
                  <a:pt x="4036" y="234"/>
                </a:lnTo>
                <a:lnTo>
                  <a:pt x="4030" y="234"/>
                </a:lnTo>
                <a:lnTo>
                  <a:pt x="4030" y="228"/>
                </a:lnTo>
                <a:lnTo>
                  <a:pt x="4024" y="228"/>
                </a:lnTo>
                <a:lnTo>
                  <a:pt x="4024" y="234"/>
                </a:lnTo>
                <a:lnTo>
                  <a:pt x="4018" y="234"/>
                </a:lnTo>
                <a:lnTo>
                  <a:pt x="4018" y="240"/>
                </a:lnTo>
                <a:lnTo>
                  <a:pt x="4018" y="246"/>
                </a:lnTo>
                <a:lnTo>
                  <a:pt x="4018" y="260"/>
                </a:lnTo>
                <a:lnTo>
                  <a:pt x="4012" y="260"/>
                </a:lnTo>
                <a:lnTo>
                  <a:pt x="4012" y="266"/>
                </a:lnTo>
                <a:lnTo>
                  <a:pt x="4012" y="272"/>
                </a:lnTo>
                <a:lnTo>
                  <a:pt x="4006" y="278"/>
                </a:lnTo>
                <a:lnTo>
                  <a:pt x="4000" y="284"/>
                </a:lnTo>
                <a:lnTo>
                  <a:pt x="3994" y="272"/>
                </a:lnTo>
                <a:lnTo>
                  <a:pt x="4000" y="272"/>
                </a:lnTo>
                <a:lnTo>
                  <a:pt x="4000" y="266"/>
                </a:lnTo>
                <a:lnTo>
                  <a:pt x="4006" y="266"/>
                </a:lnTo>
                <a:lnTo>
                  <a:pt x="4006" y="260"/>
                </a:lnTo>
                <a:lnTo>
                  <a:pt x="4000" y="254"/>
                </a:lnTo>
                <a:lnTo>
                  <a:pt x="4000" y="246"/>
                </a:lnTo>
                <a:lnTo>
                  <a:pt x="3994" y="240"/>
                </a:lnTo>
                <a:lnTo>
                  <a:pt x="3994" y="234"/>
                </a:lnTo>
                <a:lnTo>
                  <a:pt x="3994" y="228"/>
                </a:lnTo>
                <a:lnTo>
                  <a:pt x="3994" y="222"/>
                </a:lnTo>
                <a:lnTo>
                  <a:pt x="4000" y="222"/>
                </a:lnTo>
                <a:close/>
                <a:moveTo>
                  <a:pt x="3808" y="848"/>
                </a:moveTo>
                <a:lnTo>
                  <a:pt x="3800" y="842"/>
                </a:lnTo>
                <a:lnTo>
                  <a:pt x="3808" y="842"/>
                </a:lnTo>
                <a:lnTo>
                  <a:pt x="3808" y="834"/>
                </a:lnTo>
                <a:lnTo>
                  <a:pt x="3814" y="834"/>
                </a:lnTo>
                <a:lnTo>
                  <a:pt x="3820" y="828"/>
                </a:lnTo>
                <a:lnTo>
                  <a:pt x="3820" y="854"/>
                </a:lnTo>
                <a:lnTo>
                  <a:pt x="3814" y="854"/>
                </a:lnTo>
                <a:lnTo>
                  <a:pt x="3814" y="848"/>
                </a:lnTo>
                <a:lnTo>
                  <a:pt x="3808" y="848"/>
                </a:lnTo>
                <a:close/>
                <a:moveTo>
                  <a:pt x="3800" y="860"/>
                </a:moveTo>
                <a:lnTo>
                  <a:pt x="3794" y="860"/>
                </a:lnTo>
                <a:lnTo>
                  <a:pt x="3788" y="860"/>
                </a:lnTo>
                <a:lnTo>
                  <a:pt x="3776" y="866"/>
                </a:lnTo>
                <a:lnTo>
                  <a:pt x="3782" y="860"/>
                </a:lnTo>
                <a:lnTo>
                  <a:pt x="3788" y="854"/>
                </a:lnTo>
                <a:lnTo>
                  <a:pt x="3788" y="848"/>
                </a:lnTo>
                <a:lnTo>
                  <a:pt x="3788" y="842"/>
                </a:lnTo>
                <a:lnTo>
                  <a:pt x="3794" y="848"/>
                </a:lnTo>
                <a:lnTo>
                  <a:pt x="3794" y="854"/>
                </a:lnTo>
                <a:lnTo>
                  <a:pt x="3800" y="860"/>
                </a:lnTo>
                <a:close/>
                <a:moveTo>
                  <a:pt x="3944" y="402"/>
                </a:moveTo>
                <a:lnTo>
                  <a:pt x="3944" y="408"/>
                </a:lnTo>
                <a:lnTo>
                  <a:pt x="3950" y="408"/>
                </a:lnTo>
                <a:lnTo>
                  <a:pt x="3950" y="414"/>
                </a:lnTo>
                <a:lnTo>
                  <a:pt x="3950" y="420"/>
                </a:lnTo>
                <a:lnTo>
                  <a:pt x="3944" y="420"/>
                </a:lnTo>
                <a:lnTo>
                  <a:pt x="3938" y="420"/>
                </a:lnTo>
                <a:lnTo>
                  <a:pt x="3932" y="420"/>
                </a:lnTo>
                <a:lnTo>
                  <a:pt x="3924" y="426"/>
                </a:lnTo>
                <a:lnTo>
                  <a:pt x="3918" y="426"/>
                </a:lnTo>
                <a:lnTo>
                  <a:pt x="3918" y="420"/>
                </a:lnTo>
                <a:lnTo>
                  <a:pt x="3924" y="414"/>
                </a:lnTo>
                <a:lnTo>
                  <a:pt x="3924" y="408"/>
                </a:lnTo>
                <a:lnTo>
                  <a:pt x="3932" y="402"/>
                </a:lnTo>
                <a:lnTo>
                  <a:pt x="3938" y="390"/>
                </a:lnTo>
                <a:lnTo>
                  <a:pt x="3944" y="384"/>
                </a:lnTo>
                <a:lnTo>
                  <a:pt x="3950" y="384"/>
                </a:lnTo>
                <a:lnTo>
                  <a:pt x="3956" y="384"/>
                </a:lnTo>
                <a:lnTo>
                  <a:pt x="3956" y="390"/>
                </a:lnTo>
                <a:lnTo>
                  <a:pt x="3956" y="396"/>
                </a:lnTo>
                <a:lnTo>
                  <a:pt x="3950" y="396"/>
                </a:lnTo>
                <a:lnTo>
                  <a:pt x="3944" y="396"/>
                </a:lnTo>
                <a:lnTo>
                  <a:pt x="3938" y="396"/>
                </a:lnTo>
                <a:lnTo>
                  <a:pt x="3944" y="402"/>
                </a:lnTo>
                <a:close/>
                <a:moveTo>
                  <a:pt x="3924" y="444"/>
                </a:moveTo>
                <a:lnTo>
                  <a:pt x="3924" y="452"/>
                </a:lnTo>
                <a:lnTo>
                  <a:pt x="3918" y="458"/>
                </a:lnTo>
                <a:lnTo>
                  <a:pt x="3918" y="464"/>
                </a:lnTo>
                <a:lnTo>
                  <a:pt x="3918" y="470"/>
                </a:lnTo>
                <a:lnTo>
                  <a:pt x="3912" y="470"/>
                </a:lnTo>
                <a:lnTo>
                  <a:pt x="3906" y="476"/>
                </a:lnTo>
                <a:lnTo>
                  <a:pt x="3900" y="482"/>
                </a:lnTo>
                <a:lnTo>
                  <a:pt x="3894" y="488"/>
                </a:lnTo>
                <a:lnTo>
                  <a:pt x="3894" y="494"/>
                </a:lnTo>
                <a:lnTo>
                  <a:pt x="3894" y="500"/>
                </a:lnTo>
                <a:lnTo>
                  <a:pt x="3888" y="500"/>
                </a:lnTo>
                <a:lnTo>
                  <a:pt x="3888" y="506"/>
                </a:lnTo>
                <a:lnTo>
                  <a:pt x="3884" y="506"/>
                </a:lnTo>
                <a:lnTo>
                  <a:pt x="3882" y="514"/>
                </a:lnTo>
                <a:lnTo>
                  <a:pt x="3882" y="506"/>
                </a:lnTo>
                <a:lnTo>
                  <a:pt x="3884" y="506"/>
                </a:lnTo>
                <a:lnTo>
                  <a:pt x="3900" y="464"/>
                </a:lnTo>
                <a:lnTo>
                  <a:pt x="3900" y="458"/>
                </a:lnTo>
                <a:lnTo>
                  <a:pt x="3906" y="452"/>
                </a:lnTo>
                <a:lnTo>
                  <a:pt x="3912" y="438"/>
                </a:lnTo>
                <a:lnTo>
                  <a:pt x="3918" y="444"/>
                </a:lnTo>
                <a:lnTo>
                  <a:pt x="3924" y="444"/>
                </a:lnTo>
                <a:close/>
                <a:moveTo>
                  <a:pt x="3980" y="334"/>
                </a:moveTo>
                <a:lnTo>
                  <a:pt x="3986" y="316"/>
                </a:lnTo>
                <a:lnTo>
                  <a:pt x="3986" y="334"/>
                </a:lnTo>
                <a:lnTo>
                  <a:pt x="3980" y="334"/>
                </a:lnTo>
                <a:close/>
                <a:moveTo>
                  <a:pt x="3950" y="198"/>
                </a:moveTo>
                <a:lnTo>
                  <a:pt x="3950" y="204"/>
                </a:lnTo>
                <a:lnTo>
                  <a:pt x="3956" y="210"/>
                </a:lnTo>
                <a:lnTo>
                  <a:pt x="3962" y="210"/>
                </a:lnTo>
                <a:lnTo>
                  <a:pt x="3968" y="204"/>
                </a:lnTo>
                <a:lnTo>
                  <a:pt x="3974" y="198"/>
                </a:lnTo>
                <a:lnTo>
                  <a:pt x="3980" y="198"/>
                </a:lnTo>
                <a:lnTo>
                  <a:pt x="3980" y="192"/>
                </a:lnTo>
                <a:lnTo>
                  <a:pt x="3986" y="192"/>
                </a:lnTo>
                <a:lnTo>
                  <a:pt x="3994" y="198"/>
                </a:lnTo>
                <a:lnTo>
                  <a:pt x="3994" y="204"/>
                </a:lnTo>
                <a:lnTo>
                  <a:pt x="3986" y="210"/>
                </a:lnTo>
                <a:lnTo>
                  <a:pt x="3986" y="216"/>
                </a:lnTo>
                <a:lnTo>
                  <a:pt x="3986" y="222"/>
                </a:lnTo>
                <a:lnTo>
                  <a:pt x="3980" y="222"/>
                </a:lnTo>
                <a:lnTo>
                  <a:pt x="3974" y="228"/>
                </a:lnTo>
                <a:lnTo>
                  <a:pt x="3968" y="234"/>
                </a:lnTo>
                <a:lnTo>
                  <a:pt x="3968" y="240"/>
                </a:lnTo>
                <a:lnTo>
                  <a:pt x="3974" y="246"/>
                </a:lnTo>
                <a:lnTo>
                  <a:pt x="3968" y="246"/>
                </a:lnTo>
                <a:lnTo>
                  <a:pt x="3968" y="254"/>
                </a:lnTo>
                <a:lnTo>
                  <a:pt x="3962" y="254"/>
                </a:lnTo>
                <a:lnTo>
                  <a:pt x="3956" y="254"/>
                </a:lnTo>
                <a:lnTo>
                  <a:pt x="3950" y="254"/>
                </a:lnTo>
                <a:lnTo>
                  <a:pt x="3944" y="260"/>
                </a:lnTo>
                <a:lnTo>
                  <a:pt x="3944" y="266"/>
                </a:lnTo>
                <a:lnTo>
                  <a:pt x="3950" y="266"/>
                </a:lnTo>
                <a:lnTo>
                  <a:pt x="3956" y="266"/>
                </a:lnTo>
                <a:lnTo>
                  <a:pt x="3956" y="272"/>
                </a:lnTo>
                <a:lnTo>
                  <a:pt x="3950" y="278"/>
                </a:lnTo>
                <a:lnTo>
                  <a:pt x="3950" y="296"/>
                </a:lnTo>
                <a:lnTo>
                  <a:pt x="3950" y="302"/>
                </a:lnTo>
                <a:lnTo>
                  <a:pt x="3950" y="308"/>
                </a:lnTo>
                <a:lnTo>
                  <a:pt x="3950" y="316"/>
                </a:lnTo>
                <a:lnTo>
                  <a:pt x="3944" y="322"/>
                </a:lnTo>
                <a:lnTo>
                  <a:pt x="3938" y="328"/>
                </a:lnTo>
                <a:lnTo>
                  <a:pt x="3938" y="334"/>
                </a:lnTo>
                <a:lnTo>
                  <a:pt x="3932" y="346"/>
                </a:lnTo>
                <a:lnTo>
                  <a:pt x="3924" y="364"/>
                </a:lnTo>
                <a:lnTo>
                  <a:pt x="3918" y="370"/>
                </a:lnTo>
                <a:lnTo>
                  <a:pt x="3918" y="376"/>
                </a:lnTo>
                <a:lnTo>
                  <a:pt x="3906" y="408"/>
                </a:lnTo>
                <a:lnTo>
                  <a:pt x="3888" y="444"/>
                </a:lnTo>
                <a:lnTo>
                  <a:pt x="3870" y="476"/>
                </a:lnTo>
                <a:lnTo>
                  <a:pt x="3850" y="506"/>
                </a:lnTo>
                <a:lnTo>
                  <a:pt x="3832" y="538"/>
                </a:lnTo>
                <a:lnTo>
                  <a:pt x="3814" y="568"/>
                </a:lnTo>
                <a:lnTo>
                  <a:pt x="3800" y="606"/>
                </a:lnTo>
                <a:lnTo>
                  <a:pt x="3788" y="636"/>
                </a:lnTo>
                <a:lnTo>
                  <a:pt x="3788" y="644"/>
                </a:lnTo>
                <a:lnTo>
                  <a:pt x="3782" y="656"/>
                </a:lnTo>
                <a:lnTo>
                  <a:pt x="3776" y="662"/>
                </a:lnTo>
                <a:lnTo>
                  <a:pt x="3776" y="674"/>
                </a:lnTo>
                <a:lnTo>
                  <a:pt x="3770" y="680"/>
                </a:lnTo>
                <a:lnTo>
                  <a:pt x="3764" y="686"/>
                </a:lnTo>
                <a:lnTo>
                  <a:pt x="3764" y="692"/>
                </a:lnTo>
                <a:lnTo>
                  <a:pt x="3764" y="698"/>
                </a:lnTo>
                <a:lnTo>
                  <a:pt x="3764" y="704"/>
                </a:lnTo>
                <a:lnTo>
                  <a:pt x="3758" y="698"/>
                </a:lnTo>
                <a:lnTo>
                  <a:pt x="3758" y="704"/>
                </a:lnTo>
                <a:lnTo>
                  <a:pt x="3758" y="712"/>
                </a:lnTo>
                <a:lnTo>
                  <a:pt x="3758" y="718"/>
                </a:lnTo>
                <a:lnTo>
                  <a:pt x="3752" y="718"/>
                </a:lnTo>
                <a:lnTo>
                  <a:pt x="3752" y="724"/>
                </a:lnTo>
                <a:lnTo>
                  <a:pt x="3752" y="730"/>
                </a:lnTo>
                <a:lnTo>
                  <a:pt x="3746" y="736"/>
                </a:lnTo>
                <a:lnTo>
                  <a:pt x="3738" y="736"/>
                </a:lnTo>
                <a:lnTo>
                  <a:pt x="3738" y="742"/>
                </a:lnTo>
                <a:lnTo>
                  <a:pt x="3738" y="748"/>
                </a:lnTo>
                <a:lnTo>
                  <a:pt x="3732" y="754"/>
                </a:lnTo>
                <a:lnTo>
                  <a:pt x="3726" y="754"/>
                </a:lnTo>
                <a:lnTo>
                  <a:pt x="3726" y="760"/>
                </a:lnTo>
                <a:lnTo>
                  <a:pt x="3726" y="766"/>
                </a:lnTo>
                <a:lnTo>
                  <a:pt x="3726" y="774"/>
                </a:lnTo>
                <a:lnTo>
                  <a:pt x="3720" y="774"/>
                </a:lnTo>
                <a:lnTo>
                  <a:pt x="3714" y="780"/>
                </a:lnTo>
                <a:lnTo>
                  <a:pt x="3714" y="786"/>
                </a:lnTo>
                <a:lnTo>
                  <a:pt x="3714" y="792"/>
                </a:lnTo>
                <a:lnTo>
                  <a:pt x="3714" y="798"/>
                </a:lnTo>
                <a:lnTo>
                  <a:pt x="3708" y="804"/>
                </a:lnTo>
                <a:lnTo>
                  <a:pt x="3702" y="810"/>
                </a:lnTo>
                <a:lnTo>
                  <a:pt x="3696" y="816"/>
                </a:lnTo>
                <a:lnTo>
                  <a:pt x="3690" y="816"/>
                </a:lnTo>
                <a:lnTo>
                  <a:pt x="3684" y="816"/>
                </a:lnTo>
                <a:lnTo>
                  <a:pt x="3676" y="822"/>
                </a:lnTo>
                <a:lnTo>
                  <a:pt x="3676" y="804"/>
                </a:lnTo>
                <a:lnTo>
                  <a:pt x="3690" y="792"/>
                </a:lnTo>
                <a:lnTo>
                  <a:pt x="3696" y="774"/>
                </a:lnTo>
                <a:lnTo>
                  <a:pt x="3702" y="754"/>
                </a:lnTo>
                <a:lnTo>
                  <a:pt x="3708" y="748"/>
                </a:lnTo>
                <a:lnTo>
                  <a:pt x="3708" y="742"/>
                </a:lnTo>
                <a:lnTo>
                  <a:pt x="3714" y="736"/>
                </a:lnTo>
                <a:lnTo>
                  <a:pt x="3714" y="730"/>
                </a:lnTo>
                <a:lnTo>
                  <a:pt x="3714" y="724"/>
                </a:lnTo>
                <a:lnTo>
                  <a:pt x="3720" y="718"/>
                </a:lnTo>
                <a:lnTo>
                  <a:pt x="3720" y="712"/>
                </a:lnTo>
                <a:lnTo>
                  <a:pt x="3726" y="704"/>
                </a:lnTo>
                <a:lnTo>
                  <a:pt x="3726" y="698"/>
                </a:lnTo>
                <a:lnTo>
                  <a:pt x="3732" y="692"/>
                </a:lnTo>
                <a:lnTo>
                  <a:pt x="3732" y="674"/>
                </a:lnTo>
                <a:lnTo>
                  <a:pt x="3738" y="668"/>
                </a:lnTo>
                <a:lnTo>
                  <a:pt x="3746" y="656"/>
                </a:lnTo>
                <a:lnTo>
                  <a:pt x="3752" y="644"/>
                </a:lnTo>
                <a:lnTo>
                  <a:pt x="3764" y="630"/>
                </a:lnTo>
                <a:lnTo>
                  <a:pt x="3764" y="618"/>
                </a:lnTo>
                <a:lnTo>
                  <a:pt x="3770" y="612"/>
                </a:lnTo>
                <a:lnTo>
                  <a:pt x="3770" y="606"/>
                </a:lnTo>
                <a:lnTo>
                  <a:pt x="3776" y="600"/>
                </a:lnTo>
                <a:lnTo>
                  <a:pt x="3782" y="594"/>
                </a:lnTo>
                <a:lnTo>
                  <a:pt x="3782" y="582"/>
                </a:lnTo>
                <a:lnTo>
                  <a:pt x="3788" y="574"/>
                </a:lnTo>
                <a:lnTo>
                  <a:pt x="3794" y="562"/>
                </a:lnTo>
                <a:lnTo>
                  <a:pt x="3800" y="544"/>
                </a:lnTo>
                <a:lnTo>
                  <a:pt x="3808" y="538"/>
                </a:lnTo>
                <a:lnTo>
                  <a:pt x="3814" y="532"/>
                </a:lnTo>
                <a:lnTo>
                  <a:pt x="3814" y="526"/>
                </a:lnTo>
                <a:lnTo>
                  <a:pt x="3814" y="520"/>
                </a:lnTo>
                <a:lnTo>
                  <a:pt x="3820" y="514"/>
                </a:lnTo>
                <a:lnTo>
                  <a:pt x="3820" y="506"/>
                </a:lnTo>
                <a:lnTo>
                  <a:pt x="3826" y="500"/>
                </a:lnTo>
                <a:lnTo>
                  <a:pt x="3832" y="494"/>
                </a:lnTo>
                <a:lnTo>
                  <a:pt x="3832" y="488"/>
                </a:lnTo>
                <a:lnTo>
                  <a:pt x="3832" y="482"/>
                </a:lnTo>
                <a:lnTo>
                  <a:pt x="3832" y="476"/>
                </a:lnTo>
                <a:lnTo>
                  <a:pt x="3832" y="470"/>
                </a:lnTo>
                <a:lnTo>
                  <a:pt x="3838" y="458"/>
                </a:lnTo>
                <a:lnTo>
                  <a:pt x="3838" y="452"/>
                </a:lnTo>
                <a:lnTo>
                  <a:pt x="3838" y="444"/>
                </a:lnTo>
                <a:lnTo>
                  <a:pt x="3850" y="432"/>
                </a:lnTo>
                <a:lnTo>
                  <a:pt x="3856" y="420"/>
                </a:lnTo>
                <a:lnTo>
                  <a:pt x="3862" y="402"/>
                </a:lnTo>
                <a:lnTo>
                  <a:pt x="3870" y="384"/>
                </a:lnTo>
                <a:lnTo>
                  <a:pt x="3876" y="364"/>
                </a:lnTo>
                <a:lnTo>
                  <a:pt x="3876" y="358"/>
                </a:lnTo>
                <a:lnTo>
                  <a:pt x="3882" y="346"/>
                </a:lnTo>
                <a:lnTo>
                  <a:pt x="3882" y="340"/>
                </a:lnTo>
                <a:lnTo>
                  <a:pt x="3882" y="334"/>
                </a:lnTo>
                <a:lnTo>
                  <a:pt x="3876" y="328"/>
                </a:lnTo>
                <a:lnTo>
                  <a:pt x="3876" y="334"/>
                </a:lnTo>
                <a:lnTo>
                  <a:pt x="3876" y="328"/>
                </a:lnTo>
                <a:lnTo>
                  <a:pt x="3876" y="328"/>
                </a:lnTo>
                <a:lnTo>
                  <a:pt x="3882" y="296"/>
                </a:lnTo>
                <a:lnTo>
                  <a:pt x="3888" y="290"/>
                </a:lnTo>
                <a:lnTo>
                  <a:pt x="3888" y="284"/>
                </a:lnTo>
                <a:lnTo>
                  <a:pt x="3894" y="278"/>
                </a:lnTo>
                <a:lnTo>
                  <a:pt x="3894" y="272"/>
                </a:lnTo>
                <a:lnTo>
                  <a:pt x="3894" y="266"/>
                </a:lnTo>
                <a:lnTo>
                  <a:pt x="3894" y="254"/>
                </a:lnTo>
                <a:lnTo>
                  <a:pt x="3900" y="246"/>
                </a:lnTo>
                <a:lnTo>
                  <a:pt x="3906" y="240"/>
                </a:lnTo>
                <a:lnTo>
                  <a:pt x="3906" y="234"/>
                </a:lnTo>
                <a:lnTo>
                  <a:pt x="3906" y="228"/>
                </a:lnTo>
                <a:lnTo>
                  <a:pt x="3906" y="222"/>
                </a:lnTo>
                <a:lnTo>
                  <a:pt x="3912" y="216"/>
                </a:lnTo>
                <a:lnTo>
                  <a:pt x="3918" y="216"/>
                </a:lnTo>
                <a:lnTo>
                  <a:pt x="3924" y="216"/>
                </a:lnTo>
                <a:lnTo>
                  <a:pt x="3932" y="210"/>
                </a:lnTo>
                <a:lnTo>
                  <a:pt x="3924" y="210"/>
                </a:lnTo>
                <a:lnTo>
                  <a:pt x="3924" y="204"/>
                </a:lnTo>
                <a:lnTo>
                  <a:pt x="3924" y="198"/>
                </a:lnTo>
                <a:lnTo>
                  <a:pt x="3932" y="192"/>
                </a:lnTo>
                <a:lnTo>
                  <a:pt x="3938" y="186"/>
                </a:lnTo>
                <a:lnTo>
                  <a:pt x="3944" y="186"/>
                </a:lnTo>
                <a:lnTo>
                  <a:pt x="3944" y="192"/>
                </a:lnTo>
                <a:lnTo>
                  <a:pt x="3950" y="198"/>
                </a:lnTo>
                <a:close/>
                <a:moveTo>
                  <a:pt x="3758" y="884"/>
                </a:moveTo>
                <a:lnTo>
                  <a:pt x="3758" y="890"/>
                </a:lnTo>
                <a:lnTo>
                  <a:pt x="3758" y="896"/>
                </a:lnTo>
                <a:lnTo>
                  <a:pt x="3752" y="904"/>
                </a:lnTo>
                <a:lnTo>
                  <a:pt x="3746" y="904"/>
                </a:lnTo>
                <a:lnTo>
                  <a:pt x="3746" y="896"/>
                </a:lnTo>
                <a:lnTo>
                  <a:pt x="3746" y="890"/>
                </a:lnTo>
                <a:lnTo>
                  <a:pt x="3752" y="890"/>
                </a:lnTo>
                <a:lnTo>
                  <a:pt x="3752" y="884"/>
                </a:lnTo>
                <a:lnTo>
                  <a:pt x="3758" y="884"/>
                </a:lnTo>
                <a:close/>
                <a:moveTo>
                  <a:pt x="3696" y="940"/>
                </a:moveTo>
                <a:lnTo>
                  <a:pt x="3690" y="940"/>
                </a:lnTo>
                <a:lnTo>
                  <a:pt x="3690" y="934"/>
                </a:lnTo>
                <a:lnTo>
                  <a:pt x="3684" y="934"/>
                </a:lnTo>
                <a:lnTo>
                  <a:pt x="3676" y="934"/>
                </a:lnTo>
                <a:lnTo>
                  <a:pt x="3676" y="928"/>
                </a:lnTo>
                <a:lnTo>
                  <a:pt x="3670" y="916"/>
                </a:lnTo>
                <a:lnTo>
                  <a:pt x="3664" y="910"/>
                </a:lnTo>
                <a:lnTo>
                  <a:pt x="3658" y="904"/>
                </a:lnTo>
                <a:lnTo>
                  <a:pt x="3658" y="896"/>
                </a:lnTo>
                <a:lnTo>
                  <a:pt x="3658" y="890"/>
                </a:lnTo>
                <a:lnTo>
                  <a:pt x="3664" y="890"/>
                </a:lnTo>
                <a:lnTo>
                  <a:pt x="3664" y="884"/>
                </a:lnTo>
                <a:lnTo>
                  <a:pt x="3670" y="884"/>
                </a:lnTo>
                <a:lnTo>
                  <a:pt x="3676" y="884"/>
                </a:lnTo>
                <a:lnTo>
                  <a:pt x="3684" y="890"/>
                </a:lnTo>
                <a:lnTo>
                  <a:pt x="3676" y="896"/>
                </a:lnTo>
                <a:lnTo>
                  <a:pt x="3676" y="904"/>
                </a:lnTo>
                <a:lnTo>
                  <a:pt x="3676" y="910"/>
                </a:lnTo>
                <a:lnTo>
                  <a:pt x="3684" y="916"/>
                </a:lnTo>
                <a:lnTo>
                  <a:pt x="3690" y="928"/>
                </a:lnTo>
                <a:lnTo>
                  <a:pt x="3696" y="928"/>
                </a:lnTo>
                <a:lnTo>
                  <a:pt x="3702" y="934"/>
                </a:lnTo>
                <a:lnTo>
                  <a:pt x="3708" y="934"/>
                </a:lnTo>
                <a:lnTo>
                  <a:pt x="3714" y="940"/>
                </a:lnTo>
                <a:lnTo>
                  <a:pt x="3708" y="946"/>
                </a:lnTo>
                <a:lnTo>
                  <a:pt x="3702" y="946"/>
                </a:lnTo>
                <a:lnTo>
                  <a:pt x="3696" y="940"/>
                </a:lnTo>
                <a:close/>
                <a:moveTo>
                  <a:pt x="3702" y="952"/>
                </a:moveTo>
                <a:lnTo>
                  <a:pt x="3702" y="958"/>
                </a:lnTo>
                <a:lnTo>
                  <a:pt x="3696" y="964"/>
                </a:lnTo>
                <a:lnTo>
                  <a:pt x="3690" y="964"/>
                </a:lnTo>
                <a:lnTo>
                  <a:pt x="3690" y="972"/>
                </a:lnTo>
                <a:lnTo>
                  <a:pt x="3684" y="972"/>
                </a:lnTo>
                <a:lnTo>
                  <a:pt x="3676" y="958"/>
                </a:lnTo>
                <a:lnTo>
                  <a:pt x="3684" y="958"/>
                </a:lnTo>
                <a:lnTo>
                  <a:pt x="3690" y="952"/>
                </a:lnTo>
                <a:lnTo>
                  <a:pt x="3696" y="952"/>
                </a:lnTo>
                <a:lnTo>
                  <a:pt x="3702" y="952"/>
                </a:lnTo>
                <a:close/>
                <a:moveTo>
                  <a:pt x="3676" y="1040"/>
                </a:moveTo>
                <a:lnTo>
                  <a:pt x="3676" y="1052"/>
                </a:lnTo>
                <a:lnTo>
                  <a:pt x="3670" y="1052"/>
                </a:lnTo>
                <a:lnTo>
                  <a:pt x="3670" y="1046"/>
                </a:lnTo>
                <a:lnTo>
                  <a:pt x="3676" y="1040"/>
                </a:lnTo>
                <a:close/>
                <a:moveTo>
                  <a:pt x="3640" y="1082"/>
                </a:moveTo>
                <a:lnTo>
                  <a:pt x="3646" y="1076"/>
                </a:lnTo>
                <a:lnTo>
                  <a:pt x="3640" y="1088"/>
                </a:lnTo>
                <a:lnTo>
                  <a:pt x="3640" y="1094"/>
                </a:lnTo>
                <a:lnTo>
                  <a:pt x="3634" y="1102"/>
                </a:lnTo>
                <a:lnTo>
                  <a:pt x="3634" y="1108"/>
                </a:lnTo>
                <a:lnTo>
                  <a:pt x="3628" y="1108"/>
                </a:lnTo>
                <a:lnTo>
                  <a:pt x="3622" y="1102"/>
                </a:lnTo>
                <a:lnTo>
                  <a:pt x="3628" y="1094"/>
                </a:lnTo>
                <a:lnTo>
                  <a:pt x="3640" y="1082"/>
                </a:lnTo>
                <a:close/>
                <a:moveTo>
                  <a:pt x="3628" y="1008"/>
                </a:moveTo>
                <a:lnTo>
                  <a:pt x="3628" y="1002"/>
                </a:lnTo>
                <a:lnTo>
                  <a:pt x="3634" y="1002"/>
                </a:lnTo>
                <a:lnTo>
                  <a:pt x="3634" y="1008"/>
                </a:lnTo>
                <a:lnTo>
                  <a:pt x="3628" y="1008"/>
                </a:lnTo>
                <a:close/>
                <a:moveTo>
                  <a:pt x="3640" y="828"/>
                </a:moveTo>
                <a:lnTo>
                  <a:pt x="3634" y="848"/>
                </a:lnTo>
                <a:lnTo>
                  <a:pt x="3622" y="866"/>
                </a:lnTo>
                <a:lnTo>
                  <a:pt x="3614" y="872"/>
                </a:lnTo>
                <a:lnTo>
                  <a:pt x="3608" y="872"/>
                </a:lnTo>
                <a:lnTo>
                  <a:pt x="3596" y="878"/>
                </a:lnTo>
                <a:lnTo>
                  <a:pt x="3590" y="878"/>
                </a:lnTo>
                <a:lnTo>
                  <a:pt x="3590" y="872"/>
                </a:lnTo>
                <a:lnTo>
                  <a:pt x="3590" y="866"/>
                </a:lnTo>
                <a:lnTo>
                  <a:pt x="3596" y="866"/>
                </a:lnTo>
                <a:lnTo>
                  <a:pt x="3596" y="860"/>
                </a:lnTo>
                <a:lnTo>
                  <a:pt x="3596" y="854"/>
                </a:lnTo>
                <a:lnTo>
                  <a:pt x="3596" y="848"/>
                </a:lnTo>
                <a:lnTo>
                  <a:pt x="3596" y="834"/>
                </a:lnTo>
                <a:lnTo>
                  <a:pt x="3602" y="828"/>
                </a:lnTo>
                <a:lnTo>
                  <a:pt x="3608" y="822"/>
                </a:lnTo>
                <a:lnTo>
                  <a:pt x="3608" y="810"/>
                </a:lnTo>
                <a:lnTo>
                  <a:pt x="3608" y="804"/>
                </a:lnTo>
                <a:lnTo>
                  <a:pt x="3608" y="798"/>
                </a:lnTo>
                <a:lnTo>
                  <a:pt x="3614" y="792"/>
                </a:lnTo>
                <a:lnTo>
                  <a:pt x="3614" y="786"/>
                </a:lnTo>
                <a:lnTo>
                  <a:pt x="3622" y="780"/>
                </a:lnTo>
                <a:lnTo>
                  <a:pt x="3622" y="766"/>
                </a:lnTo>
                <a:lnTo>
                  <a:pt x="3622" y="760"/>
                </a:lnTo>
                <a:lnTo>
                  <a:pt x="3622" y="754"/>
                </a:lnTo>
                <a:lnTo>
                  <a:pt x="3628" y="742"/>
                </a:lnTo>
                <a:lnTo>
                  <a:pt x="3628" y="736"/>
                </a:lnTo>
                <a:lnTo>
                  <a:pt x="3634" y="730"/>
                </a:lnTo>
                <a:lnTo>
                  <a:pt x="3634" y="724"/>
                </a:lnTo>
                <a:lnTo>
                  <a:pt x="3628" y="718"/>
                </a:lnTo>
                <a:lnTo>
                  <a:pt x="3628" y="712"/>
                </a:lnTo>
                <a:lnTo>
                  <a:pt x="3634" y="704"/>
                </a:lnTo>
                <a:lnTo>
                  <a:pt x="3640" y="698"/>
                </a:lnTo>
                <a:lnTo>
                  <a:pt x="3640" y="686"/>
                </a:lnTo>
                <a:lnTo>
                  <a:pt x="3640" y="674"/>
                </a:lnTo>
                <a:lnTo>
                  <a:pt x="3646" y="662"/>
                </a:lnTo>
                <a:lnTo>
                  <a:pt x="3646" y="656"/>
                </a:lnTo>
                <a:lnTo>
                  <a:pt x="3652" y="650"/>
                </a:lnTo>
                <a:lnTo>
                  <a:pt x="3652" y="636"/>
                </a:lnTo>
                <a:lnTo>
                  <a:pt x="3652" y="624"/>
                </a:lnTo>
                <a:lnTo>
                  <a:pt x="3658" y="612"/>
                </a:lnTo>
                <a:lnTo>
                  <a:pt x="3664" y="588"/>
                </a:lnTo>
                <a:lnTo>
                  <a:pt x="3664" y="562"/>
                </a:lnTo>
                <a:lnTo>
                  <a:pt x="3670" y="550"/>
                </a:lnTo>
                <a:lnTo>
                  <a:pt x="3670" y="538"/>
                </a:lnTo>
                <a:lnTo>
                  <a:pt x="3676" y="532"/>
                </a:lnTo>
                <a:lnTo>
                  <a:pt x="3676" y="526"/>
                </a:lnTo>
                <a:lnTo>
                  <a:pt x="3676" y="514"/>
                </a:lnTo>
                <a:lnTo>
                  <a:pt x="3684" y="494"/>
                </a:lnTo>
                <a:lnTo>
                  <a:pt x="3690" y="482"/>
                </a:lnTo>
                <a:lnTo>
                  <a:pt x="3690" y="476"/>
                </a:lnTo>
                <a:lnTo>
                  <a:pt x="3690" y="470"/>
                </a:lnTo>
                <a:lnTo>
                  <a:pt x="3696" y="470"/>
                </a:lnTo>
                <a:lnTo>
                  <a:pt x="3702" y="464"/>
                </a:lnTo>
                <a:lnTo>
                  <a:pt x="3708" y="464"/>
                </a:lnTo>
                <a:lnTo>
                  <a:pt x="3714" y="458"/>
                </a:lnTo>
                <a:lnTo>
                  <a:pt x="3708" y="458"/>
                </a:lnTo>
                <a:lnTo>
                  <a:pt x="3702" y="458"/>
                </a:lnTo>
                <a:lnTo>
                  <a:pt x="3696" y="458"/>
                </a:lnTo>
                <a:lnTo>
                  <a:pt x="3696" y="452"/>
                </a:lnTo>
                <a:lnTo>
                  <a:pt x="3702" y="444"/>
                </a:lnTo>
                <a:lnTo>
                  <a:pt x="3708" y="444"/>
                </a:lnTo>
                <a:lnTo>
                  <a:pt x="3720" y="444"/>
                </a:lnTo>
                <a:lnTo>
                  <a:pt x="3720" y="452"/>
                </a:lnTo>
                <a:lnTo>
                  <a:pt x="3726" y="452"/>
                </a:lnTo>
                <a:lnTo>
                  <a:pt x="3720" y="458"/>
                </a:lnTo>
                <a:lnTo>
                  <a:pt x="3720" y="464"/>
                </a:lnTo>
                <a:lnTo>
                  <a:pt x="3732" y="470"/>
                </a:lnTo>
                <a:lnTo>
                  <a:pt x="3738" y="464"/>
                </a:lnTo>
                <a:lnTo>
                  <a:pt x="3738" y="458"/>
                </a:lnTo>
                <a:lnTo>
                  <a:pt x="3732" y="452"/>
                </a:lnTo>
                <a:lnTo>
                  <a:pt x="3732" y="444"/>
                </a:lnTo>
                <a:lnTo>
                  <a:pt x="3738" y="444"/>
                </a:lnTo>
                <a:lnTo>
                  <a:pt x="3746" y="438"/>
                </a:lnTo>
                <a:lnTo>
                  <a:pt x="3746" y="452"/>
                </a:lnTo>
                <a:lnTo>
                  <a:pt x="3746" y="458"/>
                </a:lnTo>
                <a:lnTo>
                  <a:pt x="3746" y="464"/>
                </a:lnTo>
                <a:lnTo>
                  <a:pt x="3746" y="470"/>
                </a:lnTo>
                <a:lnTo>
                  <a:pt x="3738" y="470"/>
                </a:lnTo>
                <a:lnTo>
                  <a:pt x="3738" y="476"/>
                </a:lnTo>
                <a:lnTo>
                  <a:pt x="3738" y="482"/>
                </a:lnTo>
                <a:lnTo>
                  <a:pt x="3732" y="494"/>
                </a:lnTo>
                <a:lnTo>
                  <a:pt x="3732" y="506"/>
                </a:lnTo>
                <a:lnTo>
                  <a:pt x="3732" y="514"/>
                </a:lnTo>
                <a:lnTo>
                  <a:pt x="3726" y="526"/>
                </a:lnTo>
                <a:lnTo>
                  <a:pt x="3720" y="538"/>
                </a:lnTo>
                <a:lnTo>
                  <a:pt x="3714" y="562"/>
                </a:lnTo>
                <a:lnTo>
                  <a:pt x="3708" y="588"/>
                </a:lnTo>
                <a:lnTo>
                  <a:pt x="3708" y="606"/>
                </a:lnTo>
                <a:lnTo>
                  <a:pt x="3702" y="612"/>
                </a:lnTo>
                <a:lnTo>
                  <a:pt x="3702" y="618"/>
                </a:lnTo>
                <a:lnTo>
                  <a:pt x="3702" y="624"/>
                </a:lnTo>
                <a:lnTo>
                  <a:pt x="3702" y="630"/>
                </a:lnTo>
                <a:lnTo>
                  <a:pt x="3702" y="636"/>
                </a:lnTo>
                <a:lnTo>
                  <a:pt x="3696" y="644"/>
                </a:lnTo>
                <a:lnTo>
                  <a:pt x="3696" y="650"/>
                </a:lnTo>
                <a:lnTo>
                  <a:pt x="3690" y="656"/>
                </a:lnTo>
                <a:lnTo>
                  <a:pt x="3690" y="668"/>
                </a:lnTo>
                <a:lnTo>
                  <a:pt x="3690" y="674"/>
                </a:lnTo>
                <a:lnTo>
                  <a:pt x="3684" y="680"/>
                </a:lnTo>
                <a:lnTo>
                  <a:pt x="3684" y="686"/>
                </a:lnTo>
                <a:lnTo>
                  <a:pt x="3684" y="692"/>
                </a:lnTo>
                <a:lnTo>
                  <a:pt x="3684" y="698"/>
                </a:lnTo>
                <a:lnTo>
                  <a:pt x="3684" y="704"/>
                </a:lnTo>
                <a:lnTo>
                  <a:pt x="3684" y="712"/>
                </a:lnTo>
                <a:lnTo>
                  <a:pt x="3676" y="712"/>
                </a:lnTo>
                <a:lnTo>
                  <a:pt x="3676" y="718"/>
                </a:lnTo>
                <a:lnTo>
                  <a:pt x="3670" y="718"/>
                </a:lnTo>
                <a:lnTo>
                  <a:pt x="3670" y="736"/>
                </a:lnTo>
                <a:lnTo>
                  <a:pt x="3664" y="754"/>
                </a:lnTo>
                <a:lnTo>
                  <a:pt x="3664" y="774"/>
                </a:lnTo>
                <a:lnTo>
                  <a:pt x="3658" y="792"/>
                </a:lnTo>
                <a:lnTo>
                  <a:pt x="3652" y="810"/>
                </a:lnTo>
                <a:lnTo>
                  <a:pt x="3640" y="828"/>
                </a:lnTo>
                <a:close/>
                <a:moveTo>
                  <a:pt x="3614" y="916"/>
                </a:moveTo>
                <a:lnTo>
                  <a:pt x="3614" y="922"/>
                </a:lnTo>
                <a:lnTo>
                  <a:pt x="3608" y="922"/>
                </a:lnTo>
                <a:lnTo>
                  <a:pt x="3602" y="922"/>
                </a:lnTo>
                <a:lnTo>
                  <a:pt x="3614" y="916"/>
                </a:lnTo>
                <a:close/>
                <a:moveTo>
                  <a:pt x="3702" y="402"/>
                </a:moveTo>
                <a:lnTo>
                  <a:pt x="3702" y="396"/>
                </a:lnTo>
                <a:lnTo>
                  <a:pt x="3708" y="396"/>
                </a:lnTo>
                <a:lnTo>
                  <a:pt x="3714" y="396"/>
                </a:lnTo>
                <a:lnTo>
                  <a:pt x="3720" y="390"/>
                </a:lnTo>
                <a:lnTo>
                  <a:pt x="3720" y="408"/>
                </a:lnTo>
                <a:lnTo>
                  <a:pt x="3726" y="408"/>
                </a:lnTo>
                <a:lnTo>
                  <a:pt x="3732" y="414"/>
                </a:lnTo>
                <a:lnTo>
                  <a:pt x="3738" y="408"/>
                </a:lnTo>
                <a:lnTo>
                  <a:pt x="3738" y="414"/>
                </a:lnTo>
                <a:lnTo>
                  <a:pt x="3746" y="420"/>
                </a:lnTo>
                <a:lnTo>
                  <a:pt x="3746" y="426"/>
                </a:lnTo>
                <a:lnTo>
                  <a:pt x="3738" y="420"/>
                </a:lnTo>
                <a:lnTo>
                  <a:pt x="3732" y="426"/>
                </a:lnTo>
                <a:lnTo>
                  <a:pt x="3726" y="432"/>
                </a:lnTo>
                <a:lnTo>
                  <a:pt x="3720" y="432"/>
                </a:lnTo>
                <a:lnTo>
                  <a:pt x="3708" y="432"/>
                </a:lnTo>
                <a:lnTo>
                  <a:pt x="3702" y="432"/>
                </a:lnTo>
                <a:lnTo>
                  <a:pt x="3696" y="432"/>
                </a:lnTo>
                <a:lnTo>
                  <a:pt x="3702" y="420"/>
                </a:lnTo>
                <a:lnTo>
                  <a:pt x="3702" y="414"/>
                </a:lnTo>
                <a:lnTo>
                  <a:pt x="3708" y="414"/>
                </a:lnTo>
                <a:lnTo>
                  <a:pt x="3708" y="408"/>
                </a:lnTo>
                <a:lnTo>
                  <a:pt x="3708" y="402"/>
                </a:lnTo>
                <a:lnTo>
                  <a:pt x="3702" y="402"/>
                </a:lnTo>
                <a:close/>
                <a:moveTo>
                  <a:pt x="3738" y="364"/>
                </a:moveTo>
                <a:lnTo>
                  <a:pt x="3746" y="364"/>
                </a:lnTo>
                <a:lnTo>
                  <a:pt x="3752" y="364"/>
                </a:lnTo>
                <a:lnTo>
                  <a:pt x="3758" y="364"/>
                </a:lnTo>
                <a:lnTo>
                  <a:pt x="3758" y="370"/>
                </a:lnTo>
                <a:lnTo>
                  <a:pt x="3758" y="376"/>
                </a:lnTo>
                <a:lnTo>
                  <a:pt x="3758" y="384"/>
                </a:lnTo>
                <a:lnTo>
                  <a:pt x="3758" y="390"/>
                </a:lnTo>
                <a:lnTo>
                  <a:pt x="3758" y="396"/>
                </a:lnTo>
                <a:lnTo>
                  <a:pt x="3752" y="396"/>
                </a:lnTo>
                <a:lnTo>
                  <a:pt x="3746" y="396"/>
                </a:lnTo>
                <a:lnTo>
                  <a:pt x="3738" y="396"/>
                </a:lnTo>
                <a:lnTo>
                  <a:pt x="3732" y="396"/>
                </a:lnTo>
                <a:lnTo>
                  <a:pt x="3732" y="390"/>
                </a:lnTo>
                <a:lnTo>
                  <a:pt x="3732" y="384"/>
                </a:lnTo>
                <a:lnTo>
                  <a:pt x="3738" y="384"/>
                </a:lnTo>
                <a:lnTo>
                  <a:pt x="3746" y="376"/>
                </a:lnTo>
                <a:lnTo>
                  <a:pt x="3746" y="370"/>
                </a:lnTo>
                <a:lnTo>
                  <a:pt x="3738" y="364"/>
                </a:lnTo>
                <a:close/>
                <a:moveTo>
                  <a:pt x="3658" y="1002"/>
                </a:moveTo>
                <a:lnTo>
                  <a:pt x="3664" y="1002"/>
                </a:lnTo>
                <a:lnTo>
                  <a:pt x="3664" y="1008"/>
                </a:lnTo>
                <a:lnTo>
                  <a:pt x="3658" y="1008"/>
                </a:lnTo>
                <a:lnTo>
                  <a:pt x="3652" y="1002"/>
                </a:lnTo>
                <a:lnTo>
                  <a:pt x="3658" y="1002"/>
                </a:lnTo>
                <a:close/>
                <a:moveTo>
                  <a:pt x="3832" y="278"/>
                </a:moveTo>
                <a:lnTo>
                  <a:pt x="3808" y="296"/>
                </a:lnTo>
                <a:lnTo>
                  <a:pt x="3800" y="302"/>
                </a:lnTo>
                <a:lnTo>
                  <a:pt x="3788" y="308"/>
                </a:lnTo>
                <a:lnTo>
                  <a:pt x="3794" y="296"/>
                </a:lnTo>
                <a:lnTo>
                  <a:pt x="3808" y="284"/>
                </a:lnTo>
                <a:lnTo>
                  <a:pt x="3826" y="272"/>
                </a:lnTo>
                <a:lnTo>
                  <a:pt x="3838" y="260"/>
                </a:lnTo>
                <a:lnTo>
                  <a:pt x="3850" y="254"/>
                </a:lnTo>
                <a:lnTo>
                  <a:pt x="3862" y="240"/>
                </a:lnTo>
                <a:lnTo>
                  <a:pt x="3882" y="234"/>
                </a:lnTo>
                <a:lnTo>
                  <a:pt x="3894" y="228"/>
                </a:lnTo>
                <a:lnTo>
                  <a:pt x="3894" y="234"/>
                </a:lnTo>
                <a:lnTo>
                  <a:pt x="3888" y="240"/>
                </a:lnTo>
                <a:lnTo>
                  <a:pt x="3882" y="240"/>
                </a:lnTo>
                <a:lnTo>
                  <a:pt x="3882" y="246"/>
                </a:lnTo>
                <a:lnTo>
                  <a:pt x="3876" y="254"/>
                </a:lnTo>
                <a:lnTo>
                  <a:pt x="3862" y="260"/>
                </a:lnTo>
                <a:lnTo>
                  <a:pt x="3856" y="266"/>
                </a:lnTo>
                <a:lnTo>
                  <a:pt x="3832" y="278"/>
                </a:lnTo>
                <a:close/>
                <a:moveTo>
                  <a:pt x="3838" y="346"/>
                </a:moveTo>
                <a:lnTo>
                  <a:pt x="3838" y="352"/>
                </a:lnTo>
                <a:lnTo>
                  <a:pt x="3832" y="358"/>
                </a:lnTo>
                <a:lnTo>
                  <a:pt x="3826" y="364"/>
                </a:lnTo>
                <a:lnTo>
                  <a:pt x="3820" y="370"/>
                </a:lnTo>
                <a:lnTo>
                  <a:pt x="3814" y="370"/>
                </a:lnTo>
                <a:lnTo>
                  <a:pt x="3808" y="370"/>
                </a:lnTo>
                <a:lnTo>
                  <a:pt x="3814" y="364"/>
                </a:lnTo>
                <a:lnTo>
                  <a:pt x="3820" y="352"/>
                </a:lnTo>
                <a:lnTo>
                  <a:pt x="3826" y="352"/>
                </a:lnTo>
                <a:lnTo>
                  <a:pt x="3826" y="346"/>
                </a:lnTo>
                <a:lnTo>
                  <a:pt x="3832" y="346"/>
                </a:lnTo>
                <a:lnTo>
                  <a:pt x="3838" y="346"/>
                </a:lnTo>
                <a:close/>
                <a:moveTo>
                  <a:pt x="3894" y="92"/>
                </a:moveTo>
                <a:lnTo>
                  <a:pt x="3894" y="86"/>
                </a:lnTo>
                <a:lnTo>
                  <a:pt x="3900" y="80"/>
                </a:lnTo>
                <a:lnTo>
                  <a:pt x="3906" y="80"/>
                </a:lnTo>
                <a:lnTo>
                  <a:pt x="3906" y="86"/>
                </a:lnTo>
                <a:lnTo>
                  <a:pt x="3906" y="92"/>
                </a:lnTo>
                <a:lnTo>
                  <a:pt x="3906" y="98"/>
                </a:lnTo>
                <a:lnTo>
                  <a:pt x="3900" y="98"/>
                </a:lnTo>
                <a:lnTo>
                  <a:pt x="3894" y="98"/>
                </a:lnTo>
                <a:lnTo>
                  <a:pt x="3894" y="92"/>
                </a:lnTo>
                <a:close/>
                <a:moveTo>
                  <a:pt x="3770" y="284"/>
                </a:moveTo>
                <a:lnTo>
                  <a:pt x="3808" y="246"/>
                </a:lnTo>
                <a:lnTo>
                  <a:pt x="3800" y="246"/>
                </a:lnTo>
                <a:lnTo>
                  <a:pt x="3794" y="246"/>
                </a:lnTo>
                <a:lnTo>
                  <a:pt x="3794" y="254"/>
                </a:lnTo>
                <a:lnTo>
                  <a:pt x="3788" y="254"/>
                </a:lnTo>
                <a:lnTo>
                  <a:pt x="3782" y="254"/>
                </a:lnTo>
                <a:lnTo>
                  <a:pt x="3782" y="246"/>
                </a:lnTo>
                <a:lnTo>
                  <a:pt x="3782" y="240"/>
                </a:lnTo>
                <a:lnTo>
                  <a:pt x="3788" y="240"/>
                </a:lnTo>
                <a:lnTo>
                  <a:pt x="3788" y="234"/>
                </a:lnTo>
                <a:lnTo>
                  <a:pt x="3794" y="234"/>
                </a:lnTo>
                <a:lnTo>
                  <a:pt x="3800" y="228"/>
                </a:lnTo>
                <a:lnTo>
                  <a:pt x="3814" y="228"/>
                </a:lnTo>
                <a:lnTo>
                  <a:pt x="3826" y="216"/>
                </a:lnTo>
                <a:lnTo>
                  <a:pt x="3832" y="216"/>
                </a:lnTo>
                <a:lnTo>
                  <a:pt x="3856" y="204"/>
                </a:lnTo>
                <a:lnTo>
                  <a:pt x="3862" y="198"/>
                </a:lnTo>
                <a:lnTo>
                  <a:pt x="3876" y="192"/>
                </a:lnTo>
                <a:lnTo>
                  <a:pt x="3882" y="186"/>
                </a:lnTo>
                <a:lnTo>
                  <a:pt x="3894" y="178"/>
                </a:lnTo>
                <a:lnTo>
                  <a:pt x="3894" y="172"/>
                </a:lnTo>
                <a:lnTo>
                  <a:pt x="3900" y="166"/>
                </a:lnTo>
                <a:lnTo>
                  <a:pt x="3906" y="160"/>
                </a:lnTo>
                <a:lnTo>
                  <a:pt x="3912" y="154"/>
                </a:lnTo>
                <a:lnTo>
                  <a:pt x="3918" y="148"/>
                </a:lnTo>
                <a:lnTo>
                  <a:pt x="3924" y="148"/>
                </a:lnTo>
                <a:lnTo>
                  <a:pt x="3932" y="142"/>
                </a:lnTo>
                <a:lnTo>
                  <a:pt x="3932" y="148"/>
                </a:lnTo>
                <a:lnTo>
                  <a:pt x="3938" y="148"/>
                </a:lnTo>
                <a:lnTo>
                  <a:pt x="3938" y="154"/>
                </a:lnTo>
                <a:lnTo>
                  <a:pt x="3932" y="166"/>
                </a:lnTo>
                <a:lnTo>
                  <a:pt x="3924" y="166"/>
                </a:lnTo>
                <a:lnTo>
                  <a:pt x="3924" y="172"/>
                </a:lnTo>
                <a:lnTo>
                  <a:pt x="3906" y="192"/>
                </a:lnTo>
                <a:lnTo>
                  <a:pt x="3882" y="216"/>
                </a:lnTo>
                <a:lnTo>
                  <a:pt x="3856" y="234"/>
                </a:lnTo>
                <a:lnTo>
                  <a:pt x="3832" y="254"/>
                </a:lnTo>
                <a:lnTo>
                  <a:pt x="3808" y="272"/>
                </a:lnTo>
                <a:lnTo>
                  <a:pt x="3782" y="290"/>
                </a:lnTo>
                <a:lnTo>
                  <a:pt x="3752" y="302"/>
                </a:lnTo>
                <a:lnTo>
                  <a:pt x="3726" y="322"/>
                </a:lnTo>
                <a:lnTo>
                  <a:pt x="3770" y="284"/>
                </a:lnTo>
                <a:close/>
                <a:moveTo>
                  <a:pt x="3590" y="296"/>
                </a:moveTo>
                <a:lnTo>
                  <a:pt x="3590" y="290"/>
                </a:lnTo>
                <a:lnTo>
                  <a:pt x="3596" y="290"/>
                </a:lnTo>
                <a:lnTo>
                  <a:pt x="3602" y="290"/>
                </a:lnTo>
                <a:lnTo>
                  <a:pt x="3602" y="296"/>
                </a:lnTo>
                <a:lnTo>
                  <a:pt x="3596" y="296"/>
                </a:lnTo>
                <a:lnTo>
                  <a:pt x="3590" y="296"/>
                </a:lnTo>
                <a:close/>
                <a:moveTo>
                  <a:pt x="3540" y="458"/>
                </a:moveTo>
                <a:lnTo>
                  <a:pt x="3546" y="458"/>
                </a:lnTo>
                <a:lnTo>
                  <a:pt x="3540" y="464"/>
                </a:lnTo>
                <a:lnTo>
                  <a:pt x="3540" y="458"/>
                </a:lnTo>
                <a:close/>
                <a:moveTo>
                  <a:pt x="3534" y="494"/>
                </a:moveTo>
                <a:lnTo>
                  <a:pt x="3540" y="488"/>
                </a:lnTo>
                <a:lnTo>
                  <a:pt x="3540" y="482"/>
                </a:lnTo>
                <a:lnTo>
                  <a:pt x="3546" y="482"/>
                </a:lnTo>
                <a:lnTo>
                  <a:pt x="3552" y="482"/>
                </a:lnTo>
                <a:lnTo>
                  <a:pt x="3560" y="476"/>
                </a:lnTo>
                <a:lnTo>
                  <a:pt x="3572" y="470"/>
                </a:lnTo>
                <a:lnTo>
                  <a:pt x="3578" y="470"/>
                </a:lnTo>
                <a:lnTo>
                  <a:pt x="3584" y="464"/>
                </a:lnTo>
                <a:lnTo>
                  <a:pt x="3584" y="458"/>
                </a:lnTo>
                <a:lnTo>
                  <a:pt x="3590" y="458"/>
                </a:lnTo>
                <a:lnTo>
                  <a:pt x="3590" y="452"/>
                </a:lnTo>
                <a:lnTo>
                  <a:pt x="3596" y="444"/>
                </a:lnTo>
                <a:lnTo>
                  <a:pt x="3602" y="444"/>
                </a:lnTo>
                <a:lnTo>
                  <a:pt x="3614" y="432"/>
                </a:lnTo>
                <a:lnTo>
                  <a:pt x="3622" y="426"/>
                </a:lnTo>
                <a:lnTo>
                  <a:pt x="3634" y="420"/>
                </a:lnTo>
                <a:lnTo>
                  <a:pt x="3646" y="408"/>
                </a:lnTo>
                <a:lnTo>
                  <a:pt x="3652" y="396"/>
                </a:lnTo>
                <a:lnTo>
                  <a:pt x="3664" y="390"/>
                </a:lnTo>
                <a:lnTo>
                  <a:pt x="3670" y="384"/>
                </a:lnTo>
                <a:lnTo>
                  <a:pt x="3676" y="384"/>
                </a:lnTo>
                <a:lnTo>
                  <a:pt x="3684" y="376"/>
                </a:lnTo>
                <a:lnTo>
                  <a:pt x="3684" y="370"/>
                </a:lnTo>
                <a:lnTo>
                  <a:pt x="3684" y="358"/>
                </a:lnTo>
                <a:lnTo>
                  <a:pt x="3684" y="352"/>
                </a:lnTo>
                <a:lnTo>
                  <a:pt x="3684" y="346"/>
                </a:lnTo>
                <a:lnTo>
                  <a:pt x="3690" y="346"/>
                </a:lnTo>
                <a:lnTo>
                  <a:pt x="3696" y="346"/>
                </a:lnTo>
                <a:lnTo>
                  <a:pt x="3702" y="346"/>
                </a:lnTo>
                <a:lnTo>
                  <a:pt x="3708" y="352"/>
                </a:lnTo>
                <a:lnTo>
                  <a:pt x="3714" y="358"/>
                </a:lnTo>
                <a:lnTo>
                  <a:pt x="3720" y="358"/>
                </a:lnTo>
                <a:lnTo>
                  <a:pt x="3726" y="364"/>
                </a:lnTo>
                <a:lnTo>
                  <a:pt x="3726" y="370"/>
                </a:lnTo>
                <a:lnTo>
                  <a:pt x="3720" y="376"/>
                </a:lnTo>
                <a:lnTo>
                  <a:pt x="3720" y="384"/>
                </a:lnTo>
                <a:lnTo>
                  <a:pt x="3696" y="364"/>
                </a:lnTo>
                <a:lnTo>
                  <a:pt x="3690" y="370"/>
                </a:lnTo>
                <a:lnTo>
                  <a:pt x="3690" y="376"/>
                </a:lnTo>
                <a:lnTo>
                  <a:pt x="3690" y="384"/>
                </a:lnTo>
                <a:lnTo>
                  <a:pt x="3676" y="390"/>
                </a:lnTo>
                <a:lnTo>
                  <a:pt x="3670" y="402"/>
                </a:lnTo>
                <a:lnTo>
                  <a:pt x="3658" y="408"/>
                </a:lnTo>
                <a:lnTo>
                  <a:pt x="3640" y="420"/>
                </a:lnTo>
                <a:lnTo>
                  <a:pt x="3628" y="432"/>
                </a:lnTo>
                <a:lnTo>
                  <a:pt x="3614" y="438"/>
                </a:lnTo>
                <a:lnTo>
                  <a:pt x="3614" y="452"/>
                </a:lnTo>
                <a:lnTo>
                  <a:pt x="3608" y="458"/>
                </a:lnTo>
                <a:lnTo>
                  <a:pt x="3608" y="464"/>
                </a:lnTo>
                <a:lnTo>
                  <a:pt x="3602" y="470"/>
                </a:lnTo>
                <a:lnTo>
                  <a:pt x="3596" y="476"/>
                </a:lnTo>
                <a:lnTo>
                  <a:pt x="3596" y="482"/>
                </a:lnTo>
                <a:lnTo>
                  <a:pt x="3602" y="488"/>
                </a:lnTo>
                <a:lnTo>
                  <a:pt x="3596" y="494"/>
                </a:lnTo>
                <a:lnTo>
                  <a:pt x="3590" y="494"/>
                </a:lnTo>
                <a:lnTo>
                  <a:pt x="3590" y="488"/>
                </a:lnTo>
                <a:lnTo>
                  <a:pt x="3584" y="482"/>
                </a:lnTo>
                <a:lnTo>
                  <a:pt x="3578" y="482"/>
                </a:lnTo>
                <a:lnTo>
                  <a:pt x="3572" y="482"/>
                </a:lnTo>
                <a:lnTo>
                  <a:pt x="3566" y="488"/>
                </a:lnTo>
                <a:lnTo>
                  <a:pt x="3566" y="494"/>
                </a:lnTo>
                <a:lnTo>
                  <a:pt x="3560" y="500"/>
                </a:lnTo>
                <a:lnTo>
                  <a:pt x="3552" y="506"/>
                </a:lnTo>
                <a:lnTo>
                  <a:pt x="3546" y="506"/>
                </a:lnTo>
                <a:lnTo>
                  <a:pt x="3540" y="506"/>
                </a:lnTo>
                <a:lnTo>
                  <a:pt x="3540" y="500"/>
                </a:lnTo>
                <a:lnTo>
                  <a:pt x="3534" y="500"/>
                </a:lnTo>
                <a:lnTo>
                  <a:pt x="3534" y="494"/>
                </a:lnTo>
                <a:close/>
                <a:moveTo>
                  <a:pt x="3584" y="500"/>
                </a:moveTo>
                <a:lnTo>
                  <a:pt x="3584" y="506"/>
                </a:lnTo>
                <a:lnTo>
                  <a:pt x="3578" y="514"/>
                </a:lnTo>
                <a:lnTo>
                  <a:pt x="3572" y="514"/>
                </a:lnTo>
                <a:lnTo>
                  <a:pt x="3572" y="506"/>
                </a:lnTo>
                <a:lnTo>
                  <a:pt x="3572" y="500"/>
                </a:lnTo>
                <a:lnTo>
                  <a:pt x="3578" y="500"/>
                </a:lnTo>
                <a:lnTo>
                  <a:pt x="3584" y="500"/>
                </a:lnTo>
                <a:close/>
                <a:moveTo>
                  <a:pt x="3546" y="562"/>
                </a:moveTo>
                <a:lnTo>
                  <a:pt x="3546" y="556"/>
                </a:lnTo>
                <a:lnTo>
                  <a:pt x="3552" y="556"/>
                </a:lnTo>
                <a:lnTo>
                  <a:pt x="3560" y="556"/>
                </a:lnTo>
                <a:lnTo>
                  <a:pt x="3560" y="562"/>
                </a:lnTo>
                <a:lnTo>
                  <a:pt x="3552" y="562"/>
                </a:lnTo>
                <a:lnTo>
                  <a:pt x="3546" y="562"/>
                </a:lnTo>
                <a:close/>
                <a:moveTo>
                  <a:pt x="3552" y="952"/>
                </a:moveTo>
                <a:lnTo>
                  <a:pt x="3546" y="958"/>
                </a:lnTo>
                <a:lnTo>
                  <a:pt x="3540" y="958"/>
                </a:lnTo>
                <a:lnTo>
                  <a:pt x="3546" y="952"/>
                </a:lnTo>
                <a:lnTo>
                  <a:pt x="3552" y="952"/>
                </a:lnTo>
                <a:close/>
                <a:moveTo>
                  <a:pt x="3522" y="964"/>
                </a:moveTo>
                <a:lnTo>
                  <a:pt x="3528" y="964"/>
                </a:lnTo>
                <a:lnTo>
                  <a:pt x="3516" y="972"/>
                </a:lnTo>
                <a:lnTo>
                  <a:pt x="3522" y="964"/>
                </a:lnTo>
                <a:close/>
                <a:moveTo>
                  <a:pt x="3534" y="984"/>
                </a:moveTo>
                <a:lnTo>
                  <a:pt x="3546" y="972"/>
                </a:lnTo>
                <a:lnTo>
                  <a:pt x="3552" y="972"/>
                </a:lnTo>
                <a:lnTo>
                  <a:pt x="3560" y="964"/>
                </a:lnTo>
                <a:lnTo>
                  <a:pt x="3566" y="958"/>
                </a:lnTo>
                <a:lnTo>
                  <a:pt x="3572" y="952"/>
                </a:lnTo>
                <a:lnTo>
                  <a:pt x="3578" y="952"/>
                </a:lnTo>
                <a:lnTo>
                  <a:pt x="3578" y="946"/>
                </a:lnTo>
                <a:lnTo>
                  <a:pt x="3584" y="946"/>
                </a:lnTo>
                <a:lnTo>
                  <a:pt x="3596" y="940"/>
                </a:lnTo>
                <a:lnTo>
                  <a:pt x="3596" y="934"/>
                </a:lnTo>
                <a:lnTo>
                  <a:pt x="3602" y="934"/>
                </a:lnTo>
                <a:lnTo>
                  <a:pt x="3596" y="940"/>
                </a:lnTo>
                <a:lnTo>
                  <a:pt x="3596" y="952"/>
                </a:lnTo>
                <a:lnTo>
                  <a:pt x="3590" y="958"/>
                </a:lnTo>
                <a:lnTo>
                  <a:pt x="3584" y="972"/>
                </a:lnTo>
                <a:lnTo>
                  <a:pt x="3572" y="984"/>
                </a:lnTo>
                <a:lnTo>
                  <a:pt x="3560" y="996"/>
                </a:lnTo>
                <a:lnTo>
                  <a:pt x="3528" y="1026"/>
                </a:lnTo>
                <a:lnTo>
                  <a:pt x="3516" y="1046"/>
                </a:lnTo>
                <a:lnTo>
                  <a:pt x="3504" y="1058"/>
                </a:lnTo>
                <a:lnTo>
                  <a:pt x="3504" y="1052"/>
                </a:lnTo>
                <a:lnTo>
                  <a:pt x="3498" y="1052"/>
                </a:lnTo>
                <a:lnTo>
                  <a:pt x="3490" y="1040"/>
                </a:lnTo>
                <a:lnTo>
                  <a:pt x="3478" y="1034"/>
                </a:lnTo>
                <a:lnTo>
                  <a:pt x="3472" y="1026"/>
                </a:lnTo>
                <a:lnTo>
                  <a:pt x="3472" y="1020"/>
                </a:lnTo>
                <a:lnTo>
                  <a:pt x="3478" y="1014"/>
                </a:lnTo>
                <a:lnTo>
                  <a:pt x="3484" y="1008"/>
                </a:lnTo>
                <a:lnTo>
                  <a:pt x="3490" y="1008"/>
                </a:lnTo>
                <a:lnTo>
                  <a:pt x="3504" y="996"/>
                </a:lnTo>
                <a:lnTo>
                  <a:pt x="3516" y="990"/>
                </a:lnTo>
                <a:lnTo>
                  <a:pt x="3534" y="984"/>
                </a:lnTo>
                <a:close/>
                <a:moveTo>
                  <a:pt x="3602" y="1144"/>
                </a:moveTo>
                <a:lnTo>
                  <a:pt x="3602" y="1150"/>
                </a:lnTo>
                <a:lnTo>
                  <a:pt x="3596" y="1156"/>
                </a:lnTo>
                <a:lnTo>
                  <a:pt x="3596" y="1150"/>
                </a:lnTo>
                <a:lnTo>
                  <a:pt x="3602" y="1144"/>
                </a:lnTo>
                <a:close/>
                <a:moveTo>
                  <a:pt x="3584" y="1058"/>
                </a:moveTo>
                <a:lnTo>
                  <a:pt x="3584" y="1064"/>
                </a:lnTo>
                <a:lnTo>
                  <a:pt x="3578" y="1064"/>
                </a:lnTo>
                <a:lnTo>
                  <a:pt x="3572" y="1064"/>
                </a:lnTo>
                <a:lnTo>
                  <a:pt x="3572" y="1058"/>
                </a:lnTo>
                <a:lnTo>
                  <a:pt x="3578" y="1058"/>
                </a:lnTo>
                <a:lnTo>
                  <a:pt x="3584" y="1058"/>
                </a:lnTo>
                <a:close/>
                <a:moveTo>
                  <a:pt x="3448" y="916"/>
                </a:moveTo>
                <a:lnTo>
                  <a:pt x="3428" y="984"/>
                </a:lnTo>
                <a:lnTo>
                  <a:pt x="3428" y="990"/>
                </a:lnTo>
                <a:lnTo>
                  <a:pt x="3422" y="990"/>
                </a:lnTo>
                <a:lnTo>
                  <a:pt x="3416" y="996"/>
                </a:lnTo>
                <a:lnTo>
                  <a:pt x="3410" y="996"/>
                </a:lnTo>
                <a:lnTo>
                  <a:pt x="3404" y="996"/>
                </a:lnTo>
                <a:lnTo>
                  <a:pt x="3404" y="964"/>
                </a:lnTo>
                <a:lnTo>
                  <a:pt x="3410" y="934"/>
                </a:lnTo>
                <a:lnTo>
                  <a:pt x="3410" y="904"/>
                </a:lnTo>
                <a:lnTo>
                  <a:pt x="3416" y="872"/>
                </a:lnTo>
                <a:lnTo>
                  <a:pt x="3428" y="816"/>
                </a:lnTo>
                <a:lnTo>
                  <a:pt x="3436" y="786"/>
                </a:lnTo>
                <a:lnTo>
                  <a:pt x="3442" y="754"/>
                </a:lnTo>
                <a:lnTo>
                  <a:pt x="3442" y="748"/>
                </a:lnTo>
                <a:lnTo>
                  <a:pt x="3442" y="742"/>
                </a:lnTo>
                <a:lnTo>
                  <a:pt x="3442" y="736"/>
                </a:lnTo>
                <a:lnTo>
                  <a:pt x="3448" y="736"/>
                </a:lnTo>
                <a:lnTo>
                  <a:pt x="3448" y="730"/>
                </a:lnTo>
                <a:lnTo>
                  <a:pt x="3454" y="718"/>
                </a:lnTo>
                <a:lnTo>
                  <a:pt x="3454" y="712"/>
                </a:lnTo>
                <a:lnTo>
                  <a:pt x="3454" y="704"/>
                </a:lnTo>
                <a:lnTo>
                  <a:pt x="3454" y="698"/>
                </a:lnTo>
                <a:lnTo>
                  <a:pt x="3454" y="692"/>
                </a:lnTo>
                <a:lnTo>
                  <a:pt x="3454" y="686"/>
                </a:lnTo>
                <a:lnTo>
                  <a:pt x="3454" y="680"/>
                </a:lnTo>
                <a:lnTo>
                  <a:pt x="3460" y="680"/>
                </a:lnTo>
                <a:lnTo>
                  <a:pt x="3460" y="674"/>
                </a:lnTo>
                <a:lnTo>
                  <a:pt x="3472" y="668"/>
                </a:lnTo>
                <a:lnTo>
                  <a:pt x="3466" y="668"/>
                </a:lnTo>
                <a:lnTo>
                  <a:pt x="3460" y="662"/>
                </a:lnTo>
                <a:lnTo>
                  <a:pt x="3460" y="656"/>
                </a:lnTo>
                <a:lnTo>
                  <a:pt x="3460" y="650"/>
                </a:lnTo>
                <a:lnTo>
                  <a:pt x="3460" y="644"/>
                </a:lnTo>
                <a:lnTo>
                  <a:pt x="3466" y="650"/>
                </a:lnTo>
                <a:lnTo>
                  <a:pt x="3472" y="650"/>
                </a:lnTo>
                <a:lnTo>
                  <a:pt x="3478" y="650"/>
                </a:lnTo>
                <a:lnTo>
                  <a:pt x="3484" y="656"/>
                </a:lnTo>
                <a:lnTo>
                  <a:pt x="3490" y="656"/>
                </a:lnTo>
                <a:lnTo>
                  <a:pt x="3490" y="662"/>
                </a:lnTo>
                <a:lnTo>
                  <a:pt x="3498" y="656"/>
                </a:lnTo>
                <a:lnTo>
                  <a:pt x="3498" y="650"/>
                </a:lnTo>
                <a:lnTo>
                  <a:pt x="3498" y="644"/>
                </a:lnTo>
                <a:lnTo>
                  <a:pt x="3504" y="636"/>
                </a:lnTo>
                <a:lnTo>
                  <a:pt x="3504" y="650"/>
                </a:lnTo>
                <a:lnTo>
                  <a:pt x="3498" y="656"/>
                </a:lnTo>
                <a:lnTo>
                  <a:pt x="3498" y="662"/>
                </a:lnTo>
                <a:lnTo>
                  <a:pt x="3498" y="668"/>
                </a:lnTo>
                <a:lnTo>
                  <a:pt x="3498" y="680"/>
                </a:lnTo>
                <a:lnTo>
                  <a:pt x="3498" y="686"/>
                </a:lnTo>
                <a:lnTo>
                  <a:pt x="3490" y="692"/>
                </a:lnTo>
                <a:lnTo>
                  <a:pt x="3478" y="766"/>
                </a:lnTo>
                <a:lnTo>
                  <a:pt x="3466" y="842"/>
                </a:lnTo>
                <a:lnTo>
                  <a:pt x="3448" y="916"/>
                </a:lnTo>
                <a:close/>
                <a:moveTo>
                  <a:pt x="3460" y="1120"/>
                </a:moveTo>
                <a:lnTo>
                  <a:pt x="3454" y="1126"/>
                </a:lnTo>
                <a:lnTo>
                  <a:pt x="3454" y="1120"/>
                </a:lnTo>
                <a:lnTo>
                  <a:pt x="3460" y="1120"/>
                </a:lnTo>
                <a:close/>
                <a:moveTo>
                  <a:pt x="3410" y="1150"/>
                </a:moveTo>
                <a:lnTo>
                  <a:pt x="3410" y="1144"/>
                </a:lnTo>
                <a:lnTo>
                  <a:pt x="3410" y="1138"/>
                </a:lnTo>
                <a:lnTo>
                  <a:pt x="3416" y="1138"/>
                </a:lnTo>
                <a:lnTo>
                  <a:pt x="3422" y="1132"/>
                </a:lnTo>
                <a:lnTo>
                  <a:pt x="3422" y="1126"/>
                </a:lnTo>
                <a:lnTo>
                  <a:pt x="3416" y="1126"/>
                </a:lnTo>
                <a:lnTo>
                  <a:pt x="3410" y="1126"/>
                </a:lnTo>
                <a:lnTo>
                  <a:pt x="3410" y="1120"/>
                </a:lnTo>
                <a:lnTo>
                  <a:pt x="3416" y="1120"/>
                </a:lnTo>
                <a:lnTo>
                  <a:pt x="3422" y="1120"/>
                </a:lnTo>
                <a:lnTo>
                  <a:pt x="3436" y="1120"/>
                </a:lnTo>
                <a:lnTo>
                  <a:pt x="3442" y="1126"/>
                </a:lnTo>
                <a:lnTo>
                  <a:pt x="3448" y="1132"/>
                </a:lnTo>
                <a:lnTo>
                  <a:pt x="3448" y="1138"/>
                </a:lnTo>
                <a:lnTo>
                  <a:pt x="3442" y="1138"/>
                </a:lnTo>
                <a:lnTo>
                  <a:pt x="3442" y="1144"/>
                </a:lnTo>
                <a:lnTo>
                  <a:pt x="3442" y="1150"/>
                </a:lnTo>
                <a:lnTo>
                  <a:pt x="3436" y="1150"/>
                </a:lnTo>
                <a:lnTo>
                  <a:pt x="3436" y="1156"/>
                </a:lnTo>
                <a:lnTo>
                  <a:pt x="3428" y="1156"/>
                </a:lnTo>
                <a:lnTo>
                  <a:pt x="3422" y="1156"/>
                </a:lnTo>
                <a:lnTo>
                  <a:pt x="3422" y="1150"/>
                </a:lnTo>
                <a:lnTo>
                  <a:pt x="3410" y="1150"/>
                </a:lnTo>
                <a:close/>
                <a:moveTo>
                  <a:pt x="3428" y="1094"/>
                </a:moveTo>
                <a:lnTo>
                  <a:pt x="3428" y="1102"/>
                </a:lnTo>
                <a:lnTo>
                  <a:pt x="3422" y="1102"/>
                </a:lnTo>
                <a:lnTo>
                  <a:pt x="3422" y="1094"/>
                </a:lnTo>
                <a:lnTo>
                  <a:pt x="3416" y="1094"/>
                </a:lnTo>
                <a:lnTo>
                  <a:pt x="3422" y="1088"/>
                </a:lnTo>
                <a:lnTo>
                  <a:pt x="3422" y="1094"/>
                </a:lnTo>
                <a:lnTo>
                  <a:pt x="3428" y="1094"/>
                </a:lnTo>
                <a:close/>
                <a:moveTo>
                  <a:pt x="3268" y="1170"/>
                </a:moveTo>
                <a:lnTo>
                  <a:pt x="3262" y="1162"/>
                </a:lnTo>
                <a:lnTo>
                  <a:pt x="3256" y="1162"/>
                </a:lnTo>
                <a:lnTo>
                  <a:pt x="3256" y="1156"/>
                </a:lnTo>
                <a:lnTo>
                  <a:pt x="3256" y="1150"/>
                </a:lnTo>
                <a:lnTo>
                  <a:pt x="3262" y="1144"/>
                </a:lnTo>
                <a:lnTo>
                  <a:pt x="3262" y="1138"/>
                </a:lnTo>
                <a:lnTo>
                  <a:pt x="3286" y="1126"/>
                </a:lnTo>
                <a:lnTo>
                  <a:pt x="3318" y="1108"/>
                </a:lnTo>
                <a:lnTo>
                  <a:pt x="3366" y="1082"/>
                </a:lnTo>
                <a:lnTo>
                  <a:pt x="3366" y="1088"/>
                </a:lnTo>
                <a:lnTo>
                  <a:pt x="3360" y="1108"/>
                </a:lnTo>
                <a:lnTo>
                  <a:pt x="3348" y="1120"/>
                </a:lnTo>
                <a:lnTo>
                  <a:pt x="3330" y="1144"/>
                </a:lnTo>
                <a:lnTo>
                  <a:pt x="3312" y="1176"/>
                </a:lnTo>
                <a:lnTo>
                  <a:pt x="3298" y="1188"/>
                </a:lnTo>
                <a:lnTo>
                  <a:pt x="3292" y="1200"/>
                </a:lnTo>
                <a:lnTo>
                  <a:pt x="3286" y="1194"/>
                </a:lnTo>
                <a:lnTo>
                  <a:pt x="3280" y="1194"/>
                </a:lnTo>
                <a:lnTo>
                  <a:pt x="3274" y="1182"/>
                </a:lnTo>
                <a:lnTo>
                  <a:pt x="3274" y="1176"/>
                </a:lnTo>
                <a:lnTo>
                  <a:pt x="3268" y="1170"/>
                </a:lnTo>
                <a:close/>
                <a:moveTo>
                  <a:pt x="3224" y="1590"/>
                </a:moveTo>
                <a:lnTo>
                  <a:pt x="3230" y="1584"/>
                </a:lnTo>
                <a:lnTo>
                  <a:pt x="3230" y="1578"/>
                </a:lnTo>
                <a:lnTo>
                  <a:pt x="3236" y="1578"/>
                </a:lnTo>
                <a:lnTo>
                  <a:pt x="3242" y="1578"/>
                </a:lnTo>
                <a:lnTo>
                  <a:pt x="3242" y="1584"/>
                </a:lnTo>
                <a:lnTo>
                  <a:pt x="3250" y="1584"/>
                </a:lnTo>
                <a:lnTo>
                  <a:pt x="3250" y="1590"/>
                </a:lnTo>
                <a:lnTo>
                  <a:pt x="3250" y="1596"/>
                </a:lnTo>
                <a:lnTo>
                  <a:pt x="3230" y="1596"/>
                </a:lnTo>
                <a:lnTo>
                  <a:pt x="3230" y="1590"/>
                </a:lnTo>
                <a:lnTo>
                  <a:pt x="3224" y="1590"/>
                </a:lnTo>
                <a:close/>
                <a:moveTo>
                  <a:pt x="3076" y="1560"/>
                </a:moveTo>
                <a:lnTo>
                  <a:pt x="3070" y="1560"/>
                </a:lnTo>
                <a:lnTo>
                  <a:pt x="3064" y="1566"/>
                </a:lnTo>
                <a:lnTo>
                  <a:pt x="3056" y="1566"/>
                </a:lnTo>
                <a:lnTo>
                  <a:pt x="3050" y="1566"/>
                </a:lnTo>
                <a:lnTo>
                  <a:pt x="3044" y="1566"/>
                </a:lnTo>
                <a:lnTo>
                  <a:pt x="3044" y="1572"/>
                </a:lnTo>
                <a:lnTo>
                  <a:pt x="3038" y="1572"/>
                </a:lnTo>
                <a:lnTo>
                  <a:pt x="3032" y="1578"/>
                </a:lnTo>
                <a:lnTo>
                  <a:pt x="3026" y="1578"/>
                </a:lnTo>
                <a:lnTo>
                  <a:pt x="3020" y="1578"/>
                </a:lnTo>
                <a:lnTo>
                  <a:pt x="3014" y="1572"/>
                </a:lnTo>
                <a:lnTo>
                  <a:pt x="3008" y="1578"/>
                </a:lnTo>
                <a:lnTo>
                  <a:pt x="3002" y="1578"/>
                </a:lnTo>
                <a:lnTo>
                  <a:pt x="3002" y="1584"/>
                </a:lnTo>
                <a:lnTo>
                  <a:pt x="2988" y="1584"/>
                </a:lnTo>
                <a:lnTo>
                  <a:pt x="2982" y="1584"/>
                </a:lnTo>
                <a:lnTo>
                  <a:pt x="2964" y="1584"/>
                </a:lnTo>
                <a:lnTo>
                  <a:pt x="2946" y="1590"/>
                </a:lnTo>
                <a:lnTo>
                  <a:pt x="2926" y="1596"/>
                </a:lnTo>
                <a:lnTo>
                  <a:pt x="2920" y="1596"/>
                </a:lnTo>
                <a:lnTo>
                  <a:pt x="2914" y="1602"/>
                </a:lnTo>
                <a:lnTo>
                  <a:pt x="2908" y="1602"/>
                </a:lnTo>
                <a:lnTo>
                  <a:pt x="2896" y="1602"/>
                </a:lnTo>
                <a:lnTo>
                  <a:pt x="2884" y="1602"/>
                </a:lnTo>
                <a:lnTo>
                  <a:pt x="2870" y="1602"/>
                </a:lnTo>
                <a:lnTo>
                  <a:pt x="2870" y="1608"/>
                </a:lnTo>
                <a:lnTo>
                  <a:pt x="2864" y="1608"/>
                </a:lnTo>
                <a:lnTo>
                  <a:pt x="2858" y="1608"/>
                </a:lnTo>
                <a:lnTo>
                  <a:pt x="2852" y="1614"/>
                </a:lnTo>
                <a:lnTo>
                  <a:pt x="2846" y="1614"/>
                </a:lnTo>
                <a:lnTo>
                  <a:pt x="2840" y="1614"/>
                </a:lnTo>
                <a:lnTo>
                  <a:pt x="2834" y="1614"/>
                </a:lnTo>
                <a:lnTo>
                  <a:pt x="2822" y="1614"/>
                </a:lnTo>
                <a:lnTo>
                  <a:pt x="2816" y="1614"/>
                </a:lnTo>
                <a:lnTo>
                  <a:pt x="2808" y="1622"/>
                </a:lnTo>
                <a:lnTo>
                  <a:pt x="2802" y="1628"/>
                </a:lnTo>
                <a:lnTo>
                  <a:pt x="2802" y="1622"/>
                </a:lnTo>
                <a:lnTo>
                  <a:pt x="2796" y="1622"/>
                </a:lnTo>
                <a:lnTo>
                  <a:pt x="2790" y="1622"/>
                </a:lnTo>
                <a:lnTo>
                  <a:pt x="2784" y="1628"/>
                </a:lnTo>
                <a:lnTo>
                  <a:pt x="2778" y="1628"/>
                </a:lnTo>
                <a:lnTo>
                  <a:pt x="2772" y="1628"/>
                </a:lnTo>
                <a:lnTo>
                  <a:pt x="2766" y="1634"/>
                </a:lnTo>
                <a:lnTo>
                  <a:pt x="2760" y="1634"/>
                </a:lnTo>
                <a:lnTo>
                  <a:pt x="2754" y="1634"/>
                </a:lnTo>
                <a:lnTo>
                  <a:pt x="2746" y="1640"/>
                </a:lnTo>
                <a:lnTo>
                  <a:pt x="2734" y="1640"/>
                </a:lnTo>
                <a:lnTo>
                  <a:pt x="2728" y="1640"/>
                </a:lnTo>
                <a:lnTo>
                  <a:pt x="2722" y="1646"/>
                </a:lnTo>
                <a:lnTo>
                  <a:pt x="2710" y="1646"/>
                </a:lnTo>
                <a:lnTo>
                  <a:pt x="2692" y="1652"/>
                </a:lnTo>
                <a:lnTo>
                  <a:pt x="2704" y="1646"/>
                </a:lnTo>
                <a:lnTo>
                  <a:pt x="2710" y="1646"/>
                </a:lnTo>
                <a:lnTo>
                  <a:pt x="2728" y="1640"/>
                </a:lnTo>
                <a:lnTo>
                  <a:pt x="2766" y="1628"/>
                </a:lnTo>
                <a:lnTo>
                  <a:pt x="2840" y="1602"/>
                </a:lnTo>
                <a:lnTo>
                  <a:pt x="2920" y="1572"/>
                </a:lnTo>
                <a:lnTo>
                  <a:pt x="2958" y="1560"/>
                </a:lnTo>
                <a:lnTo>
                  <a:pt x="2994" y="1546"/>
                </a:lnTo>
                <a:lnTo>
                  <a:pt x="3002" y="1546"/>
                </a:lnTo>
                <a:lnTo>
                  <a:pt x="3008" y="1546"/>
                </a:lnTo>
                <a:lnTo>
                  <a:pt x="3014" y="1540"/>
                </a:lnTo>
                <a:lnTo>
                  <a:pt x="3020" y="1540"/>
                </a:lnTo>
                <a:lnTo>
                  <a:pt x="3026" y="1540"/>
                </a:lnTo>
                <a:lnTo>
                  <a:pt x="3032" y="1540"/>
                </a:lnTo>
                <a:lnTo>
                  <a:pt x="3038" y="1540"/>
                </a:lnTo>
                <a:lnTo>
                  <a:pt x="3038" y="1534"/>
                </a:lnTo>
                <a:lnTo>
                  <a:pt x="3044" y="1534"/>
                </a:lnTo>
                <a:lnTo>
                  <a:pt x="3050" y="1534"/>
                </a:lnTo>
                <a:lnTo>
                  <a:pt x="3056" y="1534"/>
                </a:lnTo>
                <a:lnTo>
                  <a:pt x="3056" y="1528"/>
                </a:lnTo>
                <a:lnTo>
                  <a:pt x="3076" y="1522"/>
                </a:lnTo>
                <a:lnTo>
                  <a:pt x="3088" y="1516"/>
                </a:lnTo>
                <a:lnTo>
                  <a:pt x="3126" y="1504"/>
                </a:lnTo>
                <a:lnTo>
                  <a:pt x="3156" y="1492"/>
                </a:lnTo>
                <a:lnTo>
                  <a:pt x="3174" y="1484"/>
                </a:lnTo>
                <a:lnTo>
                  <a:pt x="3194" y="1478"/>
                </a:lnTo>
                <a:lnTo>
                  <a:pt x="3188" y="1484"/>
                </a:lnTo>
                <a:lnTo>
                  <a:pt x="3180" y="1484"/>
                </a:lnTo>
                <a:lnTo>
                  <a:pt x="3180" y="1492"/>
                </a:lnTo>
                <a:lnTo>
                  <a:pt x="3180" y="1498"/>
                </a:lnTo>
                <a:lnTo>
                  <a:pt x="3180" y="1504"/>
                </a:lnTo>
                <a:lnTo>
                  <a:pt x="3180" y="1516"/>
                </a:lnTo>
                <a:lnTo>
                  <a:pt x="3180" y="1528"/>
                </a:lnTo>
                <a:lnTo>
                  <a:pt x="3180" y="1534"/>
                </a:lnTo>
                <a:lnTo>
                  <a:pt x="3174" y="1540"/>
                </a:lnTo>
                <a:lnTo>
                  <a:pt x="3168" y="1540"/>
                </a:lnTo>
                <a:lnTo>
                  <a:pt x="3162" y="1546"/>
                </a:lnTo>
                <a:lnTo>
                  <a:pt x="3156" y="1540"/>
                </a:lnTo>
                <a:lnTo>
                  <a:pt x="3150" y="1540"/>
                </a:lnTo>
                <a:lnTo>
                  <a:pt x="3144" y="1540"/>
                </a:lnTo>
                <a:lnTo>
                  <a:pt x="3138" y="1540"/>
                </a:lnTo>
                <a:lnTo>
                  <a:pt x="3132" y="1546"/>
                </a:lnTo>
                <a:lnTo>
                  <a:pt x="3126" y="1546"/>
                </a:lnTo>
                <a:lnTo>
                  <a:pt x="3118" y="1546"/>
                </a:lnTo>
                <a:lnTo>
                  <a:pt x="3118" y="1552"/>
                </a:lnTo>
                <a:lnTo>
                  <a:pt x="3112" y="1552"/>
                </a:lnTo>
                <a:lnTo>
                  <a:pt x="3106" y="1552"/>
                </a:lnTo>
                <a:lnTo>
                  <a:pt x="3100" y="1560"/>
                </a:lnTo>
                <a:lnTo>
                  <a:pt x="3094" y="1560"/>
                </a:lnTo>
                <a:lnTo>
                  <a:pt x="3076" y="1560"/>
                </a:lnTo>
                <a:close/>
                <a:moveTo>
                  <a:pt x="3082" y="1652"/>
                </a:moveTo>
                <a:lnTo>
                  <a:pt x="3082" y="1658"/>
                </a:lnTo>
                <a:lnTo>
                  <a:pt x="3076" y="1658"/>
                </a:lnTo>
                <a:lnTo>
                  <a:pt x="3070" y="1658"/>
                </a:lnTo>
                <a:lnTo>
                  <a:pt x="3070" y="1652"/>
                </a:lnTo>
                <a:lnTo>
                  <a:pt x="3076" y="1652"/>
                </a:lnTo>
                <a:lnTo>
                  <a:pt x="3082" y="1652"/>
                </a:lnTo>
                <a:close/>
                <a:moveTo>
                  <a:pt x="3038" y="1950"/>
                </a:moveTo>
                <a:lnTo>
                  <a:pt x="3044" y="1942"/>
                </a:lnTo>
                <a:lnTo>
                  <a:pt x="3044" y="1956"/>
                </a:lnTo>
                <a:lnTo>
                  <a:pt x="3044" y="1962"/>
                </a:lnTo>
                <a:lnTo>
                  <a:pt x="3038" y="1968"/>
                </a:lnTo>
                <a:lnTo>
                  <a:pt x="3032" y="1968"/>
                </a:lnTo>
                <a:lnTo>
                  <a:pt x="3032" y="1962"/>
                </a:lnTo>
                <a:lnTo>
                  <a:pt x="3032" y="1956"/>
                </a:lnTo>
                <a:lnTo>
                  <a:pt x="3038" y="1950"/>
                </a:lnTo>
                <a:close/>
                <a:moveTo>
                  <a:pt x="2976" y="1968"/>
                </a:moveTo>
                <a:lnTo>
                  <a:pt x="2976" y="1974"/>
                </a:lnTo>
                <a:lnTo>
                  <a:pt x="2970" y="1974"/>
                </a:lnTo>
                <a:lnTo>
                  <a:pt x="2964" y="1974"/>
                </a:lnTo>
                <a:lnTo>
                  <a:pt x="2958" y="1968"/>
                </a:lnTo>
                <a:lnTo>
                  <a:pt x="2958" y="1962"/>
                </a:lnTo>
                <a:lnTo>
                  <a:pt x="2964" y="1962"/>
                </a:lnTo>
                <a:lnTo>
                  <a:pt x="2970" y="1962"/>
                </a:lnTo>
                <a:lnTo>
                  <a:pt x="2976" y="1962"/>
                </a:lnTo>
                <a:lnTo>
                  <a:pt x="2982" y="1956"/>
                </a:lnTo>
                <a:lnTo>
                  <a:pt x="2976" y="1968"/>
                </a:lnTo>
                <a:close/>
                <a:moveTo>
                  <a:pt x="2982" y="1998"/>
                </a:moveTo>
                <a:lnTo>
                  <a:pt x="2982" y="2004"/>
                </a:lnTo>
                <a:lnTo>
                  <a:pt x="2976" y="2004"/>
                </a:lnTo>
                <a:lnTo>
                  <a:pt x="2970" y="2010"/>
                </a:lnTo>
                <a:lnTo>
                  <a:pt x="2964" y="1998"/>
                </a:lnTo>
                <a:lnTo>
                  <a:pt x="2982" y="1998"/>
                </a:lnTo>
                <a:close/>
                <a:moveTo>
                  <a:pt x="2692" y="2054"/>
                </a:moveTo>
                <a:lnTo>
                  <a:pt x="2692" y="2048"/>
                </a:lnTo>
                <a:lnTo>
                  <a:pt x="2684" y="2048"/>
                </a:lnTo>
                <a:lnTo>
                  <a:pt x="2698" y="2042"/>
                </a:lnTo>
                <a:lnTo>
                  <a:pt x="2698" y="2036"/>
                </a:lnTo>
                <a:lnTo>
                  <a:pt x="2704" y="2036"/>
                </a:lnTo>
                <a:lnTo>
                  <a:pt x="2704" y="2042"/>
                </a:lnTo>
                <a:lnTo>
                  <a:pt x="2710" y="2042"/>
                </a:lnTo>
                <a:lnTo>
                  <a:pt x="2710" y="2048"/>
                </a:lnTo>
                <a:lnTo>
                  <a:pt x="2716" y="2048"/>
                </a:lnTo>
                <a:lnTo>
                  <a:pt x="2722" y="2048"/>
                </a:lnTo>
                <a:lnTo>
                  <a:pt x="2722" y="2042"/>
                </a:lnTo>
                <a:lnTo>
                  <a:pt x="2722" y="2036"/>
                </a:lnTo>
                <a:lnTo>
                  <a:pt x="2716" y="2036"/>
                </a:lnTo>
                <a:lnTo>
                  <a:pt x="2710" y="2030"/>
                </a:lnTo>
                <a:lnTo>
                  <a:pt x="2716" y="2030"/>
                </a:lnTo>
                <a:lnTo>
                  <a:pt x="2716" y="2024"/>
                </a:lnTo>
                <a:lnTo>
                  <a:pt x="2722" y="2024"/>
                </a:lnTo>
                <a:lnTo>
                  <a:pt x="2728" y="2024"/>
                </a:lnTo>
                <a:lnTo>
                  <a:pt x="2734" y="2018"/>
                </a:lnTo>
                <a:lnTo>
                  <a:pt x="2740" y="2010"/>
                </a:lnTo>
                <a:lnTo>
                  <a:pt x="2746" y="2010"/>
                </a:lnTo>
                <a:lnTo>
                  <a:pt x="2754" y="2018"/>
                </a:lnTo>
                <a:lnTo>
                  <a:pt x="2760" y="2018"/>
                </a:lnTo>
                <a:lnTo>
                  <a:pt x="2766" y="2010"/>
                </a:lnTo>
                <a:lnTo>
                  <a:pt x="2778" y="2010"/>
                </a:lnTo>
                <a:lnTo>
                  <a:pt x="2784" y="2004"/>
                </a:lnTo>
                <a:lnTo>
                  <a:pt x="2790" y="2004"/>
                </a:lnTo>
                <a:lnTo>
                  <a:pt x="2790" y="2010"/>
                </a:lnTo>
                <a:lnTo>
                  <a:pt x="2790" y="2018"/>
                </a:lnTo>
                <a:lnTo>
                  <a:pt x="2790" y="2024"/>
                </a:lnTo>
                <a:lnTo>
                  <a:pt x="2796" y="2024"/>
                </a:lnTo>
                <a:lnTo>
                  <a:pt x="2802" y="2018"/>
                </a:lnTo>
                <a:lnTo>
                  <a:pt x="2808" y="2010"/>
                </a:lnTo>
                <a:lnTo>
                  <a:pt x="2816" y="2010"/>
                </a:lnTo>
                <a:lnTo>
                  <a:pt x="2822" y="2010"/>
                </a:lnTo>
                <a:lnTo>
                  <a:pt x="2828" y="2004"/>
                </a:lnTo>
                <a:lnTo>
                  <a:pt x="2834" y="2004"/>
                </a:lnTo>
                <a:lnTo>
                  <a:pt x="2840" y="2004"/>
                </a:lnTo>
                <a:lnTo>
                  <a:pt x="2878" y="1998"/>
                </a:lnTo>
                <a:lnTo>
                  <a:pt x="2884" y="2004"/>
                </a:lnTo>
                <a:lnTo>
                  <a:pt x="2896" y="2004"/>
                </a:lnTo>
                <a:lnTo>
                  <a:pt x="2902" y="2004"/>
                </a:lnTo>
                <a:lnTo>
                  <a:pt x="2908" y="2004"/>
                </a:lnTo>
                <a:lnTo>
                  <a:pt x="2914" y="1998"/>
                </a:lnTo>
                <a:lnTo>
                  <a:pt x="2926" y="1998"/>
                </a:lnTo>
                <a:lnTo>
                  <a:pt x="2926" y="2004"/>
                </a:lnTo>
                <a:lnTo>
                  <a:pt x="2932" y="2004"/>
                </a:lnTo>
                <a:lnTo>
                  <a:pt x="2932" y="2010"/>
                </a:lnTo>
                <a:lnTo>
                  <a:pt x="2926" y="2010"/>
                </a:lnTo>
                <a:lnTo>
                  <a:pt x="2920" y="2010"/>
                </a:lnTo>
                <a:lnTo>
                  <a:pt x="2914" y="2010"/>
                </a:lnTo>
                <a:lnTo>
                  <a:pt x="2908" y="2010"/>
                </a:lnTo>
                <a:lnTo>
                  <a:pt x="2896" y="2010"/>
                </a:lnTo>
                <a:lnTo>
                  <a:pt x="2890" y="2018"/>
                </a:lnTo>
                <a:lnTo>
                  <a:pt x="2884" y="2024"/>
                </a:lnTo>
                <a:lnTo>
                  <a:pt x="2878" y="2024"/>
                </a:lnTo>
                <a:lnTo>
                  <a:pt x="2870" y="2024"/>
                </a:lnTo>
                <a:lnTo>
                  <a:pt x="2864" y="2024"/>
                </a:lnTo>
                <a:lnTo>
                  <a:pt x="2858" y="2024"/>
                </a:lnTo>
                <a:lnTo>
                  <a:pt x="2852" y="2024"/>
                </a:lnTo>
                <a:lnTo>
                  <a:pt x="2852" y="2030"/>
                </a:lnTo>
                <a:lnTo>
                  <a:pt x="2846" y="2030"/>
                </a:lnTo>
                <a:lnTo>
                  <a:pt x="2828" y="2030"/>
                </a:lnTo>
                <a:lnTo>
                  <a:pt x="2822" y="2036"/>
                </a:lnTo>
                <a:lnTo>
                  <a:pt x="2816" y="2042"/>
                </a:lnTo>
                <a:lnTo>
                  <a:pt x="2808" y="2042"/>
                </a:lnTo>
                <a:lnTo>
                  <a:pt x="2802" y="2048"/>
                </a:lnTo>
                <a:lnTo>
                  <a:pt x="2784" y="2048"/>
                </a:lnTo>
                <a:lnTo>
                  <a:pt x="2772" y="2048"/>
                </a:lnTo>
                <a:lnTo>
                  <a:pt x="2734" y="2054"/>
                </a:lnTo>
                <a:lnTo>
                  <a:pt x="2722" y="2054"/>
                </a:lnTo>
                <a:lnTo>
                  <a:pt x="2704" y="2060"/>
                </a:lnTo>
                <a:lnTo>
                  <a:pt x="2698" y="2060"/>
                </a:lnTo>
                <a:lnTo>
                  <a:pt x="2698" y="2054"/>
                </a:lnTo>
                <a:lnTo>
                  <a:pt x="2692" y="2054"/>
                </a:lnTo>
                <a:close/>
                <a:moveTo>
                  <a:pt x="2610" y="1244"/>
                </a:moveTo>
                <a:lnTo>
                  <a:pt x="2604" y="1238"/>
                </a:lnTo>
                <a:lnTo>
                  <a:pt x="2604" y="1232"/>
                </a:lnTo>
                <a:lnTo>
                  <a:pt x="2604" y="1224"/>
                </a:lnTo>
                <a:lnTo>
                  <a:pt x="2610" y="1224"/>
                </a:lnTo>
                <a:lnTo>
                  <a:pt x="2616" y="1232"/>
                </a:lnTo>
                <a:lnTo>
                  <a:pt x="2616" y="1238"/>
                </a:lnTo>
                <a:lnTo>
                  <a:pt x="2622" y="1238"/>
                </a:lnTo>
                <a:lnTo>
                  <a:pt x="2622" y="1244"/>
                </a:lnTo>
                <a:lnTo>
                  <a:pt x="2630" y="1244"/>
                </a:lnTo>
                <a:lnTo>
                  <a:pt x="2636" y="1244"/>
                </a:lnTo>
                <a:lnTo>
                  <a:pt x="2636" y="1238"/>
                </a:lnTo>
                <a:lnTo>
                  <a:pt x="2642" y="1238"/>
                </a:lnTo>
                <a:lnTo>
                  <a:pt x="2654" y="1250"/>
                </a:lnTo>
                <a:lnTo>
                  <a:pt x="2666" y="1262"/>
                </a:lnTo>
                <a:lnTo>
                  <a:pt x="2692" y="1286"/>
                </a:lnTo>
                <a:lnTo>
                  <a:pt x="2710" y="1312"/>
                </a:lnTo>
                <a:lnTo>
                  <a:pt x="2734" y="1336"/>
                </a:lnTo>
                <a:lnTo>
                  <a:pt x="2734" y="1342"/>
                </a:lnTo>
                <a:lnTo>
                  <a:pt x="2740" y="1348"/>
                </a:lnTo>
                <a:lnTo>
                  <a:pt x="2740" y="1354"/>
                </a:lnTo>
                <a:lnTo>
                  <a:pt x="2740" y="1362"/>
                </a:lnTo>
                <a:lnTo>
                  <a:pt x="2734" y="1362"/>
                </a:lnTo>
                <a:lnTo>
                  <a:pt x="2728" y="1362"/>
                </a:lnTo>
                <a:lnTo>
                  <a:pt x="2722" y="1362"/>
                </a:lnTo>
                <a:lnTo>
                  <a:pt x="2716" y="1362"/>
                </a:lnTo>
                <a:lnTo>
                  <a:pt x="2710" y="1354"/>
                </a:lnTo>
                <a:lnTo>
                  <a:pt x="2704" y="1348"/>
                </a:lnTo>
                <a:lnTo>
                  <a:pt x="2698" y="1342"/>
                </a:lnTo>
                <a:lnTo>
                  <a:pt x="2692" y="1342"/>
                </a:lnTo>
                <a:lnTo>
                  <a:pt x="2672" y="1318"/>
                </a:lnTo>
                <a:lnTo>
                  <a:pt x="2654" y="1300"/>
                </a:lnTo>
                <a:lnTo>
                  <a:pt x="2636" y="1274"/>
                </a:lnTo>
                <a:lnTo>
                  <a:pt x="2622" y="1262"/>
                </a:lnTo>
                <a:lnTo>
                  <a:pt x="2616" y="1256"/>
                </a:lnTo>
                <a:lnTo>
                  <a:pt x="2616" y="1250"/>
                </a:lnTo>
                <a:lnTo>
                  <a:pt x="2610" y="1244"/>
                </a:lnTo>
                <a:close/>
                <a:moveTo>
                  <a:pt x="2728" y="1108"/>
                </a:moveTo>
                <a:lnTo>
                  <a:pt x="2722" y="1114"/>
                </a:lnTo>
                <a:lnTo>
                  <a:pt x="2722" y="1120"/>
                </a:lnTo>
                <a:lnTo>
                  <a:pt x="2716" y="1120"/>
                </a:lnTo>
                <a:lnTo>
                  <a:pt x="2710" y="1126"/>
                </a:lnTo>
                <a:lnTo>
                  <a:pt x="2704" y="1132"/>
                </a:lnTo>
                <a:lnTo>
                  <a:pt x="2698" y="1138"/>
                </a:lnTo>
                <a:lnTo>
                  <a:pt x="2692" y="1144"/>
                </a:lnTo>
                <a:lnTo>
                  <a:pt x="2684" y="1144"/>
                </a:lnTo>
                <a:lnTo>
                  <a:pt x="2678" y="1150"/>
                </a:lnTo>
                <a:lnTo>
                  <a:pt x="2672" y="1150"/>
                </a:lnTo>
                <a:lnTo>
                  <a:pt x="2666" y="1150"/>
                </a:lnTo>
                <a:lnTo>
                  <a:pt x="2672" y="1144"/>
                </a:lnTo>
                <a:lnTo>
                  <a:pt x="2678" y="1138"/>
                </a:lnTo>
                <a:lnTo>
                  <a:pt x="2684" y="1132"/>
                </a:lnTo>
                <a:lnTo>
                  <a:pt x="2698" y="1126"/>
                </a:lnTo>
                <a:lnTo>
                  <a:pt x="2704" y="1120"/>
                </a:lnTo>
                <a:lnTo>
                  <a:pt x="2716" y="1114"/>
                </a:lnTo>
                <a:lnTo>
                  <a:pt x="2722" y="1108"/>
                </a:lnTo>
                <a:lnTo>
                  <a:pt x="2722" y="1102"/>
                </a:lnTo>
                <a:lnTo>
                  <a:pt x="2728" y="1102"/>
                </a:lnTo>
                <a:lnTo>
                  <a:pt x="2728" y="1108"/>
                </a:lnTo>
                <a:close/>
                <a:moveTo>
                  <a:pt x="2734" y="1120"/>
                </a:moveTo>
                <a:lnTo>
                  <a:pt x="2740" y="1126"/>
                </a:lnTo>
                <a:lnTo>
                  <a:pt x="2734" y="1126"/>
                </a:lnTo>
                <a:lnTo>
                  <a:pt x="2728" y="1126"/>
                </a:lnTo>
                <a:lnTo>
                  <a:pt x="2728" y="1120"/>
                </a:lnTo>
                <a:lnTo>
                  <a:pt x="2734" y="1120"/>
                </a:lnTo>
                <a:close/>
                <a:moveTo>
                  <a:pt x="2716" y="1138"/>
                </a:moveTo>
                <a:lnTo>
                  <a:pt x="2710" y="1144"/>
                </a:lnTo>
                <a:lnTo>
                  <a:pt x="2710" y="1138"/>
                </a:lnTo>
                <a:lnTo>
                  <a:pt x="2716" y="1138"/>
                </a:lnTo>
                <a:close/>
                <a:moveTo>
                  <a:pt x="2672" y="1108"/>
                </a:moveTo>
                <a:lnTo>
                  <a:pt x="2660" y="1108"/>
                </a:lnTo>
                <a:lnTo>
                  <a:pt x="2660" y="1102"/>
                </a:lnTo>
                <a:lnTo>
                  <a:pt x="2666" y="1102"/>
                </a:lnTo>
                <a:lnTo>
                  <a:pt x="2672" y="1102"/>
                </a:lnTo>
                <a:lnTo>
                  <a:pt x="2672" y="1108"/>
                </a:lnTo>
                <a:close/>
                <a:moveTo>
                  <a:pt x="2642" y="2048"/>
                </a:moveTo>
                <a:lnTo>
                  <a:pt x="2642" y="2042"/>
                </a:lnTo>
                <a:lnTo>
                  <a:pt x="2648" y="2042"/>
                </a:lnTo>
                <a:lnTo>
                  <a:pt x="2654" y="2042"/>
                </a:lnTo>
                <a:lnTo>
                  <a:pt x="2660" y="2042"/>
                </a:lnTo>
                <a:lnTo>
                  <a:pt x="2660" y="2054"/>
                </a:lnTo>
                <a:lnTo>
                  <a:pt x="2654" y="2054"/>
                </a:lnTo>
                <a:lnTo>
                  <a:pt x="2648" y="2054"/>
                </a:lnTo>
                <a:lnTo>
                  <a:pt x="2642" y="2054"/>
                </a:lnTo>
                <a:lnTo>
                  <a:pt x="2636" y="2048"/>
                </a:lnTo>
                <a:lnTo>
                  <a:pt x="2642" y="2048"/>
                </a:lnTo>
                <a:close/>
                <a:moveTo>
                  <a:pt x="2660" y="2060"/>
                </a:moveTo>
                <a:lnTo>
                  <a:pt x="2666" y="2060"/>
                </a:lnTo>
                <a:lnTo>
                  <a:pt x="2672" y="2060"/>
                </a:lnTo>
                <a:lnTo>
                  <a:pt x="2672" y="2066"/>
                </a:lnTo>
                <a:lnTo>
                  <a:pt x="2660" y="2066"/>
                </a:lnTo>
                <a:lnTo>
                  <a:pt x="2660" y="2060"/>
                </a:lnTo>
                <a:close/>
                <a:moveTo>
                  <a:pt x="2666" y="1460"/>
                </a:moveTo>
                <a:lnTo>
                  <a:pt x="2660" y="1454"/>
                </a:lnTo>
                <a:lnTo>
                  <a:pt x="2666" y="1448"/>
                </a:lnTo>
                <a:lnTo>
                  <a:pt x="2672" y="1442"/>
                </a:lnTo>
                <a:lnTo>
                  <a:pt x="2678" y="1436"/>
                </a:lnTo>
                <a:lnTo>
                  <a:pt x="2684" y="1436"/>
                </a:lnTo>
                <a:lnTo>
                  <a:pt x="2698" y="1430"/>
                </a:lnTo>
                <a:lnTo>
                  <a:pt x="2716" y="1430"/>
                </a:lnTo>
                <a:lnTo>
                  <a:pt x="2716" y="1436"/>
                </a:lnTo>
                <a:lnTo>
                  <a:pt x="2716" y="1442"/>
                </a:lnTo>
                <a:lnTo>
                  <a:pt x="2716" y="1448"/>
                </a:lnTo>
                <a:lnTo>
                  <a:pt x="2716" y="1454"/>
                </a:lnTo>
                <a:lnTo>
                  <a:pt x="2722" y="1466"/>
                </a:lnTo>
                <a:lnTo>
                  <a:pt x="2728" y="1472"/>
                </a:lnTo>
                <a:lnTo>
                  <a:pt x="2710" y="1472"/>
                </a:lnTo>
                <a:lnTo>
                  <a:pt x="2692" y="1466"/>
                </a:lnTo>
                <a:lnTo>
                  <a:pt x="2678" y="1466"/>
                </a:lnTo>
                <a:lnTo>
                  <a:pt x="2672" y="1460"/>
                </a:lnTo>
                <a:lnTo>
                  <a:pt x="2666" y="1460"/>
                </a:lnTo>
                <a:close/>
                <a:moveTo>
                  <a:pt x="2858" y="1974"/>
                </a:moveTo>
                <a:lnTo>
                  <a:pt x="2864" y="1974"/>
                </a:lnTo>
                <a:lnTo>
                  <a:pt x="2870" y="1980"/>
                </a:lnTo>
                <a:lnTo>
                  <a:pt x="2878" y="1980"/>
                </a:lnTo>
                <a:lnTo>
                  <a:pt x="2870" y="1986"/>
                </a:lnTo>
                <a:lnTo>
                  <a:pt x="2870" y="1992"/>
                </a:lnTo>
                <a:lnTo>
                  <a:pt x="2864" y="1992"/>
                </a:lnTo>
                <a:lnTo>
                  <a:pt x="2864" y="1986"/>
                </a:lnTo>
                <a:lnTo>
                  <a:pt x="2864" y="1980"/>
                </a:lnTo>
                <a:lnTo>
                  <a:pt x="2858" y="1974"/>
                </a:lnTo>
                <a:close/>
                <a:moveTo>
                  <a:pt x="2926" y="1986"/>
                </a:moveTo>
                <a:lnTo>
                  <a:pt x="2920" y="1980"/>
                </a:lnTo>
                <a:lnTo>
                  <a:pt x="2914" y="1980"/>
                </a:lnTo>
                <a:lnTo>
                  <a:pt x="2914" y="1974"/>
                </a:lnTo>
                <a:lnTo>
                  <a:pt x="2914" y="1968"/>
                </a:lnTo>
                <a:lnTo>
                  <a:pt x="2920" y="1968"/>
                </a:lnTo>
                <a:lnTo>
                  <a:pt x="2926" y="1968"/>
                </a:lnTo>
                <a:lnTo>
                  <a:pt x="2932" y="1968"/>
                </a:lnTo>
                <a:lnTo>
                  <a:pt x="2940" y="1968"/>
                </a:lnTo>
                <a:lnTo>
                  <a:pt x="2946" y="1968"/>
                </a:lnTo>
                <a:lnTo>
                  <a:pt x="2952" y="1974"/>
                </a:lnTo>
                <a:lnTo>
                  <a:pt x="2952" y="1980"/>
                </a:lnTo>
                <a:lnTo>
                  <a:pt x="2946" y="1986"/>
                </a:lnTo>
                <a:lnTo>
                  <a:pt x="2940" y="1986"/>
                </a:lnTo>
                <a:lnTo>
                  <a:pt x="2932" y="1986"/>
                </a:lnTo>
                <a:lnTo>
                  <a:pt x="2926" y="1986"/>
                </a:lnTo>
                <a:close/>
                <a:moveTo>
                  <a:pt x="2766" y="1094"/>
                </a:moveTo>
                <a:lnTo>
                  <a:pt x="2760" y="1076"/>
                </a:lnTo>
                <a:lnTo>
                  <a:pt x="2766" y="1076"/>
                </a:lnTo>
                <a:lnTo>
                  <a:pt x="2766" y="1094"/>
                </a:lnTo>
                <a:close/>
                <a:moveTo>
                  <a:pt x="2772" y="1484"/>
                </a:moveTo>
                <a:lnTo>
                  <a:pt x="2778" y="1484"/>
                </a:lnTo>
                <a:lnTo>
                  <a:pt x="2784" y="1492"/>
                </a:lnTo>
                <a:lnTo>
                  <a:pt x="2784" y="1498"/>
                </a:lnTo>
                <a:lnTo>
                  <a:pt x="2778" y="1498"/>
                </a:lnTo>
                <a:lnTo>
                  <a:pt x="2772" y="1492"/>
                </a:lnTo>
                <a:lnTo>
                  <a:pt x="2766" y="1492"/>
                </a:lnTo>
                <a:lnTo>
                  <a:pt x="2766" y="1484"/>
                </a:lnTo>
                <a:lnTo>
                  <a:pt x="2772" y="1484"/>
                </a:lnTo>
                <a:close/>
                <a:moveTo>
                  <a:pt x="2790" y="1114"/>
                </a:moveTo>
                <a:lnTo>
                  <a:pt x="2790" y="1108"/>
                </a:lnTo>
                <a:lnTo>
                  <a:pt x="2784" y="1108"/>
                </a:lnTo>
                <a:lnTo>
                  <a:pt x="2784" y="1102"/>
                </a:lnTo>
                <a:lnTo>
                  <a:pt x="2784" y="1094"/>
                </a:lnTo>
                <a:lnTo>
                  <a:pt x="2784" y="1088"/>
                </a:lnTo>
                <a:lnTo>
                  <a:pt x="2790" y="1082"/>
                </a:lnTo>
                <a:lnTo>
                  <a:pt x="2796" y="1076"/>
                </a:lnTo>
                <a:lnTo>
                  <a:pt x="2796" y="1082"/>
                </a:lnTo>
                <a:lnTo>
                  <a:pt x="2796" y="1088"/>
                </a:lnTo>
                <a:lnTo>
                  <a:pt x="2796" y="1094"/>
                </a:lnTo>
                <a:lnTo>
                  <a:pt x="2802" y="1102"/>
                </a:lnTo>
                <a:lnTo>
                  <a:pt x="2802" y="1108"/>
                </a:lnTo>
                <a:lnTo>
                  <a:pt x="2802" y="1114"/>
                </a:lnTo>
                <a:lnTo>
                  <a:pt x="2802" y="1120"/>
                </a:lnTo>
                <a:lnTo>
                  <a:pt x="2802" y="1126"/>
                </a:lnTo>
                <a:lnTo>
                  <a:pt x="2808" y="1126"/>
                </a:lnTo>
                <a:lnTo>
                  <a:pt x="2816" y="1126"/>
                </a:lnTo>
                <a:lnTo>
                  <a:pt x="2828" y="1144"/>
                </a:lnTo>
                <a:lnTo>
                  <a:pt x="2834" y="1162"/>
                </a:lnTo>
                <a:lnTo>
                  <a:pt x="2840" y="1176"/>
                </a:lnTo>
                <a:lnTo>
                  <a:pt x="2846" y="1194"/>
                </a:lnTo>
                <a:lnTo>
                  <a:pt x="2846" y="1200"/>
                </a:lnTo>
                <a:lnTo>
                  <a:pt x="2846" y="1206"/>
                </a:lnTo>
                <a:lnTo>
                  <a:pt x="2852" y="1212"/>
                </a:lnTo>
                <a:lnTo>
                  <a:pt x="2858" y="1218"/>
                </a:lnTo>
                <a:lnTo>
                  <a:pt x="2858" y="1224"/>
                </a:lnTo>
                <a:lnTo>
                  <a:pt x="2858" y="1232"/>
                </a:lnTo>
                <a:lnTo>
                  <a:pt x="2870" y="1244"/>
                </a:lnTo>
                <a:lnTo>
                  <a:pt x="2878" y="1262"/>
                </a:lnTo>
                <a:lnTo>
                  <a:pt x="2884" y="1268"/>
                </a:lnTo>
                <a:lnTo>
                  <a:pt x="2884" y="1274"/>
                </a:lnTo>
                <a:lnTo>
                  <a:pt x="2884" y="1280"/>
                </a:lnTo>
                <a:lnTo>
                  <a:pt x="2884" y="1286"/>
                </a:lnTo>
                <a:lnTo>
                  <a:pt x="2864" y="1286"/>
                </a:lnTo>
                <a:lnTo>
                  <a:pt x="2858" y="1280"/>
                </a:lnTo>
                <a:lnTo>
                  <a:pt x="2858" y="1274"/>
                </a:lnTo>
                <a:lnTo>
                  <a:pt x="2852" y="1274"/>
                </a:lnTo>
                <a:lnTo>
                  <a:pt x="2846" y="1262"/>
                </a:lnTo>
                <a:lnTo>
                  <a:pt x="2846" y="1256"/>
                </a:lnTo>
                <a:lnTo>
                  <a:pt x="2840" y="1244"/>
                </a:lnTo>
                <a:lnTo>
                  <a:pt x="2834" y="1232"/>
                </a:lnTo>
                <a:lnTo>
                  <a:pt x="2828" y="1224"/>
                </a:lnTo>
                <a:lnTo>
                  <a:pt x="2828" y="1212"/>
                </a:lnTo>
                <a:lnTo>
                  <a:pt x="2822" y="1206"/>
                </a:lnTo>
                <a:lnTo>
                  <a:pt x="2816" y="1194"/>
                </a:lnTo>
                <a:lnTo>
                  <a:pt x="2802" y="1188"/>
                </a:lnTo>
                <a:lnTo>
                  <a:pt x="2802" y="1176"/>
                </a:lnTo>
                <a:lnTo>
                  <a:pt x="2796" y="1170"/>
                </a:lnTo>
                <a:lnTo>
                  <a:pt x="2796" y="1156"/>
                </a:lnTo>
                <a:lnTo>
                  <a:pt x="2796" y="1150"/>
                </a:lnTo>
                <a:lnTo>
                  <a:pt x="2790" y="1150"/>
                </a:lnTo>
                <a:lnTo>
                  <a:pt x="2784" y="1138"/>
                </a:lnTo>
                <a:lnTo>
                  <a:pt x="2784" y="1132"/>
                </a:lnTo>
                <a:lnTo>
                  <a:pt x="2784" y="1126"/>
                </a:lnTo>
                <a:lnTo>
                  <a:pt x="2790" y="1126"/>
                </a:lnTo>
                <a:lnTo>
                  <a:pt x="2796" y="1126"/>
                </a:lnTo>
                <a:lnTo>
                  <a:pt x="2790" y="1114"/>
                </a:lnTo>
                <a:close/>
                <a:moveTo>
                  <a:pt x="2852" y="1374"/>
                </a:moveTo>
                <a:lnTo>
                  <a:pt x="2852" y="1380"/>
                </a:lnTo>
                <a:lnTo>
                  <a:pt x="2852" y="1386"/>
                </a:lnTo>
                <a:lnTo>
                  <a:pt x="2852" y="1392"/>
                </a:lnTo>
                <a:lnTo>
                  <a:pt x="2846" y="1398"/>
                </a:lnTo>
                <a:lnTo>
                  <a:pt x="2840" y="1398"/>
                </a:lnTo>
                <a:lnTo>
                  <a:pt x="2834" y="1398"/>
                </a:lnTo>
                <a:lnTo>
                  <a:pt x="2828" y="1398"/>
                </a:lnTo>
                <a:lnTo>
                  <a:pt x="2822" y="1392"/>
                </a:lnTo>
                <a:lnTo>
                  <a:pt x="2816" y="1392"/>
                </a:lnTo>
                <a:lnTo>
                  <a:pt x="2808" y="1386"/>
                </a:lnTo>
                <a:lnTo>
                  <a:pt x="2802" y="1386"/>
                </a:lnTo>
                <a:lnTo>
                  <a:pt x="2808" y="1380"/>
                </a:lnTo>
                <a:lnTo>
                  <a:pt x="2816" y="1380"/>
                </a:lnTo>
                <a:lnTo>
                  <a:pt x="2822" y="1374"/>
                </a:lnTo>
                <a:lnTo>
                  <a:pt x="2828" y="1374"/>
                </a:lnTo>
                <a:lnTo>
                  <a:pt x="2840" y="1374"/>
                </a:lnTo>
                <a:lnTo>
                  <a:pt x="2846" y="1368"/>
                </a:lnTo>
                <a:lnTo>
                  <a:pt x="2852" y="1374"/>
                </a:lnTo>
                <a:close/>
                <a:moveTo>
                  <a:pt x="2890" y="1416"/>
                </a:moveTo>
                <a:lnTo>
                  <a:pt x="2896" y="1410"/>
                </a:lnTo>
                <a:lnTo>
                  <a:pt x="2902" y="1410"/>
                </a:lnTo>
                <a:lnTo>
                  <a:pt x="2902" y="1416"/>
                </a:lnTo>
                <a:lnTo>
                  <a:pt x="2908" y="1416"/>
                </a:lnTo>
                <a:lnTo>
                  <a:pt x="2908" y="1422"/>
                </a:lnTo>
                <a:lnTo>
                  <a:pt x="2902" y="1422"/>
                </a:lnTo>
                <a:lnTo>
                  <a:pt x="2896" y="1422"/>
                </a:lnTo>
                <a:lnTo>
                  <a:pt x="2896" y="1416"/>
                </a:lnTo>
                <a:lnTo>
                  <a:pt x="2890" y="1416"/>
                </a:lnTo>
                <a:close/>
                <a:moveTo>
                  <a:pt x="2902" y="952"/>
                </a:moveTo>
                <a:lnTo>
                  <a:pt x="2896" y="952"/>
                </a:lnTo>
                <a:lnTo>
                  <a:pt x="2890" y="952"/>
                </a:lnTo>
                <a:lnTo>
                  <a:pt x="2902" y="940"/>
                </a:lnTo>
                <a:lnTo>
                  <a:pt x="2908" y="934"/>
                </a:lnTo>
                <a:lnTo>
                  <a:pt x="2914" y="928"/>
                </a:lnTo>
                <a:lnTo>
                  <a:pt x="2920" y="928"/>
                </a:lnTo>
                <a:lnTo>
                  <a:pt x="2926" y="922"/>
                </a:lnTo>
                <a:lnTo>
                  <a:pt x="2932" y="916"/>
                </a:lnTo>
                <a:lnTo>
                  <a:pt x="2946" y="916"/>
                </a:lnTo>
                <a:lnTo>
                  <a:pt x="2940" y="928"/>
                </a:lnTo>
                <a:lnTo>
                  <a:pt x="2932" y="934"/>
                </a:lnTo>
                <a:lnTo>
                  <a:pt x="2926" y="934"/>
                </a:lnTo>
                <a:lnTo>
                  <a:pt x="2914" y="940"/>
                </a:lnTo>
                <a:lnTo>
                  <a:pt x="2908" y="946"/>
                </a:lnTo>
                <a:lnTo>
                  <a:pt x="2902" y="952"/>
                </a:lnTo>
                <a:close/>
                <a:moveTo>
                  <a:pt x="2896" y="1014"/>
                </a:moveTo>
                <a:lnTo>
                  <a:pt x="2890" y="1020"/>
                </a:lnTo>
                <a:lnTo>
                  <a:pt x="2890" y="1026"/>
                </a:lnTo>
                <a:lnTo>
                  <a:pt x="2896" y="1026"/>
                </a:lnTo>
                <a:lnTo>
                  <a:pt x="2896" y="1034"/>
                </a:lnTo>
                <a:lnTo>
                  <a:pt x="2890" y="1034"/>
                </a:lnTo>
                <a:lnTo>
                  <a:pt x="2890" y="1026"/>
                </a:lnTo>
                <a:lnTo>
                  <a:pt x="2884" y="1026"/>
                </a:lnTo>
                <a:lnTo>
                  <a:pt x="2884" y="1020"/>
                </a:lnTo>
                <a:lnTo>
                  <a:pt x="2884" y="1014"/>
                </a:lnTo>
                <a:lnTo>
                  <a:pt x="2890" y="1014"/>
                </a:lnTo>
                <a:lnTo>
                  <a:pt x="2896" y="1014"/>
                </a:lnTo>
                <a:close/>
                <a:moveTo>
                  <a:pt x="2994" y="1046"/>
                </a:moveTo>
                <a:lnTo>
                  <a:pt x="2994" y="1034"/>
                </a:lnTo>
                <a:lnTo>
                  <a:pt x="2994" y="1026"/>
                </a:lnTo>
                <a:lnTo>
                  <a:pt x="3002" y="1020"/>
                </a:lnTo>
                <a:lnTo>
                  <a:pt x="3002" y="1014"/>
                </a:lnTo>
                <a:lnTo>
                  <a:pt x="3008" y="1014"/>
                </a:lnTo>
                <a:lnTo>
                  <a:pt x="3014" y="1014"/>
                </a:lnTo>
                <a:lnTo>
                  <a:pt x="3014" y="1008"/>
                </a:lnTo>
                <a:lnTo>
                  <a:pt x="3020" y="1008"/>
                </a:lnTo>
                <a:lnTo>
                  <a:pt x="3020" y="1002"/>
                </a:lnTo>
                <a:lnTo>
                  <a:pt x="3026" y="1002"/>
                </a:lnTo>
                <a:lnTo>
                  <a:pt x="3026" y="996"/>
                </a:lnTo>
                <a:lnTo>
                  <a:pt x="3032" y="996"/>
                </a:lnTo>
                <a:lnTo>
                  <a:pt x="3032" y="1002"/>
                </a:lnTo>
                <a:lnTo>
                  <a:pt x="3032" y="1008"/>
                </a:lnTo>
                <a:lnTo>
                  <a:pt x="3032" y="1014"/>
                </a:lnTo>
                <a:lnTo>
                  <a:pt x="3032" y="1020"/>
                </a:lnTo>
                <a:lnTo>
                  <a:pt x="3038" y="1026"/>
                </a:lnTo>
                <a:lnTo>
                  <a:pt x="3044" y="1046"/>
                </a:lnTo>
                <a:lnTo>
                  <a:pt x="3044" y="1070"/>
                </a:lnTo>
                <a:lnTo>
                  <a:pt x="3050" y="1088"/>
                </a:lnTo>
                <a:lnTo>
                  <a:pt x="3050" y="1114"/>
                </a:lnTo>
                <a:lnTo>
                  <a:pt x="3056" y="1156"/>
                </a:lnTo>
                <a:lnTo>
                  <a:pt x="3056" y="1200"/>
                </a:lnTo>
                <a:lnTo>
                  <a:pt x="3050" y="1206"/>
                </a:lnTo>
                <a:lnTo>
                  <a:pt x="3044" y="1206"/>
                </a:lnTo>
                <a:lnTo>
                  <a:pt x="3038" y="1206"/>
                </a:lnTo>
                <a:lnTo>
                  <a:pt x="3032" y="1206"/>
                </a:lnTo>
                <a:lnTo>
                  <a:pt x="3026" y="1206"/>
                </a:lnTo>
                <a:lnTo>
                  <a:pt x="3026" y="1194"/>
                </a:lnTo>
                <a:lnTo>
                  <a:pt x="3032" y="1188"/>
                </a:lnTo>
                <a:lnTo>
                  <a:pt x="3026" y="1176"/>
                </a:lnTo>
                <a:lnTo>
                  <a:pt x="3020" y="1156"/>
                </a:lnTo>
                <a:lnTo>
                  <a:pt x="3020" y="1138"/>
                </a:lnTo>
                <a:lnTo>
                  <a:pt x="3014" y="1126"/>
                </a:lnTo>
                <a:lnTo>
                  <a:pt x="3014" y="1108"/>
                </a:lnTo>
                <a:lnTo>
                  <a:pt x="3008" y="1088"/>
                </a:lnTo>
                <a:lnTo>
                  <a:pt x="3002" y="1070"/>
                </a:lnTo>
                <a:lnTo>
                  <a:pt x="3002" y="1058"/>
                </a:lnTo>
                <a:lnTo>
                  <a:pt x="3002" y="1052"/>
                </a:lnTo>
                <a:lnTo>
                  <a:pt x="2994" y="1046"/>
                </a:lnTo>
                <a:close/>
                <a:moveTo>
                  <a:pt x="3008" y="990"/>
                </a:moveTo>
                <a:lnTo>
                  <a:pt x="3008" y="984"/>
                </a:lnTo>
                <a:lnTo>
                  <a:pt x="3014" y="984"/>
                </a:lnTo>
                <a:lnTo>
                  <a:pt x="3014" y="990"/>
                </a:lnTo>
                <a:lnTo>
                  <a:pt x="3008" y="990"/>
                </a:lnTo>
                <a:close/>
                <a:moveTo>
                  <a:pt x="3106" y="1232"/>
                </a:moveTo>
                <a:lnTo>
                  <a:pt x="3126" y="1224"/>
                </a:lnTo>
                <a:lnTo>
                  <a:pt x="3132" y="1218"/>
                </a:lnTo>
                <a:lnTo>
                  <a:pt x="3144" y="1212"/>
                </a:lnTo>
                <a:lnTo>
                  <a:pt x="3150" y="1206"/>
                </a:lnTo>
                <a:lnTo>
                  <a:pt x="3162" y="1206"/>
                </a:lnTo>
                <a:lnTo>
                  <a:pt x="3150" y="1224"/>
                </a:lnTo>
                <a:lnTo>
                  <a:pt x="3144" y="1250"/>
                </a:lnTo>
                <a:lnTo>
                  <a:pt x="3132" y="1268"/>
                </a:lnTo>
                <a:lnTo>
                  <a:pt x="3118" y="1286"/>
                </a:lnTo>
                <a:lnTo>
                  <a:pt x="3118" y="1280"/>
                </a:lnTo>
                <a:lnTo>
                  <a:pt x="3118" y="1274"/>
                </a:lnTo>
                <a:lnTo>
                  <a:pt x="3112" y="1268"/>
                </a:lnTo>
                <a:lnTo>
                  <a:pt x="3106" y="1262"/>
                </a:lnTo>
                <a:lnTo>
                  <a:pt x="3100" y="1256"/>
                </a:lnTo>
                <a:lnTo>
                  <a:pt x="3094" y="1250"/>
                </a:lnTo>
                <a:lnTo>
                  <a:pt x="3088" y="1244"/>
                </a:lnTo>
                <a:lnTo>
                  <a:pt x="3106" y="1232"/>
                </a:lnTo>
                <a:close/>
                <a:moveTo>
                  <a:pt x="3088" y="884"/>
                </a:moveTo>
                <a:lnTo>
                  <a:pt x="3088" y="878"/>
                </a:lnTo>
                <a:lnTo>
                  <a:pt x="3100" y="878"/>
                </a:lnTo>
                <a:lnTo>
                  <a:pt x="3100" y="884"/>
                </a:lnTo>
                <a:lnTo>
                  <a:pt x="3094" y="884"/>
                </a:lnTo>
                <a:lnTo>
                  <a:pt x="3088" y="884"/>
                </a:lnTo>
                <a:close/>
                <a:moveTo>
                  <a:pt x="3118" y="878"/>
                </a:moveTo>
                <a:lnTo>
                  <a:pt x="3112" y="878"/>
                </a:lnTo>
                <a:lnTo>
                  <a:pt x="3112" y="866"/>
                </a:lnTo>
                <a:lnTo>
                  <a:pt x="3126" y="860"/>
                </a:lnTo>
                <a:lnTo>
                  <a:pt x="3126" y="854"/>
                </a:lnTo>
                <a:lnTo>
                  <a:pt x="3132" y="854"/>
                </a:lnTo>
                <a:lnTo>
                  <a:pt x="3138" y="854"/>
                </a:lnTo>
                <a:lnTo>
                  <a:pt x="3144" y="848"/>
                </a:lnTo>
                <a:lnTo>
                  <a:pt x="3144" y="854"/>
                </a:lnTo>
                <a:lnTo>
                  <a:pt x="3144" y="860"/>
                </a:lnTo>
                <a:lnTo>
                  <a:pt x="3144" y="866"/>
                </a:lnTo>
                <a:lnTo>
                  <a:pt x="3144" y="872"/>
                </a:lnTo>
                <a:lnTo>
                  <a:pt x="3144" y="878"/>
                </a:lnTo>
                <a:lnTo>
                  <a:pt x="3138" y="890"/>
                </a:lnTo>
                <a:lnTo>
                  <a:pt x="3132" y="890"/>
                </a:lnTo>
                <a:lnTo>
                  <a:pt x="3126" y="890"/>
                </a:lnTo>
                <a:lnTo>
                  <a:pt x="3126" y="878"/>
                </a:lnTo>
                <a:lnTo>
                  <a:pt x="3118" y="878"/>
                </a:lnTo>
                <a:close/>
                <a:moveTo>
                  <a:pt x="3150" y="842"/>
                </a:moveTo>
                <a:lnTo>
                  <a:pt x="3150" y="834"/>
                </a:lnTo>
                <a:lnTo>
                  <a:pt x="3156" y="834"/>
                </a:lnTo>
                <a:lnTo>
                  <a:pt x="3162" y="828"/>
                </a:lnTo>
                <a:lnTo>
                  <a:pt x="3162" y="842"/>
                </a:lnTo>
                <a:lnTo>
                  <a:pt x="3156" y="842"/>
                </a:lnTo>
                <a:lnTo>
                  <a:pt x="3150" y="842"/>
                </a:lnTo>
                <a:close/>
                <a:moveTo>
                  <a:pt x="3188" y="748"/>
                </a:moveTo>
                <a:lnTo>
                  <a:pt x="3180" y="748"/>
                </a:lnTo>
                <a:lnTo>
                  <a:pt x="3188" y="742"/>
                </a:lnTo>
                <a:lnTo>
                  <a:pt x="3194" y="742"/>
                </a:lnTo>
                <a:lnTo>
                  <a:pt x="3194" y="748"/>
                </a:lnTo>
                <a:lnTo>
                  <a:pt x="3194" y="754"/>
                </a:lnTo>
                <a:lnTo>
                  <a:pt x="3188" y="748"/>
                </a:lnTo>
                <a:close/>
                <a:moveTo>
                  <a:pt x="3194" y="1318"/>
                </a:moveTo>
                <a:lnTo>
                  <a:pt x="3200" y="1318"/>
                </a:lnTo>
                <a:lnTo>
                  <a:pt x="3206" y="1318"/>
                </a:lnTo>
                <a:lnTo>
                  <a:pt x="3206" y="1324"/>
                </a:lnTo>
                <a:lnTo>
                  <a:pt x="3194" y="1324"/>
                </a:lnTo>
                <a:lnTo>
                  <a:pt x="3194" y="1318"/>
                </a:lnTo>
                <a:close/>
                <a:moveTo>
                  <a:pt x="3200" y="1088"/>
                </a:moveTo>
                <a:lnTo>
                  <a:pt x="3200" y="1064"/>
                </a:lnTo>
                <a:lnTo>
                  <a:pt x="3200" y="1008"/>
                </a:lnTo>
                <a:lnTo>
                  <a:pt x="3200" y="1002"/>
                </a:lnTo>
                <a:lnTo>
                  <a:pt x="3200" y="996"/>
                </a:lnTo>
                <a:lnTo>
                  <a:pt x="3206" y="978"/>
                </a:lnTo>
                <a:lnTo>
                  <a:pt x="3206" y="972"/>
                </a:lnTo>
                <a:lnTo>
                  <a:pt x="3206" y="964"/>
                </a:lnTo>
                <a:lnTo>
                  <a:pt x="3206" y="958"/>
                </a:lnTo>
                <a:lnTo>
                  <a:pt x="3206" y="952"/>
                </a:lnTo>
                <a:lnTo>
                  <a:pt x="3206" y="946"/>
                </a:lnTo>
                <a:lnTo>
                  <a:pt x="3206" y="934"/>
                </a:lnTo>
                <a:lnTo>
                  <a:pt x="3206" y="922"/>
                </a:lnTo>
                <a:lnTo>
                  <a:pt x="3206" y="896"/>
                </a:lnTo>
                <a:lnTo>
                  <a:pt x="3212" y="872"/>
                </a:lnTo>
                <a:lnTo>
                  <a:pt x="3212" y="842"/>
                </a:lnTo>
                <a:lnTo>
                  <a:pt x="3218" y="848"/>
                </a:lnTo>
                <a:lnTo>
                  <a:pt x="3224" y="848"/>
                </a:lnTo>
                <a:lnTo>
                  <a:pt x="3230" y="842"/>
                </a:lnTo>
                <a:lnTo>
                  <a:pt x="3236" y="842"/>
                </a:lnTo>
                <a:lnTo>
                  <a:pt x="3242" y="842"/>
                </a:lnTo>
                <a:lnTo>
                  <a:pt x="3242" y="834"/>
                </a:lnTo>
                <a:lnTo>
                  <a:pt x="3250" y="834"/>
                </a:lnTo>
                <a:lnTo>
                  <a:pt x="3256" y="834"/>
                </a:lnTo>
                <a:lnTo>
                  <a:pt x="3256" y="842"/>
                </a:lnTo>
                <a:lnTo>
                  <a:pt x="3256" y="848"/>
                </a:lnTo>
                <a:lnTo>
                  <a:pt x="3250" y="854"/>
                </a:lnTo>
                <a:lnTo>
                  <a:pt x="3250" y="860"/>
                </a:lnTo>
                <a:lnTo>
                  <a:pt x="3250" y="890"/>
                </a:lnTo>
                <a:lnTo>
                  <a:pt x="3250" y="922"/>
                </a:lnTo>
                <a:lnTo>
                  <a:pt x="3250" y="952"/>
                </a:lnTo>
                <a:lnTo>
                  <a:pt x="3250" y="978"/>
                </a:lnTo>
                <a:lnTo>
                  <a:pt x="3242" y="1040"/>
                </a:lnTo>
                <a:lnTo>
                  <a:pt x="3236" y="1102"/>
                </a:lnTo>
                <a:lnTo>
                  <a:pt x="3230" y="1102"/>
                </a:lnTo>
                <a:lnTo>
                  <a:pt x="3230" y="1108"/>
                </a:lnTo>
                <a:lnTo>
                  <a:pt x="3218" y="1114"/>
                </a:lnTo>
                <a:lnTo>
                  <a:pt x="3212" y="1114"/>
                </a:lnTo>
                <a:lnTo>
                  <a:pt x="3206" y="1114"/>
                </a:lnTo>
                <a:lnTo>
                  <a:pt x="3200" y="1088"/>
                </a:lnTo>
                <a:close/>
                <a:moveTo>
                  <a:pt x="3236" y="804"/>
                </a:moveTo>
                <a:lnTo>
                  <a:pt x="3242" y="792"/>
                </a:lnTo>
                <a:lnTo>
                  <a:pt x="3242" y="786"/>
                </a:lnTo>
                <a:lnTo>
                  <a:pt x="3250" y="780"/>
                </a:lnTo>
                <a:lnTo>
                  <a:pt x="3242" y="774"/>
                </a:lnTo>
                <a:lnTo>
                  <a:pt x="3242" y="766"/>
                </a:lnTo>
                <a:lnTo>
                  <a:pt x="3236" y="766"/>
                </a:lnTo>
                <a:lnTo>
                  <a:pt x="3230" y="774"/>
                </a:lnTo>
                <a:lnTo>
                  <a:pt x="3224" y="780"/>
                </a:lnTo>
                <a:lnTo>
                  <a:pt x="3218" y="786"/>
                </a:lnTo>
                <a:lnTo>
                  <a:pt x="3212" y="792"/>
                </a:lnTo>
                <a:lnTo>
                  <a:pt x="3206" y="792"/>
                </a:lnTo>
                <a:lnTo>
                  <a:pt x="3212" y="786"/>
                </a:lnTo>
                <a:lnTo>
                  <a:pt x="3218" y="774"/>
                </a:lnTo>
                <a:lnTo>
                  <a:pt x="3218" y="766"/>
                </a:lnTo>
                <a:lnTo>
                  <a:pt x="3218" y="754"/>
                </a:lnTo>
                <a:lnTo>
                  <a:pt x="3250" y="748"/>
                </a:lnTo>
                <a:lnTo>
                  <a:pt x="3256" y="754"/>
                </a:lnTo>
                <a:lnTo>
                  <a:pt x="3256" y="760"/>
                </a:lnTo>
                <a:lnTo>
                  <a:pt x="3256" y="774"/>
                </a:lnTo>
                <a:lnTo>
                  <a:pt x="3250" y="780"/>
                </a:lnTo>
                <a:lnTo>
                  <a:pt x="3250" y="786"/>
                </a:lnTo>
                <a:lnTo>
                  <a:pt x="3250" y="798"/>
                </a:lnTo>
                <a:lnTo>
                  <a:pt x="3250" y="804"/>
                </a:lnTo>
                <a:lnTo>
                  <a:pt x="3250" y="810"/>
                </a:lnTo>
                <a:lnTo>
                  <a:pt x="3236" y="804"/>
                </a:lnTo>
                <a:close/>
                <a:moveTo>
                  <a:pt x="3250" y="816"/>
                </a:moveTo>
                <a:lnTo>
                  <a:pt x="3250" y="822"/>
                </a:lnTo>
                <a:lnTo>
                  <a:pt x="3236" y="822"/>
                </a:lnTo>
                <a:lnTo>
                  <a:pt x="3242" y="816"/>
                </a:lnTo>
                <a:lnTo>
                  <a:pt x="3250" y="816"/>
                </a:lnTo>
                <a:close/>
                <a:moveTo>
                  <a:pt x="3224" y="1268"/>
                </a:moveTo>
                <a:lnTo>
                  <a:pt x="3224" y="1274"/>
                </a:lnTo>
                <a:lnTo>
                  <a:pt x="3218" y="1274"/>
                </a:lnTo>
                <a:lnTo>
                  <a:pt x="3224" y="1268"/>
                </a:lnTo>
                <a:close/>
                <a:moveTo>
                  <a:pt x="3242" y="1614"/>
                </a:moveTo>
                <a:lnTo>
                  <a:pt x="3242" y="1608"/>
                </a:lnTo>
                <a:lnTo>
                  <a:pt x="3250" y="1608"/>
                </a:lnTo>
                <a:lnTo>
                  <a:pt x="3256" y="1608"/>
                </a:lnTo>
                <a:lnTo>
                  <a:pt x="3262" y="1608"/>
                </a:lnTo>
                <a:lnTo>
                  <a:pt x="3262" y="1614"/>
                </a:lnTo>
                <a:lnTo>
                  <a:pt x="3262" y="1622"/>
                </a:lnTo>
                <a:lnTo>
                  <a:pt x="3256" y="1622"/>
                </a:lnTo>
                <a:lnTo>
                  <a:pt x="3250" y="1622"/>
                </a:lnTo>
                <a:lnTo>
                  <a:pt x="3242" y="1622"/>
                </a:lnTo>
                <a:lnTo>
                  <a:pt x="3242" y="1614"/>
                </a:lnTo>
                <a:close/>
                <a:moveTo>
                  <a:pt x="3280" y="1082"/>
                </a:moveTo>
                <a:lnTo>
                  <a:pt x="3280" y="1076"/>
                </a:lnTo>
                <a:lnTo>
                  <a:pt x="3286" y="1076"/>
                </a:lnTo>
                <a:lnTo>
                  <a:pt x="3286" y="1082"/>
                </a:lnTo>
                <a:lnTo>
                  <a:pt x="3280" y="1082"/>
                </a:lnTo>
                <a:close/>
                <a:moveTo>
                  <a:pt x="3354" y="674"/>
                </a:moveTo>
                <a:lnTo>
                  <a:pt x="3348" y="674"/>
                </a:lnTo>
                <a:lnTo>
                  <a:pt x="3342" y="674"/>
                </a:lnTo>
                <a:lnTo>
                  <a:pt x="3342" y="668"/>
                </a:lnTo>
                <a:lnTo>
                  <a:pt x="3348" y="662"/>
                </a:lnTo>
                <a:lnTo>
                  <a:pt x="3354" y="662"/>
                </a:lnTo>
                <a:lnTo>
                  <a:pt x="3360" y="668"/>
                </a:lnTo>
                <a:lnTo>
                  <a:pt x="3354" y="674"/>
                </a:lnTo>
                <a:close/>
                <a:moveTo>
                  <a:pt x="3360" y="736"/>
                </a:moveTo>
                <a:lnTo>
                  <a:pt x="3354" y="742"/>
                </a:lnTo>
                <a:lnTo>
                  <a:pt x="3348" y="742"/>
                </a:lnTo>
                <a:lnTo>
                  <a:pt x="3348" y="736"/>
                </a:lnTo>
                <a:lnTo>
                  <a:pt x="3354" y="736"/>
                </a:lnTo>
                <a:lnTo>
                  <a:pt x="3360" y="736"/>
                </a:lnTo>
                <a:close/>
                <a:moveTo>
                  <a:pt x="3348" y="704"/>
                </a:moveTo>
                <a:lnTo>
                  <a:pt x="3348" y="712"/>
                </a:lnTo>
                <a:lnTo>
                  <a:pt x="3342" y="718"/>
                </a:lnTo>
                <a:lnTo>
                  <a:pt x="3336" y="718"/>
                </a:lnTo>
                <a:lnTo>
                  <a:pt x="3336" y="724"/>
                </a:lnTo>
                <a:lnTo>
                  <a:pt x="3336" y="730"/>
                </a:lnTo>
                <a:lnTo>
                  <a:pt x="3330" y="730"/>
                </a:lnTo>
                <a:lnTo>
                  <a:pt x="3324" y="736"/>
                </a:lnTo>
                <a:lnTo>
                  <a:pt x="3318" y="736"/>
                </a:lnTo>
                <a:lnTo>
                  <a:pt x="3312" y="736"/>
                </a:lnTo>
                <a:lnTo>
                  <a:pt x="3312" y="730"/>
                </a:lnTo>
                <a:lnTo>
                  <a:pt x="3324" y="718"/>
                </a:lnTo>
                <a:lnTo>
                  <a:pt x="3336" y="712"/>
                </a:lnTo>
                <a:lnTo>
                  <a:pt x="3342" y="704"/>
                </a:lnTo>
                <a:lnTo>
                  <a:pt x="3348" y="704"/>
                </a:lnTo>
                <a:close/>
                <a:moveTo>
                  <a:pt x="3360" y="712"/>
                </a:moveTo>
                <a:lnTo>
                  <a:pt x="3360" y="704"/>
                </a:lnTo>
                <a:lnTo>
                  <a:pt x="3360" y="698"/>
                </a:lnTo>
                <a:lnTo>
                  <a:pt x="3360" y="692"/>
                </a:lnTo>
                <a:lnTo>
                  <a:pt x="3366" y="686"/>
                </a:lnTo>
                <a:lnTo>
                  <a:pt x="3374" y="686"/>
                </a:lnTo>
                <a:lnTo>
                  <a:pt x="3380" y="680"/>
                </a:lnTo>
                <a:lnTo>
                  <a:pt x="3386" y="680"/>
                </a:lnTo>
                <a:lnTo>
                  <a:pt x="3386" y="674"/>
                </a:lnTo>
                <a:lnTo>
                  <a:pt x="3392" y="668"/>
                </a:lnTo>
                <a:lnTo>
                  <a:pt x="3398" y="662"/>
                </a:lnTo>
                <a:lnTo>
                  <a:pt x="3404" y="662"/>
                </a:lnTo>
                <a:lnTo>
                  <a:pt x="3410" y="662"/>
                </a:lnTo>
                <a:lnTo>
                  <a:pt x="3404" y="668"/>
                </a:lnTo>
                <a:lnTo>
                  <a:pt x="3398" y="674"/>
                </a:lnTo>
                <a:lnTo>
                  <a:pt x="3392" y="686"/>
                </a:lnTo>
                <a:lnTo>
                  <a:pt x="3392" y="692"/>
                </a:lnTo>
                <a:lnTo>
                  <a:pt x="3374" y="692"/>
                </a:lnTo>
                <a:lnTo>
                  <a:pt x="3366" y="692"/>
                </a:lnTo>
                <a:lnTo>
                  <a:pt x="3366" y="698"/>
                </a:lnTo>
                <a:lnTo>
                  <a:pt x="3366" y="704"/>
                </a:lnTo>
                <a:lnTo>
                  <a:pt x="3366" y="712"/>
                </a:lnTo>
                <a:lnTo>
                  <a:pt x="3366" y="718"/>
                </a:lnTo>
                <a:lnTo>
                  <a:pt x="3360" y="712"/>
                </a:lnTo>
                <a:close/>
                <a:moveTo>
                  <a:pt x="3490" y="990"/>
                </a:moveTo>
                <a:lnTo>
                  <a:pt x="3484" y="996"/>
                </a:lnTo>
                <a:lnTo>
                  <a:pt x="3478" y="996"/>
                </a:lnTo>
                <a:lnTo>
                  <a:pt x="3478" y="990"/>
                </a:lnTo>
                <a:lnTo>
                  <a:pt x="3484" y="990"/>
                </a:lnTo>
                <a:lnTo>
                  <a:pt x="3490" y="990"/>
                </a:lnTo>
                <a:close/>
                <a:moveTo>
                  <a:pt x="3504" y="600"/>
                </a:moveTo>
                <a:lnTo>
                  <a:pt x="3504" y="594"/>
                </a:lnTo>
                <a:lnTo>
                  <a:pt x="3510" y="594"/>
                </a:lnTo>
                <a:lnTo>
                  <a:pt x="3510" y="606"/>
                </a:lnTo>
                <a:lnTo>
                  <a:pt x="3504" y="606"/>
                </a:lnTo>
                <a:lnTo>
                  <a:pt x="3498" y="606"/>
                </a:lnTo>
                <a:lnTo>
                  <a:pt x="3498" y="612"/>
                </a:lnTo>
                <a:lnTo>
                  <a:pt x="3490" y="612"/>
                </a:lnTo>
                <a:lnTo>
                  <a:pt x="3484" y="618"/>
                </a:lnTo>
                <a:lnTo>
                  <a:pt x="3478" y="618"/>
                </a:lnTo>
                <a:lnTo>
                  <a:pt x="3472" y="612"/>
                </a:lnTo>
                <a:lnTo>
                  <a:pt x="3466" y="612"/>
                </a:lnTo>
                <a:lnTo>
                  <a:pt x="3460" y="612"/>
                </a:lnTo>
                <a:lnTo>
                  <a:pt x="3454" y="612"/>
                </a:lnTo>
                <a:lnTo>
                  <a:pt x="3448" y="606"/>
                </a:lnTo>
                <a:lnTo>
                  <a:pt x="3448" y="600"/>
                </a:lnTo>
                <a:lnTo>
                  <a:pt x="3448" y="594"/>
                </a:lnTo>
                <a:lnTo>
                  <a:pt x="3466" y="606"/>
                </a:lnTo>
                <a:lnTo>
                  <a:pt x="3472" y="606"/>
                </a:lnTo>
                <a:lnTo>
                  <a:pt x="3472" y="600"/>
                </a:lnTo>
                <a:lnTo>
                  <a:pt x="3472" y="594"/>
                </a:lnTo>
                <a:lnTo>
                  <a:pt x="3472" y="588"/>
                </a:lnTo>
                <a:lnTo>
                  <a:pt x="3478" y="588"/>
                </a:lnTo>
                <a:lnTo>
                  <a:pt x="3484" y="588"/>
                </a:lnTo>
                <a:lnTo>
                  <a:pt x="3484" y="594"/>
                </a:lnTo>
                <a:lnTo>
                  <a:pt x="3484" y="600"/>
                </a:lnTo>
                <a:lnTo>
                  <a:pt x="3490" y="600"/>
                </a:lnTo>
                <a:lnTo>
                  <a:pt x="3504" y="600"/>
                </a:lnTo>
                <a:close/>
                <a:moveTo>
                  <a:pt x="3318" y="624"/>
                </a:moveTo>
                <a:lnTo>
                  <a:pt x="3354" y="594"/>
                </a:lnTo>
                <a:lnTo>
                  <a:pt x="3380" y="574"/>
                </a:lnTo>
                <a:lnTo>
                  <a:pt x="3398" y="562"/>
                </a:lnTo>
                <a:lnTo>
                  <a:pt x="3416" y="550"/>
                </a:lnTo>
                <a:lnTo>
                  <a:pt x="3442" y="538"/>
                </a:lnTo>
                <a:lnTo>
                  <a:pt x="3422" y="550"/>
                </a:lnTo>
                <a:lnTo>
                  <a:pt x="3410" y="568"/>
                </a:lnTo>
                <a:lnTo>
                  <a:pt x="3392" y="582"/>
                </a:lnTo>
                <a:lnTo>
                  <a:pt x="3374" y="594"/>
                </a:lnTo>
                <a:lnTo>
                  <a:pt x="3336" y="618"/>
                </a:lnTo>
                <a:lnTo>
                  <a:pt x="3298" y="650"/>
                </a:lnTo>
                <a:lnTo>
                  <a:pt x="3286" y="656"/>
                </a:lnTo>
                <a:lnTo>
                  <a:pt x="3318" y="624"/>
                </a:lnTo>
                <a:close/>
                <a:moveTo>
                  <a:pt x="3286" y="506"/>
                </a:moveTo>
                <a:lnTo>
                  <a:pt x="3286" y="514"/>
                </a:lnTo>
                <a:lnTo>
                  <a:pt x="3286" y="520"/>
                </a:lnTo>
                <a:lnTo>
                  <a:pt x="3280" y="514"/>
                </a:lnTo>
                <a:lnTo>
                  <a:pt x="3286" y="506"/>
                </a:lnTo>
                <a:close/>
                <a:moveTo>
                  <a:pt x="3298" y="668"/>
                </a:moveTo>
                <a:lnTo>
                  <a:pt x="3304" y="662"/>
                </a:lnTo>
                <a:lnTo>
                  <a:pt x="3318" y="656"/>
                </a:lnTo>
                <a:lnTo>
                  <a:pt x="3336" y="636"/>
                </a:lnTo>
                <a:lnTo>
                  <a:pt x="3342" y="630"/>
                </a:lnTo>
                <a:lnTo>
                  <a:pt x="3354" y="624"/>
                </a:lnTo>
                <a:lnTo>
                  <a:pt x="3360" y="618"/>
                </a:lnTo>
                <a:lnTo>
                  <a:pt x="3374" y="612"/>
                </a:lnTo>
                <a:lnTo>
                  <a:pt x="3380" y="606"/>
                </a:lnTo>
                <a:lnTo>
                  <a:pt x="3392" y="606"/>
                </a:lnTo>
                <a:lnTo>
                  <a:pt x="3398" y="600"/>
                </a:lnTo>
                <a:lnTo>
                  <a:pt x="3404" y="588"/>
                </a:lnTo>
                <a:lnTo>
                  <a:pt x="3416" y="574"/>
                </a:lnTo>
                <a:lnTo>
                  <a:pt x="3422" y="568"/>
                </a:lnTo>
                <a:lnTo>
                  <a:pt x="3428" y="562"/>
                </a:lnTo>
                <a:lnTo>
                  <a:pt x="3442" y="556"/>
                </a:lnTo>
                <a:lnTo>
                  <a:pt x="3448" y="556"/>
                </a:lnTo>
                <a:lnTo>
                  <a:pt x="3454" y="550"/>
                </a:lnTo>
                <a:lnTo>
                  <a:pt x="3454" y="544"/>
                </a:lnTo>
                <a:lnTo>
                  <a:pt x="3454" y="538"/>
                </a:lnTo>
                <a:lnTo>
                  <a:pt x="3454" y="532"/>
                </a:lnTo>
                <a:lnTo>
                  <a:pt x="3454" y="526"/>
                </a:lnTo>
                <a:lnTo>
                  <a:pt x="3460" y="520"/>
                </a:lnTo>
                <a:lnTo>
                  <a:pt x="3466" y="514"/>
                </a:lnTo>
                <a:lnTo>
                  <a:pt x="3472" y="514"/>
                </a:lnTo>
                <a:lnTo>
                  <a:pt x="3478" y="514"/>
                </a:lnTo>
                <a:lnTo>
                  <a:pt x="3490" y="520"/>
                </a:lnTo>
                <a:lnTo>
                  <a:pt x="3478" y="526"/>
                </a:lnTo>
                <a:lnTo>
                  <a:pt x="3472" y="532"/>
                </a:lnTo>
                <a:lnTo>
                  <a:pt x="3472" y="538"/>
                </a:lnTo>
                <a:lnTo>
                  <a:pt x="3472" y="544"/>
                </a:lnTo>
                <a:lnTo>
                  <a:pt x="3478" y="550"/>
                </a:lnTo>
                <a:lnTo>
                  <a:pt x="3478" y="556"/>
                </a:lnTo>
                <a:lnTo>
                  <a:pt x="3484" y="562"/>
                </a:lnTo>
                <a:lnTo>
                  <a:pt x="3484" y="568"/>
                </a:lnTo>
                <a:lnTo>
                  <a:pt x="3478" y="568"/>
                </a:lnTo>
                <a:lnTo>
                  <a:pt x="3478" y="562"/>
                </a:lnTo>
                <a:lnTo>
                  <a:pt x="3472" y="562"/>
                </a:lnTo>
                <a:lnTo>
                  <a:pt x="3472" y="556"/>
                </a:lnTo>
                <a:lnTo>
                  <a:pt x="3466" y="556"/>
                </a:lnTo>
                <a:lnTo>
                  <a:pt x="3460" y="562"/>
                </a:lnTo>
                <a:lnTo>
                  <a:pt x="3460" y="568"/>
                </a:lnTo>
                <a:lnTo>
                  <a:pt x="3460" y="574"/>
                </a:lnTo>
                <a:lnTo>
                  <a:pt x="3460" y="582"/>
                </a:lnTo>
                <a:lnTo>
                  <a:pt x="3454" y="588"/>
                </a:lnTo>
                <a:lnTo>
                  <a:pt x="3442" y="574"/>
                </a:lnTo>
                <a:lnTo>
                  <a:pt x="3436" y="574"/>
                </a:lnTo>
                <a:lnTo>
                  <a:pt x="3428" y="574"/>
                </a:lnTo>
                <a:lnTo>
                  <a:pt x="3428" y="582"/>
                </a:lnTo>
                <a:lnTo>
                  <a:pt x="3422" y="588"/>
                </a:lnTo>
                <a:lnTo>
                  <a:pt x="3416" y="594"/>
                </a:lnTo>
                <a:lnTo>
                  <a:pt x="3410" y="594"/>
                </a:lnTo>
                <a:lnTo>
                  <a:pt x="3404" y="600"/>
                </a:lnTo>
                <a:lnTo>
                  <a:pt x="3398" y="600"/>
                </a:lnTo>
                <a:lnTo>
                  <a:pt x="3392" y="606"/>
                </a:lnTo>
                <a:lnTo>
                  <a:pt x="3392" y="606"/>
                </a:lnTo>
                <a:lnTo>
                  <a:pt x="3386" y="612"/>
                </a:lnTo>
                <a:lnTo>
                  <a:pt x="3374" y="624"/>
                </a:lnTo>
                <a:lnTo>
                  <a:pt x="3360" y="636"/>
                </a:lnTo>
                <a:lnTo>
                  <a:pt x="3348" y="650"/>
                </a:lnTo>
                <a:lnTo>
                  <a:pt x="3336" y="662"/>
                </a:lnTo>
                <a:lnTo>
                  <a:pt x="3324" y="674"/>
                </a:lnTo>
                <a:lnTo>
                  <a:pt x="3312" y="674"/>
                </a:lnTo>
                <a:lnTo>
                  <a:pt x="3304" y="680"/>
                </a:lnTo>
                <a:lnTo>
                  <a:pt x="3298" y="680"/>
                </a:lnTo>
                <a:lnTo>
                  <a:pt x="3292" y="680"/>
                </a:lnTo>
                <a:lnTo>
                  <a:pt x="3286" y="686"/>
                </a:lnTo>
                <a:lnTo>
                  <a:pt x="3280" y="686"/>
                </a:lnTo>
                <a:lnTo>
                  <a:pt x="3274" y="692"/>
                </a:lnTo>
                <a:lnTo>
                  <a:pt x="3274" y="698"/>
                </a:lnTo>
                <a:lnTo>
                  <a:pt x="3268" y="698"/>
                </a:lnTo>
                <a:lnTo>
                  <a:pt x="3262" y="704"/>
                </a:lnTo>
                <a:lnTo>
                  <a:pt x="3256" y="704"/>
                </a:lnTo>
                <a:lnTo>
                  <a:pt x="3250" y="704"/>
                </a:lnTo>
                <a:lnTo>
                  <a:pt x="3256" y="698"/>
                </a:lnTo>
                <a:lnTo>
                  <a:pt x="3262" y="692"/>
                </a:lnTo>
                <a:lnTo>
                  <a:pt x="3274" y="686"/>
                </a:lnTo>
                <a:lnTo>
                  <a:pt x="3298" y="668"/>
                </a:lnTo>
                <a:close/>
                <a:moveTo>
                  <a:pt x="3218" y="612"/>
                </a:moveTo>
                <a:lnTo>
                  <a:pt x="3224" y="612"/>
                </a:lnTo>
                <a:lnTo>
                  <a:pt x="3224" y="618"/>
                </a:lnTo>
                <a:lnTo>
                  <a:pt x="3218" y="618"/>
                </a:lnTo>
                <a:lnTo>
                  <a:pt x="3218" y="612"/>
                </a:lnTo>
                <a:close/>
                <a:moveTo>
                  <a:pt x="3194" y="624"/>
                </a:moveTo>
                <a:lnTo>
                  <a:pt x="3200" y="624"/>
                </a:lnTo>
                <a:lnTo>
                  <a:pt x="3194" y="630"/>
                </a:lnTo>
                <a:lnTo>
                  <a:pt x="3194" y="624"/>
                </a:lnTo>
                <a:close/>
                <a:moveTo>
                  <a:pt x="3150" y="606"/>
                </a:moveTo>
                <a:lnTo>
                  <a:pt x="3156" y="606"/>
                </a:lnTo>
                <a:lnTo>
                  <a:pt x="3162" y="606"/>
                </a:lnTo>
                <a:lnTo>
                  <a:pt x="3168" y="606"/>
                </a:lnTo>
                <a:lnTo>
                  <a:pt x="3168" y="612"/>
                </a:lnTo>
                <a:lnTo>
                  <a:pt x="3162" y="612"/>
                </a:lnTo>
                <a:lnTo>
                  <a:pt x="3156" y="612"/>
                </a:lnTo>
                <a:lnTo>
                  <a:pt x="3150" y="612"/>
                </a:lnTo>
                <a:lnTo>
                  <a:pt x="3150" y="606"/>
                </a:lnTo>
                <a:close/>
                <a:moveTo>
                  <a:pt x="3126" y="594"/>
                </a:moveTo>
                <a:lnTo>
                  <a:pt x="3132" y="594"/>
                </a:lnTo>
                <a:lnTo>
                  <a:pt x="3132" y="588"/>
                </a:lnTo>
                <a:lnTo>
                  <a:pt x="3138" y="588"/>
                </a:lnTo>
                <a:lnTo>
                  <a:pt x="3138" y="588"/>
                </a:lnTo>
                <a:lnTo>
                  <a:pt x="3138" y="582"/>
                </a:lnTo>
                <a:lnTo>
                  <a:pt x="3144" y="582"/>
                </a:lnTo>
                <a:lnTo>
                  <a:pt x="3138" y="588"/>
                </a:lnTo>
                <a:lnTo>
                  <a:pt x="3138" y="588"/>
                </a:lnTo>
                <a:lnTo>
                  <a:pt x="3126" y="600"/>
                </a:lnTo>
                <a:lnTo>
                  <a:pt x="3126" y="594"/>
                </a:lnTo>
                <a:close/>
                <a:moveTo>
                  <a:pt x="3070" y="736"/>
                </a:moveTo>
                <a:lnTo>
                  <a:pt x="3076" y="730"/>
                </a:lnTo>
                <a:lnTo>
                  <a:pt x="3082" y="730"/>
                </a:lnTo>
                <a:lnTo>
                  <a:pt x="3076" y="736"/>
                </a:lnTo>
                <a:lnTo>
                  <a:pt x="3070" y="742"/>
                </a:lnTo>
                <a:lnTo>
                  <a:pt x="3070" y="736"/>
                </a:lnTo>
                <a:close/>
                <a:moveTo>
                  <a:pt x="2988" y="730"/>
                </a:moveTo>
                <a:lnTo>
                  <a:pt x="2994" y="730"/>
                </a:lnTo>
                <a:lnTo>
                  <a:pt x="3002" y="724"/>
                </a:lnTo>
                <a:lnTo>
                  <a:pt x="3008" y="724"/>
                </a:lnTo>
                <a:lnTo>
                  <a:pt x="3014" y="724"/>
                </a:lnTo>
                <a:lnTo>
                  <a:pt x="3014" y="718"/>
                </a:lnTo>
                <a:lnTo>
                  <a:pt x="3020" y="724"/>
                </a:lnTo>
                <a:lnTo>
                  <a:pt x="3026" y="724"/>
                </a:lnTo>
                <a:lnTo>
                  <a:pt x="3026" y="718"/>
                </a:lnTo>
                <a:lnTo>
                  <a:pt x="3032" y="718"/>
                </a:lnTo>
                <a:lnTo>
                  <a:pt x="3038" y="712"/>
                </a:lnTo>
                <a:lnTo>
                  <a:pt x="3044" y="712"/>
                </a:lnTo>
                <a:lnTo>
                  <a:pt x="3038" y="718"/>
                </a:lnTo>
                <a:lnTo>
                  <a:pt x="3038" y="724"/>
                </a:lnTo>
                <a:lnTo>
                  <a:pt x="3032" y="724"/>
                </a:lnTo>
                <a:lnTo>
                  <a:pt x="3026" y="730"/>
                </a:lnTo>
                <a:lnTo>
                  <a:pt x="3014" y="736"/>
                </a:lnTo>
                <a:lnTo>
                  <a:pt x="3002" y="742"/>
                </a:lnTo>
                <a:lnTo>
                  <a:pt x="2994" y="742"/>
                </a:lnTo>
                <a:lnTo>
                  <a:pt x="2994" y="736"/>
                </a:lnTo>
                <a:lnTo>
                  <a:pt x="2988" y="736"/>
                </a:lnTo>
                <a:lnTo>
                  <a:pt x="2988" y="730"/>
                </a:lnTo>
                <a:close/>
                <a:moveTo>
                  <a:pt x="3002" y="848"/>
                </a:moveTo>
                <a:lnTo>
                  <a:pt x="3014" y="834"/>
                </a:lnTo>
                <a:lnTo>
                  <a:pt x="3032" y="822"/>
                </a:lnTo>
                <a:lnTo>
                  <a:pt x="3044" y="810"/>
                </a:lnTo>
                <a:lnTo>
                  <a:pt x="3050" y="810"/>
                </a:lnTo>
                <a:lnTo>
                  <a:pt x="3082" y="792"/>
                </a:lnTo>
                <a:lnTo>
                  <a:pt x="3106" y="774"/>
                </a:lnTo>
                <a:lnTo>
                  <a:pt x="3138" y="754"/>
                </a:lnTo>
                <a:lnTo>
                  <a:pt x="3150" y="742"/>
                </a:lnTo>
                <a:lnTo>
                  <a:pt x="3162" y="736"/>
                </a:lnTo>
                <a:lnTo>
                  <a:pt x="3218" y="692"/>
                </a:lnTo>
                <a:lnTo>
                  <a:pt x="3242" y="674"/>
                </a:lnTo>
                <a:lnTo>
                  <a:pt x="3262" y="668"/>
                </a:lnTo>
                <a:lnTo>
                  <a:pt x="3274" y="662"/>
                </a:lnTo>
                <a:lnTo>
                  <a:pt x="3218" y="704"/>
                </a:lnTo>
                <a:lnTo>
                  <a:pt x="3218" y="712"/>
                </a:lnTo>
                <a:lnTo>
                  <a:pt x="3212" y="704"/>
                </a:lnTo>
                <a:lnTo>
                  <a:pt x="3206" y="712"/>
                </a:lnTo>
                <a:lnTo>
                  <a:pt x="3200" y="712"/>
                </a:lnTo>
                <a:lnTo>
                  <a:pt x="3194" y="718"/>
                </a:lnTo>
                <a:lnTo>
                  <a:pt x="3188" y="730"/>
                </a:lnTo>
                <a:lnTo>
                  <a:pt x="3180" y="730"/>
                </a:lnTo>
                <a:lnTo>
                  <a:pt x="3174" y="736"/>
                </a:lnTo>
                <a:lnTo>
                  <a:pt x="3174" y="742"/>
                </a:lnTo>
                <a:lnTo>
                  <a:pt x="3168" y="742"/>
                </a:lnTo>
                <a:lnTo>
                  <a:pt x="3156" y="748"/>
                </a:lnTo>
                <a:lnTo>
                  <a:pt x="3150" y="748"/>
                </a:lnTo>
                <a:lnTo>
                  <a:pt x="3138" y="760"/>
                </a:lnTo>
                <a:lnTo>
                  <a:pt x="3132" y="766"/>
                </a:lnTo>
                <a:lnTo>
                  <a:pt x="3112" y="780"/>
                </a:lnTo>
                <a:lnTo>
                  <a:pt x="3100" y="786"/>
                </a:lnTo>
                <a:lnTo>
                  <a:pt x="3088" y="798"/>
                </a:lnTo>
                <a:lnTo>
                  <a:pt x="3082" y="804"/>
                </a:lnTo>
                <a:lnTo>
                  <a:pt x="3082" y="810"/>
                </a:lnTo>
                <a:lnTo>
                  <a:pt x="3100" y="798"/>
                </a:lnTo>
                <a:lnTo>
                  <a:pt x="3118" y="792"/>
                </a:lnTo>
                <a:lnTo>
                  <a:pt x="3138" y="780"/>
                </a:lnTo>
                <a:lnTo>
                  <a:pt x="3150" y="766"/>
                </a:lnTo>
                <a:lnTo>
                  <a:pt x="3156" y="774"/>
                </a:lnTo>
                <a:lnTo>
                  <a:pt x="3156" y="780"/>
                </a:lnTo>
                <a:lnTo>
                  <a:pt x="3112" y="816"/>
                </a:lnTo>
                <a:lnTo>
                  <a:pt x="3106" y="828"/>
                </a:lnTo>
                <a:lnTo>
                  <a:pt x="3100" y="842"/>
                </a:lnTo>
                <a:lnTo>
                  <a:pt x="3094" y="848"/>
                </a:lnTo>
                <a:lnTo>
                  <a:pt x="3094" y="854"/>
                </a:lnTo>
                <a:lnTo>
                  <a:pt x="3088" y="854"/>
                </a:lnTo>
                <a:lnTo>
                  <a:pt x="3082" y="860"/>
                </a:lnTo>
                <a:lnTo>
                  <a:pt x="3070" y="860"/>
                </a:lnTo>
                <a:lnTo>
                  <a:pt x="3064" y="854"/>
                </a:lnTo>
                <a:lnTo>
                  <a:pt x="3050" y="854"/>
                </a:lnTo>
                <a:lnTo>
                  <a:pt x="3050" y="848"/>
                </a:lnTo>
                <a:lnTo>
                  <a:pt x="3044" y="842"/>
                </a:lnTo>
                <a:lnTo>
                  <a:pt x="3038" y="848"/>
                </a:lnTo>
                <a:lnTo>
                  <a:pt x="3038" y="854"/>
                </a:lnTo>
                <a:lnTo>
                  <a:pt x="3032" y="860"/>
                </a:lnTo>
                <a:lnTo>
                  <a:pt x="3026" y="860"/>
                </a:lnTo>
                <a:lnTo>
                  <a:pt x="3020" y="860"/>
                </a:lnTo>
                <a:lnTo>
                  <a:pt x="3014" y="854"/>
                </a:lnTo>
                <a:lnTo>
                  <a:pt x="3008" y="860"/>
                </a:lnTo>
                <a:lnTo>
                  <a:pt x="3002" y="860"/>
                </a:lnTo>
                <a:lnTo>
                  <a:pt x="2988" y="860"/>
                </a:lnTo>
                <a:lnTo>
                  <a:pt x="2982" y="860"/>
                </a:lnTo>
                <a:lnTo>
                  <a:pt x="3002" y="848"/>
                </a:lnTo>
                <a:close/>
                <a:moveTo>
                  <a:pt x="2982" y="940"/>
                </a:moveTo>
                <a:lnTo>
                  <a:pt x="2994" y="946"/>
                </a:lnTo>
                <a:lnTo>
                  <a:pt x="3002" y="952"/>
                </a:lnTo>
                <a:lnTo>
                  <a:pt x="3008" y="958"/>
                </a:lnTo>
                <a:lnTo>
                  <a:pt x="3014" y="958"/>
                </a:lnTo>
                <a:lnTo>
                  <a:pt x="3014" y="964"/>
                </a:lnTo>
                <a:lnTo>
                  <a:pt x="3008" y="964"/>
                </a:lnTo>
                <a:lnTo>
                  <a:pt x="3002" y="972"/>
                </a:lnTo>
                <a:lnTo>
                  <a:pt x="2994" y="972"/>
                </a:lnTo>
                <a:lnTo>
                  <a:pt x="2988" y="978"/>
                </a:lnTo>
                <a:lnTo>
                  <a:pt x="2988" y="972"/>
                </a:lnTo>
                <a:lnTo>
                  <a:pt x="2994" y="964"/>
                </a:lnTo>
                <a:lnTo>
                  <a:pt x="3002" y="958"/>
                </a:lnTo>
                <a:lnTo>
                  <a:pt x="3002" y="952"/>
                </a:lnTo>
                <a:lnTo>
                  <a:pt x="2994" y="952"/>
                </a:lnTo>
                <a:lnTo>
                  <a:pt x="2988" y="946"/>
                </a:lnTo>
                <a:lnTo>
                  <a:pt x="2982" y="946"/>
                </a:lnTo>
                <a:lnTo>
                  <a:pt x="2982" y="940"/>
                </a:lnTo>
                <a:close/>
                <a:moveTo>
                  <a:pt x="2958" y="1312"/>
                </a:moveTo>
                <a:lnTo>
                  <a:pt x="2964" y="1306"/>
                </a:lnTo>
                <a:lnTo>
                  <a:pt x="2982" y="1300"/>
                </a:lnTo>
                <a:lnTo>
                  <a:pt x="2994" y="1292"/>
                </a:lnTo>
                <a:lnTo>
                  <a:pt x="3002" y="1286"/>
                </a:lnTo>
                <a:lnTo>
                  <a:pt x="3002" y="1292"/>
                </a:lnTo>
                <a:lnTo>
                  <a:pt x="3002" y="1300"/>
                </a:lnTo>
                <a:lnTo>
                  <a:pt x="3002" y="1318"/>
                </a:lnTo>
                <a:lnTo>
                  <a:pt x="2994" y="1330"/>
                </a:lnTo>
                <a:lnTo>
                  <a:pt x="2988" y="1342"/>
                </a:lnTo>
                <a:lnTo>
                  <a:pt x="2976" y="1342"/>
                </a:lnTo>
                <a:lnTo>
                  <a:pt x="2976" y="1336"/>
                </a:lnTo>
                <a:lnTo>
                  <a:pt x="2970" y="1336"/>
                </a:lnTo>
                <a:lnTo>
                  <a:pt x="2964" y="1336"/>
                </a:lnTo>
                <a:lnTo>
                  <a:pt x="2958" y="1336"/>
                </a:lnTo>
                <a:lnTo>
                  <a:pt x="2952" y="1336"/>
                </a:lnTo>
                <a:lnTo>
                  <a:pt x="2946" y="1336"/>
                </a:lnTo>
                <a:lnTo>
                  <a:pt x="2940" y="1336"/>
                </a:lnTo>
                <a:lnTo>
                  <a:pt x="2940" y="1330"/>
                </a:lnTo>
                <a:lnTo>
                  <a:pt x="2940" y="1324"/>
                </a:lnTo>
                <a:lnTo>
                  <a:pt x="2946" y="1318"/>
                </a:lnTo>
                <a:lnTo>
                  <a:pt x="2952" y="1312"/>
                </a:lnTo>
                <a:lnTo>
                  <a:pt x="2958" y="1312"/>
                </a:lnTo>
                <a:close/>
                <a:moveTo>
                  <a:pt x="2864" y="866"/>
                </a:moveTo>
                <a:lnTo>
                  <a:pt x="2878" y="866"/>
                </a:lnTo>
                <a:lnTo>
                  <a:pt x="2878" y="872"/>
                </a:lnTo>
                <a:lnTo>
                  <a:pt x="2864" y="872"/>
                </a:lnTo>
                <a:lnTo>
                  <a:pt x="2864" y="866"/>
                </a:lnTo>
                <a:close/>
                <a:moveTo>
                  <a:pt x="2846" y="928"/>
                </a:moveTo>
                <a:lnTo>
                  <a:pt x="2852" y="922"/>
                </a:lnTo>
                <a:lnTo>
                  <a:pt x="2852" y="916"/>
                </a:lnTo>
                <a:lnTo>
                  <a:pt x="2858" y="916"/>
                </a:lnTo>
                <a:lnTo>
                  <a:pt x="2846" y="934"/>
                </a:lnTo>
                <a:lnTo>
                  <a:pt x="2840" y="934"/>
                </a:lnTo>
                <a:lnTo>
                  <a:pt x="2846" y="928"/>
                </a:lnTo>
                <a:close/>
                <a:moveTo>
                  <a:pt x="2808" y="854"/>
                </a:moveTo>
                <a:lnTo>
                  <a:pt x="2816" y="854"/>
                </a:lnTo>
                <a:lnTo>
                  <a:pt x="2816" y="860"/>
                </a:lnTo>
                <a:lnTo>
                  <a:pt x="2808" y="860"/>
                </a:lnTo>
                <a:lnTo>
                  <a:pt x="2808" y="854"/>
                </a:lnTo>
                <a:close/>
                <a:moveTo>
                  <a:pt x="2722" y="1002"/>
                </a:moveTo>
                <a:lnTo>
                  <a:pt x="2728" y="1008"/>
                </a:lnTo>
                <a:lnTo>
                  <a:pt x="2722" y="1008"/>
                </a:lnTo>
                <a:lnTo>
                  <a:pt x="2716" y="1008"/>
                </a:lnTo>
                <a:lnTo>
                  <a:pt x="2722" y="1002"/>
                </a:lnTo>
                <a:close/>
                <a:moveTo>
                  <a:pt x="2648" y="958"/>
                </a:moveTo>
                <a:lnTo>
                  <a:pt x="2654" y="958"/>
                </a:lnTo>
                <a:lnTo>
                  <a:pt x="2666" y="952"/>
                </a:lnTo>
                <a:lnTo>
                  <a:pt x="2678" y="946"/>
                </a:lnTo>
                <a:lnTo>
                  <a:pt x="2684" y="946"/>
                </a:lnTo>
                <a:lnTo>
                  <a:pt x="2692" y="946"/>
                </a:lnTo>
                <a:lnTo>
                  <a:pt x="2684" y="958"/>
                </a:lnTo>
                <a:lnTo>
                  <a:pt x="2678" y="958"/>
                </a:lnTo>
                <a:lnTo>
                  <a:pt x="2666" y="958"/>
                </a:lnTo>
                <a:lnTo>
                  <a:pt x="2654" y="972"/>
                </a:lnTo>
                <a:lnTo>
                  <a:pt x="2648" y="964"/>
                </a:lnTo>
                <a:lnTo>
                  <a:pt x="2642" y="964"/>
                </a:lnTo>
                <a:lnTo>
                  <a:pt x="2648" y="958"/>
                </a:lnTo>
                <a:close/>
                <a:moveTo>
                  <a:pt x="2610" y="1088"/>
                </a:moveTo>
                <a:lnTo>
                  <a:pt x="2630" y="1076"/>
                </a:lnTo>
                <a:lnTo>
                  <a:pt x="2648" y="1070"/>
                </a:lnTo>
                <a:lnTo>
                  <a:pt x="2654" y="1064"/>
                </a:lnTo>
                <a:lnTo>
                  <a:pt x="2666" y="1064"/>
                </a:lnTo>
                <a:lnTo>
                  <a:pt x="2672" y="1058"/>
                </a:lnTo>
                <a:lnTo>
                  <a:pt x="2678" y="1046"/>
                </a:lnTo>
                <a:lnTo>
                  <a:pt x="2672" y="1046"/>
                </a:lnTo>
                <a:lnTo>
                  <a:pt x="2672" y="1040"/>
                </a:lnTo>
                <a:lnTo>
                  <a:pt x="2678" y="1034"/>
                </a:lnTo>
                <a:lnTo>
                  <a:pt x="2684" y="1026"/>
                </a:lnTo>
                <a:lnTo>
                  <a:pt x="2692" y="1026"/>
                </a:lnTo>
                <a:lnTo>
                  <a:pt x="2692" y="1034"/>
                </a:lnTo>
                <a:lnTo>
                  <a:pt x="2692" y="1040"/>
                </a:lnTo>
                <a:lnTo>
                  <a:pt x="2710" y="1034"/>
                </a:lnTo>
                <a:lnTo>
                  <a:pt x="2728" y="1020"/>
                </a:lnTo>
                <a:lnTo>
                  <a:pt x="2746" y="1008"/>
                </a:lnTo>
                <a:lnTo>
                  <a:pt x="2760" y="1002"/>
                </a:lnTo>
                <a:lnTo>
                  <a:pt x="2772" y="996"/>
                </a:lnTo>
                <a:lnTo>
                  <a:pt x="2784" y="990"/>
                </a:lnTo>
                <a:lnTo>
                  <a:pt x="2796" y="978"/>
                </a:lnTo>
                <a:lnTo>
                  <a:pt x="2802" y="972"/>
                </a:lnTo>
                <a:lnTo>
                  <a:pt x="2828" y="958"/>
                </a:lnTo>
                <a:lnTo>
                  <a:pt x="2840" y="952"/>
                </a:lnTo>
                <a:lnTo>
                  <a:pt x="2852" y="940"/>
                </a:lnTo>
                <a:lnTo>
                  <a:pt x="2878" y="928"/>
                </a:lnTo>
                <a:lnTo>
                  <a:pt x="2902" y="910"/>
                </a:lnTo>
                <a:lnTo>
                  <a:pt x="2926" y="896"/>
                </a:lnTo>
                <a:lnTo>
                  <a:pt x="2940" y="890"/>
                </a:lnTo>
                <a:lnTo>
                  <a:pt x="2952" y="884"/>
                </a:lnTo>
                <a:lnTo>
                  <a:pt x="2952" y="890"/>
                </a:lnTo>
                <a:lnTo>
                  <a:pt x="2946" y="896"/>
                </a:lnTo>
                <a:lnTo>
                  <a:pt x="2932" y="904"/>
                </a:lnTo>
                <a:lnTo>
                  <a:pt x="2914" y="916"/>
                </a:lnTo>
                <a:lnTo>
                  <a:pt x="2896" y="928"/>
                </a:lnTo>
                <a:lnTo>
                  <a:pt x="2878" y="946"/>
                </a:lnTo>
                <a:lnTo>
                  <a:pt x="2852" y="958"/>
                </a:lnTo>
                <a:lnTo>
                  <a:pt x="2834" y="972"/>
                </a:lnTo>
                <a:lnTo>
                  <a:pt x="2822" y="984"/>
                </a:lnTo>
                <a:lnTo>
                  <a:pt x="2816" y="990"/>
                </a:lnTo>
                <a:lnTo>
                  <a:pt x="2828" y="984"/>
                </a:lnTo>
                <a:lnTo>
                  <a:pt x="2834" y="984"/>
                </a:lnTo>
                <a:lnTo>
                  <a:pt x="2846" y="978"/>
                </a:lnTo>
                <a:lnTo>
                  <a:pt x="2852" y="972"/>
                </a:lnTo>
                <a:lnTo>
                  <a:pt x="2864" y="972"/>
                </a:lnTo>
                <a:lnTo>
                  <a:pt x="2846" y="984"/>
                </a:lnTo>
                <a:lnTo>
                  <a:pt x="2840" y="996"/>
                </a:lnTo>
                <a:lnTo>
                  <a:pt x="2828" y="1002"/>
                </a:lnTo>
                <a:lnTo>
                  <a:pt x="2822" y="1008"/>
                </a:lnTo>
                <a:lnTo>
                  <a:pt x="2808" y="1008"/>
                </a:lnTo>
                <a:lnTo>
                  <a:pt x="2802" y="1014"/>
                </a:lnTo>
                <a:lnTo>
                  <a:pt x="2796" y="1014"/>
                </a:lnTo>
                <a:lnTo>
                  <a:pt x="2790" y="1014"/>
                </a:lnTo>
                <a:lnTo>
                  <a:pt x="2784" y="1008"/>
                </a:lnTo>
                <a:lnTo>
                  <a:pt x="2778" y="1008"/>
                </a:lnTo>
                <a:lnTo>
                  <a:pt x="2772" y="1008"/>
                </a:lnTo>
                <a:lnTo>
                  <a:pt x="2766" y="1014"/>
                </a:lnTo>
                <a:lnTo>
                  <a:pt x="2754" y="1020"/>
                </a:lnTo>
                <a:lnTo>
                  <a:pt x="2746" y="1026"/>
                </a:lnTo>
                <a:lnTo>
                  <a:pt x="2740" y="1034"/>
                </a:lnTo>
                <a:lnTo>
                  <a:pt x="2734" y="1034"/>
                </a:lnTo>
                <a:lnTo>
                  <a:pt x="2734" y="1040"/>
                </a:lnTo>
                <a:lnTo>
                  <a:pt x="2728" y="1040"/>
                </a:lnTo>
                <a:lnTo>
                  <a:pt x="2722" y="1040"/>
                </a:lnTo>
                <a:lnTo>
                  <a:pt x="2722" y="1046"/>
                </a:lnTo>
                <a:lnTo>
                  <a:pt x="2728" y="1046"/>
                </a:lnTo>
                <a:lnTo>
                  <a:pt x="2734" y="1046"/>
                </a:lnTo>
                <a:lnTo>
                  <a:pt x="2728" y="1052"/>
                </a:lnTo>
                <a:lnTo>
                  <a:pt x="2722" y="1058"/>
                </a:lnTo>
                <a:lnTo>
                  <a:pt x="2722" y="1064"/>
                </a:lnTo>
                <a:lnTo>
                  <a:pt x="2716" y="1070"/>
                </a:lnTo>
                <a:lnTo>
                  <a:pt x="2704" y="1076"/>
                </a:lnTo>
                <a:lnTo>
                  <a:pt x="2692" y="1082"/>
                </a:lnTo>
                <a:lnTo>
                  <a:pt x="2692" y="1076"/>
                </a:lnTo>
                <a:lnTo>
                  <a:pt x="2692" y="1070"/>
                </a:lnTo>
                <a:lnTo>
                  <a:pt x="2698" y="1064"/>
                </a:lnTo>
                <a:lnTo>
                  <a:pt x="2704" y="1058"/>
                </a:lnTo>
                <a:lnTo>
                  <a:pt x="2698" y="1052"/>
                </a:lnTo>
                <a:lnTo>
                  <a:pt x="2692" y="1058"/>
                </a:lnTo>
                <a:lnTo>
                  <a:pt x="2678" y="1064"/>
                </a:lnTo>
                <a:lnTo>
                  <a:pt x="2660" y="1076"/>
                </a:lnTo>
                <a:lnTo>
                  <a:pt x="2648" y="1082"/>
                </a:lnTo>
                <a:lnTo>
                  <a:pt x="2642" y="1088"/>
                </a:lnTo>
                <a:lnTo>
                  <a:pt x="2630" y="1094"/>
                </a:lnTo>
                <a:lnTo>
                  <a:pt x="2622" y="1094"/>
                </a:lnTo>
                <a:lnTo>
                  <a:pt x="2616" y="1094"/>
                </a:lnTo>
                <a:lnTo>
                  <a:pt x="2610" y="1094"/>
                </a:lnTo>
                <a:lnTo>
                  <a:pt x="2610" y="1102"/>
                </a:lnTo>
                <a:lnTo>
                  <a:pt x="2604" y="1094"/>
                </a:lnTo>
                <a:lnTo>
                  <a:pt x="2610" y="1088"/>
                </a:lnTo>
                <a:close/>
                <a:moveTo>
                  <a:pt x="2598" y="1126"/>
                </a:moveTo>
                <a:lnTo>
                  <a:pt x="2598" y="1120"/>
                </a:lnTo>
                <a:lnTo>
                  <a:pt x="2604" y="1120"/>
                </a:lnTo>
                <a:lnTo>
                  <a:pt x="2610" y="1114"/>
                </a:lnTo>
                <a:lnTo>
                  <a:pt x="2622" y="1108"/>
                </a:lnTo>
                <a:lnTo>
                  <a:pt x="2630" y="1108"/>
                </a:lnTo>
                <a:lnTo>
                  <a:pt x="2636" y="1102"/>
                </a:lnTo>
                <a:lnTo>
                  <a:pt x="2642" y="1102"/>
                </a:lnTo>
                <a:lnTo>
                  <a:pt x="2648" y="1094"/>
                </a:lnTo>
                <a:lnTo>
                  <a:pt x="2648" y="1108"/>
                </a:lnTo>
                <a:lnTo>
                  <a:pt x="2642" y="1114"/>
                </a:lnTo>
                <a:lnTo>
                  <a:pt x="2636" y="1114"/>
                </a:lnTo>
                <a:lnTo>
                  <a:pt x="2636" y="1120"/>
                </a:lnTo>
                <a:lnTo>
                  <a:pt x="2630" y="1126"/>
                </a:lnTo>
                <a:lnTo>
                  <a:pt x="2622" y="1126"/>
                </a:lnTo>
                <a:lnTo>
                  <a:pt x="2610" y="1132"/>
                </a:lnTo>
                <a:lnTo>
                  <a:pt x="2604" y="1132"/>
                </a:lnTo>
                <a:lnTo>
                  <a:pt x="2598" y="1132"/>
                </a:lnTo>
                <a:lnTo>
                  <a:pt x="2598" y="1126"/>
                </a:lnTo>
                <a:close/>
                <a:moveTo>
                  <a:pt x="2592" y="1410"/>
                </a:moveTo>
                <a:lnTo>
                  <a:pt x="2598" y="1416"/>
                </a:lnTo>
                <a:lnTo>
                  <a:pt x="2598" y="1422"/>
                </a:lnTo>
                <a:lnTo>
                  <a:pt x="2592" y="1422"/>
                </a:lnTo>
                <a:lnTo>
                  <a:pt x="2592" y="1430"/>
                </a:lnTo>
                <a:lnTo>
                  <a:pt x="2580" y="1430"/>
                </a:lnTo>
                <a:lnTo>
                  <a:pt x="2524" y="1386"/>
                </a:lnTo>
                <a:lnTo>
                  <a:pt x="2518" y="1386"/>
                </a:lnTo>
                <a:lnTo>
                  <a:pt x="2518" y="1380"/>
                </a:lnTo>
                <a:lnTo>
                  <a:pt x="2512" y="1374"/>
                </a:lnTo>
                <a:lnTo>
                  <a:pt x="2498" y="1368"/>
                </a:lnTo>
                <a:lnTo>
                  <a:pt x="2492" y="1362"/>
                </a:lnTo>
                <a:lnTo>
                  <a:pt x="2486" y="1354"/>
                </a:lnTo>
                <a:lnTo>
                  <a:pt x="2480" y="1354"/>
                </a:lnTo>
                <a:lnTo>
                  <a:pt x="2480" y="1348"/>
                </a:lnTo>
                <a:lnTo>
                  <a:pt x="2474" y="1348"/>
                </a:lnTo>
                <a:lnTo>
                  <a:pt x="2474" y="1342"/>
                </a:lnTo>
                <a:lnTo>
                  <a:pt x="2474" y="1336"/>
                </a:lnTo>
                <a:lnTo>
                  <a:pt x="2480" y="1336"/>
                </a:lnTo>
                <a:lnTo>
                  <a:pt x="2474" y="1330"/>
                </a:lnTo>
                <a:lnTo>
                  <a:pt x="2468" y="1330"/>
                </a:lnTo>
                <a:lnTo>
                  <a:pt x="2462" y="1330"/>
                </a:lnTo>
                <a:lnTo>
                  <a:pt x="2462" y="1324"/>
                </a:lnTo>
                <a:lnTo>
                  <a:pt x="2468" y="1324"/>
                </a:lnTo>
                <a:lnTo>
                  <a:pt x="2474" y="1324"/>
                </a:lnTo>
                <a:lnTo>
                  <a:pt x="2486" y="1318"/>
                </a:lnTo>
                <a:lnTo>
                  <a:pt x="2492" y="1318"/>
                </a:lnTo>
                <a:lnTo>
                  <a:pt x="2486" y="1324"/>
                </a:lnTo>
                <a:lnTo>
                  <a:pt x="2498" y="1336"/>
                </a:lnTo>
                <a:lnTo>
                  <a:pt x="2518" y="1342"/>
                </a:lnTo>
                <a:lnTo>
                  <a:pt x="2542" y="1368"/>
                </a:lnTo>
                <a:lnTo>
                  <a:pt x="2568" y="1386"/>
                </a:lnTo>
                <a:lnTo>
                  <a:pt x="2592" y="1410"/>
                </a:lnTo>
                <a:close/>
                <a:moveTo>
                  <a:pt x="2574" y="1492"/>
                </a:moveTo>
                <a:lnTo>
                  <a:pt x="2574" y="1498"/>
                </a:lnTo>
                <a:lnTo>
                  <a:pt x="2574" y="1504"/>
                </a:lnTo>
                <a:lnTo>
                  <a:pt x="2568" y="1504"/>
                </a:lnTo>
                <a:lnTo>
                  <a:pt x="2568" y="1510"/>
                </a:lnTo>
                <a:lnTo>
                  <a:pt x="2560" y="1510"/>
                </a:lnTo>
                <a:lnTo>
                  <a:pt x="2554" y="1510"/>
                </a:lnTo>
                <a:lnTo>
                  <a:pt x="2548" y="1510"/>
                </a:lnTo>
                <a:lnTo>
                  <a:pt x="2542" y="1510"/>
                </a:lnTo>
                <a:lnTo>
                  <a:pt x="2542" y="1504"/>
                </a:lnTo>
                <a:lnTo>
                  <a:pt x="2542" y="1498"/>
                </a:lnTo>
                <a:lnTo>
                  <a:pt x="2548" y="1492"/>
                </a:lnTo>
                <a:lnTo>
                  <a:pt x="2554" y="1492"/>
                </a:lnTo>
                <a:lnTo>
                  <a:pt x="2560" y="1492"/>
                </a:lnTo>
                <a:lnTo>
                  <a:pt x="2568" y="1492"/>
                </a:lnTo>
                <a:lnTo>
                  <a:pt x="2574" y="1492"/>
                </a:lnTo>
                <a:close/>
                <a:moveTo>
                  <a:pt x="2536" y="2048"/>
                </a:moveTo>
                <a:lnTo>
                  <a:pt x="2536" y="2054"/>
                </a:lnTo>
                <a:lnTo>
                  <a:pt x="2530" y="2060"/>
                </a:lnTo>
                <a:lnTo>
                  <a:pt x="2530" y="2048"/>
                </a:lnTo>
                <a:lnTo>
                  <a:pt x="2536" y="2048"/>
                </a:lnTo>
                <a:close/>
                <a:moveTo>
                  <a:pt x="2480" y="1552"/>
                </a:moveTo>
                <a:lnTo>
                  <a:pt x="2480" y="1560"/>
                </a:lnTo>
                <a:lnTo>
                  <a:pt x="2474" y="1560"/>
                </a:lnTo>
                <a:lnTo>
                  <a:pt x="2474" y="1566"/>
                </a:lnTo>
                <a:lnTo>
                  <a:pt x="2468" y="1566"/>
                </a:lnTo>
                <a:lnTo>
                  <a:pt x="2468" y="1560"/>
                </a:lnTo>
                <a:lnTo>
                  <a:pt x="2474" y="1560"/>
                </a:lnTo>
                <a:lnTo>
                  <a:pt x="2474" y="1552"/>
                </a:lnTo>
                <a:lnTo>
                  <a:pt x="2480" y="1552"/>
                </a:lnTo>
                <a:close/>
                <a:moveTo>
                  <a:pt x="2524" y="1224"/>
                </a:moveTo>
                <a:lnTo>
                  <a:pt x="2530" y="1218"/>
                </a:lnTo>
                <a:lnTo>
                  <a:pt x="2530" y="1224"/>
                </a:lnTo>
                <a:lnTo>
                  <a:pt x="2524" y="1224"/>
                </a:lnTo>
                <a:close/>
                <a:moveTo>
                  <a:pt x="2232" y="1262"/>
                </a:moveTo>
                <a:lnTo>
                  <a:pt x="2232" y="1250"/>
                </a:lnTo>
                <a:lnTo>
                  <a:pt x="2232" y="1244"/>
                </a:lnTo>
                <a:lnTo>
                  <a:pt x="2238" y="1244"/>
                </a:lnTo>
                <a:lnTo>
                  <a:pt x="2238" y="1238"/>
                </a:lnTo>
                <a:lnTo>
                  <a:pt x="2244" y="1238"/>
                </a:lnTo>
                <a:lnTo>
                  <a:pt x="2250" y="1238"/>
                </a:lnTo>
                <a:lnTo>
                  <a:pt x="2244" y="1244"/>
                </a:lnTo>
                <a:lnTo>
                  <a:pt x="2244" y="1256"/>
                </a:lnTo>
                <a:lnTo>
                  <a:pt x="2244" y="1262"/>
                </a:lnTo>
                <a:lnTo>
                  <a:pt x="2238" y="1262"/>
                </a:lnTo>
                <a:lnTo>
                  <a:pt x="2238" y="1268"/>
                </a:lnTo>
                <a:lnTo>
                  <a:pt x="2232" y="1268"/>
                </a:lnTo>
                <a:lnTo>
                  <a:pt x="2232" y="1262"/>
                </a:lnTo>
                <a:close/>
                <a:moveTo>
                  <a:pt x="2244" y="1280"/>
                </a:moveTo>
                <a:lnTo>
                  <a:pt x="2258" y="1274"/>
                </a:lnTo>
                <a:lnTo>
                  <a:pt x="2276" y="1262"/>
                </a:lnTo>
                <a:lnTo>
                  <a:pt x="2288" y="1262"/>
                </a:lnTo>
                <a:lnTo>
                  <a:pt x="2350" y="1232"/>
                </a:lnTo>
                <a:lnTo>
                  <a:pt x="2382" y="1212"/>
                </a:lnTo>
                <a:lnTo>
                  <a:pt x="2394" y="1206"/>
                </a:lnTo>
                <a:lnTo>
                  <a:pt x="2412" y="1200"/>
                </a:lnTo>
                <a:lnTo>
                  <a:pt x="2418" y="1194"/>
                </a:lnTo>
                <a:lnTo>
                  <a:pt x="2424" y="1194"/>
                </a:lnTo>
                <a:lnTo>
                  <a:pt x="2430" y="1194"/>
                </a:lnTo>
                <a:lnTo>
                  <a:pt x="2436" y="1188"/>
                </a:lnTo>
                <a:lnTo>
                  <a:pt x="2450" y="1182"/>
                </a:lnTo>
                <a:lnTo>
                  <a:pt x="2456" y="1176"/>
                </a:lnTo>
                <a:lnTo>
                  <a:pt x="2462" y="1176"/>
                </a:lnTo>
                <a:lnTo>
                  <a:pt x="2474" y="1170"/>
                </a:lnTo>
                <a:lnTo>
                  <a:pt x="2492" y="1162"/>
                </a:lnTo>
                <a:lnTo>
                  <a:pt x="2506" y="1150"/>
                </a:lnTo>
                <a:lnTo>
                  <a:pt x="2518" y="1144"/>
                </a:lnTo>
                <a:lnTo>
                  <a:pt x="2530" y="1138"/>
                </a:lnTo>
                <a:lnTo>
                  <a:pt x="2542" y="1132"/>
                </a:lnTo>
                <a:lnTo>
                  <a:pt x="2554" y="1126"/>
                </a:lnTo>
                <a:lnTo>
                  <a:pt x="2568" y="1120"/>
                </a:lnTo>
                <a:lnTo>
                  <a:pt x="2568" y="1126"/>
                </a:lnTo>
                <a:lnTo>
                  <a:pt x="2560" y="1132"/>
                </a:lnTo>
                <a:lnTo>
                  <a:pt x="2554" y="1138"/>
                </a:lnTo>
                <a:lnTo>
                  <a:pt x="2548" y="1144"/>
                </a:lnTo>
                <a:lnTo>
                  <a:pt x="2536" y="1144"/>
                </a:lnTo>
                <a:lnTo>
                  <a:pt x="2524" y="1150"/>
                </a:lnTo>
                <a:lnTo>
                  <a:pt x="2518" y="1150"/>
                </a:lnTo>
                <a:lnTo>
                  <a:pt x="2512" y="1156"/>
                </a:lnTo>
                <a:lnTo>
                  <a:pt x="2506" y="1156"/>
                </a:lnTo>
                <a:lnTo>
                  <a:pt x="2498" y="1162"/>
                </a:lnTo>
                <a:lnTo>
                  <a:pt x="2498" y="1170"/>
                </a:lnTo>
                <a:lnTo>
                  <a:pt x="2506" y="1170"/>
                </a:lnTo>
                <a:lnTo>
                  <a:pt x="2512" y="1170"/>
                </a:lnTo>
                <a:lnTo>
                  <a:pt x="2518" y="1170"/>
                </a:lnTo>
                <a:lnTo>
                  <a:pt x="2524" y="1170"/>
                </a:lnTo>
                <a:lnTo>
                  <a:pt x="2530" y="1170"/>
                </a:lnTo>
                <a:lnTo>
                  <a:pt x="2530" y="1162"/>
                </a:lnTo>
                <a:lnTo>
                  <a:pt x="2536" y="1170"/>
                </a:lnTo>
                <a:lnTo>
                  <a:pt x="2530" y="1170"/>
                </a:lnTo>
                <a:lnTo>
                  <a:pt x="2530" y="1176"/>
                </a:lnTo>
                <a:lnTo>
                  <a:pt x="2524" y="1182"/>
                </a:lnTo>
                <a:lnTo>
                  <a:pt x="2524" y="1188"/>
                </a:lnTo>
                <a:lnTo>
                  <a:pt x="2518" y="1188"/>
                </a:lnTo>
                <a:lnTo>
                  <a:pt x="2512" y="1194"/>
                </a:lnTo>
                <a:lnTo>
                  <a:pt x="2498" y="1200"/>
                </a:lnTo>
                <a:lnTo>
                  <a:pt x="2486" y="1200"/>
                </a:lnTo>
                <a:lnTo>
                  <a:pt x="2474" y="1206"/>
                </a:lnTo>
                <a:lnTo>
                  <a:pt x="2468" y="1206"/>
                </a:lnTo>
                <a:lnTo>
                  <a:pt x="2456" y="1212"/>
                </a:lnTo>
                <a:lnTo>
                  <a:pt x="2444" y="1218"/>
                </a:lnTo>
                <a:lnTo>
                  <a:pt x="2436" y="1224"/>
                </a:lnTo>
                <a:lnTo>
                  <a:pt x="2424" y="1224"/>
                </a:lnTo>
                <a:lnTo>
                  <a:pt x="2424" y="1218"/>
                </a:lnTo>
                <a:lnTo>
                  <a:pt x="2430" y="1212"/>
                </a:lnTo>
                <a:lnTo>
                  <a:pt x="2436" y="1206"/>
                </a:lnTo>
                <a:lnTo>
                  <a:pt x="2444" y="1206"/>
                </a:lnTo>
                <a:lnTo>
                  <a:pt x="2450" y="1200"/>
                </a:lnTo>
                <a:lnTo>
                  <a:pt x="2456" y="1194"/>
                </a:lnTo>
                <a:lnTo>
                  <a:pt x="2474" y="1188"/>
                </a:lnTo>
                <a:lnTo>
                  <a:pt x="2474" y="1182"/>
                </a:lnTo>
                <a:lnTo>
                  <a:pt x="2468" y="1182"/>
                </a:lnTo>
                <a:lnTo>
                  <a:pt x="2456" y="1188"/>
                </a:lnTo>
                <a:lnTo>
                  <a:pt x="2444" y="1188"/>
                </a:lnTo>
                <a:lnTo>
                  <a:pt x="2436" y="1194"/>
                </a:lnTo>
                <a:lnTo>
                  <a:pt x="2424" y="1200"/>
                </a:lnTo>
                <a:lnTo>
                  <a:pt x="2418" y="1200"/>
                </a:lnTo>
                <a:lnTo>
                  <a:pt x="2412" y="1206"/>
                </a:lnTo>
                <a:lnTo>
                  <a:pt x="2406" y="1212"/>
                </a:lnTo>
                <a:lnTo>
                  <a:pt x="2400" y="1218"/>
                </a:lnTo>
                <a:lnTo>
                  <a:pt x="2394" y="1224"/>
                </a:lnTo>
                <a:lnTo>
                  <a:pt x="2388" y="1224"/>
                </a:lnTo>
                <a:lnTo>
                  <a:pt x="2382" y="1224"/>
                </a:lnTo>
                <a:lnTo>
                  <a:pt x="2382" y="1232"/>
                </a:lnTo>
                <a:lnTo>
                  <a:pt x="2388" y="1238"/>
                </a:lnTo>
                <a:lnTo>
                  <a:pt x="2382" y="1244"/>
                </a:lnTo>
                <a:lnTo>
                  <a:pt x="2374" y="1244"/>
                </a:lnTo>
                <a:lnTo>
                  <a:pt x="2368" y="1256"/>
                </a:lnTo>
                <a:lnTo>
                  <a:pt x="2362" y="1262"/>
                </a:lnTo>
                <a:lnTo>
                  <a:pt x="2356" y="1262"/>
                </a:lnTo>
                <a:lnTo>
                  <a:pt x="2350" y="1262"/>
                </a:lnTo>
                <a:lnTo>
                  <a:pt x="2344" y="1262"/>
                </a:lnTo>
                <a:lnTo>
                  <a:pt x="2350" y="1256"/>
                </a:lnTo>
                <a:lnTo>
                  <a:pt x="2356" y="1250"/>
                </a:lnTo>
                <a:lnTo>
                  <a:pt x="2368" y="1244"/>
                </a:lnTo>
                <a:lnTo>
                  <a:pt x="2382" y="1232"/>
                </a:lnTo>
                <a:lnTo>
                  <a:pt x="2374" y="1232"/>
                </a:lnTo>
                <a:lnTo>
                  <a:pt x="2368" y="1232"/>
                </a:lnTo>
                <a:lnTo>
                  <a:pt x="2368" y="1238"/>
                </a:lnTo>
                <a:lnTo>
                  <a:pt x="2362" y="1238"/>
                </a:lnTo>
                <a:lnTo>
                  <a:pt x="2356" y="1238"/>
                </a:lnTo>
                <a:lnTo>
                  <a:pt x="2350" y="1238"/>
                </a:lnTo>
                <a:lnTo>
                  <a:pt x="2350" y="1244"/>
                </a:lnTo>
                <a:lnTo>
                  <a:pt x="2344" y="1250"/>
                </a:lnTo>
                <a:lnTo>
                  <a:pt x="2338" y="1250"/>
                </a:lnTo>
                <a:lnTo>
                  <a:pt x="2332" y="1256"/>
                </a:lnTo>
                <a:lnTo>
                  <a:pt x="2326" y="1256"/>
                </a:lnTo>
                <a:lnTo>
                  <a:pt x="2320" y="1256"/>
                </a:lnTo>
                <a:lnTo>
                  <a:pt x="2312" y="1262"/>
                </a:lnTo>
                <a:lnTo>
                  <a:pt x="2306" y="1262"/>
                </a:lnTo>
                <a:lnTo>
                  <a:pt x="2294" y="1268"/>
                </a:lnTo>
                <a:lnTo>
                  <a:pt x="2288" y="1280"/>
                </a:lnTo>
                <a:lnTo>
                  <a:pt x="2294" y="1280"/>
                </a:lnTo>
                <a:lnTo>
                  <a:pt x="2294" y="1286"/>
                </a:lnTo>
                <a:lnTo>
                  <a:pt x="2288" y="1286"/>
                </a:lnTo>
                <a:lnTo>
                  <a:pt x="2276" y="1292"/>
                </a:lnTo>
                <a:lnTo>
                  <a:pt x="2264" y="1300"/>
                </a:lnTo>
                <a:lnTo>
                  <a:pt x="2258" y="1300"/>
                </a:lnTo>
                <a:lnTo>
                  <a:pt x="2250" y="1306"/>
                </a:lnTo>
                <a:lnTo>
                  <a:pt x="2244" y="1306"/>
                </a:lnTo>
                <a:lnTo>
                  <a:pt x="2238" y="1312"/>
                </a:lnTo>
                <a:lnTo>
                  <a:pt x="2232" y="1312"/>
                </a:lnTo>
                <a:lnTo>
                  <a:pt x="2232" y="1318"/>
                </a:lnTo>
                <a:lnTo>
                  <a:pt x="2226" y="1318"/>
                </a:lnTo>
                <a:lnTo>
                  <a:pt x="2226" y="1324"/>
                </a:lnTo>
                <a:lnTo>
                  <a:pt x="2226" y="1330"/>
                </a:lnTo>
                <a:lnTo>
                  <a:pt x="2220" y="1330"/>
                </a:lnTo>
                <a:lnTo>
                  <a:pt x="2220" y="1324"/>
                </a:lnTo>
                <a:lnTo>
                  <a:pt x="2214" y="1324"/>
                </a:lnTo>
                <a:lnTo>
                  <a:pt x="2214" y="1318"/>
                </a:lnTo>
                <a:lnTo>
                  <a:pt x="2220" y="1318"/>
                </a:lnTo>
                <a:lnTo>
                  <a:pt x="2226" y="1312"/>
                </a:lnTo>
                <a:lnTo>
                  <a:pt x="2226" y="1306"/>
                </a:lnTo>
                <a:lnTo>
                  <a:pt x="2214" y="1300"/>
                </a:lnTo>
                <a:lnTo>
                  <a:pt x="2220" y="1300"/>
                </a:lnTo>
                <a:lnTo>
                  <a:pt x="2226" y="1292"/>
                </a:lnTo>
                <a:lnTo>
                  <a:pt x="2232" y="1286"/>
                </a:lnTo>
                <a:lnTo>
                  <a:pt x="2244" y="1280"/>
                </a:lnTo>
                <a:close/>
                <a:moveTo>
                  <a:pt x="2312" y="1274"/>
                </a:moveTo>
                <a:lnTo>
                  <a:pt x="2306" y="1280"/>
                </a:lnTo>
                <a:lnTo>
                  <a:pt x="2306" y="1274"/>
                </a:lnTo>
                <a:lnTo>
                  <a:pt x="2312" y="1274"/>
                </a:lnTo>
                <a:close/>
                <a:moveTo>
                  <a:pt x="2176" y="1224"/>
                </a:moveTo>
                <a:lnTo>
                  <a:pt x="2182" y="1218"/>
                </a:lnTo>
                <a:lnTo>
                  <a:pt x="2188" y="1212"/>
                </a:lnTo>
                <a:lnTo>
                  <a:pt x="2188" y="1206"/>
                </a:lnTo>
                <a:lnTo>
                  <a:pt x="2188" y="1200"/>
                </a:lnTo>
                <a:lnTo>
                  <a:pt x="2196" y="1194"/>
                </a:lnTo>
                <a:lnTo>
                  <a:pt x="2202" y="1194"/>
                </a:lnTo>
                <a:lnTo>
                  <a:pt x="2208" y="1200"/>
                </a:lnTo>
                <a:lnTo>
                  <a:pt x="2208" y="1206"/>
                </a:lnTo>
                <a:lnTo>
                  <a:pt x="2208" y="1212"/>
                </a:lnTo>
                <a:lnTo>
                  <a:pt x="2214" y="1218"/>
                </a:lnTo>
                <a:lnTo>
                  <a:pt x="2220" y="1218"/>
                </a:lnTo>
                <a:lnTo>
                  <a:pt x="2226" y="1212"/>
                </a:lnTo>
                <a:lnTo>
                  <a:pt x="2226" y="1218"/>
                </a:lnTo>
                <a:lnTo>
                  <a:pt x="2226" y="1224"/>
                </a:lnTo>
                <a:lnTo>
                  <a:pt x="2220" y="1224"/>
                </a:lnTo>
                <a:lnTo>
                  <a:pt x="2220" y="1232"/>
                </a:lnTo>
                <a:lnTo>
                  <a:pt x="2214" y="1232"/>
                </a:lnTo>
                <a:lnTo>
                  <a:pt x="2208" y="1232"/>
                </a:lnTo>
                <a:lnTo>
                  <a:pt x="2202" y="1232"/>
                </a:lnTo>
                <a:lnTo>
                  <a:pt x="2196" y="1238"/>
                </a:lnTo>
                <a:lnTo>
                  <a:pt x="2188" y="1238"/>
                </a:lnTo>
                <a:lnTo>
                  <a:pt x="2182" y="1238"/>
                </a:lnTo>
                <a:lnTo>
                  <a:pt x="2182" y="1232"/>
                </a:lnTo>
                <a:lnTo>
                  <a:pt x="2176" y="1232"/>
                </a:lnTo>
                <a:lnTo>
                  <a:pt x="2176" y="1224"/>
                </a:lnTo>
                <a:close/>
                <a:moveTo>
                  <a:pt x="2164" y="1324"/>
                </a:moveTo>
                <a:lnTo>
                  <a:pt x="2170" y="1318"/>
                </a:lnTo>
                <a:lnTo>
                  <a:pt x="2176" y="1318"/>
                </a:lnTo>
                <a:lnTo>
                  <a:pt x="2182" y="1312"/>
                </a:lnTo>
                <a:lnTo>
                  <a:pt x="2182" y="1318"/>
                </a:lnTo>
                <a:lnTo>
                  <a:pt x="2182" y="1324"/>
                </a:lnTo>
                <a:lnTo>
                  <a:pt x="2176" y="1324"/>
                </a:lnTo>
                <a:lnTo>
                  <a:pt x="2170" y="1324"/>
                </a:lnTo>
                <a:lnTo>
                  <a:pt x="2164" y="1330"/>
                </a:lnTo>
                <a:lnTo>
                  <a:pt x="2158" y="1324"/>
                </a:lnTo>
                <a:lnTo>
                  <a:pt x="2164" y="1324"/>
                </a:lnTo>
                <a:close/>
                <a:moveTo>
                  <a:pt x="2182" y="1430"/>
                </a:moveTo>
                <a:lnTo>
                  <a:pt x="2182" y="1436"/>
                </a:lnTo>
                <a:lnTo>
                  <a:pt x="2182" y="1442"/>
                </a:lnTo>
                <a:lnTo>
                  <a:pt x="2170" y="1442"/>
                </a:lnTo>
                <a:lnTo>
                  <a:pt x="2164" y="1442"/>
                </a:lnTo>
                <a:lnTo>
                  <a:pt x="2152" y="1436"/>
                </a:lnTo>
                <a:lnTo>
                  <a:pt x="2146" y="1436"/>
                </a:lnTo>
                <a:lnTo>
                  <a:pt x="2140" y="1430"/>
                </a:lnTo>
                <a:lnTo>
                  <a:pt x="2134" y="1430"/>
                </a:lnTo>
                <a:lnTo>
                  <a:pt x="2134" y="1422"/>
                </a:lnTo>
                <a:lnTo>
                  <a:pt x="2140" y="1430"/>
                </a:lnTo>
                <a:lnTo>
                  <a:pt x="2146" y="1430"/>
                </a:lnTo>
                <a:lnTo>
                  <a:pt x="2164" y="1430"/>
                </a:lnTo>
                <a:lnTo>
                  <a:pt x="2170" y="1430"/>
                </a:lnTo>
                <a:lnTo>
                  <a:pt x="2176" y="1430"/>
                </a:lnTo>
                <a:lnTo>
                  <a:pt x="2182" y="1430"/>
                </a:lnTo>
                <a:close/>
                <a:moveTo>
                  <a:pt x="2158" y="1348"/>
                </a:moveTo>
                <a:lnTo>
                  <a:pt x="2164" y="1348"/>
                </a:lnTo>
                <a:lnTo>
                  <a:pt x="2158" y="1354"/>
                </a:lnTo>
                <a:lnTo>
                  <a:pt x="2152" y="1362"/>
                </a:lnTo>
                <a:lnTo>
                  <a:pt x="2146" y="1362"/>
                </a:lnTo>
                <a:lnTo>
                  <a:pt x="2140" y="1362"/>
                </a:lnTo>
                <a:lnTo>
                  <a:pt x="2146" y="1354"/>
                </a:lnTo>
                <a:lnTo>
                  <a:pt x="2152" y="1354"/>
                </a:lnTo>
                <a:lnTo>
                  <a:pt x="2158" y="1348"/>
                </a:lnTo>
                <a:close/>
                <a:moveTo>
                  <a:pt x="2114" y="1274"/>
                </a:moveTo>
                <a:lnTo>
                  <a:pt x="2114" y="1268"/>
                </a:lnTo>
                <a:lnTo>
                  <a:pt x="2114" y="1262"/>
                </a:lnTo>
                <a:lnTo>
                  <a:pt x="2120" y="1256"/>
                </a:lnTo>
                <a:lnTo>
                  <a:pt x="2120" y="1250"/>
                </a:lnTo>
                <a:lnTo>
                  <a:pt x="2128" y="1250"/>
                </a:lnTo>
                <a:lnTo>
                  <a:pt x="2140" y="1244"/>
                </a:lnTo>
                <a:lnTo>
                  <a:pt x="2152" y="1238"/>
                </a:lnTo>
                <a:lnTo>
                  <a:pt x="2146" y="1244"/>
                </a:lnTo>
                <a:lnTo>
                  <a:pt x="2146" y="1250"/>
                </a:lnTo>
                <a:lnTo>
                  <a:pt x="2140" y="1256"/>
                </a:lnTo>
                <a:lnTo>
                  <a:pt x="2140" y="1262"/>
                </a:lnTo>
                <a:lnTo>
                  <a:pt x="2134" y="1262"/>
                </a:lnTo>
                <a:lnTo>
                  <a:pt x="2128" y="1268"/>
                </a:lnTo>
                <a:lnTo>
                  <a:pt x="2120" y="1274"/>
                </a:lnTo>
                <a:lnTo>
                  <a:pt x="2114" y="1280"/>
                </a:lnTo>
                <a:lnTo>
                  <a:pt x="2114" y="1274"/>
                </a:lnTo>
                <a:close/>
                <a:moveTo>
                  <a:pt x="2034" y="1300"/>
                </a:moveTo>
                <a:lnTo>
                  <a:pt x="2040" y="1306"/>
                </a:lnTo>
                <a:lnTo>
                  <a:pt x="2046" y="1306"/>
                </a:lnTo>
                <a:lnTo>
                  <a:pt x="2052" y="1306"/>
                </a:lnTo>
                <a:lnTo>
                  <a:pt x="2058" y="1306"/>
                </a:lnTo>
                <a:lnTo>
                  <a:pt x="2058" y="1300"/>
                </a:lnTo>
                <a:lnTo>
                  <a:pt x="2066" y="1292"/>
                </a:lnTo>
                <a:lnTo>
                  <a:pt x="2066" y="1286"/>
                </a:lnTo>
                <a:lnTo>
                  <a:pt x="2066" y="1280"/>
                </a:lnTo>
                <a:lnTo>
                  <a:pt x="2072" y="1274"/>
                </a:lnTo>
                <a:lnTo>
                  <a:pt x="2072" y="1268"/>
                </a:lnTo>
                <a:lnTo>
                  <a:pt x="2078" y="1262"/>
                </a:lnTo>
                <a:lnTo>
                  <a:pt x="2084" y="1262"/>
                </a:lnTo>
                <a:lnTo>
                  <a:pt x="2090" y="1262"/>
                </a:lnTo>
                <a:lnTo>
                  <a:pt x="2096" y="1268"/>
                </a:lnTo>
                <a:lnTo>
                  <a:pt x="2084" y="1280"/>
                </a:lnTo>
                <a:lnTo>
                  <a:pt x="2096" y="1286"/>
                </a:lnTo>
                <a:lnTo>
                  <a:pt x="2096" y="1292"/>
                </a:lnTo>
                <a:lnTo>
                  <a:pt x="2090" y="1292"/>
                </a:lnTo>
                <a:lnTo>
                  <a:pt x="2084" y="1300"/>
                </a:lnTo>
                <a:lnTo>
                  <a:pt x="2078" y="1292"/>
                </a:lnTo>
                <a:lnTo>
                  <a:pt x="2072" y="1286"/>
                </a:lnTo>
                <a:lnTo>
                  <a:pt x="2072" y="1292"/>
                </a:lnTo>
                <a:lnTo>
                  <a:pt x="2072" y="1300"/>
                </a:lnTo>
                <a:lnTo>
                  <a:pt x="2072" y="1312"/>
                </a:lnTo>
                <a:lnTo>
                  <a:pt x="2066" y="1312"/>
                </a:lnTo>
                <a:lnTo>
                  <a:pt x="2058" y="1318"/>
                </a:lnTo>
                <a:lnTo>
                  <a:pt x="2052" y="1318"/>
                </a:lnTo>
                <a:lnTo>
                  <a:pt x="2046" y="1318"/>
                </a:lnTo>
                <a:lnTo>
                  <a:pt x="2046" y="1312"/>
                </a:lnTo>
                <a:lnTo>
                  <a:pt x="2040" y="1312"/>
                </a:lnTo>
                <a:lnTo>
                  <a:pt x="2034" y="1306"/>
                </a:lnTo>
                <a:lnTo>
                  <a:pt x="2034" y="1300"/>
                </a:lnTo>
                <a:close/>
                <a:moveTo>
                  <a:pt x="1972" y="1318"/>
                </a:moveTo>
                <a:lnTo>
                  <a:pt x="1978" y="1312"/>
                </a:lnTo>
                <a:lnTo>
                  <a:pt x="1984" y="1306"/>
                </a:lnTo>
                <a:lnTo>
                  <a:pt x="1990" y="1306"/>
                </a:lnTo>
                <a:lnTo>
                  <a:pt x="2004" y="1300"/>
                </a:lnTo>
                <a:lnTo>
                  <a:pt x="1996" y="1306"/>
                </a:lnTo>
                <a:lnTo>
                  <a:pt x="1990" y="1318"/>
                </a:lnTo>
                <a:lnTo>
                  <a:pt x="1984" y="1324"/>
                </a:lnTo>
                <a:lnTo>
                  <a:pt x="1972" y="1324"/>
                </a:lnTo>
                <a:lnTo>
                  <a:pt x="1972" y="1318"/>
                </a:lnTo>
                <a:close/>
                <a:moveTo>
                  <a:pt x="1960" y="1330"/>
                </a:moveTo>
                <a:lnTo>
                  <a:pt x="1966" y="1330"/>
                </a:lnTo>
                <a:lnTo>
                  <a:pt x="1966" y="1336"/>
                </a:lnTo>
                <a:lnTo>
                  <a:pt x="1960" y="1336"/>
                </a:lnTo>
                <a:lnTo>
                  <a:pt x="1960" y="1330"/>
                </a:lnTo>
                <a:close/>
                <a:moveTo>
                  <a:pt x="1892" y="1354"/>
                </a:moveTo>
                <a:lnTo>
                  <a:pt x="1892" y="1348"/>
                </a:lnTo>
                <a:lnTo>
                  <a:pt x="1898" y="1354"/>
                </a:lnTo>
                <a:lnTo>
                  <a:pt x="1904" y="1354"/>
                </a:lnTo>
                <a:lnTo>
                  <a:pt x="1910" y="1354"/>
                </a:lnTo>
                <a:lnTo>
                  <a:pt x="1916" y="1354"/>
                </a:lnTo>
                <a:lnTo>
                  <a:pt x="1916" y="1348"/>
                </a:lnTo>
                <a:lnTo>
                  <a:pt x="1922" y="1336"/>
                </a:lnTo>
                <a:lnTo>
                  <a:pt x="1928" y="1330"/>
                </a:lnTo>
                <a:lnTo>
                  <a:pt x="1928" y="1324"/>
                </a:lnTo>
                <a:lnTo>
                  <a:pt x="1934" y="1324"/>
                </a:lnTo>
                <a:lnTo>
                  <a:pt x="1942" y="1318"/>
                </a:lnTo>
                <a:lnTo>
                  <a:pt x="1948" y="1318"/>
                </a:lnTo>
                <a:lnTo>
                  <a:pt x="1954" y="1318"/>
                </a:lnTo>
                <a:lnTo>
                  <a:pt x="1954" y="1324"/>
                </a:lnTo>
                <a:lnTo>
                  <a:pt x="1948" y="1324"/>
                </a:lnTo>
                <a:lnTo>
                  <a:pt x="1942" y="1330"/>
                </a:lnTo>
                <a:lnTo>
                  <a:pt x="1934" y="1330"/>
                </a:lnTo>
                <a:lnTo>
                  <a:pt x="1934" y="1336"/>
                </a:lnTo>
                <a:lnTo>
                  <a:pt x="1928" y="1336"/>
                </a:lnTo>
                <a:lnTo>
                  <a:pt x="1928" y="1342"/>
                </a:lnTo>
                <a:lnTo>
                  <a:pt x="1928" y="1348"/>
                </a:lnTo>
                <a:lnTo>
                  <a:pt x="1934" y="1348"/>
                </a:lnTo>
                <a:lnTo>
                  <a:pt x="1928" y="1354"/>
                </a:lnTo>
                <a:lnTo>
                  <a:pt x="1922" y="1362"/>
                </a:lnTo>
                <a:lnTo>
                  <a:pt x="1916" y="1362"/>
                </a:lnTo>
                <a:lnTo>
                  <a:pt x="1910" y="1368"/>
                </a:lnTo>
                <a:lnTo>
                  <a:pt x="1904" y="1368"/>
                </a:lnTo>
                <a:lnTo>
                  <a:pt x="1898" y="1362"/>
                </a:lnTo>
                <a:lnTo>
                  <a:pt x="1892" y="1362"/>
                </a:lnTo>
                <a:lnTo>
                  <a:pt x="1892" y="1354"/>
                </a:lnTo>
                <a:close/>
                <a:moveTo>
                  <a:pt x="1830" y="1448"/>
                </a:moveTo>
                <a:lnTo>
                  <a:pt x="1842" y="1442"/>
                </a:lnTo>
                <a:lnTo>
                  <a:pt x="1854" y="1436"/>
                </a:lnTo>
                <a:lnTo>
                  <a:pt x="1866" y="1430"/>
                </a:lnTo>
                <a:lnTo>
                  <a:pt x="1872" y="1430"/>
                </a:lnTo>
                <a:lnTo>
                  <a:pt x="1880" y="1430"/>
                </a:lnTo>
                <a:lnTo>
                  <a:pt x="1872" y="1436"/>
                </a:lnTo>
                <a:lnTo>
                  <a:pt x="1866" y="1442"/>
                </a:lnTo>
                <a:lnTo>
                  <a:pt x="1860" y="1442"/>
                </a:lnTo>
                <a:lnTo>
                  <a:pt x="1854" y="1442"/>
                </a:lnTo>
                <a:lnTo>
                  <a:pt x="1842" y="1448"/>
                </a:lnTo>
                <a:lnTo>
                  <a:pt x="1830" y="1454"/>
                </a:lnTo>
                <a:lnTo>
                  <a:pt x="1824" y="1454"/>
                </a:lnTo>
                <a:lnTo>
                  <a:pt x="1830" y="1448"/>
                </a:lnTo>
                <a:close/>
                <a:moveTo>
                  <a:pt x="1818" y="1478"/>
                </a:moveTo>
                <a:lnTo>
                  <a:pt x="1818" y="1472"/>
                </a:lnTo>
                <a:lnTo>
                  <a:pt x="1824" y="1466"/>
                </a:lnTo>
                <a:lnTo>
                  <a:pt x="1830" y="1460"/>
                </a:lnTo>
                <a:lnTo>
                  <a:pt x="1842" y="1460"/>
                </a:lnTo>
                <a:lnTo>
                  <a:pt x="1854" y="1454"/>
                </a:lnTo>
                <a:lnTo>
                  <a:pt x="1880" y="1448"/>
                </a:lnTo>
                <a:lnTo>
                  <a:pt x="1892" y="1442"/>
                </a:lnTo>
                <a:lnTo>
                  <a:pt x="1904" y="1436"/>
                </a:lnTo>
                <a:lnTo>
                  <a:pt x="1910" y="1436"/>
                </a:lnTo>
                <a:lnTo>
                  <a:pt x="1916" y="1430"/>
                </a:lnTo>
                <a:lnTo>
                  <a:pt x="1922" y="1430"/>
                </a:lnTo>
                <a:lnTo>
                  <a:pt x="1922" y="1422"/>
                </a:lnTo>
                <a:lnTo>
                  <a:pt x="1922" y="1416"/>
                </a:lnTo>
                <a:lnTo>
                  <a:pt x="1942" y="1410"/>
                </a:lnTo>
                <a:lnTo>
                  <a:pt x="1966" y="1404"/>
                </a:lnTo>
                <a:lnTo>
                  <a:pt x="1990" y="1392"/>
                </a:lnTo>
                <a:lnTo>
                  <a:pt x="2010" y="1386"/>
                </a:lnTo>
                <a:lnTo>
                  <a:pt x="2028" y="1374"/>
                </a:lnTo>
                <a:lnTo>
                  <a:pt x="2052" y="1368"/>
                </a:lnTo>
                <a:lnTo>
                  <a:pt x="2072" y="1354"/>
                </a:lnTo>
                <a:lnTo>
                  <a:pt x="2096" y="1348"/>
                </a:lnTo>
                <a:lnTo>
                  <a:pt x="2102" y="1348"/>
                </a:lnTo>
                <a:lnTo>
                  <a:pt x="2108" y="1342"/>
                </a:lnTo>
                <a:lnTo>
                  <a:pt x="2120" y="1342"/>
                </a:lnTo>
                <a:lnTo>
                  <a:pt x="2140" y="1336"/>
                </a:lnTo>
                <a:lnTo>
                  <a:pt x="2134" y="1342"/>
                </a:lnTo>
                <a:lnTo>
                  <a:pt x="2134" y="1348"/>
                </a:lnTo>
                <a:lnTo>
                  <a:pt x="2128" y="1348"/>
                </a:lnTo>
                <a:lnTo>
                  <a:pt x="2120" y="1354"/>
                </a:lnTo>
                <a:lnTo>
                  <a:pt x="2108" y="1362"/>
                </a:lnTo>
                <a:lnTo>
                  <a:pt x="2102" y="1368"/>
                </a:lnTo>
                <a:lnTo>
                  <a:pt x="2096" y="1368"/>
                </a:lnTo>
                <a:lnTo>
                  <a:pt x="2090" y="1368"/>
                </a:lnTo>
                <a:lnTo>
                  <a:pt x="2084" y="1368"/>
                </a:lnTo>
                <a:lnTo>
                  <a:pt x="2084" y="1362"/>
                </a:lnTo>
                <a:lnTo>
                  <a:pt x="2072" y="1368"/>
                </a:lnTo>
                <a:lnTo>
                  <a:pt x="2066" y="1374"/>
                </a:lnTo>
                <a:lnTo>
                  <a:pt x="2046" y="1374"/>
                </a:lnTo>
                <a:lnTo>
                  <a:pt x="2034" y="1380"/>
                </a:lnTo>
                <a:lnTo>
                  <a:pt x="2028" y="1386"/>
                </a:lnTo>
                <a:lnTo>
                  <a:pt x="2022" y="1386"/>
                </a:lnTo>
                <a:lnTo>
                  <a:pt x="2010" y="1392"/>
                </a:lnTo>
                <a:lnTo>
                  <a:pt x="2022" y="1398"/>
                </a:lnTo>
                <a:lnTo>
                  <a:pt x="2028" y="1404"/>
                </a:lnTo>
                <a:lnTo>
                  <a:pt x="2034" y="1404"/>
                </a:lnTo>
                <a:lnTo>
                  <a:pt x="2040" y="1398"/>
                </a:lnTo>
                <a:lnTo>
                  <a:pt x="2046" y="1398"/>
                </a:lnTo>
                <a:lnTo>
                  <a:pt x="2052" y="1398"/>
                </a:lnTo>
                <a:lnTo>
                  <a:pt x="2058" y="1398"/>
                </a:lnTo>
                <a:lnTo>
                  <a:pt x="2066" y="1398"/>
                </a:lnTo>
                <a:lnTo>
                  <a:pt x="2078" y="1392"/>
                </a:lnTo>
                <a:lnTo>
                  <a:pt x="2078" y="1386"/>
                </a:lnTo>
                <a:lnTo>
                  <a:pt x="2084" y="1386"/>
                </a:lnTo>
                <a:lnTo>
                  <a:pt x="2090" y="1392"/>
                </a:lnTo>
                <a:lnTo>
                  <a:pt x="2090" y="1398"/>
                </a:lnTo>
                <a:lnTo>
                  <a:pt x="2084" y="1404"/>
                </a:lnTo>
                <a:lnTo>
                  <a:pt x="2078" y="1410"/>
                </a:lnTo>
                <a:lnTo>
                  <a:pt x="2066" y="1410"/>
                </a:lnTo>
                <a:lnTo>
                  <a:pt x="2058" y="1410"/>
                </a:lnTo>
                <a:lnTo>
                  <a:pt x="2052" y="1410"/>
                </a:lnTo>
                <a:lnTo>
                  <a:pt x="2046" y="1410"/>
                </a:lnTo>
                <a:lnTo>
                  <a:pt x="2040" y="1410"/>
                </a:lnTo>
                <a:lnTo>
                  <a:pt x="2034" y="1410"/>
                </a:lnTo>
                <a:lnTo>
                  <a:pt x="2028" y="1410"/>
                </a:lnTo>
                <a:lnTo>
                  <a:pt x="2022" y="1404"/>
                </a:lnTo>
                <a:lnTo>
                  <a:pt x="2016" y="1404"/>
                </a:lnTo>
                <a:lnTo>
                  <a:pt x="2010" y="1398"/>
                </a:lnTo>
                <a:lnTo>
                  <a:pt x="1996" y="1398"/>
                </a:lnTo>
                <a:lnTo>
                  <a:pt x="1990" y="1398"/>
                </a:lnTo>
                <a:lnTo>
                  <a:pt x="1984" y="1398"/>
                </a:lnTo>
                <a:lnTo>
                  <a:pt x="1984" y="1404"/>
                </a:lnTo>
                <a:lnTo>
                  <a:pt x="1990" y="1404"/>
                </a:lnTo>
                <a:lnTo>
                  <a:pt x="1990" y="1410"/>
                </a:lnTo>
                <a:lnTo>
                  <a:pt x="1990" y="1416"/>
                </a:lnTo>
                <a:lnTo>
                  <a:pt x="1984" y="1422"/>
                </a:lnTo>
                <a:lnTo>
                  <a:pt x="1978" y="1422"/>
                </a:lnTo>
                <a:lnTo>
                  <a:pt x="1972" y="1422"/>
                </a:lnTo>
                <a:lnTo>
                  <a:pt x="1966" y="1430"/>
                </a:lnTo>
                <a:lnTo>
                  <a:pt x="1966" y="1436"/>
                </a:lnTo>
                <a:lnTo>
                  <a:pt x="1960" y="1442"/>
                </a:lnTo>
                <a:lnTo>
                  <a:pt x="1960" y="1448"/>
                </a:lnTo>
                <a:lnTo>
                  <a:pt x="1910" y="1448"/>
                </a:lnTo>
                <a:lnTo>
                  <a:pt x="1904" y="1448"/>
                </a:lnTo>
                <a:lnTo>
                  <a:pt x="1898" y="1454"/>
                </a:lnTo>
                <a:lnTo>
                  <a:pt x="1898" y="1460"/>
                </a:lnTo>
                <a:lnTo>
                  <a:pt x="1892" y="1466"/>
                </a:lnTo>
                <a:lnTo>
                  <a:pt x="1892" y="1472"/>
                </a:lnTo>
                <a:lnTo>
                  <a:pt x="1880" y="1460"/>
                </a:lnTo>
                <a:lnTo>
                  <a:pt x="1872" y="1460"/>
                </a:lnTo>
                <a:lnTo>
                  <a:pt x="1866" y="1460"/>
                </a:lnTo>
                <a:lnTo>
                  <a:pt x="1860" y="1466"/>
                </a:lnTo>
                <a:lnTo>
                  <a:pt x="1860" y="1472"/>
                </a:lnTo>
                <a:lnTo>
                  <a:pt x="1854" y="1472"/>
                </a:lnTo>
                <a:lnTo>
                  <a:pt x="1848" y="1472"/>
                </a:lnTo>
                <a:lnTo>
                  <a:pt x="1842" y="1478"/>
                </a:lnTo>
                <a:lnTo>
                  <a:pt x="1836" y="1478"/>
                </a:lnTo>
                <a:lnTo>
                  <a:pt x="1830" y="1484"/>
                </a:lnTo>
                <a:lnTo>
                  <a:pt x="1818" y="1484"/>
                </a:lnTo>
                <a:lnTo>
                  <a:pt x="1804" y="1484"/>
                </a:lnTo>
                <a:lnTo>
                  <a:pt x="1792" y="1484"/>
                </a:lnTo>
                <a:lnTo>
                  <a:pt x="1792" y="1478"/>
                </a:lnTo>
                <a:lnTo>
                  <a:pt x="1798" y="1478"/>
                </a:lnTo>
                <a:lnTo>
                  <a:pt x="1804" y="1472"/>
                </a:lnTo>
                <a:lnTo>
                  <a:pt x="1810" y="1472"/>
                </a:lnTo>
                <a:lnTo>
                  <a:pt x="1818" y="1478"/>
                </a:lnTo>
                <a:close/>
                <a:moveTo>
                  <a:pt x="1942" y="1510"/>
                </a:moveTo>
                <a:lnTo>
                  <a:pt x="1934" y="1510"/>
                </a:lnTo>
                <a:lnTo>
                  <a:pt x="1928" y="1510"/>
                </a:lnTo>
                <a:lnTo>
                  <a:pt x="1928" y="1504"/>
                </a:lnTo>
                <a:lnTo>
                  <a:pt x="1934" y="1504"/>
                </a:lnTo>
                <a:lnTo>
                  <a:pt x="1942" y="1510"/>
                </a:lnTo>
                <a:close/>
                <a:moveTo>
                  <a:pt x="1922" y="1492"/>
                </a:moveTo>
                <a:lnTo>
                  <a:pt x="1922" y="1498"/>
                </a:lnTo>
                <a:lnTo>
                  <a:pt x="1922" y="1504"/>
                </a:lnTo>
                <a:lnTo>
                  <a:pt x="1916" y="1498"/>
                </a:lnTo>
                <a:lnTo>
                  <a:pt x="1904" y="1498"/>
                </a:lnTo>
                <a:lnTo>
                  <a:pt x="1892" y="1498"/>
                </a:lnTo>
                <a:lnTo>
                  <a:pt x="1886" y="1498"/>
                </a:lnTo>
                <a:lnTo>
                  <a:pt x="1872" y="1498"/>
                </a:lnTo>
                <a:lnTo>
                  <a:pt x="1866" y="1498"/>
                </a:lnTo>
                <a:lnTo>
                  <a:pt x="1854" y="1498"/>
                </a:lnTo>
                <a:lnTo>
                  <a:pt x="1842" y="1492"/>
                </a:lnTo>
                <a:lnTo>
                  <a:pt x="1854" y="1484"/>
                </a:lnTo>
                <a:lnTo>
                  <a:pt x="1872" y="1498"/>
                </a:lnTo>
                <a:lnTo>
                  <a:pt x="1892" y="1478"/>
                </a:lnTo>
                <a:lnTo>
                  <a:pt x="1898" y="1484"/>
                </a:lnTo>
                <a:lnTo>
                  <a:pt x="1904" y="1492"/>
                </a:lnTo>
                <a:lnTo>
                  <a:pt x="1910" y="1492"/>
                </a:lnTo>
                <a:lnTo>
                  <a:pt x="1916" y="1492"/>
                </a:lnTo>
                <a:lnTo>
                  <a:pt x="1922" y="1492"/>
                </a:lnTo>
                <a:close/>
                <a:moveTo>
                  <a:pt x="1836" y="1552"/>
                </a:moveTo>
                <a:lnTo>
                  <a:pt x="1830" y="1552"/>
                </a:lnTo>
                <a:lnTo>
                  <a:pt x="1824" y="1552"/>
                </a:lnTo>
                <a:lnTo>
                  <a:pt x="1818" y="1552"/>
                </a:lnTo>
                <a:lnTo>
                  <a:pt x="1818" y="1546"/>
                </a:lnTo>
                <a:lnTo>
                  <a:pt x="1818" y="1540"/>
                </a:lnTo>
                <a:lnTo>
                  <a:pt x="1824" y="1540"/>
                </a:lnTo>
                <a:lnTo>
                  <a:pt x="1836" y="1552"/>
                </a:lnTo>
                <a:close/>
                <a:moveTo>
                  <a:pt x="1700" y="1510"/>
                </a:moveTo>
                <a:lnTo>
                  <a:pt x="1700" y="1504"/>
                </a:lnTo>
                <a:lnTo>
                  <a:pt x="1706" y="1504"/>
                </a:lnTo>
                <a:lnTo>
                  <a:pt x="1712" y="1504"/>
                </a:lnTo>
                <a:lnTo>
                  <a:pt x="1724" y="1504"/>
                </a:lnTo>
                <a:lnTo>
                  <a:pt x="1724" y="1498"/>
                </a:lnTo>
                <a:lnTo>
                  <a:pt x="1730" y="1498"/>
                </a:lnTo>
                <a:lnTo>
                  <a:pt x="1736" y="1492"/>
                </a:lnTo>
                <a:lnTo>
                  <a:pt x="1730" y="1492"/>
                </a:lnTo>
                <a:lnTo>
                  <a:pt x="1724" y="1492"/>
                </a:lnTo>
                <a:lnTo>
                  <a:pt x="1724" y="1484"/>
                </a:lnTo>
                <a:lnTo>
                  <a:pt x="1718" y="1484"/>
                </a:lnTo>
                <a:lnTo>
                  <a:pt x="1762" y="1466"/>
                </a:lnTo>
                <a:lnTo>
                  <a:pt x="1786" y="1460"/>
                </a:lnTo>
                <a:lnTo>
                  <a:pt x="1798" y="1454"/>
                </a:lnTo>
                <a:lnTo>
                  <a:pt x="1810" y="1454"/>
                </a:lnTo>
                <a:lnTo>
                  <a:pt x="1810" y="1460"/>
                </a:lnTo>
                <a:lnTo>
                  <a:pt x="1798" y="1460"/>
                </a:lnTo>
                <a:lnTo>
                  <a:pt x="1792" y="1466"/>
                </a:lnTo>
                <a:lnTo>
                  <a:pt x="1780" y="1466"/>
                </a:lnTo>
                <a:lnTo>
                  <a:pt x="1774" y="1472"/>
                </a:lnTo>
                <a:lnTo>
                  <a:pt x="1768" y="1478"/>
                </a:lnTo>
                <a:lnTo>
                  <a:pt x="1762" y="1484"/>
                </a:lnTo>
                <a:lnTo>
                  <a:pt x="1756" y="1492"/>
                </a:lnTo>
                <a:lnTo>
                  <a:pt x="1748" y="1498"/>
                </a:lnTo>
                <a:lnTo>
                  <a:pt x="1748" y="1504"/>
                </a:lnTo>
                <a:lnTo>
                  <a:pt x="1748" y="1510"/>
                </a:lnTo>
                <a:lnTo>
                  <a:pt x="1748" y="1516"/>
                </a:lnTo>
                <a:lnTo>
                  <a:pt x="1748" y="1522"/>
                </a:lnTo>
                <a:lnTo>
                  <a:pt x="1756" y="1528"/>
                </a:lnTo>
                <a:lnTo>
                  <a:pt x="1762" y="1528"/>
                </a:lnTo>
                <a:lnTo>
                  <a:pt x="1768" y="1528"/>
                </a:lnTo>
                <a:lnTo>
                  <a:pt x="1774" y="1522"/>
                </a:lnTo>
                <a:lnTo>
                  <a:pt x="1780" y="1516"/>
                </a:lnTo>
                <a:lnTo>
                  <a:pt x="1780" y="1522"/>
                </a:lnTo>
                <a:lnTo>
                  <a:pt x="1786" y="1528"/>
                </a:lnTo>
                <a:lnTo>
                  <a:pt x="1792" y="1528"/>
                </a:lnTo>
                <a:lnTo>
                  <a:pt x="1798" y="1534"/>
                </a:lnTo>
                <a:lnTo>
                  <a:pt x="1804" y="1534"/>
                </a:lnTo>
                <a:lnTo>
                  <a:pt x="1804" y="1540"/>
                </a:lnTo>
                <a:lnTo>
                  <a:pt x="1798" y="1540"/>
                </a:lnTo>
                <a:lnTo>
                  <a:pt x="1792" y="1540"/>
                </a:lnTo>
                <a:lnTo>
                  <a:pt x="1786" y="1534"/>
                </a:lnTo>
                <a:lnTo>
                  <a:pt x="1780" y="1534"/>
                </a:lnTo>
                <a:lnTo>
                  <a:pt x="1774" y="1534"/>
                </a:lnTo>
                <a:lnTo>
                  <a:pt x="1768" y="1534"/>
                </a:lnTo>
                <a:lnTo>
                  <a:pt x="1762" y="1534"/>
                </a:lnTo>
                <a:lnTo>
                  <a:pt x="1748" y="1534"/>
                </a:lnTo>
                <a:lnTo>
                  <a:pt x="1736" y="1528"/>
                </a:lnTo>
                <a:lnTo>
                  <a:pt x="1718" y="1522"/>
                </a:lnTo>
                <a:lnTo>
                  <a:pt x="1712" y="1516"/>
                </a:lnTo>
                <a:lnTo>
                  <a:pt x="1700" y="1516"/>
                </a:lnTo>
                <a:lnTo>
                  <a:pt x="1700" y="1510"/>
                </a:lnTo>
                <a:close/>
                <a:moveTo>
                  <a:pt x="1786" y="1492"/>
                </a:moveTo>
                <a:lnTo>
                  <a:pt x="1780" y="1504"/>
                </a:lnTo>
                <a:lnTo>
                  <a:pt x="1774" y="1504"/>
                </a:lnTo>
                <a:lnTo>
                  <a:pt x="1774" y="1498"/>
                </a:lnTo>
                <a:lnTo>
                  <a:pt x="1774" y="1492"/>
                </a:lnTo>
                <a:lnTo>
                  <a:pt x="1786" y="1492"/>
                </a:lnTo>
                <a:close/>
                <a:moveTo>
                  <a:pt x="1680" y="1448"/>
                </a:moveTo>
                <a:lnTo>
                  <a:pt x="1686" y="1448"/>
                </a:lnTo>
                <a:lnTo>
                  <a:pt x="1686" y="1454"/>
                </a:lnTo>
                <a:lnTo>
                  <a:pt x="1680" y="1454"/>
                </a:lnTo>
                <a:lnTo>
                  <a:pt x="1680" y="1448"/>
                </a:lnTo>
                <a:close/>
                <a:moveTo>
                  <a:pt x="1686" y="1628"/>
                </a:moveTo>
                <a:lnTo>
                  <a:pt x="1700" y="1634"/>
                </a:lnTo>
                <a:lnTo>
                  <a:pt x="1712" y="1634"/>
                </a:lnTo>
                <a:lnTo>
                  <a:pt x="1724" y="1640"/>
                </a:lnTo>
                <a:lnTo>
                  <a:pt x="1748" y="1646"/>
                </a:lnTo>
                <a:lnTo>
                  <a:pt x="1768" y="1658"/>
                </a:lnTo>
                <a:lnTo>
                  <a:pt x="1768" y="1664"/>
                </a:lnTo>
                <a:lnTo>
                  <a:pt x="1742" y="1652"/>
                </a:lnTo>
                <a:lnTo>
                  <a:pt x="1724" y="1646"/>
                </a:lnTo>
                <a:lnTo>
                  <a:pt x="1706" y="1646"/>
                </a:lnTo>
                <a:lnTo>
                  <a:pt x="1700" y="1640"/>
                </a:lnTo>
                <a:lnTo>
                  <a:pt x="1686" y="1634"/>
                </a:lnTo>
                <a:lnTo>
                  <a:pt x="1674" y="1628"/>
                </a:lnTo>
                <a:lnTo>
                  <a:pt x="1686" y="1628"/>
                </a:lnTo>
                <a:close/>
                <a:moveTo>
                  <a:pt x="1742" y="1720"/>
                </a:moveTo>
                <a:lnTo>
                  <a:pt x="1736" y="1720"/>
                </a:lnTo>
                <a:lnTo>
                  <a:pt x="1736" y="1714"/>
                </a:lnTo>
                <a:lnTo>
                  <a:pt x="1742" y="1720"/>
                </a:lnTo>
                <a:close/>
                <a:moveTo>
                  <a:pt x="1668" y="1552"/>
                </a:moveTo>
                <a:lnTo>
                  <a:pt x="1674" y="1552"/>
                </a:lnTo>
                <a:lnTo>
                  <a:pt x="1674" y="1560"/>
                </a:lnTo>
                <a:lnTo>
                  <a:pt x="1668" y="1560"/>
                </a:lnTo>
                <a:lnTo>
                  <a:pt x="1668" y="1552"/>
                </a:lnTo>
                <a:close/>
                <a:moveTo>
                  <a:pt x="1686" y="1690"/>
                </a:moveTo>
                <a:lnTo>
                  <a:pt x="1700" y="1702"/>
                </a:lnTo>
                <a:lnTo>
                  <a:pt x="1694" y="1702"/>
                </a:lnTo>
                <a:lnTo>
                  <a:pt x="1694" y="1696"/>
                </a:lnTo>
                <a:lnTo>
                  <a:pt x="1656" y="1682"/>
                </a:lnTo>
                <a:lnTo>
                  <a:pt x="1618" y="1670"/>
                </a:lnTo>
                <a:lnTo>
                  <a:pt x="1582" y="1658"/>
                </a:lnTo>
                <a:lnTo>
                  <a:pt x="1544" y="1646"/>
                </a:lnTo>
                <a:lnTo>
                  <a:pt x="1544" y="1640"/>
                </a:lnTo>
                <a:lnTo>
                  <a:pt x="1550" y="1640"/>
                </a:lnTo>
                <a:lnTo>
                  <a:pt x="1588" y="1652"/>
                </a:lnTo>
                <a:lnTo>
                  <a:pt x="1618" y="1664"/>
                </a:lnTo>
                <a:lnTo>
                  <a:pt x="1656" y="1676"/>
                </a:lnTo>
                <a:lnTo>
                  <a:pt x="1686" y="1690"/>
                </a:lnTo>
                <a:close/>
                <a:moveTo>
                  <a:pt x="1680" y="2222"/>
                </a:moveTo>
                <a:lnTo>
                  <a:pt x="1686" y="2216"/>
                </a:lnTo>
                <a:lnTo>
                  <a:pt x="1694" y="2216"/>
                </a:lnTo>
                <a:lnTo>
                  <a:pt x="1694" y="2222"/>
                </a:lnTo>
                <a:lnTo>
                  <a:pt x="1694" y="2228"/>
                </a:lnTo>
                <a:lnTo>
                  <a:pt x="1686" y="2228"/>
                </a:lnTo>
                <a:lnTo>
                  <a:pt x="1680" y="2228"/>
                </a:lnTo>
                <a:lnTo>
                  <a:pt x="1680" y="2222"/>
                </a:lnTo>
                <a:close/>
                <a:moveTo>
                  <a:pt x="1674" y="1752"/>
                </a:moveTo>
                <a:lnTo>
                  <a:pt x="1668" y="1744"/>
                </a:lnTo>
                <a:lnTo>
                  <a:pt x="1662" y="1744"/>
                </a:lnTo>
                <a:lnTo>
                  <a:pt x="1656" y="1744"/>
                </a:lnTo>
                <a:lnTo>
                  <a:pt x="1650" y="1744"/>
                </a:lnTo>
                <a:lnTo>
                  <a:pt x="1650" y="1738"/>
                </a:lnTo>
                <a:lnTo>
                  <a:pt x="1674" y="1738"/>
                </a:lnTo>
                <a:lnTo>
                  <a:pt x="1674" y="1732"/>
                </a:lnTo>
                <a:lnTo>
                  <a:pt x="1674" y="1726"/>
                </a:lnTo>
                <a:lnTo>
                  <a:pt x="1680" y="1726"/>
                </a:lnTo>
                <a:lnTo>
                  <a:pt x="1686" y="1732"/>
                </a:lnTo>
                <a:lnTo>
                  <a:pt x="1680" y="1732"/>
                </a:lnTo>
                <a:lnTo>
                  <a:pt x="1680" y="1738"/>
                </a:lnTo>
                <a:lnTo>
                  <a:pt x="1680" y="1744"/>
                </a:lnTo>
                <a:lnTo>
                  <a:pt x="1680" y="1752"/>
                </a:lnTo>
                <a:lnTo>
                  <a:pt x="1674" y="1752"/>
                </a:lnTo>
                <a:close/>
                <a:moveTo>
                  <a:pt x="1606" y="1720"/>
                </a:moveTo>
                <a:lnTo>
                  <a:pt x="1588" y="1720"/>
                </a:lnTo>
                <a:lnTo>
                  <a:pt x="1562" y="1714"/>
                </a:lnTo>
                <a:lnTo>
                  <a:pt x="1538" y="1702"/>
                </a:lnTo>
                <a:lnTo>
                  <a:pt x="1514" y="1696"/>
                </a:lnTo>
                <a:lnTo>
                  <a:pt x="1500" y="1690"/>
                </a:lnTo>
                <a:lnTo>
                  <a:pt x="1482" y="1682"/>
                </a:lnTo>
                <a:lnTo>
                  <a:pt x="1476" y="1682"/>
                </a:lnTo>
                <a:lnTo>
                  <a:pt x="1470" y="1676"/>
                </a:lnTo>
                <a:lnTo>
                  <a:pt x="1464" y="1670"/>
                </a:lnTo>
                <a:lnTo>
                  <a:pt x="1458" y="1664"/>
                </a:lnTo>
                <a:lnTo>
                  <a:pt x="1470" y="1664"/>
                </a:lnTo>
                <a:lnTo>
                  <a:pt x="1488" y="1670"/>
                </a:lnTo>
                <a:lnTo>
                  <a:pt x="1508" y="1676"/>
                </a:lnTo>
                <a:lnTo>
                  <a:pt x="1544" y="1690"/>
                </a:lnTo>
                <a:lnTo>
                  <a:pt x="1562" y="1696"/>
                </a:lnTo>
                <a:lnTo>
                  <a:pt x="1582" y="1702"/>
                </a:lnTo>
                <a:lnTo>
                  <a:pt x="1600" y="1714"/>
                </a:lnTo>
                <a:lnTo>
                  <a:pt x="1606" y="1720"/>
                </a:lnTo>
                <a:close/>
                <a:moveTo>
                  <a:pt x="1570" y="1590"/>
                </a:moveTo>
                <a:lnTo>
                  <a:pt x="1576" y="1584"/>
                </a:lnTo>
                <a:lnTo>
                  <a:pt x="1588" y="1590"/>
                </a:lnTo>
                <a:lnTo>
                  <a:pt x="1606" y="1590"/>
                </a:lnTo>
                <a:lnTo>
                  <a:pt x="1612" y="1596"/>
                </a:lnTo>
                <a:lnTo>
                  <a:pt x="1624" y="1602"/>
                </a:lnTo>
                <a:lnTo>
                  <a:pt x="1632" y="1602"/>
                </a:lnTo>
                <a:lnTo>
                  <a:pt x="1632" y="1608"/>
                </a:lnTo>
                <a:lnTo>
                  <a:pt x="1624" y="1608"/>
                </a:lnTo>
                <a:lnTo>
                  <a:pt x="1618" y="1608"/>
                </a:lnTo>
                <a:lnTo>
                  <a:pt x="1606" y="1602"/>
                </a:lnTo>
                <a:lnTo>
                  <a:pt x="1600" y="1596"/>
                </a:lnTo>
                <a:lnTo>
                  <a:pt x="1594" y="1596"/>
                </a:lnTo>
                <a:lnTo>
                  <a:pt x="1588" y="1590"/>
                </a:lnTo>
                <a:lnTo>
                  <a:pt x="1582" y="1590"/>
                </a:lnTo>
                <a:lnTo>
                  <a:pt x="1576" y="1590"/>
                </a:lnTo>
                <a:lnTo>
                  <a:pt x="1570" y="1590"/>
                </a:lnTo>
                <a:close/>
                <a:moveTo>
                  <a:pt x="1594" y="1534"/>
                </a:moveTo>
                <a:lnTo>
                  <a:pt x="1600" y="1534"/>
                </a:lnTo>
                <a:lnTo>
                  <a:pt x="1606" y="1534"/>
                </a:lnTo>
                <a:lnTo>
                  <a:pt x="1612" y="1528"/>
                </a:lnTo>
                <a:lnTo>
                  <a:pt x="1606" y="1522"/>
                </a:lnTo>
                <a:lnTo>
                  <a:pt x="1600" y="1522"/>
                </a:lnTo>
                <a:lnTo>
                  <a:pt x="1632" y="1510"/>
                </a:lnTo>
                <a:lnTo>
                  <a:pt x="1638" y="1510"/>
                </a:lnTo>
                <a:lnTo>
                  <a:pt x="1644" y="1504"/>
                </a:lnTo>
                <a:lnTo>
                  <a:pt x="1650" y="1504"/>
                </a:lnTo>
                <a:lnTo>
                  <a:pt x="1656" y="1504"/>
                </a:lnTo>
                <a:lnTo>
                  <a:pt x="1650" y="1510"/>
                </a:lnTo>
                <a:lnTo>
                  <a:pt x="1644" y="1516"/>
                </a:lnTo>
                <a:lnTo>
                  <a:pt x="1644" y="1522"/>
                </a:lnTo>
                <a:lnTo>
                  <a:pt x="1638" y="1528"/>
                </a:lnTo>
                <a:lnTo>
                  <a:pt x="1638" y="1534"/>
                </a:lnTo>
                <a:lnTo>
                  <a:pt x="1638" y="1540"/>
                </a:lnTo>
                <a:lnTo>
                  <a:pt x="1638" y="1546"/>
                </a:lnTo>
                <a:lnTo>
                  <a:pt x="1588" y="1546"/>
                </a:lnTo>
                <a:lnTo>
                  <a:pt x="1588" y="1540"/>
                </a:lnTo>
                <a:lnTo>
                  <a:pt x="1594" y="1534"/>
                </a:lnTo>
                <a:close/>
                <a:moveTo>
                  <a:pt x="1408" y="1572"/>
                </a:moveTo>
                <a:lnTo>
                  <a:pt x="1426" y="1566"/>
                </a:lnTo>
                <a:lnTo>
                  <a:pt x="1446" y="1566"/>
                </a:lnTo>
                <a:lnTo>
                  <a:pt x="1464" y="1560"/>
                </a:lnTo>
                <a:lnTo>
                  <a:pt x="1508" y="1546"/>
                </a:lnTo>
                <a:lnTo>
                  <a:pt x="1538" y="1542"/>
                </a:lnTo>
                <a:lnTo>
                  <a:pt x="1538" y="1540"/>
                </a:lnTo>
                <a:lnTo>
                  <a:pt x="1544" y="1540"/>
                </a:lnTo>
                <a:lnTo>
                  <a:pt x="1544" y="1534"/>
                </a:lnTo>
                <a:lnTo>
                  <a:pt x="1550" y="1534"/>
                </a:lnTo>
                <a:lnTo>
                  <a:pt x="1556" y="1534"/>
                </a:lnTo>
                <a:lnTo>
                  <a:pt x="1570" y="1528"/>
                </a:lnTo>
                <a:lnTo>
                  <a:pt x="1576" y="1528"/>
                </a:lnTo>
                <a:lnTo>
                  <a:pt x="1588" y="1528"/>
                </a:lnTo>
                <a:lnTo>
                  <a:pt x="1588" y="1534"/>
                </a:lnTo>
                <a:lnTo>
                  <a:pt x="1582" y="1534"/>
                </a:lnTo>
                <a:lnTo>
                  <a:pt x="1576" y="1534"/>
                </a:lnTo>
                <a:lnTo>
                  <a:pt x="1570" y="1540"/>
                </a:lnTo>
                <a:lnTo>
                  <a:pt x="1570" y="1546"/>
                </a:lnTo>
                <a:lnTo>
                  <a:pt x="1576" y="1546"/>
                </a:lnTo>
                <a:lnTo>
                  <a:pt x="1576" y="1552"/>
                </a:lnTo>
                <a:lnTo>
                  <a:pt x="1582" y="1552"/>
                </a:lnTo>
                <a:lnTo>
                  <a:pt x="1562" y="1560"/>
                </a:lnTo>
                <a:lnTo>
                  <a:pt x="1556" y="1560"/>
                </a:lnTo>
                <a:lnTo>
                  <a:pt x="1550" y="1560"/>
                </a:lnTo>
                <a:lnTo>
                  <a:pt x="1544" y="1552"/>
                </a:lnTo>
                <a:lnTo>
                  <a:pt x="1550" y="1546"/>
                </a:lnTo>
                <a:lnTo>
                  <a:pt x="1556" y="1540"/>
                </a:lnTo>
                <a:lnTo>
                  <a:pt x="1550" y="1540"/>
                </a:lnTo>
                <a:lnTo>
                  <a:pt x="1544" y="1540"/>
                </a:lnTo>
                <a:lnTo>
                  <a:pt x="1538" y="1542"/>
                </a:lnTo>
                <a:lnTo>
                  <a:pt x="1538" y="1552"/>
                </a:lnTo>
                <a:lnTo>
                  <a:pt x="1532" y="1552"/>
                </a:lnTo>
                <a:lnTo>
                  <a:pt x="1532" y="1560"/>
                </a:lnTo>
                <a:lnTo>
                  <a:pt x="1538" y="1560"/>
                </a:lnTo>
                <a:lnTo>
                  <a:pt x="1544" y="1566"/>
                </a:lnTo>
                <a:lnTo>
                  <a:pt x="1544" y="1572"/>
                </a:lnTo>
                <a:lnTo>
                  <a:pt x="1544" y="1578"/>
                </a:lnTo>
                <a:lnTo>
                  <a:pt x="1544" y="1584"/>
                </a:lnTo>
                <a:lnTo>
                  <a:pt x="1526" y="1578"/>
                </a:lnTo>
                <a:lnTo>
                  <a:pt x="1532" y="1572"/>
                </a:lnTo>
                <a:lnTo>
                  <a:pt x="1532" y="1566"/>
                </a:lnTo>
                <a:lnTo>
                  <a:pt x="1526" y="1566"/>
                </a:lnTo>
                <a:lnTo>
                  <a:pt x="1520" y="1560"/>
                </a:lnTo>
                <a:lnTo>
                  <a:pt x="1514" y="1560"/>
                </a:lnTo>
                <a:lnTo>
                  <a:pt x="1508" y="1560"/>
                </a:lnTo>
                <a:lnTo>
                  <a:pt x="1508" y="1566"/>
                </a:lnTo>
                <a:lnTo>
                  <a:pt x="1508" y="1572"/>
                </a:lnTo>
                <a:lnTo>
                  <a:pt x="1500" y="1572"/>
                </a:lnTo>
                <a:lnTo>
                  <a:pt x="1494" y="1572"/>
                </a:lnTo>
                <a:lnTo>
                  <a:pt x="1488" y="1572"/>
                </a:lnTo>
                <a:lnTo>
                  <a:pt x="1482" y="1572"/>
                </a:lnTo>
                <a:lnTo>
                  <a:pt x="1482" y="1578"/>
                </a:lnTo>
                <a:lnTo>
                  <a:pt x="1482" y="1584"/>
                </a:lnTo>
                <a:lnTo>
                  <a:pt x="1476" y="1584"/>
                </a:lnTo>
                <a:lnTo>
                  <a:pt x="1470" y="1584"/>
                </a:lnTo>
                <a:lnTo>
                  <a:pt x="1464" y="1584"/>
                </a:lnTo>
                <a:lnTo>
                  <a:pt x="1458" y="1584"/>
                </a:lnTo>
                <a:lnTo>
                  <a:pt x="1458" y="1590"/>
                </a:lnTo>
                <a:lnTo>
                  <a:pt x="1452" y="1596"/>
                </a:lnTo>
                <a:lnTo>
                  <a:pt x="1426" y="1602"/>
                </a:lnTo>
                <a:lnTo>
                  <a:pt x="1414" y="1602"/>
                </a:lnTo>
                <a:lnTo>
                  <a:pt x="1414" y="1596"/>
                </a:lnTo>
                <a:lnTo>
                  <a:pt x="1408" y="1596"/>
                </a:lnTo>
                <a:lnTo>
                  <a:pt x="1402" y="1590"/>
                </a:lnTo>
                <a:lnTo>
                  <a:pt x="1396" y="1590"/>
                </a:lnTo>
                <a:lnTo>
                  <a:pt x="1396" y="1584"/>
                </a:lnTo>
                <a:lnTo>
                  <a:pt x="1390" y="1584"/>
                </a:lnTo>
                <a:lnTo>
                  <a:pt x="1408" y="1572"/>
                </a:lnTo>
                <a:close/>
                <a:moveTo>
                  <a:pt x="1340" y="1608"/>
                </a:moveTo>
                <a:lnTo>
                  <a:pt x="1346" y="1614"/>
                </a:lnTo>
                <a:lnTo>
                  <a:pt x="1358" y="1614"/>
                </a:lnTo>
                <a:lnTo>
                  <a:pt x="1364" y="1608"/>
                </a:lnTo>
                <a:lnTo>
                  <a:pt x="1370" y="1608"/>
                </a:lnTo>
                <a:lnTo>
                  <a:pt x="1370" y="1602"/>
                </a:lnTo>
                <a:lnTo>
                  <a:pt x="1376" y="1602"/>
                </a:lnTo>
                <a:lnTo>
                  <a:pt x="1384" y="1602"/>
                </a:lnTo>
                <a:lnTo>
                  <a:pt x="1390" y="1602"/>
                </a:lnTo>
                <a:lnTo>
                  <a:pt x="1396" y="1602"/>
                </a:lnTo>
                <a:lnTo>
                  <a:pt x="1396" y="1608"/>
                </a:lnTo>
                <a:lnTo>
                  <a:pt x="1396" y="1614"/>
                </a:lnTo>
                <a:lnTo>
                  <a:pt x="1396" y="1622"/>
                </a:lnTo>
                <a:lnTo>
                  <a:pt x="1390" y="1622"/>
                </a:lnTo>
                <a:lnTo>
                  <a:pt x="1384" y="1614"/>
                </a:lnTo>
                <a:lnTo>
                  <a:pt x="1376" y="1608"/>
                </a:lnTo>
                <a:lnTo>
                  <a:pt x="1370" y="1608"/>
                </a:lnTo>
                <a:lnTo>
                  <a:pt x="1364" y="1614"/>
                </a:lnTo>
                <a:lnTo>
                  <a:pt x="1364" y="1622"/>
                </a:lnTo>
                <a:lnTo>
                  <a:pt x="1358" y="1622"/>
                </a:lnTo>
                <a:lnTo>
                  <a:pt x="1352" y="1622"/>
                </a:lnTo>
                <a:lnTo>
                  <a:pt x="1346" y="1622"/>
                </a:lnTo>
                <a:lnTo>
                  <a:pt x="1346" y="1614"/>
                </a:lnTo>
                <a:lnTo>
                  <a:pt x="1340" y="1614"/>
                </a:lnTo>
                <a:lnTo>
                  <a:pt x="1340" y="1608"/>
                </a:lnTo>
                <a:close/>
                <a:moveTo>
                  <a:pt x="1396" y="1640"/>
                </a:moveTo>
                <a:lnTo>
                  <a:pt x="1390" y="1640"/>
                </a:lnTo>
                <a:lnTo>
                  <a:pt x="1384" y="1640"/>
                </a:lnTo>
                <a:lnTo>
                  <a:pt x="1376" y="1640"/>
                </a:lnTo>
                <a:lnTo>
                  <a:pt x="1376" y="1634"/>
                </a:lnTo>
                <a:lnTo>
                  <a:pt x="1384" y="1634"/>
                </a:lnTo>
                <a:lnTo>
                  <a:pt x="1384" y="1628"/>
                </a:lnTo>
                <a:lnTo>
                  <a:pt x="1396" y="1640"/>
                </a:lnTo>
                <a:close/>
                <a:moveTo>
                  <a:pt x="776" y="1702"/>
                </a:moveTo>
                <a:lnTo>
                  <a:pt x="782" y="1696"/>
                </a:lnTo>
                <a:lnTo>
                  <a:pt x="782" y="1690"/>
                </a:lnTo>
                <a:lnTo>
                  <a:pt x="788" y="1682"/>
                </a:lnTo>
                <a:lnTo>
                  <a:pt x="800" y="1676"/>
                </a:lnTo>
                <a:lnTo>
                  <a:pt x="812" y="1664"/>
                </a:lnTo>
                <a:lnTo>
                  <a:pt x="818" y="1664"/>
                </a:lnTo>
                <a:lnTo>
                  <a:pt x="826" y="1664"/>
                </a:lnTo>
                <a:lnTo>
                  <a:pt x="832" y="1664"/>
                </a:lnTo>
                <a:lnTo>
                  <a:pt x="838" y="1664"/>
                </a:lnTo>
                <a:lnTo>
                  <a:pt x="844" y="1664"/>
                </a:lnTo>
                <a:lnTo>
                  <a:pt x="850" y="1664"/>
                </a:lnTo>
                <a:lnTo>
                  <a:pt x="856" y="1664"/>
                </a:lnTo>
                <a:lnTo>
                  <a:pt x="868" y="1658"/>
                </a:lnTo>
                <a:lnTo>
                  <a:pt x="868" y="1652"/>
                </a:lnTo>
                <a:lnTo>
                  <a:pt x="874" y="1652"/>
                </a:lnTo>
                <a:lnTo>
                  <a:pt x="880" y="1652"/>
                </a:lnTo>
                <a:lnTo>
                  <a:pt x="888" y="1652"/>
                </a:lnTo>
                <a:lnTo>
                  <a:pt x="894" y="1652"/>
                </a:lnTo>
                <a:lnTo>
                  <a:pt x="894" y="1658"/>
                </a:lnTo>
                <a:lnTo>
                  <a:pt x="862" y="1670"/>
                </a:lnTo>
                <a:lnTo>
                  <a:pt x="856" y="1676"/>
                </a:lnTo>
                <a:lnTo>
                  <a:pt x="850" y="1676"/>
                </a:lnTo>
                <a:lnTo>
                  <a:pt x="844" y="1682"/>
                </a:lnTo>
                <a:lnTo>
                  <a:pt x="838" y="1690"/>
                </a:lnTo>
                <a:lnTo>
                  <a:pt x="832" y="1690"/>
                </a:lnTo>
                <a:lnTo>
                  <a:pt x="818" y="1696"/>
                </a:lnTo>
                <a:lnTo>
                  <a:pt x="806" y="1696"/>
                </a:lnTo>
                <a:lnTo>
                  <a:pt x="794" y="1702"/>
                </a:lnTo>
                <a:lnTo>
                  <a:pt x="788" y="1708"/>
                </a:lnTo>
                <a:lnTo>
                  <a:pt x="776" y="1708"/>
                </a:lnTo>
                <a:lnTo>
                  <a:pt x="776" y="1702"/>
                </a:lnTo>
                <a:close/>
                <a:moveTo>
                  <a:pt x="794" y="1758"/>
                </a:moveTo>
                <a:lnTo>
                  <a:pt x="788" y="1758"/>
                </a:lnTo>
                <a:lnTo>
                  <a:pt x="782" y="1758"/>
                </a:lnTo>
                <a:lnTo>
                  <a:pt x="776" y="1758"/>
                </a:lnTo>
                <a:lnTo>
                  <a:pt x="770" y="1758"/>
                </a:lnTo>
                <a:lnTo>
                  <a:pt x="770" y="1752"/>
                </a:lnTo>
                <a:lnTo>
                  <a:pt x="794" y="1752"/>
                </a:lnTo>
                <a:lnTo>
                  <a:pt x="794" y="1758"/>
                </a:lnTo>
                <a:close/>
                <a:moveTo>
                  <a:pt x="888" y="1764"/>
                </a:moveTo>
                <a:lnTo>
                  <a:pt x="880" y="1764"/>
                </a:lnTo>
                <a:lnTo>
                  <a:pt x="880" y="1758"/>
                </a:lnTo>
                <a:lnTo>
                  <a:pt x="888" y="1758"/>
                </a:lnTo>
                <a:lnTo>
                  <a:pt x="888" y="1752"/>
                </a:lnTo>
                <a:lnTo>
                  <a:pt x="894" y="1764"/>
                </a:lnTo>
                <a:lnTo>
                  <a:pt x="888" y="1764"/>
                </a:lnTo>
                <a:close/>
                <a:moveTo>
                  <a:pt x="936" y="1726"/>
                </a:moveTo>
                <a:lnTo>
                  <a:pt x="924" y="1726"/>
                </a:lnTo>
                <a:lnTo>
                  <a:pt x="912" y="1726"/>
                </a:lnTo>
                <a:lnTo>
                  <a:pt x="906" y="1726"/>
                </a:lnTo>
                <a:lnTo>
                  <a:pt x="900" y="1726"/>
                </a:lnTo>
                <a:lnTo>
                  <a:pt x="894" y="1732"/>
                </a:lnTo>
                <a:lnTo>
                  <a:pt x="888" y="1732"/>
                </a:lnTo>
                <a:lnTo>
                  <a:pt x="888" y="1738"/>
                </a:lnTo>
                <a:lnTo>
                  <a:pt x="880" y="1738"/>
                </a:lnTo>
                <a:lnTo>
                  <a:pt x="880" y="1744"/>
                </a:lnTo>
                <a:lnTo>
                  <a:pt x="874" y="1744"/>
                </a:lnTo>
                <a:lnTo>
                  <a:pt x="868" y="1744"/>
                </a:lnTo>
                <a:lnTo>
                  <a:pt x="862" y="1744"/>
                </a:lnTo>
                <a:lnTo>
                  <a:pt x="850" y="1744"/>
                </a:lnTo>
                <a:lnTo>
                  <a:pt x="844" y="1744"/>
                </a:lnTo>
                <a:lnTo>
                  <a:pt x="832" y="1744"/>
                </a:lnTo>
                <a:lnTo>
                  <a:pt x="826" y="1752"/>
                </a:lnTo>
                <a:lnTo>
                  <a:pt x="818" y="1752"/>
                </a:lnTo>
                <a:lnTo>
                  <a:pt x="812" y="1752"/>
                </a:lnTo>
                <a:lnTo>
                  <a:pt x="806" y="1744"/>
                </a:lnTo>
                <a:lnTo>
                  <a:pt x="794" y="1744"/>
                </a:lnTo>
                <a:lnTo>
                  <a:pt x="788" y="1744"/>
                </a:lnTo>
                <a:lnTo>
                  <a:pt x="782" y="1744"/>
                </a:lnTo>
                <a:lnTo>
                  <a:pt x="776" y="1744"/>
                </a:lnTo>
                <a:lnTo>
                  <a:pt x="764" y="1738"/>
                </a:lnTo>
                <a:lnTo>
                  <a:pt x="770" y="1732"/>
                </a:lnTo>
                <a:lnTo>
                  <a:pt x="776" y="1732"/>
                </a:lnTo>
                <a:lnTo>
                  <a:pt x="782" y="1732"/>
                </a:lnTo>
                <a:lnTo>
                  <a:pt x="788" y="1738"/>
                </a:lnTo>
                <a:lnTo>
                  <a:pt x="800" y="1738"/>
                </a:lnTo>
                <a:lnTo>
                  <a:pt x="806" y="1744"/>
                </a:lnTo>
                <a:lnTo>
                  <a:pt x="812" y="1744"/>
                </a:lnTo>
                <a:lnTo>
                  <a:pt x="818" y="1738"/>
                </a:lnTo>
                <a:lnTo>
                  <a:pt x="818" y="1732"/>
                </a:lnTo>
                <a:lnTo>
                  <a:pt x="812" y="1732"/>
                </a:lnTo>
                <a:lnTo>
                  <a:pt x="818" y="1726"/>
                </a:lnTo>
                <a:lnTo>
                  <a:pt x="826" y="1726"/>
                </a:lnTo>
                <a:lnTo>
                  <a:pt x="832" y="1726"/>
                </a:lnTo>
                <a:lnTo>
                  <a:pt x="838" y="1720"/>
                </a:lnTo>
                <a:lnTo>
                  <a:pt x="850" y="1720"/>
                </a:lnTo>
                <a:lnTo>
                  <a:pt x="856" y="1720"/>
                </a:lnTo>
                <a:lnTo>
                  <a:pt x="862" y="1720"/>
                </a:lnTo>
                <a:lnTo>
                  <a:pt x="868" y="1720"/>
                </a:lnTo>
                <a:lnTo>
                  <a:pt x="874" y="1720"/>
                </a:lnTo>
                <a:lnTo>
                  <a:pt x="874" y="1726"/>
                </a:lnTo>
                <a:lnTo>
                  <a:pt x="880" y="1726"/>
                </a:lnTo>
                <a:lnTo>
                  <a:pt x="888" y="1720"/>
                </a:lnTo>
                <a:lnTo>
                  <a:pt x="880" y="1714"/>
                </a:lnTo>
                <a:lnTo>
                  <a:pt x="888" y="1714"/>
                </a:lnTo>
                <a:lnTo>
                  <a:pt x="894" y="1708"/>
                </a:lnTo>
                <a:lnTo>
                  <a:pt x="900" y="1708"/>
                </a:lnTo>
                <a:lnTo>
                  <a:pt x="906" y="1714"/>
                </a:lnTo>
                <a:lnTo>
                  <a:pt x="936" y="1696"/>
                </a:lnTo>
                <a:lnTo>
                  <a:pt x="956" y="1696"/>
                </a:lnTo>
                <a:lnTo>
                  <a:pt x="980" y="1690"/>
                </a:lnTo>
                <a:lnTo>
                  <a:pt x="1018" y="1690"/>
                </a:lnTo>
                <a:lnTo>
                  <a:pt x="1024" y="1682"/>
                </a:lnTo>
                <a:lnTo>
                  <a:pt x="1030" y="1682"/>
                </a:lnTo>
                <a:lnTo>
                  <a:pt x="1036" y="1682"/>
                </a:lnTo>
                <a:lnTo>
                  <a:pt x="1042" y="1676"/>
                </a:lnTo>
                <a:lnTo>
                  <a:pt x="1054" y="1676"/>
                </a:lnTo>
                <a:lnTo>
                  <a:pt x="1060" y="1670"/>
                </a:lnTo>
                <a:lnTo>
                  <a:pt x="1066" y="1670"/>
                </a:lnTo>
                <a:lnTo>
                  <a:pt x="1074" y="1664"/>
                </a:lnTo>
                <a:lnTo>
                  <a:pt x="1080" y="1664"/>
                </a:lnTo>
                <a:lnTo>
                  <a:pt x="1086" y="1664"/>
                </a:lnTo>
                <a:lnTo>
                  <a:pt x="1092" y="1664"/>
                </a:lnTo>
                <a:lnTo>
                  <a:pt x="1098" y="1664"/>
                </a:lnTo>
                <a:lnTo>
                  <a:pt x="1104" y="1664"/>
                </a:lnTo>
                <a:lnTo>
                  <a:pt x="1110" y="1658"/>
                </a:lnTo>
                <a:lnTo>
                  <a:pt x="1116" y="1652"/>
                </a:lnTo>
                <a:lnTo>
                  <a:pt x="1128" y="1652"/>
                </a:lnTo>
                <a:lnTo>
                  <a:pt x="1142" y="1652"/>
                </a:lnTo>
                <a:lnTo>
                  <a:pt x="1154" y="1646"/>
                </a:lnTo>
                <a:lnTo>
                  <a:pt x="1160" y="1646"/>
                </a:lnTo>
                <a:lnTo>
                  <a:pt x="1166" y="1646"/>
                </a:lnTo>
                <a:lnTo>
                  <a:pt x="1172" y="1646"/>
                </a:lnTo>
                <a:lnTo>
                  <a:pt x="1184" y="1640"/>
                </a:lnTo>
                <a:lnTo>
                  <a:pt x="1198" y="1634"/>
                </a:lnTo>
                <a:lnTo>
                  <a:pt x="1210" y="1628"/>
                </a:lnTo>
                <a:lnTo>
                  <a:pt x="1222" y="1628"/>
                </a:lnTo>
                <a:lnTo>
                  <a:pt x="1234" y="1622"/>
                </a:lnTo>
                <a:lnTo>
                  <a:pt x="1240" y="1622"/>
                </a:lnTo>
                <a:lnTo>
                  <a:pt x="1252" y="1622"/>
                </a:lnTo>
                <a:lnTo>
                  <a:pt x="1260" y="1622"/>
                </a:lnTo>
                <a:lnTo>
                  <a:pt x="1266" y="1622"/>
                </a:lnTo>
                <a:lnTo>
                  <a:pt x="1284" y="1608"/>
                </a:lnTo>
                <a:lnTo>
                  <a:pt x="1290" y="1608"/>
                </a:lnTo>
                <a:lnTo>
                  <a:pt x="1290" y="1614"/>
                </a:lnTo>
                <a:lnTo>
                  <a:pt x="1296" y="1614"/>
                </a:lnTo>
                <a:lnTo>
                  <a:pt x="1296" y="1628"/>
                </a:lnTo>
                <a:lnTo>
                  <a:pt x="1290" y="1634"/>
                </a:lnTo>
                <a:lnTo>
                  <a:pt x="1284" y="1634"/>
                </a:lnTo>
                <a:lnTo>
                  <a:pt x="1278" y="1634"/>
                </a:lnTo>
                <a:lnTo>
                  <a:pt x="1272" y="1640"/>
                </a:lnTo>
                <a:lnTo>
                  <a:pt x="1272" y="1646"/>
                </a:lnTo>
                <a:lnTo>
                  <a:pt x="1272" y="1652"/>
                </a:lnTo>
                <a:lnTo>
                  <a:pt x="1272" y="1658"/>
                </a:lnTo>
                <a:lnTo>
                  <a:pt x="1266" y="1652"/>
                </a:lnTo>
                <a:lnTo>
                  <a:pt x="1252" y="1652"/>
                </a:lnTo>
                <a:lnTo>
                  <a:pt x="1246" y="1652"/>
                </a:lnTo>
                <a:lnTo>
                  <a:pt x="1240" y="1652"/>
                </a:lnTo>
                <a:lnTo>
                  <a:pt x="1234" y="1652"/>
                </a:lnTo>
                <a:lnTo>
                  <a:pt x="1228" y="1652"/>
                </a:lnTo>
                <a:lnTo>
                  <a:pt x="1222" y="1646"/>
                </a:lnTo>
                <a:lnTo>
                  <a:pt x="1216" y="1652"/>
                </a:lnTo>
                <a:lnTo>
                  <a:pt x="1210" y="1658"/>
                </a:lnTo>
                <a:lnTo>
                  <a:pt x="1210" y="1664"/>
                </a:lnTo>
                <a:lnTo>
                  <a:pt x="1204" y="1664"/>
                </a:lnTo>
                <a:lnTo>
                  <a:pt x="1198" y="1658"/>
                </a:lnTo>
                <a:lnTo>
                  <a:pt x="1198" y="1652"/>
                </a:lnTo>
                <a:lnTo>
                  <a:pt x="1172" y="1670"/>
                </a:lnTo>
                <a:lnTo>
                  <a:pt x="1166" y="1670"/>
                </a:lnTo>
                <a:lnTo>
                  <a:pt x="1154" y="1670"/>
                </a:lnTo>
                <a:lnTo>
                  <a:pt x="1142" y="1670"/>
                </a:lnTo>
                <a:lnTo>
                  <a:pt x="1136" y="1676"/>
                </a:lnTo>
                <a:lnTo>
                  <a:pt x="1128" y="1682"/>
                </a:lnTo>
                <a:lnTo>
                  <a:pt x="1122" y="1682"/>
                </a:lnTo>
                <a:lnTo>
                  <a:pt x="1122" y="1690"/>
                </a:lnTo>
                <a:lnTo>
                  <a:pt x="1122" y="1696"/>
                </a:lnTo>
                <a:lnTo>
                  <a:pt x="1128" y="1702"/>
                </a:lnTo>
                <a:lnTo>
                  <a:pt x="1128" y="1708"/>
                </a:lnTo>
                <a:lnTo>
                  <a:pt x="1122" y="1708"/>
                </a:lnTo>
                <a:lnTo>
                  <a:pt x="1116" y="1708"/>
                </a:lnTo>
                <a:lnTo>
                  <a:pt x="1110" y="1708"/>
                </a:lnTo>
                <a:lnTo>
                  <a:pt x="1110" y="1702"/>
                </a:lnTo>
                <a:lnTo>
                  <a:pt x="1110" y="1696"/>
                </a:lnTo>
                <a:lnTo>
                  <a:pt x="1116" y="1696"/>
                </a:lnTo>
                <a:lnTo>
                  <a:pt x="1110" y="1690"/>
                </a:lnTo>
                <a:lnTo>
                  <a:pt x="1104" y="1690"/>
                </a:lnTo>
                <a:lnTo>
                  <a:pt x="1098" y="1690"/>
                </a:lnTo>
                <a:lnTo>
                  <a:pt x="1086" y="1690"/>
                </a:lnTo>
                <a:lnTo>
                  <a:pt x="1066" y="1690"/>
                </a:lnTo>
                <a:lnTo>
                  <a:pt x="1060" y="1690"/>
                </a:lnTo>
                <a:lnTo>
                  <a:pt x="1054" y="1690"/>
                </a:lnTo>
                <a:lnTo>
                  <a:pt x="1048" y="1696"/>
                </a:lnTo>
                <a:lnTo>
                  <a:pt x="1042" y="1696"/>
                </a:lnTo>
                <a:lnTo>
                  <a:pt x="1042" y="1702"/>
                </a:lnTo>
                <a:lnTo>
                  <a:pt x="1036" y="1702"/>
                </a:lnTo>
                <a:lnTo>
                  <a:pt x="1030" y="1702"/>
                </a:lnTo>
                <a:lnTo>
                  <a:pt x="1024" y="1708"/>
                </a:lnTo>
                <a:lnTo>
                  <a:pt x="1018" y="1708"/>
                </a:lnTo>
                <a:lnTo>
                  <a:pt x="1018" y="1714"/>
                </a:lnTo>
                <a:lnTo>
                  <a:pt x="1012" y="1714"/>
                </a:lnTo>
                <a:lnTo>
                  <a:pt x="1004" y="1714"/>
                </a:lnTo>
                <a:lnTo>
                  <a:pt x="998" y="1708"/>
                </a:lnTo>
                <a:lnTo>
                  <a:pt x="992" y="1708"/>
                </a:lnTo>
                <a:lnTo>
                  <a:pt x="986" y="1708"/>
                </a:lnTo>
                <a:lnTo>
                  <a:pt x="980" y="1708"/>
                </a:lnTo>
                <a:lnTo>
                  <a:pt x="968" y="1708"/>
                </a:lnTo>
                <a:lnTo>
                  <a:pt x="962" y="1714"/>
                </a:lnTo>
                <a:lnTo>
                  <a:pt x="956" y="1708"/>
                </a:lnTo>
                <a:lnTo>
                  <a:pt x="956" y="1714"/>
                </a:lnTo>
                <a:lnTo>
                  <a:pt x="950" y="1720"/>
                </a:lnTo>
                <a:lnTo>
                  <a:pt x="942" y="1726"/>
                </a:lnTo>
                <a:lnTo>
                  <a:pt x="936" y="1726"/>
                </a:lnTo>
                <a:close/>
                <a:moveTo>
                  <a:pt x="1322" y="1782"/>
                </a:moveTo>
                <a:lnTo>
                  <a:pt x="1302" y="1776"/>
                </a:lnTo>
                <a:lnTo>
                  <a:pt x="1284" y="1770"/>
                </a:lnTo>
                <a:lnTo>
                  <a:pt x="1272" y="1764"/>
                </a:lnTo>
                <a:lnTo>
                  <a:pt x="1234" y="1752"/>
                </a:lnTo>
                <a:lnTo>
                  <a:pt x="1222" y="1744"/>
                </a:lnTo>
                <a:lnTo>
                  <a:pt x="1204" y="1744"/>
                </a:lnTo>
                <a:lnTo>
                  <a:pt x="1198" y="1738"/>
                </a:lnTo>
                <a:lnTo>
                  <a:pt x="1190" y="1738"/>
                </a:lnTo>
                <a:lnTo>
                  <a:pt x="1184" y="1732"/>
                </a:lnTo>
                <a:lnTo>
                  <a:pt x="1178" y="1732"/>
                </a:lnTo>
                <a:lnTo>
                  <a:pt x="1166" y="1726"/>
                </a:lnTo>
                <a:lnTo>
                  <a:pt x="1160" y="1726"/>
                </a:lnTo>
                <a:lnTo>
                  <a:pt x="1160" y="1720"/>
                </a:lnTo>
                <a:lnTo>
                  <a:pt x="1166" y="1720"/>
                </a:lnTo>
                <a:lnTo>
                  <a:pt x="1172" y="1720"/>
                </a:lnTo>
                <a:lnTo>
                  <a:pt x="1178" y="1726"/>
                </a:lnTo>
                <a:lnTo>
                  <a:pt x="1184" y="1726"/>
                </a:lnTo>
                <a:lnTo>
                  <a:pt x="1190" y="1732"/>
                </a:lnTo>
                <a:lnTo>
                  <a:pt x="1198" y="1732"/>
                </a:lnTo>
                <a:lnTo>
                  <a:pt x="1204" y="1732"/>
                </a:lnTo>
                <a:lnTo>
                  <a:pt x="1210" y="1732"/>
                </a:lnTo>
                <a:lnTo>
                  <a:pt x="1216" y="1732"/>
                </a:lnTo>
                <a:lnTo>
                  <a:pt x="1340" y="1782"/>
                </a:lnTo>
                <a:lnTo>
                  <a:pt x="1322" y="1782"/>
                </a:lnTo>
                <a:close/>
                <a:moveTo>
                  <a:pt x="1328" y="1936"/>
                </a:moveTo>
                <a:lnTo>
                  <a:pt x="1328" y="1942"/>
                </a:lnTo>
                <a:lnTo>
                  <a:pt x="1314" y="1942"/>
                </a:lnTo>
                <a:lnTo>
                  <a:pt x="1314" y="1936"/>
                </a:lnTo>
                <a:lnTo>
                  <a:pt x="1328" y="1936"/>
                </a:lnTo>
                <a:close/>
                <a:moveTo>
                  <a:pt x="1302" y="1924"/>
                </a:moveTo>
                <a:lnTo>
                  <a:pt x="1302" y="1930"/>
                </a:lnTo>
                <a:lnTo>
                  <a:pt x="1296" y="1930"/>
                </a:lnTo>
                <a:lnTo>
                  <a:pt x="1290" y="1930"/>
                </a:lnTo>
                <a:lnTo>
                  <a:pt x="1290" y="1924"/>
                </a:lnTo>
                <a:lnTo>
                  <a:pt x="1296" y="1924"/>
                </a:lnTo>
                <a:lnTo>
                  <a:pt x="1302" y="1924"/>
                </a:lnTo>
                <a:close/>
                <a:moveTo>
                  <a:pt x="1284" y="1950"/>
                </a:moveTo>
                <a:lnTo>
                  <a:pt x="1278" y="1950"/>
                </a:lnTo>
                <a:lnTo>
                  <a:pt x="1272" y="1950"/>
                </a:lnTo>
                <a:lnTo>
                  <a:pt x="1260" y="1956"/>
                </a:lnTo>
                <a:lnTo>
                  <a:pt x="1252" y="1956"/>
                </a:lnTo>
                <a:lnTo>
                  <a:pt x="1246" y="1956"/>
                </a:lnTo>
                <a:lnTo>
                  <a:pt x="1240" y="1950"/>
                </a:lnTo>
                <a:lnTo>
                  <a:pt x="1240" y="1956"/>
                </a:lnTo>
                <a:lnTo>
                  <a:pt x="1234" y="1956"/>
                </a:lnTo>
                <a:lnTo>
                  <a:pt x="1228" y="1962"/>
                </a:lnTo>
                <a:lnTo>
                  <a:pt x="1222" y="1962"/>
                </a:lnTo>
                <a:lnTo>
                  <a:pt x="1210" y="1968"/>
                </a:lnTo>
                <a:lnTo>
                  <a:pt x="1198" y="1968"/>
                </a:lnTo>
                <a:lnTo>
                  <a:pt x="1178" y="1968"/>
                </a:lnTo>
                <a:lnTo>
                  <a:pt x="1166" y="1974"/>
                </a:lnTo>
                <a:lnTo>
                  <a:pt x="1154" y="1974"/>
                </a:lnTo>
                <a:lnTo>
                  <a:pt x="1142" y="1974"/>
                </a:lnTo>
                <a:lnTo>
                  <a:pt x="1136" y="1950"/>
                </a:lnTo>
                <a:lnTo>
                  <a:pt x="1142" y="1950"/>
                </a:lnTo>
                <a:lnTo>
                  <a:pt x="1148" y="1950"/>
                </a:lnTo>
                <a:lnTo>
                  <a:pt x="1148" y="1956"/>
                </a:lnTo>
                <a:lnTo>
                  <a:pt x="1154" y="1956"/>
                </a:lnTo>
                <a:lnTo>
                  <a:pt x="1154" y="1962"/>
                </a:lnTo>
                <a:lnTo>
                  <a:pt x="1160" y="1962"/>
                </a:lnTo>
                <a:lnTo>
                  <a:pt x="1160" y="1956"/>
                </a:lnTo>
                <a:lnTo>
                  <a:pt x="1166" y="1956"/>
                </a:lnTo>
                <a:lnTo>
                  <a:pt x="1166" y="1950"/>
                </a:lnTo>
                <a:lnTo>
                  <a:pt x="1240" y="1936"/>
                </a:lnTo>
                <a:lnTo>
                  <a:pt x="1246" y="1936"/>
                </a:lnTo>
                <a:lnTo>
                  <a:pt x="1252" y="1930"/>
                </a:lnTo>
                <a:lnTo>
                  <a:pt x="1260" y="1930"/>
                </a:lnTo>
                <a:lnTo>
                  <a:pt x="1272" y="1930"/>
                </a:lnTo>
                <a:lnTo>
                  <a:pt x="1284" y="1924"/>
                </a:lnTo>
                <a:lnTo>
                  <a:pt x="1284" y="1930"/>
                </a:lnTo>
                <a:lnTo>
                  <a:pt x="1278" y="1936"/>
                </a:lnTo>
                <a:lnTo>
                  <a:pt x="1278" y="1942"/>
                </a:lnTo>
                <a:lnTo>
                  <a:pt x="1284" y="1950"/>
                </a:lnTo>
                <a:close/>
                <a:moveTo>
                  <a:pt x="1216" y="2234"/>
                </a:moveTo>
                <a:lnTo>
                  <a:pt x="1216" y="2246"/>
                </a:lnTo>
                <a:lnTo>
                  <a:pt x="1210" y="2246"/>
                </a:lnTo>
                <a:lnTo>
                  <a:pt x="1210" y="2240"/>
                </a:lnTo>
                <a:lnTo>
                  <a:pt x="1210" y="2234"/>
                </a:lnTo>
                <a:lnTo>
                  <a:pt x="1216" y="2234"/>
                </a:lnTo>
                <a:close/>
                <a:moveTo>
                  <a:pt x="1048" y="1826"/>
                </a:moveTo>
                <a:lnTo>
                  <a:pt x="1024" y="1820"/>
                </a:lnTo>
                <a:lnTo>
                  <a:pt x="1004" y="1806"/>
                </a:lnTo>
                <a:lnTo>
                  <a:pt x="980" y="1800"/>
                </a:lnTo>
                <a:lnTo>
                  <a:pt x="974" y="1794"/>
                </a:lnTo>
                <a:lnTo>
                  <a:pt x="980" y="1794"/>
                </a:lnTo>
                <a:lnTo>
                  <a:pt x="998" y="1800"/>
                </a:lnTo>
                <a:lnTo>
                  <a:pt x="1018" y="1806"/>
                </a:lnTo>
                <a:lnTo>
                  <a:pt x="1036" y="1806"/>
                </a:lnTo>
                <a:lnTo>
                  <a:pt x="1066" y="1820"/>
                </a:lnTo>
                <a:lnTo>
                  <a:pt x="1086" y="1826"/>
                </a:lnTo>
                <a:lnTo>
                  <a:pt x="1098" y="1832"/>
                </a:lnTo>
                <a:lnTo>
                  <a:pt x="1098" y="1838"/>
                </a:lnTo>
                <a:lnTo>
                  <a:pt x="1074" y="1832"/>
                </a:lnTo>
                <a:lnTo>
                  <a:pt x="1048" y="1826"/>
                </a:lnTo>
                <a:close/>
                <a:moveTo>
                  <a:pt x="1074" y="2308"/>
                </a:moveTo>
                <a:lnTo>
                  <a:pt x="1074" y="2314"/>
                </a:lnTo>
                <a:lnTo>
                  <a:pt x="1066" y="2314"/>
                </a:lnTo>
                <a:lnTo>
                  <a:pt x="1060" y="2314"/>
                </a:lnTo>
                <a:lnTo>
                  <a:pt x="1054" y="2308"/>
                </a:lnTo>
                <a:lnTo>
                  <a:pt x="1054" y="2302"/>
                </a:lnTo>
                <a:lnTo>
                  <a:pt x="1054" y="2296"/>
                </a:lnTo>
                <a:lnTo>
                  <a:pt x="1060" y="2296"/>
                </a:lnTo>
                <a:lnTo>
                  <a:pt x="1066" y="2296"/>
                </a:lnTo>
                <a:lnTo>
                  <a:pt x="1074" y="2308"/>
                </a:lnTo>
                <a:close/>
                <a:moveTo>
                  <a:pt x="1030" y="1924"/>
                </a:moveTo>
                <a:lnTo>
                  <a:pt x="1024" y="1924"/>
                </a:lnTo>
                <a:lnTo>
                  <a:pt x="1024" y="1918"/>
                </a:lnTo>
                <a:lnTo>
                  <a:pt x="1024" y="1912"/>
                </a:lnTo>
                <a:lnTo>
                  <a:pt x="1030" y="1924"/>
                </a:lnTo>
                <a:close/>
                <a:moveTo>
                  <a:pt x="986" y="1838"/>
                </a:moveTo>
                <a:lnTo>
                  <a:pt x="980" y="1838"/>
                </a:lnTo>
                <a:lnTo>
                  <a:pt x="968" y="1832"/>
                </a:lnTo>
                <a:lnTo>
                  <a:pt x="974" y="1832"/>
                </a:lnTo>
                <a:lnTo>
                  <a:pt x="980" y="1832"/>
                </a:lnTo>
                <a:lnTo>
                  <a:pt x="986" y="1832"/>
                </a:lnTo>
                <a:lnTo>
                  <a:pt x="992" y="1838"/>
                </a:lnTo>
                <a:lnTo>
                  <a:pt x="998" y="1838"/>
                </a:lnTo>
                <a:lnTo>
                  <a:pt x="1004" y="1838"/>
                </a:lnTo>
                <a:lnTo>
                  <a:pt x="1004" y="1844"/>
                </a:lnTo>
                <a:lnTo>
                  <a:pt x="992" y="1844"/>
                </a:lnTo>
                <a:lnTo>
                  <a:pt x="992" y="1838"/>
                </a:lnTo>
                <a:lnTo>
                  <a:pt x="986" y="1838"/>
                </a:lnTo>
                <a:close/>
                <a:moveTo>
                  <a:pt x="968" y="1744"/>
                </a:moveTo>
                <a:lnTo>
                  <a:pt x="974" y="1752"/>
                </a:lnTo>
                <a:lnTo>
                  <a:pt x="968" y="1752"/>
                </a:lnTo>
                <a:lnTo>
                  <a:pt x="962" y="1752"/>
                </a:lnTo>
                <a:lnTo>
                  <a:pt x="956" y="1744"/>
                </a:lnTo>
                <a:lnTo>
                  <a:pt x="950" y="1738"/>
                </a:lnTo>
                <a:lnTo>
                  <a:pt x="956" y="1738"/>
                </a:lnTo>
                <a:lnTo>
                  <a:pt x="962" y="1738"/>
                </a:lnTo>
                <a:lnTo>
                  <a:pt x="962" y="1744"/>
                </a:lnTo>
                <a:lnTo>
                  <a:pt x="968" y="1744"/>
                </a:lnTo>
                <a:close/>
                <a:moveTo>
                  <a:pt x="998" y="1764"/>
                </a:moveTo>
                <a:lnTo>
                  <a:pt x="998" y="1758"/>
                </a:lnTo>
                <a:lnTo>
                  <a:pt x="1004" y="1758"/>
                </a:lnTo>
                <a:lnTo>
                  <a:pt x="1004" y="1764"/>
                </a:lnTo>
                <a:lnTo>
                  <a:pt x="998" y="1764"/>
                </a:lnTo>
                <a:close/>
                <a:moveTo>
                  <a:pt x="1004" y="1752"/>
                </a:moveTo>
                <a:lnTo>
                  <a:pt x="1012" y="1744"/>
                </a:lnTo>
                <a:lnTo>
                  <a:pt x="1018" y="1744"/>
                </a:lnTo>
                <a:lnTo>
                  <a:pt x="1018" y="1752"/>
                </a:lnTo>
                <a:lnTo>
                  <a:pt x="1012" y="1752"/>
                </a:lnTo>
                <a:lnTo>
                  <a:pt x="1004" y="1752"/>
                </a:lnTo>
                <a:close/>
                <a:moveTo>
                  <a:pt x="1066" y="1788"/>
                </a:moveTo>
                <a:lnTo>
                  <a:pt x="1036" y="1782"/>
                </a:lnTo>
                <a:lnTo>
                  <a:pt x="1036" y="1776"/>
                </a:lnTo>
                <a:lnTo>
                  <a:pt x="1048" y="1776"/>
                </a:lnTo>
                <a:lnTo>
                  <a:pt x="1104" y="1794"/>
                </a:lnTo>
                <a:lnTo>
                  <a:pt x="1136" y="1806"/>
                </a:lnTo>
                <a:lnTo>
                  <a:pt x="1160" y="1812"/>
                </a:lnTo>
                <a:lnTo>
                  <a:pt x="1128" y="1806"/>
                </a:lnTo>
                <a:lnTo>
                  <a:pt x="1098" y="1800"/>
                </a:lnTo>
                <a:lnTo>
                  <a:pt x="1066" y="1788"/>
                </a:lnTo>
                <a:close/>
                <a:moveTo>
                  <a:pt x="1048" y="1732"/>
                </a:moveTo>
                <a:lnTo>
                  <a:pt x="1042" y="1726"/>
                </a:lnTo>
                <a:lnTo>
                  <a:pt x="1048" y="1726"/>
                </a:lnTo>
                <a:lnTo>
                  <a:pt x="1054" y="1732"/>
                </a:lnTo>
                <a:lnTo>
                  <a:pt x="1060" y="1732"/>
                </a:lnTo>
                <a:lnTo>
                  <a:pt x="1060" y="1738"/>
                </a:lnTo>
                <a:lnTo>
                  <a:pt x="1054" y="1738"/>
                </a:lnTo>
                <a:lnTo>
                  <a:pt x="1054" y="1732"/>
                </a:lnTo>
                <a:lnTo>
                  <a:pt x="1048" y="1732"/>
                </a:lnTo>
                <a:close/>
                <a:moveTo>
                  <a:pt x="1110" y="1752"/>
                </a:moveTo>
                <a:lnTo>
                  <a:pt x="1148" y="1764"/>
                </a:lnTo>
                <a:lnTo>
                  <a:pt x="1178" y="1776"/>
                </a:lnTo>
                <a:lnTo>
                  <a:pt x="1216" y="1788"/>
                </a:lnTo>
                <a:lnTo>
                  <a:pt x="1246" y="1800"/>
                </a:lnTo>
                <a:lnTo>
                  <a:pt x="1240" y="1800"/>
                </a:lnTo>
                <a:lnTo>
                  <a:pt x="1234" y="1800"/>
                </a:lnTo>
                <a:lnTo>
                  <a:pt x="1222" y="1794"/>
                </a:lnTo>
                <a:lnTo>
                  <a:pt x="1204" y="1788"/>
                </a:lnTo>
                <a:lnTo>
                  <a:pt x="1172" y="1782"/>
                </a:lnTo>
                <a:lnTo>
                  <a:pt x="1154" y="1776"/>
                </a:lnTo>
                <a:lnTo>
                  <a:pt x="1142" y="1770"/>
                </a:lnTo>
                <a:lnTo>
                  <a:pt x="1128" y="1770"/>
                </a:lnTo>
                <a:lnTo>
                  <a:pt x="1122" y="1764"/>
                </a:lnTo>
                <a:lnTo>
                  <a:pt x="1116" y="1758"/>
                </a:lnTo>
                <a:lnTo>
                  <a:pt x="1110" y="1752"/>
                </a:lnTo>
                <a:close/>
                <a:moveTo>
                  <a:pt x="1136" y="1980"/>
                </a:moveTo>
                <a:lnTo>
                  <a:pt x="1128" y="1980"/>
                </a:lnTo>
                <a:lnTo>
                  <a:pt x="1122" y="1980"/>
                </a:lnTo>
                <a:lnTo>
                  <a:pt x="1116" y="1980"/>
                </a:lnTo>
                <a:lnTo>
                  <a:pt x="1116" y="1974"/>
                </a:lnTo>
                <a:lnTo>
                  <a:pt x="1122" y="1974"/>
                </a:lnTo>
                <a:lnTo>
                  <a:pt x="1128" y="1974"/>
                </a:lnTo>
                <a:lnTo>
                  <a:pt x="1136" y="1980"/>
                </a:lnTo>
                <a:close/>
                <a:moveTo>
                  <a:pt x="1110" y="2284"/>
                </a:moveTo>
                <a:lnTo>
                  <a:pt x="1110" y="2278"/>
                </a:lnTo>
                <a:lnTo>
                  <a:pt x="1110" y="2270"/>
                </a:lnTo>
                <a:lnTo>
                  <a:pt x="1116" y="2270"/>
                </a:lnTo>
                <a:lnTo>
                  <a:pt x="1122" y="2278"/>
                </a:lnTo>
                <a:lnTo>
                  <a:pt x="1128" y="2278"/>
                </a:lnTo>
                <a:lnTo>
                  <a:pt x="1136" y="2284"/>
                </a:lnTo>
                <a:lnTo>
                  <a:pt x="1142" y="2284"/>
                </a:lnTo>
                <a:lnTo>
                  <a:pt x="1148" y="2284"/>
                </a:lnTo>
                <a:lnTo>
                  <a:pt x="1154" y="2290"/>
                </a:lnTo>
                <a:lnTo>
                  <a:pt x="1148" y="2290"/>
                </a:lnTo>
                <a:lnTo>
                  <a:pt x="1142" y="2290"/>
                </a:lnTo>
                <a:lnTo>
                  <a:pt x="1136" y="2290"/>
                </a:lnTo>
                <a:lnTo>
                  <a:pt x="1128" y="2290"/>
                </a:lnTo>
                <a:lnTo>
                  <a:pt x="1116" y="2290"/>
                </a:lnTo>
                <a:lnTo>
                  <a:pt x="1110" y="2290"/>
                </a:lnTo>
                <a:lnTo>
                  <a:pt x="1110" y="2284"/>
                </a:lnTo>
                <a:close/>
                <a:moveTo>
                  <a:pt x="1198" y="1690"/>
                </a:moveTo>
                <a:lnTo>
                  <a:pt x="1198" y="1682"/>
                </a:lnTo>
                <a:lnTo>
                  <a:pt x="1204" y="1682"/>
                </a:lnTo>
                <a:lnTo>
                  <a:pt x="1210" y="1682"/>
                </a:lnTo>
                <a:lnTo>
                  <a:pt x="1216" y="1690"/>
                </a:lnTo>
                <a:lnTo>
                  <a:pt x="1210" y="1690"/>
                </a:lnTo>
                <a:lnTo>
                  <a:pt x="1204" y="1690"/>
                </a:lnTo>
                <a:lnTo>
                  <a:pt x="1198" y="1690"/>
                </a:lnTo>
                <a:close/>
                <a:moveTo>
                  <a:pt x="942" y="1820"/>
                </a:moveTo>
                <a:lnTo>
                  <a:pt x="950" y="1820"/>
                </a:lnTo>
                <a:lnTo>
                  <a:pt x="950" y="1826"/>
                </a:lnTo>
                <a:lnTo>
                  <a:pt x="956" y="1826"/>
                </a:lnTo>
                <a:lnTo>
                  <a:pt x="962" y="1832"/>
                </a:lnTo>
                <a:lnTo>
                  <a:pt x="956" y="1832"/>
                </a:lnTo>
                <a:lnTo>
                  <a:pt x="950" y="1826"/>
                </a:lnTo>
                <a:lnTo>
                  <a:pt x="942" y="1820"/>
                </a:lnTo>
                <a:close/>
                <a:moveTo>
                  <a:pt x="1122" y="2580"/>
                </a:moveTo>
                <a:lnTo>
                  <a:pt x="1116" y="2580"/>
                </a:lnTo>
                <a:lnTo>
                  <a:pt x="1110" y="2580"/>
                </a:lnTo>
                <a:lnTo>
                  <a:pt x="1104" y="2580"/>
                </a:lnTo>
                <a:lnTo>
                  <a:pt x="1098" y="2580"/>
                </a:lnTo>
                <a:lnTo>
                  <a:pt x="1092" y="2580"/>
                </a:lnTo>
                <a:lnTo>
                  <a:pt x="1086" y="2580"/>
                </a:lnTo>
                <a:lnTo>
                  <a:pt x="1080" y="2586"/>
                </a:lnTo>
                <a:lnTo>
                  <a:pt x="1074" y="2586"/>
                </a:lnTo>
                <a:lnTo>
                  <a:pt x="1066" y="2586"/>
                </a:lnTo>
                <a:lnTo>
                  <a:pt x="1060" y="2586"/>
                </a:lnTo>
                <a:lnTo>
                  <a:pt x="1066" y="2580"/>
                </a:lnTo>
                <a:lnTo>
                  <a:pt x="1074" y="2574"/>
                </a:lnTo>
                <a:lnTo>
                  <a:pt x="1066" y="2568"/>
                </a:lnTo>
                <a:lnTo>
                  <a:pt x="1060" y="2568"/>
                </a:lnTo>
                <a:lnTo>
                  <a:pt x="1054" y="2574"/>
                </a:lnTo>
                <a:lnTo>
                  <a:pt x="1048" y="2580"/>
                </a:lnTo>
                <a:lnTo>
                  <a:pt x="1042" y="2580"/>
                </a:lnTo>
                <a:lnTo>
                  <a:pt x="1036" y="2586"/>
                </a:lnTo>
                <a:lnTo>
                  <a:pt x="1036" y="2592"/>
                </a:lnTo>
                <a:lnTo>
                  <a:pt x="1036" y="2598"/>
                </a:lnTo>
                <a:lnTo>
                  <a:pt x="1024" y="2606"/>
                </a:lnTo>
                <a:lnTo>
                  <a:pt x="1018" y="2612"/>
                </a:lnTo>
                <a:lnTo>
                  <a:pt x="1018" y="2606"/>
                </a:lnTo>
                <a:lnTo>
                  <a:pt x="1018" y="2598"/>
                </a:lnTo>
                <a:lnTo>
                  <a:pt x="1018" y="2586"/>
                </a:lnTo>
                <a:lnTo>
                  <a:pt x="1012" y="2580"/>
                </a:lnTo>
                <a:lnTo>
                  <a:pt x="1004" y="2580"/>
                </a:lnTo>
                <a:lnTo>
                  <a:pt x="1004" y="2586"/>
                </a:lnTo>
                <a:lnTo>
                  <a:pt x="998" y="2586"/>
                </a:lnTo>
                <a:lnTo>
                  <a:pt x="998" y="2580"/>
                </a:lnTo>
                <a:lnTo>
                  <a:pt x="992" y="2580"/>
                </a:lnTo>
                <a:lnTo>
                  <a:pt x="986" y="2574"/>
                </a:lnTo>
                <a:lnTo>
                  <a:pt x="980" y="2574"/>
                </a:lnTo>
                <a:lnTo>
                  <a:pt x="968" y="2574"/>
                </a:lnTo>
                <a:lnTo>
                  <a:pt x="956" y="2574"/>
                </a:lnTo>
                <a:lnTo>
                  <a:pt x="950" y="2574"/>
                </a:lnTo>
                <a:lnTo>
                  <a:pt x="950" y="2568"/>
                </a:lnTo>
                <a:lnTo>
                  <a:pt x="950" y="2562"/>
                </a:lnTo>
                <a:lnTo>
                  <a:pt x="956" y="2556"/>
                </a:lnTo>
                <a:lnTo>
                  <a:pt x="956" y="2550"/>
                </a:lnTo>
                <a:lnTo>
                  <a:pt x="956" y="2544"/>
                </a:lnTo>
                <a:lnTo>
                  <a:pt x="962" y="2544"/>
                </a:lnTo>
                <a:lnTo>
                  <a:pt x="962" y="2538"/>
                </a:lnTo>
                <a:lnTo>
                  <a:pt x="968" y="2538"/>
                </a:lnTo>
                <a:lnTo>
                  <a:pt x="980" y="2544"/>
                </a:lnTo>
                <a:lnTo>
                  <a:pt x="992" y="2544"/>
                </a:lnTo>
                <a:lnTo>
                  <a:pt x="1004" y="2544"/>
                </a:lnTo>
                <a:lnTo>
                  <a:pt x="1018" y="2544"/>
                </a:lnTo>
                <a:lnTo>
                  <a:pt x="1036" y="2544"/>
                </a:lnTo>
                <a:lnTo>
                  <a:pt x="1048" y="2544"/>
                </a:lnTo>
                <a:lnTo>
                  <a:pt x="1080" y="2550"/>
                </a:lnTo>
                <a:lnTo>
                  <a:pt x="1104" y="2556"/>
                </a:lnTo>
                <a:lnTo>
                  <a:pt x="1104" y="2562"/>
                </a:lnTo>
                <a:lnTo>
                  <a:pt x="1110" y="2562"/>
                </a:lnTo>
                <a:lnTo>
                  <a:pt x="1116" y="2574"/>
                </a:lnTo>
                <a:lnTo>
                  <a:pt x="1122" y="2574"/>
                </a:lnTo>
                <a:lnTo>
                  <a:pt x="1122" y="2580"/>
                </a:lnTo>
                <a:close/>
                <a:moveTo>
                  <a:pt x="1122" y="2494"/>
                </a:moveTo>
                <a:lnTo>
                  <a:pt x="1116" y="2494"/>
                </a:lnTo>
                <a:lnTo>
                  <a:pt x="1110" y="2494"/>
                </a:lnTo>
                <a:lnTo>
                  <a:pt x="1104" y="2488"/>
                </a:lnTo>
                <a:lnTo>
                  <a:pt x="1104" y="2494"/>
                </a:lnTo>
                <a:lnTo>
                  <a:pt x="1098" y="2494"/>
                </a:lnTo>
                <a:lnTo>
                  <a:pt x="1086" y="2494"/>
                </a:lnTo>
                <a:lnTo>
                  <a:pt x="1080" y="2494"/>
                </a:lnTo>
                <a:lnTo>
                  <a:pt x="1074" y="2500"/>
                </a:lnTo>
                <a:lnTo>
                  <a:pt x="1074" y="2506"/>
                </a:lnTo>
                <a:lnTo>
                  <a:pt x="1066" y="2506"/>
                </a:lnTo>
                <a:lnTo>
                  <a:pt x="1060" y="2500"/>
                </a:lnTo>
                <a:lnTo>
                  <a:pt x="1054" y="2500"/>
                </a:lnTo>
                <a:lnTo>
                  <a:pt x="1048" y="2494"/>
                </a:lnTo>
                <a:lnTo>
                  <a:pt x="1042" y="2500"/>
                </a:lnTo>
                <a:lnTo>
                  <a:pt x="1030" y="2500"/>
                </a:lnTo>
                <a:lnTo>
                  <a:pt x="1024" y="2500"/>
                </a:lnTo>
                <a:lnTo>
                  <a:pt x="1018" y="2494"/>
                </a:lnTo>
                <a:lnTo>
                  <a:pt x="1018" y="2488"/>
                </a:lnTo>
                <a:lnTo>
                  <a:pt x="1018" y="2482"/>
                </a:lnTo>
                <a:lnTo>
                  <a:pt x="1024" y="2482"/>
                </a:lnTo>
                <a:lnTo>
                  <a:pt x="1036" y="2476"/>
                </a:lnTo>
                <a:lnTo>
                  <a:pt x="1042" y="2476"/>
                </a:lnTo>
                <a:lnTo>
                  <a:pt x="1048" y="2470"/>
                </a:lnTo>
                <a:lnTo>
                  <a:pt x="1054" y="2470"/>
                </a:lnTo>
                <a:lnTo>
                  <a:pt x="1060" y="2470"/>
                </a:lnTo>
                <a:lnTo>
                  <a:pt x="1074" y="2470"/>
                </a:lnTo>
                <a:lnTo>
                  <a:pt x="1080" y="2476"/>
                </a:lnTo>
                <a:lnTo>
                  <a:pt x="1086" y="2476"/>
                </a:lnTo>
                <a:lnTo>
                  <a:pt x="1092" y="2476"/>
                </a:lnTo>
                <a:lnTo>
                  <a:pt x="1098" y="2476"/>
                </a:lnTo>
                <a:lnTo>
                  <a:pt x="1104" y="2476"/>
                </a:lnTo>
                <a:lnTo>
                  <a:pt x="1110" y="2470"/>
                </a:lnTo>
                <a:lnTo>
                  <a:pt x="1122" y="2462"/>
                </a:lnTo>
                <a:lnTo>
                  <a:pt x="1128" y="2462"/>
                </a:lnTo>
                <a:lnTo>
                  <a:pt x="1136" y="2462"/>
                </a:lnTo>
                <a:lnTo>
                  <a:pt x="1142" y="2462"/>
                </a:lnTo>
                <a:lnTo>
                  <a:pt x="1148" y="2462"/>
                </a:lnTo>
                <a:lnTo>
                  <a:pt x="1154" y="2470"/>
                </a:lnTo>
                <a:lnTo>
                  <a:pt x="1160" y="2470"/>
                </a:lnTo>
                <a:lnTo>
                  <a:pt x="1166" y="2476"/>
                </a:lnTo>
                <a:lnTo>
                  <a:pt x="1148" y="2494"/>
                </a:lnTo>
                <a:lnTo>
                  <a:pt x="1136" y="2494"/>
                </a:lnTo>
                <a:lnTo>
                  <a:pt x="1122" y="2494"/>
                </a:lnTo>
                <a:close/>
                <a:moveTo>
                  <a:pt x="1166" y="2606"/>
                </a:moveTo>
                <a:lnTo>
                  <a:pt x="1160" y="2606"/>
                </a:lnTo>
                <a:lnTo>
                  <a:pt x="1154" y="2606"/>
                </a:lnTo>
                <a:lnTo>
                  <a:pt x="1142" y="2598"/>
                </a:lnTo>
                <a:lnTo>
                  <a:pt x="1136" y="2592"/>
                </a:lnTo>
                <a:lnTo>
                  <a:pt x="1136" y="2586"/>
                </a:lnTo>
                <a:lnTo>
                  <a:pt x="1142" y="2586"/>
                </a:lnTo>
                <a:lnTo>
                  <a:pt x="1142" y="2580"/>
                </a:lnTo>
                <a:lnTo>
                  <a:pt x="1148" y="2586"/>
                </a:lnTo>
                <a:lnTo>
                  <a:pt x="1154" y="2586"/>
                </a:lnTo>
                <a:lnTo>
                  <a:pt x="1154" y="2592"/>
                </a:lnTo>
                <a:lnTo>
                  <a:pt x="1160" y="2598"/>
                </a:lnTo>
                <a:lnTo>
                  <a:pt x="1166" y="2598"/>
                </a:lnTo>
                <a:lnTo>
                  <a:pt x="1172" y="2598"/>
                </a:lnTo>
                <a:lnTo>
                  <a:pt x="1166" y="2606"/>
                </a:lnTo>
                <a:close/>
                <a:moveTo>
                  <a:pt x="1184" y="2598"/>
                </a:moveTo>
                <a:lnTo>
                  <a:pt x="1178" y="2598"/>
                </a:lnTo>
                <a:lnTo>
                  <a:pt x="1178" y="2586"/>
                </a:lnTo>
                <a:lnTo>
                  <a:pt x="1184" y="2586"/>
                </a:lnTo>
                <a:lnTo>
                  <a:pt x="1184" y="2598"/>
                </a:lnTo>
                <a:close/>
                <a:moveTo>
                  <a:pt x="1222" y="2278"/>
                </a:moveTo>
                <a:lnTo>
                  <a:pt x="1210" y="2278"/>
                </a:lnTo>
                <a:lnTo>
                  <a:pt x="1198" y="2284"/>
                </a:lnTo>
                <a:lnTo>
                  <a:pt x="1184" y="2284"/>
                </a:lnTo>
                <a:lnTo>
                  <a:pt x="1178" y="2284"/>
                </a:lnTo>
                <a:lnTo>
                  <a:pt x="1172" y="2284"/>
                </a:lnTo>
                <a:lnTo>
                  <a:pt x="1172" y="2278"/>
                </a:lnTo>
                <a:lnTo>
                  <a:pt x="1172" y="2270"/>
                </a:lnTo>
                <a:lnTo>
                  <a:pt x="1166" y="2264"/>
                </a:lnTo>
                <a:lnTo>
                  <a:pt x="1172" y="2258"/>
                </a:lnTo>
                <a:lnTo>
                  <a:pt x="1178" y="2252"/>
                </a:lnTo>
                <a:lnTo>
                  <a:pt x="1184" y="2252"/>
                </a:lnTo>
                <a:lnTo>
                  <a:pt x="1190" y="2252"/>
                </a:lnTo>
                <a:lnTo>
                  <a:pt x="1198" y="2252"/>
                </a:lnTo>
                <a:lnTo>
                  <a:pt x="1190" y="2258"/>
                </a:lnTo>
                <a:lnTo>
                  <a:pt x="1178" y="2258"/>
                </a:lnTo>
                <a:lnTo>
                  <a:pt x="1178" y="2264"/>
                </a:lnTo>
                <a:lnTo>
                  <a:pt x="1178" y="2270"/>
                </a:lnTo>
                <a:lnTo>
                  <a:pt x="1184" y="2270"/>
                </a:lnTo>
                <a:lnTo>
                  <a:pt x="1190" y="2270"/>
                </a:lnTo>
                <a:lnTo>
                  <a:pt x="1198" y="2264"/>
                </a:lnTo>
                <a:lnTo>
                  <a:pt x="1204" y="2264"/>
                </a:lnTo>
                <a:lnTo>
                  <a:pt x="1210" y="2264"/>
                </a:lnTo>
                <a:lnTo>
                  <a:pt x="1216" y="2264"/>
                </a:lnTo>
                <a:lnTo>
                  <a:pt x="1228" y="2264"/>
                </a:lnTo>
                <a:lnTo>
                  <a:pt x="1234" y="2264"/>
                </a:lnTo>
                <a:lnTo>
                  <a:pt x="1240" y="2264"/>
                </a:lnTo>
                <a:lnTo>
                  <a:pt x="1246" y="2258"/>
                </a:lnTo>
                <a:lnTo>
                  <a:pt x="1260" y="2258"/>
                </a:lnTo>
                <a:lnTo>
                  <a:pt x="1266" y="2258"/>
                </a:lnTo>
                <a:lnTo>
                  <a:pt x="1284" y="2258"/>
                </a:lnTo>
                <a:lnTo>
                  <a:pt x="1290" y="2258"/>
                </a:lnTo>
                <a:lnTo>
                  <a:pt x="1302" y="2252"/>
                </a:lnTo>
                <a:lnTo>
                  <a:pt x="1296" y="2258"/>
                </a:lnTo>
                <a:lnTo>
                  <a:pt x="1296" y="2264"/>
                </a:lnTo>
                <a:lnTo>
                  <a:pt x="1296" y="2270"/>
                </a:lnTo>
                <a:lnTo>
                  <a:pt x="1290" y="2270"/>
                </a:lnTo>
                <a:lnTo>
                  <a:pt x="1278" y="2270"/>
                </a:lnTo>
                <a:lnTo>
                  <a:pt x="1260" y="2270"/>
                </a:lnTo>
                <a:lnTo>
                  <a:pt x="1252" y="2270"/>
                </a:lnTo>
                <a:lnTo>
                  <a:pt x="1240" y="2278"/>
                </a:lnTo>
                <a:lnTo>
                  <a:pt x="1234" y="2278"/>
                </a:lnTo>
                <a:lnTo>
                  <a:pt x="1228" y="2270"/>
                </a:lnTo>
                <a:lnTo>
                  <a:pt x="1222" y="2278"/>
                </a:lnTo>
                <a:close/>
                <a:moveTo>
                  <a:pt x="1278" y="2488"/>
                </a:moveTo>
                <a:lnTo>
                  <a:pt x="1284" y="2494"/>
                </a:lnTo>
                <a:lnTo>
                  <a:pt x="1290" y="2494"/>
                </a:lnTo>
                <a:lnTo>
                  <a:pt x="1290" y="2488"/>
                </a:lnTo>
                <a:lnTo>
                  <a:pt x="1296" y="2494"/>
                </a:lnTo>
                <a:lnTo>
                  <a:pt x="1296" y="2500"/>
                </a:lnTo>
                <a:lnTo>
                  <a:pt x="1290" y="2506"/>
                </a:lnTo>
                <a:lnTo>
                  <a:pt x="1284" y="2506"/>
                </a:lnTo>
                <a:lnTo>
                  <a:pt x="1278" y="2512"/>
                </a:lnTo>
                <a:lnTo>
                  <a:pt x="1266" y="2506"/>
                </a:lnTo>
                <a:lnTo>
                  <a:pt x="1260" y="2500"/>
                </a:lnTo>
                <a:lnTo>
                  <a:pt x="1252" y="2494"/>
                </a:lnTo>
                <a:lnTo>
                  <a:pt x="1252" y="2488"/>
                </a:lnTo>
                <a:lnTo>
                  <a:pt x="1252" y="2482"/>
                </a:lnTo>
                <a:lnTo>
                  <a:pt x="1260" y="2476"/>
                </a:lnTo>
                <a:lnTo>
                  <a:pt x="1266" y="2476"/>
                </a:lnTo>
                <a:lnTo>
                  <a:pt x="1272" y="2476"/>
                </a:lnTo>
                <a:lnTo>
                  <a:pt x="1272" y="2482"/>
                </a:lnTo>
                <a:lnTo>
                  <a:pt x="1278" y="2488"/>
                </a:lnTo>
                <a:close/>
                <a:moveTo>
                  <a:pt x="1234" y="2544"/>
                </a:moveTo>
                <a:lnTo>
                  <a:pt x="1228" y="2544"/>
                </a:lnTo>
                <a:lnTo>
                  <a:pt x="1228" y="2538"/>
                </a:lnTo>
                <a:lnTo>
                  <a:pt x="1234" y="2538"/>
                </a:lnTo>
                <a:lnTo>
                  <a:pt x="1240" y="2538"/>
                </a:lnTo>
                <a:lnTo>
                  <a:pt x="1252" y="2530"/>
                </a:lnTo>
                <a:lnTo>
                  <a:pt x="1260" y="2530"/>
                </a:lnTo>
                <a:lnTo>
                  <a:pt x="1266" y="2530"/>
                </a:lnTo>
                <a:lnTo>
                  <a:pt x="1272" y="2530"/>
                </a:lnTo>
                <a:lnTo>
                  <a:pt x="1278" y="2530"/>
                </a:lnTo>
                <a:lnTo>
                  <a:pt x="1278" y="2538"/>
                </a:lnTo>
                <a:lnTo>
                  <a:pt x="1278" y="2544"/>
                </a:lnTo>
                <a:lnTo>
                  <a:pt x="1272" y="2544"/>
                </a:lnTo>
                <a:lnTo>
                  <a:pt x="1266" y="2544"/>
                </a:lnTo>
                <a:lnTo>
                  <a:pt x="1260" y="2544"/>
                </a:lnTo>
                <a:lnTo>
                  <a:pt x="1252" y="2544"/>
                </a:lnTo>
                <a:lnTo>
                  <a:pt x="1240" y="2544"/>
                </a:lnTo>
                <a:lnTo>
                  <a:pt x="1234" y="2544"/>
                </a:lnTo>
                <a:close/>
                <a:moveTo>
                  <a:pt x="1308" y="2586"/>
                </a:moveTo>
                <a:lnTo>
                  <a:pt x="1302" y="2592"/>
                </a:lnTo>
                <a:lnTo>
                  <a:pt x="1296" y="2592"/>
                </a:lnTo>
                <a:lnTo>
                  <a:pt x="1290" y="2592"/>
                </a:lnTo>
                <a:lnTo>
                  <a:pt x="1284" y="2586"/>
                </a:lnTo>
                <a:lnTo>
                  <a:pt x="1278" y="2586"/>
                </a:lnTo>
                <a:lnTo>
                  <a:pt x="1272" y="2586"/>
                </a:lnTo>
                <a:lnTo>
                  <a:pt x="1266" y="2580"/>
                </a:lnTo>
                <a:lnTo>
                  <a:pt x="1260" y="2580"/>
                </a:lnTo>
                <a:lnTo>
                  <a:pt x="1252" y="2580"/>
                </a:lnTo>
                <a:lnTo>
                  <a:pt x="1246" y="2580"/>
                </a:lnTo>
                <a:lnTo>
                  <a:pt x="1240" y="2574"/>
                </a:lnTo>
                <a:lnTo>
                  <a:pt x="1252" y="2574"/>
                </a:lnTo>
                <a:lnTo>
                  <a:pt x="1260" y="2568"/>
                </a:lnTo>
                <a:lnTo>
                  <a:pt x="1266" y="2568"/>
                </a:lnTo>
                <a:lnTo>
                  <a:pt x="1272" y="2568"/>
                </a:lnTo>
                <a:lnTo>
                  <a:pt x="1278" y="2568"/>
                </a:lnTo>
                <a:lnTo>
                  <a:pt x="1284" y="2568"/>
                </a:lnTo>
                <a:lnTo>
                  <a:pt x="1290" y="2568"/>
                </a:lnTo>
                <a:lnTo>
                  <a:pt x="1296" y="2574"/>
                </a:lnTo>
                <a:lnTo>
                  <a:pt x="1302" y="2574"/>
                </a:lnTo>
                <a:lnTo>
                  <a:pt x="1302" y="2580"/>
                </a:lnTo>
                <a:lnTo>
                  <a:pt x="1308" y="2580"/>
                </a:lnTo>
                <a:lnTo>
                  <a:pt x="1308" y="2586"/>
                </a:lnTo>
                <a:close/>
                <a:moveTo>
                  <a:pt x="1308" y="2544"/>
                </a:moveTo>
                <a:lnTo>
                  <a:pt x="1302" y="2544"/>
                </a:lnTo>
                <a:lnTo>
                  <a:pt x="1296" y="2544"/>
                </a:lnTo>
                <a:lnTo>
                  <a:pt x="1296" y="2538"/>
                </a:lnTo>
                <a:lnTo>
                  <a:pt x="1296" y="2530"/>
                </a:lnTo>
                <a:lnTo>
                  <a:pt x="1302" y="2530"/>
                </a:lnTo>
                <a:lnTo>
                  <a:pt x="1314" y="2524"/>
                </a:lnTo>
                <a:lnTo>
                  <a:pt x="1328" y="2524"/>
                </a:lnTo>
                <a:lnTo>
                  <a:pt x="1334" y="2524"/>
                </a:lnTo>
                <a:lnTo>
                  <a:pt x="1340" y="2524"/>
                </a:lnTo>
                <a:lnTo>
                  <a:pt x="1340" y="2530"/>
                </a:lnTo>
                <a:lnTo>
                  <a:pt x="1340" y="2538"/>
                </a:lnTo>
                <a:lnTo>
                  <a:pt x="1334" y="2538"/>
                </a:lnTo>
                <a:lnTo>
                  <a:pt x="1328" y="2544"/>
                </a:lnTo>
                <a:lnTo>
                  <a:pt x="1314" y="2544"/>
                </a:lnTo>
                <a:lnTo>
                  <a:pt x="1308" y="2544"/>
                </a:lnTo>
                <a:close/>
                <a:moveTo>
                  <a:pt x="1322" y="2574"/>
                </a:moveTo>
                <a:lnTo>
                  <a:pt x="1328" y="2574"/>
                </a:lnTo>
                <a:lnTo>
                  <a:pt x="1334" y="2574"/>
                </a:lnTo>
                <a:lnTo>
                  <a:pt x="1334" y="2580"/>
                </a:lnTo>
                <a:lnTo>
                  <a:pt x="1328" y="2580"/>
                </a:lnTo>
                <a:lnTo>
                  <a:pt x="1322" y="2580"/>
                </a:lnTo>
                <a:lnTo>
                  <a:pt x="1322" y="2574"/>
                </a:lnTo>
                <a:close/>
                <a:moveTo>
                  <a:pt x="1346" y="2606"/>
                </a:moveTo>
                <a:lnTo>
                  <a:pt x="1346" y="2612"/>
                </a:lnTo>
                <a:lnTo>
                  <a:pt x="1340" y="2618"/>
                </a:lnTo>
                <a:lnTo>
                  <a:pt x="1334" y="2618"/>
                </a:lnTo>
                <a:lnTo>
                  <a:pt x="1328" y="2612"/>
                </a:lnTo>
                <a:lnTo>
                  <a:pt x="1328" y="2606"/>
                </a:lnTo>
                <a:lnTo>
                  <a:pt x="1334" y="2606"/>
                </a:lnTo>
                <a:lnTo>
                  <a:pt x="1334" y="2598"/>
                </a:lnTo>
                <a:lnTo>
                  <a:pt x="1340" y="2598"/>
                </a:lnTo>
                <a:lnTo>
                  <a:pt x="1346" y="2598"/>
                </a:lnTo>
                <a:lnTo>
                  <a:pt x="1346" y="2606"/>
                </a:lnTo>
                <a:close/>
                <a:moveTo>
                  <a:pt x="1340" y="2270"/>
                </a:moveTo>
                <a:lnTo>
                  <a:pt x="1340" y="2264"/>
                </a:lnTo>
                <a:lnTo>
                  <a:pt x="1340" y="2258"/>
                </a:lnTo>
                <a:lnTo>
                  <a:pt x="1346" y="2258"/>
                </a:lnTo>
                <a:lnTo>
                  <a:pt x="1352" y="2264"/>
                </a:lnTo>
                <a:lnTo>
                  <a:pt x="1358" y="2264"/>
                </a:lnTo>
                <a:lnTo>
                  <a:pt x="1358" y="2270"/>
                </a:lnTo>
                <a:lnTo>
                  <a:pt x="1358" y="2278"/>
                </a:lnTo>
                <a:lnTo>
                  <a:pt x="1346" y="2278"/>
                </a:lnTo>
                <a:lnTo>
                  <a:pt x="1346" y="2270"/>
                </a:lnTo>
                <a:lnTo>
                  <a:pt x="1340" y="2270"/>
                </a:lnTo>
                <a:close/>
                <a:moveTo>
                  <a:pt x="1358" y="2598"/>
                </a:moveTo>
                <a:lnTo>
                  <a:pt x="1358" y="2592"/>
                </a:lnTo>
                <a:lnTo>
                  <a:pt x="1364" y="2592"/>
                </a:lnTo>
                <a:lnTo>
                  <a:pt x="1358" y="2598"/>
                </a:lnTo>
                <a:close/>
                <a:moveTo>
                  <a:pt x="1414" y="1980"/>
                </a:moveTo>
                <a:lnTo>
                  <a:pt x="1408" y="1980"/>
                </a:lnTo>
                <a:lnTo>
                  <a:pt x="1408" y="1974"/>
                </a:lnTo>
                <a:lnTo>
                  <a:pt x="1402" y="1974"/>
                </a:lnTo>
                <a:lnTo>
                  <a:pt x="1402" y="1968"/>
                </a:lnTo>
                <a:lnTo>
                  <a:pt x="1420" y="1980"/>
                </a:lnTo>
                <a:lnTo>
                  <a:pt x="1414" y="1980"/>
                </a:lnTo>
                <a:close/>
                <a:moveTo>
                  <a:pt x="1402" y="1962"/>
                </a:moveTo>
                <a:lnTo>
                  <a:pt x="1402" y="1956"/>
                </a:lnTo>
                <a:lnTo>
                  <a:pt x="1408" y="1956"/>
                </a:lnTo>
                <a:lnTo>
                  <a:pt x="1408" y="1962"/>
                </a:lnTo>
                <a:lnTo>
                  <a:pt x="1402" y="1962"/>
                </a:lnTo>
                <a:close/>
                <a:moveTo>
                  <a:pt x="1402" y="1764"/>
                </a:moveTo>
                <a:lnTo>
                  <a:pt x="1390" y="1758"/>
                </a:lnTo>
                <a:lnTo>
                  <a:pt x="1352" y="1744"/>
                </a:lnTo>
                <a:lnTo>
                  <a:pt x="1314" y="1732"/>
                </a:lnTo>
                <a:lnTo>
                  <a:pt x="1278" y="1720"/>
                </a:lnTo>
                <a:lnTo>
                  <a:pt x="1278" y="1714"/>
                </a:lnTo>
                <a:lnTo>
                  <a:pt x="1314" y="1726"/>
                </a:lnTo>
                <a:lnTo>
                  <a:pt x="1352" y="1732"/>
                </a:lnTo>
                <a:lnTo>
                  <a:pt x="1370" y="1738"/>
                </a:lnTo>
                <a:lnTo>
                  <a:pt x="1390" y="1744"/>
                </a:lnTo>
                <a:lnTo>
                  <a:pt x="1402" y="1752"/>
                </a:lnTo>
                <a:lnTo>
                  <a:pt x="1420" y="1758"/>
                </a:lnTo>
                <a:lnTo>
                  <a:pt x="1426" y="1770"/>
                </a:lnTo>
                <a:lnTo>
                  <a:pt x="1402" y="1764"/>
                </a:lnTo>
                <a:close/>
                <a:moveTo>
                  <a:pt x="1432" y="2234"/>
                </a:moveTo>
                <a:lnTo>
                  <a:pt x="1426" y="2234"/>
                </a:lnTo>
                <a:lnTo>
                  <a:pt x="1426" y="2228"/>
                </a:lnTo>
                <a:lnTo>
                  <a:pt x="1432" y="2228"/>
                </a:lnTo>
                <a:lnTo>
                  <a:pt x="1432" y="2234"/>
                </a:lnTo>
                <a:close/>
                <a:moveTo>
                  <a:pt x="1482" y="2234"/>
                </a:moveTo>
                <a:lnTo>
                  <a:pt x="1476" y="2240"/>
                </a:lnTo>
                <a:lnTo>
                  <a:pt x="1464" y="2222"/>
                </a:lnTo>
                <a:lnTo>
                  <a:pt x="1458" y="2216"/>
                </a:lnTo>
                <a:lnTo>
                  <a:pt x="1452" y="2210"/>
                </a:lnTo>
                <a:lnTo>
                  <a:pt x="1446" y="2196"/>
                </a:lnTo>
                <a:lnTo>
                  <a:pt x="1446" y="2190"/>
                </a:lnTo>
                <a:lnTo>
                  <a:pt x="1446" y="2184"/>
                </a:lnTo>
                <a:lnTo>
                  <a:pt x="1446" y="2178"/>
                </a:lnTo>
                <a:lnTo>
                  <a:pt x="1446" y="2172"/>
                </a:lnTo>
                <a:lnTo>
                  <a:pt x="1458" y="2178"/>
                </a:lnTo>
                <a:lnTo>
                  <a:pt x="1458" y="2184"/>
                </a:lnTo>
                <a:lnTo>
                  <a:pt x="1458" y="2190"/>
                </a:lnTo>
                <a:lnTo>
                  <a:pt x="1458" y="2196"/>
                </a:lnTo>
                <a:lnTo>
                  <a:pt x="1464" y="2202"/>
                </a:lnTo>
                <a:lnTo>
                  <a:pt x="1470" y="2210"/>
                </a:lnTo>
                <a:lnTo>
                  <a:pt x="1476" y="2216"/>
                </a:lnTo>
                <a:lnTo>
                  <a:pt x="1476" y="2222"/>
                </a:lnTo>
                <a:lnTo>
                  <a:pt x="1482" y="2228"/>
                </a:lnTo>
                <a:lnTo>
                  <a:pt x="1482" y="2234"/>
                </a:lnTo>
                <a:close/>
                <a:moveTo>
                  <a:pt x="1482" y="1738"/>
                </a:moveTo>
                <a:lnTo>
                  <a:pt x="1452" y="1732"/>
                </a:lnTo>
                <a:lnTo>
                  <a:pt x="1426" y="1720"/>
                </a:lnTo>
                <a:lnTo>
                  <a:pt x="1408" y="1714"/>
                </a:lnTo>
                <a:lnTo>
                  <a:pt x="1396" y="1708"/>
                </a:lnTo>
                <a:lnTo>
                  <a:pt x="1384" y="1708"/>
                </a:lnTo>
                <a:lnTo>
                  <a:pt x="1376" y="1702"/>
                </a:lnTo>
                <a:lnTo>
                  <a:pt x="1370" y="1702"/>
                </a:lnTo>
                <a:lnTo>
                  <a:pt x="1370" y="1696"/>
                </a:lnTo>
                <a:lnTo>
                  <a:pt x="1384" y="1696"/>
                </a:lnTo>
                <a:lnTo>
                  <a:pt x="1514" y="1738"/>
                </a:lnTo>
                <a:lnTo>
                  <a:pt x="1514" y="1744"/>
                </a:lnTo>
                <a:lnTo>
                  <a:pt x="1514" y="1752"/>
                </a:lnTo>
                <a:lnTo>
                  <a:pt x="1494" y="1744"/>
                </a:lnTo>
                <a:lnTo>
                  <a:pt x="1482" y="1738"/>
                </a:lnTo>
                <a:close/>
                <a:moveTo>
                  <a:pt x="1538" y="1826"/>
                </a:moveTo>
                <a:lnTo>
                  <a:pt x="1538" y="1832"/>
                </a:lnTo>
                <a:lnTo>
                  <a:pt x="1514" y="1832"/>
                </a:lnTo>
                <a:lnTo>
                  <a:pt x="1538" y="1826"/>
                </a:lnTo>
                <a:close/>
                <a:moveTo>
                  <a:pt x="1538" y="2166"/>
                </a:moveTo>
                <a:lnTo>
                  <a:pt x="1532" y="2160"/>
                </a:lnTo>
                <a:lnTo>
                  <a:pt x="1526" y="2160"/>
                </a:lnTo>
                <a:lnTo>
                  <a:pt x="1520" y="2154"/>
                </a:lnTo>
                <a:lnTo>
                  <a:pt x="1520" y="2148"/>
                </a:lnTo>
                <a:lnTo>
                  <a:pt x="1520" y="2134"/>
                </a:lnTo>
                <a:lnTo>
                  <a:pt x="1520" y="2128"/>
                </a:lnTo>
                <a:lnTo>
                  <a:pt x="1526" y="2122"/>
                </a:lnTo>
                <a:lnTo>
                  <a:pt x="1532" y="2122"/>
                </a:lnTo>
                <a:lnTo>
                  <a:pt x="1544" y="2122"/>
                </a:lnTo>
                <a:lnTo>
                  <a:pt x="1550" y="2122"/>
                </a:lnTo>
                <a:lnTo>
                  <a:pt x="1556" y="2128"/>
                </a:lnTo>
                <a:lnTo>
                  <a:pt x="1562" y="2134"/>
                </a:lnTo>
                <a:lnTo>
                  <a:pt x="1562" y="2140"/>
                </a:lnTo>
                <a:lnTo>
                  <a:pt x="1556" y="2148"/>
                </a:lnTo>
                <a:lnTo>
                  <a:pt x="1556" y="2154"/>
                </a:lnTo>
                <a:lnTo>
                  <a:pt x="1544" y="2166"/>
                </a:lnTo>
                <a:lnTo>
                  <a:pt x="1538" y="2166"/>
                </a:lnTo>
                <a:close/>
                <a:moveTo>
                  <a:pt x="1570" y="2216"/>
                </a:moveTo>
                <a:lnTo>
                  <a:pt x="1562" y="2216"/>
                </a:lnTo>
                <a:lnTo>
                  <a:pt x="1556" y="2210"/>
                </a:lnTo>
                <a:lnTo>
                  <a:pt x="1556" y="2202"/>
                </a:lnTo>
                <a:lnTo>
                  <a:pt x="1550" y="2190"/>
                </a:lnTo>
                <a:lnTo>
                  <a:pt x="1556" y="2196"/>
                </a:lnTo>
                <a:lnTo>
                  <a:pt x="1556" y="2202"/>
                </a:lnTo>
                <a:lnTo>
                  <a:pt x="1562" y="2202"/>
                </a:lnTo>
                <a:lnTo>
                  <a:pt x="1562" y="2210"/>
                </a:lnTo>
                <a:lnTo>
                  <a:pt x="1570" y="2210"/>
                </a:lnTo>
                <a:lnTo>
                  <a:pt x="1576" y="2216"/>
                </a:lnTo>
                <a:lnTo>
                  <a:pt x="1570" y="2216"/>
                </a:lnTo>
                <a:close/>
                <a:moveTo>
                  <a:pt x="1618" y="2210"/>
                </a:moveTo>
                <a:lnTo>
                  <a:pt x="1606" y="2210"/>
                </a:lnTo>
                <a:lnTo>
                  <a:pt x="1600" y="2216"/>
                </a:lnTo>
                <a:lnTo>
                  <a:pt x="1594" y="2216"/>
                </a:lnTo>
                <a:lnTo>
                  <a:pt x="1588" y="2216"/>
                </a:lnTo>
                <a:lnTo>
                  <a:pt x="1582" y="2210"/>
                </a:lnTo>
                <a:lnTo>
                  <a:pt x="1588" y="2210"/>
                </a:lnTo>
                <a:lnTo>
                  <a:pt x="1600" y="2202"/>
                </a:lnTo>
                <a:lnTo>
                  <a:pt x="1612" y="2202"/>
                </a:lnTo>
                <a:lnTo>
                  <a:pt x="1618" y="2202"/>
                </a:lnTo>
                <a:lnTo>
                  <a:pt x="1618" y="2196"/>
                </a:lnTo>
                <a:lnTo>
                  <a:pt x="1624" y="2202"/>
                </a:lnTo>
                <a:lnTo>
                  <a:pt x="1632" y="2202"/>
                </a:lnTo>
                <a:lnTo>
                  <a:pt x="1618" y="2210"/>
                </a:lnTo>
                <a:close/>
                <a:moveTo>
                  <a:pt x="1644" y="2196"/>
                </a:moveTo>
                <a:lnTo>
                  <a:pt x="1650" y="2196"/>
                </a:lnTo>
                <a:lnTo>
                  <a:pt x="1662" y="2196"/>
                </a:lnTo>
                <a:lnTo>
                  <a:pt x="1668" y="2196"/>
                </a:lnTo>
                <a:lnTo>
                  <a:pt x="1668" y="2202"/>
                </a:lnTo>
                <a:lnTo>
                  <a:pt x="1662" y="2202"/>
                </a:lnTo>
                <a:lnTo>
                  <a:pt x="1656" y="2202"/>
                </a:lnTo>
                <a:lnTo>
                  <a:pt x="1650" y="2202"/>
                </a:lnTo>
                <a:lnTo>
                  <a:pt x="1644" y="2202"/>
                </a:lnTo>
                <a:lnTo>
                  <a:pt x="1638" y="2202"/>
                </a:lnTo>
                <a:lnTo>
                  <a:pt x="1644" y="2196"/>
                </a:lnTo>
                <a:close/>
                <a:moveTo>
                  <a:pt x="1668" y="2618"/>
                </a:moveTo>
                <a:lnTo>
                  <a:pt x="1668" y="2624"/>
                </a:lnTo>
                <a:lnTo>
                  <a:pt x="1662" y="2630"/>
                </a:lnTo>
                <a:lnTo>
                  <a:pt x="1656" y="2630"/>
                </a:lnTo>
                <a:lnTo>
                  <a:pt x="1650" y="2624"/>
                </a:lnTo>
                <a:lnTo>
                  <a:pt x="1644" y="2618"/>
                </a:lnTo>
                <a:lnTo>
                  <a:pt x="1644" y="2612"/>
                </a:lnTo>
                <a:lnTo>
                  <a:pt x="1644" y="2606"/>
                </a:lnTo>
                <a:lnTo>
                  <a:pt x="1644" y="2598"/>
                </a:lnTo>
                <a:lnTo>
                  <a:pt x="1650" y="2598"/>
                </a:lnTo>
                <a:lnTo>
                  <a:pt x="1650" y="2592"/>
                </a:lnTo>
                <a:lnTo>
                  <a:pt x="1656" y="2586"/>
                </a:lnTo>
                <a:lnTo>
                  <a:pt x="1656" y="2592"/>
                </a:lnTo>
                <a:lnTo>
                  <a:pt x="1656" y="2598"/>
                </a:lnTo>
                <a:lnTo>
                  <a:pt x="1668" y="2606"/>
                </a:lnTo>
                <a:lnTo>
                  <a:pt x="1674" y="2612"/>
                </a:lnTo>
                <a:lnTo>
                  <a:pt x="1668" y="2618"/>
                </a:lnTo>
                <a:close/>
                <a:moveTo>
                  <a:pt x="1700" y="2556"/>
                </a:moveTo>
                <a:lnTo>
                  <a:pt x="1700" y="2562"/>
                </a:lnTo>
                <a:lnTo>
                  <a:pt x="1694" y="2568"/>
                </a:lnTo>
                <a:lnTo>
                  <a:pt x="1694" y="2574"/>
                </a:lnTo>
                <a:lnTo>
                  <a:pt x="1694" y="2580"/>
                </a:lnTo>
                <a:lnTo>
                  <a:pt x="1686" y="2586"/>
                </a:lnTo>
                <a:lnTo>
                  <a:pt x="1680" y="2586"/>
                </a:lnTo>
                <a:lnTo>
                  <a:pt x="1674" y="2586"/>
                </a:lnTo>
                <a:lnTo>
                  <a:pt x="1674" y="2580"/>
                </a:lnTo>
                <a:lnTo>
                  <a:pt x="1668" y="2580"/>
                </a:lnTo>
                <a:lnTo>
                  <a:pt x="1662" y="2580"/>
                </a:lnTo>
                <a:lnTo>
                  <a:pt x="1656" y="2580"/>
                </a:lnTo>
                <a:lnTo>
                  <a:pt x="1656" y="2574"/>
                </a:lnTo>
                <a:lnTo>
                  <a:pt x="1656" y="2568"/>
                </a:lnTo>
                <a:lnTo>
                  <a:pt x="1656" y="2562"/>
                </a:lnTo>
                <a:lnTo>
                  <a:pt x="1656" y="2556"/>
                </a:lnTo>
                <a:lnTo>
                  <a:pt x="1662" y="2556"/>
                </a:lnTo>
                <a:lnTo>
                  <a:pt x="1662" y="2550"/>
                </a:lnTo>
                <a:lnTo>
                  <a:pt x="1668" y="2550"/>
                </a:lnTo>
                <a:lnTo>
                  <a:pt x="1674" y="2550"/>
                </a:lnTo>
                <a:lnTo>
                  <a:pt x="1674" y="2544"/>
                </a:lnTo>
                <a:lnTo>
                  <a:pt x="1668" y="2544"/>
                </a:lnTo>
                <a:lnTo>
                  <a:pt x="1662" y="2544"/>
                </a:lnTo>
                <a:lnTo>
                  <a:pt x="1656" y="2538"/>
                </a:lnTo>
                <a:lnTo>
                  <a:pt x="1656" y="2530"/>
                </a:lnTo>
                <a:lnTo>
                  <a:pt x="1656" y="2524"/>
                </a:lnTo>
                <a:lnTo>
                  <a:pt x="1662" y="2524"/>
                </a:lnTo>
                <a:lnTo>
                  <a:pt x="1662" y="2518"/>
                </a:lnTo>
                <a:lnTo>
                  <a:pt x="1668" y="2518"/>
                </a:lnTo>
                <a:lnTo>
                  <a:pt x="1674" y="2524"/>
                </a:lnTo>
                <a:lnTo>
                  <a:pt x="1674" y="2530"/>
                </a:lnTo>
                <a:lnTo>
                  <a:pt x="1680" y="2544"/>
                </a:lnTo>
                <a:lnTo>
                  <a:pt x="1686" y="2544"/>
                </a:lnTo>
                <a:lnTo>
                  <a:pt x="1694" y="2550"/>
                </a:lnTo>
                <a:lnTo>
                  <a:pt x="1700" y="2550"/>
                </a:lnTo>
                <a:lnTo>
                  <a:pt x="1700" y="2556"/>
                </a:lnTo>
                <a:close/>
                <a:moveTo>
                  <a:pt x="1718" y="2172"/>
                </a:moveTo>
                <a:lnTo>
                  <a:pt x="1718" y="2178"/>
                </a:lnTo>
                <a:lnTo>
                  <a:pt x="1718" y="2184"/>
                </a:lnTo>
                <a:lnTo>
                  <a:pt x="1718" y="2190"/>
                </a:lnTo>
                <a:lnTo>
                  <a:pt x="1712" y="2190"/>
                </a:lnTo>
                <a:lnTo>
                  <a:pt x="1706" y="2190"/>
                </a:lnTo>
                <a:lnTo>
                  <a:pt x="1700" y="2190"/>
                </a:lnTo>
                <a:lnTo>
                  <a:pt x="1700" y="2184"/>
                </a:lnTo>
                <a:lnTo>
                  <a:pt x="1700" y="2178"/>
                </a:lnTo>
                <a:lnTo>
                  <a:pt x="1706" y="2178"/>
                </a:lnTo>
                <a:lnTo>
                  <a:pt x="1706" y="2172"/>
                </a:lnTo>
                <a:lnTo>
                  <a:pt x="1706" y="2166"/>
                </a:lnTo>
                <a:lnTo>
                  <a:pt x="1712" y="2166"/>
                </a:lnTo>
                <a:lnTo>
                  <a:pt x="1718" y="2166"/>
                </a:lnTo>
                <a:lnTo>
                  <a:pt x="1718" y="2172"/>
                </a:lnTo>
                <a:close/>
                <a:moveTo>
                  <a:pt x="1724" y="2190"/>
                </a:moveTo>
                <a:lnTo>
                  <a:pt x="1724" y="2184"/>
                </a:lnTo>
                <a:lnTo>
                  <a:pt x="1730" y="2184"/>
                </a:lnTo>
                <a:lnTo>
                  <a:pt x="1736" y="2184"/>
                </a:lnTo>
                <a:lnTo>
                  <a:pt x="1742" y="2184"/>
                </a:lnTo>
                <a:lnTo>
                  <a:pt x="1748" y="2190"/>
                </a:lnTo>
                <a:lnTo>
                  <a:pt x="1724" y="2190"/>
                </a:lnTo>
                <a:close/>
                <a:moveTo>
                  <a:pt x="1756" y="1726"/>
                </a:moveTo>
                <a:lnTo>
                  <a:pt x="1748" y="1720"/>
                </a:lnTo>
                <a:lnTo>
                  <a:pt x="1762" y="1726"/>
                </a:lnTo>
                <a:lnTo>
                  <a:pt x="1768" y="1720"/>
                </a:lnTo>
                <a:lnTo>
                  <a:pt x="1774" y="1720"/>
                </a:lnTo>
                <a:lnTo>
                  <a:pt x="1780" y="1720"/>
                </a:lnTo>
                <a:lnTo>
                  <a:pt x="1780" y="1726"/>
                </a:lnTo>
                <a:lnTo>
                  <a:pt x="1768" y="1726"/>
                </a:lnTo>
                <a:lnTo>
                  <a:pt x="1762" y="1726"/>
                </a:lnTo>
                <a:lnTo>
                  <a:pt x="1756" y="1726"/>
                </a:lnTo>
                <a:close/>
                <a:moveTo>
                  <a:pt x="1804" y="2550"/>
                </a:moveTo>
                <a:lnTo>
                  <a:pt x="1804" y="2556"/>
                </a:lnTo>
                <a:lnTo>
                  <a:pt x="1798" y="2556"/>
                </a:lnTo>
                <a:lnTo>
                  <a:pt x="1798" y="2562"/>
                </a:lnTo>
                <a:lnTo>
                  <a:pt x="1792" y="2562"/>
                </a:lnTo>
                <a:lnTo>
                  <a:pt x="1786" y="2562"/>
                </a:lnTo>
                <a:lnTo>
                  <a:pt x="1780" y="2562"/>
                </a:lnTo>
                <a:lnTo>
                  <a:pt x="1768" y="2562"/>
                </a:lnTo>
                <a:lnTo>
                  <a:pt x="1768" y="2550"/>
                </a:lnTo>
                <a:lnTo>
                  <a:pt x="1774" y="2544"/>
                </a:lnTo>
                <a:lnTo>
                  <a:pt x="1780" y="2544"/>
                </a:lnTo>
                <a:lnTo>
                  <a:pt x="1786" y="2538"/>
                </a:lnTo>
                <a:lnTo>
                  <a:pt x="1792" y="2538"/>
                </a:lnTo>
                <a:lnTo>
                  <a:pt x="1798" y="2538"/>
                </a:lnTo>
                <a:lnTo>
                  <a:pt x="1798" y="2544"/>
                </a:lnTo>
                <a:lnTo>
                  <a:pt x="1804" y="2544"/>
                </a:lnTo>
                <a:lnTo>
                  <a:pt x="1804" y="2550"/>
                </a:lnTo>
                <a:close/>
                <a:moveTo>
                  <a:pt x="1804" y="2154"/>
                </a:moveTo>
                <a:lnTo>
                  <a:pt x="1798" y="2154"/>
                </a:lnTo>
                <a:lnTo>
                  <a:pt x="1792" y="2154"/>
                </a:lnTo>
                <a:lnTo>
                  <a:pt x="1792" y="2160"/>
                </a:lnTo>
                <a:lnTo>
                  <a:pt x="1804" y="2166"/>
                </a:lnTo>
                <a:lnTo>
                  <a:pt x="1804" y="2172"/>
                </a:lnTo>
                <a:lnTo>
                  <a:pt x="1804" y="2178"/>
                </a:lnTo>
                <a:lnTo>
                  <a:pt x="1798" y="2184"/>
                </a:lnTo>
                <a:lnTo>
                  <a:pt x="1792" y="2184"/>
                </a:lnTo>
                <a:lnTo>
                  <a:pt x="1786" y="2184"/>
                </a:lnTo>
                <a:lnTo>
                  <a:pt x="1780" y="2178"/>
                </a:lnTo>
                <a:lnTo>
                  <a:pt x="1774" y="2172"/>
                </a:lnTo>
                <a:lnTo>
                  <a:pt x="1774" y="2166"/>
                </a:lnTo>
                <a:lnTo>
                  <a:pt x="1780" y="2166"/>
                </a:lnTo>
                <a:lnTo>
                  <a:pt x="1780" y="2160"/>
                </a:lnTo>
                <a:lnTo>
                  <a:pt x="1780" y="2154"/>
                </a:lnTo>
                <a:lnTo>
                  <a:pt x="1786" y="2154"/>
                </a:lnTo>
                <a:lnTo>
                  <a:pt x="1792" y="2148"/>
                </a:lnTo>
                <a:lnTo>
                  <a:pt x="1804" y="2148"/>
                </a:lnTo>
                <a:lnTo>
                  <a:pt x="1804" y="2154"/>
                </a:lnTo>
                <a:close/>
                <a:moveTo>
                  <a:pt x="1836" y="1820"/>
                </a:moveTo>
                <a:lnTo>
                  <a:pt x="1824" y="1820"/>
                </a:lnTo>
                <a:lnTo>
                  <a:pt x="1818" y="1820"/>
                </a:lnTo>
                <a:lnTo>
                  <a:pt x="1804" y="1812"/>
                </a:lnTo>
                <a:lnTo>
                  <a:pt x="1798" y="1820"/>
                </a:lnTo>
                <a:lnTo>
                  <a:pt x="1786" y="1820"/>
                </a:lnTo>
                <a:lnTo>
                  <a:pt x="1786" y="1812"/>
                </a:lnTo>
                <a:lnTo>
                  <a:pt x="1792" y="1812"/>
                </a:lnTo>
                <a:lnTo>
                  <a:pt x="1804" y="1812"/>
                </a:lnTo>
                <a:lnTo>
                  <a:pt x="1810" y="1812"/>
                </a:lnTo>
                <a:lnTo>
                  <a:pt x="1818" y="1812"/>
                </a:lnTo>
                <a:lnTo>
                  <a:pt x="1824" y="1812"/>
                </a:lnTo>
                <a:lnTo>
                  <a:pt x="1836" y="1806"/>
                </a:lnTo>
                <a:lnTo>
                  <a:pt x="1842" y="1806"/>
                </a:lnTo>
                <a:lnTo>
                  <a:pt x="1854" y="1806"/>
                </a:lnTo>
                <a:lnTo>
                  <a:pt x="1860" y="1806"/>
                </a:lnTo>
                <a:lnTo>
                  <a:pt x="1866" y="1806"/>
                </a:lnTo>
                <a:lnTo>
                  <a:pt x="1860" y="1812"/>
                </a:lnTo>
                <a:lnTo>
                  <a:pt x="1854" y="1820"/>
                </a:lnTo>
                <a:lnTo>
                  <a:pt x="1842" y="1820"/>
                </a:lnTo>
                <a:lnTo>
                  <a:pt x="1836" y="1820"/>
                </a:lnTo>
                <a:close/>
                <a:moveTo>
                  <a:pt x="1854" y="1702"/>
                </a:moveTo>
                <a:lnTo>
                  <a:pt x="1860" y="1696"/>
                </a:lnTo>
                <a:lnTo>
                  <a:pt x="1866" y="1696"/>
                </a:lnTo>
                <a:lnTo>
                  <a:pt x="1872" y="1696"/>
                </a:lnTo>
                <a:lnTo>
                  <a:pt x="1872" y="1702"/>
                </a:lnTo>
                <a:lnTo>
                  <a:pt x="1854" y="1702"/>
                </a:lnTo>
                <a:close/>
                <a:moveTo>
                  <a:pt x="1898" y="2166"/>
                </a:moveTo>
                <a:lnTo>
                  <a:pt x="1892" y="2166"/>
                </a:lnTo>
                <a:lnTo>
                  <a:pt x="1886" y="2166"/>
                </a:lnTo>
                <a:lnTo>
                  <a:pt x="1886" y="2172"/>
                </a:lnTo>
                <a:lnTo>
                  <a:pt x="1880" y="2172"/>
                </a:lnTo>
                <a:lnTo>
                  <a:pt x="1872" y="2172"/>
                </a:lnTo>
                <a:lnTo>
                  <a:pt x="1866" y="2172"/>
                </a:lnTo>
                <a:lnTo>
                  <a:pt x="1860" y="2166"/>
                </a:lnTo>
                <a:lnTo>
                  <a:pt x="1860" y="2160"/>
                </a:lnTo>
                <a:lnTo>
                  <a:pt x="1854" y="2154"/>
                </a:lnTo>
                <a:lnTo>
                  <a:pt x="1854" y="2148"/>
                </a:lnTo>
                <a:lnTo>
                  <a:pt x="1848" y="2148"/>
                </a:lnTo>
                <a:lnTo>
                  <a:pt x="1866" y="2140"/>
                </a:lnTo>
                <a:lnTo>
                  <a:pt x="1866" y="2154"/>
                </a:lnTo>
                <a:lnTo>
                  <a:pt x="1872" y="2154"/>
                </a:lnTo>
                <a:lnTo>
                  <a:pt x="1880" y="2160"/>
                </a:lnTo>
                <a:lnTo>
                  <a:pt x="1886" y="2154"/>
                </a:lnTo>
                <a:lnTo>
                  <a:pt x="1892" y="2154"/>
                </a:lnTo>
                <a:lnTo>
                  <a:pt x="1898" y="2160"/>
                </a:lnTo>
                <a:lnTo>
                  <a:pt x="1904" y="2166"/>
                </a:lnTo>
                <a:lnTo>
                  <a:pt x="1898" y="2166"/>
                </a:lnTo>
                <a:close/>
                <a:moveTo>
                  <a:pt x="1904" y="1652"/>
                </a:moveTo>
                <a:lnTo>
                  <a:pt x="1892" y="1652"/>
                </a:lnTo>
                <a:lnTo>
                  <a:pt x="1886" y="1652"/>
                </a:lnTo>
                <a:lnTo>
                  <a:pt x="1880" y="1646"/>
                </a:lnTo>
                <a:lnTo>
                  <a:pt x="1860" y="1640"/>
                </a:lnTo>
                <a:lnTo>
                  <a:pt x="1848" y="1634"/>
                </a:lnTo>
                <a:lnTo>
                  <a:pt x="1830" y="1628"/>
                </a:lnTo>
                <a:lnTo>
                  <a:pt x="1818" y="1622"/>
                </a:lnTo>
                <a:lnTo>
                  <a:pt x="1786" y="1608"/>
                </a:lnTo>
                <a:lnTo>
                  <a:pt x="1756" y="1596"/>
                </a:lnTo>
                <a:lnTo>
                  <a:pt x="1748" y="1590"/>
                </a:lnTo>
                <a:lnTo>
                  <a:pt x="1768" y="1590"/>
                </a:lnTo>
                <a:lnTo>
                  <a:pt x="1780" y="1596"/>
                </a:lnTo>
                <a:lnTo>
                  <a:pt x="1792" y="1602"/>
                </a:lnTo>
                <a:lnTo>
                  <a:pt x="1824" y="1614"/>
                </a:lnTo>
                <a:lnTo>
                  <a:pt x="1854" y="1622"/>
                </a:lnTo>
                <a:lnTo>
                  <a:pt x="1866" y="1628"/>
                </a:lnTo>
                <a:lnTo>
                  <a:pt x="1880" y="1634"/>
                </a:lnTo>
                <a:lnTo>
                  <a:pt x="1886" y="1634"/>
                </a:lnTo>
                <a:lnTo>
                  <a:pt x="1898" y="1640"/>
                </a:lnTo>
                <a:lnTo>
                  <a:pt x="1904" y="1646"/>
                </a:lnTo>
                <a:lnTo>
                  <a:pt x="1904" y="1652"/>
                </a:lnTo>
                <a:close/>
                <a:moveTo>
                  <a:pt x="1966" y="2556"/>
                </a:moveTo>
                <a:lnTo>
                  <a:pt x="1960" y="2556"/>
                </a:lnTo>
                <a:lnTo>
                  <a:pt x="1954" y="2556"/>
                </a:lnTo>
                <a:lnTo>
                  <a:pt x="1948" y="2556"/>
                </a:lnTo>
                <a:lnTo>
                  <a:pt x="1942" y="2556"/>
                </a:lnTo>
                <a:lnTo>
                  <a:pt x="1942" y="2550"/>
                </a:lnTo>
                <a:lnTo>
                  <a:pt x="1948" y="2544"/>
                </a:lnTo>
                <a:lnTo>
                  <a:pt x="1954" y="2544"/>
                </a:lnTo>
                <a:lnTo>
                  <a:pt x="1960" y="2544"/>
                </a:lnTo>
                <a:lnTo>
                  <a:pt x="1966" y="2550"/>
                </a:lnTo>
                <a:lnTo>
                  <a:pt x="1966" y="2556"/>
                </a:lnTo>
                <a:close/>
                <a:moveTo>
                  <a:pt x="1960" y="2154"/>
                </a:moveTo>
                <a:lnTo>
                  <a:pt x="1954" y="2160"/>
                </a:lnTo>
                <a:lnTo>
                  <a:pt x="1948" y="2160"/>
                </a:lnTo>
                <a:lnTo>
                  <a:pt x="1942" y="2166"/>
                </a:lnTo>
                <a:lnTo>
                  <a:pt x="1934" y="2166"/>
                </a:lnTo>
                <a:lnTo>
                  <a:pt x="1942" y="2160"/>
                </a:lnTo>
                <a:lnTo>
                  <a:pt x="1948" y="2154"/>
                </a:lnTo>
                <a:lnTo>
                  <a:pt x="1954" y="2154"/>
                </a:lnTo>
                <a:lnTo>
                  <a:pt x="1960" y="2148"/>
                </a:lnTo>
                <a:lnTo>
                  <a:pt x="1966" y="2148"/>
                </a:lnTo>
                <a:lnTo>
                  <a:pt x="1960" y="2154"/>
                </a:lnTo>
                <a:close/>
                <a:moveTo>
                  <a:pt x="1934" y="1646"/>
                </a:moveTo>
                <a:lnTo>
                  <a:pt x="1942" y="1640"/>
                </a:lnTo>
                <a:lnTo>
                  <a:pt x="1948" y="1640"/>
                </a:lnTo>
                <a:lnTo>
                  <a:pt x="1934" y="1646"/>
                </a:lnTo>
                <a:close/>
                <a:moveTo>
                  <a:pt x="1960" y="1682"/>
                </a:moveTo>
                <a:lnTo>
                  <a:pt x="1954" y="1682"/>
                </a:lnTo>
                <a:lnTo>
                  <a:pt x="1954" y="1676"/>
                </a:lnTo>
                <a:lnTo>
                  <a:pt x="1948" y="1676"/>
                </a:lnTo>
                <a:lnTo>
                  <a:pt x="1954" y="1670"/>
                </a:lnTo>
                <a:lnTo>
                  <a:pt x="1966" y="1670"/>
                </a:lnTo>
                <a:lnTo>
                  <a:pt x="1972" y="1664"/>
                </a:lnTo>
                <a:lnTo>
                  <a:pt x="1978" y="1664"/>
                </a:lnTo>
                <a:lnTo>
                  <a:pt x="1978" y="1670"/>
                </a:lnTo>
                <a:lnTo>
                  <a:pt x="1984" y="1682"/>
                </a:lnTo>
                <a:lnTo>
                  <a:pt x="1960" y="1682"/>
                </a:lnTo>
                <a:close/>
                <a:moveTo>
                  <a:pt x="1996" y="1614"/>
                </a:moveTo>
                <a:lnTo>
                  <a:pt x="1972" y="1614"/>
                </a:lnTo>
                <a:lnTo>
                  <a:pt x="1966" y="1608"/>
                </a:lnTo>
                <a:lnTo>
                  <a:pt x="1954" y="1608"/>
                </a:lnTo>
                <a:lnTo>
                  <a:pt x="1942" y="1602"/>
                </a:lnTo>
                <a:lnTo>
                  <a:pt x="1928" y="1596"/>
                </a:lnTo>
                <a:lnTo>
                  <a:pt x="1916" y="1590"/>
                </a:lnTo>
                <a:lnTo>
                  <a:pt x="1910" y="1584"/>
                </a:lnTo>
                <a:lnTo>
                  <a:pt x="1904" y="1578"/>
                </a:lnTo>
                <a:lnTo>
                  <a:pt x="1898" y="1578"/>
                </a:lnTo>
                <a:lnTo>
                  <a:pt x="1880" y="1572"/>
                </a:lnTo>
                <a:lnTo>
                  <a:pt x="1872" y="1572"/>
                </a:lnTo>
                <a:lnTo>
                  <a:pt x="1866" y="1572"/>
                </a:lnTo>
                <a:lnTo>
                  <a:pt x="1860" y="1566"/>
                </a:lnTo>
                <a:lnTo>
                  <a:pt x="1860" y="1560"/>
                </a:lnTo>
                <a:lnTo>
                  <a:pt x="1866" y="1560"/>
                </a:lnTo>
                <a:lnTo>
                  <a:pt x="1898" y="1572"/>
                </a:lnTo>
                <a:lnTo>
                  <a:pt x="1934" y="1590"/>
                </a:lnTo>
                <a:lnTo>
                  <a:pt x="1966" y="1602"/>
                </a:lnTo>
                <a:lnTo>
                  <a:pt x="1978" y="1602"/>
                </a:lnTo>
                <a:lnTo>
                  <a:pt x="1996" y="1608"/>
                </a:lnTo>
                <a:lnTo>
                  <a:pt x="1996" y="1614"/>
                </a:lnTo>
                <a:close/>
                <a:moveTo>
                  <a:pt x="2022" y="1552"/>
                </a:moveTo>
                <a:lnTo>
                  <a:pt x="2010" y="1552"/>
                </a:lnTo>
                <a:lnTo>
                  <a:pt x="2004" y="1546"/>
                </a:lnTo>
                <a:lnTo>
                  <a:pt x="2004" y="1540"/>
                </a:lnTo>
                <a:lnTo>
                  <a:pt x="1996" y="1540"/>
                </a:lnTo>
                <a:lnTo>
                  <a:pt x="1996" y="1534"/>
                </a:lnTo>
                <a:lnTo>
                  <a:pt x="2010" y="1540"/>
                </a:lnTo>
                <a:lnTo>
                  <a:pt x="2028" y="1540"/>
                </a:lnTo>
                <a:lnTo>
                  <a:pt x="2040" y="1546"/>
                </a:lnTo>
                <a:lnTo>
                  <a:pt x="2052" y="1552"/>
                </a:lnTo>
                <a:lnTo>
                  <a:pt x="2078" y="1560"/>
                </a:lnTo>
                <a:lnTo>
                  <a:pt x="2096" y="1566"/>
                </a:lnTo>
                <a:lnTo>
                  <a:pt x="2108" y="1572"/>
                </a:lnTo>
                <a:lnTo>
                  <a:pt x="2114" y="1584"/>
                </a:lnTo>
                <a:lnTo>
                  <a:pt x="2108" y="1584"/>
                </a:lnTo>
                <a:lnTo>
                  <a:pt x="2096" y="1578"/>
                </a:lnTo>
                <a:lnTo>
                  <a:pt x="2090" y="1578"/>
                </a:lnTo>
                <a:lnTo>
                  <a:pt x="2084" y="1578"/>
                </a:lnTo>
                <a:lnTo>
                  <a:pt x="2072" y="1572"/>
                </a:lnTo>
                <a:lnTo>
                  <a:pt x="2052" y="1566"/>
                </a:lnTo>
                <a:lnTo>
                  <a:pt x="2046" y="1566"/>
                </a:lnTo>
                <a:lnTo>
                  <a:pt x="2040" y="1560"/>
                </a:lnTo>
                <a:lnTo>
                  <a:pt x="2022" y="1552"/>
                </a:lnTo>
                <a:close/>
                <a:moveTo>
                  <a:pt x="2046" y="1764"/>
                </a:moveTo>
                <a:lnTo>
                  <a:pt x="2052" y="1764"/>
                </a:lnTo>
                <a:lnTo>
                  <a:pt x="2058" y="1770"/>
                </a:lnTo>
                <a:lnTo>
                  <a:pt x="2052" y="1770"/>
                </a:lnTo>
                <a:lnTo>
                  <a:pt x="2046" y="1770"/>
                </a:lnTo>
                <a:lnTo>
                  <a:pt x="2046" y="1764"/>
                </a:lnTo>
                <a:close/>
                <a:moveTo>
                  <a:pt x="2052" y="2128"/>
                </a:moveTo>
                <a:lnTo>
                  <a:pt x="2058" y="2128"/>
                </a:lnTo>
                <a:lnTo>
                  <a:pt x="2066" y="2134"/>
                </a:lnTo>
                <a:lnTo>
                  <a:pt x="2058" y="2134"/>
                </a:lnTo>
                <a:lnTo>
                  <a:pt x="2058" y="2140"/>
                </a:lnTo>
                <a:lnTo>
                  <a:pt x="2052" y="2140"/>
                </a:lnTo>
                <a:lnTo>
                  <a:pt x="2052" y="2128"/>
                </a:lnTo>
                <a:close/>
                <a:moveTo>
                  <a:pt x="2066" y="2574"/>
                </a:moveTo>
                <a:lnTo>
                  <a:pt x="2058" y="2574"/>
                </a:lnTo>
                <a:lnTo>
                  <a:pt x="2058" y="2568"/>
                </a:lnTo>
                <a:lnTo>
                  <a:pt x="2066" y="2568"/>
                </a:lnTo>
                <a:lnTo>
                  <a:pt x="2072" y="2574"/>
                </a:lnTo>
                <a:lnTo>
                  <a:pt x="2066" y="2574"/>
                </a:lnTo>
                <a:close/>
                <a:moveTo>
                  <a:pt x="2084" y="2172"/>
                </a:moveTo>
                <a:lnTo>
                  <a:pt x="2078" y="2178"/>
                </a:lnTo>
                <a:lnTo>
                  <a:pt x="2072" y="2178"/>
                </a:lnTo>
                <a:lnTo>
                  <a:pt x="2072" y="2172"/>
                </a:lnTo>
                <a:lnTo>
                  <a:pt x="2072" y="2166"/>
                </a:lnTo>
                <a:lnTo>
                  <a:pt x="2072" y="2160"/>
                </a:lnTo>
                <a:lnTo>
                  <a:pt x="2078" y="2154"/>
                </a:lnTo>
                <a:lnTo>
                  <a:pt x="2084" y="2154"/>
                </a:lnTo>
                <a:lnTo>
                  <a:pt x="2090" y="2166"/>
                </a:lnTo>
                <a:lnTo>
                  <a:pt x="2084" y="2172"/>
                </a:lnTo>
                <a:close/>
                <a:moveTo>
                  <a:pt x="2078" y="1646"/>
                </a:moveTo>
                <a:lnTo>
                  <a:pt x="2072" y="1646"/>
                </a:lnTo>
                <a:lnTo>
                  <a:pt x="2066" y="1646"/>
                </a:lnTo>
                <a:lnTo>
                  <a:pt x="2058" y="1646"/>
                </a:lnTo>
                <a:lnTo>
                  <a:pt x="2052" y="1640"/>
                </a:lnTo>
                <a:lnTo>
                  <a:pt x="2058" y="1640"/>
                </a:lnTo>
                <a:lnTo>
                  <a:pt x="2066" y="1634"/>
                </a:lnTo>
                <a:lnTo>
                  <a:pt x="2078" y="1628"/>
                </a:lnTo>
                <a:lnTo>
                  <a:pt x="2084" y="1628"/>
                </a:lnTo>
                <a:lnTo>
                  <a:pt x="2090" y="1628"/>
                </a:lnTo>
                <a:lnTo>
                  <a:pt x="2096" y="1628"/>
                </a:lnTo>
                <a:lnTo>
                  <a:pt x="2108" y="1634"/>
                </a:lnTo>
                <a:lnTo>
                  <a:pt x="2114" y="1640"/>
                </a:lnTo>
                <a:lnTo>
                  <a:pt x="2114" y="1646"/>
                </a:lnTo>
                <a:lnTo>
                  <a:pt x="2096" y="1646"/>
                </a:lnTo>
                <a:lnTo>
                  <a:pt x="2078" y="1646"/>
                </a:lnTo>
                <a:close/>
                <a:moveTo>
                  <a:pt x="2114" y="2166"/>
                </a:moveTo>
                <a:lnTo>
                  <a:pt x="2114" y="2160"/>
                </a:lnTo>
                <a:lnTo>
                  <a:pt x="2120" y="2160"/>
                </a:lnTo>
                <a:lnTo>
                  <a:pt x="2114" y="2166"/>
                </a:lnTo>
                <a:close/>
                <a:moveTo>
                  <a:pt x="2114" y="1752"/>
                </a:moveTo>
                <a:lnTo>
                  <a:pt x="2114" y="1744"/>
                </a:lnTo>
                <a:lnTo>
                  <a:pt x="2120" y="1744"/>
                </a:lnTo>
                <a:lnTo>
                  <a:pt x="2128" y="1744"/>
                </a:lnTo>
                <a:lnTo>
                  <a:pt x="2114" y="1752"/>
                </a:lnTo>
                <a:close/>
                <a:moveTo>
                  <a:pt x="2152" y="1962"/>
                </a:moveTo>
                <a:lnTo>
                  <a:pt x="2146" y="1962"/>
                </a:lnTo>
                <a:lnTo>
                  <a:pt x="2140" y="1962"/>
                </a:lnTo>
                <a:lnTo>
                  <a:pt x="2140" y="1956"/>
                </a:lnTo>
                <a:lnTo>
                  <a:pt x="2146" y="1956"/>
                </a:lnTo>
                <a:lnTo>
                  <a:pt x="2152" y="1956"/>
                </a:lnTo>
                <a:lnTo>
                  <a:pt x="2152" y="1962"/>
                </a:lnTo>
                <a:close/>
                <a:moveTo>
                  <a:pt x="2182" y="2160"/>
                </a:moveTo>
                <a:lnTo>
                  <a:pt x="2176" y="2160"/>
                </a:lnTo>
                <a:lnTo>
                  <a:pt x="2176" y="2154"/>
                </a:lnTo>
                <a:lnTo>
                  <a:pt x="2182" y="2154"/>
                </a:lnTo>
                <a:lnTo>
                  <a:pt x="2182" y="2160"/>
                </a:lnTo>
                <a:close/>
                <a:moveTo>
                  <a:pt x="2182" y="1992"/>
                </a:moveTo>
                <a:lnTo>
                  <a:pt x="2170" y="1986"/>
                </a:lnTo>
                <a:lnTo>
                  <a:pt x="2164" y="1980"/>
                </a:lnTo>
                <a:lnTo>
                  <a:pt x="2170" y="1980"/>
                </a:lnTo>
                <a:lnTo>
                  <a:pt x="2170" y="1986"/>
                </a:lnTo>
                <a:lnTo>
                  <a:pt x="2176" y="1986"/>
                </a:lnTo>
                <a:lnTo>
                  <a:pt x="2182" y="1986"/>
                </a:lnTo>
                <a:lnTo>
                  <a:pt x="2182" y="1992"/>
                </a:lnTo>
                <a:close/>
                <a:moveTo>
                  <a:pt x="2214" y="2036"/>
                </a:moveTo>
                <a:lnTo>
                  <a:pt x="2208" y="2036"/>
                </a:lnTo>
                <a:lnTo>
                  <a:pt x="2208" y="2030"/>
                </a:lnTo>
                <a:lnTo>
                  <a:pt x="2202" y="2030"/>
                </a:lnTo>
                <a:lnTo>
                  <a:pt x="2202" y="2024"/>
                </a:lnTo>
                <a:lnTo>
                  <a:pt x="2208" y="2030"/>
                </a:lnTo>
                <a:lnTo>
                  <a:pt x="2214" y="2030"/>
                </a:lnTo>
                <a:lnTo>
                  <a:pt x="2214" y="2036"/>
                </a:lnTo>
                <a:close/>
                <a:moveTo>
                  <a:pt x="2202" y="1546"/>
                </a:moveTo>
                <a:lnTo>
                  <a:pt x="2188" y="1540"/>
                </a:lnTo>
                <a:lnTo>
                  <a:pt x="2152" y="1534"/>
                </a:lnTo>
                <a:lnTo>
                  <a:pt x="2120" y="1522"/>
                </a:lnTo>
                <a:lnTo>
                  <a:pt x="2090" y="1510"/>
                </a:lnTo>
                <a:lnTo>
                  <a:pt x="2084" y="1504"/>
                </a:lnTo>
                <a:lnTo>
                  <a:pt x="2078" y="1498"/>
                </a:lnTo>
                <a:lnTo>
                  <a:pt x="2066" y="1498"/>
                </a:lnTo>
                <a:lnTo>
                  <a:pt x="2058" y="1492"/>
                </a:lnTo>
                <a:lnTo>
                  <a:pt x="2040" y="1484"/>
                </a:lnTo>
                <a:lnTo>
                  <a:pt x="2034" y="1478"/>
                </a:lnTo>
                <a:lnTo>
                  <a:pt x="2022" y="1478"/>
                </a:lnTo>
                <a:lnTo>
                  <a:pt x="2028" y="1472"/>
                </a:lnTo>
                <a:lnTo>
                  <a:pt x="2034" y="1472"/>
                </a:lnTo>
                <a:lnTo>
                  <a:pt x="2040" y="1478"/>
                </a:lnTo>
                <a:lnTo>
                  <a:pt x="2046" y="1478"/>
                </a:lnTo>
                <a:lnTo>
                  <a:pt x="2058" y="1484"/>
                </a:lnTo>
                <a:lnTo>
                  <a:pt x="2066" y="1492"/>
                </a:lnTo>
                <a:lnTo>
                  <a:pt x="2078" y="1492"/>
                </a:lnTo>
                <a:lnTo>
                  <a:pt x="2090" y="1498"/>
                </a:lnTo>
                <a:lnTo>
                  <a:pt x="2096" y="1498"/>
                </a:lnTo>
                <a:lnTo>
                  <a:pt x="2108" y="1504"/>
                </a:lnTo>
                <a:lnTo>
                  <a:pt x="2128" y="1510"/>
                </a:lnTo>
                <a:lnTo>
                  <a:pt x="2146" y="1516"/>
                </a:lnTo>
                <a:lnTo>
                  <a:pt x="2182" y="1528"/>
                </a:lnTo>
                <a:lnTo>
                  <a:pt x="2202" y="1540"/>
                </a:lnTo>
                <a:lnTo>
                  <a:pt x="2220" y="1546"/>
                </a:lnTo>
                <a:lnTo>
                  <a:pt x="2220" y="1552"/>
                </a:lnTo>
                <a:lnTo>
                  <a:pt x="2202" y="1546"/>
                </a:lnTo>
                <a:close/>
                <a:moveTo>
                  <a:pt x="2226" y="1936"/>
                </a:moveTo>
                <a:lnTo>
                  <a:pt x="2226" y="1950"/>
                </a:lnTo>
                <a:lnTo>
                  <a:pt x="2220" y="1950"/>
                </a:lnTo>
                <a:lnTo>
                  <a:pt x="2220" y="1936"/>
                </a:lnTo>
                <a:lnTo>
                  <a:pt x="2226" y="1936"/>
                </a:lnTo>
                <a:close/>
                <a:moveTo>
                  <a:pt x="2244" y="2080"/>
                </a:moveTo>
                <a:lnTo>
                  <a:pt x="2244" y="2086"/>
                </a:lnTo>
                <a:lnTo>
                  <a:pt x="2238" y="2086"/>
                </a:lnTo>
                <a:lnTo>
                  <a:pt x="2232" y="2086"/>
                </a:lnTo>
                <a:lnTo>
                  <a:pt x="2226" y="2080"/>
                </a:lnTo>
                <a:lnTo>
                  <a:pt x="2226" y="2072"/>
                </a:lnTo>
                <a:lnTo>
                  <a:pt x="2226" y="2060"/>
                </a:lnTo>
                <a:lnTo>
                  <a:pt x="2220" y="2054"/>
                </a:lnTo>
                <a:lnTo>
                  <a:pt x="2226" y="2054"/>
                </a:lnTo>
                <a:lnTo>
                  <a:pt x="2232" y="2054"/>
                </a:lnTo>
                <a:lnTo>
                  <a:pt x="2232" y="2060"/>
                </a:lnTo>
                <a:lnTo>
                  <a:pt x="2238" y="2072"/>
                </a:lnTo>
                <a:lnTo>
                  <a:pt x="2244" y="2072"/>
                </a:lnTo>
                <a:lnTo>
                  <a:pt x="2244" y="2080"/>
                </a:lnTo>
                <a:close/>
                <a:moveTo>
                  <a:pt x="2270" y="2122"/>
                </a:moveTo>
                <a:lnTo>
                  <a:pt x="2264" y="2122"/>
                </a:lnTo>
                <a:lnTo>
                  <a:pt x="2258" y="2122"/>
                </a:lnTo>
                <a:lnTo>
                  <a:pt x="2258" y="2128"/>
                </a:lnTo>
                <a:lnTo>
                  <a:pt x="2250" y="2128"/>
                </a:lnTo>
                <a:lnTo>
                  <a:pt x="2250" y="2104"/>
                </a:lnTo>
                <a:lnTo>
                  <a:pt x="2258" y="2104"/>
                </a:lnTo>
                <a:lnTo>
                  <a:pt x="2264" y="2104"/>
                </a:lnTo>
                <a:lnTo>
                  <a:pt x="2264" y="2110"/>
                </a:lnTo>
                <a:lnTo>
                  <a:pt x="2270" y="2116"/>
                </a:lnTo>
                <a:lnTo>
                  <a:pt x="2270" y="2122"/>
                </a:lnTo>
                <a:close/>
                <a:moveTo>
                  <a:pt x="2344" y="1516"/>
                </a:moveTo>
                <a:lnTo>
                  <a:pt x="2338" y="1516"/>
                </a:lnTo>
                <a:lnTo>
                  <a:pt x="2332" y="1516"/>
                </a:lnTo>
                <a:lnTo>
                  <a:pt x="2238" y="1484"/>
                </a:lnTo>
                <a:lnTo>
                  <a:pt x="2226" y="1478"/>
                </a:lnTo>
                <a:lnTo>
                  <a:pt x="2208" y="1466"/>
                </a:lnTo>
                <a:lnTo>
                  <a:pt x="2202" y="1466"/>
                </a:lnTo>
                <a:lnTo>
                  <a:pt x="2196" y="1460"/>
                </a:lnTo>
                <a:lnTo>
                  <a:pt x="2188" y="1454"/>
                </a:lnTo>
                <a:lnTo>
                  <a:pt x="2182" y="1448"/>
                </a:lnTo>
                <a:lnTo>
                  <a:pt x="2208" y="1442"/>
                </a:lnTo>
                <a:lnTo>
                  <a:pt x="2226" y="1454"/>
                </a:lnTo>
                <a:lnTo>
                  <a:pt x="2244" y="1460"/>
                </a:lnTo>
                <a:lnTo>
                  <a:pt x="2288" y="1478"/>
                </a:lnTo>
                <a:lnTo>
                  <a:pt x="2300" y="1484"/>
                </a:lnTo>
                <a:lnTo>
                  <a:pt x="2320" y="1492"/>
                </a:lnTo>
                <a:lnTo>
                  <a:pt x="2332" y="1498"/>
                </a:lnTo>
                <a:lnTo>
                  <a:pt x="2338" y="1504"/>
                </a:lnTo>
                <a:lnTo>
                  <a:pt x="2344" y="1510"/>
                </a:lnTo>
                <a:lnTo>
                  <a:pt x="2350" y="1516"/>
                </a:lnTo>
                <a:lnTo>
                  <a:pt x="2344" y="1516"/>
                </a:lnTo>
                <a:close/>
                <a:moveTo>
                  <a:pt x="2368" y="1430"/>
                </a:moveTo>
                <a:lnTo>
                  <a:pt x="2350" y="1422"/>
                </a:lnTo>
                <a:lnTo>
                  <a:pt x="2332" y="1416"/>
                </a:lnTo>
                <a:lnTo>
                  <a:pt x="2338" y="1410"/>
                </a:lnTo>
                <a:lnTo>
                  <a:pt x="2338" y="1404"/>
                </a:lnTo>
                <a:lnTo>
                  <a:pt x="2338" y="1398"/>
                </a:lnTo>
                <a:lnTo>
                  <a:pt x="2332" y="1392"/>
                </a:lnTo>
                <a:lnTo>
                  <a:pt x="2326" y="1386"/>
                </a:lnTo>
                <a:lnTo>
                  <a:pt x="2344" y="1392"/>
                </a:lnTo>
                <a:lnTo>
                  <a:pt x="2362" y="1404"/>
                </a:lnTo>
                <a:lnTo>
                  <a:pt x="2400" y="1422"/>
                </a:lnTo>
                <a:lnTo>
                  <a:pt x="2436" y="1448"/>
                </a:lnTo>
                <a:lnTo>
                  <a:pt x="2468" y="1466"/>
                </a:lnTo>
                <a:lnTo>
                  <a:pt x="2474" y="1478"/>
                </a:lnTo>
                <a:lnTo>
                  <a:pt x="2456" y="1478"/>
                </a:lnTo>
                <a:lnTo>
                  <a:pt x="2424" y="1466"/>
                </a:lnTo>
                <a:lnTo>
                  <a:pt x="2394" y="1448"/>
                </a:lnTo>
                <a:lnTo>
                  <a:pt x="2368" y="1430"/>
                </a:lnTo>
                <a:close/>
                <a:moveTo>
                  <a:pt x="2450" y="2104"/>
                </a:moveTo>
                <a:lnTo>
                  <a:pt x="2450" y="2110"/>
                </a:lnTo>
                <a:lnTo>
                  <a:pt x="2444" y="2110"/>
                </a:lnTo>
                <a:lnTo>
                  <a:pt x="2444" y="2104"/>
                </a:lnTo>
                <a:lnTo>
                  <a:pt x="2450" y="2104"/>
                </a:lnTo>
                <a:close/>
                <a:moveTo>
                  <a:pt x="2436" y="1540"/>
                </a:moveTo>
                <a:lnTo>
                  <a:pt x="2424" y="1540"/>
                </a:lnTo>
                <a:lnTo>
                  <a:pt x="2430" y="1534"/>
                </a:lnTo>
                <a:lnTo>
                  <a:pt x="2436" y="1540"/>
                </a:lnTo>
                <a:close/>
                <a:moveTo>
                  <a:pt x="2388" y="2092"/>
                </a:moveTo>
                <a:lnTo>
                  <a:pt x="2382" y="2092"/>
                </a:lnTo>
                <a:lnTo>
                  <a:pt x="2382" y="2086"/>
                </a:lnTo>
                <a:lnTo>
                  <a:pt x="2388" y="2086"/>
                </a:lnTo>
                <a:lnTo>
                  <a:pt x="2388" y="2092"/>
                </a:lnTo>
                <a:close/>
                <a:moveTo>
                  <a:pt x="3194" y="2030"/>
                </a:moveTo>
                <a:lnTo>
                  <a:pt x="3082" y="2048"/>
                </a:lnTo>
                <a:lnTo>
                  <a:pt x="2976" y="2066"/>
                </a:lnTo>
                <a:lnTo>
                  <a:pt x="2920" y="2072"/>
                </a:lnTo>
                <a:lnTo>
                  <a:pt x="2864" y="2086"/>
                </a:lnTo>
                <a:lnTo>
                  <a:pt x="2746" y="2104"/>
                </a:lnTo>
                <a:lnTo>
                  <a:pt x="2630" y="2116"/>
                </a:lnTo>
                <a:lnTo>
                  <a:pt x="2574" y="2128"/>
                </a:lnTo>
                <a:lnTo>
                  <a:pt x="2512" y="2134"/>
                </a:lnTo>
                <a:lnTo>
                  <a:pt x="2450" y="2140"/>
                </a:lnTo>
                <a:lnTo>
                  <a:pt x="2394" y="2148"/>
                </a:lnTo>
                <a:lnTo>
                  <a:pt x="2394" y="2140"/>
                </a:lnTo>
                <a:lnTo>
                  <a:pt x="2400" y="2140"/>
                </a:lnTo>
                <a:lnTo>
                  <a:pt x="2406" y="2140"/>
                </a:lnTo>
                <a:lnTo>
                  <a:pt x="2412" y="2140"/>
                </a:lnTo>
                <a:lnTo>
                  <a:pt x="2418" y="2140"/>
                </a:lnTo>
                <a:lnTo>
                  <a:pt x="2486" y="2128"/>
                </a:lnTo>
                <a:lnTo>
                  <a:pt x="2548" y="2116"/>
                </a:lnTo>
                <a:lnTo>
                  <a:pt x="2684" y="2098"/>
                </a:lnTo>
                <a:lnTo>
                  <a:pt x="2728" y="2092"/>
                </a:lnTo>
                <a:lnTo>
                  <a:pt x="2772" y="2086"/>
                </a:lnTo>
                <a:lnTo>
                  <a:pt x="2822" y="2080"/>
                </a:lnTo>
                <a:lnTo>
                  <a:pt x="2870" y="2072"/>
                </a:lnTo>
                <a:lnTo>
                  <a:pt x="2958" y="2060"/>
                </a:lnTo>
                <a:lnTo>
                  <a:pt x="3008" y="2048"/>
                </a:lnTo>
                <a:lnTo>
                  <a:pt x="3050" y="2048"/>
                </a:lnTo>
                <a:lnTo>
                  <a:pt x="3056" y="2048"/>
                </a:lnTo>
                <a:lnTo>
                  <a:pt x="3064" y="2042"/>
                </a:lnTo>
                <a:lnTo>
                  <a:pt x="3064" y="2036"/>
                </a:lnTo>
                <a:lnTo>
                  <a:pt x="3070" y="2036"/>
                </a:lnTo>
                <a:lnTo>
                  <a:pt x="3070" y="2030"/>
                </a:lnTo>
                <a:lnTo>
                  <a:pt x="3076" y="2030"/>
                </a:lnTo>
                <a:lnTo>
                  <a:pt x="3076" y="2024"/>
                </a:lnTo>
                <a:lnTo>
                  <a:pt x="3076" y="2018"/>
                </a:lnTo>
                <a:lnTo>
                  <a:pt x="3076" y="2010"/>
                </a:lnTo>
                <a:lnTo>
                  <a:pt x="3070" y="2010"/>
                </a:lnTo>
                <a:lnTo>
                  <a:pt x="3070" y="2004"/>
                </a:lnTo>
                <a:lnTo>
                  <a:pt x="3070" y="1998"/>
                </a:lnTo>
                <a:lnTo>
                  <a:pt x="3070" y="1992"/>
                </a:lnTo>
                <a:lnTo>
                  <a:pt x="3070" y="1986"/>
                </a:lnTo>
                <a:lnTo>
                  <a:pt x="3070" y="1980"/>
                </a:lnTo>
                <a:lnTo>
                  <a:pt x="3070" y="1974"/>
                </a:lnTo>
                <a:lnTo>
                  <a:pt x="3064" y="1968"/>
                </a:lnTo>
                <a:lnTo>
                  <a:pt x="3064" y="1962"/>
                </a:lnTo>
                <a:lnTo>
                  <a:pt x="3064" y="1956"/>
                </a:lnTo>
                <a:lnTo>
                  <a:pt x="3064" y="1950"/>
                </a:lnTo>
                <a:lnTo>
                  <a:pt x="3070" y="1950"/>
                </a:lnTo>
                <a:lnTo>
                  <a:pt x="3070" y="1942"/>
                </a:lnTo>
                <a:lnTo>
                  <a:pt x="3070" y="1936"/>
                </a:lnTo>
                <a:lnTo>
                  <a:pt x="3064" y="1930"/>
                </a:lnTo>
                <a:lnTo>
                  <a:pt x="3056" y="1930"/>
                </a:lnTo>
                <a:lnTo>
                  <a:pt x="3050" y="1936"/>
                </a:lnTo>
                <a:lnTo>
                  <a:pt x="3044" y="1936"/>
                </a:lnTo>
                <a:lnTo>
                  <a:pt x="3038" y="1936"/>
                </a:lnTo>
                <a:lnTo>
                  <a:pt x="3044" y="1930"/>
                </a:lnTo>
                <a:lnTo>
                  <a:pt x="3056" y="1924"/>
                </a:lnTo>
                <a:lnTo>
                  <a:pt x="3070" y="1924"/>
                </a:lnTo>
                <a:lnTo>
                  <a:pt x="3076" y="1924"/>
                </a:lnTo>
                <a:lnTo>
                  <a:pt x="3076" y="1930"/>
                </a:lnTo>
                <a:lnTo>
                  <a:pt x="3082" y="1936"/>
                </a:lnTo>
                <a:lnTo>
                  <a:pt x="3082" y="1950"/>
                </a:lnTo>
                <a:lnTo>
                  <a:pt x="3082" y="1974"/>
                </a:lnTo>
                <a:lnTo>
                  <a:pt x="3082" y="1986"/>
                </a:lnTo>
                <a:lnTo>
                  <a:pt x="3082" y="1998"/>
                </a:lnTo>
                <a:lnTo>
                  <a:pt x="3082" y="2004"/>
                </a:lnTo>
                <a:lnTo>
                  <a:pt x="3088" y="2010"/>
                </a:lnTo>
                <a:lnTo>
                  <a:pt x="3088" y="2018"/>
                </a:lnTo>
                <a:lnTo>
                  <a:pt x="3094" y="2024"/>
                </a:lnTo>
                <a:lnTo>
                  <a:pt x="3082" y="2030"/>
                </a:lnTo>
                <a:lnTo>
                  <a:pt x="3088" y="2036"/>
                </a:lnTo>
                <a:lnTo>
                  <a:pt x="3094" y="2036"/>
                </a:lnTo>
                <a:lnTo>
                  <a:pt x="3100" y="2036"/>
                </a:lnTo>
                <a:lnTo>
                  <a:pt x="3106" y="2036"/>
                </a:lnTo>
                <a:lnTo>
                  <a:pt x="3138" y="2030"/>
                </a:lnTo>
                <a:lnTo>
                  <a:pt x="3168" y="2024"/>
                </a:lnTo>
                <a:lnTo>
                  <a:pt x="3194" y="2018"/>
                </a:lnTo>
                <a:lnTo>
                  <a:pt x="3224" y="2010"/>
                </a:lnTo>
                <a:lnTo>
                  <a:pt x="3230" y="2010"/>
                </a:lnTo>
                <a:lnTo>
                  <a:pt x="3236" y="2010"/>
                </a:lnTo>
                <a:lnTo>
                  <a:pt x="3256" y="2010"/>
                </a:lnTo>
                <a:lnTo>
                  <a:pt x="3262" y="2010"/>
                </a:lnTo>
                <a:lnTo>
                  <a:pt x="3268" y="2010"/>
                </a:lnTo>
                <a:lnTo>
                  <a:pt x="3268" y="2004"/>
                </a:lnTo>
                <a:lnTo>
                  <a:pt x="3268" y="1998"/>
                </a:lnTo>
                <a:lnTo>
                  <a:pt x="3274" y="2004"/>
                </a:lnTo>
                <a:lnTo>
                  <a:pt x="3274" y="2010"/>
                </a:lnTo>
                <a:lnTo>
                  <a:pt x="3280" y="2010"/>
                </a:lnTo>
                <a:lnTo>
                  <a:pt x="3292" y="2010"/>
                </a:lnTo>
                <a:lnTo>
                  <a:pt x="3298" y="2010"/>
                </a:lnTo>
                <a:lnTo>
                  <a:pt x="3194" y="2030"/>
                </a:lnTo>
                <a:close/>
                <a:moveTo>
                  <a:pt x="3050" y="2024"/>
                </a:moveTo>
                <a:lnTo>
                  <a:pt x="3050" y="2018"/>
                </a:lnTo>
                <a:lnTo>
                  <a:pt x="3056" y="2024"/>
                </a:lnTo>
                <a:lnTo>
                  <a:pt x="3050" y="2024"/>
                </a:lnTo>
                <a:close/>
                <a:moveTo>
                  <a:pt x="3150" y="1956"/>
                </a:moveTo>
                <a:lnTo>
                  <a:pt x="3150" y="1950"/>
                </a:lnTo>
                <a:lnTo>
                  <a:pt x="3150" y="1942"/>
                </a:lnTo>
                <a:lnTo>
                  <a:pt x="3156" y="1942"/>
                </a:lnTo>
                <a:lnTo>
                  <a:pt x="3162" y="1942"/>
                </a:lnTo>
                <a:lnTo>
                  <a:pt x="3168" y="1950"/>
                </a:lnTo>
                <a:lnTo>
                  <a:pt x="3168" y="1956"/>
                </a:lnTo>
                <a:lnTo>
                  <a:pt x="3156" y="1956"/>
                </a:lnTo>
                <a:lnTo>
                  <a:pt x="3150" y="1956"/>
                </a:lnTo>
                <a:close/>
                <a:moveTo>
                  <a:pt x="3200" y="1912"/>
                </a:moveTo>
                <a:lnTo>
                  <a:pt x="3200" y="1906"/>
                </a:lnTo>
                <a:lnTo>
                  <a:pt x="3206" y="1906"/>
                </a:lnTo>
                <a:lnTo>
                  <a:pt x="3212" y="1906"/>
                </a:lnTo>
                <a:lnTo>
                  <a:pt x="3212" y="1912"/>
                </a:lnTo>
                <a:lnTo>
                  <a:pt x="3212" y="1918"/>
                </a:lnTo>
                <a:lnTo>
                  <a:pt x="3206" y="1918"/>
                </a:lnTo>
                <a:lnTo>
                  <a:pt x="3200" y="1912"/>
                </a:lnTo>
                <a:close/>
                <a:moveTo>
                  <a:pt x="3250" y="1950"/>
                </a:moveTo>
                <a:lnTo>
                  <a:pt x="3256" y="1950"/>
                </a:lnTo>
                <a:lnTo>
                  <a:pt x="3256" y="1962"/>
                </a:lnTo>
                <a:lnTo>
                  <a:pt x="3250" y="1950"/>
                </a:lnTo>
                <a:close/>
                <a:moveTo>
                  <a:pt x="3380" y="1874"/>
                </a:moveTo>
                <a:lnTo>
                  <a:pt x="3380" y="1900"/>
                </a:lnTo>
                <a:lnTo>
                  <a:pt x="3374" y="1900"/>
                </a:lnTo>
                <a:lnTo>
                  <a:pt x="3374" y="1906"/>
                </a:lnTo>
                <a:lnTo>
                  <a:pt x="3374" y="1912"/>
                </a:lnTo>
                <a:lnTo>
                  <a:pt x="3374" y="1918"/>
                </a:lnTo>
                <a:lnTo>
                  <a:pt x="3374" y="1924"/>
                </a:lnTo>
                <a:lnTo>
                  <a:pt x="3380" y="1936"/>
                </a:lnTo>
                <a:lnTo>
                  <a:pt x="3380" y="1942"/>
                </a:lnTo>
                <a:lnTo>
                  <a:pt x="3380" y="1950"/>
                </a:lnTo>
                <a:lnTo>
                  <a:pt x="3380" y="1956"/>
                </a:lnTo>
                <a:lnTo>
                  <a:pt x="3380" y="1962"/>
                </a:lnTo>
                <a:lnTo>
                  <a:pt x="3374" y="1956"/>
                </a:lnTo>
                <a:lnTo>
                  <a:pt x="3366" y="1956"/>
                </a:lnTo>
                <a:lnTo>
                  <a:pt x="3360" y="1956"/>
                </a:lnTo>
                <a:lnTo>
                  <a:pt x="3354" y="1956"/>
                </a:lnTo>
                <a:lnTo>
                  <a:pt x="3336" y="1956"/>
                </a:lnTo>
                <a:lnTo>
                  <a:pt x="3324" y="1956"/>
                </a:lnTo>
                <a:lnTo>
                  <a:pt x="3330" y="1950"/>
                </a:lnTo>
                <a:lnTo>
                  <a:pt x="3324" y="1950"/>
                </a:lnTo>
                <a:lnTo>
                  <a:pt x="3324" y="1942"/>
                </a:lnTo>
                <a:lnTo>
                  <a:pt x="3318" y="1936"/>
                </a:lnTo>
                <a:lnTo>
                  <a:pt x="3312" y="1924"/>
                </a:lnTo>
                <a:lnTo>
                  <a:pt x="3304" y="1918"/>
                </a:lnTo>
                <a:lnTo>
                  <a:pt x="3304" y="1912"/>
                </a:lnTo>
                <a:lnTo>
                  <a:pt x="3304" y="1906"/>
                </a:lnTo>
                <a:lnTo>
                  <a:pt x="3298" y="1894"/>
                </a:lnTo>
                <a:lnTo>
                  <a:pt x="3298" y="1880"/>
                </a:lnTo>
                <a:lnTo>
                  <a:pt x="3292" y="1874"/>
                </a:lnTo>
                <a:lnTo>
                  <a:pt x="3292" y="1868"/>
                </a:lnTo>
                <a:lnTo>
                  <a:pt x="3286" y="1862"/>
                </a:lnTo>
                <a:lnTo>
                  <a:pt x="3286" y="1856"/>
                </a:lnTo>
                <a:lnTo>
                  <a:pt x="3280" y="1856"/>
                </a:lnTo>
                <a:lnTo>
                  <a:pt x="3280" y="1844"/>
                </a:lnTo>
                <a:lnTo>
                  <a:pt x="3280" y="1832"/>
                </a:lnTo>
                <a:lnTo>
                  <a:pt x="3274" y="1832"/>
                </a:lnTo>
                <a:lnTo>
                  <a:pt x="3268" y="1832"/>
                </a:lnTo>
                <a:lnTo>
                  <a:pt x="3262" y="1832"/>
                </a:lnTo>
                <a:lnTo>
                  <a:pt x="3262" y="1826"/>
                </a:lnTo>
                <a:lnTo>
                  <a:pt x="3262" y="1820"/>
                </a:lnTo>
                <a:lnTo>
                  <a:pt x="3262" y="1812"/>
                </a:lnTo>
                <a:lnTo>
                  <a:pt x="3250" y="1800"/>
                </a:lnTo>
                <a:lnTo>
                  <a:pt x="3236" y="1788"/>
                </a:lnTo>
                <a:lnTo>
                  <a:pt x="3218" y="1776"/>
                </a:lnTo>
                <a:lnTo>
                  <a:pt x="3212" y="1770"/>
                </a:lnTo>
                <a:lnTo>
                  <a:pt x="3206" y="1764"/>
                </a:lnTo>
                <a:lnTo>
                  <a:pt x="3200" y="1758"/>
                </a:lnTo>
                <a:lnTo>
                  <a:pt x="3194" y="1752"/>
                </a:lnTo>
                <a:lnTo>
                  <a:pt x="3188" y="1752"/>
                </a:lnTo>
                <a:lnTo>
                  <a:pt x="3174" y="1752"/>
                </a:lnTo>
                <a:lnTo>
                  <a:pt x="3168" y="1752"/>
                </a:lnTo>
                <a:lnTo>
                  <a:pt x="3162" y="1752"/>
                </a:lnTo>
                <a:lnTo>
                  <a:pt x="3162" y="1744"/>
                </a:lnTo>
                <a:lnTo>
                  <a:pt x="3168" y="1738"/>
                </a:lnTo>
                <a:lnTo>
                  <a:pt x="3174" y="1738"/>
                </a:lnTo>
                <a:lnTo>
                  <a:pt x="3180" y="1738"/>
                </a:lnTo>
                <a:lnTo>
                  <a:pt x="3194" y="1732"/>
                </a:lnTo>
                <a:lnTo>
                  <a:pt x="3200" y="1732"/>
                </a:lnTo>
                <a:lnTo>
                  <a:pt x="3212" y="1732"/>
                </a:lnTo>
                <a:lnTo>
                  <a:pt x="3218" y="1732"/>
                </a:lnTo>
                <a:lnTo>
                  <a:pt x="3230" y="1738"/>
                </a:lnTo>
                <a:lnTo>
                  <a:pt x="3236" y="1738"/>
                </a:lnTo>
                <a:lnTo>
                  <a:pt x="3256" y="1752"/>
                </a:lnTo>
                <a:lnTo>
                  <a:pt x="3262" y="1752"/>
                </a:lnTo>
                <a:lnTo>
                  <a:pt x="3268" y="1752"/>
                </a:lnTo>
                <a:lnTo>
                  <a:pt x="3274" y="1752"/>
                </a:lnTo>
                <a:lnTo>
                  <a:pt x="3274" y="1744"/>
                </a:lnTo>
                <a:lnTo>
                  <a:pt x="3274" y="1738"/>
                </a:lnTo>
                <a:lnTo>
                  <a:pt x="3268" y="1732"/>
                </a:lnTo>
                <a:lnTo>
                  <a:pt x="3268" y="1726"/>
                </a:lnTo>
                <a:lnTo>
                  <a:pt x="3262" y="1726"/>
                </a:lnTo>
                <a:lnTo>
                  <a:pt x="3262" y="1720"/>
                </a:lnTo>
                <a:lnTo>
                  <a:pt x="3250" y="1714"/>
                </a:lnTo>
                <a:lnTo>
                  <a:pt x="3250" y="1708"/>
                </a:lnTo>
                <a:lnTo>
                  <a:pt x="3256" y="1702"/>
                </a:lnTo>
                <a:lnTo>
                  <a:pt x="3256" y="1696"/>
                </a:lnTo>
                <a:lnTo>
                  <a:pt x="3262" y="1696"/>
                </a:lnTo>
                <a:lnTo>
                  <a:pt x="3268" y="1696"/>
                </a:lnTo>
                <a:lnTo>
                  <a:pt x="3262" y="1690"/>
                </a:lnTo>
                <a:lnTo>
                  <a:pt x="3256" y="1676"/>
                </a:lnTo>
                <a:lnTo>
                  <a:pt x="3256" y="1670"/>
                </a:lnTo>
                <a:lnTo>
                  <a:pt x="3250" y="1664"/>
                </a:lnTo>
                <a:lnTo>
                  <a:pt x="3242" y="1664"/>
                </a:lnTo>
                <a:lnTo>
                  <a:pt x="3236" y="1664"/>
                </a:lnTo>
                <a:lnTo>
                  <a:pt x="3230" y="1664"/>
                </a:lnTo>
                <a:lnTo>
                  <a:pt x="3230" y="1652"/>
                </a:lnTo>
                <a:lnTo>
                  <a:pt x="3230" y="1646"/>
                </a:lnTo>
                <a:lnTo>
                  <a:pt x="3224" y="1646"/>
                </a:lnTo>
                <a:lnTo>
                  <a:pt x="3218" y="1646"/>
                </a:lnTo>
                <a:lnTo>
                  <a:pt x="3212" y="1646"/>
                </a:lnTo>
                <a:lnTo>
                  <a:pt x="3212" y="1640"/>
                </a:lnTo>
                <a:lnTo>
                  <a:pt x="3206" y="1634"/>
                </a:lnTo>
                <a:lnTo>
                  <a:pt x="3194" y="1634"/>
                </a:lnTo>
                <a:lnTo>
                  <a:pt x="3188" y="1634"/>
                </a:lnTo>
                <a:lnTo>
                  <a:pt x="3180" y="1634"/>
                </a:lnTo>
                <a:lnTo>
                  <a:pt x="3180" y="1628"/>
                </a:lnTo>
                <a:lnTo>
                  <a:pt x="3174" y="1628"/>
                </a:lnTo>
                <a:lnTo>
                  <a:pt x="3168" y="1628"/>
                </a:lnTo>
                <a:lnTo>
                  <a:pt x="3162" y="1628"/>
                </a:lnTo>
                <a:lnTo>
                  <a:pt x="3156" y="1628"/>
                </a:lnTo>
                <a:lnTo>
                  <a:pt x="3150" y="1628"/>
                </a:lnTo>
                <a:lnTo>
                  <a:pt x="3144" y="1628"/>
                </a:lnTo>
                <a:lnTo>
                  <a:pt x="3138" y="1628"/>
                </a:lnTo>
                <a:lnTo>
                  <a:pt x="3132" y="1622"/>
                </a:lnTo>
                <a:lnTo>
                  <a:pt x="3138" y="1622"/>
                </a:lnTo>
                <a:lnTo>
                  <a:pt x="3144" y="1614"/>
                </a:lnTo>
                <a:lnTo>
                  <a:pt x="3150" y="1614"/>
                </a:lnTo>
                <a:lnTo>
                  <a:pt x="3156" y="1614"/>
                </a:lnTo>
                <a:lnTo>
                  <a:pt x="3174" y="1614"/>
                </a:lnTo>
                <a:lnTo>
                  <a:pt x="3180" y="1614"/>
                </a:lnTo>
                <a:lnTo>
                  <a:pt x="3188" y="1614"/>
                </a:lnTo>
                <a:lnTo>
                  <a:pt x="3212" y="1622"/>
                </a:lnTo>
                <a:lnTo>
                  <a:pt x="3236" y="1634"/>
                </a:lnTo>
                <a:lnTo>
                  <a:pt x="3256" y="1646"/>
                </a:lnTo>
                <a:lnTo>
                  <a:pt x="3280" y="1658"/>
                </a:lnTo>
                <a:lnTo>
                  <a:pt x="3280" y="1664"/>
                </a:lnTo>
                <a:lnTo>
                  <a:pt x="3286" y="1664"/>
                </a:lnTo>
                <a:lnTo>
                  <a:pt x="3292" y="1664"/>
                </a:lnTo>
                <a:lnTo>
                  <a:pt x="3298" y="1670"/>
                </a:lnTo>
                <a:lnTo>
                  <a:pt x="3298" y="1676"/>
                </a:lnTo>
                <a:lnTo>
                  <a:pt x="3298" y="1682"/>
                </a:lnTo>
                <a:lnTo>
                  <a:pt x="3292" y="1676"/>
                </a:lnTo>
                <a:lnTo>
                  <a:pt x="3286" y="1676"/>
                </a:lnTo>
                <a:lnTo>
                  <a:pt x="3280" y="1670"/>
                </a:lnTo>
                <a:lnTo>
                  <a:pt x="3274" y="1670"/>
                </a:lnTo>
                <a:lnTo>
                  <a:pt x="3268" y="1670"/>
                </a:lnTo>
                <a:lnTo>
                  <a:pt x="3268" y="1676"/>
                </a:lnTo>
                <a:lnTo>
                  <a:pt x="3268" y="1682"/>
                </a:lnTo>
                <a:lnTo>
                  <a:pt x="3274" y="1682"/>
                </a:lnTo>
                <a:lnTo>
                  <a:pt x="3274" y="1690"/>
                </a:lnTo>
                <a:lnTo>
                  <a:pt x="3286" y="1696"/>
                </a:lnTo>
                <a:lnTo>
                  <a:pt x="3286" y="1702"/>
                </a:lnTo>
                <a:lnTo>
                  <a:pt x="3280" y="1708"/>
                </a:lnTo>
                <a:lnTo>
                  <a:pt x="3280" y="1702"/>
                </a:lnTo>
                <a:lnTo>
                  <a:pt x="3274" y="1696"/>
                </a:lnTo>
                <a:lnTo>
                  <a:pt x="3268" y="1696"/>
                </a:lnTo>
                <a:lnTo>
                  <a:pt x="3268" y="1702"/>
                </a:lnTo>
                <a:lnTo>
                  <a:pt x="3274" y="1708"/>
                </a:lnTo>
                <a:lnTo>
                  <a:pt x="3280" y="1714"/>
                </a:lnTo>
                <a:lnTo>
                  <a:pt x="3280" y="1720"/>
                </a:lnTo>
                <a:lnTo>
                  <a:pt x="3286" y="1720"/>
                </a:lnTo>
                <a:lnTo>
                  <a:pt x="3292" y="1726"/>
                </a:lnTo>
                <a:lnTo>
                  <a:pt x="3292" y="1732"/>
                </a:lnTo>
                <a:lnTo>
                  <a:pt x="3298" y="1738"/>
                </a:lnTo>
                <a:lnTo>
                  <a:pt x="3298" y="1744"/>
                </a:lnTo>
                <a:lnTo>
                  <a:pt x="3304" y="1752"/>
                </a:lnTo>
                <a:lnTo>
                  <a:pt x="3312" y="1752"/>
                </a:lnTo>
                <a:lnTo>
                  <a:pt x="3318" y="1752"/>
                </a:lnTo>
                <a:lnTo>
                  <a:pt x="3318" y="1744"/>
                </a:lnTo>
                <a:lnTo>
                  <a:pt x="3324" y="1738"/>
                </a:lnTo>
                <a:lnTo>
                  <a:pt x="3330" y="1738"/>
                </a:lnTo>
                <a:lnTo>
                  <a:pt x="3336" y="1744"/>
                </a:lnTo>
                <a:lnTo>
                  <a:pt x="3342" y="1744"/>
                </a:lnTo>
                <a:lnTo>
                  <a:pt x="3348" y="1752"/>
                </a:lnTo>
                <a:lnTo>
                  <a:pt x="3354" y="1758"/>
                </a:lnTo>
                <a:lnTo>
                  <a:pt x="3354" y="1770"/>
                </a:lnTo>
                <a:lnTo>
                  <a:pt x="3360" y="1782"/>
                </a:lnTo>
                <a:lnTo>
                  <a:pt x="3360" y="1788"/>
                </a:lnTo>
                <a:lnTo>
                  <a:pt x="3360" y="1794"/>
                </a:lnTo>
                <a:lnTo>
                  <a:pt x="3366" y="1800"/>
                </a:lnTo>
                <a:lnTo>
                  <a:pt x="3360" y="1800"/>
                </a:lnTo>
                <a:lnTo>
                  <a:pt x="3354" y="1800"/>
                </a:lnTo>
                <a:lnTo>
                  <a:pt x="3348" y="1806"/>
                </a:lnTo>
                <a:lnTo>
                  <a:pt x="3348" y="1812"/>
                </a:lnTo>
                <a:lnTo>
                  <a:pt x="3354" y="1820"/>
                </a:lnTo>
                <a:lnTo>
                  <a:pt x="3360" y="1820"/>
                </a:lnTo>
                <a:lnTo>
                  <a:pt x="3366" y="1826"/>
                </a:lnTo>
                <a:lnTo>
                  <a:pt x="3374" y="1838"/>
                </a:lnTo>
                <a:lnTo>
                  <a:pt x="3374" y="1844"/>
                </a:lnTo>
                <a:lnTo>
                  <a:pt x="3380" y="1856"/>
                </a:lnTo>
                <a:lnTo>
                  <a:pt x="3380" y="1874"/>
                </a:lnTo>
                <a:close/>
                <a:moveTo>
                  <a:pt x="3324" y="1714"/>
                </a:moveTo>
                <a:lnTo>
                  <a:pt x="3324" y="1720"/>
                </a:lnTo>
                <a:lnTo>
                  <a:pt x="3318" y="1726"/>
                </a:lnTo>
                <a:lnTo>
                  <a:pt x="3318" y="1732"/>
                </a:lnTo>
                <a:lnTo>
                  <a:pt x="3312" y="1732"/>
                </a:lnTo>
                <a:lnTo>
                  <a:pt x="3312" y="1708"/>
                </a:lnTo>
                <a:lnTo>
                  <a:pt x="3318" y="1708"/>
                </a:lnTo>
                <a:lnTo>
                  <a:pt x="3318" y="1714"/>
                </a:lnTo>
                <a:lnTo>
                  <a:pt x="3324" y="1714"/>
                </a:lnTo>
                <a:close/>
                <a:moveTo>
                  <a:pt x="3374" y="1250"/>
                </a:moveTo>
                <a:lnTo>
                  <a:pt x="3360" y="1262"/>
                </a:lnTo>
                <a:lnTo>
                  <a:pt x="3348" y="1268"/>
                </a:lnTo>
                <a:lnTo>
                  <a:pt x="3342" y="1274"/>
                </a:lnTo>
                <a:lnTo>
                  <a:pt x="3336" y="1280"/>
                </a:lnTo>
                <a:lnTo>
                  <a:pt x="3324" y="1286"/>
                </a:lnTo>
                <a:lnTo>
                  <a:pt x="3324" y="1292"/>
                </a:lnTo>
                <a:lnTo>
                  <a:pt x="3318" y="1292"/>
                </a:lnTo>
                <a:lnTo>
                  <a:pt x="3318" y="1300"/>
                </a:lnTo>
                <a:lnTo>
                  <a:pt x="3312" y="1306"/>
                </a:lnTo>
                <a:lnTo>
                  <a:pt x="3304" y="1300"/>
                </a:lnTo>
                <a:lnTo>
                  <a:pt x="3304" y="1292"/>
                </a:lnTo>
                <a:lnTo>
                  <a:pt x="3312" y="1292"/>
                </a:lnTo>
                <a:lnTo>
                  <a:pt x="3312" y="1286"/>
                </a:lnTo>
                <a:lnTo>
                  <a:pt x="3324" y="1280"/>
                </a:lnTo>
                <a:lnTo>
                  <a:pt x="3324" y="1274"/>
                </a:lnTo>
                <a:lnTo>
                  <a:pt x="3330" y="1274"/>
                </a:lnTo>
                <a:lnTo>
                  <a:pt x="3330" y="1268"/>
                </a:lnTo>
                <a:lnTo>
                  <a:pt x="3336" y="1262"/>
                </a:lnTo>
                <a:lnTo>
                  <a:pt x="3342" y="1256"/>
                </a:lnTo>
                <a:lnTo>
                  <a:pt x="3348" y="1250"/>
                </a:lnTo>
                <a:lnTo>
                  <a:pt x="3354" y="1250"/>
                </a:lnTo>
                <a:lnTo>
                  <a:pt x="3360" y="1244"/>
                </a:lnTo>
                <a:lnTo>
                  <a:pt x="3360" y="1238"/>
                </a:lnTo>
                <a:lnTo>
                  <a:pt x="3366" y="1224"/>
                </a:lnTo>
                <a:lnTo>
                  <a:pt x="3374" y="1212"/>
                </a:lnTo>
                <a:lnTo>
                  <a:pt x="3374" y="1206"/>
                </a:lnTo>
                <a:lnTo>
                  <a:pt x="3380" y="1206"/>
                </a:lnTo>
                <a:lnTo>
                  <a:pt x="3380" y="1218"/>
                </a:lnTo>
                <a:lnTo>
                  <a:pt x="3380" y="1224"/>
                </a:lnTo>
                <a:lnTo>
                  <a:pt x="3386" y="1232"/>
                </a:lnTo>
                <a:lnTo>
                  <a:pt x="3374" y="1250"/>
                </a:lnTo>
                <a:close/>
                <a:moveTo>
                  <a:pt x="3380" y="724"/>
                </a:moveTo>
                <a:lnTo>
                  <a:pt x="3380" y="718"/>
                </a:lnTo>
                <a:lnTo>
                  <a:pt x="3386" y="712"/>
                </a:lnTo>
                <a:lnTo>
                  <a:pt x="3392" y="712"/>
                </a:lnTo>
                <a:lnTo>
                  <a:pt x="3392" y="724"/>
                </a:lnTo>
                <a:lnTo>
                  <a:pt x="3386" y="724"/>
                </a:lnTo>
                <a:lnTo>
                  <a:pt x="3380" y="724"/>
                </a:lnTo>
                <a:close/>
                <a:moveTo>
                  <a:pt x="3392" y="1212"/>
                </a:moveTo>
                <a:lnTo>
                  <a:pt x="3404" y="1206"/>
                </a:lnTo>
                <a:lnTo>
                  <a:pt x="3392" y="1218"/>
                </a:lnTo>
                <a:lnTo>
                  <a:pt x="3392" y="1212"/>
                </a:lnTo>
                <a:close/>
                <a:moveTo>
                  <a:pt x="3410" y="1806"/>
                </a:moveTo>
                <a:lnTo>
                  <a:pt x="3404" y="1806"/>
                </a:lnTo>
                <a:lnTo>
                  <a:pt x="3398" y="1806"/>
                </a:lnTo>
                <a:lnTo>
                  <a:pt x="3398" y="1800"/>
                </a:lnTo>
                <a:lnTo>
                  <a:pt x="3410" y="1800"/>
                </a:lnTo>
                <a:lnTo>
                  <a:pt x="3410" y="1806"/>
                </a:lnTo>
                <a:close/>
                <a:moveTo>
                  <a:pt x="3436" y="1832"/>
                </a:moveTo>
                <a:lnTo>
                  <a:pt x="3436" y="1826"/>
                </a:lnTo>
                <a:lnTo>
                  <a:pt x="3442" y="1832"/>
                </a:lnTo>
                <a:lnTo>
                  <a:pt x="3436" y="1832"/>
                </a:lnTo>
                <a:close/>
                <a:moveTo>
                  <a:pt x="3428" y="1820"/>
                </a:moveTo>
                <a:lnTo>
                  <a:pt x="3436" y="1794"/>
                </a:lnTo>
                <a:lnTo>
                  <a:pt x="3442" y="1794"/>
                </a:lnTo>
                <a:lnTo>
                  <a:pt x="3428" y="1820"/>
                </a:lnTo>
                <a:close/>
                <a:moveTo>
                  <a:pt x="3466" y="1484"/>
                </a:moveTo>
                <a:lnTo>
                  <a:pt x="3460" y="1484"/>
                </a:lnTo>
                <a:lnTo>
                  <a:pt x="3454" y="1492"/>
                </a:lnTo>
                <a:lnTo>
                  <a:pt x="3448" y="1492"/>
                </a:lnTo>
                <a:lnTo>
                  <a:pt x="3442" y="1492"/>
                </a:lnTo>
                <a:lnTo>
                  <a:pt x="3428" y="1492"/>
                </a:lnTo>
                <a:lnTo>
                  <a:pt x="3422" y="1498"/>
                </a:lnTo>
                <a:lnTo>
                  <a:pt x="3416" y="1498"/>
                </a:lnTo>
                <a:lnTo>
                  <a:pt x="3410" y="1498"/>
                </a:lnTo>
                <a:lnTo>
                  <a:pt x="3404" y="1492"/>
                </a:lnTo>
                <a:lnTo>
                  <a:pt x="3404" y="1484"/>
                </a:lnTo>
                <a:lnTo>
                  <a:pt x="3404" y="1478"/>
                </a:lnTo>
                <a:lnTo>
                  <a:pt x="3410" y="1472"/>
                </a:lnTo>
                <a:lnTo>
                  <a:pt x="3410" y="1466"/>
                </a:lnTo>
                <a:lnTo>
                  <a:pt x="3422" y="1460"/>
                </a:lnTo>
                <a:lnTo>
                  <a:pt x="3422" y="1448"/>
                </a:lnTo>
                <a:lnTo>
                  <a:pt x="3428" y="1442"/>
                </a:lnTo>
                <a:lnTo>
                  <a:pt x="3436" y="1442"/>
                </a:lnTo>
                <a:lnTo>
                  <a:pt x="3442" y="1436"/>
                </a:lnTo>
                <a:lnTo>
                  <a:pt x="3448" y="1430"/>
                </a:lnTo>
                <a:lnTo>
                  <a:pt x="3454" y="1422"/>
                </a:lnTo>
                <a:lnTo>
                  <a:pt x="3460" y="1410"/>
                </a:lnTo>
                <a:lnTo>
                  <a:pt x="3466" y="1404"/>
                </a:lnTo>
                <a:lnTo>
                  <a:pt x="3472" y="1392"/>
                </a:lnTo>
                <a:lnTo>
                  <a:pt x="3498" y="1368"/>
                </a:lnTo>
                <a:lnTo>
                  <a:pt x="3522" y="1336"/>
                </a:lnTo>
                <a:lnTo>
                  <a:pt x="3546" y="1306"/>
                </a:lnTo>
                <a:lnTo>
                  <a:pt x="3572" y="1274"/>
                </a:lnTo>
                <a:lnTo>
                  <a:pt x="3578" y="1262"/>
                </a:lnTo>
                <a:lnTo>
                  <a:pt x="3584" y="1250"/>
                </a:lnTo>
                <a:lnTo>
                  <a:pt x="3596" y="1232"/>
                </a:lnTo>
                <a:lnTo>
                  <a:pt x="3602" y="1218"/>
                </a:lnTo>
                <a:lnTo>
                  <a:pt x="3614" y="1206"/>
                </a:lnTo>
                <a:lnTo>
                  <a:pt x="3628" y="1194"/>
                </a:lnTo>
                <a:lnTo>
                  <a:pt x="3652" y="1170"/>
                </a:lnTo>
                <a:lnTo>
                  <a:pt x="3652" y="1162"/>
                </a:lnTo>
                <a:lnTo>
                  <a:pt x="3652" y="1150"/>
                </a:lnTo>
                <a:lnTo>
                  <a:pt x="3658" y="1144"/>
                </a:lnTo>
                <a:lnTo>
                  <a:pt x="3664" y="1138"/>
                </a:lnTo>
                <a:lnTo>
                  <a:pt x="3670" y="1126"/>
                </a:lnTo>
                <a:lnTo>
                  <a:pt x="3676" y="1120"/>
                </a:lnTo>
                <a:lnTo>
                  <a:pt x="3676" y="1108"/>
                </a:lnTo>
                <a:lnTo>
                  <a:pt x="3676" y="1102"/>
                </a:lnTo>
                <a:lnTo>
                  <a:pt x="3684" y="1094"/>
                </a:lnTo>
                <a:lnTo>
                  <a:pt x="3684" y="1102"/>
                </a:lnTo>
                <a:lnTo>
                  <a:pt x="3690" y="1102"/>
                </a:lnTo>
                <a:lnTo>
                  <a:pt x="3696" y="1102"/>
                </a:lnTo>
                <a:lnTo>
                  <a:pt x="3702" y="1102"/>
                </a:lnTo>
                <a:lnTo>
                  <a:pt x="3708" y="1094"/>
                </a:lnTo>
                <a:lnTo>
                  <a:pt x="3714" y="1088"/>
                </a:lnTo>
                <a:lnTo>
                  <a:pt x="3714" y="1082"/>
                </a:lnTo>
                <a:lnTo>
                  <a:pt x="3714" y="1076"/>
                </a:lnTo>
                <a:lnTo>
                  <a:pt x="3708" y="1076"/>
                </a:lnTo>
                <a:lnTo>
                  <a:pt x="3708" y="1070"/>
                </a:lnTo>
                <a:lnTo>
                  <a:pt x="3714" y="1070"/>
                </a:lnTo>
                <a:lnTo>
                  <a:pt x="3720" y="1070"/>
                </a:lnTo>
                <a:lnTo>
                  <a:pt x="3720" y="1064"/>
                </a:lnTo>
                <a:lnTo>
                  <a:pt x="3714" y="1058"/>
                </a:lnTo>
                <a:lnTo>
                  <a:pt x="3720" y="1052"/>
                </a:lnTo>
                <a:lnTo>
                  <a:pt x="3720" y="1046"/>
                </a:lnTo>
                <a:lnTo>
                  <a:pt x="3726" y="1040"/>
                </a:lnTo>
                <a:lnTo>
                  <a:pt x="3726" y="1034"/>
                </a:lnTo>
                <a:lnTo>
                  <a:pt x="3732" y="1026"/>
                </a:lnTo>
                <a:lnTo>
                  <a:pt x="3726" y="1020"/>
                </a:lnTo>
                <a:lnTo>
                  <a:pt x="3720" y="1014"/>
                </a:lnTo>
                <a:lnTo>
                  <a:pt x="3714" y="1014"/>
                </a:lnTo>
                <a:lnTo>
                  <a:pt x="3726" y="1008"/>
                </a:lnTo>
                <a:lnTo>
                  <a:pt x="3726" y="1002"/>
                </a:lnTo>
                <a:lnTo>
                  <a:pt x="3732" y="996"/>
                </a:lnTo>
                <a:lnTo>
                  <a:pt x="3732" y="990"/>
                </a:lnTo>
                <a:lnTo>
                  <a:pt x="3738" y="984"/>
                </a:lnTo>
                <a:lnTo>
                  <a:pt x="3738" y="978"/>
                </a:lnTo>
                <a:lnTo>
                  <a:pt x="3738" y="972"/>
                </a:lnTo>
                <a:lnTo>
                  <a:pt x="3746" y="964"/>
                </a:lnTo>
                <a:lnTo>
                  <a:pt x="3746" y="958"/>
                </a:lnTo>
                <a:lnTo>
                  <a:pt x="3746" y="952"/>
                </a:lnTo>
                <a:lnTo>
                  <a:pt x="3746" y="940"/>
                </a:lnTo>
                <a:lnTo>
                  <a:pt x="3738" y="934"/>
                </a:lnTo>
                <a:lnTo>
                  <a:pt x="3738" y="928"/>
                </a:lnTo>
                <a:lnTo>
                  <a:pt x="3738" y="922"/>
                </a:lnTo>
                <a:lnTo>
                  <a:pt x="3746" y="922"/>
                </a:lnTo>
                <a:lnTo>
                  <a:pt x="3746" y="916"/>
                </a:lnTo>
                <a:lnTo>
                  <a:pt x="3752" y="916"/>
                </a:lnTo>
                <a:lnTo>
                  <a:pt x="3758" y="916"/>
                </a:lnTo>
                <a:lnTo>
                  <a:pt x="3758" y="922"/>
                </a:lnTo>
                <a:lnTo>
                  <a:pt x="3764" y="928"/>
                </a:lnTo>
                <a:lnTo>
                  <a:pt x="3770" y="928"/>
                </a:lnTo>
                <a:lnTo>
                  <a:pt x="3776" y="928"/>
                </a:lnTo>
                <a:lnTo>
                  <a:pt x="3782" y="928"/>
                </a:lnTo>
                <a:lnTo>
                  <a:pt x="3782" y="922"/>
                </a:lnTo>
                <a:lnTo>
                  <a:pt x="3788" y="922"/>
                </a:lnTo>
                <a:lnTo>
                  <a:pt x="3788" y="916"/>
                </a:lnTo>
                <a:lnTo>
                  <a:pt x="3788" y="910"/>
                </a:lnTo>
                <a:lnTo>
                  <a:pt x="3782" y="910"/>
                </a:lnTo>
                <a:lnTo>
                  <a:pt x="3782" y="916"/>
                </a:lnTo>
                <a:lnTo>
                  <a:pt x="3776" y="916"/>
                </a:lnTo>
                <a:lnTo>
                  <a:pt x="3776" y="910"/>
                </a:lnTo>
                <a:lnTo>
                  <a:pt x="3776" y="904"/>
                </a:lnTo>
                <a:lnTo>
                  <a:pt x="3782" y="896"/>
                </a:lnTo>
                <a:lnTo>
                  <a:pt x="3794" y="896"/>
                </a:lnTo>
                <a:lnTo>
                  <a:pt x="3800" y="896"/>
                </a:lnTo>
                <a:lnTo>
                  <a:pt x="3800" y="890"/>
                </a:lnTo>
                <a:lnTo>
                  <a:pt x="3800" y="884"/>
                </a:lnTo>
                <a:lnTo>
                  <a:pt x="3794" y="884"/>
                </a:lnTo>
                <a:lnTo>
                  <a:pt x="3794" y="878"/>
                </a:lnTo>
                <a:lnTo>
                  <a:pt x="3800" y="878"/>
                </a:lnTo>
                <a:lnTo>
                  <a:pt x="3808" y="878"/>
                </a:lnTo>
                <a:lnTo>
                  <a:pt x="3814" y="878"/>
                </a:lnTo>
                <a:lnTo>
                  <a:pt x="3820" y="878"/>
                </a:lnTo>
                <a:lnTo>
                  <a:pt x="3832" y="872"/>
                </a:lnTo>
                <a:lnTo>
                  <a:pt x="3838" y="872"/>
                </a:lnTo>
                <a:lnTo>
                  <a:pt x="3826" y="866"/>
                </a:lnTo>
                <a:lnTo>
                  <a:pt x="3826" y="860"/>
                </a:lnTo>
                <a:lnTo>
                  <a:pt x="3832" y="854"/>
                </a:lnTo>
                <a:lnTo>
                  <a:pt x="3838" y="854"/>
                </a:lnTo>
                <a:lnTo>
                  <a:pt x="3838" y="848"/>
                </a:lnTo>
                <a:lnTo>
                  <a:pt x="3838" y="834"/>
                </a:lnTo>
                <a:lnTo>
                  <a:pt x="3844" y="828"/>
                </a:lnTo>
                <a:lnTo>
                  <a:pt x="3850" y="842"/>
                </a:lnTo>
                <a:lnTo>
                  <a:pt x="3856" y="842"/>
                </a:lnTo>
                <a:lnTo>
                  <a:pt x="3862" y="842"/>
                </a:lnTo>
                <a:lnTo>
                  <a:pt x="3870" y="848"/>
                </a:lnTo>
                <a:lnTo>
                  <a:pt x="3870" y="854"/>
                </a:lnTo>
                <a:lnTo>
                  <a:pt x="3870" y="866"/>
                </a:lnTo>
                <a:lnTo>
                  <a:pt x="3870" y="872"/>
                </a:lnTo>
                <a:lnTo>
                  <a:pt x="3862" y="872"/>
                </a:lnTo>
                <a:lnTo>
                  <a:pt x="3856" y="878"/>
                </a:lnTo>
                <a:lnTo>
                  <a:pt x="3850" y="884"/>
                </a:lnTo>
                <a:lnTo>
                  <a:pt x="3844" y="884"/>
                </a:lnTo>
                <a:lnTo>
                  <a:pt x="3838" y="878"/>
                </a:lnTo>
                <a:lnTo>
                  <a:pt x="3832" y="884"/>
                </a:lnTo>
                <a:lnTo>
                  <a:pt x="3826" y="884"/>
                </a:lnTo>
                <a:lnTo>
                  <a:pt x="3826" y="890"/>
                </a:lnTo>
                <a:lnTo>
                  <a:pt x="3826" y="896"/>
                </a:lnTo>
                <a:lnTo>
                  <a:pt x="3820" y="904"/>
                </a:lnTo>
                <a:lnTo>
                  <a:pt x="3820" y="896"/>
                </a:lnTo>
                <a:lnTo>
                  <a:pt x="3814" y="896"/>
                </a:lnTo>
                <a:lnTo>
                  <a:pt x="3808" y="896"/>
                </a:lnTo>
                <a:lnTo>
                  <a:pt x="3800" y="896"/>
                </a:lnTo>
                <a:lnTo>
                  <a:pt x="3800" y="904"/>
                </a:lnTo>
                <a:lnTo>
                  <a:pt x="3826" y="916"/>
                </a:lnTo>
                <a:lnTo>
                  <a:pt x="3832" y="916"/>
                </a:lnTo>
                <a:lnTo>
                  <a:pt x="3838" y="910"/>
                </a:lnTo>
                <a:lnTo>
                  <a:pt x="3844" y="910"/>
                </a:lnTo>
                <a:lnTo>
                  <a:pt x="3844" y="904"/>
                </a:lnTo>
                <a:lnTo>
                  <a:pt x="3850" y="896"/>
                </a:lnTo>
                <a:lnTo>
                  <a:pt x="3856" y="896"/>
                </a:lnTo>
                <a:lnTo>
                  <a:pt x="3862" y="896"/>
                </a:lnTo>
                <a:lnTo>
                  <a:pt x="3862" y="904"/>
                </a:lnTo>
                <a:lnTo>
                  <a:pt x="3862" y="910"/>
                </a:lnTo>
                <a:lnTo>
                  <a:pt x="3862" y="916"/>
                </a:lnTo>
                <a:lnTo>
                  <a:pt x="3856" y="922"/>
                </a:lnTo>
                <a:lnTo>
                  <a:pt x="3856" y="928"/>
                </a:lnTo>
                <a:lnTo>
                  <a:pt x="3850" y="928"/>
                </a:lnTo>
                <a:lnTo>
                  <a:pt x="3844" y="928"/>
                </a:lnTo>
                <a:lnTo>
                  <a:pt x="3838" y="928"/>
                </a:lnTo>
                <a:lnTo>
                  <a:pt x="3832" y="928"/>
                </a:lnTo>
                <a:lnTo>
                  <a:pt x="3820" y="928"/>
                </a:lnTo>
                <a:lnTo>
                  <a:pt x="3814" y="934"/>
                </a:lnTo>
                <a:lnTo>
                  <a:pt x="3808" y="934"/>
                </a:lnTo>
                <a:lnTo>
                  <a:pt x="3800" y="934"/>
                </a:lnTo>
                <a:lnTo>
                  <a:pt x="3800" y="928"/>
                </a:lnTo>
                <a:lnTo>
                  <a:pt x="3794" y="928"/>
                </a:lnTo>
                <a:lnTo>
                  <a:pt x="3788" y="928"/>
                </a:lnTo>
                <a:lnTo>
                  <a:pt x="3788" y="934"/>
                </a:lnTo>
                <a:lnTo>
                  <a:pt x="3794" y="934"/>
                </a:lnTo>
                <a:lnTo>
                  <a:pt x="3800" y="940"/>
                </a:lnTo>
                <a:lnTo>
                  <a:pt x="3808" y="946"/>
                </a:lnTo>
                <a:lnTo>
                  <a:pt x="3814" y="952"/>
                </a:lnTo>
                <a:lnTo>
                  <a:pt x="3820" y="958"/>
                </a:lnTo>
                <a:lnTo>
                  <a:pt x="3826" y="958"/>
                </a:lnTo>
                <a:lnTo>
                  <a:pt x="3832" y="958"/>
                </a:lnTo>
                <a:lnTo>
                  <a:pt x="3838" y="952"/>
                </a:lnTo>
                <a:lnTo>
                  <a:pt x="3850" y="952"/>
                </a:lnTo>
                <a:lnTo>
                  <a:pt x="3862" y="946"/>
                </a:lnTo>
                <a:lnTo>
                  <a:pt x="3870" y="946"/>
                </a:lnTo>
                <a:lnTo>
                  <a:pt x="3876" y="946"/>
                </a:lnTo>
                <a:lnTo>
                  <a:pt x="3882" y="946"/>
                </a:lnTo>
                <a:lnTo>
                  <a:pt x="3888" y="952"/>
                </a:lnTo>
                <a:lnTo>
                  <a:pt x="3888" y="946"/>
                </a:lnTo>
                <a:lnTo>
                  <a:pt x="3894" y="946"/>
                </a:lnTo>
                <a:lnTo>
                  <a:pt x="3894" y="940"/>
                </a:lnTo>
                <a:lnTo>
                  <a:pt x="3888" y="934"/>
                </a:lnTo>
                <a:lnTo>
                  <a:pt x="3888" y="928"/>
                </a:lnTo>
                <a:lnTo>
                  <a:pt x="3894" y="928"/>
                </a:lnTo>
                <a:lnTo>
                  <a:pt x="3894" y="934"/>
                </a:lnTo>
                <a:lnTo>
                  <a:pt x="3900" y="934"/>
                </a:lnTo>
                <a:lnTo>
                  <a:pt x="3900" y="940"/>
                </a:lnTo>
                <a:lnTo>
                  <a:pt x="3906" y="940"/>
                </a:lnTo>
                <a:lnTo>
                  <a:pt x="3912" y="934"/>
                </a:lnTo>
                <a:lnTo>
                  <a:pt x="3912" y="940"/>
                </a:lnTo>
                <a:lnTo>
                  <a:pt x="3906" y="946"/>
                </a:lnTo>
                <a:lnTo>
                  <a:pt x="3900" y="952"/>
                </a:lnTo>
                <a:lnTo>
                  <a:pt x="3894" y="958"/>
                </a:lnTo>
                <a:lnTo>
                  <a:pt x="3894" y="964"/>
                </a:lnTo>
                <a:lnTo>
                  <a:pt x="3900" y="972"/>
                </a:lnTo>
                <a:lnTo>
                  <a:pt x="3900" y="984"/>
                </a:lnTo>
                <a:lnTo>
                  <a:pt x="3900" y="990"/>
                </a:lnTo>
                <a:lnTo>
                  <a:pt x="3906" y="996"/>
                </a:lnTo>
                <a:lnTo>
                  <a:pt x="3918" y="1008"/>
                </a:lnTo>
                <a:lnTo>
                  <a:pt x="3924" y="1020"/>
                </a:lnTo>
                <a:lnTo>
                  <a:pt x="3932" y="1034"/>
                </a:lnTo>
                <a:lnTo>
                  <a:pt x="3932" y="1040"/>
                </a:lnTo>
                <a:lnTo>
                  <a:pt x="3938" y="1046"/>
                </a:lnTo>
                <a:lnTo>
                  <a:pt x="3938" y="1052"/>
                </a:lnTo>
                <a:lnTo>
                  <a:pt x="3932" y="1058"/>
                </a:lnTo>
                <a:lnTo>
                  <a:pt x="3924" y="1064"/>
                </a:lnTo>
                <a:lnTo>
                  <a:pt x="3918" y="1064"/>
                </a:lnTo>
                <a:lnTo>
                  <a:pt x="3912" y="1064"/>
                </a:lnTo>
                <a:lnTo>
                  <a:pt x="3906" y="1064"/>
                </a:lnTo>
                <a:lnTo>
                  <a:pt x="3906" y="1058"/>
                </a:lnTo>
                <a:lnTo>
                  <a:pt x="3900" y="1058"/>
                </a:lnTo>
                <a:lnTo>
                  <a:pt x="3900" y="1064"/>
                </a:lnTo>
                <a:lnTo>
                  <a:pt x="3906" y="1070"/>
                </a:lnTo>
                <a:lnTo>
                  <a:pt x="3906" y="1076"/>
                </a:lnTo>
                <a:lnTo>
                  <a:pt x="3900" y="1076"/>
                </a:lnTo>
                <a:lnTo>
                  <a:pt x="3844" y="1114"/>
                </a:lnTo>
                <a:lnTo>
                  <a:pt x="3814" y="1138"/>
                </a:lnTo>
                <a:lnTo>
                  <a:pt x="3788" y="1156"/>
                </a:lnTo>
                <a:lnTo>
                  <a:pt x="3788" y="1150"/>
                </a:lnTo>
                <a:lnTo>
                  <a:pt x="3788" y="1144"/>
                </a:lnTo>
                <a:lnTo>
                  <a:pt x="3794" y="1138"/>
                </a:lnTo>
                <a:lnTo>
                  <a:pt x="3800" y="1132"/>
                </a:lnTo>
                <a:lnTo>
                  <a:pt x="3808" y="1120"/>
                </a:lnTo>
                <a:lnTo>
                  <a:pt x="3814" y="1114"/>
                </a:lnTo>
                <a:lnTo>
                  <a:pt x="3814" y="1108"/>
                </a:lnTo>
                <a:lnTo>
                  <a:pt x="3820" y="1102"/>
                </a:lnTo>
                <a:lnTo>
                  <a:pt x="3826" y="1094"/>
                </a:lnTo>
                <a:lnTo>
                  <a:pt x="3832" y="1082"/>
                </a:lnTo>
                <a:lnTo>
                  <a:pt x="3832" y="1076"/>
                </a:lnTo>
                <a:lnTo>
                  <a:pt x="3832" y="1070"/>
                </a:lnTo>
                <a:lnTo>
                  <a:pt x="3832" y="1064"/>
                </a:lnTo>
                <a:lnTo>
                  <a:pt x="3832" y="1052"/>
                </a:lnTo>
                <a:lnTo>
                  <a:pt x="3838" y="1040"/>
                </a:lnTo>
                <a:lnTo>
                  <a:pt x="3844" y="1034"/>
                </a:lnTo>
                <a:lnTo>
                  <a:pt x="3856" y="1014"/>
                </a:lnTo>
                <a:lnTo>
                  <a:pt x="3862" y="1002"/>
                </a:lnTo>
                <a:lnTo>
                  <a:pt x="3870" y="996"/>
                </a:lnTo>
                <a:lnTo>
                  <a:pt x="3870" y="990"/>
                </a:lnTo>
                <a:lnTo>
                  <a:pt x="3876" y="990"/>
                </a:lnTo>
                <a:lnTo>
                  <a:pt x="3882" y="984"/>
                </a:lnTo>
                <a:lnTo>
                  <a:pt x="3876" y="978"/>
                </a:lnTo>
                <a:lnTo>
                  <a:pt x="3882" y="972"/>
                </a:lnTo>
                <a:lnTo>
                  <a:pt x="3882" y="964"/>
                </a:lnTo>
                <a:lnTo>
                  <a:pt x="3882" y="958"/>
                </a:lnTo>
                <a:lnTo>
                  <a:pt x="3876" y="952"/>
                </a:lnTo>
                <a:lnTo>
                  <a:pt x="3870" y="952"/>
                </a:lnTo>
                <a:lnTo>
                  <a:pt x="3862" y="952"/>
                </a:lnTo>
                <a:lnTo>
                  <a:pt x="3856" y="952"/>
                </a:lnTo>
                <a:lnTo>
                  <a:pt x="3850" y="958"/>
                </a:lnTo>
                <a:lnTo>
                  <a:pt x="3844" y="964"/>
                </a:lnTo>
                <a:lnTo>
                  <a:pt x="3838" y="972"/>
                </a:lnTo>
                <a:lnTo>
                  <a:pt x="3832" y="972"/>
                </a:lnTo>
                <a:lnTo>
                  <a:pt x="3832" y="978"/>
                </a:lnTo>
                <a:lnTo>
                  <a:pt x="3826" y="984"/>
                </a:lnTo>
                <a:lnTo>
                  <a:pt x="3826" y="990"/>
                </a:lnTo>
                <a:lnTo>
                  <a:pt x="3832" y="1002"/>
                </a:lnTo>
                <a:lnTo>
                  <a:pt x="3832" y="1014"/>
                </a:lnTo>
                <a:lnTo>
                  <a:pt x="3832" y="1020"/>
                </a:lnTo>
                <a:lnTo>
                  <a:pt x="3832" y="1026"/>
                </a:lnTo>
                <a:lnTo>
                  <a:pt x="3826" y="1026"/>
                </a:lnTo>
                <a:lnTo>
                  <a:pt x="3826" y="1034"/>
                </a:lnTo>
                <a:lnTo>
                  <a:pt x="3820" y="1040"/>
                </a:lnTo>
                <a:lnTo>
                  <a:pt x="3808" y="1040"/>
                </a:lnTo>
                <a:lnTo>
                  <a:pt x="3814" y="1046"/>
                </a:lnTo>
                <a:lnTo>
                  <a:pt x="3814" y="1052"/>
                </a:lnTo>
                <a:lnTo>
                  <a:pt x="3814" y="1058"/>
                </a:lnTo>
                <a:lnTo>
                  <a:pt x="3814" y="1064"/>
                </a:lnTo>
                <a:lnTo>
                  <a:pt x="3814" y="1070"/>
                </a:lnTo>
                <a:lnTo>
                  <a:pt x="3814" y="1076"/>
                </a:lnTo>
                <a:lnTo>
                  <a:pt x="3800" y="1094"/>
                </a:lnTo>
                <a:lnTo>
                  <a:pt x="3788" y="1114"/>
                </a:lnTo>
                <a:lnTo>
                  <a:pt x="3764" y="1150"/>
                </a:lnTo>
                <a:lnTo>
                  <a:pt x="3732" y="1188"/>
                </a:lnTo>
                <a:lnTo>
                  <a:pt x="3702" y="1224"/>
                </a:lnTo>
                <a:lnTo>
                  <a:pt x="3640" y="1300"/>
                </a:lnTo>
                <a:lnTo>
                  <a:pt x="3608" y="1336"/>
                </a:lnTo>
                <a:lnTo>
                  <a:pt x="3584" y="1374"/>
                </a:lnTo>
                <a:lnTo>
                  <a:pt x="3578" y="1380"/>
                </a:lnTo>
                <a:lnTo>
                  <a:pt x="3566" y="1392"/>
                </a:lnTo>
                <a:lnTo>
                  <a:pt x="3560" y="1398"/>
                </a:lnTo>
                <a:lnTo>
                  <a:pt x="3560" y="1404"/>
                </a:lnTo>
                <a:lnTo>
                  <a:pt x="3552" y="1410"/>
                </a:lnTo>
                <a:lnTo>
                  <a:pt x="3540" y="1422"/>
                </a:lnTo>
                <a:lnTo>
                  <a:pt x="3516" y="1442"/>
                </a:lnTo>
                <a:lnTo>
                  <a:pt x="3498" y="1460"/>
                </a:lnTo>
                <a:lnTo>
                  <a:pt x="3478" y="1478"/>
                </a:lnTo>
                <a:lnTo>
                  <a:pt x="3472" y="1484"/>
                </a:lnTo>
                <a:lnTo>
                  <a:pt x="3466" y="1484"/>
                </a:lnTo>
                <a:close/>
                <a:moveTo>
                  <a:pt x="3850" y="996"/>
                </a:moveTo>
                <a:lnTo>
                  <a:pt x="3850" y="990"/>
                </a:lnTo>
                <a:lnTo>
                  <a:pt x="3850" y="984"/>
                </a:lnTo>
                <a:lnTo>
                  <a:pt x="3856" y="984"/>
                </a:lnTo>
                <a:lnTo>
                  <a:pt x="3862" y="990"/>
                </a:lnTo>
                <a:lnTo>
                  <a:pt x="3856" y="990"/>
                </a:lnTo>
                <a:lnTo>
                  <a:pt x="3850" y="996"/>
                </a:lnTo>
                <a:close/>
                <a:moveTo>
                  <a:pt x="3566" y="1702"/>
                </a:moveTo>
                <a:lnTo>
                  <a:pt x="3560" y="1708"/>
                </a:lnTo>
                <a:lnTo>
                  <a:pt x="3552" y="1708"/>
                </a:lnTo>
                <a:lnTo>
                  <a:pt x="3546" y="1708"/>
                </a:lnTo>
                <a:lnTo>
                  <a:pt x="3546" y="1702"/>
                </a:lnTo>
                <a:lnTo>
                  <a:pt x="3552" y="1696"/>
                </a:lnTo>
                <a:lnTo>
                  <a:pt x="3560" y="1696"/>
                </a:lnTo>
                <a:lnTo>
                  <a:pt x="3560" y="1702"/>
                </a:lnTo>
                <a:lnTo>
                  <a:pt x="3566" y="1702"/>
                </a:lnTo>
                <a:close/>
                <a:moveTo>
                  <a:pt x="3552" y="1758"/>
                </a:moveTo>
                <a:lnTo>
                  <a:pt x="3552" y="1744"/>
                </a:lnTo>
                <a:lnTo>
                  <a:pt x="3552" y="1738"/>
                </a:lnTo>
                <a:lnTo>
                  <a:pt x="3572" y="1726"/>
                </a:lnTo>
                <a:lnTo>
                  <a:pt x="3572" y="1752"/>
                </a:lnTo>
                <a:lnTo>
                  <a:pt x="3566" y="1758"/>
                </a:lnTo>
                <a:lnTo>
                  <a:pt x="3566" y="1764"/>
                </a:lnTo>
                <a:lnTo>
                  <a:pt x="3566" y="1770"/>
                </a:lnTo>
                <a:lnTo>
                  <a:pt x="3560" y="1770"/>
                </a:lnTo>
                <a:lnTo>
                  <a:pt x="3552" y="1764"/>
                </a:lnTo>
                <a:lnTo>
                  <a:pt x="3552" y="1758"/>
                </a:lnTo>
                <a:close/>
                <a:moveTo>
                  <a:pt x="3504" y="1868"/>
                </a:moveTo>
                <a:lnTo>
                  <a:pt x="3510" y="1868"/>
                </a:lnTo>
                <a:lnTo>
                  <a:pt x="3510" y="1874"/>
                </a:lnTo>
                <a:lnTo>
                  <a:pt x="3504" y="1874"/>
                </a:lnTo>
                <a:lnTo>
                  <a:pt x="3504" y="1868"/>
                </a:lnTo>
                <a:close/>
                <a:moveTo>
                  <a:pt x="3498" y="1812"/>
                </a:moveTo>
                <a:lnTo>
                  <a:pt x="3490" y="1806"/>
                </a:lnTo>
                <a:lnTo>
                  <a:pt x="3490" y="1800"/>
                </a:lnTo>
                <a:lnTo>
                  <a:pt x="3498" y="1800"/>
                </a:lnTo>
                <a:lnTo>
                  <a:pt x="3504" y="1806"/>
                </a:lnTo>
                <a:lnTo>
                  <a:pt x="3510" y="1806"/>
                </a:lnTo>
                <a:lnTo>
                  <a:pt x="3510" y="1812"/>
                </a:lnTo>
                <a:lnTo>
                  <a:pt x="3504" y="1812"/>
                </a:lnTo>
                <a:lnTo>
                  <a:pt x="3498" y="1812"/>
                </a:lnTo>
                <a:close/>
                <a:moveTo>
                  <a:pt x="3510" y="1888"/>
                </a:moveTo>
                <a:lnTo>
                  <a:pt x="3516" y="1888"/>
                </a:lnTo>
                <a:lnTo>
                  <a:pt x="3522" y="1888"/>
                </a:lnTo>
                <a:lnTo>
                  <a:pt x="3522" y="1894"/>
                </a:lnTo>
                <a:lnTo>
                  <a:pt x="3516" y="1894"/>
                </a:lnTo>
                <a:lnTo>
                  <a:pt x="3510" y="1894"/>
                </a:lnTo>
                <a:lnTo>
                  <a:pt x="3510" y="1888"/>
                </a:lnTo>
                <a:close/>
                <a:moveTo>
                  <a:pt x="3516" y="1856"/>
                </a:moveTo>
                <a:lnTo>
                  <a:pt x="3510" y="1862"/>
                </a:lnTo>
                <a:lnTo>
                  <a:pt x="3504" y="1856"/>
                </a:lnTo>
                <a:lnTo>
                  <a:pt x="3510" y="1856"/>
                </a:lnTo>
                <a:lnTo>
                  <a:pt x="3516" y="1850"/>
                </a:lnTo>
                <a:lnTo>
                  <a:pt x="3516" y="1844"/>
                </a:lnTo>
                <a:lnTo>
                  <a:pt x="3522" y="1838"/>
                </a:lnTo>
                <a:lnTo>
                  <a:pt x="3528" y="1838"/>
                </a:lnTo>
                <a:lnTo>
                  <a:pt x="3528" y="1844"/>
                </a:lnTo>
                <a:lnTo>
                  <a:pt x="3522" y="1850"/>
                </a:lnTo>
                <a:lnTo>
                  <a:pt x="3516" y="1856"/>
                </a:lnTo>
                <a:close/>
                <a:moveTo>
                  <a:pt x="3516" y="1800"/>
                </a:moveTo>
                <a:lnTo>
                  <a:pt x="3516" y="1794"/>
                </a:lnTo>
                <a:lnTo>
                  <a:pt x="3516" y="1788"/>
                </a:lnTo>
                <a:lnTo>
                  <a:pt x="3522" y="1788"/>
                </a:lnTo>
                <a:lnTo>
                  <a:pt x="3522" y="1794"/>
                </a:lnTo>
                <a:lnTo>
                  <a:pt x="3528" y="1794"/>
                </a:lnTo>
                <a:lnTo>
                  <a:pt x="3528" y="1800"/>
                </a:lnTo>
                <a:lnTo>
                  <a:pt x="3516" y="1800"/>
                </a:lnTo>
                <a:close/>
                <a:moveTo>
                  <a:pt x="3522" y="1764"/>
                </a:moveTo>
                <a:lnTo>
                  <a:pt x="3522" y="1758"/>
                </a:lnTo>
                <a:lnTo>
                  <a:pt x="3528" y="1758"/>
                </a:lnTo>
                <a:lnTo>
                  <a:pt x="3534" y="1758"/>
                </a:lnTo>
                <a:lnTo>
                  <a:pt x="3534" y="1764"/>
                </a:lnTo>
                <a:lnTo>
                  <a:pt x="3540" y="1764"/>
                </a:lnTo>
                <a:lnTo>
                  <a:pt x="3540" y="1770"/>
                </a:lnTo>
                <a:lnTo>
                  <a:pt x="3534" y="1770"/>
                </a:lnTo>
                <a:lnTo>
                  <a:pt x="3528" y="1770"/>
                </a:lnTo>
                <a:lnTo>
                  <a:pt x="3522" y="1764"/>
                </a:lnTo>
                <a:close/>
                <a:moveTo>
                  <a:pt x="3894" y="2210"/>
                </a:moveTo>
                <a:lnTo>
                  <a:pt x="3888" y="2210"/>
                </a:lnTo>
                <a:lnTo>
                  <a:pt x="3876" y="2202"/>
                </a:lnTo>
                <a:lnTo>
                  <a:pt x="3862" y="2202"/>
                </a:lnTo>
                <a:lnTo>
                  <a:pt x="3850" y="2196"/>
                </a:lnTo>
                <a:lnTo>
                  <a:pt x="3826" y="2184"/>
                </a:lnTo>
                <a:lnTo>
                  <a:pt x="3814" y="2184"/>
                </a:lnTo>
                <a:lnTo>
                  <a:pt x="3800" y="2178"/>
                </a:lnTo>
                <a:lnTo>
                  <a:pt x="3794" y="2178"/>
                </a:lnTo>
                <a:lnTo>
                  <a:pt x="3788" y="2172"/>
                </a:lnTo>
                <a:lnTo>
                  <a:pt x="3782" y="2166"/>
                </a:lnTo>
                <a:lnTo>
                  <a:pt x="3794" y="2166"/>
                </a:lnTo>
                <a:lnTo>
                  <a:pt x="3800" y="2166"/>
                </a:lnTo>
                <a:lnTo>
                  <a:pt x="3814" y="2166"/>
                </a:lnTo>
                <a:lnTo>
                  <a:pt x="3820" y="2172"/>
                </a:lnTo>
                <a:lnTo>
                  <a:pt x="3826" y="2172"/>
                </a:lnTo>
                <a:lnTo>
                  <a:pt x="3838" y="2178"/>
                </a:lnTo>
                <a:lnTo>
                  <a:pt x="3844" y="2184"/>
                </a:lnTo>
                <a:lnTo>
                  <a:pt x="3856" y="2190"/>
                </a:lnTo>
                <a:lnTo>
                  <a:pt x="3862" y="2190"/>
                </a:lnTo>
                <a:lnTo>
                  <a:pt x="3882" y="2196"/>
                </a:lnTo>
                <a:lnTo>
                  <a:pt x="3894" y="2202"/>
                </a:lnTo>
                <a:lnTo>
                  <a:pt x="3900" y="2210"/>
                </a:lnTo>
                <a:lnTo>
                  <a:pt x="3894" y="2210"/>
                </a:lnTo>
                <a:close/>
                <a:moveTo>
                  <a:pt x="3944" y="2184"/>
                </a:moveTo>
                <a:lnTo>
                  <a:pt x="3938" y="2190"/>
                </a:lnTo>
                <a:lnTo>
                  <a:pt x="3938" y="2196"/>
                </a:lnTo>
                <a:lnTo>
                  <a:pt x="3932" y="2196"/>
                </a:lnTo>
                <a:lnTo>
                  <a:pt x="3924" y="2196"/>
                </a:lnTo>
                <a:lnTo>
                  <a:pt x="3918" y="2196"/>
                </a:lnTo>
                <a:lnTo>
                  <a:pt x="3912" y="2196"/>
                </a:lnTo>
                <a:lnTo>
                  <a:pt x="3906" y="2190"/>
                </a:lnTo>
                <a:lnTo>
                  <a:pt x="3900" y="2184"/>
                </a:lnTo>
                <a:lnTo>
                  <a:pt x="3894" y="2184"/>
                </a:lnTo>
                <a:lnTo>
                  <a:pt x="3888" y="2184"/>
                </a:lnTo>
                <a:lnTo>
                  <a:pt x="3882" y="2178"/>
                </a:lnTo>
                <a:lnTo>
                  <a:pt x="3870" y="2172"/>
                </a:lnTo>
                <a:lnTo>
                  <a:pt x="3850" y="2166"/>
                </a:lnTo>
                <a:lnTo>
                  <a:pt x="3832" y="2160"/>
                </a:lnTo>
                <a:lnTo>
                  <a:pt x="3814" y="2154"/>
                </a:lnTo>
                <a:lnTo>
                  <a:pt x="3814" y="2148"/>
                </a:lnTo>
                <a:lnTo>
                  <a:pt x="3814" y="2140"/>
                </a:lnTo>
                <a:lnTo>
                  <a:pt x="3820" y="2140"/>
                </a:lnTo>
                <a:lnTo>
                  <a:pt x="3826" y="2140"/>
                </a:lnTo>
                <a:lnTo>
                  <a:pt x="3826" y="2134"/>
                </a:lnTo>
                <a:lnTo>
                  <a:pt x="3826" y="2128"/>
                </a:lnTo>
                <a:lnTo>
                  <a:pt x="3820" y="2128"/>
                </a:lnTo>
                <a:lnTo>
                  <a:pt x="3814" y="2122"/>
                </a:lnTo>
                <a:lnTo>
                  <a:pt x="3808" y="2122"/>
                </a:lnTo>
                <a:lnTo>
                  <a:pt x="3800" y="2122"/>
                </a:lnTo>
                <a:lnTo>
                  <a:pt x="3800" y="2128"/>
                </a:lnTo>
                <a:lnTo>
                  <a:pt x="3800" y="2134"/>
                </a:lnTo>
                <a:lnTo>
                  <a:pt x="3800" y="2140"/>
                </a:lnTo>
                <a:lnTo>
                  <a:pt x="3794" y="2140"/>
                </a:lnTo>
                <a:lnTo>
                  <a:pt x="3782" y="2134"/>
                </a:lnTo>
                <a:lnTo>
                  <a:pt x="3764" y="2128"/>
                </a:lnTo>
                <a:lnTo>
                  <a:pt x="3726" y="2110"/>
                </a:lnTo>
                <a:lnTo>
                  <a:pt x="3690" y="2098"/>
                </a:lnTo>
                <a:lnTo>
                  <a:pt x="3670" y="2092"/>
                </a:lnTo>
                <a:lnTo>
                  <a:pt x="3652" y="2086"/>
                </a:lnTo>
                <a:lnTo>
                  <a:pt x="3652" y="2080"/>
                </a:lnTo>
                <a:lnTo>
                  <a:pt x="3652" y="2072"/>
                </a:lnTo>
                <a:lnTo>
                  <a:pt x="3646" y="2072"/>
                </a:lnTo>
                <a:lnTo>
                  <a:pt x="3640" y="2072"/>
                </a:lnTo>
                <a:lnTo>
                  <a:pt x="3634" y="2072"/>
                </a:lnTo>
                <a:lnTo>
                  <a:pt x="3622" y="2066"/>
                </a:lnTo>
                <a:lnTo>
                  <a:pt x="3614" y="2066"/>
                </a:lnTo>
                <a:lnTo>
                  <a:pt x="3608" y="2066"/>
                </a:lnTo>
                <a:lnTo>
                  <a:pt x="3602" y="2060"/>
                </a:lnTo>
                <a:lnTo>
                  <a:pt x="3602" y="2048"/>
                </a:lnTo>
                <a:lnTo>
                  <a:pt x="3596" y="2042"/>
                </a:lnTo>
                <a:lnTo>
                  <a:pt x="3590" y="2042"/>
                </a:lnTo>
                <a:lnTo>
                  <a:pt x="3584" y="2042"/>
                </a:lnTo>
                <a:lnTo>
                  <a:pt x="3578" y="2036"/>
                </a:lnTo>
                <a:lnTo>
                  <a:pt x="3572" y="2036"/>
                </a:lnTo>
                <a:lnTo>
                  <a:pt x="3566" y="2030"/>
                </a:lnTo>
                <a:lnTo>
                  <a:pt x="3560" y="2030"/>
                </a:lnTo>
                <a:lnTo>
                  <a:pt x="3552" y="2030"/>
                </a:lnTo>
                <a:lnTo>
                  <a:pt x="3546" y="2030"/>
                </a:lnTo>
                <a:lnTo>
                  <a:pt x="3540" y="2030"/>
                </a:lnTo>
                <a:lnTo>
                  <a:pt x="3534" y="2024"/>
                </a:lnTo>
                <a:lnTo>
                  <a:pt x="3534" y="2018"/>
                </a:lnTo>
                <a:lnTo>
                  <a:pt x="3534" y="2004"/>
                </a:lnTo>
                <a:lnTo>
                  <a:pt x="3534" y="1998"/>
                </a:lnTo>
                <a:lnTo>
                  <a:pt x="3528" y="1998"/>
                </a:lnTo>
                <a:lnTo>
                  <a:pt x="3522" y="2004"/>
                </a:lnTo>
                <a:lnTo>
                  <a:pt x="3510" y="2004"/>
                </a:lnTo>
                <a:lnTo>
                  <a:pt x="3504" y="2010"/>
                </a:lnTo>
                <a:lnTo>
                  <a:pt x="3516" y="1998"/>
                </a:lnTo>
                <a:lnTo>
                  <a:pt x="3510" y="1992"/>
                </a:lnTo>
                <a:lnTo>
                  <a:pt x="3516" y="1992"/>
                </a:lnTo>
                <a:lnTo>
                  <a:pt x="3516" y="1986"/>
                </a:lnTo>
                <a:lnTo>
                  <a:pt x="3522" y="1986"/>
                </a:lnTo>
                <a:lnTo>
                  <a:pt x="3528" y="1986"/>
                </a:lnTo>
                <a:lnTo>
                  <a:pt x="3528" y="1980"/>
                </a:lnTo>
                <a:lnTo>
                  <a:pt x="3516" y="1974"/>
                </a:lnTo>
                <a:lnTo>
                  <a:pt x="3510" y="1974"/>
                </a:lnTo>
                <a:lnTo>
                  <a:pt x="3504" y="1968"/>
                </a:lnTo>
                <a:lnTo>
                  <a:pt x="3498" y="1968"/>
                </a:lnTo>
                <a:lnTo>
                  <a:pt x="3490" y="1968"/>
                </a:lnTo>
                <a:lnTo>
                  <a:pt x="3478" y="1968"/>
                </a:lnTo>
                <a:lnTo>
                  <a:pt x="3472" y="1968"/>
                </a:lnTo>
                <a:lnTo>
                  <a:pt x="3472" y="1962"/>
                </a:lnTo>
                <a:lnTo>
                  <a:pt x="3472" y="1956"/>
                </a:lnTo>
                <a:lnTo>
                  <a:pt x="3478" y="1950"/>
                </a:lnTo>
                <a:lnTo>
                  <a:pt x="3478" y="1942"/>
                </a:lnTo>
                <a:lnTo>
                  <a:pt x="3484" y="1942"/>
                </a:lnTo>
                <a:lnTo>
                  <a:pt x="3490" y="1942"/>
                </a:lnTo>
                <a:lnTo>
                  <a:pt x="3490" y="1936"/>
                </a:lnTo>
                <a:lnTo>
                  <a:pt x="3498" y="1936"/>
                </a:lnTo>
                <a:lnTo>
                  <a:pt x="3498" y="1942"/>
                </a:lnTo>
                <a:lnTo>
                  <a:pt x="3504" y="1950"/>
                </a:lnTo>
                <a:lnTo>
                  <a:pt x="3510" y="1950"/>
                </a:lnTo>
                <a:lnTo>
                  <a:pt x="3516" y="1942"/>
                </a:lnTo>
                <a:lnTo>
                  <a:pt x="3522" y="1942"/>
                </a:lnTo>
                <a:lnTo>
                  <a:pt x="3522" y="1936"/>
                </a:lnTo>
                <a:lnTo>
                  <a:pt x="3522" y="1930"/>
                </a:lnTo>
                <a:lnTo>
                  <a:pt x="3516" y="1930"/>
                </a:lnTo>
                <a:lnTo>
                  <a:pt x="3510" y="1930"/>
                </a:lnTo>
                <a:lnTo>
                  <a:pt x="3504" y="1930"/>
                </a:lnTo>
                <a:lnTo>
                  <a:pt x="3504" y="1924"/>
                </a:lnTo>
                <a:lnTo>
                  <a:pt x="3510" y="1924"/>
                </a:lnTo>
                <a:lnTo>
                  <a:pt x="3516" y="1924"/>
                </a:lnTo>
                <a:lnTo>
                  <a:pt x="3516" y="1918"/>
                </a:lnTo>
                <a:lnTo>
                  <a:pt x="3522" y="1918"/>
                </a:lnTo>
                <a:lnTo>
                  <a:pt x="3522" y="1912"/>
                </a:lnTo>
                <a:lnTo>
                  <a:pt x="3522" y="1906"/>
                </a:lnTo>
                <a:lnTo>
                  <a:pt x="3522" y="1900"/>
                </a:lnTo>
                <a:lnTo>
                  <a:pt x="3528" y="1894"/>
                </a:lnTo>
                <a:lnTo>
                  <a:pt x="3534" y="1894"/>
                </a:lnTo>
                <a:lnTo>
                  <a:pt x="3540" y="1888"/>
                </a:lnTo>
                <a:lnTo>
                  <a:pt x="3540" y="1880"/>
                </a:lnTo>
                <a:lnTo>
                  <a:pt x="3534" y="1880"/>
                </a:lnTo>
                <a:lnTo>
                  <a:pt x="3528" y="1874"/>
                </a:lnTo>
                <a:lnTo>
                  <a:pt x="3528" y="1868"/>
                </a:lnTo>
                <a:lnTo>
                  <a:pt x="3534" y="1868"/>
                </a:lnTo>
                <a:lnTo>
                  <a:pt x="3540" y="1868"/>
                </a:lnTo>
                <a:lnTo>
                  <a:pt x="3540" y="1874"/>
                </a:lnTo>
                <a:lnTo>
                  <a:pt x="3546" y="1880"/>
                </a:lnTo>
                <a:lnTo>
                  <a:pt x="3552" y="1888"/>
                </a:lnTo>
                <a:lnTo>
                  <a:pt x="3560" y="1888"/>
                </a:lnTo>
                <a:lnTo>
                  <a:pt x="3572" y="1880"/>
                </a:lnTo>
                <a:lnTo>
                  <a:pt x="3578" y="1874"/>
                </a:lnTo>
                <a:lnTo>
                  <a:pt x="3584" y="1868"/>
                </a:lnTo>
                <a:lnTo>
                  <a:pt x="3584" y="1862"/>
                </a:lnTo>
                <a:lnTo>
                  <a:pt x="3590" y="1856"/>
                </a:lnTo>
                <a:lnTo>
                  <a:pt x="3584" y="1850"/>
                </a:lnTo>
                <a:lnTo>
                  <a:pt x="3584" y="1844"/>
                </a:lnTo>
                <a:lnTo>
                  <a:pt x="3584" y="1838"/>
                </a:lnTo>
                <a:lnTo>
                  <a:pt x="3590" y="1838"/>
                </a:lnTo>
                <a:lnTo>
                  <a:pt x="3596" y="1832"/>
                </a:lnTo>
                <a:lnTo>
                  <a:pt x="3602" y="1826"/>
                </a:lnTo>
                <a:lnTo>
                  <a:pt x="3608" y="1826"/>
                </a:lnTo>
                <a:lnTo>
                  <a:pt x="3608" y="1820"/>
                </a:lnTo>
                <a:lnTo>
                  <a:pt x="3608" y="1812"/>
                </a:lnTo>
                <a:lnTo>
                  <a:pt x="3602" y="1806"/>
                </a:lnTo>
                <a:lnTo>
                  <a:pt x="3596" y="1806"/>
                </a:lnTo>
                <a:lnTo>
                  <a:pt x="3590" y="1806"/>
                </a:lnTo>
                <a:lnTo>
                  <a:pt x="3584" y="1806"/>
                </a:lnTo>
                <a:lnTo>
                  <a:pt x="3572" y="1812"/>
                </a:lnTo>
                <a:lnTo>
                  <a:pt x="3566" y="1820"/>
                </a:lnTo>
                <a:lnTo>
                  <a:pt x="3560" y="1820"/>
                </a:lnTo>
                <a:lnTo>
                  <a:pt x="3552" y="1820"/>
                </a:lnTo>
                <a:lnTo>
                  <a:pt x="3546" y="1812"/>
                </a:lnTo>
                <a:lnTo>
                  <a:pt x="3540" y="1812"/>
                </a:lnTo>
                <a:lnTo>
                  <a:pt x="3540" y="1806"/>
                </a:lnTo>
                <a:lnTo>
                  <a:pt x="3534" y="1800"/>
                </a:lnTo>
                <a:lnTo>
                  <a:pt x="3546" y="1800"/>
                </a:lnTo>
                <a:lnTo>
                  <a:pt x="3552" y="1800"/>
                </a:lnTo>
                <a:lnTo>
                  <a:pt x="3560" y="1800"/>
                </a:lnTo>
                <a:lnTo>
                  <a:pt x="3560" y="1794"/>
                </a:lnTo>
                <a:lnTo>
                  <a:pt x="3552" y="1788"/>
                </a:lnTo>
                <a:lnTo>
                  <a:pt x="3560" y="1788"/>
                </a:lnTo>
                <a:lnTo>
                  <a:pt x="3566" y="1788"/>
                </a:lnTo>
                <a:lnTo>
                  <a:pt x="3572" y="1782"/>
                </a:lnTo>
                <a:lnTo>
                  <a:pt x="3572" y="1776"/>
                </a:lnTo>
                <a:lnTo>
                  <a:pt x="3578" y="1770"/>
                </a:lnTo>
                <a:lnTo>
                  <a:pt x="3578" y="1764"/>
                </a:lnTo>
                <a:lnTo>
                  <a:pt x="3578" y="1758"/>
                </a:lnTo>
                <a:lnTo>
                  <a:pt x="3584" y="1758"/>
                </a:lnTo>
                <a:lnTo>
                  <a:pt x="3590" y="1752"/>
                </a:lnTo>
                <a:lnTo>
                  <a:pt x="3596" y="1752"/>
                </a:lnTo>
                <a:lnTo>
                  <a:pt x="3584" y="1776"/>
                </a:lnTo>
                <a:lnTo>
                  <a:pt x="3590" y="1782"/>
                </a:lnTo>
                <a:lnTo>
                  <a:pt x="3590" y="1788"/>
                </a:lnTo>
                <a:lnTo>
                  <a:pt x="3596" y="1794"/>
                </a:lnTo>
                <a:lnTo>
                  <a:pt x="3602" y="1800"/>
                </a:lnTo>
                <a:lnTo>
                  <a:pt x="3622" y="1794"/>
                </a:lnTo>
                <a:lnTo>
                  <a:pt x="3646" y="1794"/>
                </a:lnTo>
                <a:lnTo>
                  <a:pt x="3690" y="1782"/>
                </a:lnTo>
                <a:lnTo>
                  <a:pt x="3714" y="1782"/>
                </a:lnTo>
                <a:lnTo>
                  <a:pt x="3726" y="1782"/>
                </a:lnTo>
                <a:lnTo>
                  <a:pt x="3738" y="1776"/>
                </a:lnTo>
                <a:lnTo>
                  <a:pt x="3752" y="1776"/>
                </a:lnTo>
                <a:lnTo>
                  <a:pt x="3764" y="1782"/>
                </a:lnTo>
                <a:lnTo>
                  <a:pt x="3776" y="1782"/>
                </a:lnTo>
                <a:lnTo>
                  <a:pt x="3788" y="1782"/>
                </a:lnTo>
                <a:lnTo>
                  <a:pt x="3788" y="1788"/>
                </a:lnTo>
                <a:lnTo>
                  <a:pt x="3794" y="1788"/>
                </a:lnTo>
                <a:lnTo>
                  <a:pt x="3808" y="1794"/>
                </a:lnTo>
                <a:lnTo>
                  <a:pt x="3814" y="1794"/>
                </a:lnTo>
                <a:lnTo>
                  <a:pt x="3814" y="1800"/>
                </a:lnTo>
                <a:lnTo>
                  <a:pt x="3814" y="1806"/>
                </a:lnTo>
                <a:lnTo>
                  <a:pt x="3800" y="1806"/>
                </a:lnTo>
                <a:lnTo>
                  <a:pt x="3788" y="1800"/>
                </a:lnTo>
                <a:lnTo>
                  <a:pt x="3770" y="1800"/>
                </a:lnTo>
                <a:lnTo>
                  <a:pt x="3758" y="1800"/>
                </a:lnTo>
                <a:lnTo>
                  <a:pt x="3752" y="1800"/>
                </a:lnTo>
                <a:lnTo>
                  <a:pt x="3746" y="1800"/>
                </a:lnTo>
                <a:lnTo>
                  <a:pt x="3726" y="1800"/>
                </a:lnTo>
                <a:lnTo>
                  <a:pt x="3720" y="1800"/>
                </a:lnTo>
                <a:lnTo>
                  <a:pt x="3708" y="1800"/>
                </a:lnTo>
                <a:lnTo>
                  <a:pt x="3702" y="1800"/>
                </a:lnTo>
                <a:lnTo>
                  <a:pt x="3696" y="1806"/>
                </a:lnTo>
                <a:lnTo>
                  <a:pt x="3690" y="1806"/>
                </a:lnTo>
                <a:lnTo>
                  <a:pt x="3676" y="1812"/>
                </a:lnTo>
                <a:lnTo>
                  <a:pt x="3658" y="1820"/>
                </a:lnTo>
                <a:lnTo>
                  <a:pt x="3652" y="1826"/>
                </a:lnTo>
                <a:lnTo>
                  <a:pt x="3646" y="1832"/>
                </a:lnTo>
                <a:lnTo>
                  <a:pt x="3640" y="1832"/>
                </a:lnTo>
                <a:lnTo>
                  <a:pt x="3634" y="1844"/>
                </a:lnTo>
                <a:lnTo>
                  <a:pt x="3628" y="1844"/>
                </a:lnTo>
                <a:lnTo>
                  <a:pt x="3622" y="1844"/>
                </a:lnTo>
                <a:lnTo>
                  <a:pt x="3622" y="1838"/>
                </a:lnTo>
                <a:lnTo>
                  <a:pt x="3614" y="1832"/>
                </a:lnTo>
                <a:lnTo>
                  <a:pt x="3608" y="1832"/>
                </a:lnTo>
                <a:lnTo>
                  <a:pt x="3608" y="1838"/>
                </a:lnTo>
                <a:lnTo>
                  <a:pt x="3602" y="1838"/>
                </a:lnTo>
                <a:lnTo>
                  <a:pt x="3602" y="1844"/>
                </a:lnTo>
                <a:lnTo>
                  <a:pt x="3602" y="1850"/>
                </a:lnTo>
                <a:lnTo>
                  <a:pt x="3602" y="1856"/>
                </a:lnTo>
                <a:lnTo>
                  <a:pt x="3602" y="1862"/>
                </a:lnTo>
                <a:lnTo>
                  <a:pt x="3602" y="1868"/>
                </a:lnTo>
                <a:lnTo>
                  <a:pt x="3596" y="1874"/>
                </a:lnTo>
                <a:lnTo>
                  <a:pt x="3590" y="1880"/>
                </a:lnTo>
                <a:lnTo>
                  <a:pt x="3584" y="1880"/>
                </a:lnTo>
                <a:lnTo>
                  <a:pt x="3578" y="1888"/>
                </a:lnTo>
                <a:lnTo>
                  <a:pt x="3578" y="1894"/>
                </a:lnTo>
                <a:lnTo>
                  <a:pt x="3572" y="1906"/>
                </a:lnTo>
                <a:lnTo>
                  <a:pt x="3572" y="1912"/>
                </a:lnTo>
                <a:lnTo>
                  <a:pt x="3572" y="1924"/>
                </a:lnTo>
                <a:lnTo>
                  <a:pt x="3566" y="1918"/>
                </a:lnTo>
                <a:lnTo>
                  <a:pt x="3560" y="1918"/>
                </a:lnTo>
                <a:lnTo>
                  <a:pt x="3560" y="1924"/>
                </a:lnTo>
                <a:lnTo>
                  <a:pt x="3572" y="1936"/>
                </a:lnTo>
                <a:lnTo>
                  <a:pt x="3584" y="1942"/>
                </a:lnTo>
                <a:lnTo>
                  <a:pt x="3596" y="1950"/>
                </a:lnTo>
                <a:lnTo>
                  <a:pt x="3602" y="1950"/>
                </a:lnTo>
                <a:lnTo>
                  <a:pt x="3608" y="1950"/>
                </a:lnTo>
                <a:lnTo>
                  <a:pt x="3622" y="1956"/>
                </a:lnTo>
                <a:lnTo>
                  <a:pt x="3622" y="1962"/>
                </a:lnTo>
                <a:lnTo>
                  <a:pt x="3628" y="1962"/>
                </a:lnTo>
                <a:lnTo>
                  <a:pt x="3640" y="1968"/>
                </a:lnTo>
                <a:lnTo>
                  <a:pt x="3646" y="1968"/>
                </a:lnTo>
                <a:lnTo>
                  <a:pt x="3652" y="1968"/>
                </a:lnTo>
                <a:lnTo>
                  <a:pt x="3652" y="1962"/>
                </a:lnTo>
                <a:lnTo>
                  <a:pt x="3652" y="1956"/>
                </a:lnTo>
                <a:lnTo>
                  <a:pt x="3652" y="1950"/>
                </a:lnTo>
                <a:lnTo>
                  <a:pt x="3652" y="1942"/>
                </a:lnTo>
                <a:lnTo>
                  <a:pt x="3658" y="1942"/>
                </a:lnTo>
                <a:lnTo>
                  <a:pt x="3664" y="1950"/>
                </a:lnTo>
                <a:lnTo>
                  <a:pt x="3664" y="1956"/>
                </a:lnTo>
                <a:lnTo>
                  <a:pt x="3658" y="1956"/>
                </a:lnTo>
                <a:lnTo>
                  <a:pt x="3658" y="1962"/>
                </a:lnTo>
                <a:lnTo>
                  <a:pt x="3652" y="1968"/>
                </a:lnTo>
                <a:lnTo>
                  <a:pt x="3658" y="1974"/>
                </a:lnTo>
                <a:lnTo>
                  <a:pt x="3664" y="1980"/>
                </a:lnTo>
                <a:lnTo>
                  <a:pt x="3670" y="1986"/>
                </a:lnTo>
                <a:lnTo>
                  <a:pt x="3702" y="1998"/>
                </a:lnTo>
                <a:lnTo>
                  <a:pt x="3732" y="2010"/>
                </a:lnTo>
                <a:lnTo>
                  <a:pt x="3788" y="2042"/>
                </a:lnTo>
                <a:lnTo>
                  <a:pt x="3850" y="2072"/>
                </a:lnTo>
                <a:lnTo>
                  <a:pt x="3882" y="2086"/>
                </a:lnTo>
                <a:lnTo>
                  <a:pt x="3906" y="2104"/>
                </a:lnTo>
                <a:lnTo>
                  <a:pt x="3924" y="2110"/>
                </a:lnTo>
                <a:lnTo>
                  <a:pt x="3932" y="2110"/>
                </a:lnTo>
                <a:lnTo>
                  <a:pt x="3932" y="2116"/>
                </a:lnTo>
                <a:lnTo>
                  <a:pt x="3938" y="2122"/>
                </a:lnTo>
                <a:lnTo>
                  <a:pt x="3938" y="2128"/>
                </a:lnTo>
                <a:lnTo>
                  <a:pt x="3938" y="2134"/>
                </a:lnTo>
                <a:lnTo>
                  <a:pt x="3938" y="2140"/>
                </a:lnTo>
                <a:lnTo>
                  <a:pt x="3932" y="2140"/>
                </a:lnTo>
                <a:lnTo>
                  <a:pt x="3924" y="2134"/>
                </a:lnTo>
                <a:lnTo>
                  <a:pt x="3918" y="2128"/>
                </a:lnTo>
                <a:lnTo>
                  <a:pt x="3906" y="2122"/>
                </a:lnTo>
                <a:lnTo>
                  <a:pt x="3900" y="2122"/>
                </a:lnTo>
                <a:lnTo>
                  <a:pt x="3888" y="2116"/>
                </a:lnTo>
                <a:lnTo>
                  <a:pt x="3876" y="2110"/>
                </a:lnTo>
                <a:lnTo>
                  <a:pt x="3870" y="2110"/>
                </a:lnTo>
                <a:lnTo>
                  <a:pt x="3870" y="2104"/>
                </a:lnTo>
                <a:lnTo>
                  <a:pt x="3876" y="2104"/>
                </a:lnTo>
                <a:lnTo>
                  <a:pt x="3876" y="2098"/>
                </a:lnTo>
                <a:lnTo>
                  <a:pt x="3870" y="2098"/>
                </a:lnTo>
                <a:lnTo>
                  <a:pt x="3862" y="2098"/>
                </a:lnTo>
                <a:lnTo>
                  <a:pt x="3856" y="2098"/>
                </a:lnTo>
                <a:lnTo>
                  <a:pt x="3856" y="2104"/>
                </a:lnTo>
                <a:lnTo>
                  <a:pt x="3850" y="2104"/>
                </a:lnTo>
                <a:lnTo>
                  <a:pt x="3850" y="2110"/>
                </a:lnTo>
                <a:lnTo>
                  <a:pt x="3856" y="2110"/>
                </a:lnTo>
                <a:lnTo>
                  <a:pt x="3856" y="2116"/>
                </a:lnTo>
                <a:lnTo>
                  <a:pt x="3862" y="2116"/>
                </a:lnTo>
                <a:lnTo>
                  <a:pt x="3870" y="2116"/>
                </a:lnTo>
                <a:lnTo>
                  <a:pt x="3876" y="2122"/>
                </a:lnTo>
                <a:lnTo>
                  <a:pt x="3888" y="2122"/>
                </a:lnTo>
                <a:lnTo>
                  <a:pt x="3894" y="2128"/>
                </a:lnTo>
                <a:lnTo>
                  <a:pt x="3900" y="2134"/>
                </a:lnTo>
                <a:lnTo>
                  <a:pt x="3912" y="2140"/>
                </a:lnTo>
                <a:lnTo>
                  <a:pt x="3918" y="2154"/>
                </a:lnTo>
                <a:lnTo>
                  <a:pt x="3912" y="2154"/>
                </a:lnTo>
                <a:lnTo>
                  <a:pt x="3912" y="2160"/>
                </a:lnTo>
                <a:lnTo>
                  <a:pt x="3906" y="2160"/>
                </a:lnTo>
                <a:lnTo>
                  <a:pt x="3906" y="2166"/>
                </a:lnTo>
                <a:lnTo>
                  <a:pt x="3912" y="2172"/>
                </a:lnTo>
                <a:lnTo>
                  <a:pt x="3918" y="2172"/>
                </a:lnTo>
                <a:lnTo>
                  <a:pt x="3924" y="2166"/>
                </a:lnTo>
                <a:lnTo>
                  <a:pt x="3932" y="2160"/>
                </a:lnTo>
                <a:lnTo>
                  <a:pt x="3938" y="2160"/>
                </a:lnTo>
                <a:lnTo>
                  <a:pt x="3944" y="2166"/>
                </a:lnTo>
                <a:lnTo>
                  <a:pt x="3944" y="2172"/>
                </a:lnTo>
                <a:lnTo>
                  <a:pt x="3950" y="2178"/>
                </a:lnTo>
                <a:lnTo>
                  <a:pt x="3944" y="2184"/>
                </a:lnTo>
                <a:close/>
                <a:moveTo>
                  <a:pt x="3560" y="1856"/>
                </a:moveTo>
                <a:lnTo>
                  <a:pt x="3566" y="1856"/>
                </a:lnTo>
                <a:lnTo>
                  <a:pt x="3572" y="1856"/>
                </a:lnTo>
                <a:lnTo>
                  <a:pt x="3572" y="1862"/>
                </a:lnTo>
                <a:lnTo>
                  <a:pt x="3572" y="1868"/>
                </a:lnTo>
                <a:lnTo>
                  <a:pt x="3566" y="1874"/>
                </a:lnTo>
                <a:lnTo>
                  <a:pt x="3560" y="1874"/>
                </a:lnTo>
                <a:lnTo>
                  <a:pt x="3552" y="1874"/>
                </a:lnTo>
                <a:lnTo>
                  <a:pt x="3546" y="1874"/>
                </a:lnTo>
                <a:lnTo>
                  <a:pt x="3546" y="1868"/>
                </a:lnTo>
                <a:lnTo>
                  <a:pt x="3546" y="1862"/>
                </a:lnTo>
                <a:lnTo>
                  <a:pt x="3546" y="1856"/>
                </a:lnTo>
                <a:lnTo>
                  <a:pt x="3540" y="1856"/>
                </a:lnTo>
                <a:lnTo>
                  <a:pt x="3540" y="1850"/>
                </a:lnTo>
                <a:lnTo>
                  <a:pt x="3546" y="1850"/>
                </a:lnTo>
                <a:lnTo>
                  <a:pt x="3552" y="1850"/>
                </a:lnTo>
                <a:lnTo>
                  <a:pt x="3552" y="1856"/>
                </a:lnTo>
                <a:lnTo>
                  <a:pt x="3560" y="1856"/>
                </a:lnTo>
                <a:close/>
                <a:moveTo>
                  <a:pt x="3690" y="1974"/>
                </a:moveTo>
                <a:lnTo>
                  <a:pt x="3684" y="1974"/>
                </a:lnTo>
                <a:lnTo>
                  <a:pt x="3684" y="1968"/>
                </a:lnTo>
                <a:lnTo>
                  <a:pt x="3690" y="1974"/>
                </a:lnTo>
                <a:close/>
                <a:moveTo>
                  <a:pt x="3634" y="1936"/>
                </a:moveTo>
                <a:lnTo>
                  <a:pt x="3634" y="1942"/>
                </a:lnTo>
                <a:lnTo>
                  <a:pt x="3628" y="1942"/>
                </a:lnTo>
                <a:lnTo>
                  <a:pt x="3628" y="1936"/>
                </a:lnTo>
                <a:lnTo>
                  <a:pt x="3634" y="1936"/>
                </a:lnTo>
                <a:close/>
                <a:moveTo>
                  <a:pt x="3596" y="1918"/>
                </a:moveTo>
                <a:lnTo>
                  <a:pt x="3596" y="1924"/>
                </a:lnTo>
                <a:lnTo>
                  <a:pt x="3590" y="1924"/>
                </a:lnTo>
                <a:lnTo>
                  <a:pt x="3590" y="1918"/>
                </a:lnTo>
                <a:lnTo>
                  <a:pt x="3596" y="1918"/>
                </a:lnTo>
                <a:close/>
                <a:moveTo>
                  <a:pt x="3900" y="1546"/>
                </a:moveTo>
                <a:lnTo>
                  <a:pt x="3900" y="1552"/>
                </a:lnTo>
                <a:lnTo>
                  <a:pt x="3894" y="1552"/>
                </a:lnTo>
                <a:lnTo>
                  <a:pt x="3900" y="1546"/>
                </a:lnTo>
                <a:close/>
                <a:moveTo>
                  <a:pt x="3894" y="1478"/>
                </a:moveTo>
                <a:lnTo>
                  <a:pt x="3906" y="1472"/>
                </a:lnTo>
                <a:lnTo>
                  <a:pt x="3906" y="1466"/>
                </a:lnTo>
                <a:lnTo>
                  <a:pt x="3912" y="1466"/>
                </a:lnTo>
                <a:lnTo>
                  <a:pt x="3912" y="1460"/>
                </a:lnTo>
                <a:lnTo>
                  <a:pt x="3918" y="1466"/>
                </a:lnTo>
                <a:lnTo>
                  <a:pt x="3912" y="1472"/>
                </a:lnTo>
                <a:lnTo>
                  <a:pt x="3906" y="1472"/>
                </a:lnTo>
                <a:lnTo>
                  <a:pt x="3900" y="1478"/>
                </a:lnTo>
                <a:lnTo>
                  <a:pt x="3894" y="1478"/>
                </a:lnTo>
                <a:close/>
                <a:moveTo>
                  <a:pt x="3938" y="1460"/>
                </a:moveTo>
                <a:lnTo>
                  <a:pt x="3938" y="1454"/>
                </a:lnTo>
                <a:lnTo>
                  <a:pt x="3944" y="1454"/>
                </a:lnTo>
                <a:lnTo>
                  <a:pt x="3944" y="1460"/>
                </a:lnTo>
                <a:lnTo>
                  <a:pt x="3938" y="1460"/>
                </a:lnTo>
                <a:close/>
                <a:moveTo>
                  <a:pt x="3986" y="1534"/>
                </a:moveTo>
                <a:lnTo>
                  <a:pt x="3974" y="1534"/>
                </a:lnTo>
                <a:lnTo>
                  <a:pt x="3968" y="1522"/>
                </a:lnTo>
                <a:lnTo>
                  <a:pt x="3974" y="1522"/>
                </a:lnTo>
                <a:lnTo>
                  <a:pt x="3980" y="1522"/>
                </a:lnTo>
                <a:lnTo>
                  <a:pt x="3980" y="1528"/>
                </a:lnTo>
                <a:lnTo>
                  <a:pt x="3986" y="1528"/>
                </a:lnTo>
                <a:lnTo>
                  <a:pt x="3986" y="1534"/>
                </a:lnTo>
                <a:close/>
                <a:moveTo>
                  <a:pt x="3986" y="1454"/>
                </a:moveTo>
                <a:lnTo>
                  <a:pt x="3980" y="1454"/>
                </a:lnTo>
                <a:lnTo>
                  <a:pt x="3974" y="1454"/>
                </a:lnTo>
                <a:lnTo>
                  <a:pt x="3968" y="1454"/>
                </a:lnTo>
                <a:lnTo>
                  <a:pt x="3968" y="1448"/>
                </a:lnTo>
                <a:lnTo>
                  <a:pt x="3974" y="1448"/>
                </a:lnTo>
                <a:lnTo>
                  <a:pt x="3980" y="1448"/>
                </a:lnTo>
                <a:lnTo>
                  <a:pt x="3986" y="1448"/>
                </a:lnTo>
                <a:lnTo>
                  <a:pt x="3994" y="1448"/>
                </a:lnTo>
                <a:lnTo>
                  <a:pt x="3986" y="1454"/>
                </a:lnTo>
                <a:close/>
                <a:moveTo>
                  <a:pt x="4036" y="1528"/>
                </a:moveTo>
                <a:lnTo>
                  <a:pt x="4030" y="1528"/>
                </a:lnTo>
                <a:lnTo>
                  <a:pt x="4024" y="1528"/>
                </a:lnTo>
                <a:lnTo>
                  <a:pt x="4024" y="1522"/>
                </a:lnTo>
                <a:lnTo>
                  <a:pt x="4024" y="1516"/>
                </a:lnTo>
                <a:lnTo>
                  <a:pt x="4030" y="1516"/>
                </a:lnTo>
                <a:lnTo>
                  <a:pt x="4036" y="1522"/>
                </a:lnTo>
                <a:lnTo>
                  <a:pt x="4042" y="1522"/>
                </a:lnTo>
                <a:lnTo>
                  <a:pt x="4036" y="1528"/>
                </a:lnTo>
                <a:close/>
                <a:moveTo>
                  <a:pt x="4086" y="1330"/>
                </a:moveTo>
                <a:lnTo>
                  <a:pt x="4086" y="1336"/>
                </a:lnTo>
                <a:lnTo>
                  <a:pt x="4086" y="1342"/>
                </a:lnTo>
                <a:lnTo>
                  <a:pt x="4080" y="1342"/>
                </a:lnTo>
                <a:lnTo>
                  <a:pt x="4074" y="1336"/>
                </a:lnTo>
                <a:lnTo>
                  <a:pt x="4068" y="1336"/>
                </a:lnTo>
                <a:lnTo>
                  <a:pt x="4062" y="1336"/>
                </a:lnTo>
                <a:lnTo>
                  <a:pt x="4056" y="1336"/>
                </a:lnTo>
                <a:lnTo>
                  <a:pt x="4056" y="1342"/>
                </a:lnTo>
                <a:lnTo>
                  <a:pt x="4024" y="1354"/>
                </a:lnTo>
                <a:lnTo>
                  <a:pt x="3994" y="1362"/>
                </a:lnTo>
                <a:lnTo>
                  <a:pt x="3932" y="1380"/>
                </a:lnTo>
                <a:lnTo>
                  <a:pt x="3906" y="1392"/>
                </a:lnTo>
                <a:lnTo>
                  <a:pt x="3876" y="1398"/>
                </a:lnTo>
                <a:lnTo>
                  <a:pt x="3844" y="1404"/>
                </a:lnTo>
                <a:lnTo>
                  <a:pt x="3826" y="1404"/>
                </a:lnTo>
                <a:lnTo>
                  <a:pt x="3814" y="1404"/>
                </a:lnTo>
                <a:lnTo>
                  <a:pt x="3820" y="1398"/>
                </a:lnTo>
                <a:lnTo>
                  <a:pt x="3814" y="1398"/>
                </a:lnTo>
                <a:lnTo>
                  <a:pt x="3808" y="1398"/>
                </a:lnTo>
                <a:lnTo>
                  <a:pt x="3800" y="1398"/>
                </a:lnTo>
                <a:lnTo>
                  <a:pt x="3788" y="1398"/>
                </a:lnTo>
                <a:lnTo>
                  <a:pt x="3782" y="1404"/>
                </a:lnTo>
                <a:lnTo>
                  <a:pt x="3788" y="1398"/>
                </a:lnTo>
                <a:lnTo>
                  <a:pt x="3794" y="1392"/>
                </a:lnTo>
                <a:lnTo>
                  <a:pt x="3800" y="1392"/>
                </a:lnTo>
                <a:lnTo>
                  <a:pt x="3814" y="1392"/>
                </a:lnTo>
                <a:lnTo>
                  <a:pt x="3820" y="1392"/>
                </a:lnTo>
                <a:lnTo>
                  <a:pt x="3826" y="1398"/>
                </a:lnTo>
                <a:lnTo>
                  <a:pt x="3832" y="1398"/>
                </a:lnTo>
                <a:lnTo>
                  <a:pt x="3838" y="1398"/>
                </a:lnTo>
                <a:lnTo>
                  <a:pt x="3844" y="1392"/>
                </a:lnTo>
                <a:lnTo>
                  <a:pt x="3850" y="1392"/>
                </a:lnTo>
                <a:lnTo>
                  <a:pt x="3850" y="1386"/>
                </a:lnTo>
                <a:lnTo>
                  <a:pt x="3856" y="1386"/>
                </a:lnTo>
                <a:lnTo>
                  <a:pt x="3862" y="1380"/>
                </a:lnTo>
                <a:lnTo>
                  <a:pt x="3870" y="1380"/>
                </a:lnTo>
                <a:lnTo>
                  <a:pt x="3876" y="1374"/>
                </a:lnTo>
                <a:lnTo>
                  <a:pt x="3870" y="1374"/>
                </a:lnTo>
                <a:lnTo>
                  <a:pt x="3862" y="1368"/>
                </a:lnTo>
                <a:lnTo>
                  <a:pt x="3856" y="1368"/>
                </a:lnTo>
                <a:lnTo>
                  <a:pt x="3856" y="1362"/>
                </a:lnTo>
                <a:lnTo>
                  <a:pt x="3850" y="1362"/>
                </a:lnTo>
                <a:lnTo>
                  <a:pt x="3856" y="1354"/>
                </a:lnTo>
                <a:lnTo>
                  <a:pt x="3870" y="1348"/>
                </a:lnTo>
                <a:lnTo>
                  <a:pt x="3876" y="1348"/>
                </a:lnTo>
                <a:lnTo>
                  <a:pt x="3882" y="1348"/>
                </a:lnTo>
                <a:lnTo>
                  <a:pt x="3882" y="1354"/>
                </a:lnTo>
                <a:lnTo>
                  <a:pt x="3882" y="1362"/>
                </a:lnTo>
                <a:lnTo>
                  <a:pt x="3876" y="1362"/>
                </a:lnTo>
                <a:lnTo>
                  <a:pt x="3876" y="1368"/>
                </a:lnTo>
                <a:lnTo>
                  <a:pt x="3876" y="1374"/>
                </a:lnTo>
                <a:lnTo>
                  <a:pt x="3882" y="1374"/>
                </a:lnTo>
                <a:lnTo>
                  <a:pt x="3888" y="1374"/>
                </a:lnTo>
                <a:lnTo>
                  <a:pt x="3894" y="1368"/>
                </a:lnTo>
                <a:lnTo>
                  <a:pt x="3894" y="1362"/>
                </a:lnTo>
                <a:lnTo>
                  <a:pt x="3900" y="1362"/>
                </a:lnTo>
                <a:lnTo>
                  <a:pt x="3906" y="1362"/>
                </a:lnTo>
                <a:lnTo>
                  <a:pt x="3912" y="1362"/>
                </a:lnTo>
                <a:lnTo>
                  <a:pt x="3918" y="1362"/>
                </a:lnTo>
                <a:lnTo>
                  <a:pt x="3924" y="1354"/>
                </a:lnTo>
                <a:lnTo>
                  <a:pt x="3944" y="1348"/>
                </a:lnTo>
                <a:lnTo>
                  <a:pt x="3950" y="1342"/>
                </a:lnTo>
                <a:lnTo>
                  <a:pt x="3962" y="1336"/>
                </a:lnTo>
                <a:lnTo>
                  <a:pt x="3968" y="1336"/>
                </a:lnTo>
                <a:lnTo>
                  <a:pt x="3974" y="1324"/>
                </a:lnTo>
                <a:lnTo>
                  <a:pt x="3974" y="1330"/>
                </a:lnTo>
                <a:lnTo>
                  <a:pt x="3980" y="1330"/>
                </a:lnTo>
                <a:lnTo>
                  <a:pt x="3986" y="1324"/>
                </a:lnTo>
                <a:lnTo>
                  <a:pt x="3994" y="1324"/>
                </a:lnTo>
                <a:lnTo>
                  <a:pt x="4000" y="1318"/>
                </a:lnTo>
                <a:lnTo>
                  <a:pt x="4006" y="1318"/>
                </a:lnTo>
                <a:lnTo>
                  <a:pt x="4006" y="1312"/>
                </a:lnTo>
                <a:lnTo>
                  <a:pt x="4024" y="1306"/>
                </a:lnTo>
                <a:lnTo>
                  <a:pt x="4036" y="1300"/>
                </a:lnTo>
                <a:lnTo>
                  <a:pt x="4056" y="1292"/>
                </a:lnTo>
                <a:lnTo>
                  <a:pt x="4062" y="1292"/>
                </a:lnTo>
                <a:lnTo>
                  <a:pt x="4068" y="1292"/>
                </a:lnTo>
                <a:lnTo>
                  <a:pt x="4074" y="1300"/>
                </a:lnTo>
                <a:lnTo>
                  <a:pt x="4080" y="1312"/>
                </a:lnTo>
                <a:lnTo>
                  <a:pt x="4086" y="1318"/>
                </a:lnTo>
                <a:lnTo>
                  <a:pt x="4086" y="1330"/>
                </a:lnTo>
                <a:close/>
                <a:moveTo>
                  <a:pt x="4092" y="1170"/>
                </a:moveTo>
                <a:lnTo>
                  <a:pt x="4086" y="1176"/>
                </a:lnTo>
                <a:lnTo>
                  <a:pt x="4080" y="1176"/>
                </a:lnTo>
                <a:lnTo>
                  <a:pt x="4074" y="1176"/>
                </a:lnTo>
                <a:lnTo>
                  <a:pt x="4068" y="1176"/>
                </a:lnTo>
                <a:lnTo>
                  <a:pt x="4062" y="1176"/>
                </a:lnTo>
                <a:lnTo>
                  <a:pt x="4062" y="1170"/>
                </a:lnTo>
                <a:lnTo>
                  <a:pt x="4062" y="1162"/>
                </a:lnTo>
                <a:lnTo>
                  <a:pt x="4068" y="1150"/>
                </a:lnTo>
                <a:lnTo>
                  <a:pt x="4092" y="1126"/>
                </a:lnTo>
                <a:lnTo>
                  <a:pt x="4118" y="1108"/>
                </a:lnTo>
                <a:lnTo>
                  <a:pt x="4142" y="1094"/>
                </a:lnTo>
                <a:lnTo>
                  <a:pt x="4166" y="1076"/>
                </a:lnTo>
                <a:lnTo>
                  <a:pt x="4222" y="1046"/>
                </a:lnTo>
                <a:lnTo>
                  <a:pt x="4248" y="1026"/>
                </a:lnTo>
                <a:lnTo>
                  <a:pt x="4272" y="1014"/>
                </a:lnTo>
                <a:lnTo>
                  <a:pt x="4278" y="1008"/>
                </a:lnTo>
                <a:lnTo>
                  <a:pt x="4278" y="996"/>
                </a:lnTo>
                <a:lnTo>
                  <a:pt x="4284" y="990"/>
                </a:lnTo>
                <a:lnTo>
                  <a:pt x="4290" y="984"/>
                </a:lnTo>
                <a:lnTo>
                  <a:pt x="4296" y="978"/>
                </a:lnTo>
                <a:lnTo>
                  <a:pt x="4310" y="972"/>
                </a:lnTo>
                <a:lnTo>
                  <a:pt x="4322" y="964"/>
                </a:lnTo>
                <a:lnTo>
                  <a:pt x="4328" y="952"/>
                </a:lnTo>
                <a:lnTo>
                  <a:pt x="4340" y="946"/>
                </a:lnTo>
                <a:lnTo>
                  <a:pt x="4358" y="934"/>
                </a:lnTo>
                <a:lnTo>
                  <a:pt x="4366" y="922"/>
                </a:lnTo>
                <a:lnTo>
                  <a:pt x="4372" y="916"/>
                </a:lnTo>
                <a:lnTo>
                  <a:pt x="4378" y="904"/>
                </a:lnTo>
                <a:lnTo>
                  <a:pt x="4384" y="896"/>
                </a:lnTo>
                <a:lnTo>
                  <a:pt x="4396" y="896"/>
                </a:lnTo>
                <a:lnTo>
                  <a:pt x="4402" y="896"/>
                </a:lnTo>
                <a:lnTo>
                  <a:pt x="4408" y="896"/>
                </a:lnTo>
                <a:lnTo>
                  <a:pt x="4414" y="896"/>
                </a:lnTo>
                <a:lnTo>
                  <a:pt x="4428" y="904"/>
                </a:lnTo>
                <a:lnTo>
                  <a:pt x="4440" y="910"/>
                </a:lnTo>
                <a:lnTo>
                  <a:pt x="4434" y="916"/>
                </a:lnTo>
                <a:lnTo>
                  <a:pt x="4434" y="922"/>
                </a:lnTo>
                <a:lnTo>
                  <a:pt x="4434" y="928"/>
                </a:lnTo>
                <a:lnTo>
                  <a:pt x="4428" y="934"/>
                </a:lnTo>
                <a:lnTo>
                  <a:pt x="4434" y="934"/>
                </a:lnTo>
                <a:lnTo>
                  <a:pt x="4440" y="934"/>
                </a:lnTo>
                <a:lnTo>
                  <a:pt x="4446" y="934"/>
                </a:lnTo>
                <a:lnTo>
                  <a:pt x="4452" y="928"/>
                </a:lnTo>
                <a:lnTo>
                  <a:pt x="4458" y="928"/>
                </a:lnTo>
                <a:lnTo>
                  <a:pt x="4464" y="928"/>
                </a:lnTo>
                <a:lnTo>
                  <a:pt x="4470" y="928"/>
                </a:lnTo>
                <a:lnTo>
                  <a:pt x="4476" y="922"/>
                </a:lnTo>
                <a:lnTo>
                  <a:pt x="4476" y="928"/>
                </a:lnTo>
                <a:lnTo>
                  <a:pt x="4482" y="928"/>
                </a:lnTo>
                <a:lnTo>
                  <a:pt x="4490" y="940"/>
                </a:lnTo>
                <a:lnTo>
                  <a:pt x="4490" y="946"/>
                </a:lnTo>
                <a:lnTo>
                  <a:pt x="4490" y="952"/>
                </a:lnTo>
                <a:lnTo>
                  <a:pt x="4490" y="958"/>
                </a:lnTo>
                <a:lnTo>
                  <a:pt x="4490" y="964"/>
                </a:lnTo>
                <a:lnTo>
                  <a:pt x="4482" y="964"/>
                </a:lnTo>
                <a:lnTo>
                  <a:pt x="4476" y="964"/>
                </a:lnTo>
                <a:lnTo>
                  <a:pt x="4482" y="952"/>
                </a:lnTo>
                <a:lnTo>
                  <a:pt x="4464" y="958"/>
                </a:lnTo>
                <a:lnTo>
                  <a:pt x="4458" y="964"/>
                </a:lnTo>
                <a:lnTo>
                  <a:pt x="4452" y="964"/>
                </a:lnTo>
                <a:lnTo>
                  <a:pt x="4446" y="964"/>
                </a:lnTo>
                <a:lnTo>
                  <a:pt x="4446" y="958"/>
                </a:lnTo>
                <a:lnTo>
                  <a:pt x="4440" y="958"/>
                </a:lnTo>
                <a:lnTo>
                  <a:pt x="4434" y="952"/>
                </a:lnTo>
                <a:lnTo>
                  <a:pt x="4428" y="946"/>
                </a:lnTo>
                <a:lnTo>
                  <a:pt x="4420" y="946"/>
                </a:lnTo>
                <a:lnTo>
                  <a:pt x="4414" y="946"/>
                </a:lnTo>
                <a:lnTo>
                  <a:pt x="4414" y="952"/>
                </a:lnTo>
                <a:lnTo>
                  <a:pt x="4408" y="952"/>
                </a:lnTo>
                <a:lnTo>
                  <a:pt x="4408" y="958"/>
                </a:lnTo>
                <a:lnTo>
                  <a:pt x="4414" y="958"/>
                </a:lnTo>
                <a:lnTo>
                  <a:pt x="4414" y="964"/>
                </a:lnTo>
                <a:lnTo>
                  <a:pt x="4414" y="972"/>
                </a:lnTo>
                <a:lnTo>
                  <a:pt x="4414" y="978"/>
                </a:lnTo>
                <a:lnTo>
                  <a:pt x="4414" y="984"/>
                </a:lnTo>
                <a:lnTo>
                  <a:pt x="4414" y="990"/>
                </a:lnTo>
                <a:lnTo>
                  <a:pt x="4414" y="996"/>
                </a:lnTo>
                <a:lnTo>
                  <a:pt x="4420" y="996"/>
                </a:lnTo>
                <a:lnTo>
                  <a:pt x="4420" y="1002"/>
                </a:lnTo>
                <a:lnTo>
                  <a:pt x="4420" y="1008"/>
                </a:lnTo>
                <a:lnTo>
                  <a:pt x="4420" y="1014"/>
                </a:lnTo>
                <a:lnTo>
                  <a:pt x="4428" y="1020"/>
                </a:lnTo>
                <a:lnTo>
                  <a:pt x="4434" y="1020"/>
                </a:lnTo>
                <a:lnTo>
                  <a:pt x="4434" y="1026"/>
                </a:lnTo>
                <a:lnTo>
                  <a:pt x="4428" y="1026"/>
                </a:lnTo>
                <a:lnTo>
                  <a:pt x="4434" y="1034"/>
                </a:lnTo>
                <a:lnTo>
                  <a:pt x="4440" y="1040"/>
                </a:lnTo>
                <a:lnTo>
                  <a:pt x="4440" y="1046"/>
                </a:lnTo>
                <a:lnTo>
                  <a:pt x="4440" y="1052"/>
                </a:lnTo>
                <a:lnTo>
                  <a:pt x="4440" y="1058"/>
                </a:lnTo>
                <a:lnTo>
                  <a:pt x="4440" y="1064"/>
                </a:lnTo>
                <a:lnTo>
                  <a:pt x="4440" y="1070"/>
                </a:lnTo>
                <a:lnTo>
                  <a:pt x="4434" y="1070"/>
                </a:lnTo>
                <a:lnTo>
                  <a:pt x="4428" y="1070"/>
                </a:lnTo>
                <a:lnTo>
                  <a:pt x="4428" y="1064"/>
                </a:lnTo>
                <a:lnTo>
                  <a:pt x="4420" y="1064"/>
                </a:lnTo>
                <a:lnTo>
                  <a:pt x="4420" y="1058"/>
                </a:lnTo>
                <a:lnTo>
                  <a:pt x="4420" y="1052"/>
                </a:lnTo>
                <a:lnTo>
                  <a:pt x="4414" y="1046"/>
                </a:lnTo>
                <a:lnTo>
                  <a:pt x="4414" y="1040"/>
                </a:lnTo>
                <a:lnTo>
                  <a:pt x="4408" y="1040"/>
                </a:lnTo>
                <a:lnTo>
                  <a:pt x="4402" y="1046"/>
                </a:lnTo>
                <a:lnTo>
                  <a:pt x="4396" y="1052"/>
                </a:lnTo>
                <a:lnTo>
                  <a:pt x="4402" y="1058"/>
                </a:lnTo>
                <a:lnTo>
                  <a:pt x="4396" y="1058"/>
                </a:lnTo>
                <a:lnTo>
                  <a:pt x="4396" y="1052"/>
                </a:lnTo>
                <a:lnTo>
                  <a:pt x="4396" y="1046"/>
                </a:lnTo>
                <a:lnTo>
                  <a:pt x="4396" y="1040"/>
                </a:lnTo>
                <a:lnTo>
                  <a:pt x="4396" y="1034"/>
                </a:lnTo>
                <a:lnTo>
                  <a:pt x="4396" y="1026"/>
                </a:lnTo>
                <a:lnTo>
                  <a:pt x="4396" y="1020"/>
                </a:lnTo>
                <a:lnTo>
                  <a:pt x="4402" y="1020"/>
                </a:lnTo>
                <a:lnTo>
                  <a:pt x="4402" y="1014"/>
                </a:lnTo>
                <a:lnTo>
                  <a:pt x="4402" y="1008"/>
                </a:lnTo>
                <a:lnTo>
                  <a:pt x="4402" y="996"/>
                </a:lnTo>
                <a:lnTo>
                  <a:pt x="4402" y="990"/>
                </a:lnTo>
                <a:lnTo>
                  <a:pt x="4402" y="984"/>
                </a:lnTo>
                <a:lnTo>
                  <a:pt x="4396" y="978"/>
                </a:lnTo>
                <a:lnTo>
                  <a:pt x="4390" y="978"/>
                </a:lnTo>
                <a:lnTo>
                  <a:pt x="4384" y="978"/>
                </a:lnTo>
                <a:lnTo>
                  <a:pt x="4378" y="978"/>
                </a:lnTo>
                <a:lnTo>
                  <a:pt x="4372" y="978"/>
                </a:lnTo>
                <a:lnTo>
                  <a:pt x="4366" y="984"/>
                </a:lnTo>
                <a:lnTo>
                  <a:pt x="4358" y="978"/>
                </a:lnTo>
                <a:lnTo>
                  <a:pt x="4352" y="972"/>
                </a:lnTo>
                <a:lnTo>
                  <a:pt x="4346" y="972"/>
                </a:lnTo>
                <a:lnTo>
                  <a:pt x="4340" y="972"/>
                </a:lnTo>
                <a:lnTo>
                  <a:pt x="4334" y="972"/>
                </a:lnTo>
                <a:lnTo>
                  <a:pt x="4328" y="972"/>
                </a:lnTo>
                <a:lnTo>
                  <a:pt x="4328" y="978"/>
                </a:lnTo>
                <a:lnTo>
                  <a:pt x="4334" y="984"/>
                </a:lnTo>
                <a:lnTo>
                  <a:pt x="4334" y="990"/>
                </a:lnTo>
                <a:lnTo>
                  <a:pt x="4340" y="990"/>
                </a:lnTo>
                <a:lnTo>
                  <a:pt x="4346" y="990"/>
                </a:lnTo>
                <a:lnTo>
                  <a:pt x="4346" y="996"/>
                </a:lnTo>
                <a:lnTo>
                  <a:pt x="4340" y="996"/>
                </a:lnTo>
                <a:lnTo>
                  <a:pt x="4340" y="1002"/>
                </a:lnTo>
                <a:lnTo>
                  <a:pt x="4334" y="1008"/>
                </a:lnTo>
                <a:lnTo>
                  <a:pt x="4328" y="1008"/>
                </a:lnTo>
                <a:lnTo>
                  <a:pt x="4322" y="1008"/>
                </a:lnTo>
                <a:lnTo>
                  <a:pt x="4316" y="1014"/>
                </a:lnTo>
                <a:lnTo>
                  <a:pt x="4310" y="1014"/>
                </a:lnTo>
                <a:lnTo>
                  <a:pt x="4296" y="1020"/>
                </a:lnTo>
                <a:lnTo>
                  <a:pt x="4290" y="1026"/>
                </a:lnTo>
                <a:lnTo>
                  <a:pt x="4272" y="1046"/>
                </a:lnTo>
                <a:lnTo>
                  <a:pt x="4266" y="1052"/>
                </a:lnTo>
                <a:lnTo>
                  <a:pt x="4254" y="1052"/>
                </a:lnTo>
                <a:lnTo>
                  <a:pt x="4254" y="1058"/>
                </a:lnTo>
                <a:lnTo>
                  <a:pt x="4248" y="1064"/>
                </a:lnTo>
                <a:lnTo>
                  <a:pt x="4242" y="1070"/>
                </a:lnTo>
                <a:lnTo>
                  <a:pt x="4228" y="1076"/>
                </a:lnTo>
                <a:lnTo>
                  <a:pt x="4222" y="1082"/>
                </a:lnTo>
                <a:lnTo>
                  <a:pt x="4216" y="1082"/>
                </a:lnTo>
                <a:lnTo>
                  <a:pt x="4210" y="1088"/>
                </a:lnTo>
                <a:lnTo>
                  <a:pt x="4204" y="1088"/>
                </a:lnTo>
                <a:lnTo>
                  <a:pt x="4198" y="1094"/>
                </a:lnTo>
                <a:lnTo>
                  <a:pt x="4192" y="1102"/>
                </a:lnTo>
                <a:lnTo>
                  <a:pt x="4192" y="1108"/>
                </a:lnTo>
                <a:lnTo>
                  <a:pt x="4186" y="1108"/>
                </a:lnTo>
                <a:lnTo>
                  <a:pt x="4180" y="1108"/>
                </a:lnTo>
                <a:lnTo>
                  <a:pt x="4180" y="1114"/>
                </a:lnTo>
                <a:lnTo>
                  <a:pt x="4172" y="1114"/>
                </a:lnTo>
                <a:lnTo>
                  <a:pt x="4166" y="1114"/>
                </a:lnTo>
                <a:lnTo>
                  <a:pt x="4160" y="1120"/>
                </a:lnTo>
                <a:lnTo>
                  <a:pt x="4148" y="1132"/>
                </a:lnTo>
                <a:lnTo>
                  <a:pt x="4136" y="1138"/>
                </a:lnTo>
                <a:lnTo>
                  <a:pt x="4130" y="1150"/>
                </a:lnTo>
                <a:lnTo>
                  <a:pt x="4124" y="1150"/>
                </a:lnTo>
                <a:lnTo>
                  <a:pt x="4118" y="1150"/>
                </a:lnTo>
                <a:lnTo>
                  <a:pt x="4110" y="1150"/>
                </a:lnTo>
                <a:lnTo>
                  <a:pt x="4104" y="1156"/>
                </a:lnTo>
                <a:lnTo>
                  <a:pt x="4098" y="1170"/>
                </a:lnTo>
                <a:lnTo>
                  <a:pt x="4092" y="1170"/>
                </a:lnTo>
                <a:close/>
                <a:moveTo>
                  <a:pt x="4104" y="1368"/>
                </a:moveTo>
                <a:lnTo>
                  <a:pt x="4098" y="1368"/>
                </a:lnTo>
                <a:lnTo>
                  <a:pt x="4098" y="1362"/>
                </a:lnTo>
                <a:lnTo>
                  <a:pt x="4104" y="1354"/>
                </a:lnTo>
                <a:lnTo>
                  <a:pt x="4104" y="1348"/>
                </a:lnTo>
                <a:lnTo>
                  <a:pt x="4110" y="1348"/>
                </a:lnTo>
                <a:lnTo>
                  <a:pt x="4118" y="1348"/>
                </a:lnTo>
                <a:lnTo>
                  <a:pt x="4124" y="1348"/>
                </a:lnTo>
                <a:lnTo>
                  <a:pt x="4130" y="1354"/>
                </a:lnTo>
                <a:lnTo>
                  <a:pt x="4136" y="1354"/>
                </a:lnTo>
                <a:lnTo>
                  <a:pt x="4142" y="1354"/>
                </a:lnTo>
                <a:lnTo>
                  <a:pt x="4142" y="1362"/>
                </a:lnTo>
                <a:lnTo>
                  <a:pt x="4136" y="1362"/>
                </a:lnTo>
                <a:lnTo>
                  <a:pt x="4130" y="1362"/>
                </a:lnTo>
                <a:lnTo>
                  <a:pt x="4124" y="1354"/>
                </a:lnTo>
                <a:lnTo>
                  <a:pt x="4118" y="1354"/>
                </a:lnTo>
                <a:lnTo>
                  <a:pt x="4110" y="1362"/>
                </a:lnTo>
                <a:lnTo>
                  <a:pt x="4104" y="1368"/>
                </a:lnTo>
                <a:close/>
                <a:moveTo>
                  <a:pt x="4142" y="1410"/>
                </a:moveTo>
                <a:lnTo>
                  <a:pt x="4136" y="1416"/>
                </a:lnTo>
                <a:lnTo>
                  <a:pt x="4130" y="1416"/>
                </a:lnTo>
                <a:lnTo>
                  <a:pt x="4118" y="1416"/>
                </a:lnTo>
                <a:lnTo>
                  <a:pt x="4124" y="1410"/>
                </a:lnTo>
                <a:lnTo>
                  <a:pt x="4130" y="1404"/>
                </a:lnTo>
                <a:lnTo>
                  <a:pt x="4136" y="1404"/>
                </a:lnTo>
                <a:lnTo>
                  <a:pt x="4142" y="1410"/>
                </a:lnTo>
                <a:close/>
                <a:moveTo>
                  <a:pt x="4142" y="1584"/>
                </a:moveTo>
                <a:lnTo>
                  <a:pt x="4130" y="1590"/>
                </a:lnTo>
                <a:lnTo>
                  <a:pt x="4124" y="1590"/>
                </a:lnTo>
                <a:lnTo>
                  <a:pt x="4118" y="1590"/>
                </a:lnTo>
                <a:lnTo>
                  <a:pt x="4118" y="1584"/>
                </a:lnTo>
                <a:lnTo>
                  <a:pt x="4124" y="1584"/>
                </a:lnTo>
                <a:lnTo>
                  <a:pt x="4130" y="1584"/>
                </a:lnTo>
                <a:lnTo>
                  <a:pt x="4136" y="1584"/>
                </a:lnTo>
                <a:lnTo>
                  <a:pt x="4142" y="1584"/>
                </a:lnTo>
                <a:lnTo>
                  <a:pt x="4148" y="1578"/>
                </a:lnTo>
                <a:lnTo>
                  <a:pt x="4154" y="1578"/>
                </a:lnTo>
                <a:lnTo>
                  <a:pt x="4160" y="1578"/>
                </a:lnTo>
                <a:lnTo>
                  <a:pt x="4166" y="1578"/>
                </a:lnTo>
                <a:lnTo>
                  <a:pt x="4172" y="1578"/>
                </a:lnTo>
                <a:lnTo>
                  <a:pt x="4186" y="1572"/>
                </a:lnTo>
                <a:lnTo>
                  <a:pt x="4204" y="1572"/>
                </a:lnTo>
                <a:lnTo>
                  <a:pt x="4204" y="1578"/>
                </a:lnTo>
                <a:lnTo>
                  <a:pt x="4198" y="1578"/>
                </a:lnTo>
                <a:lnTo>
                  <a:pt x="4186" y="1578"/>
                </a:lnTo>
                <a:lnTo>
                  <a:pt x="4180" y="1578"/>
                </a:lnTo>
                <a:lnTo>
                  <a:pt x="4180" y="1584"/>
                </a:lnTo>
                <a:lnTo>
                  <a:pt x="4172" y="1584"/>
                </a:lnTo>
                <a:lnTo>
                  <a:pt x="4166" y="1584"/>
                </a:lnTo>
                <a:lnTo>
                  <a:pt x="4154" y="1584"/>
                </a:lnTo>
                <a:lnTo>
                  <a:pt x="4148" y="1584"/>
                </a:lnTo>
                <a:lnTo>
                  <a:pt x="4142" y="1584"/>
                </a:lnTo>
                <a:close/>
                <a:moveTo>
                  <a:pt x="4204" y="1968"/>
                </a:moveTo>
                <a:lnTo>
                  <a:pt x="4198" y="1968"/>
                </a:lnTo>
                <a:lnTo>
                  <a:pt x="4192" y="1968"/>
                </a:lnTo>
                <a:lnTo>
                  <a:pt x="4186" y="1968"/>
                </a:lnTo>
                <a:lnTo>
                  <a:pt x="4192" y="1962"/>
                </a:lnTo>
                <a:lnTo>
                  <a:pt x="4198" y="1962"/>
                </a:lnTo>
                <a:lnTo>
                  <a:pt x="4204" y="1968"/>
                </a:lnTo>
                <a:close/>
                <a:moveTo>
                  <a:pt x="4228" y="2060"/>
                </a:moveTo>
                <a:lnTo>
                  <a:pt x="4216" y="2060"/>
                </a:lnTo>
                <a:lnTo>
                  <a:pt x="4210" y="2060"/>
                </a:lnTo>
                <a:lnTo>
                  <a:pt x="4204" y="2066"/>
                </a:lnTo>
                <a:lnTo>
                  <a:pt x="4192" y="2066"/>
                </a:lnTo>
                <a:lnTo>
                  <a:pt x="4180" y="2066"/>
                </a:lnTo>
                <a:lnTo>
                  <a:pt x="4166" y="2072"/>
                </a:lnTo>
                <a:lnTo>
                  <a:pt x="4160" y="2072"/>
                </a:lnTo>
                <a:lnTo>
                  <a:pt x="4154" y="2072"/>
                </a:lnTo>
                <a:lnTo>
                  <a:pt x="4148" y="2066"/>
                </a:lnTo>
                <a:lnTo>
                  <a:pt x="4172" y="2060"/>
                </a:lnTo>
                <a:lnTo>
                  <a:pt x="4186" y="2060"/>
                </a:lnTo>
                <a:lnTo>
                  <a:pt x="4198" y="2060"/>
                </a:lnTo>
                <a:lnTo>
                  <a:pt x="4210" y="2054"/>
                </a:lnTo>
                <a:lnTo>
                  <a:pt x="4222" y="2054"/>
                </a:lnTo>
                <a:lnTo>
                  <a:pt x="4234" y="2060"/>
                </a:lnTo>
                <a:lnTo>
                  <a:pt x="4228" y="2060"/>
                </a:lnTo>
                <a:close/>
                <a:moveTo>
                  <a:pt x="4254" y="1572"/>
                </a:moveTo>
                <a:lnTo>
                  <a:pt x="4254" y="1578"/>
                </a:lnTo>
                <a:lnTo>
                  <a:pt x="4248" y="1578"/>
                </a:lnTo>
                <a:lnTo>
                  <a:pt x="4248" y="1572"/>
                </a:lnTo>
                <a:lnTo>
                  <a:pt x="4248" y="1566"/>
                </a:lnTo>
                <a:lnTo>
                  <a:pt x="4254" y="1566"/>
                </a:lnTo>
                <a:lnTo>
                  <a:pt x="4254" y="1572"/>
                </a:lnTo>
                <a:close/>
                <a:moveTo>
                  <a:pt x="4278" y="2072"/>
                </a:moveTo>
                <a:lnTo>
                  <a:pt x="4272" y="2072"/>
                </a:lnTo>
                <a:lnTo>
                  <a:pt x="4266" y="2066"/>
                </a:lnTo>
                <a:lnTo>
                  <a:pt x="4272" y="2060"/>
                </a:lnTo>
                <a:lnTo>
                  <a:pt x="4272" y="2066"/>
                </a:lnTo>
                <a:lnTo>
                  <a:pt x="4278" y="2066"/>
                </a:lnTo>
                <a:lnTo>
                  <a:pt x="4284" y="2072"/>
                </a:lnTo>
                <a:lnTo>
                  <a:pt x="4278" y="2072"/>
                </a:lnTo>
                <a:close/>
                <a:moveTo>
                  <a:pt x="4284" y="1478"/>
                </a:moveTo>
                <a:lnTo>
                  <a:pt x="4266" y="1478"/>
                </a:lnTo>
                <a:lnTo>
                  <a:pt x="4242" y="1478"/>
                </a:lnTo>
                <a:lnTo>
                  <a:pt x="4242" y="1472"/>
                </a:lnTo>
                <a:lnTo>
                  <a:pt x="4248" y="1472"/>
                </a:lnTo>
                <a:lnTo>
                  <a:pt x="4296" y="1460"/>
                </a:lnTo>
                <a:lnTo>
                  <a:pt x="4340" y="1442"/>
                </a:lnTo>
                <a:lnTo>
                  <a:pt x="4390" y="1430"/>
                </a:lnTo>
                <a:lnTo>
                  <a:pt x="4440" y="1422"/>
                </a:lnTo>
                <a:lnTo>
                  <a:pt x="4446" y="1422"/>
                </a:lnTo>
                <a:lnTo>
                  <a:pt x="4452" y="1422"/>
                </a:lnTo>
                <a:lnTo>
                  <a:pt x="4452" y="1416"/>
                </a:lnTo>
                <a:lnTo>
                  <a:pt x="4458" y="1416"/>
                </a:lnTo>
                <a:lnTo>
                  <a:pt x="4464" y="1416"/>
                </a:lnTo>
                <a:lnTo>
                  <a:pt x="4464" y="1410"/>
                </a:lnTo>
                <a:lnTo>
                  <a:pt x="4470" y="1410"/>
                </a:lnTo>
                <a:lnTo>
                  <a:pt x="4476" y="1416"/>
                </a:lnTo>
                <a:lnTo>
                  <a:pt x="4470" y="1422"/>
                </a:lnTo>
                <a:lnTo>
                  <a:pt x="4464" y="1430"/>
                </a:lnTo>
                <a:lnTo>
                  <a:pt x="4458" y="1430"/>
                </a:lnTo>
                <a:lnTo>
                  <a:pt x="4452" y="1436"/>
                </a:lnTo>
                <a:lnTo>
                  <a:pt x="4446" y="1442"/>
                </a:lnTo>
                <a:lnTo>
                  <a:pt x="4440" y="1442"/>
                </a:lnTo>
                <a:lnTo>
                  <a:pt x="4434" y="1442"/>
                </a:lnTo>
                <a:lnTo>
                  <a:pt x="4434" y="1448"/>
                </a:lnTo>
                <a:lnTo>
                  <a:pt x="4428" y="1448"/>
                </a:lnTo>
                <a:lnTo>
                  <a:pt x="4420" y="1448"/>
                </a:lnTo>
                <a:lnTo>
                  <a:pt x="4420" y="1454"/>
                </a:lnTo>
                <a:lnTo>
                  <a:pt x="4414" y="1448"/>
                </a:lnTo>
                <a:lnTo>
                  <a:pt x="4408" y="1448"/>
                </a:lnTo>
                <a:lnTo>
                  <a:pt x="4366" y="1460"/>
                </a:lnTo>
                <a:lnTo>
                  <a:pt x="4346" y="1466"/>
                </a:lnTo>
                <a:lnTo>
                  <a:pt x="4328" y="1472"/>
                </a:lnTo>
                <a:lnTo>
                  <a:pt x="4304" y="1478"/>
                </a:lnTo>
                <a:lnTo>
                  <a:pt x="4284" y="1478"/>
                </a:lnTo>
                <a:close/>
                <a:moveTo>
                  <a:pt x="4304" y="2296"/>
                </a:moveTo>
                <a:lnTo>
                  <a:pt x="4296" y="2296"/>
                </a:lnTo>
                <a:lnTo>
                  <a:pt x="4296" y="2290"/>
                </a:lnTo>
                <a:lnTo>
                  <a:pt x="4304" y="2290"/>
                </a:lnTo>
                <a:lnTo>
                  <a:pt x="4304" y="2296"/>
                </a:lnTo>
                <a:close/>
                <a:moveTo>
                  <a:pt x="4296" y="1560"/>
                </a:moveTo>
                <a:lnTo>
                  <a:pt x="4296" y="1552"/>
                </a:lnTo>
                <a:lnTo>
                  <a:pt x="4322" y="1546"/>
                </a:lnTo>
                <a:lnTo>
                  <a:pt x="4340" y="1540"/>
                </a:lnTo>
                <a:lnTo>
                  <a:pt x="4366" y="1534"/>
                </a:lnTo>
                <a:lnTo>
                  <a:pt x="4396" y="1528"/>
                </a:lnTo>
                <a:lnTo>
                  <a:pt x="4446" y="1516"/>
                </a:lnTo>
                <a:lnTo>
                  <a:pt x="4464" y="1516"/>
                </a:lnTo>
                <a:lnTo>
                  <a:pt x="4490" y="1510"/>
                </a:lnTo>
                <a:lnTo>
                  <a:pt x="4496" y="1510"/>
                </a:lnTo>
                <a:lnTo>
                  <a:pt x="4502" y="1510"/>
                </a:lnTo>
                <a:lnTo>
                  <a:pt x="4502" y="1516"/>
                </a:lnTo>
                <a:lnTo>
                  <a:pt x="4496" y="1522"/>
                </a:lnTo>
                <a:lnTo>
                  <a:pt x="4490" y="1528"/>
                </a:lnTo>
                <a:lnTo>
                  <a:pt x="4470" y="1534"/>
                </a:lnTo>
                <a:lnTo>
                  <a:pt x="4446" y="1540"/>
                </a:lnTo>
                <a:lnTo>
                  <a:pt x="4420" y="1540"/>
                </a:lnTo>
                <a:lnTo>
                  <a:pt x="4396" y="1546"/>
                </a:lnTo>
                <a:lnTo>
                  <a:pt x="4346" y="1552"/>
                </a:lnTo>
                <a:lnTo>
                  <a:pt x="4296" y="1560"/>
                </a:lnTo>
                <a:close/>
                <a:moveTo>
                  <a:pt x="4346" y="1628"/>
                </a:moveTo>
                <a:lnTo>
                  <a:pt x="4340" y="1614"/>
                </a:lnTo>
                <a:lnTo>
                  <a:pt x="4390" y="1602"/>
                </a:lnTo>
                <a:lnTo>
                  <a:pt x="4440" y="1590"/>
                </a:lnTo>
                <a:lnTo>
                  <a:pt x="4464" y="1584"/>
                </a:lnTo>
                <a:lnTo>
                  <a:pt x="4490" y="1578"/>
                </a:lnTo>
                <a:lnTo>
                  <a:pt x="4514" y="1578"/>
                </a:lnTo>
                <a:lnTo>
                  <a:pt x="4544" y="1578"/>
                </a:lnTo>
                <a:lnTo>
                  <a:pt x="4544" y="1584"/>
                </a:lnTo>
                <a:lnTo>
                  <a:pt x="4538" y="1584"/>
                </a:lnTo>
                <a:lnTo>
                  <a:pt x="4526" y="1584"/>
                </a:lnTo>
                <a:lnTo>
                  <a:pt x="4520" y="1590"/>
                </a:lnTo>
                <a:lnTo>
                  <a:pt x="4514" y="1590"/>
                </a:lnTo>
                <a:lnTo>
                  <a:pt x="4508" y="1596"/>
                </a:lnTo>
                <a:lnTo>
                  <a:pt x="4496" y="1596"/>
                </a:lnTo>
                <a:lnTo>
                  <a:pt x="4482" y="1596"/>
                </a:lnTo>
                <a:lnTo>
                  <a:pt x="4464" y="1602"/>
                </a:lnTo>
                <a:lnTo>
                  <a:pt x="4458" y="1602"/>
                </a:lnTo>
                <a:lnTo>
                  <a:pt x="4446" y="1608"/>
                </a:lnTo>
                <a:lnTo>
                  <a:pt x="4420" y="1608"/>
                </a:lnTo>
                <a:lnTo>
                  <a:pt x="4396" y="1614"/>
                </a:lnTo>
                <a:lnTo>
                  <a:pt x="4372" y="1622"/>
                </a:lnTo>
                <a:lnTo>
                  <a:pt x="4346" y="1628"/>
                </a:lnTo>
                <a:close/>
                <a:moveTo>
                  <a:pt x="4396" y="2364"/>
                </a:moveTo>
                <a:lnTo>
                  <a:pt x="4396" y="2370"/>
                </a:lnTo>
                <a:lnTo>
                  <a:pt x="4396" y="2376"/>
                </a:lnTo>
                <a:lnTo>
                  <a:pt x="4390" y="2376"/>
                </a:lnTo>
                <a:lnTo>
                  <a:pt x="4384" y="2376"/>
                </a:lnTo>
                <a:lnTo>
                  <a:pt x="4384" y="2370"/>
                </a:lnTo>
                <a:lnTo>
                  <a:pt x="4384" y="2364"/>
                </a:lnTo>
                <a:lnTo>
                  <a:pt x="4390" y="2358"/>
                </a:lnTo>
                <a:lnTo>
                  <a:pt x="4396" y="2358"/>
                </a:lnTo>
                <a:lnTo>
                  <a:pt x="4396" y="2364"/>
                </a:lnTo>
                <a:close/>
                <a:moveTo>
                  <a:pt x="4396" y="1764"/>
                </a:moveTo>
                <a:lnTo>
                  <a:pt x="4390" y="1764"/>
                </a:lnTo>
                <a:lnTo>
                  <a:pt x="4384" y="1770"/>
                </a:lnTo>
                <a:lnTo>
                  <a:pt x="4378" y="1770"/>
                </a:lnTo>
                <a:lnTo>
                  <a:pt x="4372" y="1770"/>
                </a:lnTo>
                <a:lnTo>
                  <a:pt x="4378" y="1764"/>
                </a:lnTo>
                <a:lnTo>
                  <a:pt x="4384" y="1758"/>
                </a:lnTo>
                <a:lnTo>
                  <a:pt x="4390" y="1758"/>
                </a:lnTo>
                <a:lnTo>
                  <a:pt x="4396" y="1758"/>
                </a:lnTo>
                <a:lnTo>
                  <a:pt x="4396" y="1764"/>
                </a:lnTo>
                <a:close/>
                <a:moveTo>
                  <a:pt x="4428" y="2326"/>
                </a:moveTo>
                <a:lnTo>
                  <a:pt x="4420" y="2340"/>
                </a:lnTo>
                <a:lnTo>
                  <a:pt x="4420" y="2346"/>
                </a:lnTo>
                <a:lnTo>
                  <a:pt x="4420" y="2352"/>
                </a:lnTo>
                <a:lnTo>
                  <a:pt x="4428" y="2358"/>
                </a:lnTo>
                <a:lnTo>
                  <a:pt x="4402" y="2358"/>
                </a:lnTo>
                <a:lnTo>
                  <a:pt x="4408" y="2352"/>
                </a:lnTo>
                <a:lnTo>
                  <a:pt x="4408" y="2346"/>
                </a:lnTo>
                <a:lnTo>
                  <a:pt x="4414" y="2340"/>
                </a:lnTo>
                <a:lnTo>
                  <a:pt x="4414" y="2332"/>
                </a:lnTo>
                <a:lnTo>
                  <a:pt x="4420" y="2326"/>
                </a:lnTo>
                <a:lnTo>
                  <a:pt x="4420" y="2320"/>
                </a:lnTo>
                <a:lnTo>
                  <a:pt x="4428" y="2320"/>
                </a:lnTo>
                <a:lnTo>
                  <a:pt x="4428" y="2326"/>
                </a:lnTo>
                <a:close/>
                <a:moveTo>
                  <a:pt x="4414" y="1794"/>
                </a:moveTo>
                <a:lnTo>
                  <a:pt x="4420" y="1794"/>
                </a:lnTo>
                <a:lnTo>
                  <a:pt x="4420" y="1800"/>
                </a:lnTo>
                <a:lnTo>
                  <a:pt x="4414" y="1794"/>
                </a:lnTo>
                <a:close/>
                <a:moveTo>
                  <a:pt x="4428" y="1812"/>
                </a:moveTo>
                <a:lnTo>
                  <a:pt x="4420" y="1812"/>
                </a:lnTo>
                <a:lnTo>
                  <a:pt x="4420" y="1806"/>
                </a:lnTo>
                <a:lnTo>
                  <a:pt x="4428" y="1806"/>
                </a:lnTo>
                <a:lnTo>
                  <a:pt x="4428" y="1812"/>
                </a:lnTo>
                <a:close/>
                <a:moveTo>
                  <a:pt x="4390" y="1670"/>
                </a:moveTo>
                <a:lnTo>
                  <a:pt x="4390" y="1664"/>
                </a:lnTo>
                <a:lnTo>
                  <a:pt x="4408" y="1658"/>
                </a:lnTo>
                <a:lnTo>
                  <a:pt x="4434" y="1652"/>
                </a:lnTo>
                <a:lnTo>
                  <a:pt x="4476" y="1646"/>
                </a:lnTo>
                <a:lnTo>
                  <a:pt x="4514" y="1640"/>
                </a:lnTo>
                <a:lnTo>
                  <a:pt x="4558" y="1628"/>
                </a:lnTo>
                <a:lnTo>
                  <a:pt x="4564" y="1628"/>
                </a:lnTo>
                <a:lnTo>
                  <a:pt x="4570" y="1634"/>
                </a:lnTo>
                <a:lnTo>
                  <a:pt x="4576" y="1628"/>
                </a:lnTo>
                <a:lnTo>
                  <a:pt x="4582" y="1628"/>
                </a:lnTo>
                <a:lnTo>
                  <a:pt x="4594" y="1628"/>
                </a:lnTo>
                <a:lnTo>
                  <a:pt x="4606" y="1622"/>
                </a:lnTo>
                <a:lnTo>
                  <a:pt x="4614" y="1614"/>
                </a:lnTo>
                <a:lnTo>
                  <a:pt x="4626" y="1614"/>
                </a:lnTo>
                <a:lnTo>
                  <a:pt x="4626" y="1608"/>
                </a:lnTo>
                <a:lnTo>
                  <a:pt x="4632" y="1608"/>
                </a:lnTo>
                <a:lnTo>
                  <a:pt x="4638" y="1608"/>
                </a:lnTo>
                <a:lnTo>
                  <a:pt x="4644" y="1608"/>
                </a:lnTo>
                <a:lnTo>
                  <a:pt x="4650" y="1608"/>
                </a:lnTo>
                <a:lnTo>
                  <a:pt x="4656" y="1608"/>
                </a:lnTo>
                <a:lnTo>
                  <a:pt x="4662" y="1608"/>
                </a:lnTo>
                <a:lnTo>
                  <a:pt x="4662" y="1602"/>
                </a:lnTo>
                <a:lnTo>
                  <a:pt x="4668" y="1590"/>
                </a:lnTo>
                <a:lnTo>
                  <a:pt x="4676" y="1584"/>
                </a:lnTo>
                <a:lnTo>
                  <a:pt x="4682" y="1584"/>
                </a:lnTo>
                <a:lnTo>
                  <a:pt x="4676" y="1578"/>
                </a:lnTo>
                <a:lnTo>
                  <a:pt x="4676" y="1572"/>
                </a:lnTo>
                <a:lnTo>
                  <a:pt x="4668" y="1566"/>
                </a:lnTo>
                <a:lnTo>
                  <a:pt x="4662" y="1566"/>
                </a:lnTo>
                <a:lnTo>
                  <a:pt x="4650" y="1560"/>
                </a:lnTo>
                <a:lnTo>
                  <a:pt x="4644" y="1560"/>
                </a:lnTo>
                <a:lnTo>
                  <a:pt x="4632" y="1560"/>
                </a:lnTo>
                <a:lnTo>
                  <a:pt x="4626" y="1560"/>
                </a:lnTo>
                <a:lnTo>
                  <a:pt x="4620" y="1552"/>
                </a:lnTo>
                <a:lnTo>
                  <a:pt x="4626" y="1552"/>
                </a:lnTo>
                <a:lnTo>
                  <a:pt x="4632" y="1546"/>
                </a:lnTo>
                <a:lnTo>
                  <a:pt x="4632" y="1540"/>
                </a:lnTo>
                <a:lnTo>
                  <a:pt x="4638" y="1540"/>
                </a:lnTo>
                <a:lnTo>
                  <a:pt x="4638" y="1528"/>
                </a:lnTo>
                <a:lnTo>
                  <a:pt x="4638" y="1522"/>
                </a:lnTo>
                <a:lnTo>
                  <a:pt x="4638" y="1516"/>
                </a:lnTo>
                <a:lnTo>
                  <a:pt x="4638" y="1510"/>
                </a:lnTo>
                <a:lnTo>
                  <a:pt x="4644" y="1504"/>
                </a:lnTo>
                <a:lnTo>
                  <a:pt x="4644" y="1498"/>
                </a:lnTo>
                <a:lnTo>
                  <a:pt x="4638" y="1498"/>
                </a:lnTo>
                <a:lnTo>
                  <a:pt x="4638" y="1504"/>
                </a:lnTo>
                <a:lnTo>
                  <a:pt x="4632" y="1504"/>
                </a:lnTo>
                <a:lnTo>
                  <a:pt x="4626" y="1510"/>
                </a:lnTo>
                <a:lnTo>
                  <a:pt x="4620" y="1510"/>
                </a:lnTo>
                <a:lnTo>
                  <a:pt x="4614" y="1510"/>
                </a:lnTo>
                <a:lnTo>
                  <a:pt x="4594" y="1504"/>
                </a:lnTo>
                <a:lnTo>
                  <a:pt x="4588" y="1504"/>
                </a:lnTo>
                <a:lnTo>
                  <a:pt x="4582" y="1504"/>
                </a:lnTo>
                <a:lnTo>
                  <a:pt x="4576" y="1510"/>
                </a:lnTo>
                <a:lnTo>
                  <a:pt x="4570" y="1510"/>
                </a:lnTo>
                <a:lnTo>
                  <a:pt x="4564" y="1510"/>
                </a:lnTo>
                <a:lnTo>
                  <a:pt x="4558" y="1510"/>
                </a:lnTo>
                <a:lnTo>
                  <a:pt x="4552" y="1510"/>
                </a:lnTo>
                <a:lnTo>
                  <a:pt x="4544" y="1510"/>
                </a:lnTo>
                <a:lnTo>
                  <a:pt x="4538" y="1504"/>
                </a:lnTo>
                <a:lnTo>
                  <a:pt x="4538" y="1498"/>
                </a:lnTo>
                <a:lnTo>
                  <a:pt x="4544" y="1498"/>
                </a:lnTo>
                <a:lnTo>
                  <a:pt x="4544" y="1492"/>
                </a:lnTo>
                <a:lnTo>
                  <a:pt x="4558" y="1492"/>
                </a:lnTo>
                <a:lnTo>
                  <a:pt x="4576" y="1484"/>
                </a:lnTo>
                <a:lnTo>
                  <a:pt x="4588" y="1484"/>
                </a:lnTo>
                <a:lnTo>
                  <a:pt x="4600" y="1478"/>
                </a:lnTo>
                <a:lnTo>
                  <a:pt x="4614" y="1492"/>
                </a:lnTo>
                <a:lnTo>
                  <a:pt x="4614" y="1498"/>
                </a:lnTo>
                <a:lnTo>
                  <a:pt x="4620" y="1492"/>
                </a:lnTo>
                <a:lnTo>
                  <a:pt x="4626" y="1492"/>
                </a:lnTo>
                <a:lnTo>
                  <a:pt x="4626" y="1484"/>
                </a:lnTo>
                <a:lnTo>
                  <a:pt x="4632" y="1484"/>
                </a:lnTo>
                <a:lnTo>
                  <a:pt x="4632" y="1478"/>
                </a:lnTo>
                <a:lnTo>
                  <a:pt x="4632" y="1472"/>
                </a:lnTo>
                <a:lnTo>
                  <a:pt x="4632" y="1466"/>
                </a:lnTo>
                <a:lnTo>
                  <a:pt x="4632" y="1460"/>
                </a:lnTo>
                <a:lnTo>
                  <a:pt x="4626" y="1454"/>
                </a:lnTo>
                <a:lnTo>
                  <a:pt x="4620" y="1454"/>
                </a:lnTo>
                <a:lnTo>
                  <a:pt x="4614" y="1454"/>
                </a:lnTo>
                <a:lnTo>
                  <a:pt x="4606" y="1454"/>
                </a:lnTo>
                <a:lnTo>
                  <a:pt x="4614" y="1436"/>
                </a:lnTo>
                <a:lnTo>
                  <a:pt x="4606" y="1430"/>
                </a:lnTo>
                <a:lnTo>
                  <a:pt x="4606" y="1422"/>
                </a:lnTo>
                <a:lnTo>
                  <a:pt x="4594" y="1416"/>
                </a:lnTo>
                <a:lnTo>
                  <a:pt x="4588" y="1410"/>
                </a:lnTo>
                <a:lnTo>
                  <a:pt x="4576" y="1398"/>
                </a:lnTo>
                <a:lnTo>
                  <a:pt x="4576" y="1392"/>
                </a:lnTo>
                <a:lnTo>
                  <a:pt x="4582" y="1386"/>
                </a:lnTo>
                <a:lnTo>
                  <a:pt x="4588" y="1392"/>
                </a:lnTo>
                <a:lnTo>
                  <a:pt x="4594" y="1398"/>
                </a:lnTo>
                <a:lnTo>
                  <a:pt x="4600" y="1404"/>
                </a:lnTo>
                <a:lnTo>
                  <a:pt x="4606" y="1410"/>
                </a:lnTo>
                <a:lnTo>
                  <a:pt x="4614" y="1430"/>
                </a:lnTo>
                <a:lnTo>
                  <a:pt x="4620" y="1442"/>
                </a:lnTo>
                <a:lnTo>
                  <a:pt x="4626" y="1448"/>
                </a:lnTo>
                <a:lnTo>
                  <a:pt x="4632" y="1448"/>
                </a:lnTo>
                <a:lnTo>
                  <a:pt x="4644" y="1460"/>
                </a:lnTo>
                <a:lnTo>
                  <a:pt x="4650" y="1472"/>
                </a:lnTo>
                <a:lnTo>
                  <a:pt x="4656" y="1478"/>
                </a:lnTo>
                <a:lnTo>
                  <a:pt x="4662" y="1478"/>
                </a:lnTo>
                <a:lnTo>
                  <a:pt x="4668" y="1484"/>
                </a:lnTo>
                <a:lnTo>
                  <a:pt x="4668" y="1492"/>
                </a:lnTo>
                <a:lnTo>
                  <a:pt x="4676" y="1492"/>
                </a:lnTo>
                <a:lnTo>
                  <a:pt x="4676" y="1484"/>
                </a:lnTo>
                <a:lnTo>
                  <a:pt x="4682" y="1484"/>
                </a:lnTo>
                <a:lnTo>
                  <a:pt x="4688" y="1478"/>
                </a:lnTo>
                <a:lnTo>
                  <a:pt x="4694" y="1478"/>
                </a:lnTo>
                <a:lnTo>
                  <a:pt x="4688" y="1492"/>
                </a:lnTo>
                <a:lnTo>
                  <a:pt x="4688" y="1498"/>
                </a:lnTo>
                <a:lnTo>
                  <a:pt x="4688" y="1504"/>
                </a:lnTo>
                <a:lnTo>
                  <a:pt x="4682" y="1510"/>
                </a:lnTo>
                <a:lnTo>
                  <a:pt x="4682" y="1516"/>
                </a:lnTo>
                <a:lnTo>
                  <a:pt x="4688" y="1522"/>
                </a:lnTo>
                <a:lnTo>
                  <a:pt x="4688" y="1528"/>
                </a:lnTo>
                <a:lnTo>
                  <a:pt x="4688" y="1534"/>
                </a:lnTo>
                <a:lnTo>
                  <a:pt x="4688" y="1540"/>
                </a:lnTo>
                <a:lnTo>
                  <a:pt x="4688" y="1546"/>
                </a:lnTo>
                <a:lnTo>
                  <a:pt x="4688" y="1552"/>
                </a:lnTo>
                <a:lnTo>
                  <a:pt x="4694" y="1552"/>
                </a:lnTo>
                <a:lnTo>
                  <a:pt x="4694" y="1546"/>
                </a:lnTo>
                <a:lnTo>
                  <a:pt x="4700" y="1546"/>
                </a:lnTo>
                <a:lnTo>
                  <a:pt x="4700" y="1540"/>
                </a:lnTo>
                <a:lnTo>
                  <a:pt x="4706" y="1540"/>
                </a:lnTo>
                <a:lnTo>
                  <a:pt x="4712" y="1540"/>
                </a:lnTo>
                <a:lnTo>
                  <a:pt x="4718" y="1540"/>
                </a:lnTo>
                <a:lnTo>
                  <a:pt x="4730" y="1540"/>
                </a:lnTo>
                <a:lnTo>
                  <a:pt x="4730" y="1546"/>
                </a:lnTo>
                <a:lnTo>
                  <a:pt x="4724" y="1546"/>
                </a:lnTo>
                <a:lnTo>
                  <a:pt x="4718" y="1552"/>
                </a:lnTo>
                <a:lnTo>
                  <a:pt x="4718" y="1566"/>
                </a:lnTo>
                <a:lnTo>
                  <a:pt x="4718" y="1572"/>
                </a:lnTo>
                <a:lnTo>
                  <a:pt x="4718" y="1578"/>
                </a:lnTo>
                <a:lnTo>
                  <a:pt x="4724" y="1578"/>
                </a:lnTo>
                <a:lnTo>
                  <a:pt x="4724" y="1584"/>
                </a:lnTo>
                <a:lnTo>
                  <a:pt x="4730" y="1584"/>
                </a:lnTo>
                <a:lnTo>
                  <a:pt x="4730" y="1590"/>
                </a:lnTo>
                <a:lnTo>
                  <a:pt x="4738" y="1590"/>
                </a:lnTo>
                <a:lnTo>
                  <a:pt x="4744" y="1590"/>
                </a:lnTo>
                <a:lnTo>
                  <a:pt x="4750" y="1590"/>
                </a:lnTo>
                <a:lnTo>
                  <a:pt x="4762" y="1590"/>
                </a:lnTo>
                <a:lnTo>
                  <a:pt x="4768" y="1590"/>
                </a:lnTo>
                <a:lnTo>
                  <a:pt x="4774" y="1590"/>
                </a:lnTo>
                <a:lnTo>
                  <a:pt x="4774" y="1596"/>
                </a:lnTo>
                <a:lnTo>
                  <a:pt x="4768" y="1602"/>
                </a:lnTo>
                <a:lnTo>
                  <a:pt x="4768" y="1608"/>
                </a:lnTo>
                <a:lnTo>
                  <a:pt x="4762" y="1608"/>
                </a:lnTo>
                <a:lnTo>
                  <a:pt x="4762" y="1614"/>
                </a:lnTo>
                <a:lnTo>
                  <a:pt x="4756" y="1614"/>
                </a:lnTo>
                <a:lnTo>
                  <a:pt x="4756" y="1622"/>
                </a:lnTo>
                <a:lnTo>
                  <a:pt x="4750" y="1628"/>
                </a:lnTo>
                <a:lnTo>
                  <a:pt x="4750" y="1634"/>
                </a:lnTo>
                <a:lnTo>
                  <a:pt x="4756" y="1634"/>
                </a:lnTo>
                <a:lnTo>
                  <a:pt x="4762" y="1640"/>
                </a:lnTo>
                <a:lnTo>
                  <a:pt x="4762" y="1646"/>
                </a:lnTo>
                <a:lnTo>
                  <a:pt x="4768" y="1652"/>
                </a:lnTo>
                <a:lnTo>
                  <a:pt x="4774" y="1652"/>
                </a:lnTo>
                <a:lnTo>
                  <a:pt x="4780" y="1652"/>
                </a:lnTo>
                <a:lnTo>
                  <a:pt x="4786" y="1646"/>
                </a:lnTo>
                <a:lnTo>
                  <a:pt x="4792" y="1646"/>
                </a:lnTo>
                <a:lnTo>
                  <a:pt x="4800" y="1646"/>
                </a:lnTo>
                <a:lnTo>
                  <a:pt x="4806" y="1646"/>
                </a:lnTo>
                <a:lnTo>
                  <a:pt x="4812" y="1646"/>
                </a:lnTo>
                <a:lnTo>
                  <a:pt x="4800" y="1682"/>
                </a:lnTo>
                <a:lnTo>
                  <a:pt x="4800" y="1690"/>
                </a:lnTo>
                <a:lnTo>
                  <a:pt x="4806" y="1696"/>
                </a:lnTo>
                <a:lnTo>
                  <a:pt x="4812" y="1702"/>
                </a:lnTo>
                <a:lnTo>
                  <a:pt x="4818" y="1702"/>
                </a:lnTo>
                <a:lnTo>
                  <a:pt x="4824" y="1708"/>
                </a:lnTo>
                <a:lnTo>
                  <a:pt x="4830" y="1714"/>
                </a:lnTo>
                <a:lnTo>
                  <a:pt x="4830" y="1720"/>
                </a:lnTo>
                <a:lnTo>
                  <a:pt x="4836" y="1720"/>
                </a:lnTo>
                <a:lnTo>
                  <a:pt x="4836" y="1726"/>
                </a:lnTo>
                <a:lnTo>
                  <a:pt x="4830" y="1726"/>
                </a:lnTo>
                <a:lnTo>
                  <a:pt x="4824" y="1726"/>
                </a:lnTo>
                <a:lnTo>
                  <a:pt x="4824" y="1732"/>
                </a:lnTo>
                <a:lnTo>
                  <a:pt x="4818" y="1738"/>
                </a:lnTo>
                <a:lnTo>
                  <a:pt x="4812" y="1744"/>
                </a:lnTo>
                <a:lnTo>
                  <a:pt x="4806" y="1744"/>
                </a:lnTo>
                <a:lnTo>
                  <a:pt x="4800" y="1744"/>
                </a:lnTo>
                <a:lnTo>
                  <a:pt x="4792" y="1744"/>
                </a:lnTo>
                <a:lnTo>
                  <a:pt x="4800" y="1738"/>
                </a:lnTo>
                <a:lnTo>
                  <a:pt x="4806" y="1726"/>
                </a:lnTo>
                <a:lnTo>
                  <a:pt x="4800" y="1720"/>
                </a:lnTo>
                <a:lnTo>
                  <a:pt x="4800" y="1714"/>
                </a:lnTo>
                <a:lnTo>
                  <a:pt x="4792" y="1708"/>
                </a:lnTo>
                <a:lnTo>
                  <a:pt x="4786" y="1708"/>
                </a:lnTo>
                <a:lnTo>
                  <a:pt x="4780" y="1708"/>
                </a:lnTo>
                <a:lnTo>
                  <a:pt x="4774" y="1702"/>
                </a:lnTo>
                <a:lnTo>
                  <a:pt x="4768" y="1702"/>
                </a:lnTo>
                <a:lnTo>
                  <a:pt x="4762" y="1702"/>
                </a:lnTo>
                <a:lnTo>
                  <a:pt x="4762" y="1696"/>
                </a:lnTo>
                <a:lnTo>
                  <a:pt x="4768" y="1682"/>
                </a:lnTo>
                <a:lnTo>
                  <a:pt x="4768" y="1676"/>
                </a:lnTo>
                <a:lnTo>
                  <a:pt x="4762" y="1670"/>
                </a:lnTo>
                <a:lnTo>
                  <a:pt x="4762" y="1664"/>
                </a:lnTo>
                <a:lnTo>
                  <a:pt x="4756" y="1664"/>
                </a:lnTo>
                <a:lnTo>
                  <a:pt x="4750" y="1664"/>
                </a:lnTo>
                <a:lnTo>
                  <a:pt x="4744" y="1664"/>
                </a:lnTo>
                <a:lnTo>
                  <a:pt x="4730" y="1664"/>
                </a:lnTo>
                <a:lnTo>
                  <a:pt x="4712" y="1664"/>
                </a:lnTo>
                <a:lnTo>
                  <a:pt x="4700" y="1670"/>
                </a:lnTo>
                <a:lnTo>
                  <a:pt x="4688" y="1670"/>
                </a:lnTo>
                <a:lnTo>
                  <a:pt x="4676" y="1676"/>
                </a:lnTo>
                <a:lnTo>
                  <a:pt x="4662" y="1682"/>
                </a:lnTo>
                <a:lnTo>
                  <a:pt x="4644" y="1682"/>
                </a:lnTo>
                <a:lnTo>
                  <a:pt x="4644" y="1676"/>
                </a:lnTo>
                <a:lnTo>
                  <a:pt x="4650" y="1676"/>
                </a:lnTo>
                <a:lnTo>
                  <a:pt x="4656" y="1676"/>
                </a:lnTo>
                <a:lnTo>
                  <a:pt x="4668" y="1670"/>
                </a:lnTo>
                <a:lnTo>
                  <a:pt x="4676" y="1670"/>
                </a:lnTo>
                <a:lnTo>
                  <a:pt x="4688" y="1664"/>
                </a:lnTo>
                <a:lnTo>
                  <a:pt x="4706" y="1658"/>
                </a:lnTo>
                <a:lnTo>
                  <a:pt x="4712" y="1652"/>
                </a:lnTo>
                <a:lnTo>
                  <a:pt x="4724" y="1652"/>
                </a:lnTo>
                <a:lnTo>
                  <a:pt x="4724" y="1646"/>
                </a:lnTo>
                <a:lnTo>
                  <a:pt x="4718" y="1640"/>
                </a:lnTo>
                <a:lnTo>
                  <a:pt x="4712" y="1640"/>
                </a:lnTo>
                <a:lnTo>
                  <a:pt x="4712" y="1646"/>
                </a:lnTo>
                <a:lnTo>
                  <a:pt x="4706" y="1646"/>
                </a:lnTo>
                <a:lnTo>
                  <a:pt x="4700" y="1646"/>
                </a:lnTo>
                <a:lnTo>
                  <a:pt x="4694" y="1646"/>
                </a:lnTo>
                <a:lnTo>
                  <a:pt x="4718" y="1634"/>
                </a:lnTo>
                <a:lnTo>
                  <a:pt x="4712" y="1628"/>
                </a:lnTo>
                <a:lnTo>
                  <a:pt x="4706" y="1628"/>
                </a:lnTo>
                <a:lnTo>
                  <a:pt x="4694" y="1622"/>
                </a:lnTo>
                <a:lnTo>
                  <a:pt x="4688" y="1614"/>
                </a:lnTo>
                <a:lnTo>
                  <a:pt x="4682" y="1614"/>
                </a:lnTo>
                <a:lnTo>
                  <a:pt x="4676" y="1614"/>
                </a:lnTo>
                <a:lnTo>
                  <a:pt x="4676" y="1622"/>
                </a:lnTo>
                <a:lnTo>
                  <a:pt x="4668" y="1622"/>
                </a:lnTo>
                <a:lnTo>
                  <a:pt x="4662" y="1622"/>
                </a:lnTo>
                <a:lnTo>
                  <a:pt x="4656" y="1628"/>
                </a:lnTo>
                <a:lnTo>
                  <a:pt x="4644" y="1628"/>
                </a:lnTo>
                <a:lnTo>
                  <a:pt x="4638" y="1628"/>
                </a:lnTo>
                <a:lnTo>
                  <a:pt x="4632" y="1628"/>
                </a:lnTo>
                <a:lnTo>
                  <a:pt x="4626" y="1628"/>
                </a:lnTo>
                <a:lnTo>
                  <a:pt x="4620" y="1628"/>
                </a:lnTo>
                <a:lnTo>
                  <a:pt x="4588" y="1634"/>
                </a:lnTo>
                <a:lnTo>
                  <a:pt x="4564" y="1646"/>
                </a:lnTo>
                <a:lnTo>
                  <a:pt x="4538" y="1652"/>
                </a:lnTo>
                <a:lnTo>
                  <a:pt x="4508" y="1658"/>
                </a:lnTo>
                <a:lnTo>
                  <a:pt x="4476" y="1664"/>
                </a:lnTo>
                <a:lnTo>
                  <a:pt x="4452" y="1664"/>
                </a:lnTo>
                <a:lnTo>
                  <a:pt x="4390" y="1670"/>
                </a:lnTo>
                <a:close/>
                <a:moveTo>
                  <a:pt x="4756" y="1738"/>
                </a:moveTo>
                <a:lnTo>
                  <a:pt x="4756" y="1744"/>
                </a:lnTo>
                <a:lnTo>
                  <a:pt x="4756" y="1752"/>
                </a:lnTo>
                <a:lnTo>
                  <a:pt x="4750" y="1752"/>
                </a:lnTo>
                <a:lnTo>
                  <a:pt x="4744" y="1752"/>
                </a:lnTo>
                <a:lnTo>
                  <a:pt x="4744" y="1744"/>
                </a:lnTo>
                <a:lnTo>
                  <a:pt x="4750" y="1744"/>
                </a:lnTo>
                <a:lnTo>
                  <a:pt x="4756" y="1738"/>
                </a:lnTo>
                <a:close/>
                <a:moveTo>
                  <a:pt x="4724" y="1714"/>
                </a:moveTo>
                <a:lnTo>
                  <a:pt x="4724" y="1720"/>
                </a:lnTo>
                <a:lnTo>
                  <a:pt x="4718" y="1720"/>
                </a:lnTo>
                <a:lnTo>
                  <a:pt x="4712" y="1720"/>
                </a:lnTo>
                <a:lnTo>
                  <a:pt x="4706" y="1720"/>
                </a:lnTo>
                <a:lnTo>
                  <a:pt x="4700" y="1720"/>
                </a:lnTo>
                <a:lnTo>
                  <a:pt x="4706" y="1714"/>
                </a:lnTo>
                <a:lnTo>
                  <a:pt x="4712" y="1708"/>
                </a:lnTo>
                <a:lnTo>
                  <a:pt x="4718" y="1714"/>
                </a:lnTo>
                <a:lnTo>
                  <a:pt x="4724" y="1714"/>
                </a:lnTo>
                <a:close/>
                <a:moveTo>
                  <a:pt x="4688" y="1764"/>
                </a:moveTo>
                <a:lnTo>
                  <a:pt x="4688" y="1770"/>
                </a:lnTo>
                <a:lnTo>
                  <a:pt x="4682" y="1770"/>
                </a:lnTo>
                <a:lnTo>
                  <a:pt x="4676" y="1770"/>
                </a:lnTo>
                <a:lnTo>
                  <a:pt x="4688" y="1764"/>
                </a:lnTo>
                <a:close/>
                <a:moveTo>
                  <a:pt x="4446" y="1720"/>
                </a:moveTo>
                <a:lnTo>
                  <a:pt x="4446" y="1714"/>
                </a:lnTo>
                <a:lnTo>
                  <a:pt x="4490" y="1702"/>
                </a:lnTo>
                <a:lnTo>
                  <a:pt x="4538" y="1696"/>
                </a:lnTo>
                <a:lnTo>
                  <a:pt x="4582" y="1690"/>
                </a:lnTo>
                <a:lnTo>
                  <a:pt x="4626" y="1682"/>
                </a:lnTo>
                <a:lnTo>
                  <a:pt x="4632" y="1682"/>
                </a:lnTo>
                <a:lnTo>
                  <a:pt x="4638" y="1682"/>
                </a:lnTo>
                <a:lnTo>
                  <a:pt x="4638" y="1690"/>
                </a:lnTo>
                <a:lnTo>
                  <a:pt x="4614" y="1696"/>
                </a:lnTo>
                <a:lnTo>
                  <a:pt x="4594" y="1696"/>
                </a:lnTo>
                <a:lnTo>
                  <a:pt x="4570" y="1702"/>
                </a:lnTo>
                <a:lnTo>
                  <a:pt x="4544" y="1702"/>
                </a:lnTo>
                <a:lnTo>
                  <a:pt x="4502" y="1708"/>
                </a:lnTo>
                <a:lnTo>
                  <a:pt x="4476" y="1714"/>
                </a:lnTo>
                <a:lnTo>
                  <a:pt x="4452" y="1720"/>
                </a:lnTo>
                <a:lnTo>
                  <a:pt x="4446" y="1720"/>
                </a:lnTo>
                <a:close/>
                <a:moveTo>
                  <a:pt x="4482" y="1844"/>
                </a:moveTo>
                <a:lnTo>
                  <a:pt x="4482" y="1850"/>
                </a:lnTo>
                <a:lnTo>
                  <a:pt x="4476" y="1850"/>
                </a:lnTo>
                <a:lnTo>
                  <a:pt x="4476" y="1856"/>
                </a:lnTo>
                <a:lnTo>
                  <a:pt x="4470" y="1856"/>
                </a:lnTo>
                <a:lnTo>
                  <a:pt x="4470" y="1844"/>
                </a:lnTo>
                <a:lnTo>
                  <a:pt x="4470" y="1838"/>
                </a:lnTo>
                <a:lnTo>
                  <a:pt x="4470" y="1832"/>
                </a:lnTo>
                <a:lnTo>
                  <a:pt x="4476" y="1832"/>
                </a:lnTo>
                <a:lnTo>
                  <a:pt x="4476" y="1838"/>
                </a:lnTo>
                <a:lnTo>
                  <a:pt x="4482" y="1838"/>
                </a:lnTo>
                <a:lnTo>
                  <a:pt x="4482" y="1844"/>
                </a:lnTo>
                <a:close/>
                <a:moveTo>
                  <a:pt x="4526" y="1862"/>
                </a:moveTo>
                <a:lnTo>
                  <a:pt x="4526" y="1868"/>
                </a:lnTo>
                <a:lnTo>
                  <a:pt x="4526" y="1874"/>
                </a:lnTo>
                <a:lnTo>
                  <a:pt x="4520" y="1874"/>
                </a:lnTo>
                <a:lnTo>
                  <a:pt x="4520" y="1880"/>
                </a:lnTo>
                <a:lnTo>
                  <a:pt x="4514" y="1888"/>
                </a:lnTo>
                <a:lnTo>
                  <a:pt x="4508" y="1888"/>
                </a:lnTo>
                <a:lnTo>
                  <a:pt x="4502" y="1888"/>
                </a:lnTo>
                <a:lnTo>
                  <a:pt x="4502" y="1880"/>
                </a:lnTo>
                <a:lnTo>
                  <a:pt x="4496" y="1880"/>
                </a:lnTo>
                <a:lnTo>
                  <a:pt x="4502" y="1874"/>
                </a:lnTo>
                <a:lnTo>
                  <a:pt x="4502" y="1868"/>
                </a:lnTo>
                <a:lnTo>
                  <a:pt x="4502" y="1862"/>
                </a:lnTo>
                <a:lnTo>
                  <a:pt x="4508" y="1856"/>
                </a:lnTo>
                <a:lnTo>
                  <a:pt x="4508" y="1850"/>
                </a:lnTo>
                <a:lnTo>
                  <a:pt x="4514" y="1850"/>
                </a:lnTo>
                <a:lnTo>
                  <a:pt x="4514" y="1844"/>
                </a:lnTo>
                <a:lnTo>
                  <a:pt x="4520" y="1844"/>
                </a:lnTo>
                <a:lnTo>
                  <a:pt x="4526" y="1856"/>
                </a:lnTo>
                <a:lnTo>
                  <a:pt x="4526" y="1862"/>
                </a:lnTo>
                <a:close/>
                <a:moveTo>
                  <a:pt x="4520" y="1758"/>
                </a:moveTo>
                <a:lnTo>
                  <a:pt x="4496" y="1758"/>
                </a:lnTo>
                <a:lnTo>
                  <a:pt x="4490" y="1752"/>
                </a:lnTo>
                <a:lnTo>
                  <a:pt x="4514" y="1744"/>
                </a:lnTo>
                <a:lnTo>
                  <a:pt x="4532" y="1744"/>
                </a:lnTo>
                <a:lnTo>
                  <a:pt x="4558" y="1738"/>
                </a:lnTo>
                <a:lnTo>
                  <a:pt x="4576" y="1738"/>
                </a:lnTo>
                <a:lnTo>
                  <a:pt x="4626" y="1732"/>
                </a:lnTo>
                <a:lnTo>
                  <a:pt x="4644" y="1726"/>
                </a:lnTo>
                <a:lnTo>
                  <a:pt x="4668" y="1720"/>
                </a:lnTo>
                <a:lnTo>
                  <a:pt x="4676" y="1726"/>
                </a:lnTo>
                <a:lnTo>
                  <a:pt x="4632" y="1738"/>
                </a:lnTo>
                <a:lnTo>
                  <a:pt x="4606" y="1738"/>
                </a:lnTo>
                <a:lnTo>
                  <a:pt x="4588" y="1744"/>
                </a:lnTo>
                <a:lnTo>
                  <a:pt x="4564" y="1752"/>
                </a:lnTo>
                <a:lnTo>
                  <a:pt x="4544" y="1752"/>
                </a:lnTo>
                <a:lnTo>
                  <a:pt x="4520" y="1758"/>
                </a:lnTo>
                <a:close/>
                <a:moveTo>
                  <a:pt x="4558" y="1794"/>
                </a:moveTo>
                <a:lnTo>
                  <a:pt x="4532" y="1794"/>
                </a:lnTo>
                <a:lnTo>
                  <a:pt x="4544" y="1788"/>
                </a:lnTo>
                <a:lnTo>
                  <a:pt x="4558" y="1788"/>
                </a:lnTo>
                <a:lnTo>
                  <a:pt x="4582" y="1782"/>
                </a:lnTo>
                <a:lnTo>
                  <a:pt x="4638" y="1776"/>
                </a:lnTo>
                <a:lnTo>
                  <a:pt x="4650" y="1770"/>
                </a:lnTo>
                <a:lnTo>
                  <a:pt x="4656" y="1770"/>
                </a:lnTo>
                <a:lnTo>
                  <a:pt x="4638" y="1776"/>
                </a:lnTo>
                <a:lnTo>
                  <a:pt x="4614" y="1782"/>
                </a:lnTo>
                <a:lnTo>
                  <a:pt x="4582" y="1788"/>
                </a:lnTo>
                <a:lnTo>
                  <a:pt x="4558" y="1794"/>
                </a:lnTo>
                <a:close/>
                <a:moveTo>
                  <a:pt x="4588" y="1830"/>
                </a:moveTo>
                <a:lnTo>
                  <a:pt x="4582" y="1832"/>
                </a:lnTo>
                <a:lnTo>
                  <a:pt x="4570" y="1832"/>
                </a:lnTo>
                <a:lnTo>
                  <a:pt x="4588" y="1830"/>
                </a:lnTo>
                <a:lnTo>
                  <a:pt x="4594" y="1826"/>
                </a:lnTo>
                <a:lnTo>
                  <a:pt x="4620" y="1820"/>
                </a:lnTo>
                <a:lnTo>
                  <a:pt x="4638" y="1820"/>
                </a:lnTo>
                <a:lnTo>
                  <a:pt x="4650" y="1812"/>
                </a:lnTo>
                <a:lnTo>
                  <a:pt x="4688" y="1806"/>
                </a:lnTo>
                <a:lnTo>
                  <a:pt x="4706" y="1806"/>
                </a:lnTo>
                <a:lnTo>
                  <a:pt x="4718" y="1800"/>
                </a:lnTo>
                <a:lnTo>
                  <a:pt x="4738" y="1800"/>
                </a:lnTo>
                <a:lnTo>
                  <a:pt x="4744" y="1800"/>
                </a:lnTo>
                <a:lnTo>
                  <a:pt x="4756" y="1800"/>
                </a:lnTo>
                <a:lnTo>
                  <a:pt x="4750" y="1806"/>
                </a:lnTo>
                <a:lnTo>
                  <a:pt x="4706" y="1812"/>
                </a:lnTo>
                <a:lnTo>
                  <a:pt x="4662" y="1820"/>
                </a:lnTo>
                <a:lnTo>
                  <a:pt x="4614" y="1826"/>
                </a:lnTo>
                <a:lnTo>
                  <a:pt x="4588" y="1830"/>
                </a:lnTo>
                <a:close/>
                <a:moveTo>
                  <a:pt x="4594" y="1950"/>
                </a:moveTo>
                <a:lnTo>
                  <a:pt x="4588" y="1950"/>
                </a:lnTo>
                <a:lnTo>
                  <a:pt x="4588" y="1942"/>
                </a:lnTo>
                <a:lnTo>
                  <a:pt x="4594" y="1942"/>
                </a:lnTo>
                <a:lnTo>
                  <a:pt x="4600" y="1950"/>
                </a:lnTo>
                <a:lnTo>
                  <a:pt x="4594" y="1950"/>
                </a:lnTo>
                <a:close/>
                <a:moveTo>
                  <a:pt x="4620" y="2264"/>
                </a:moveTo>
                <a:lnTo>
                  <a:pt x="4614" y="2264"/>
                </a:lnTo>
                <a:lnTo>
                  <a:pt x="4606" y="2264"/>
                </a:lnTo>
                <a:lnTo>
                  <a:pt x="4600" y="2258"/>
                </a:lnTo>
                <a:lnTo>
                  <a:pt x="4606" y="2258"/>
                </a:lnTo>
                <a:lnTo>
                  <a:pt x="4614" y="2258"/>
                </a:lnTo>
                <a:lnTo>
                  <a:pt x="4620" y="2258"/>
                </a:lnTo>
                <a:lnTo>
                  <a:pt x="4620" y="2264"/>
                </a:lnTo>
                <a:close/>
                <a:moveTo>
                  <a:pt x="4668" y="2004"/>
                </a:moveTo>
                <a:lnTo>
                  <a:pt x="4662" y="2004"/>
                </a:lnTo>
                <a:lnTo>
                  <a:pt x="4662" y="1998"/>
                </a:lnTo>
                <a:lnTo>
                  <a:pt x="4662" y="1992"/>
                </a:lnTo>
                <a:lnTo>
                  <a:pt x="4668" y="1992"/>
                </a:lnTo>
                <a:lnTo>
                  <a:pt x="4668" y="1986"/>
                </a:lnTo>
                <a:lnTo>
                  <a:pt x="4676" y="1986"/>
                </a:lnTo>
                <a:lnTo>
                  <a:pt x="4676" y="1992"/>
                </a:lnTo>
                <a:lnTo>
                  <a:pt x="4676" y="1998"/>
                </a:lnTo>
                <a:lnTo>
                  <a:pt x="4676" y="2004"/>
                </a:lnTo>
                <a:lnTo>
                  <a:pt x="4668" y="2004"/>
                </a:lnTo>
                <a:close/>
                <a:moveTo>
                  <a:pt x="4694" y="2308"/>
                </a:moveTo>
                <a:lnTo>
                  <a:pt x="4694" y="2314"/>
                </a:lnTo>
                <a:lnTo>
                  <a:pt x="4688" y="2320"/>
                </a:lnTo>
                <a:lnTo>
                  <a:pt x="4682" y="2320"/>
                </a:lnTo>
                <a:lnTo>
                  <a:pt x="4676" y="2320"/>
                </a:lnTo>
                <a:lnTo>
                  <a:pt x="4676" y="2314"/>
                </a:lnTo>
                <a:lnTo>
                  <a:pt x="4676" y="2308"/>
                </a:lnTo>
                <a:lnTo>
                  <a:pt x="4682" y="2308"/>
                </a:lnTo>
                <a:lnTo>
                  <a:pt x="4688" y="2308"/>
                </a:lnTo>
                <a:lnTo>
                  <a:pt x="4694" y="2308"/>
                </a:lnTo>
                <a:close/>
                <a:moveTo>
                  <a:pt x="4658" y="1892"/>
                </a:moveTo>
                <a:lnTo>
                  <a:pt x="4656" y="1894"/>
                </a:lnTo>
                <a:lnTo>
                  <a:pt x="4650" y="1894"/>
                </a:lnTo>
                <a:lnTo>
                  <a:pt x="4658" y="1892"/>
                </a:lnTo>
                <a:lnTo>
                  <a:pt x="4662" y="1888"/>
                </a:lnTo>
                <a:lnTo>
                  <a:pt x="4668" y="1888"/>
                </a:lnTo>
                <a:lnTo>
                  <a:pt x="4676" y="1888"/>
                </a:lnTo>
                <a:lnTo>
                  <a:pt x="4688" y="1888"/>
                </a:lnTo>
                <a:lnTo>
                  <a:pt x="4694" y="1888"/>
                </a:lnTo>
                <a:lnTo>
                  <a:pt x="4658" y="1892"/>
                </a:lnTo>
                <a:close/>
                <a:moveTo>
                  <a:pt x="4706" y="2030"/>
                </a:moveTo>
                <a:lnTo>
                  <a:pt x="4694" y="2030"/>
                </a:lnTo>
                <a:lnTo>
                  <a:pt x="4700" y="2024"/>
                </a:lnTo>
                <a:lnTo>
                  <a:pt x="4700" y="2018"/>
                </a:lnTo>
                <a:lnTo>
                  <a:pt x="4706" y="2010"/>
                </a:lnTo>
                <a:lnTo>
                  <a:pt x="4706" y="2030"/>
                </a:lnTo>
                <a:close/>
                <a:moveTo>
                  <a:pt x="4774" y="1874"/>
                </a:moveTo>
                <a:lnTo>
                  <a:pt x="4756" y="1880"/>
                </a:lnTo>
                <a:lnTo>
                  <a:pt x="4744" y="1880"/>
                </a:lnTo>
                <a:lnTo>
                  <a:pt x="4738" y="1888"/>
                </a:lnTo>
                <a:lnTo>
                  <a:pt x="4724" y="1880"/>
                </a:lnTo>
                <a:lnTo>
                  <a:pt x="4712" y="1880"/>
                </a:lnTo>
                <a:lnTo>
                  <a:pt x="4738" y="1874"/>
                </a:lnTo>
                <a:lnTo>
                  <a:pt x="4756" y="1874"/>
                </a:lnTo>
                <a:lnTo>
                  <a:pt x="4768" y="1868"/>
                </a:lnTo>
                <a:lnTo>
                  <a:pt x="4774" y="1868"/>
                </a:lnTo>
                <a:lnTo>
                  <a:pt x="4786" y="1868"/>
                </a:lnTo>
                <a:lnTo>
                  <a:pt x="4800" y="1868"/>
                </a:lnTo>
                <a:lnTo>
                  <a:pt x="4774" y="1874"/>
                </a:lnTo>
                <a:close/>
                <a:moveTo>
                  <a:pt x="4874" y="1856"/>
                </a:moveTo>
                <a:lnTo>
                  <a:pt x="4868" y="1856"/>
                </a:lnTo>
                <a:lnTo>
                  <a:pt x="4868" y="1850"/>
                </a:lnTo>
                <a:lnTo>
                  <a:pt x="4874" y="1844"/>
                </a:lnTo>
                <a:lnTo>
                  <a:pt x="4880" y="1844"/>
                </a:lnTo>
                <a:lnTo>
                  <a:pt x="4880" y="1850"/>
                </a:lnTo>
                <a:lnTo>
                  <a:pt x="4886" y="1856"/>
                </a:lnTo>
                <a:lnTo>
                  <a:pt x="4880" y="1856"/>
                </a:lnTo>
                <a:lnTo>
                  <a:pt x="4874" y="1856"/>
                </a:lnTo>
                <a:close/>
                <a:moveTo>
                  <a:pt x="4892" y="1888"/>
                </a:moveTo>
                <a:lnTo>
                  <a:pt x="4880" y="1888"/>
                </a:lnTo>
                <a:lnTo>
                  <a:pt x="4880" y="1880"/>
                </a:lnTo>
                <a:lnTo>
                  <a:pt x="4886" y="1880"/>
                </a:lnTo>
                <a:lnTo>
                  <a:pt x="4886" y="1874"/>
                </a:lnTo>
                <a:lnTo>
                  <a:pt x="4892" y="1880"/>
                </a:lnTo>
                <a:lnTo>
                  <a:pt x="4892" y="1888"/>
                </a:lnTo>
                <a:close/>
                <a:moveTo>
                  <a:pt x="4916" y="1856"/>
                </a:moveTo>
                <a:lnTo>
                  <a:pt x="4910" y="1856"/>
                </a:lnTo>
                <a:lnTo>
                  <a:pt x="4904" y="1856"/>
                </a:lnTo>
                <a:lnTo>
                  <a:pt x="4892" y="1856"/>
                </a:lnTo>
                <a:lnTo>
                  <a:pt x="4898" y="1850"/>
                </a:lnTo>
                <a:lnTo>
                  <a:pt x="4892" y="1844"/>
                </a:lnTo>
                <a:lnTo>
                  <a:pt x="4898" y="1838"/>
                </a:lnTo>
                <a:lnTo>
                  <a:pt x="4904" y="1838"/>
                </a:lnTo>
                <a:lnTo>
                  <a:pt x="4904" y="1832"/>
                </a:lnTo>
                <a:lnTo>
                  <a:pt x="4904" y="1826"/>
                </a:lnTo>
                <a:lnTo>
                  <a:pt x="4898" y="1820"/>
                </a:lnTo>
                <a:lnTo>
                  <a:pt x="4892" y="1820"/>
                </a:lnTo>
                <a:lnTo>
                  <a:pt x="4880" y="1820"/>
                </a:lnTo>
                <a:lnTo>
                  <a:pt x="4874" y="1826"/>
                </a:lnTo>
                <a:lnTo>
                  <a:pt x="4868" y="1826"/>
                </a:lnTo>
                <a:lnTo>
                  <a:pt x="4862" y="1826"/>
                </a:lnTo>
                <a:lnTo>
                  <a:pt x="4854" y="1826"/>
                </a:lnTo>
                <a:lnTo>
                  <a:pt x="4836" y="1832"/>
                </a:lnTo>
                <a:lnTo>
                  <a:pt x="4830" y="1832"/>
                </a:lnTo>
                <a:lnTo>
                  <a:pt x="4824" y="1832"/>
                </a:lnTo>
                <a:lnTo>
                  <a:pt x="4818" y="1832"/>
                </a:lnTo>
                <a:lnTo>
                  <a:pt x="4806" y="1832"/>
                </a:lnTo>
                <a:lnTo>
                  <a:pt x="4800" y="1838"/>
                </a:lnTo>
                <a:lnTo>
                  <a:pt x="4786" y="1838"/>
                </a:lnTo>
                <a:lnTo>
                  <a:pt x="4762" y="1844"/>
                </a:lnTo>
                <a:lnTo>
                  <a:pt x="4738" y="1850"/>
                </a:lnTo>
                <a:lnTo>
                  <a:pt x="4712" y="1856"/>
                </a:lnTo>
                <a:lnTo>
                  <a:pt x="4662" y="1862"/>
                </a:lnTo>
                <a:lnTo>
                  <a:pt x="4638" y="1862"/>
                </a:lnTo>
                <a:lnTo>
                  <a:pt x="4606" y="1868"/>
                </a:lnTo>
                <a:lnTo>
                  <a:pt x="4632" y="1862"/>
                </a:lnTo>
                <a:lnTo>
                  <a:pt x="4656" y="1856"/>
                </a:lnTo>
                <a:lnTo>
                  <a:pt x="4676" y="1850"/>
                </a:lnTo>
                <a:lnTo>
                  <a:pt x="4700" y="1844"/>
                </a:lnTo>
                <a:lnTo>
                  <a:pt x="4750" y="1838"/>
                </a:lnTo>
                <a:lnTo>
                  <a:pt x="4800" y="1832"/>
                </a:lnTo>
                <a:lnTo>
                  <a:pt x="4800" y="1826"/>
                </a:lnTo>
                <a:lnTo>
                  <a:pt x="4806" y="1820"/>
                </a:lnTo>
                <a:lnTo>
                  <a:pt x="4812" y="1820"/>
                </a:lnTo>
                <a:lnTo>
                  <a:pt x="4824" y="1820"/>
                </a:lnTo>
                <a:lnTo>
                  <a:pt x="4830" y="1820"/>
                </a:lnTo>
                <a:lnTo>
                  <a:pt x="4836" y="1820"/>
                </a:lnTo>
                <a:lnTo>
                  <a:pt x="4854" y="1820"/>
                </a:lnTo>
                <a:lnTo>
                  <a:pt x="4862" y="1812"/>
                </a:lnTo>
                <a:lnTo>
                  <a:pt x="4868" y="1806"/>
                </a:lnTo>
                <a:lnTo>
                  <a:pt x="4874" y="1800"/>
                </a:lnTo>
                <a:lnTo>
                  <a:pt x="4874" y="1794"/>
                </a:lnTo>
                <a:lnTo>
                  <a:pt x="4868" y="1788"/>
                </a:lnTo>
                <a:lnTo>
                  <a:pt x="4862" y="1782"/>
                </a:lnTo>
                <a:lnTo>
                  <a:pt x="4854" y="1782"/>
                </a:lnTo>
                <a:lnTo>
                  <a:pt x="4848" y="1782"/>
                </a:lnTo>
                <a:lnTo>
                  <a:pt x="4836" y="1788"/>
                </a:lnTo>
                <a:lnTo>
                  <a:pt x="4830" y="1788"/>
                </a:lnTo>
                <a:lnTo>
                  <a:pt x="4824" y="1788"/>
                </a:lnTo>
                <a:lnTo>
                  <a:pt x="4812" y="1794"/>
                </a:lnTo>
                <a:lnTo>
                  <a:pt x="4806" y="1794"/>
                </a:lnTo>
                <a:lnTo>
                  <a:pt x="4800" y="1800"/>
                </a:lnTo>
                <a:lnTo>
                  <a:pt x="4792" y="1800"/>
                </a:lnTo>
                <a:lnTo>
                  <a:pt x="4786" y="1800"/>
                </a:lnTo>
                <a:lnTo>
                  <a:pt x="4780" y="1800"/>
                </a:lnTo>
                <a:lnTo>
                  <a:pt x="4780" y="1794"/>
                </a:lnTo>
                <a:lnTo>
                  <a:pt x="4786" y="1788"/>
                </a:lnTo>
                <a:lnTo>
                  <a:pt x="4792" y="1788"/>
                </a:lnTo>
                <a:lnTo>
                  <a:pt x="4800" y="1788"/>
                </a:lnTo>
                <a:lnTo>
                  <a:pt x="4806" y="1788"/>
                </a:lnTo>
                <a:lnTo>
                  <a:pt x="4812" y="1788"/>
                </a:lnTo>
                <a:lnTo>
                  <a:pt x="4812" y="1782"/>
                </a:lnTo>
                <a:lnTo>
                  <a:pt x="4818" y="1782"/>
                </a:lnTo>
                <a:lnTo>
                  <a:pt x="4824" y="1782"/>
                </a:lnTo>
                <a:lnTo>
                  <a:pt x="4830" y="1782"/>
                </a:lnTo>
                <a:lnTo>
                  <a:pt x="4836" y="1782"/>
                </a:lnTo>
                <a:lnTo>
                  <a:pt x="4836" y="1776"/>
                </a:lnTo>
                <a:lnTo>
                  <a:pt x="4836" y="1770"/>
                </a:lnTo>
                <a:lnTo>
                  <a:pt x="4836" y="1758"/>
                </a:lnTo>
                <a:lnTo>
                  <a:pt x="4836" y="1752"/>
                </a:lnTo>
                <a:lnTo>
                  <a:pt x="4842" y="1744"/>
                </a:lnTo>
                <a:lnTo>
                  <a:pt x="4848" y="1738"/>
                </a:lnTo>
                <a:lnTo>
                  <a:pt x="4854" y="1744"/>
                </a:lnTo>
                <a:lnTo>
                  <a:pt x="4868" y="1744"/>
                </a:lnTo>
                <a:lnTo>
                  <a:pt x="4868" y="1738"/>
                </a:lnTo>
                <a:lnTo>
                  <a:pt x="4868" y="1732"/>
                </a:lnTo>
                <a:lnTo>
                  <a:pt x="4874" y="1732"/>
                </a:lnTo>
                <a:lnTo>
                  <a:pt x="4874" y="1744"/>
                </a:lnTo>
                <a:lnTo>
                  <a:pt x="4874" y="1752"/>
                </a:lnTo>
                <a:lnTo>
                  <a:pt x="4874" y="1758"/>
                </a:lnTo>
                <a:lnTo>
                  <a:pt x="4874" y="1764"/>
                </a:lnTo>
                <a:lnTo>
                  <a:pt x="4868" y="1770"/>
                </a:lnTo>
                <a:lnTo>
                  <a:pt x="4868" y="1776"/>
                </a:lnTo>
                <a:lnTo>
                  <a:pt x="4874" y="1776"/>
                </a:lnTo>
                <a:lnTo>
                  <a:pt x="4880" y="1776"/>
                </a:lnTo>
                <a:lnTo>
                  <a:pt x="4886" y="1776"/>
                </a:lnTo>
                <a:lnTo>
                  <a:pt x="4892" y="1776"/>
                </a:lnTo>
                <a:lnTo>
                  <a:pt x="4892" y="1782"/>
                </a:lnTo>
                <a:lnTo>
                  <a:pt x="4898" y="1782"/>
                </a:lnTo>
                <a:lnTo>
                  <a:pt x="4898" y="1788"/>
                </a:lnTo>
                <a:lnTo>
                  <a:pt x="4904" y="1782"/>
                </a:lnTo>
                <a:lnTo>
                  <a:pt x="4910" y="1776"/>
                </a:lnTo>
                <a:lnTo>
                  <a:pt x="4916" y="1776"/>
                </a:lnTo>
                <a:lnTo>
                  <a:pt x="4924" y="1776"/>
                </a:lnTo>
                <a:lnTo>
                  <a:pt x="4930" y="1776"/>
                </a:lnTo>
                <a:lnTo>
                  <a:pt x="4930" y="1782"/>
                </a:lnTo>
                <a:lnTo>
                  <a:pt x="4924" y="1788"/>
                </a:lnTo>
                <a:lnTo>
                  <a:pt x="4916" y="1794"/>
                </a:lnTo>
                <a:lnTo>
                  <a:pt x="4910" y="1794"/>
                </a:lnTo>
                <a:lnTo>
                  <a:pt x="4910" y="1800"/>
                </a:lnTo>
                <a:lnTo>
                  <a:pt x="4910" y="1806"/>
                </a:lnTo>
                <a:lnTo>
                  <a:pt x="4916" y="1812"/>
                </a:lnTo>
                <a:lnTo>
                  <a:pt x="4924" y="1820"/>
                </a:lnTo>
                <a:lnTo>
                  <a:pt x="4924" y="1826"/>
                </a:lnTo>
                <a:lnTo>
                  <a:pt x="4930" y="1832"/>
                </a:lnTo>
                <a:lnTo>
                  <a:pt x="4930" y="1838"/>
                </a:lnTo>
                <a:lnTo>
                  <a:pt x="4930" y="1844"/>
                </a:lnTo>
                <a:lnTo>
                  <a:pt x="4924" y="1850"/>
                </a:lnTo>
                <a:lnTo>
                  <a:pt x="4916" y="1850"/>
                </a:lnTo>
                <a:lnTo>
                  <a:pt x="4916" y="1856"/>
                </a:lnTo>
                <a:close/>
                <a:moveTo>
                  <a:pt x="4936" y="1906"/>
                </a:moveTo>
                <a:lnTo>
                  <a:pt x="4948" y="1906"/>
                </a:lnTo>
                <a:lnTo>
                  <a:pt x="4954" y="1912"/>
                </a:lnTo>
                <a:lnTo>
                  <a:pt x="4936" y="1906"/>
                </a:lnTo>
                <a:close/>
                <a:moveTo>
                  <a:pt x="4978" y="1906"/>
                </a:moveTo>
                <a:lnTo>
                  <a:pt x="4978" y="1900"/>
                </a:lnTo>
                <a:lnTo>
                  <a:pt x="4972" y="1894"/>
                </a:lnTo>
                <a:lnTo>
                  <a:pt x="4966" y="1888"/>
                </a:lnTo>
                <a:lnTo>
                  <a:pt x="4960" y="1888"/>
                </a:lnTo>
                <a:lnTo>
                  <a:pt x="4960" y="1880"/>
                </a:lnTo>
                <a:lnTo>
                  <a:pt x="4948" y="1880"/>
                </a:lnTo>
                <a:lnTo>
                  <a:pt x="4948" y="1888"/>
                </a:lnTo>
                <a:lnTo>
                  <a:pt x="4942" y="1888"/>
                </a:lnTo>
                <a:lnTo>
                  <a:pt x="4936" y="1888"/>
                </a:lnTo>
                <a:lnTo>
                  <a:pt x="4930" y="1888"/>
                </a:lnTo>
                <a:lnTo>
                  <a:pt x="4930" y="1880"/>
                </a:lnTo>
                <a:lnTo>
                  <a:pt x="4930" y="1874"/>
                </a:lnTo>
                <a:lnTo>
                  <a:pt x="4936" y="1874"/>
                </a:lnTo>
                <a:lnTo>
                  <a:pt x="4936" y="1868"/>
                </a:lnTo>
                <a:lnTo>
                  <a:pt x="4924" y="1862"/>
                </a:lnTo>
                <a:lnTo>
                  <a:pt x="4930" y="1862"/>
                </a:lnTo>
                <a:lnTo>
                  <a:pt x="4936" y="1856"/>
                </a:lnTo>
                <a:lnTo>
                  <a:pt x="4936" y="1850"/>
                </a:lnTo>
                <a:lnTo>
                  <a:pt x="4942" y="1850"/>
                </a:lnTo>
                <a:lnTo>
                  <a:pt x="4942" y="1844"/>
                </a:lnTo>
                <a:lnTo>
                  <a:pt x="4948" y="1844"/>
                </a:lnTo>
                <a:lnTo>
                  <a:pt x="4948" y="1850"/>
                </a:lnTo>
                <a:lnTo>
                  <a:pt x="4954" y="1850"/>
                </a:lnTo>
                <a:lnTo>
                  <a:pt x="4954" y="1856"/>
                </a:lnTo>
                <a:lnTo>
                  <a:pt x="4966" y="1862"/>
                </a:lnTo>
                <a:lnTo>
                  <a:pt x="4972" y="1868"/>
                </a:lnTo>
                <a:lnTo>
                  <a:pt x="4978" y="1874"/>
                </a:lnTo>
                <a:lnTo>
                  <a:pt x="4986" y="1874"/>
                </a:lnTo>
                <a:lnTo>
                  <a:pt x="4986" y="1880"/>
                </a:lnTo>
                <a:lnTo>
                  <a:pt x="4992" y="1880"/>
                </a:lnTo>
                <a:lnTo>
                  <a:pt x="4992" y="1888"/>
                </a:lnTo>
                <a:lnTo>
                  <a:pt x="4998" y="1894"/>
                </a:lnTo>
                <a:lnTo>
                  <a:pt x="4998" y="1900"/>
                </a:lnTo>
                <a:lnTo>
                  <a:pt x="4998" y="1906"/>
                </a:lnTo>
                <a:lnTo>
                  <a:pt x="4992" y="1906"/>
                </a:lnTo>
                <a:lnTo>
                  <a:pt x="4986" y="1906"/>
                </a:lnTo>
                <a:lnTo>
                  <a:pt x="4978" y="1906"/>
                </a:lnTo>
                <a:close/>
                <a:moveTo>
                  <a:pt x="4998" y="2048"/>
                </a:moveTo>
                <a:lnTo>
                  <a:pt x="4992" y="2048"/>
                </a:lnTo>
                <a:lnTo>
                  <a:pt x="4992" y="2042"/>
                </a:lnTo>
                <a:lnTo>
                  <a:pt x="4998" y="2042"/>
                </a:lnTo>
                <a:lnTo>
                  <a:pt x="5004" y="2048"/>
                </a:lnTo>
                <a:lnTo>
                  <a:pt x="4998" y="2048"/>
                </a:lnTo>
                <a:close/>
                <a:moveTo>
                  <a:pt x="5102" y="2010"/>
                </a:moveTo>
                <a:lnTo>
                  <a:pt x="5096" y="2010"/>
                </a:lnTo>
                <a:lnTo>
                  <a:pt x="5096" y="2004"/>
                </a:lnTo>
                <a:lnTo>
                  <a:pt x="5102" y="2004"/>
                </a:lnTo>
                <a:lnTo>
                  <a:pt x="5102" y="2010"/>
                </a:lnTo>
                <a:close/>
                <a:moveTo>
                  <a:pt x="5102" y="1992"/>
                </a:moveTo>
                <a:lnTo>
                  <a:pt x="5096" y="1986"/>
                </a:lnTo>
                <a:lnTo>
                  <a:pt x="5090" y="1980"/>
                </a:lnTo>
                <a:lnTo>
                  <a:pt x="5084" y="1980"/>
                </a:lnTo>
                <a:lnTo>
                  <a:pt x="5084" y="1986"/>
                </a:lnTo>
                <a:lnTo>
                  <a:pt x="5084" y="1992"/>
                </a:lnTo>
                <a:lnTo>
                  <a:pt x="5078" y="1992"/>
                </a:lnTo>
                <a:lnTo>
                  <a:pt x="5072" y="1992"/>
                </a:lnTo>
                <a:lnTo>
                  <a:pt x="5066" y="1992"/>
                </a:lnTo>
                <a:lnTo>
                  <a:pt x="5060" y="1986"/>
                </a:lnTo>
                <a:lnTo>
                  <a:pt x="5066" y="1974"/>
                </a:lnTo>
                <a:lnTo>
                  <a:pt x="5066" y="1968"/>
                </a:lnTo>
                <a:lnTo>
                  <a:pt x="5060" y="1968"/>
                </a:lnTo>
                <a:lnTo>
                  <a:pt x="5060" y="1962"/>
                </a:lnTo>
                <a:lnTo>
                  <a:pt x="5054" y="1962"/>
                </a:lnTo>
                <a:lnTo>
                  <a:pt x="5048" y="1968"/>
                </a:lnTo>
                <a:lnTo>
                  <a:pt x="5040" y="1968"/>
                </a:lnTo>
                <a:lnTo>
                  <a:pt x="5040" y="1962"/>
                </a:lnTo>
                <a:lnTo>
                  <a:pt x="5034" y="1962"/>
                </a:lnTo>
                <a:lnTo>
                  <a:pt x="5034" y="1956"/>
                </a:lnTo>
                <a:lnTo>
                  <a:pt x="5028" y="1942"/>
                </a:lnTo>
                <a:lnTo>
                  <a:pt x="5028" y="1936"/>
                </a:lnTo>
                <a:lnTo>
                  <a:pt x="5022" y="1936"/>
                </a:lnTo>
                <a:lnTo>
                  <a:pt x="5016" y="1936"/>
                </a:lnTo>
                <a:lnTo>
                  <a:pt x="5016" y="1930"/>
                </a:lnTo>
                <a:lnTo>
                  <a:pt x="5010" y="1924"/>
                </a:lnTo>
                <a:lnTo>
                  <a:pt x="5010" y="1918"/>
                </a:lnTo>
                <a:lnTo>
                  <a:pt x="5004" y="1906"/>
                </a:lnTo>
                <a:lnTo>
                  <a:pt x="5010" y="1906"/>
                </a:lnTo>
                <a:lnTo>
                  <a:pt x="5016" y="1906"/>
                </a:lnTo>
                <a:lnTo>
                  <a:pt x="5022" y="1906"/>
                </a:lnTo>
                <a:lnTo>
                  <a:pt x="5028" y="1912"/>
                </a:lnTo>
                <a:lnTo>
                  <a:pt x="5034" y="1918"/>
                </a:lnTo>
                <a:lnTo>
                  <a:pt x="5040" y="1924"/>
                </a:lnTo>
                <a:lnTo>
                  <a:pt x="5048" y="1930"/>
                </a:lnTo>
                <a:lnTo>
                  <a:pt x="5054" y="1930"/>
                </a:lnTo>
                <a:lnTo>
                  <a:pt x="5060" y="1936"/>
                </a:lnTo>
                <a:lnTo>
                  <a:pt x="5066" y="1942"/>
                </a:lnTo>
                <a:lnTo>
                  <a:pt x="5072" y="1950"/>
                </a:lnTo>
                <a:lnTo>
                  <a:pt x="5078" y="1962"/>
                </a:lnTo>
                <a:lnTo>
                  <a:pt x="5084" y="1968"/>
                </a:lnTo>
                <a:lnTo>
                  <a:pt x="5090" y="1974"/>
                </a:lnTo>
                <a:lnTo>
                  <a:pt x="5096" y="1974"/>
                </a:lnTo>
                <a:lnTo>
                  <a:pt x="5102" y="1974"/>
                </a:lnTo>
                <a:lnTo>
                  <a:pt x="5110" y="1980"/>
                </a:lnTo>
                <a:lnTo>
                  <a:pt x="5110" y="1986"/>
                </a:lnTo>
                <a:lnTo>
                  <a:pt x="5110" y="1992"/>
                </a:lnTo>
                <a:lnTo>
                  <a:pt x="5102" y="1992"/>
                </a:lnTo>
                <a:close/>
                <a:moveTo>
                  <a:pt x="5122" y="2054"/>
                </a:moveTo>
                <a:lnTo>
                  <a:pt x="5110" y="2054"/>
                </a:lnTo>
                <a:lnTo>
                  <a:pt x="5110" y="2048"/>
                </a:lnTo>
                <a:lnTo>
                  <a:pt x="5116" y="2048"/>
                </a:lnTo>
                <a:lnTo>
                  <a:pt x="5122" y="2048"/>
                </a:lnTo>
                <a:lnTo>
                  <a:pt x="5122" y="2054"/>
                </a:lnTo>
                <a:close/>
                <a:moveTo>
                  <a:pt x="5152" y="2066"/>
                </a:moveTo>
                <a:lnTo>
                  <a:pt x="5152" y="2060"/>
                </a:lnTo>
                <a:lnTo>
                  <a:pt x="5164" y="2060"/>
                </a:lnTo>
                <a:lnTo>
                  <a:pt x="5152" y="2066"/>
                </a:lnTo>
                <a:close/>
                <a:moveTo>
                  <a:pt x="5172" y="2036"/>
                </a:moveTo>
                <a:lnTo>
                  <a:pt x="5164" y="2036"/>
                </a:lnTo>
                <a:lnTo>
                  <a:pt x="5158" y="2042"/>
                </a:lnTo>
                <a:lnTo>
                  <a:pt x="5158" y="2048"/>
                </a:lnTo>
                <a:lnTo>
                  <a:pt x="5158" y="2054"/>
                </a:lnTo>
                <a:lnTo>
                  <a:pt x="5152" y="2054"/>
                </a:lnTo>
                <a:lnTo>
                  <a:pt x="5146" y="2054"/>
                </a:lnTo>
                <a:lnTo>
                  <a:pt x="5140" y="2054"/>
                </a:lnTo>
                <a:lnTo>
                  <a:pt x="5134" y="2048"/>
                </a:lnTo>
                <a:lnTo>
                  <a:pt x="5140" y="2042"/>
                </a:lnTo>
                <a:lnTo>
                  <a:pt x="5134" y="2036"/>
                </a:lnTo>
                <a:lnTo>
                  <a:pt x="5122" y="2036"/>
                </a:lnTo>
                <a:lnTo>
                  <a:pt x="5116" y="2030"/>
                </a:lnTo>
                <a:lnTo>
                  <a:pt x="5110" y="2024"/>
                </a:lnTo>
                <a:lnTo>
                  <a:pt x="5110" y="2018"/>
                </a:lnTo>
                <a:lnTo>
                  <a:pt x="5116" y="2018"/>
                </a:lnTo>
                <a:lnTo>
                  <a:pt x="5116" y="2024"/>
                </a:lnTo>
                <a:lnTo>
                  <a:pt x="5122" y="2024"/>
                </a:lnTo>
                <a:lnTo>
                  <a:pt x="5128" y="2024"/>
                </a:lnTo>
                <a:lnTo>
                  <a:pt x="5128" y="2018"/>
                </a:lnTo>
                <a:lnTo>
                  <a:pt x="5122" y="2010"/>
                </a:lnTo>
                <a:lnTo>
                  <a:pt x="5122" y="1998"/>
                </a:lnTo>
                <a:lnTo>
                  <a:pt x="5122" y="1992"/>
                </a:lnTo>
                <a:lnTo>
                  <a:pt x="5128" y="1992"/>
                </a:lnTo>
                <a:lnTo>
                  <a:pt x="5134" y="1992"/>
                </a:lnTo>
                <a:lnTo>
                  <a:pt x="5140" y="1992"/>
                </a:lnTo>
                <a:lnTo>
                  <a:pt x="5140" y="1998"/>
                </a:lnTo>
                <a:lnTo>
                  <a:pt x="5140" y="2004"/>
                </a:lnTo>
                <a:lnTo>
                  <a:pt x="5140" y="2010"/>
                </a:lnTo>
                <a:lnTo>
                  <a:pt x="5140" y="2018"/>
                </a:lnTo>
                <a:lnTo>
                  <a:pt x="5134" y="2024"/>
                </a:lnTo>
                <a:lnTo>
                  <a:pt x="5140" y="2030"/>
                </a:lnTo>
                <a:lnTo>
                  <a:pt x="5146" y="2030"/>
                </a:lnTo>
                <a:lnTo>
                  <a:pt x="5152" y="2030"/>
                </a:lnTo>
                <a:lnTo>
                  <a:pt x="5152" y="2024"/>
                </a:lnTo>
                <a:lnTo>
                  <a:pt x="5152" y="2018"/>
                </a:lnTo>
                <a:lnTo>
                  <a:pt x="5152" y="2010"/>
                </a:lnTo>
                <a:lnTo>
                  <a:pt x="5152" y="2004"/>
                </a:lnTo>
                <a:lnTo>
                  <a:pt x="5158" y="1998"/>
                </a:lnTo>
                <a:lnTo>
                  <a:pt x="5164" y="2004"/>
                </a:lnTo>
                <a:lnTo>
                  <a:pt x="5172" y="2010"/>
                </a:lnTo>
                <a:lnTo>
                  <a:pt x="5178" y="2010"/>
                </a:lnTo>
                <a:lnTo>
                  <a:pt x="5178" y="2018"/>
                </a:lnTo>
                <a:lnTo>
                  <a:pt x="5178" y="2024"/>
                </a:lnTo>
                <a:lnTo>
                  <a:pt x="5178" y="2030"/>
                </a:lnTo>
                <a:lnTo>
                  <a:pt x="5172" y="2036"/>
                </a:lnTo>
                <a:close/>
                <a:moveTo>
                  <a:pt x="5214" y="2190"/>
                </a:moveTo>
                <a:lnTo>
                  <a:pt x="5208" y="2196"/>
                </a:lnTo>
                <a:lnTo>
                  <a:pt x="5202" y="2196"/>
                </a:lnTo>
                <a:lnTo>
                  <a:pt x="5196" y="2196"/>
                </a:lnTo>
                <a:lnTo>
                  <a:pt x="5196" y="2190"/>
                </a:lnTo>
                <a:lnTo>
                  <a:pt x="5190" y="2184"/>
                </a:lnTo>
                <a:lnTo>
                  <a:pt x="5196" y="2184"/>
                </a:lnTo>
                <a:lnTo>
                  <a:pt x="5202" y="2184"/>
                </a:lnTo>
                <a:lnTo>
                  <a:pt x="5202" y="2178"/>
                </a:lnTo>
                <a:lnTo>
                  <a:pt x="5208" y="2178"/>
                </a:lnTo>
                <a:lnTo>
                  <a:pt x="5214" y="2184"/>
                </a:lnTo>
                <a:lnTo>
                  <a:pt x="5214" y="2190"/>
                </a:lnTo>
                <a:close/>
              </a:path>
            </a:pathLst>
          </a:custGeom>
          <a:solidFill>
            <a:srgbClr val="4e3b30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57200" y="1714488"/>
            <a:ext cx="6900882" cy="1500198"/>
          </a:xfrm>
        </p:spPr>
        <p:txBody>
          <a:bodyPr/>
          <a:lstStyle>
            <a:lvl1pPr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769575F-DA83-4874-AC2C-2F96D8B4AFD6}" type="datetime1">
              <a:rPr lang="ko-KR" altLang="en-US"/>
              <a:pPr lvl="0"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74808D1F-A7CB-475E-8FD1-5171E6C10F2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5400000">
            <a:off x="-3351215" y="3351213"/>
            <a:ext cx="6858001" cy="155575"/>
            <a:chOff x="1219200" y="0"/>
            <a:chExt cx="6713538" cy="155575"/>
          </a:xfrm>
        </p:grpSpPr>
        <p:sp>
          <p:nvSpPr>
            <p:cNvPr id="8" name="Freeform 493"/>
            <p:cNvSpPr/>
            <p:nvPr/>
          </p:nvSpPr>
          <p:spPr>
            <a:xfrm>
              <a:off x="6407150" y="0"/>
              <a:ext cx="1525588" cy="15557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961" y="0"/>
                </a:cxn>
                <a:cxn ang="0">
                  <a:pos x="961" y="98"/>
                </a:cxn>
                <a:cxn ang="0">
                  <a:pos x="0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61" h="98">
                  <a:moveTo>
                    <a:pt x="0" y="0"/>
                  </a:moveTo>
                  <a:lnTo>
                    <a:pt x="961" y="0"/>
                  </a:lnTo>
                  <a:lnTo>
                    <a:pt x="961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494"/>
            <p:cNvSpPr/>
            <p:nvPr/>
          </p:nvSpPr>
          <p:spPr>
            <a:xfrm>
              <a:off x="5795963" y="0"/>
              <a:ext cx="611188" cy="15557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385" y="0"/>
                </a:cxn>
                <a:cxn ang="0">
                  <a:pos x="385" y="98"/>
                </a:cxn>
                <a:cxn ang="0">
                  <a:pos x="0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85" h="98">
                  <a:moveTo>
                    <a:pt x="0" y="0"/>
                  </a:moveTo>
                  <a:lnTo>
                    <a:pt x="385" y="0"/>
                  </a:lnTo>
                  <a:lnTo>
                    <a:pt x="385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Freeform 495"/>
            <p:cNvSpPr/>
            <p:nvPr/>
          </p:nvSpPr>
          <p:spPr>
            <a:xfrm>
              <a:off x="4576763" y="0"/>
              <a:ext cx="1219200" cy="15557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768" y="0"/>
                </a:cxn>
                <a:cxn ang="0">
                  <a:pos x="768" y="98"/>
                </a:cxn>
                <a:cxn ang="0">
                  <a:pos x="0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68" h="98">
                  <a:moveTo>
                    <a:pt x="0" y="0"/>
                  </a:moveTo>
                  <a:lnTo>
                    <a:pt x="768" y="0"/>
                  </a:lnTo>
                  <a:lnTo>
                    <a:pt x="768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Freeform 496"/>
            <p:cNvSpPr/>
            <p:nvPr/>
          </p:nvSpPr>
          <p:spPr>
            <a:xfrm>
              <a:off x="3051175" y="0"/>
              <a:ext cx="1525588" cy="15557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961" y="0"/>
                </a:cxn>
                <a:cxn ang="0">
                  <a:pos x="961" y="98"/>
                </a:cxn>
                <a:cxn ang="0">
                  <a:pos x="0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61" h="98">
                  <a:moveTo>
                    <a:pt x="0" y="0"/>
                  </a:moveTo>
                  <a:lnTo>
                    <a:pt x="961" y="0"/>
                  </a:lnTo>
                  <a:lnTo>
                    <a:pt x="961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Freeform 497"/>
            <p:cNvSpPr/>
            <p:nvPr/>
          </p:nvSpPr>
          <p:spPr>
            <a:xfrm>
              <a:off x="2438400" y="0"/>
              <a:ext cx="612775" cy="15557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386" y="0"/>
                </a:cxn>
                <a:cxn ang="0">
                  <a:pos x="386" y="98"/>
                </a:cxn>
                <a:cxn ang="0">
                  <a:pos x="0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86" h="98">
                  <a:moveTo>
                    <a:pt x="0" y="0"/>
                  </a:moveTo>
                  <a:lnTo>
                    <a:pt x="386" y="0"/>
                  </a:lnTo>
                  <a:lnTo>
                    <a:pt x="38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Freeform 498"/>
            <p:cNvSpPr/>
            <p:nvPr/>
          </p:nvSpPr>
          <p:spPr>
            <a:xfrm>
              <a:off x="1219200" y="0"/>
              <a:ext cx="1219200" cy="15557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768" y="0"/>
                </a:cxn>
                <a:cxn ang="0">
                  <a:pos x="768" y="98"/>
                </a:cxn>
                <a:cxn ang="0">
                  <a:pos x="0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68" h="98">
                  <a:moveTo>
                    <a:pt x="0" y="0"/>
                  </a:moveTo>
                  <a:lnTo>
                    <a:pt x="768" y="0"/>
                  </a:lnTo>
                  <a:lnTo>
                    <a:pt x="768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045028" y="1071546"/>
            <a:ext cx="7554797" cy="1143000"/>
          </a:xfrm>
        </p:spPr>
        <p:txBody>
          <a:bodyPr/>
          <a:lstStyle>
            <a:lvl1pPr>
              <a:defRPr sz="4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 hasCustomPrompt="1"/>
          </p:nvPr>
        </p:nvSpPr>
        <p:spPr>
          <a:xfrm>
            <a:off x="1049817" y="2286000"/>
            <a:ext cx="7539011" cy="357187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500958" y="274638"/>
            <a:ext cx="1185842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900882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769575F-DA83-4874-AC2C-2F96D8B4AFD6}" type="datetime1">
              <a:rPr lang="ko-KR" altLang="en-US"/>
              <a:pPr lvl="0"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74808D1F-A7CB-475E-8FD1-5171E6C10F2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lumMod val="7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Freeform 4"/>
          <p:cNvSpPr>
            <a:spLocks noEditPoints="1"/>
          </p:cNvSpPr>
          <p:nvPr/>
        </p:nvSpPr>
        <p:spPr>
          <a:xfrm>
            <a:off x="0" y="1882764"/>
            <a:ext cx="9144000" cy="4178300"/>
          </a:xfrm>
          <a:custGeom>
            <a:avLst/>
            <a:gdLst/>
            <a:cxnLst>
              <a:cxn ang="0">
                <a:pos x="408" y="1966"/>
              </a:cxn>
              <a:cxn ang="0">
                <a:pos x="1139" y="2082"/>
              </a:cxn>
              <a:cxn ang="0">
                <a:pos x="1877" y="1894"/>
              </a:cxn>
              <a:cxn ang="0">
                <a:pos x="219" y="1973"/>
              </a:cxn>
              <a:cxn ang="0">
                <a:pos x="2705" y="1746"/>
              </a:cxn>
              <a:cxn ang="0">
                <a:pos x="2044" y="1875"/>
              </a:cxn>
              <a:cxn ang="0">
                <a:pos x="4518" y="2587"/>
              </a:cxn>
              <a:cxn ang="0">
                <a:pos x="1773" y="1811"/>
              </a:cxn>
              <a:cxn ang="0">
                <a:pos x="1928" y="1882"/>
              </a:cxn>
              <a:cxn ang="0">
                <a:pos x="1340" y="387"/>
              </a:cxn>
              <a:cxn ang="0">
                <a:pos x="1437" y="342"/>
              </a:cxn>
              <a:cxn ang="0">
                <a:pos x="5541" y="1144"/>
              </a:cxn>
              <a:cxn ang="0">
                <a:pos x="5469" y="1190"/>
              </a:cxn>
              <a:cxn ang="0">
                <a:pos x="692" y="497"/>
              </a:cxn>
              <a:cxn ang="0">
                <a:pos x="233" y="529"/>
              </a:cxn>
              <a:cxn ang="0">
                <a:pos x="504" y="421"/>
              </a:cxn>
              <a:cxn ang="0">
                <a:pos x="310" y="387"/>
              </a:cxn>
              <a:cxn ang="0">
                <a:pos x="252" y="342"/>
              </a:cxn>
              <a:cxn ang="0">
                <a:pos x="549" y="1119"/>
              </a:cxn>
              <a:cxn ang="0">
                <a:pos x="660" y="1092"/>
              </a:cxn>
              <a:cxn ang="0">
                <a:pos x="433" y="1132"/>
              </a:cxn>
              <a:cxn ang="0">
                <a:pos x="3514" y="446"/>
              </a:cxn>
              <a:cxn ang="0">
                <a:pos x="1281" y="504"/>
              </a:cxn>
              <a:cxn ang="0">
                <a:pos x="3222" y="478"/>
              </a:cxn>
              <a:cxn ang="0">
                <a:pos x="576" y="893"/>
              </a:cxn>
              <a:cxn ang="0">
                <a:pos x="3158" y="517"/>
              </a:cxn>
              <a:cxn ang="0">
                <a:pos x="394" y="1306"/>
              </a:cxn>
              <a:cxn ang="0">
                <a:pos x="349" y="1823"/>
              </a:cxn>
              <a:cxn ang="0">
                <a:pos x="433" y="1818"/>
              </a:cxn>
              <a:cxn ang="0">
                <a:pos x="5566" y="1144"/>
              </a:cxn>
              <a:cxn ang="0">
                <a:pos x="5379" y="775"/>
              </a:cxn>
              <a:cxn ang="0">
                <a:pos x="5256" y="226"/>
              </a:cxn>
              <a:cxn ang="0">
                <a:pos x="5061" y="45"/>
              </a:cxn>
              <a:cxn ang="0">
                <a:pos x="4498" y="310"/>
              </a:cxn>
              <a:cxn ang="0">
                <a:pos x="4317" y="180"/>
              </a:cxn>
              <a:cxn ang="0">
                <a:pos x="2167" y="271"/>
              </a:cxn>
              <a:cxn ang="0">
                <a:pos x="2661" y="349"/>
              </a:cxn>
              <a:cxn ang="0">
                <a:pos x="3391" y="349"/>
              </a:cxn>
              <a:cxn ang="0">
                <a:pos x="3948" y="387"/>
              </a:cxn>
              <a:cxn ang="0">
                <a:pos x="3507" y="510"/>
              </a:cxn>
              <a:cxn ang="0">
                <a:pos x="2285" y="465"/>
              </a:cxn>
              <a:cxn ang="0">
                <a:pos x="1294" y="458"/>
              </a:cxn>
              <a:cxn ang="0">
                <a:pos x="952" y="536"/>
              </a:cxn>
              <a:cxn ang="0">
                <a:pos x="408" y="672"/>
              </a:cxn>
              <a:cxn ang="0">
                <a:pos x="421" y="898"/>
              </a:cxn>
              <a:cxn ang="0">
                <a:pos x="906" y="963"/>
              </a:cxn>
              <a:cxn ang="0">
                <a:pos x="647" y="1176"/>
              </a:cxn>
              <a:cxn ang="0">
                <a:pos x="537" y="1274"/>
              </a:cxn>
              <a:cxn ang="0">
                <a:pos x="421" y="1358"/>
              </a:cxn>
              <a:cxn ang="0">
                <a:pos x="460" y="1429"/>
              </a:cxn>
              <a:cxn ang="0">
                <a:pos x="620" y="1449"/>
              </a:cxn>
              <a:cxn ang="0">
                <a:pos x="200" y="1648"/>
              </a:cxn>
              <a:cxn ang="0">
                <a:pos x="349" y="1648"/>
              </a:cxn>
              <a:cxn ang="0">
                <a:pos x="1223" y="1481"/>
              </a:cxn>
              <a:cxn ang="0">
                <a:pos x="511" y="1668"/>
              </a:cxn>
              <a:cxn ang="0">
                <a:pos x="226" y="1907"/>
              </a:cxn>
              <a:cxn ang="0">
                <a:pos x="1255" y="1727"/>
              </a:cxn>
              <a:cxn ang="0">
                <a:pos x="2893" y="1468"/>
              </a:cxn>
              <a:cxn ang="0">
                <a:pos x="3540" y="1850"/>
              </a:cxn>
              <a:cxn ang="0">
                <a:pos x="3644" y="2309"/>
              </a:cxn>
              <a:cxn ang="0">
                <a:pos x="4259" y="2632"/>
              </a:cxn>
              <a:cxn ang="0">
                <a:pos x="5703" y="2270"/>
              </a:cxn>
              <a:cxn ang="0">
                <a:pos x="278" y="1778"/>
              </a:cxn>
            </a:cxnLst>
            <a:rect l="0" t="0" r="r" b="b"/>
            <a:pathLst>
              <a:path w="5760" h="2632">
                <a:moveTo>
                  <a:pt x="1734" y="1973"/>
                </a:moveTo>
                <a:lnTo>
                  <a:pt x="1754" y="1960"/>
                </a:lnTo>
                <a:lnTo>
                  <a:pt x="1741" y="1960"/>
                </a:lnTo>
                <a:lnTo>
                  <a:pt x="1734" y="1973"/>
                </a:lnTo>
                <a:close/>
                <a:moveTo>
                  <a:pt x="1689" y="1960"/>
                </a:moveTo>
                <a:lnTo>
                  <a:pt x="1689" y="1953"/>
                </a:lnTo>
                <a:lnTo>
                  <a:pt x="1682" y="1946"/>
                </a:lnTo>
                <a:lnTo>
                  <a:pt x="1689" y="1960"/>
                </a:lnTo>
                <a:close/>
                <a:moveTo>
                  <a:pt x="1527" y="2017"/>
                </a:moveTo>
                <a:lnTo>
                  <a:pt x="1547" y="2030"/>
                </a:lnTo>
                <a:lnTo>
                  <a:pt x="1552" y="2012"/>
                </a:lnTo>
                <a:lnTo>
                  <a:pt x="1534" y="2017"/>
                </a:lnTo>
                <a:lnTo>
                  <a:pt x="1527" y="2017"/>
                </a:lnTo>
                <a:close/>
                <a:moveTo>
                  <a:pt x="1495" y="2030"/>
                </a:moveTo>
                <a:lnTo>
                  <a:pt x="1488" y="2030"/>
                </a:lnTo>
                <a:lnTo>
                  <a:pt x="1483" y="2030"/>
                </a:lnTo>
                <a:lnTo>
                  <a:pt x="1483" y="2037"/>
                </a:lnTo>
                <a:lnTo>
                  <a:pt x="1495" y="2037"/>
                </a:lnTo>
                <a:lnTo>
                  <a:pt x="1501" y="2037"/>
                </a:lnTo>
                <a:lnTo>
                  <a:pt x="1508" y="2037"/>
                </a:lnTo>
                <a:lnTo>
                  <a:pt x="1515" y="2037"/>
                </a:lnTo>
                <a:lnTo>
                  <a:pt x="1515" y="2024"/>
                </a:lnTo>
                <a:lnTo>
                  <a:pt x="1508" y="2030"/>
                </a:lnTo>
                <a:lnTo>
                  <a:pt x="1495" y="2030"/>
                </a:lnTo>
                <a:close/>
                <a:moveTo>
                  <a:pt x="1365" y="2056"/>
                </a:moveTo>
                <a:lnTo>
                  <a:pt x="1365" y="2044"/>
                </a:lnTo>
                <a:lnTo>
                  <a:pt x="1346" y="2056"/>
                </a:lnTo>
                <a:lnTo>
                  <a:pt x="1365" y="2056"/>
                </a:lnTo>
                <a:close/>
                <a:moveTo>
                  <a:pt x="374" y="1960"/>
                </a:moveTo>
                <a:lnTo>
                  <a:pt x="362" y="1960"/>
                </a:lnTo>
                <a:lnTo>
                  <a:pt x="356" y="1960"/>
                </a:lnTo>
                <a:lnTo>
                  <a:pt x="362" y="1966"/>
                </a:lnTo>
                <a:lnTo>
                  <a:pt x="374" y="1966"/>
                </a:lnTo>
                <a:lnTo>
                  <a:pt x="374" y="1960"/>
                </a:lnTo>
                <a:close/>
                <a:moveTo>
                  <a:pt x="667" y="1894"/>
                </a:moveTo>
                <a:lnTo>
                  <a:pt x="692" y="1894"/>
                </a:lnTo>
                <a:lnTo>
                  <a:pt x="679" y="1889"/>
                </a:lnTo>
                <a:lnTo>
                  <a:pt x="667" y="1894"/>
                </a:lnTo>
                <a:close/>
                <a:moveTo>
                  <a:pt x="1321" y="1862"/>
                </a:moveTo>
                <a:lnTo>
                  <a:pt x="1346" y="1875"/>
                </a:lnTo>
                <a:lnTo>
                  <a:pt x="1346" y="1862"/>
                </a:lnTo>
                <a:lnTo>
                  <a:pt x="1321" y="1855"/>
                </a:lnTo>
                <a:lnTo>
                  <a:pt x="1321" y="1862"/>
                </a:lnTo>
                <a:close/>
                <a:moveTo>
                  <a:pt x="1333" y="1901"/>
                </a:moveTo>
                <a:lnTo>
                  <a:pt x="1340" y="1901"/>
                </a:lnTo>
                <a:lnTo>
                  <a:pt x="1353" y="1901"/>
                </a:lnTo>
                <a:lnTo>
                  <a:pt x="1358" y="1901"/>
                </a:lnTo>
                <a:lnTo>
                  <a:pt x="1358" y="1894"/>
                </a:lnTo>
                <a:lnTo>
                  <a:pt x="1365" y="1889"/>
                </a:lnTo>
                <a:lnTo>
                  <a:pt x="1353" y="1889"/>
                </a:lnTo>
                <a:lnTo>
                  <a:pt x="1346" y="1889"/>
                </a:lnTo>
                <a:lnTo>
                  <a:pt x="1333" y="1901"/>
                </a:lnTo>
                <a:close/>
                <a:moveTo>
                  <a:pt x="531" y="1940"/>
                </a:moveTo>
                <a:lnTo>
                  <a:pt x="511" y="1940"/>
                </a:lnTo>
                <a:lnTo>
                  <a:pt x="504" y="1933"/>
                </a:lnTo>
                <a:lnTo>
                  <a:pt x="511" y="1933"/>
                </a:lnTo>
                <a:lnTo>
                  <a:pt x="517" y="1921"/>
                </a:lnTo>
                <a:lnTo>
                  <a:pt x="497" y="1927"/>
                </a:lnTo>
                <a:lnTo>
                  <a:pt x="479" y="1927"/>
                </a:lnTo>
                <a:lnTo>
                  <a:pt x="492" y="1933"/>
                </a:lnTo>
                <a:lnTo>
                  <a:pt x="497" y="1940"/>
                </a:lnTo>
                <a:lnTo>
                  <a:pt x="472" y="1946"/>
                </a:lnTo>
                <a:lnTo>
                  <a:pt x="446" y="1960"/>
                </a:lnTo>
                <a:lnTo>
                  <a:pt x="433" y="1960"/>
                </a:lnTo>
                <a:lnTo>
                  <a:pt x="421" y="1966"/>
                </a:lnTo>
                <a:lnTo>
                  <a:pt x="408" y="1960"/>
                </a:lnTo>
                <a:lnTo>
                  <a:pt x="401" y="1953"/>
                </a:lnTo>
                <a:lnTo>
                  <a:pt x="401" y="1960"/>
                </a:lnTo>
                <a:lnTo>
                  <a:pt x="408" y="1966"/>
                </a:lnTo>
                <a:lnTo>
                  <a:pt x="394" y="1973"/>
                </a:lnTo>
                <a:lnTo>
                  <a:pt x="381" y="1973"/>
                </a:lnTo>
                <a:lnTo>
                  <a:pt x="356" y="1978"/>
                </a:lnTo>
                <a:lnTo>
                  <a:pt x="330" y="1985"/>
                </a:lnTo>
                <a:lnTo>
                  <a:pt x="323" y="1985"/>
                </a:lnTo>
                <a:lnTo>
                  <a:pt x="317" y="1998"/>
                </a:lnTo>
                <a:lnTo>
                  <a:pt x="433" y="1973"/>
                </a:lnTo>
                <a:lnTo>
                  <a:pt x="556" y="1940"/>
                </a:lnTo>
                <a:lnTo>
                  <a:pt x="563" y="1927"/>
                </a:lnTo>
                <a:lnTo>
                  <a:pt x="544" y="1933"/>
                </a:lnTo>
                <a:lnTo>
                  <a:pt x="531" y="1940"/>
                </a:lnTo>
                <a:close/>
                <a:moveTo>
                  <a:pt x="1469" y="1759"/>
                </a:moveTo>
                <a:lnTo>
                  <a:pt x="1495" y="1752"/>
                </a:lnTo>
                <a:lnTo>
                  <a:pt x="1483" y="1752"/>
                </a:lnTo>
                <a:lnTo>
                  <a:pt x="1469" y="1759"/>
                </a:lnTo>
                <a:close/>
                <a:moveTo>
                  <a:pt x="1948" y="1855"/>
                </a:moveTo>
                <a:lnTo>
                  <a:pt x="1955" y="1843"/>
                </a:lnTo>
                <a:lnTo>
                  <a:pt x="1832" y="1862"/>
                </a:lnTo>
                <a:lnTo>
                  <a:pt x="1766" y="1875"/>
                </a:lnTo>
                <a:lnTo>
                  <a:pt x="1709" y="1889"/>
                </a:lnTo>
                <a:lnTo>
                  <a:pt x="1611" y="1901"/>
                </a:lnTo>
                <a:lnTo>
                  <a:pt x="1527" y="1914"/>
                </a:lnTo>
                <a:lnTo>
                  <a:pt x="1520" y="1907"/>
                </a:lnTo>
                <a:lnTo>
                  <a:pt x="1456" y="1927"/>
                </a:lnTo>
                <a:lnTo>
                  <a:pt x="1397" y="1933"/>
                </a:lnTo>
                <a:lnTo>
                  <a:pt x="1269" y="1960"/>
                </a:lnTo>
                <a:lnTo>
                  <a:pt x="1307" y="1973"/>
                </a:lnTo>
                <a:lnTo>
                  <a:pt x="1301" y="1973"/>
                </a:lnTo>
                <a:lnTo>
                  <a:pt x="1269" y="1985"/>
                </a:lnTo>
                <a:lnTo>
                  <a:pt x="1255" y="1985"/>
                </a:lnTo>
                <a:lnTo>
                  <a:pt x="1249" y="1985"/>
                </a:lnTo>
                <a:lnTo>
                  <a:pt x="1249" y="1973"/>
                </a:lnTo>
                <a:lnTo>
                  <a:pt x="1242" y="1973"/>
                </a:lnTo>
                <a:lnTo>
                  <a:pt x="1235" y="1973"/>
                </a:lnTo>
                <a:lnTo>
                  <a:pt x="1235" y="1985"/>
                </a:lnTo>
                <a:lnTo>
                  <a:pt x="1230" y="1992"/>
                </a:lnTo>
                <a:lnTo>
                  <a:pt x="1223" y="1998"/>
                </a:lnTo>
                <a:lnTo>
                  <a:pt x="1210" y="1985"/>
                </a:lnTo>
                <a:lnTo>
                  <a:pt x="1171" y="2012"/>
                </a:lnTo>
                <a:lnTo>
                  <a:pt x="1165" y="1998"/>
                </a:lnTo>
                <a:lnTo>
                  <a:pt x="1119" y="2005"/>
                </a:lnTo>
                <a:lnTo>
                  <a:pt x="1080" y="2017"/>
                </a:lnTo>
                <a:lnTo>
                  <a:pt x="996" y="2044"/>
                </a:lnTo>
                <a:lnTo>
                  <a:pt x="996" y="2030"/>
                </a:lnTo>
                <a:lnTo>
                  <a:pt x="977" y="2030"/>
                </a:lnTo>
                <a:lnTo>
                  <a:pt x="964" y="2030"/>
                </a:lnTo>
                <a:lnTo>
                  <a:pt x="952" y="2037"/>
                </a:lnTo>
                <a:lnTo>
                  <a:pt x="964" y="2037"/>
                </a:lnTo>
                <a:lnTo>
                  <a:pt x="964" y="2049"/>
                </a:lnTo>
                <a:lnTo>
                  <a:pt x="880" y="2069"/>
                </a:lnTo>
                <a:lnTo>
                  <a:pt x="834" y="2082"/>
                </a:lnTo>
                <a:lnTo>
                  <a:pt x="797" y="2101"/>
                </a:lnTo>
                <a:lnTo>
                  <a:pt x="797" y="2108"/>
                </a:lnTo>
                <a:lnTo>
                  <a:pt x="809" y="2108"/>
                </a:lnTo>
                <a:lnTo>
                  <a:pt x="815" y="2115"/>
                </a:lnTo>
                <a:lnTo>
                  <a:pt x="815" y="2121"/>
                </a:lnTo>
                <a:lnTo>
                  <a:pt x="854" y="2115"/>
                </a:lnTo>
                <a:lnTo>
                  <a:pt x="854" y="2101"/>
                </a:lnTo>
                <a:lnTo>
                  <a:pt x="866" y="2101"/>
                </a:lnTo>
                <a:lnTo>
                  <a:pt x="866" y="2115"/>
                </a:lnTo>
                <a:lnTo>
                  <a:pt x="957" y="2108"/>
                </a:lnTo>
                <a:lnTo>
                  <a:pt x="1003" y="2101"/>
                </a:lnTo>
                <a:lnTo>
                  <a:pt x="1048" y="2101"/>
                </a:lnTo>
                <a:lnTo>
                  <a:pt x="1061" y="2096"/>
                </a:lnTo>
                <a:lnTo>
                  <a:pt x="1075" y="2096"/>
                </a:lnTo>
                <a:lnTo>
                  <a:pt x="1107" y="2101"/>
                </a:lnTo>
                <a:lnTo>
                  <a:pt x="1132" y="2101"/>
                </a:lnTo>
                <a:lnTo>
                  <a:pt x="1132" y="2096"/>
                </a:lnTo>
                <a:lnTo>
                  <a:pt x="1139" y="2082"/>
                </a:lnTo>
                <a:lnTo>
                  <a:pt x="1132" y="2089"/>
                </a:lnTo>
                <a:lnTo>
                  <a:pt x="1119" y="2089"/>
                </a:lnTo>
                <a:lnTo>
                  <a:pt x="1107" y="2082"/>
                </a:lnTo>
                <a:lnTo>
                  <a:pt x="1094" y="2069"/>
                </a:lnTo>
                <a:lnTo>
                  <a:pt x="1087" y="2063"/>
                </a:lnTo>
                <a:lnTo>
                  <a:pt x="1132" y="2049"/>
                </a:lnTo>
                <a:lnTo>
                  <a:pt x="1171" y="2049"/>
                </a:lnTo>
                <a:lnTo>
                  <a:pt x="1255" y="2017"/>
                </a:lnTo>
                <a:lnTo>
                  <a:pt x="1274" y="2024"/>
                </a:lnTo>
                <a:lnTo>
                  <a:pt x="1288" y="2017"/>
                </a:lnTo>
                <a:lnTo>
                  <a:pt x="1301" y="2017"/>
                </a:lnTo>
                <a:lnTo>
                  <a:pt x="1326" y="2012"/>
                </a:lnTo>
                <a:lnTo>
                  <a:pt x="1358" y="2005"/>
                </a:lnTo>
                <a:lnTo>
                  <a:pt x="1385" y="1998"/>
                </a:lnTo>
                <a:lnTo>
                  <a:pt x="1397" y="2017"/>
                </a:lnTo>
                <a:lnTo>
                  <a:pt x="1397" y="2005"/>
                </a:lnTo>
                <a:lnTo>
                  <a:pt x="1424" y="1998"/>
                </a:lnTo>
                <a:lnTo>
                  <a:pt x="1430" y="1998"/>
                </a:lnTo>
                <a:lnTo>
                  <a:pt x="1437" y="2005"/>
                </a:lnTo>
                <a:lnTo>
                  <a:pt x="1443" y="1985"/>
                </a:lnTo>
                <a:lnTo>
                  <a:pt x="1456" y="1992"/>
                </a:lnTo>
                <a:lnTo>
                  <a:pt x="1469" y="1992"/>
                </a:lnTo>
                <a:lnTo>
                  <a:pt x="1483" y="1985"/>
                </a:lnTo>
                <a:lnTo>
                  <a:pt x="1488" y="1978"/>
                </a:lnTo>
                <a:lnTo>
                  <a:pt x="1495" y="1973"/>
                </a:lnTo>
                <a:lnTo>
                  <a:pt x="1495" y="1978"/>
                </a:lnTo>
                <a:lnTo>
                  <a:pt x="1495" y="1985"/>
                </a:lnTo>
                <a:lnTo>
                  <a:pt x="1559" y="1973"/>
                </a:lnTo>
                <a:lnTo>
                  <a:pt x="1559" y="1992"/>
                </a:lnTo>
                <a:lnTo>
                  <a:pt x="1566" y="1985"/>
                </a:lnTo>
                <a:lnTo>
                  <a:pt x="1566" y="1978"/>
                </a:lnTo>
                <a:lnTo>
                  <a:pt x="1566" y="1973"/>
                </a:lnTo>
                <a:lnTo>
                  <a:pt x="1586" y="1973"/>
                </a:lnTo>
                <a:lnTo>
                  <a:pt x="1592" y="1973"/>
                </a:lnTo>
                <a:lnTo>
                  <a:pt x="1599" y="1985"/>
                </a:lnTo>
                <a:lnTo>
                  <a:pt x="1618" y="1973"/>
                </a:lnTo>
                <a:lnTo>
                  <a:pt x="1624" y="1960"/>
                </a:lnTo>
                <a:lnTo>
                  <a:pt x="1624" y="1946"/>
                </a:lnTo>
                <a:lnTo>
                  <a:pt x="1663" y="1940"/>
                </a:lnTo>
                <a:lnTo>
                  <a:pt x="1675" y="1940"/>
                </a:lnTo>
                <a:lnTo>
                  <a:pt x="1689" y="1940"/>
                </a:lnTo>
                <a:lnTo>
                  <a:pt x="1702" y="1933"/>
                </a:lnTo>
                <a:lnTo>
                  <a:pt x="1729" y="1933"/>
                </a:lnTo>
                <a:lnTo>
                  <a:pt x="1729" y="1946"/>
                </a:lnTo>
                <a:lnTo>
                  <a:pt x="1741" y="1940"/>
                </a:lnTo>
                <a:lnTo>
                  <a:pt x="1734" y="1940"/>
                </a:lnTo>
                <a:lnTo>
                  <a:pt x="1734" y="1933"/>
                </a:lnTo>
                <a:lnTo>
                  <a:pt x="1761" y="1914"/>
                </a:lnTo>
                <a:lnTo>
                  <a:pt x="1780" y="1921"/>
                </a:lnTo>
                <a:lnTo>
                  <a:pt x="1793" y="1921"/>
                </a:lnTo>
                <a:lnTo>
                  <a:pt x="1805" y="1907"/>
                </a:lnTo>
                <a:lnTo>
                  <a:pt x="1825" y="1901"/>
                </a:lnTo>
                <a:lnTo>
                  <a:pt x="1832" y="1889"/>
                </a:lnTo>
                <a:lnTo>
                  <a:pt x="1852" y="1882"/>
                </a:lnTo>
                <a:lnTo>
                  <a:pt x="1864" y="1882"/>
                </a:lnTo>
                <a:lnTo>
                  <a:pt x="1870" y="1889"/>
                </a:lnTo>
                <a:lnTo>
                  <a:pt x="1870" y="1882"/>
                </a:lnTo>
                <a:lnTo>
                  <a:pt x="1877" y="1875"/>
                </a:lnTo>
                <a:lnTo>
                  <a:pt x="1884" y="1875"/>
                </a:lnTo>
                <a:lnTo>
                  <a:pt x="1889" y="1882"/>
                </a:lnTo>
                <a:lnTo>
                  <a:pt x="1896" y="1869"/>
                </a:lnTo>
                <a:lnTo>
                  <a:pt x="1903" y="1862"/>
                </a:lnTo>
                <a:lnTo>
                  <a:pt x="1909" y="1855"/>
                </a:lnTo>
                <a:lnTo>
                  <a:pt x="1921" y="1855"/>
                </a:lnTo>
                <a:lnTo>
                  <a:pt x="1941" y="1855"/>
                </a:lnTo>
                <a:lnTo>
                  <a:pt x="1948" y="1855"/>
                </a:lnTo>
                <a:close/>
                <a:moveTo>
                  <a:pt x="1877" y="1889"/>
                </a:moveTo>
                <a:lnTo>
                  <a:pt x="1870" y="1889"/>
                </a:lnTo>
                <a:lnTo>
                  <a:pt x="1877" y="1894"/>
                </a:lnTo>
                <a:lnTo>
                  <a:pt x="1877" y="1889"/>
                </a:lnTo>
                <a:close/>
                <a:moveTo>
                  <a:pt x="1896" y="1889"/>
                </a:moveTo>
                <a:lnTo>
                  <a:pt x="1889" y="1882"/>
                </a:lnTo>
                <a:lnTo>
                  <a:pt x="1889" y="1889"/>
                </a:lnTo>
                <a:lnTo>
                  <a:pt x="1896" y="1889"/>
                </a:lnTo>
                <a:close/>
                <a:moveTo>
                  <a:pt x="1281" y="1746"/>
                </a:moveTo>
                <a:lnTo>
                  <a:pt x="1301" y="1739"/>
                </a:lnTo>
                <a:lnTo>
                  <a:pt x="1294" y="1739"/>
                </a:lnTo>
                <a:lnTo>
                  <a:pt x="1281" y="1746"/>
                </a:lnTo>
                <a:close/>
                <a:moveTo>
                  <a:pt x="10" y="1215"/>
                </a:moveTo>
                <a:lnTo>
                  <a:pt x="10" y="1224"/>
                </a:lnTo>
                <a:lnTo>
                  <a:pt x="20" y="1222"/>
                </a:lnTo>
                <a:lnTo>
                  <a:pt x="45" y="1222"/>
                </a:lnTo>
                <a:lnTo>
                  <a:pt x="52" y="1215"/>
                </a:lnTo>
                <a:lnTo>
                  <a:pt x="64" y="1208"/>
                </a:lnTo>
                <a:lnTo>
                  <a:pt x="39" y="1215"/>
                </a:lnTo>
                <a:lnTo>
                  <a:pt x="10" y="1215"/>
                </a:lnTo>
                <a:close/>
                <a:moveTo>
                  <a:pt x="20" y="446"/>
                </a:moveTo>
                <a:lnTo>
                  <a:pt x="10" y="450"/>
                </a:lnTo>
                <a:lnTo>
                  <a:pt x="10" y="458"/>
                </a:lnTo>
                <a:lnTo>
                  <a:pt x="13" y="458"/>
                </a:lnTo>
                <a:lnTo>
                  <a:pt x="20" y="446"/>
                </a:lnTo>
                <a:close/>
                <a:moveTo>
                  <a:pt x="77" y="775"/>
                </a:moveTo>
                <a:lnTo>
                  <a:pt x="71" y="775"/>
                </a:lnTo>
                <a:lnTo>
                  <a:pt x="45" y="782"/>
                </a:lnTo>
                <a:lnTo>
                  <a:pt x="77" y="775"/>
                </a:lnTo>
                <a:close/>
                <a:moveTo>
                  <a:pt x="175" y="659"/>
                </a:moveTo>
                <a:lnTo>
                  <a:pt x="175" y="666"/>
                </a:lnTo>
                <a:lnTo>
                  <a:pt x="180" y="672"/>
                </a:lnTo>
                <a:lnTo>
                  <a:pt x="162" y="679"/>
                </a:lnTo>
                <a:lnTo>
                  <a:pt x="162" y="692"/>
                </a:lnTo>
                <a:lnTo>
                  <a:pt x="187" y="672"/>
                </a:lnTo>
                <a:lnTo>
                  <a:pt x="175" y="659"/>
                </a:lnTo>
                <a:close/>
                <a:moveTo>
                  <a:pt x="45" y="543"/>
                </a:moveTo>
                <a:lnTo>
                  <a:pt x="32" y="529"/>
                </a:lnTo>
                <a:lnTo>
                  <a:pt x="20" y="529"/>
                </a:lnTo>
                <a:lnTo>
                  <a:pt x="13" y="536"/>
                </a:lnTo>
                <a:lnTo>
                  <a:pt x="10" y="543"/>
                </a:lnTo>
                <a:lnTo>
                  <a:pt x="10" y="556"/>
                </a:lnTo>
                <a:lnTo>
                  <a:pt x="45" y="549"/>
                </a:lnTo>
                <a:lnTo>
                  <a:pt x="45" y="543"/>
                </a:lnTo>
                <a:close/>
                <a:moveTo>
                  <a:pt x="233" y="426"/>
                </a:moveTo>
                <a:lnTo>
                  <a:pt x="200" y="433"/>
                </a:lnTo>
                <a:lnTo>
                  <a:pt x="239" y="426"/>
                </a:lnTo>
                <a:lnTo>
                  <a:pt x="233" y="426"/>
                </a:lnTo>
                <a:close/>
                <a:moveTo>
                  <a:pt x="285" y="421"/>
                </a:moveTo>
                <a:lnTo>
                  <a:pt x="278" y="426"/>
                </a:lnTo>
                <a:lnTo>
                  <a:pt x="303" y="421"/>
                </a:lnTo>
                <a:lnTo>
                  <a:pt x="285" y="421"/>
                </a:lnTo>
                <a:close/>
                <a:moveTo>
                  <a:pt x="317" y="465"/>
                </a:moveTo>
                <a:lnTo>
                  <a:pt x="303" y="472"/>
                </a:lnTo>
                <a:lnTo>
                  <a:pt x="330" y="465"/>
                </a:lnTo>
                <a:lnTo>
                  <a:pt x="317" y="465"/>
                </a:lnTo>
                <a:close/>
                <a:moveTo>
                  <a:pt x="96" y="2049"/>
                </a:moveTo>
                <a:lnTo>
                  <a:pt x="123" y="2044"/>
                </a:lnTo>
                <a:lnTo>
                  <a:pt x="116" y="2037"/>
                </a:lnTo>
                <a:lnTo>
                  <a:pt x="96" y="2049"/>
                </a:lnTo>
                <a:close/>
                <a:moveTo>
                  <a:pt x="4" y="1908"/>
                </a:moveTo>
                <a:lnTo>
                  <a:pt x="6" y="1907"/>
                </a:lnTo>
                <a:lnTo>
                  <a:pt x="0" y="1901"/>
                </a:lnTo>
                <a:lnTo>
                  <a:pt x="4" y="1908"/>
                </a:lnTo>
                <a:close/>
                <a:moveTo>
                  <a:pt x="252" y="2005"/>
                </a:moveTo>
                <a:lnTo>
                  <a:pt x="271" y="1998"/>
                </a:lnTo>
                <a:lnTo>
                  <a:pt x="266" y="1998"/>
                </a:lnTo>
                <a:lnTo>
                  <a:pt x="252" y="2005"/>
                </a:lnTo>
                <a:close/>
                <a:moveTo>
                  <a:pt x="219" y="1973"/>
                </a:moveTo>
                <a:lnTo>
                  <a:pt x="233" y="1973"/>
                </a:lnTo>
                <a:lnTo>
                  <a:pt x="226" y="1966"/>
                </a:lnTo>
                <a:lnTo>
                  <a:pt x="219" y="1973"/>
                </a:lnTo>
                <a:close/>
                <a:moveTo>
                  <a:pt x="13" y="1028"/>
                </a:moveTo>
                <a:lnTo>
                  <a:pt x="13" y="1034"/>
                </a:lnTo>
                <a:lnTo>
                  <a:pt x="20" y="1041"/>
                </a:lnTo>
                <a:lnTo>
                  <a:pt x="25" y="1028"/>
                </a:lnTo>
                <a:lnTo>
                  <a:pt x="13" y="1028"/>
                </a:lnTo>
                <a:close/>
                <a:moveTo>
                  <a:pt x="13" y="1073"/>
                </a:moveTo>
                <a:lnTo>
                  <a:pt x="20" y="1073"/>
                </a:lnTo>
                <a:lnTo>
                  <a:pt x="32" y="1067"/>
                </a:lnTo>
                <a:lnTo>
                  <a:pt x="20" y="1067"/>
                </a:lnTo>
                <a:lnTo>
                  <a:pt x="10" y="1067"/>
                </a:lnTo>
                <a:lnTo>
                  <a:pt x="6" y="1067"/>
                </a:lnTo>
                <a:lnTo>
                  <a:pt x="0" y="1073"/>
                </a:lnTo>
                <a:lnTo>
                  <a:pt x="10" y="1073"/>
                </a:lnTo>
                <a:lnTo>
                  <a:pt x="13" y="1073"/>
                </a:lnTo>
                <a:close/>
                <a:moveTo>
                  <a:pt x="1540" y="1875"/>
                </a:moveTo>
                <a:lnTo>
                  <a:pt x="1508" y="1889"/>
                </a:lnTo>
                <a:lnTo>
                  <a:pt x="1552" y="1882"/>
                </a:lnTo>
                <a:lnTo>
                  <a:pt x="1540" y="1875"/>
                </a:lnTo>
                <a:close/>
                <a:moveTo>
                  <a:pt x="13" y="1048"/>
                </a:moveTo>
                <a:lnTo>
                  <a:pt x="45" y="1067"/>
                </a:lnTo>
                <a:lnTo>
                  <a:pt x="45" y="1060"/>
                </a:lnTo>
                <a:lnTo>
                  <a:pt x="52" y="1053"/>
                </a:lnTo>
                <a:lnTo>
                  <a:pt x="71" y="1048"/>
                </a:lnTo>
                <a:lnTo>
                  <a:pt x="91" y="1048"/>
                </a:lnTo>
                <a:lnTo>
                  <a:pt x="91" y="1041"/>
                </a:lnTo>
                <a:lnTo>
                  <a:pt x="91" y="1028"/>
                </a:lnTo>
                <a:lnTo>
                  <a:pt x="71" y="1034"/>
                </a:lnTo>
                <a:lnTo>
                  <a:pt x="64" y="1028"/>
                </a:lnTo>
                <a:lnTo>
                  <a:pt x="57" y="1021"/>
                </a:lnTo>
                <a:lnTo>
                  <a:pt x="45" y="1041"/>
                </a:lnTo>
                <a:lnTo>
                  <a:pt x="32" y="1041"/>
                </a:lnTo>
                <a:lnTo>
                  <a:pt x="20" y="1041"/>
                </a:lnTo>
                <a:lnTo>
                  <a:pt x="20" y="1048"/>
                </a:lnTo>
                <a:lnTo>
                  <a:pt x="13" y="1048"/>
                </a:lnTo>
                <a:close/>
                <a:moveTo>
                  <a:pt x="57" y="718"/>
                </a:moveTo>
                <a:lnTo>
                  <a:pt x="52" y="711"/>
                </a:lnTo>
                <a:lnTo>
                  <a:pt x="45" y="718"/>
                </a:lnTo>
                <a:lnTo>
                  <a:pt x="32" y="711"/>
                </a:lnTo>
                <a:lnTo>
                  <a:pt x="25" y="711"/>
                </a:lnTo>
                <a:lnTo>
                  <a:pt x="25" y="704"/>
                </a:lnTo>
                <a:lnTo>
                  <a:pt x="10" y="721"/>
                </a:lnTo>
                <a:lnTo>
                  <a:pt x="10" y="729"/>
                </a:lnTo>
                <a:lnTo>
                  <a:pt x="52" y="724"/>
                </a:lnTo>
                <a:lnTo>
                  <a:pt x="57" y="718"/>
                </a:lnTo>
                <a:close/>
                <a:moveTo>
                  <a:pt x="2149" y="1752"/>
                </a:moveTo>
                <a:lnTo>
                  <a:pt x="2135" y="1766"/>
                </a:lnTo>
                <a:lnTo>
                  <a:pt x="2155" y="1752"/>
                </a:lnTo>
                <a:lnTo>
                  <a:pt x="2149" y="1752"/>
                </a:lnTo>
                <a:close/>
                <a:moveTo>
                  <a:pt x="2511" y="1540"/>
                </a:moveTo>
                <a:lnTo>
                  <a:pt x="2504" y="1545"/>
                </a:lnTo>
                <a:lnTo>
                  <a:pt x="2504" y="1552"/>
                </a:lnTo>
                <a:lnTo>
                  <a:pt x="2531" y="1540"/>
                </a:lnTo>
                <a:lnTo>
                  <a:pt x="2511" y="1540"/>
                </a:lnTo>
                <a:close/>
                <a:moveTo>
                  <a:pt x="2661" y="1739"/>
                </a:moveTo>
                <a:lnTo>
                  <a:pt x="2641" y="1739"/>
                </a:lnTo>
                <a:lnTo>
                  <a:pt x="2634" y="1739"/>
                </a:lnTo>
                <a:lnTo>
                  <a:pt x="2621" y="1732"/>
                </a:lnTo>
                <a:lnTo>
                  <a:pt x="2627" y="1746"/>
                </a:lnTo>
                <a:lnTo>
                  <a:pt x="2627" y="1752"/>
                </a:lnTo>
                <a:lnTo>
                  <a:pt x="2641" y="1752"/>
                </a:lnTo>
                <a:lnTo>
                  <a:pt x="2647" y="1752"/>
                </a:lnTo>
                <a:lnTo>
                  <a:pt x="2686" y="1739"/>
                </a:lnTo>
                <a:lnTo>
                  <a:pt x="2698" y="1739"/>
                </a:lnTo>
                <a:lnTo>
                  <a:pt x="2698" y="1732"/>
                </a:lnTo>
                <a:lnTo>
                  <a:pt x="2673" y="1732"/>
                </a:lnTo>
                <a:lnTo>
                  <a:pt x="2661" y="1739"/>
                </a:lnTo>
                <a:close/>
                <a:moveTo>
                  <a:pt x="2698" y="1752"/>
                </a:moveTo>
                <a:lnTo>
                  <a:pt x="2705" y="1752"/>
                </a:lnTo>
                <a:lnTo>
                  <a:pt x="2705" y="1746"/>
                </a:lnTo>
                <a:lnTo>
                  <a:pt x="2705" y="1739"/>
                </a:lnTo>
                <a:lnTo>
                  <a:pt x="2698" y="1746"/>
                </a:lnTo>
                <a:lnTo>
                  <a:pt x="2698" y="1752"/>
                </a:lnTo>
                <a:close/>
                <a:moveTo>
                  <a:pt x="2000" y="1785"/>
                </a:moveTo>
                <a:lnTo>
                  <a:pt x="2000" y="1778"/>
                </a:lnTo>
                <a:lnTo>
                  <a:pt x="1983" y="1787"/>
                </a:lnTo>
                <a:lnTo>
                  <a:pt x="1993" y="1791"/>
                </a:lnTo>
                <a:lnTo>
                  <a:pt x="2000" y="1785"/>
                </a:lnTo>
                <a:close/>
                <a:moveTo>
                  <a:pt x="2853" y="1830"/>
                </a:moveTo>
                <a:lnTo>
                  <a:pt x="2828" y="1830"/>
                </a:lnTo>
                <a:lnTo>
                  <a:pt x="2757" y="1837"/>
                </a:lnTo>
                <a:lnTo>
                  <a:pt x="2698" y="1843"/>
                </a:lnTo>
                <a:lnTo>
                  <a:pt x="2666" y="1843"/>
                </a:lnTo>
                <a:lnTo>
                  <a:pt x="2641" y="1843"/>
                </a:lnTo>
                <a:lnTo>
                  <a:pt x="2654" y="1837"/>
                </a:lnTo>
                <a:lnTo>
                  <a:pt x="2654" y="1830"/>
                </a:lnTo>
                <a:lnTo>
                  <a:pt x="2661" y="1837"/>
                </a:lnTo>
                <a:lnTo>
                  <a:pt x="2661" y="1823"/>
                </a:lnTo>
                <a:lnTo>
                  <a:pt x="2647" y="1823"/>
                </a:lnTo>
                <a:lnTo>
                  <a:pt x="2627" y="1837"/>
                </a:lnTo>
                <a:lnTo>
                  <a:pt x="2608" y="1843"/>
                </a:lnTo>
                <a:lnTo>
                  <a:pt x="2595" y="1837"/>
                </a:lnTo>
                <a:lnTo>
                  <a:pt x="2589" y="1830"/>
                </a:lnTo>
                <a:lnTo>
                  <a:pt x="2608" y="1818"/>
                </a:lnTo>
                <a:lnTo>
                  <a:pt x="2627" y="1811"/>
                </a:lnTo>
                <a:lnTo>
                  <a:pt x="2673" y="1798"/>
                </a:lnTo>
                <a:lnTo>
                  <a:pt x="2666" y="1778"/>
                </a:lnTo>
                <a:lnTo>
                  <a:pt x="2661" y="1778"/>
                </a:lnTo>
                <a:lnTo>
                  <a:pt x="2647" y="1771"/>
                </a:lnTo>
                <a:lnTo>
                  <a:pt x="2634" y="1766"/>
                </a:lnTo>
                <a:lnTo>
                  <a:pt x="2556" y="1785"/>
                </a:lnTo>
                <a:lnTo>
                  <a:pt x="2518" y="1791"/>
                </a:lnTo>
                <a:lnTo>
                  <a:pt x="2485" y="1798"/>
                </a:lnTo>
                <a:lnTo>
                  <a:pt x="2472" y="1785"/>
                </a:lnTo>
                <a:lnTo>
                  <a:pt x="2466" y="1778"/>
                </a:lnTo>
                <a:lnTo>
                  <a:pt x="2452" y="1778"/>
                </a:lnTo>
                <a:lnTo>
                  <a:pt x="2440" y="1785"/>
                </a:lnTo>
                <a:lnTo>
                  <a:pt x="2415" y="1791"/>
                </a:lnTo>
                <a:lnTo>
                  <a:pt x="2401" y="1791"/>
                </a:lnTo>
                <a:lnTo>
                  <a:pt x="2388" y="1785"/>
                </a:lnTo>
                <a:lnTo>
                  <a:pt x="2401" y="1778"/>
                </a:lnTo>
                <a:lnTo>
                  <a:pt x="2381" y="1778"/>
                </a:lnTo>
                <a:lnTo>
                  <a:pt x="2362" y="1778"/>
                </a:lnTo>
                <a:lnTo>
                  <a:pt x="2349" y="1785"/>
                </a:lnTo>
                <a:lnTo>
                  <a:pt x="2343" y="1785"/>
                </a:lnTo>
                <a:lnTo>
                  <a:pt x="2336" y="1778"/>
                </a:lnTo>
                <a:lnTo>
                  <a:pt x="2310" y="1791"/>
                </a:lnTo>
                <a:lnTo>
                  <a:pt x="2285" y="1798"/>
                </a:lnTo>
                <a:lnTo>
                  <a:pt x="2265" y="1811"/>
                </a:lnTo>
                <a:lnTo>
                  <a:pt x="2258" y="1811"/>
                </a:lnTo>
                <a:lnTo>
                  <a:pt x="2246" y="1811"/>
                </a:lnTo>
                <a:lnTo>
                  <a:pt x="2258" y="1798"/>
                </a:lnTo>
                <a:lnTo>
                  <a:pt x="2239" y="1798"/>
                </a:lnTo>
                <a:lnTo>
                  <a:pt x="2213" y="1798"/>
                </a:lnTo>
                <a:lnTo>
                  <a:pt x="2155" y="1811"/>
                </a:lnTo>
                <a:lnTo>
                  <a:pt x="2103" y="1823"/>
                </a:lnTo>
                <a:lnTo>
                  <a:pt x="2044" y="1837"/>
                </a:lnTo>
                <a:lnTo>
                  <a:pt x="2039" y="1823"/>
                </a:lnTo>
                <a:lnTo>
                  <a:pt x="2007" y="1837"/>
                </a:lnTo>
                <a:lnTo>
                  <a:pt x="1987" y="1843"/>
                </a:lnTo>
                <a:lnTo>
                  <a:pt x="1974" y="1843"/>
                </a:lnTo>
                <a:lnTo>
                  <a:pt x="1974" y="1850"/>
                </a:lnTo>
                <a:lnTo>
                  <a:pt x="1987" y="1862"/>
                </a:lnTo>
                <a:lnTo>
                  <a:pt x="1987" y="1869"/>
                </a:lnTo>
                <a:lnTo>
                  <a:pt x="2000" y="1869"/>
                </a:lnTo>
                <a:lnTo>
                  <a:pt x="2007" y="1869"/>
                </a:lnTo>
                <a:lnTo>
                  <a:pt x="2026" y="1869"/>
                </a:lnTo>
                <a:lnTo>
                  <a:pt x="2039" y="1869"/>
                </a:lnTo>
                <a:lnTo>
                  <a:pt x="2044" y="1875"/>
                </a:lnTo>
                <a:lnTo>
                  <a:pt x="2051" y="1875"/>
                </a:lnTo>
                <a:lnTo>
                  <a:pt x="2064" y="1875"/>
                </a:lnTo>
                <a:lnTo>
                  <a:pt x="2083" y="1875"/>
                </a:lnTo>
                <a:lnTo>
                  <a:pt x="2097" y="1875"/>
                </a:lnTo>
                <a:lnTo>
                  <a:pt x="2110" y="1869"/>
                </a:lnTo>
                <a:lnTo>
                  <a:pt x="2116" y="1862"/>
                </a:lnTo>
                <a:lnTo>
                  <a:pt x="2155" y="1862"/>
                </a:lnTo>
                <a:lnTo>
                  <a:pt x="2187" y="1855"/>
                </a:lnTo>
                <a:lnTo>
                  <a:pt x="2258" y="1843"/>
                </a:lnTo>
                <a:lnTo>
                  <a:pt x="2297" y="1837"/>
                </a:lnTo>
                <a:lnTo>
                  <a:pt x="2336" y="1830"/>
                </a:lnTo>
                <a:lnTo>
                  <a:pt x="2369" y="1830"/>
                </a:lnTo>
                <a:lnTo>
                  <a:pt x="2408" y="1837"/>
                </a:lnTo>
                <a:lnTo>
                  <a:pt x="2201" y="1875"/>
                </a:lnTo>
                <a:lnTo>
                  <a:pt x="2201" y="1894"/>
                </a:lnTo>
                <a:lnTo>
                  <a:pt x="2362" y="1862"/>
                </a:lnTo>
                <a:lnTo>
                  <a:pt x="2452" y="1850"/>
                </a:lnTo>
                <a:lnTo>
                  <a:pt x="2531" y="1843"/>
                </a:lnTo>
                <a:lnTo>
                  <a:pt x="2485" y="1855"/>
                </a:lnTo>
                <a:lnTo>
                  <a:pt x="2440" y="1869"/>
                </a:lnTo>
                <a:lnTo>
                  <a:pt x="2349" y="1889"/>
                </a:lnTo>
                <a:lnTo>
                  <a:pt x="2258" y="1907"/>
                </a:lnTo>
                <a:lnTo>
                  <a:pt x="2213" y="1921"/>
                </a:lnTo>
                <a:lnTo>
                  <a:pt x="2174" y="1940"/>
                </a:lnTo>
                <a:lnTo>
                  <a:pt x="2181" y="1940"/>
                </a:lnTo>
                <a:lnTo>
                  <a:pt x="2187" y="1933"/>
                </a:lnTo>
                <a:lnTo>
                  <a:pt x="2201" y="1927"/>
                </a:lnTo>
                <a:lnTo>
                  <a:pt x="2220" y="1927"/>
                </a:lnTo>
                <a:lnTo>
                  <a:pt x="2239" y="1927"/>
                </a:lnTo>
                <a:lnTo>
                  <a:pt x="2233" y="1921"/>
                </a:lnTo>
                <a:lnTo>
                  <a:pt x="2265" y="1907"/>
                </a:lnTo>
                <a:lnTo>
                  <a:pt x="2297" y="1907"/>
                </a:lnTo>
                <a:lnTo>
                  <a:pt x="2336" y="1907"/>
                </a:lnTo>
                <a:lnTo>
                  <a:pt x="2362" y="1907"/>
                </a:lnTo>
                <a:lnTo>
                  <a:pt x="2420" y="1901"/>
                </a:lnTo>
                <a:lnTo>
                  <a:pt x="2472" y="1889"/>
                </a:lnTo>
                <a:lnTo>
                  <a:pt x="2524" y="1875"/>
                </a:lnTo>
                <a:lnTo>
                  <a:pt x="2582" y="1875"/>
                </a:lnTo>
                <a:lnTo>
                  <a:pt x="2698" y="1862"/>
                </a:lnTo>
                <a:lnTo>
                  <a:pt x="2764" y="1855"/>
                </a:lnTo>
                <a:lnTo>
                  <a:pt x="2821" y="1850"/>
                </a:lnTo>
                <a:lnTo>
                  <a:pt x="2848" y="1843"/>
                </a:lnTo>
                <a:lnTo>
                  <a:pt x="2873" y="1843"/>
                </a:lnTo>
                <a:lnTo>
                  <a:pt x="2900" y="1837"/>
                </a:lnTo>
                <a:lnTo>
                  <a:pt x="2887" y="1837"/>
                </a:lnTo>
                <a:lnTo>
                  <a:pt x="2853" y="1830"/>
                </a:lnTo>
                <a:close/>
                <a:moveTo>
                  <a:pt x="1974" y="1791"/>
                </a:moveTo>
                <a:lnTo>
                  <a:pt x="1983" y="1787"/>
                </a:lnTo>
                <a:lnTo>
                  <a:pt x="1980" y="1785"/>
                </a:lnTo>
                <a:lnTo>
                  <a:pt x="1974" y="1791"/>
                </a:lnTo>
                <a:close/>
                <a:moveTo>
                  <a:pt x="2770" y="1727"/>
                </a:moveTo>
                <a:lnTo>
                  <a:pt x="2784" y="1727"/>
                </a:lnTo>
                <a:lnTo>
                  <a:pt x="2770" y="1720"/>
                </a:lnTo>
                <a:lnTo>
                  <a:pt x="2770" y="1727"/>
                </a:lnTo>
                <a:close/>
                <a:moveTo>
                  <a:pt x="2907" y="1830"/>
                </a:moveTo>
                <a:lnTo>
                  <a:pt x="2900" y="1837"/>
                </a:lnTo>
                <a:lnTo>
                  <a:pt x="2919" y="1823"/>
                </a:lnTo>
                <a:lnTo>
                  <a:pt x="2912" y="1823"/>
                </a:lnTo>
                <a:lnTo>
                  <a:pt x="2907" y="1830"/>
                </a:lnTo>
                <a:close/>
                <a:moveTo>
                  <a:pt x="4725" y="2554"/>
                </a:moveTo>
                <a:lnTo>
                  <a:pt x="4737" y="2548"/>
                </a:lnTo>
                <a:lnTo>
                  <a:pt x="4732" y="2548"/>
                </a:lnTo>
                <a:lnTo>
                  <a:pt x="4725" y="2554"/>
                </a:lnTo>
                <a:close/>
                <a:moveTo>
                  <a:pt x="5010" y="2470"/>
                </a:moveTo>
                <a:lnTo>
                  <a:pt x="5008" y="2470"/>
                </a:lnTo>
                <a:lnTo>
                  <a:pt x="5003" y="2484"/>
                </a:lnTo>
                <a:lnTo>
                  <a:pt x="5010" y="2470"/>
                </a:lnTo>
                <a:close/>
                <a:moveTo>
                  <a:pt x="4525" y="2593"/>
                </a:moveTo>
                <a:lnTo>
                  <a:pt x="4518" y="2587"/>
                </a:lnTo>
                <a:lnTo>
                  <a:pt x="4511" y="2593"/>
                </a:lnTo>
                <a:lnTo>
                  <a:pt x="4508" y="2593"/>
                </a:lnTo>
                <a:lnTo>
                  <a:pt x="4525" y="2600"/>
                </a:lnTo>
                <a:lnTo>
                  <a:pt x="4525" y="2593"/>
                </a:lnTo>
                <a:close/>
                <a:moveTo>
                  <a:pt x="1572" y="1823"/>
                </a:moveTo>
                <a:lnTo>
                  <a:pt x="1566" y="1830"/>
                </a:lnTo>
                <a:lnTo>
                  <a:pt x="1592" y="1843"/>
                </a:lnTo>
                <a:lnTo>
                  <a:pt x="1606" y="1843"/>
                </a:lnTo>
                <a:lnTo>
                  <a:pt x="1618" y="1830"/>
                </a:lnTo>
                <a:lnTo>
                  <a:pt x="1611" y="1818"/>
                </a:lnTo>
                <a:lnTo>
                  <a:pt x="1599" y="1823"/>
                </a:lnTo>
                <a:lnTo>
                  <a:pt x="1586" y="1837"/>
                </a:lnTo>
                <a:lnTo>
                  <a:pt x="1579" y="1830"/>
                </a:lnTo>
                <a:lnTo>
                  <a:pt x="1579" y="1823"/>
                </a:lnTo>
                <a:lnTo>
                  <a:pt x="1572" y="1823"/>
                </a:lnTo>
                <a:close/>
                <a:moveTo>
                  <a:pt x="2996" y="1461"/>
                </a:moveTo>
                <a:lnTo>
                  <a:pt x="2990" y="1461"/>
                </a:lnTo>
                <a:lnTo>
                  <a:pt x="2983" y="1461"/>
                </a:lnTo>
                <a:lnTo>
                  <a:pt x="2976" y="1461"/>
                </a:lnTo>
                <a:lnTo>
                  <a:pt x="2971" y="1461"/>
                </a:lnTo>
                <a:lnTo>
                  <a:pt x="2976" y="1468"/>
                </a:lnTo>
                <a:lnTo>
                  <a:pt x="2990" y="1474"/>
                </a:lnTo>
                <a:lnTo>
                  <a:pt x="3003" y="1468"/>
                </a:lnTo>
                <a:lnTo>
                  <a:pt x="3010" y="1461"/>
                </a:lnTo>
                <a:lnTo>
                  <a:pt x="2996" y="1454"/>
                </a:lnTo>
                <a:lnTo>
                  <a:pt x="2996" y="1461"/>
                </a:lnTo>
                <a:close/>
                <a:moveTo>
                  <a:pt x="3301" y="1417"/>
                </a:moveTo>
                <a:lnTo>
                  <a:pt x="3308" y="1422"/>
                </a:lnTo>
                <a:lnTo>
                  <a:pt x="3308" y="1403"/>
                </a:lnTo>
                <a:lnTo>
                  <a:pt x="3301" y="1397"/>
                </a:lnTo>
                <a:lnTo>
                  <a:pt x="3301" y="1417"/>
                </a:lnTo>
                <a:close/>
                <a:moveTo>
                  <a:pt x="4136" y="2612"/>
                </a:moveTo>
                <a:lnTo>
                  <a:pt x="4149" y="2619"/>
                </a:lnTo>
                <a:lnTo>
                  <a:pt x="4168" y="2619"/>
                </a:lnTo>
                <a:lnTo>
                  <a:pt x="4174" y="2619"/>
                </a:lnTo>
                <a:lnTo>
                  <a:pt x="4188" y="2612"/>
                </a:lnTo>
                <a:lnTo>
                  <a:pt x="4122" y="2600"/>
                </a:lnTo>
                <a:lnTo>
                  <a:pt x="4136" y="2612"/>
                </a:lnTo>
                <a:close/>
                <a:moveTo>
                  <a:pt x="5197" y="2425"/>
                </a:moveTo>
                <a:lnTo>
                  <a:pt x="5216" y="2413"/>
                </a:lnTo>
                <a:lnTo>
                  <a:pt x="5211" y="2413"/>
                </a:lnTo>
                <a:lnTo>
                  <a:pt x="5197" y="2425"/>
                </a:lnTo>
                <a:close/>
                <a:moveTo>
                  <a:pt x="1715" y="1804"/>
                </a:moveTo>
                <a:lnTo>
                  <a:pt x="1709" y="1798"/>
                </a:lnTo>
                <a:lnTo>
                  <a:pt x="1702" y="1804"/>
                </a:lnTo>
                <a:lnTo>
                  <a:pt x="1695" y="1811"/>
                </a:lnTo>
                <a:lnTo>
                  <a:pt x="1702" y="1811"/>
                </a:lnTo>
                <a:lnTo>
                  <a:pt x="1715" y="1811"/>
                </a:lnTo>
                <a:lnTo>
                  <a:pt x="1715" y="1804"/>
                </a:lnTo>
                <a:close/>
                <a:moveTo>
                  <a:pt x="1845" y="1766"/>
                </a:moveTo>
                <a:lnTo>
                  <a:pt x="1845" y="1767"/>
                </a:lnTo>
                <a:lnTo>
                  <a:pt x="1852" y="1766"/>
                </a:lnTo>
                <a:lnTo>
                  <a:pt x="1845" y="1766"/>
                </a:lnTo>
                <a:close/>
                <a:moveTo>
                  <a:pt x="1793" y="1823"/>
                </a:moveTo>
                <a:lnTo>
                  <a:pt x="1786" y="1837"/>
                </a:lnTo>
                <a:lnTo>
                  <a:pt x="1793" y="1830"/>
                </a:lnTo>
                <a:lnTo>
                  <a:pt x="1798" y="1830"/>
                </a:lnTo>
                <a:lnTo>
                  <a:pt x="1805" y="1830"/>
                </a:lnTo>
                <a:lnTo>
                  <a:pt x="1812" y="1823"/>
                </a:lnTo>
                <a:lnTo>
                  <a:pt x="1798" y="1823"/>
                </a:lnTo>
                <a:lnTo>
                  <a:pt x="1793" y="1823"/>
                </a:lnTo>
                <a:close/>
                <a:moveTo>
                  <a:pt x="1845" y="1767"/>
                </a:moveTo>
                <a:lnTo>
                  <a:pt x="1825" y="1771"/>
                </a:lnTo>
                <a:lnTo>
                  <a:pt x="1798" y="1778"/>
                </a:lnTo>
                <a:lnTo>
                  <a:pt x="1773" y="1778"/>
                </a:lnTo>
                <a:lnTo>
                  <a:pt x="1747" y="1785"/>
                </a:lnTo>
                <a:lnTo>
                  <a:pt x="1773" y="1785"/>
                </a:lnTo>
                <a:lnTo>
                  <a:pt x="1780" y="1804"/>
                </a:lnTo>
                <a:lnTo>
                  <a:pt x="1773" y="1811"/>
                </a:lnTo>
                <a:lnTo>
                  <a:pt x="1780" y="1811"/>
                </a:lnTo>
                <a:lnTo>
                  <a:pt x="1786" y="1811"/>
                </a:lnTo>
                <a:lnTo>
                  <a:pt x="1805" y="1798"/>
                </a:lnTo>
                <a:lnTo>
                  <a:pt x="1818" y="1785"/>
                </a:lnTo>
                <a:lnTo>
                  <a:pt x="1832" y="1785"/>
                </a:lnTo>
                <a:lnTo>
                  <a:pt x="1838" y="1785"/>
                </a:lnTo>
                <a:lnTo>
                  <a:pt x="1832" y="1778"/>
                </a:lnTo>
                <a:lnTo>
                  <a:pt x="1845" y="1771"/>
                </a:lnTo>
                <a:lnTo>
                  <a:pt x="1845" y="1767"/>
                </a:lnTo>
                <a:close/>
                <a:moveTo>
                  <a:pt x="1968" y="1850"/>
                </a:moveTo>
                <a:lnTo>
                  <a:pt x="1974" y="1843"/>
                </a:lnTo>
                <a:lnTo>
                  <a:pt x="1968" y="1843"/>
                </a:lnTo>
                <a:lnTo>
                  <a:pt x="1968" y="1850"/>
                </a:lnTo>
                <a:close/>
                <a:moveTo>
                  <a:pt x="1695" y="1850"/>
                </a:moveTo>
                <a:lnTo>
                  <a:pt x="1709" y="1850"/>
                </a:lnTo>
                <a:lnTo>
                  <a:pt x="1702" y="1843"/>
                </a:lnTo>
                <a:lnTo>
                  <a:pt x="1709" y="1843"/>
                </a:lnTo>
                <a:lnTo>
                  <a:pt x="1722" y="1843"/>
                </a:lnTo>
                <a:lnTo>
                  <a:pt x="1729" y="1843"/>
                </a:lnTo>
                <a:lnTo>
                  <a:pt x="1734" y="1843"/>
                </a:lnTo>
                <a:lnTo>
                  <a:pt x="1741" y="1837"/>
                </a:lnTo>
                <a:lnTo>
                  <a:pt x="1734" y="1830"/>
                </a:lnTo>
                <a:lnTo>
                  <a:pt x="1729" y="1823"/>
                </a:lnTo>
                <a:lnTo>
                  <a:pt x="1729" y="1830"/>
                </a:lnTo>
                <a:lnTo>
                  <a:pt x="1722" y="1837"/>
                </a:lnTo>
                <a:lnTo>
                  <a:pt x="1715" y="1837"/>
                </a:lnTo>
                <a:lnTo>
                  <a:pt x="1695" y="1830"/>
                </a:lnTo>
                <a:lnTo>
                  <a:pt x="1695" y="1850"/>
                </a:lnTo>
                <a:close/>
                <a:moveTo>
                  <a:pt x="1650" y="1823"/>
                </a:moveTo>
                <a:lnTo>
                  <a:pt x="1670" y="1811"/>
                </a:lnTo>
                <a:lnTo>
                  <a:pt x="1650" y="1811"/>
                </a:lnTo>
                <a:lnTo>
                  <a:pt x="1631" y="1818"/>
                </a:lnTo>
                <a:lnTo>
                  <a:pt x="1631" y="1823"/>
                </a:lnTo>
                <a:lnTo>
                  <a:pt x="1638" y="1830"/>
                </a:lnTo>
                <a:lnTo>
                  <a:pt x="1643" y="1830"/>
                </a:lnTo>
                <a:lnTo>
                  <a:pt x="1650" y="1823"/>
                </a:lnTo>
                <a:close/>
                <a:moveTo>
                  <a:pt x="1586" y="1855"/>
                </a:moveTo>
                <a:lnTo>
                  <a:pt x="1611" y="1855"/>
                </a:lnTo>
                <a:lnTo>
                  <a:pt x="1599" y="1850"/>
                </a:lnTo>
                <a:lnTo>
                  <a:pt x="1586" y="1855"/>
                </a:lnTo>
                <a:close/>
                <a:moveTo>
                  <a:pt x="2174" y="1921"/>
                </a:moveTo>
                <a:lnTo>
                  <a:pt x="2162" y="1927"/>
                </a:lnTo>
                <a:lnTo>
                  <a:pt x="2142" y="1927"/>
                </a:lnTo>
                <a:lnTo>
                  <a:pt x="2130" y="1927"/>
                </a:lnTo>
                <a:lnTo>
                  <a:pt x="2123" y="1933"/>
                </a:lnTo>
                <a:lnTo>
                  <a:pt x="2123" y="1940"/>
                </a:lnTo>
                <a:lnTo>
                  <a:pt x="2167" y="1927"/>
                </a:lnTo>
                <a:lnTo>
                  <a:pt x="2174" y="1927"/>
                </a:lnTo>
                <a:lnTo>
                  <a:pt x="2174" y="1921"/>
                </a:lnTo>
                <a:close/>
                <a:moveTo>
                  <a:pt x="1974" y="1862"/>
                </a:moveTo>
                <a:lnTo>
                  <a:pt x="1968" y="1850"/>
                </a:lnTo>
                <a:lnTo>
                  <a:pt x="1968" y="1862"/>
                </a:lnTo>
                <a:lnTo>
                  <a:pt x="1974" y="1862"/>
                </a:lnTo>
                <a:close/>
                <a:moveTo>
                  <a:pt x="2167" y="1933"/>
                </a:moveTo>
                <a:lnTo>
                  <a:pt x="2167" y="1940"/>
                </a:lnTo>
                <a:lnTo>
                  <a:pt x="2174" y="1940"/>
                </a:lnTo>
                <a:lnTo>
                  <a:pt x="2167" y="1927"/>
                </a:lnTo>
                <a:lnTo>
                  <a:pt x="2167" y="1933"/>
                </a:lnTo>
                <a:close/>
                <a:moveTo>
                  <a:pt x="1980" y="1960"/>
                </a:moveTo>
                <a:lnTo>
                  <a:pt x="1928" y="1973"/>
                </a:lnTo>
                <a:lnTo>
                  <a:pt x="1987" y="1966"/>
                </a:lnTo>
                <a:lnTo>
                  <a:pt x="2012" y="1960"/>
                </a:lnTo>
                <a:lnTo>
                  <a:pt x="2039" y="1946"/>
                </a:lnTo>
                <a:lnTo>
                  <a:pt x="2012" y="1946"/>
                </a:lnTo>
                <a:lnTo>
                  <a:pt x="1980" y="1960"/>
                </a:lnTo>
                <a:close/>
                <a:moveTo>
                  <a:pt x="1928" y="1882"/>
                </a:moveTo>
                <a:lnTo>
                  <a:pt x="1955" y="1875"/>
                </a:lnTo>
                <a:lnTo>
                  <a:pt x="1948" y="1875"/>
                </a:lnTo>
                <a:lnTo>
                  <a:pt x="1928" y="1882"/>
                </a:lnTo>
                <a:close/>
                <a:moveTo>
                  <a:pt x="2090" y="1946"/>
                </a:moveTo>
                <a:lnTo>
                  <a:pt x="2110" y="1940"/>
                </a:lnTo>
                <a:lnTo>
                  <a:pt x="2090" y="1933"/>
                </a:lnTo>
                <a:lnTo>
                  <a:pt x="2090" y="1946"/>
                </a:lnTo>
                <a:close/>
                <a:moveTo>
                  <a:pt x="1909" y="1818"/>
                </a:moveTo>
                <a:lnTo>
                  <a:pt x="1909" y="1804"/>
                </a:lnTo>
                <a:lnTo>
                  <a:pt x="1896" y="1804"/>
                </a:lnTo>
                <a:lnTo>
                  <a:pt x="1889" y="1811"/>
                </a:lnTo>
                <a:lnTo>
                  <a:pt x="1896" y="1811"/>
                </a:lnTo>
                <a:lnTo>
                  <a:pt x="1903" y="1811"/>
                </a:lnTo>
                <a:lnTo>
                  <a:pt x="1909" y="1818"/>
                </a:lnTo>
                <a:close/>
                <a:moveTo>
                  <a:pt x="5527" y="77"/>
                </a:moveTo>
                <a:lnTo>
                  <a:pt x="5514" y="96"/>
                </a:lnTo>
                <a:lnTo>
                  <a:pt x="5521" y="96"/>
                </a:lnTo>
                <a:lnTo>
                  <a:pt x="5527" y="77"/>
                </a:lnTo>
                <a:close/>
                <a:moveTo>
                  <a:pt x="1527" y="439"/>
                </a:moveTo>
                <a:lnTo>
                  <a:pt x="1515" y="446"/>
                </a:lnTo>
                <a:lnTo>
                  <a:pt x="1566" y="446"/>
                </a:lnTo>
                <a:lnTo>
                  <a:pt x="1559" y="433"/>
                </a:lnTo>
                <a:lnTo>
                  <a:pt x="1552" y="433"/>
                </a:lnTo>
                <a:lnTo>
                  <a:pt x="1547" y="433"/>
                </a:lnTo>
                <a:lnTo>
                  <a:pt x="1540" y="433"/>
                </a:lnTo>
                <a:lnTo>
                  <a:pt x="1527" y="439"/>
                </a:lnTo>
                <a:close/>
                <a:moveTo>
                  <a:pt x="1780" y="355"/>
                </a:moveTo>
                <a:lnTo>
                  <a:pt x="1786" y="342"/>
                </a:lnTo>
                <a:lnTo>
                  <a:pt x="1761" y="349"/>
                </a:lnTo>
                <a:lnTo>
                  <a:pt x="1780" y="355"/>
                </a:lnTo>
                <a:close/>
                <a:moveTo>
                  <a:pt x="1520" y="303"/>
                </a:moveTo>
                <a:lnTo>
                  <a:pt x="1501" y="316"/>
                </a:lnTo>
                <a:lnTo>
                  <a:pt x="1540" y="303"/>
                </a:lnTo>
                <a:lnTo>
                  <a:pt x="1520" y="303"/>
                </a:lnTo>
                <a:close/>
                <a:moveTo>
                  <a:pt x="1527" y="381"/>
                </a:moveTo>
                <a:lnTo>
                  <a:pt x="1508" y="394"/>
                </a:lnTo>
                <a:lnTo>
                  <a:pt x="1540" y="387"/>
                </a:lnTo>
                <a:lnTo>
                  <a:pt x="1527" y="381"/>
                </a:lnTo>
                <a:close/>
                <a:moveTo>
                  <a:pt x="1670" y="323"/>
                </a:moveTo>
                <a:lnTo>
                  <a:pt x="1722" y="323"/>
                </a:lnTo>
                <a:lnTo>
                  <a:pt x="1747" y="316"/>
                </a:lnTo>
                <a:lnTo>
                  <a:pt x="1773" y="303"/>
                </a:lnTo>
                <a:lnTo>
                  <a:pt x="1715" y="310"/>
                </a:lnTo>
                <a:lnTo>
                  <a:pt x="1657" y="310"/>
                </a:lnTo>
                <a:lnTo>
                  <a:pt x="1611" y="303"/>
                </a:lnTo>
                <a:lnTo>
                  <a:pt x="1552" y="310"/>
                </a:lnTo>
                <a:lnTo>
                  <a:pt x="1611" y="316"/>
                </a:lnTo>
                <a:lnTo>
                  <a:pt x="1670" y="323"/>
                </a:lnTo>
                <a:close/>
                <a:moveTo>
                  <a:pt x="3236" y="129"/>
                </a:moveTo>
                <a:lnTo>
                  <a:pt x="3229" y="136"/>
                </a:lnTo>
                <a:lnTo>
                  <a:pt x="3229" y="141"/>
                </a:lnTo>
                <a:lnTo>
                  <a:pt x="3249" y="129"/>
                </a:lnTo>
                <a:lnTo>
                  <a:pt x="3236" y="129"/>
                </a:lnTo>
                <a:close/>
                <a:moveTo>
                  <a:pt x="4349" y="148"/>
                </a:moveTo>
                <a:lnTo>
                  <a:pt x="4336" y="148"/>
                </a:lnTo>
                <a:lnTo>
                  <a:pt x="4330" y="148"/>
                </a:lnTo>
                <a:lnTo>
                  <a:pt x="4323" y="155"/>
                </a:lnTo>
                <a:lnTo>
                  <a:pt x="4343" y="155"/>
                </a:lnTo>
                <a:lnTo>
                  <a:pt x="4349" y="148"/>
                </a:lnTo>
                <a:close/>
                <a:moveTo>
                  <a:pt x="4213" y="180"/>
                </a:moveTo>
                <a:lnTo>
                  <a:pt x="4226" y="180"/>
                </a:lnTo>
                <a:lnTo>
                  <a:pt x="4233" y="175"/>
                </a:lnTo>
                <a:lnTo>
                  <a:pt x="4226" y="168"/>
                </a:lnTo>
                <a:lnTo>
                  <a:pt x="4220" y="168"/>
                </a:lnTo>
                <a:lnTo>
                  <a:pt x="4213" y="175"/>
                </a:lnTo>
                <a:lnTo>
                  <a:pt x="4201" y="180"/>
                </a:lnTo>
                <a:lnTo>
                  <a:pt x="4208" y="180"/>
                </a:lnTo>
                <a:lnTo>
                  <a:pt x="4213" y="180"/>
                </a:lnTo>
                <a:close/>
                <a:moveTo>
                  <a:pt x="1307" y="387"/>
                </a:moveTo>
                <a:lnTo>
                  <a:pt x="1321" y="387"/>
                </a:lnTo>
                <a:lnTo>
                  <a:pt x="1326" y="387"/>
                </a:lnTo>
                <a:lnTo>
                  <a:pt x="1340" y="387"/>
                </a:lnTo>
                <a:lnTo>
                  <a:pt x="1365" y="387"/>
                </a:lnTo>
                <a:lnTo>
                  <a:pt x="1385" y="394"/>
                </a:lnTo>
                <a:lnTo>
                  <a:pt x="1397" y="394"/>
                </a:lnTo>
                <a:lnTo>
                  <a:pt x="1411" y="387"/>
                </a:lnTo>
                <a:lnTo>
                  <a:pt x="1417" y="381"/>
                </a:lnTo>
                <a:lnTo>
                  <a:pt x="1424" y="374"/>
                </a:lnTo>
                <a:lnTo>
                  <a:pt x="1411" y="374"/>
                </a:lnTo>
                <a:lnTo>
                  <a:pt x="1340" y="374"/>
                </a:lnTo>
                <a:lnTo>
                  <a:pt x="1281" y="369"/>
                </a:lnTo>
                <a:lnTo>
                  <a:pt x="1223" y="362"/>
                </a:lnTo>
                <a:lnTo>
                  <a:pt x="1158" y="369"/>
                </a:lnTo>
                <a:lnTo>
                  <a:pt x="1146" y="374"/>
                </a:lnTo>
                <a:lnTo>
                  <a:pt x="1132" y="374"/>
                </a:lnTo>
                <a:lnTo>
                  <a:pt x="1100" y="362"/>
                </a:lnTo>
                <a:lnTo>
                  <a:pt x="1094" y="355"/>
                </a:lnTo>
                <a:lnTo>
                  <a:pt x="1080" y="355"/>
                </a:lnTo>
                <a:lnTo>
                  <a:pt x="1068" y="362"/>
                </a:lnTo>
                <a:lnTo>
                  <a:pt x="1068" y="374"/>
                </a:lnTo>
                <a:lnTo>
                  <a:pt x="1100" y="374"/>
                </a:lnTo>
                <a:lnTo>
                  <a:pt x="1146" y="381"/>
                </a:lnTo>
                <a:lnTo>
                  <a:pt x="1184" y="381"/>
                </a:lnTo>
                <a:lnTo>
                  <a:pt x="1203" y="374"/>
                </a:lnTo>
                <a:lnTo>
                  <a:pt x="1223" y="369"/>
                </a:lnTo>
                <a:lnTo>
                  <a:pt x="1230" y="374"/>
                </a:lnTo>
                <a:lnTo>
                  <a:pt x="1249" y="381"/>
                </a:lnTo>
                <a:lnTo>
                  <a:pt x="1269" y="381"/>
                </a:lnTo>
                <a:lnTo>
                  <a:pt x="1294" y="381"/>
                </a:lnTo>
                <a:lnTo>
                  <a:pt x="1307" y="387"/>
                </a:lnTo>
                <a:close/>
                <a:moveTo>
                  <a:pt x="1262" y="291"/>
                </a:moveTo>
                <a:lnTo>
                  <a:pt x="1255" y="298"/>
                </a:lnTo>
                <a:lnTo>
                  <a:pt x="1281" y="298"/>
                </a:lnTo>
                <a:lnTo>
                  <a:pt x="1262" y="291"/>
                </a:lnTo>
                <a:close/>
                <a:moveTo>
                  <a:pt x="1483" y="439"/>
                </a:moveTo>
                <a:lnTo>
                  <a:pt x="1483" y="446"/>
                </a:lnTo>
                <a:lnTo>
                  <a:pt x="1501" y="439"/>
                </a:lnTo>
                <a:lnTo>
                  <a:pt x="1483" y="439"/>
                </a:lnTo>
                <a:close/>
                <a:moveTo>
                  <a:pt x="1068" y="323"/>
                </a:moveTo>
                <a:lnTo>
                  <a:pt x="1061" y="323"/>
                </a:lnTo>
                <a:lnTo>
                  <a:pt x="1061" y="330"/>
                </a:lnTo>
                <a:lnTo>
                  <a:pt x="1094" y="342"/>
                </a:lnTo>
                <a:lnTo>
                  <a:pt x="1126" y="342"/>
                </a:lnTo>
                <a:lnTo>
                  <a:pt x="1184" y="335"/>
                </a:lnTo>
                <a:lnTo>
                  <a:pt x="1198" y="330"/>
                </a:lnTo>
                <a:lnTo>
                  <a:pt x="1203" y="330"/>
                </a:lnTo>
                <a:lnTo>
                  <a:pt x="1223" y="330"/>
                </a:lnTo>
                <a:lnTo>
                  <a:pt x="1242" y="330"/>
                </a:lnTo>
                <a:lnTo>
                  <a:pt x="1249" y="330"/>
                </a:lnTo>
                <a:lnTo>
                  <a:pt x="1255" y="323"/>
                </a:lnTo>
                <a:lnTo>
                  <a:pt x="1217" y="310"/>
                </a:lnTo>
                <a:lnTo>
                  <a:pt x="1178" y="303"/>
                </a:lnTo>
                <a:lnTo>
                  <a:pt x="1132" y="310"/>
                </a:lnTo>
                <a:lnTo>
                  <a:pt x="1112" y="316"/>
                </a:lnTo>
                <a:lnTo>
                  <a:pt x="1100" y="323"/>
                </a:lnTo>
                <a:lnTo>
                  <a:pt x="1080" y="310"/>
                </a:lnTo>
                <a:lnTo>
                  <a:pt x="1068" y="323"/>
                </a:lnTo>
                <a:close/>
                <a:moveTo>
                  <a:pt x="1437" y="342"/>
                </a:moveTo>
                <a:lnTo>
                  <a:pt x="1463" y="342"/>
                </a:lnTo>
                <a:lnTo>
                  <a:pt x="1488" y="342"/>
                </a:lnTo>
                <a:lnTo>
                  <a:pt x="1515" y="342"/>
                </a:lnTo>
                <a:lnTo>
                  <a:pt x="1527" y="335"/>
                </a:lnTo>
                <a:lnTo>
                  <a:pt x="1534" y="330"/>
                </a:lnTo>
                <a:lnTo>
                  <a:pt x="1501" y="330"/>
                </a:lnTo>
                <a:lnTo>
                  <a:pt x="1469" y="330"/>
                </a:lnTo>
                <a:lnTo>
                  <a:pt x="1404" y="323"/>
                </a:lnTo>
                <a:lnTo>
                  <a:pt x="1372" y="323"/>
                </a:lnTo>
                <a:lnTo>
                  <a:pt x="1340" y="323"/>
                </a:lnTo>
                <a:lnTo>
                  <a:pt x="1307" y="323"/>
                </a:lnTo>
                <a:lnTo>
                  <a:pt x="1281" y="342"/>
                </a:lnTo>
                <a:lnTo>
                  <a:pt x="1437" y="342"/>
                </a:lnTo>
                <a:close/>
                <a:moveTo>
                  <a:pt x="1255" y="421"/>
                </a:moveTo>
                <a:lnTo>
                  <a:pt x="1235" y="421"/>
                </a:lnTo>
                <a:lnTo>
                  <a:pt x="1230" y="421"/>
                </a:lnTo>
                <a:lnTo>
                  <a:pt x="1255" y="426"/>
                </a:lnTo>
                <a:lnTo>
                  <a:pt x="1269" y="426"/>
                </a:lnTo>
                <a:lnTo>
                  <a:pt x="1281" y="421"/>
                </a:lnTo>
                <a:lnTo>
                  <a:pt x="1274" y="421"/>
                </a:lnTo>
                <a:lnTo>
                  <a:pt x="1269" y="421"/>
                </a:lnTo>
                <a:lnTo>
                  <a:pt x="1255" y="421"/>
                </a:lnTo>
                <a:close/>
                <a:moveTo>
                  <a:pt x="1009" y="291"/>
                </a:moveTo>
                <a:lnTo>
                  <a:pt x="1042" y="284"/>
                </a:lnTo>
                <a:lnTo>
                  <a:pt x="1080" y="284"/>
                </a:lnTo>
                <a:lnTo>
                  <a:pt x="1042" y="278"/>
                </a:lnTo>
                <a:lnTo>
                  <a:pt x="1009" y="278"/>
                </a:lnTo>
                <a:lnTo>
                  <a:pt x="932" y="278"/>
                </a:lnTo>
                <a:lnTo>
                  <a:pt x="932" y="291"/>
                </a:lnTo>
                <a:lnTo>
                  <a:pt x="971" y="291"/>
                </a:lnTo>
                <a:lnTo>
                  <a:pt x="1009" y="291"/>
                </a:lnTo>
                <a:close/>
                <a:moveTo>
                  <a:pt x="4434" y="141"/>
                </a:moveTo>
                <a:lnTo>
                  <a:pt x="4434" y="129"/>
                </a:lnTo>
                <a:lnTo>
                  <a:pt x="4407" y="141"/>
                </a:lnTo>
                <a:lnTo>
                  <a:pt x="4420" y="141"/>
                </a:lnTo>
                <a:lnTo>
                  <a:pt x="4434" y="141"/>
                </a:lnTo>
                <a:close/>
                <a:moveTo>
                  <a:pt x="1424" y="401"/>
                </a:moveTo>
                <a:lnTo>
                  <a:pt x="1443" y="401"/>
                </a:lnTo>
                <a:lnTo>
                  <a:pt x="1463" y="387"/>
                </a:lnTo>
                <a:lnTo>
                  <a:pt x="1476" y="387"/>
                </a:lnTo>
                <a:lnTo>
                  <a:pt x="1483" y="394"/>
                </a:lnTo>
                <a:lnTo>
                  <a:pt x="1488" y="381"/>
                </a:lnTo>
                <a:lnTo>
                  <a:pt x="1483" y="374"/>
                </a:lnTo>
                <a:lnTo>
                  <a:pt x="1469" y="374"/>
                </a:lnTo>
                <a:lnTo>
                  <a:pt x="1449" y="387"/>
                </a:lnTo>
                <a:lnTo>
                  <a:pt x="1437" y="387"/>
                </a:lnTo>
                <a:lnTo>
                  <a:pt x="1424" y="387"/>
                </a:lnTo>
                <a:lnTo>
                  <a:pt x="1411" y="387"/>
                </a:lnTo>
                <a:lnTo>
                  <a:pt x="1417" y="394"/>
                </a:lnTo>
                <a:lnTo>
                  <a:pt x="1424" y="401"/>
                </a:lnTo>
                <a:close/>
                <a:moveTo>
                  <a:pt x="5514" y="543"/>
                </a:moveTo>
                <a:lnTo>
                  <a:pt x="5514" y="549"/>
                </a:lnTo>
                <a:lnTo>
                  <a:pt x="5520" y="555"/>
                </a:lnTo>
                <a:lnTo>
                  <a:pt x="5527" y="549"/>
                </a:lnTo>
                <a:lnTo>
                  <a:pt x="5514" y="543"/>
                </a:lnTo>
                <a:close/>
                <a:moveTo>
                  <a:pt x="5521" y="556"/>
                </a:moveTo>
                <a:lnTo>
                  <a:pt x="5520" y="555"/>
                </a:lnTo>
                <a:lnTo>
                  <a:pt x="5508" y="562"/>
                </a:lnTo>
                <a:lnTo>
                  <a:pt x="5521" y="556"/>
                </a:lnTo>
                <a:close/>
                <a:moveTo>
                  <a:pt x="5501" y="175"/>
                </a:moveTo>
                <a:lnTo>
                  <a:pt x="5521" y="155"/>
                </a:lnTo>
                <a:lnTo>
                  <a:pt x="5501" y="148"/>
                </a:lnTo>
                <a:lnTo>
                  <a:pt x="5489" y="161"/>
                </a:lnTo>
                <a:lnTo>
                  <a:pt x="5489" y="175"/>
                </a:lnTo>
                <a:lnTo>
                  <a:pt x="5489" y="180"/>
                </a:lnTo>
                <a:lnTo>
                  <a:pt x="5494" y="180"/>
                </a:lnTo>
                <a:lnTo>
                  <a:pt x="5501" y="175"/>
                </a:lnTo>
                <a:close/>
                <a:moveTo>
                  <a:pt x="4508" y="2593"/>
                </a:moveTo>
                <a:lnTo>
                  <a:pt x="4505" y="2591"/>
                </a:lnTo>
                <a:lnTo>
                  <a:pt x="4505" y="2593"/>
                </a:lnTo>
                <a:lnTo>
                  <a:pt x="4508" y="2593"/>
                </a:lnTo>
                <a:close/>
                <a:moveTo>
                  <a:pt x="5494" y="1171"/>
                </a:moveTo>
                <a:lnTo>
                  <a:pt x="5501" y="1171"/>
                </a:lnTo>
                <a:lnTo>
                  <a:pt x="5504" y="1164"/>
                </a:lnTo>
                <a:lnTo>
                  <a:pt x="5501" y="1164"/>
                </a:lnTo>
                <a:lnTo>
                  <a:pt x="5494" y="1171"/>
                </a:lnTo>
                <a:close/>
                <a:moveTo>
                  <a:pt x="5514" y="1164"/>
                </a:moveTo>
                <a:lnTo>
                  <a:pt x="5521" y="1164"/>
                </a:lnTo>
                <a:lnTo>
                  <a:pt x="5534" y="1164"/>
                </a:lnTo>
                <a:lnTo>
                  <a:pt x="5541" y="1157"/>
                </a:lnTo>
                <a:lnTo>
                  <a:pt x="5541" y="1151"/>
                </a:lnTo>
                <a:lnTo>
                  <a:pt x="5541" y="1144"/>
                </a:lnTo>
                <a:lnTo>
                  <a:pt x="5534" y="1144"/>
                </a:lnTo>
                <a:lnTo>
                  <a:pt x="5527" y="1151"/>
                </a:lnTo>
                <a:lnTo>
                  <a:pt x="5514" y="1164"/>
                </a:lnTo>
                <a:close/>
                <a:moveTo>
                  <a:pt x="5508" y="1157"/>
                </a:moveTo>
                <a:lnTo>
                  <a:pt x="5504" y="1164"/>
                </a:lnTo>
                <a:lnTo>
                  <a:pt x="5508" y="1164"/>
                </a:lnTo>
                <a:lnTo>
                  <a:pt x="5514" y="1164"/>
                </a:lnTo>
                <a:lnTo>
                  <a:pt x="5508" y="1151"/>
                </a:lnTo>
                <a:lnTo>
                  <a:pt x="5508" y="1157"/>
                </a:lnTo>
                <a:close/>
                <a:moveTo>
                  <a:pt x="4744" y="141"/>
                </a:moveTo>
                <a:lnTo>
                  <a:pt x="4808" y="123"/>
                </a:lnTo>
                <a:lnTo>
                  <a:pt x="4808" y="109"/>
                </a:lnTo>
                <a:lnTo>
                  <a:pt x="4680" y="168"/>
                </a:lnTo>
                <a:lnTo>
                  <a:pt x="4712" y="155"/>
                </a:lnTo>
                <a:lnTo>
                  <a:pt x="4744" y="141"/>
                </a:lnTo>
                <a:close/>
                <a:moveTo>
                  <a:pt x="4958" y="141"/>
                </a:moveTo>
                <a:lnTo>
                  <a:pt x="4963" y="141"/>
                </a:lnTo>
                <a:lnTo>
                  <a:pt x="4970" y="136"/>
                </a:lnTo>
                <a:lnTo>
                  <a:pt x="4970" y="123"/>
                </a:lnTo>
                <a:lnTo>
                  <a:pt x="4983" y="116"/>
                </a:lnTo>
                <a:lnTo>
                  <a:pt x="4990" y="123"/>
                </a:lnTo>
                <a:lnTo>
                  <a:pt x="4990" y="109"/>
                </a:lnTo>
                <a:lnTo>
                  <a:pt x="4990" y="96"/>
                </a:lnTo>
                <a:lnTo>
                  <a:pt x="4983" y="77"/>
                </a:lnTo>
                <a:lnTo>
                  <a:pt x="4970" y="77"/>
                </a:lnTo>
                <a:lnTo>
                  <a:pt x="4963" y="77"/>
                </a:lnTo>
                <a:lnTo>
                  <a:pt x="4951" y="89"/>
                </a:lnTo>
                <a:lnTo>
                  <a:pt x="4931" y="103"/>
                </a:lnTo>
                <a:lnTo>
                  <a:pt x="4919" y="116"/>
                </a:lnTo>
                <a:lnTo>
                  <a:pt x="4912" y="96"/>
                </a:lnTo>
                <a:lnTo>
                  <a:pt x="4906" y="103"/>
                </a:lnTo>
                <a:lnTo>
                  <a:pt x="4899" y="116"/>
                </a:lnTo>
                <a:lnTo>
                  <a:pt x="4899" y="129"/>
                </a:lnTo>
                <a:lnTo>
                  <a:pt x="4887" y="136"/>
                </a:lnTo>
                <a:lnTo>
                  <a:pt x="4951" y="148"/>
                </a:lnTo>
                <a:lnTo>
                  <a:pt x="4958" y="141"/>
                </a:lnTo>
                <a:close/>
                <a:moveTo>
                  <a:pt x="5256" y="89"/>
                </a:moveTo>
                <a:lnTo>
                  <a:pt x="5268" y="71"/>
                </a:lnTo>
                <a:lnTo>
                  <a:pt x="5275" y="52"/>
                </a:lnTo>
                <a:lnTo>
                  <a:pt x="5281" y="25"/>
                </a:lnTo>
                <a:lnTo>
                  <a:pt x="5295" y="6"/>
                </a:lnTo>
                <a:lnTo>
                  <a:pt x="5281" y="0"/>
                </a:lnTo>
                <a:lnTo>
                  <a:pt x="5281" y="6"/>
                </a:lnTo>
                <a:lnTo>
                  <a:pt x="5275" y="13"/>
                </a:lnTo>
                <a:lnTo>
                  <a:pt x="5263" y="25"/>
                </a:lnTo>
                <a:lnTo>
                  <a:pt x="5263" y="20"/>
                </a:lnTo>
                <a:lnTo>
                  <a:pt x="5256" y="20"/>
                </a:lnTo>
                <a:lnTo>
                  <a:pt x="5249" y="20"/>
                </a:lnTo>
                <a:lnTo>
                  <a:pt x="5236" y="57"/>
                </a:lnTo>
                <a:lnTo>
                  <a:pt x="5249" y="52"/>
                </a:lnTo>
                <a:lnTo>
                  <a:pt x="5256" y="89"/>
                </a:lnTo>
                <a:close/>
                <a:moveTo>
                  <a:pt x="4466" y="155"/>
                </a:moveTo>
                <a:lnTo>
                  <a:pt x="4446" y="168"/>
                </a:lnTo>
                <a:lnTo>
                  <a:pt x="4472" y="161"/>
                </a:lnTo>
                <a:lnTo>
                  <a:pt x="4466" y="155"/>
                </a:lnTo>
                <a:close/>
                <a:moveTo>
                  <a:pt x="5469" y="1157"/>
                </a:moveTo>
                <a:lnTo>
                  <a:pt x="5469" y="1171"/>
                </a:lnTo>
                <a:lnTo>
                  <a:pt x="5457" y="1176"/>
                </a:lnTo>
                <a:lnTo>
                  <a:pt x="5443" y="1171"/>
                </a:lnTo>
                <a:lnTo>
                  <a:pt x="5437" y="1171"/>
                </a:lnTo>
                <a:lnTo>
                  <a:pt x="5430" y="1171"/>
                </a:lnTo>
                <a:lnTo>
                  <a:pt x="5418" y="1190"/>
                </a:lnTo>
                <a:lnTo>
                  <a:pt x="5411" y="1196"/>
                </a:lnTo>
                <a:lnTo>
                  <a:pt x="5411" y="1203"/>
                </a:lnTo>
                <a:lnTo>
                  <a:pt x="5418" y="1208"/>
                </a:lnTo>
                <a:lnTo>
                  <a:pt x="5423" y="1215"/>
                </a:lnTo>
                <a:lnTo>
                  <a:pt x="5437" y="1203"/>
                </a:lnTo>
                <a:lnTo>
                  <a:pt x="5443" y="1196"/>
                </a:lnTo>
                <a:lnTo>
                  <a:pt x="5469" y="1190"/>
                </a:lnTo>
                <a:lnTo>
                  <a:pt x="5469" y="1183"/>
                </a:lnTo>
                <a:lnTo>
                  <a:pt x="5482" y="1171"/>
                </a:lnTo>
                <a:lnTo>
                  <a:pt x="5482" y="1164"/>
                </a:lnTo>
                <a:lnTo>
                  <a:pt x="5482" y="1151"/>
                </a:lnTo>
                <a:lnTo>
                  <a:pt x="5475" y="1151"/>
                </a:lnTo>
                <a:lnTo>
                  <a:pt x="5469" y="1157"/>
                </a:lnTo>
                <a:close/>
                <a:moveTo>
                  <a:pt x="5482" y="374"/>
                </a:moveTo>
                <a:lnTo>
                  <a:pt x="5475" y="374"/>
                </a:lnTo>
                <a:lnTo>
                  <a:pt x="5469" y="374"/>
                </a:lnTo>
                <a:lnTo>
                  <a:pt x="5469" y="381"/>
                </a:lnTo>
                <a:lnTo>
                  <a:pt x="5469" y="401"/>
                </a:lnTo>
                <a:lnTo>
                  <a:pt x="5462" y="401"/>
                </a:lnTo>
                <a:lnTo>
                  <a:pt x="5457" y="407"/>
                </a:lnTo>
                <a:lnTo>
                  <a:pt x="5469" y="407"/>
                </a:lnTo>
                <a:lnTo>
                  <a:pt x="5475" y="401"/>
                </a:lnTo>
                <a:lnTo>
                  <a:pt x="5489" y="374"/>
                </a:lnTo>
                <a:lnTo>
                  <a:pt x="5482" y="374"/>
                </a:lnTo>
                <a:close/>
                <a:moveTo>
                  <a:pt x="5457" y="284"/>
                </a:moveTo>
                <a:lnTo>
                  <a:pt x="5457" y="291"/>
                </a:lnTo>
                <a:lnTo>
                  <a:pt x="5457" y="303"/>
                </a:lnTo>
                <a:lnTo>
                  <a:pt x="5482" y="258"/>
                </a:lnTo>
                <a:lnTo>
                  <a:pt x="5489" y="232"/>
                </a:lnTo>
                <a:lnTo>
                  <a:pt x="5489" y="219"/>
                </a:lnTo>
                <a:lnTo>
                  <a:pt x="5489" y="212"/>
                </a:lnTo>
                <a:lnTo>
                  <a:pt x="5469" y="232"/>
                </a:lnTo>
                <a:lnTo>
                  <a:pt x="5457" y="258"/>
                </a:lnTo>
                <a:lnTo>
                  <a:pt x="5457" y="284"/>
                </a:lnTo>
                <a:close/>
                <a:moveTo>
                  <a:pt x="5457" y="180"/>
                </a:moveTo>
                <a:lnTo>
                  <a:pt x="5443" y="194"/>
                </a:lnTo>
                <a:lnTo>
                  <a:pt x="5450" y="194"/>
                </a:lnTo>
                <a:lnTo>
                  <a:pt x="5457" y="180"/>
                </a:lnTo>
                <a:close/>
                <a:moveTo>
                  <a:pt x="790" y="536"/>
                </a:moveTo>
                <a:lnTo>
                  <a:pt x="802" y="536"/>
                </a:lnTo>
                <a:lnTo>
                  <a:pt x="809" y="536"/>
                </a:lnTo>
                <a:lnTo>
                  <a:pt x="815" y="529"/>
                </a:lnTo>
                <a:lnTo>
                  <a:pt x="797" y="529"/>
                </a:lnTo>
                <a:lnTo>
                  <a:pt x="790" y="536"/>
                </a:lnTo>
                <a:close/>
                <a:moveTo>
                  <a:pt x="472" y="588"/>
                </a:moveTo>
                <a:lnTo>
                  <a:pt x="497" y="581"/>
                </a:lnTo>
                <a:lnTo>
                  <a:pt x="485" y="581"/>
                </a:lnTo>
                <a:lnTo>
                  <a:pt x="472" y="588"/>
                </a:lnTo>
                <a:close/>
                <a:moveTo>
                  <a:pt x="563" y="601"/>
                </a:moveTo>
                <a:lnTo>
                  <a:pt x="576" y="595"/>
                </a:lnTo>
                <a:lnTo>
                  <a:pt x="563" y="581"/>
                </a:lnTo>
                <a:lnTo>
                  <a:pt x="563" y="588"/>
                </a:lnTo>
                <a:lnTo>
                  <a:pt x="569" y="588"/>
                </a:lnTo>
                <a:lnTo>
                  <a:pt x="563" y="595"/>
                </a:lnTo>
                <a:lnTo>
                  <a:pt x="563" y="601"/>
                </a:lnTo>
                <a:close/>
                <a:moveTo>
                  <a:pt x="608" y="421"/>
                </a:moveTo>
                <a:lnTo>
                  <a:pt x="660" y="407"/>
                </a:lnTo>
                <a:lnTo>
                  <a:pt x="634" y="401"/>
                </a:lnTo>
                <a:lnTo>
                  <a:pt x="608" y="421"/>
                </a:lnTo>
                <a:close/>
                <a:moveTo>
                  <a:pt x="583" y="421"/>
                </a:moveTo>
                <a:lnTo>
                  <a:pt x="595" y="414"/>
                </a:lnTo>
                <a:lnTo>
                  <a:pt x="583" y="414"/>
                </a:lnTo>
                <a:lnTo>
                  <a:pt x="583" y="421"/>
                </a:lnTo>
                <a:close/>
                <a:moveTo>
                  <a:pt x="129" y="679"/>
                </a:moveTo>
                <a:lnTo>
                  <a:pt x="136" y="685"/>
                </a:lnTo>
                <a:lnTo>
                  <a:pt x="143" y="679"/>
                </a:lnTo>
                <a:lnTo>
                  <a:pt x="148" y="692"/>
                </a:lnTo>
                <a:lnTo>
                  <a:pt x="148" y="679"/>
                </a:lnTo>
                <a:lnTo>
                  <a:pt x="148" y="672"/>
                </a:lnTo>
                <a:lnTo>
                  <a:pt x="136" y="666"/>
                </a:lnTo>
                <a:lnTo>
                  <a:pt x="123" y="666"/>
                </a:lnTo>
                <a:lnTo>
                  <a:pt x="116" y="672"/>
                </a:lnTo>
                <a:lnTo>
                  <a:pt x="123" y="679"/>
                </a:lnTo>
                <a:lnTo>
                  <a:pt x="129" y="679"/>
                </a:lnTo>
                <a:close/>
                <a:moveTo>
                  <a:pt x="674" y="504"/>
                </a:moveTo>
                <a:lnTo>
                  <a:pt x="692" y="497"/>
                </a:lnTo>
                <a:lnTo>
                  <a:pt x="674" y="497"/>
                </a:lnTo>
                <a:lnTo>
                  <a:pt x="674" y="504"/>
                </a:lnTo>
                <a:close/>
                <a:moveTo>
                  <a:pt x="699" y="414"/>
                </a:moveTo>
                <a:lnTo>
                  <a:pt x="706" y="407"/>
                </a:lnTo>
                <a:lnTo>
                  <a:pt x="706" y="401"/>
                </a:lnTo>
                <a:lnTo>
                  <a:pt x="699" y="407"/>
                </a:lnTo>
                <a:lnTo>
                  <a:pt x="692" y="401"/>
                </a:lnTo>
                <a:lnTo>
                  <a:pt x="679" y="401"/>
                </a:lnTo>
                <a:lnTo>
                  <a:pt x="679" y="407"/>
                </a:lnTo>
                <a:lnTo>
                  <a:pt x="679" y="414"/>
                </a:lnTo>
                <a:lnTo>
                  <a:pt x="686" y="407"/>
                </a:lnTo>
                <a:lnTo>
                  <a:pt x="692" y="414"/>
                </a:lnTo>
                <a:lnTo>
                  <a:pt x="699" y="414"/>
                </a:lnTo>
                <a:close/>
                <a:moveTo>
                  <a:pt x="207" y="659"/>
                </a:moveTo>
                <a:lnTo>
                  <a:pt x="226" y="652"/>
                </a:lnTo>
                <a:lnTo>
                  <a:pt x="219" y="652"/>
                </a:lnTo>
                <a:lnTo>
                  <a:pt x="207" y="659"/>
                </a:lnTo>
                <a:close/>
                <a:moveTo>
                  <a:pt x="116" y="679"/>
                </a:moveTo>
                <a:lnTo>
                  <a:pt x="103" y="699"/>
                </a:lnTo>
                <a:lnTo>
                  <a:pt x="116" y="699"/>
                </a:lnTo>
                <a:lnTo>
                  <a:pt x="116" y="679"/>
                </a:lnTo>
                <a:close/>
                <a:moveTo>
                  <a:pt x="912" y="278"/>
                </a:moveTo>
                <a:lnTo>
                  <a:pt x="906" y="284"/>
                </a:lnTo>
                <a:lnTo>
                  <a:pt x="925" y="278"/>
                </a:lnTo>
                <a:lnTo>
                  <a:pt x="912" y="278"/>
                </a:lnTo>
                <a:close/>
                <a:moveTo>
                  <a:pt x="116" y="731"/>
                </a:moveTo>
                <a:lnTo>
                  <a:pt x="123" y="736"/>
                </a:lnTo>
                <a:lnTo>
                  <a:pt x="143" y="736"/>
                </a:lnTo>
                <a:lnTo>
                  <a:pt x="168" y="731"/>
                </a:lnTo>
                <a:lnTo>
                  <a:pt x="162" y="731"/>
                </a:lnTo>
                <a:lnTo>
                  <a:pt x="162" y="724"/>
                </a:lnTo>
                <a:lnTo>
                  <a:pt x="148" y="718"/>
                </a:lnTo>
                <a:lnTo>
                  <a:pt x="136" y="711"/>
                </a:lnTo>
                <a:lnTo>
                  <a:pt x="123" y="718"/>
                </a:lnTo>
                <a:lnTo>
                  <a:pt x="116" y="724"/>
                </a:lnTo>
                <a:lnTo>
                  <a:pt x="103" y="736"/>
                </a:lnTo>
                <a:lnTo>
                  <a:pt x="103" y="750"/>
                </a:lnTo>
                <a:lnTo>
                  <a:pt x="103" y="756"/>
                </a:lnTo>
                <a:lnTo>
                  <a:pt x="110" y="736"/>
                </a:lnTo>
                <a:lnTo>
                  <a:pt x="116" y="731"/>
                </a:lnTo>
                <a:close/>
                <a:moveTo>
                  <a:pt x="964" y="497"/>
                </a:moveTo>
                <a:lnTo>
                  <a:pt x="964" y="504"/>
                </a:lnTo>
                <a:lnTo>
                  <a:pt x="984" y="510"/>
                </a:lnTo>
                <a:lnTo>
                  <a:pt x="989" y="497"/>
                </a:lnTo>
                <a:lnTo>
                  <a:pt x="984" y="497"/>
                </a:lnTo>
                <a:lnTo>
                  <a:pt x="977" y="497"/>
                </a:lnTo>
                <a:lnTo>
                  <a:pt x="964" y="497"/>
                </a:lnTo>
                <a:close/>
                <a:moveTo>
                  <a:pt x="233" y="529"/>
                </a:moveTo>
                <a:lnTo>
                  <a:pt x="252" y="517"/>
                </a:lnTo>
                <a:lnTo>
                  <a:pt x="259" y="517"/>
                </a:lnTo>
                <a:lnTo>
                  <a:pt x="266" y="524"/>
                </a:lnTo>
                <a:lnTo>
                  <a:pt x="266" y="517"/>
                </a:lnTo>
                <a:lnTo>
                  <a:pt x="271" y="517"/>
                </a:lnTo>
                <a:lnTo>
                  <a:pt x="291" y="510"/>
                </a:lnTo>
                <a:lnTo>
                  <a:pt x="303" y="510"/>
                </a:lnTo>
                <a:lnTo>
                  <a:pt x="310" y="504"/>
                </a:lnTo>
                <a:lnTo>
                  <a:pt x="317" y="497"/>
                </a:lnTo>
                <a:lnTo>
                  <a:pt x="246" y="504"/>
                </a:lnTo>
                <a:lnTo>
                  <a:pt x="233" y="510"/>
                </a:lnTo>
                <a:lnTo>
                  <a:pt x="219" y="517"/>
                </a:lnTo>
                <a:lnTo>
                  <a:pt x="194" y="510"/>
                </a:lnTo>
                <a:lnTo>
                  <a:pt x="168" y="517"/>
                </a:lnTo>
                <a:lnTo>
                  <a:pt x="155" y="517"/>
                </a:lnTo>
                <a:lnTo>
                  <a:pt x="148" y="524"/>
                </a:lnTo>
                <a:lnTo>
                  <a:pt x="207" y="517"/>
                </a:lnTo>
                <a:lnTo>
                  <a:pt x="214" y="529"/>
                </a:lnTo>
                <a:lnTo>
                  <a:pt x="219" y="529"/>
                </a:lnTo>
                <a:lnTo>
                  <a:pt x="226" y="529"/>
                </a:lnTo>
                <a:lnTo>
                  <a:pt x="233" y="529"/>
                </a:lnTo>
                <a:close/>
                <a:moveTo>
                  <a:pt x="77" y="672"/>
                </a:moveTo>
                <a:lnTo>
                  <a:pt x="91" y="679"/>
                </a:lnTo>
                <a:lnTo>
                  <a:pt x="77" y="666"/>
                </a:lnTo>
                <a:lnTo>
                  <a:pt x="77" y="672"/>
                </a:lnTo>
                <a:close/>
                <a:moveTo>
                  <a:pt x="381" y="465"/>
                </a:moveTo>
                <a:lnTo>
                  <a:pt x="408" y="458"/>
                </a:lnTo>
                <a:lnTo>
                  <a:pt x="394" y="453"/>
                </a:lnTo>
                <a:lnTo>
                  <a:pt x="381" y="465"/>
                </a:lnTo>
                <a:close/>
                <a:moveTo>
                  <a:pt x="77" y="685"/>
                </a:moveTo>
                <a:lnTo>
                  <a:pt x="77" y="692"/>
                </a:lnTo>
                <a:lnTo>
                  <a:pt x="77" y="699"/>
                </a:lnTo>
                <a:lnTo>
                  <a:pt x="77" y="704"/>
                </a:lnTo>
                <a:lnTo>
                  <a:pt x="91" y="704"/>
                </a:lnTo>
                <a:lnTo>
                  <a:pt x="103" y="699"/>
                </a:lnTo>
                <a:lnTo>
                  <a:pt x="91" y="679"/>
                </a:lnTo>
                <a:lnTo>
                  <a:pt x="96" y="692"/>
                </a:lnTo>
                <a:lnTo>
                  <a:pt x="91" y="699"/>
                </a:lnTo>
                <a:lnTo>
                  <a:pt x="77" y="685"/>
                </a:lnTo>
                <a:close/>
                <a:moveTo>
                  <a:pt x="718" y="330"/>
                </a:moveTo>
                <a:lnTo>
                  <a:pt x="725" y="323"/>
                </a:lnTo>
                <a:lnTo>
                  <a:pt x="731" y="316"/>
                </a:lnTo>
                <a:lnTo>
                  <a:pt x="725" y="316"/>
                </a:lnTo>
                <a:lnTo>
                  <a:pt x="725" y="310"/>
                </a:lnTo>
                <a:lnTo>
                  <a:pt x="738" y="303"/>
                </a:lnTo>
                <a:lnTo>
                  <a:pt x="725" y="298"/>
                </a:lnTo>
                <a:lnTo>
                  <a:pt x="718" y="298"/>
                </a:lnTo>
                <a:lnTo>
                  <a:pt x="706" y="310"/>
                </a:lnTo>
                <a:lnTo>
                  <a:pt x="711" y="310"/>
                </a:lnTo>
                <a:lnTo>
                  <a:pt x="699" y="323"/>
                </a:lnTo>
                <a:lnTo>
                  <a:pt x="692" y="323"/>
                </a:lnTo>
                <a:lnTo>
                  <a:pt x="699" y="335"/>
                </a:lnTo>
                <a:lnTo>
                  <a:pt x="718" y="330"/>
                </a:lnTo>
                <a:close/>
                <a:moveTo>
                  <a:pt x="667" y="349"/>
                </a:moveTo>
                <a:lnTo>
                  <a:pt x="699" y="342"/>
                </a:lnTo>
                <a:lnTo>
                  <a:pt x="686" y="342"/>
                </a:lnTo>
                <a:lnTo>
                  <a:pt x="667" y="349"/>
                </a:lnTo>
                <a:close/>
                <a:moveTo>
                  <a:pt x="861" y="330"/>
                </a:moveTo>
                <a:lnTo>
                  <a:pt x="873" y="330"/>
                </a:lnTo>
                <a:lnTo>
                  <a:pt x="886" y="323"/>
                </a:lnTo>
                <a:lnTo>
                  <a:pt x="866" y="323"/>
                </a:lnTo>
                <a:lnTo>
                  <a:pt x="854" y="323"/>
                </a:lnTo>
                <a:lnTo>
                  <a:pt x="848" y="323"/>
                </a:lnTo>
                <a:lnTo>
                  <a:pt x="834" y="323"/>
                </a:lnTo>
                <a:lnTo>
                  <a:pt x="848" y="330"/>
                </a:lnTo>
                <a:lnTo>
                  <a:pt x="861" y="330"/>
                </a:lnTo>
                <a:close/>
                <a:moveTo>
                  <a:pt x="32" y="433"/>
                </a:moveTo>
                <a:lnTo>
                  <a:pt x="187" y="421"/>
                </a:lnTo>
                <a:lnTo>
                  <a:pt x="266" y="407"/>
                </a:lnTo>
                <a:lnTo>
                  <a:pt x="337" y="401"/>
                </a:lnTo>
                <a:lnTo>
                  <a:pt x="349" y="401"/>
                </a:lnTo>
                <a:lnTo>
                  <a:pt x="369" y="401"/>
                </a:lnTo>
                <a:lnTo>
                  <a:pt x="381" y="394"/>
                </a:lnTo>
                <a:lnTo>
                  <a:pt x="381" y="401"/>
                </a:lnTo>
                <a:lnTo>
                  <a:pt x="388" y="407"/>
                </a:lnTo>
                <a:lnTo>
                  <a:pt x="388" y="401"/>
                </a:lnTo>
                <a:lnTo>
                  <a:pt x="394" y="401"/>
                </a:lnTo>
                <a:lnTo>
                  <a:pt x="408" y="401"/>
                </a:lnTo>
                <a:lnTo>
                  <a:pt x="421" y="407"/>
                </a:lnTo>
                <a:lnTo>
                  <a:pt x="433" y="433"/>
                </a:lnTo>
                <a:lnTo>
                  <a:pt x="440" y="426"/>
                </a:lnTo>
                <a:lnTo>
                  <a:pt x="446" y="421"/>
                </a:lnTo>
                <a:lnTo>
                  <a:pt x="453" y="414"/>
                </a:lnTo>
                <a:lnTo>
                  <a:pt x="453" y="401"/>
                </a:lnTo>
                <a:lnTo>
                  <a:pt x="472" y="394"/>
                </a:lnTo>
                <a:lnTo>
                  <a:pt x="492" y="401"/>
                </a:lnTo>
                <a:lnTo>
                  <a:pt x="497" y="401"/>
                </a:lnTo>
                <a:lnTo>
                  <a:pt x="504" y="407"/>
                </a:lnTo>
                <a:lnTo>
                  <a:pt x="504" y="414"/>
                </a:lnTo>
                <a:lnTo>
                  <a:pt x="504" y="421"/>
                </a:lnTo>
                <a:lnTo>
                  <a:pt x="517" y="421"/>
                </a:lnTo>
                <a:lnTo>
                  <a:pt x="531" y="421"/>
                </a:lnTo>
                <a:lnTo>
                  <a:pt x="569" y="421"/>
                </a:lnTo>
                <a:lnTo>
                  <a:pt x="556" y="401"/>
                </a:lnTo>
                <a:lnTo>
                  <a:pt x="569" y="387"/>
                </a:lnTo>
                <a:lnTo>
                  <a:pt x="583" y="394"/>
                </a:lnTo>
                <a:lnTo>
                  <a:pt x="602" y="394"/>
                </a:lnTo>
                <a:lnTo>
                  <a:pt x="620" y="387"/>
                </a:lnTo>
                <a:lnTo>
                  <a:pt x="640" y="381"/>
                </a:lnTo>
                <a:lnTo>
                  <a:pt x="647" y="387"/>
                </a:lnTo>
                <a:lnTo>
                  <a:pt x="654" y="387"/>
                </a:lnTo>
                <a:lnTo>
                  <a:pt x="660" y="401"/>
                </a:lnTo>
                <a:lnTo>
                  <a:pt x="660" y="394"/>
                </a:lnTo>
                <a:lnTo>
                  <a:pt x="660" y="387"/>
                </a:lnTo>
                <a:lnTo>
                  <a:pt x="674" y="374"/>
                </a:lnTo>
                <a:lnTo>
                  <a:pt x="692" y="374"/>
                </a:lnTo>
                <a:lnTo>
                  <a:pt x="711" y="369"/>
                </a:lnTo>
                <a:lnTo>
                  <a:pt x="725" y="369"/>
                </a:lnTo>
                <a:lnTo>
                  <a:pt x="731" y="374"/>
                </a:lnTo>
                <a:lnTo>
                  <a:pt x="738" y="381"/>
                </a:lnTo>
                <a:lnTo>
                  <a:pt x="750" y="374"/>
                </a:lnTo>
                <a:lnTo>
                  <a:pt x="757" y="381"/>
                </a:lnTo>
                <a:lnTo>
                  <a:pt x="757" y="387"/>
                </a:lnTo>
                <a:lnTo>
                  <a:pt x="770" y="394"/>
                </a:lnTo>
                <a:lnTo>
                  <a:pt x="777" y="387"/>
                </a:lnTo>
                <a:lnTo>
                  <a:pt x="797" y="374"/>
                </a:lnTo>
                <a:lnTo>
                  <a:pt x="809" y="374"/>
                </a:lnTo>
                <a:lnTo>
                  <a:pt x="815" y="381"/>
                </a:lnTo>
                <a:lnTo>
                  <a:pt x="822" y="387"/>
                </a:lnTo>
                <a:lnTo>
                  <a:pt x="834" y="387"/>
                </a:lnTo>
                <a:lnTo>
                  <a:pt x="841" y="381"/>
                </a:lnTo>
                <a:lnTo>
                  <a:pt x="854" y="374"/>
                </a:lnTo>
                <a:lnTo>
                  <a:pt x="893" y="374"/>
                </a:lnTo>
                <a:lnTo>
                  <a:pt x="932" y="374"/>
                </a:lnTo>
                <a:lnTo>
                  <a:pt x="971" y="374"/>
                </a:lnTo>
                <a:lnTo>
                  <a:pt x="996" y="355"/>
                </a:lnTo>
                <a:lnTo>
                  <a:pt x="938" y="362"/>
                </a:lnTo>
                <a:lnTo>
                  <a:pt x="906" y="362"/>
                </a:lnTo>
                <a:lnTo>
                  <a:pt x="866" y="355"/>
                </a:lnTo>
                <a:lnTo>
                  <a:pt x="802" y="369"/>
                </a:lnTo>
                <a:lnTo>
                  <a:pt x="770" y="369"/>
                </a:lnTo>
                <a:lnTo>
                  <a:pt x="731" y="362"/>
                </a:lnTo>
                <a:lnTo>
                  <a:pt x="738" y="355"/>
                </a:lnTo>
                <a:lnTo>
                  <a:pt x="667" y="369"/>
                </a:lnTo>
                <a:lnTo>
                  <a:pt x="660" y="369"/>
                </a:lnTo>
                <a:lnTo>
                  <a:pt x="654" y="369"/>
                </a:lnTo>
                <a:lnTo>
                  <a:pt x="634" y="369"/>
                </a:lnTo>
                <a:lnTo>
                  <a:pt x="620" y="381"/>
                </a:lnTo>
                <a:lnTo>
                  <a:pt x="608" y="381"/>
                </a:lnTo>
                <a:lnTo>
                  <a:pt x="595" y="374"/>
                </a:lnTo>
                <a:lnTo>
                  <a:pt x="602" y="369"/>
                </a:lnTo>
                <a:lnTo>
                  <a:pt x="563" y="369"/>
                </a:lnTo>
                <a:lnTo>
                  <a:pt x="524" y="369"/>
                </a:lnTo>
                <a:lnTo>
                  <a:pt x="485" y="374"/>
                </a:lnTo>
                <a:lnTo>
                  <a:pt x="465" y="374"/>
                </a:lnTo>
                <a:lnTo>
                  <a:pt x="446" y="369"/>
                </a:lnTo>
                <a:lnTo>
                  <a:pt x="472" y="355"/>
                </a:lnTo>
                <a:lnTo>
                  <a:pt x="446" y="362"/>
                </a:lnTo>
                <a:lnTo>
                  <a:pt x="433" y="362"/>
                </a:lnTo>
                <a:lnTo>
                  <a:pt x="426" y="369"/>
                </a:lnTo>
                <a:lnTo>
                  <a:pt x="433" y="369"/>
                </a:lnTo>
                <a:lnTo>
                  <a:pt x="433" y="381"/>
                </a:lnTo>
                <a:lnTo>
                  <a:pt x="381" y="381"/>
                </a:lnTo>
                <a:lnTo>
                  <a:pt x="362" y="381"/>
                </a:lnTo>
                <a:lnTo>
                  <a:pt x="337" y="374"/>
                </a:lnTo>
                <a:lnTo>
                  <a:pt x="349" y="369"/>
                </a:lnTo>
                <a:lnTo>
                  <a:pt x="303" y="369"/>
                </a:lnTo>
                <a:lnTo>
                  <a:pt x="342" y="381"/>
                </a:lnTo>
                <a:lnTo>
                  <a:pt x="310" y="387"/>
                </a:lnTo>
                <a:lnTo>
                  <a:pt x="285" y="387"/>
                </a:lnTo>
                <a:lnTo>
                  <a:pt x="252" y="387"/>
                </a:lnTo>
                <a:lnTo>
                  <a:pt x="226" y="387"/>
                </a:lnTo>
                <a:lnTo>
                  <a:pt x="226" y="381"/>
                </a:lnTo>
                <a:lnTo>
                  <a:pt x="214" y="374"/>
                </a:lnTo>
                <a:lnTo>
                  <a:pt x="200" y="374"/>
                </a:lnTo>
                <a:lnTo>
                  <a:pt x="187" y="387"/>
                </a:lnTo>
                <a:lnTo>
                  <a:pt x="187" y="394"/>
                </a:lnTo>
                <a:lnTo>
                  <a:pt x="155" y="401"/>
                </a:lnTo>
                <a:lnTo>
                  <a:pt x="123" y="407"/>
                </a:lnTo>
                <a:lnTo>
                  <a:pt x="91" y="414"/>
                </a:lnTo>
                <a:lnTo>
                  <a:pt x="77" y="414"/>
                </a:lnTo>
                <a:lnTo>
                  <a:pt x="57" y="407"/>
                </a:lnTo>
                <a:lnTo>
                  <a:pt x="64" y="401"/>
                </a:lnTo>
                <a:lnTo>
                  <a:pt x="10" y="411"/>
                </a:lnTo>
                <a:lnTo>
                  <a:pt x="10" y="426"/>
                </a:lnTo>
                <a:lnTo>
                  <a:pt x="32" y="421"/>
                </a:lnTo>
                <a:lnTo>
                  <a:pt x="32" y="433"/>
                </a:lnTo>
                <a:close/>
                <a:moveTo>
                  <a:pt x="1009" y="362"/>
                </a:moveTo>
                <a:lnTo>
                  <a:pt x="1028" y="362"/>
                </a:lnTo>
                <a:lnTo>
                  <a:pt x="1028" y="355"/>
                </a:lnTo>
                <a:lnTo>
                  <a:pt x="1009" y="355"/>
                </a:lnTo>
                <a:lnTo>
                  <a:pt x="1009" y="362"/>
                </a:lnTo>
                <a:close/>
                <a:moveTo>
                  <a:pt x="906" y="323"/>
                </a:moveTo>
                <a:lnTo>
                  <a:pt x="900" y="323"/>
                </a:lnTo>
                <a:lnTo>
                  <a:pt x="893" y="323"/>
                </a:lnTo>
                <a:lnTo>
                  <a:pt x="893" y="330"/>
                </a:lnTo>
                <a:lnTo>
                  <a:pt x="912" y="323"/>
                </a:lnTo>
                <a:lnTo>
                  <a:pt x="906" y="323"/>
                </a:lnTo>
                <a:close/>
                <a:moveTo>
                  <a:pt x="977" y="316"/>
                </a:moveTo>
                <a:lnTo>
                  <a:pt x="1016" y="323"/>
                </a:lnTo>
                <a:lnTo>
                  <a:pt x="1035" y="316"/>
                </a:lnTo>
                <a:lnTo>
                  <a:pt x="1055" y="310"/>
                </a:lnTo>
                <a:lnTo>
                  <a:pt x="984" y="303"/>
                </a:lnTo>
                <a:lnTo>
                  <a:pt x="952" y="310"/>
                </a:lnTo>
                <a:lnTo>
                  <a:pt x="925" y="316"/>
                </a:lnTo>
                <a:lnTo>
                  <a:pt x="912" y="323"/>
                </a:lnTo>
                <a:lnTo>
                  <a:pt x="932" y="323"/>
                </a:lnTo>
                <a:lnTo>
                  <a:pt x="977" y="316"/>
                </a:lnTo>
                <a:close/>
                <a:moveTo>
                  <a:pt x="654" y="316"/>
                </a:moveTo>
                <a:lnTo>
                  <a:pt x="667" y="323"/>
                </a:lnTo>
                <a:lnTo>
                  <a:pt x="647" y="335"/>
                </a:lnTo>
                <a:lnTo>
                  <a:pt x="654" y="355"/>
                </a:lnTo>
                <a:lnTo>
                  <a:pt x="660" y="335"/>
                </a:lnTo>
                <a:lnTo>
                  <a:pt x="679" y="330"/>
                </a:lnTo>
                <a:lnTo>
                  <a:pt x="692" y="323"/>
                </a:lnTo>
                <a:lnTo>
                  <a:pt x="686" y="316"/>
                </a:lnTo>
                <a:lnTo>
                  <a:pt x="679" y="310"/>
                </a:lnTo>
                <a:lnTo>
                  <a:pt x="692" y="303"/>
                </a:lnTo>
                <a:lnTo>
                  <a:pt x="647" y="310"/>
                </a:lnTo>
                <a:lnTo>
                  <a:pt x="620" y="310"/>
                </a:lnTo>
                <a:lnTo>
                  <a:pt x="602" y="316"/>
                </a:lnTo>
                <a:lnTo>
                  <a:pt x="634" y="316"/>
                </a:lnTo>
                <a:lnTo>
                  <a:pt x="654" y="316"/>
                </a:lnTo>
                <a:close/>
                <a:moveTo>
                  <a:pt x="278" y="291"/>
                </a:moveTo>
                <a:lnTo>
                  <a:pt x="285" y="284"/>
                </a:lnTo>
                <a:lnTo>
                  <a:pt x="252" y="284"/>
                </a:lnTo>
                <a:lnTo>
                  <a:pt x="246" y="291"/>
                </a:lnTo>
                <a:lnTo>
                  <a:pt x="259" y="291"/>
                </a:lnTo>
                <a:lnTo>
                  <a:pt x="278" y="291"/>
                </a:lnTo>
                <a:close/>
                <a:moveTo>
                  <a:pt x="162" y="342"/>
                </a:moveTo>
                <a:lnTo>
                  <a:pt x="162" y="355"/>
                </a:lnTo>
                <a:lnTo>
                  <a:pt x="194" y="342"/>
                </a:lnTo>
                <a:lnTo>
                  <a:pt x="162" y="342"/>
                </a:lnTo>
                <a:close/>
                <a:moveTo>
                  <a:pt x="381" y="335"/>
                </a:moveTo>
                <a:lnTo>
                  <a:pt x="388" y="323"/>
                </a:lnTo>
                <a:lnTo>
                  <a:pt x="349" y="323"/>
                </a:lnTo>
                <a:lnTo>
                  <a:pt x="317" y="323"/>
                </a:lnTo>
                <a:lnTo>
                  <a:pt x="252" y="342"/>
                </a:lnTo>
                <a:lnTo>
                  <a:pt x="381" y="335"/>
                </a:lnTo>
                <a:close/>
                <a:moveTo>
                  <a:pt x="408" y="278"/>
                </a:moveTo>
                <a:lnTo>
                  <a:pt x="388" y="278"/>
                </a:lnTo>
                <a:lnTo>
                  <a:pt x="369" y="278"/>
                </a:lnTo>
                <a:lnTo>
                  <a:pt x="356" y="291"/>
                </a:lnTo>
                <a:lnTo>
                  <a:pt x="394" y="284"/>
                </a:lnTo>
                <a:lnTo>
                  <a:pt x="408" y="278"/>
                </a:lnTo>
                <a:close/>
                <a:moveTo>
                  <a:pt x="517" y="362"/>
                </a:moveTo>
                <a:lnTo>
                  <a:pt x="608" y="349"/>
                </a:lnTo>
                <a:lnTo>
                  <a:pt x="537" y="349"/>
                </a:lnTo>
                <a:lnTo>
                  <a:pt x="517" y="362"/>
                </a:lnTo>
                <a:close/>
                <a:moveTo>
                  <a:pt x="524" y="316"/>
                </a:moveTo>
                <a:lnTo>
                  <a:pt x="511" y="316"/>
                </a:lnTo>
                <a:lnTo>
                  <a:pt x="492" y="310"/>
                </a:lnTo>
                <a:lnTo>
                  <a:pt x="497" y="303"/>
                </a:lnTo>
                <a:lnTo>
                  <a:pt x="485" y="303"/>
                </a:lnTo>
                <a:lnTo>
                  <a:pt x="479" y="310"/>
                </a:lnTo>
                <a:lnTo>
                  <a:pt x="465" y="330"/>
                </a:lnTo>
                <a:lnTo>
                  <a:pt x="563" y="316"/>
                </a:lnTo>
                <a:lnTo>
                  <a:pt x="524" y="316"/>
                </a:lnTo>
                <a:close/>
                <a:moveTo>
                  <a:pt x="627" y="330"/>
                </a:moveTo>
                <a:lnTo>
                  <a:pt x="620" y="330"/>
                </a:lnTo>
                <a:lnTo>
                  <a:pt x="608" y="335"/>
                </a:lnTo>
                <a:lnTo>
                  <a:pt x="627" y="330"/>
                </a:lnTo>
                <a:close/>
                <a:moveTo>
                  <a:pt x="679" y="879"/>
                </a:moveTo>
                <a:lnTo>
                  <a:pt x="674" y="873"/>
                </a:lnTo>
                <a:lnTo>
                  <a:pt x="667" y="886"/>
                </a:lnTo>
                <a:lnTo>
                  <a:pt x="679" y="898"/>
                </a:lnTo>
                <a:lnTo>
                  <a:pt x="692" y="898"/>
                </a:lnTo>
                <a:lnTo>
                  <a:pt x="699" y="898"/>
                </a:lnTo>
                <a:lnTo>
                  <a:pt x="699" y="893"/>
                </a:lnTo>
                <a:lnTo>
                  <a:pt x="686" y="893"/>
                </a:lnTo>
                <a:lnTo>
                  <a:pt x="679" y="893"/>
                </a:lnTo>
                <a:lnTo>
                  <a:pt x="679" y="886"/>
                </a:lnTo>
                <a:lnTo>
                  <a:pt x="679" y="879"/>
                </a:lnTo>
                <a:close/>
                <a:moveTo>
                  <a:pt x="711" y="1021"/>
                </a:moveTo>
                <a:lnTo>
                  <a:pt x="797" y="1021"/>
                </a:lnTo>
                <a:lnTo>
                  <a:pt x="841" y="1021"/>
                </a:lnTo>
                <a:lnTo>
                  <a:pt x="880" y="1016"/>
                </a:lnTo>
                <a:lnTo>
                  <a:pt x="797" y="1016"/>
                </a:lnTo>
                <a:lnTo>
                  <a:pt x="750" y="1016"/>
                </a:lnTo>
                <a:lnTo>
                  <a:pt x="711" y="1021"/>
                </a:lnTo>
                <a:close/>
                <a:moveTo>
                  <a:pt x="777" y="866"/>
                </a:moveTo>
                <a:lnTo>
                  <a:pt x="770" y="873"/>
                </a:lnTo>
                <a:lnTo>
                  <a:pt x="797" y="866"/>
                </a:lnTo>
                <a:lnTo>
                  <a:pt x="777" y="866"/>
                </a:lnTo>
                <a:close/>
                <a:moveTo>
                  <a:pt x="854" y="950"/>
                </a:moveTo>
                <a:lnTo>
                  <a:pt x="848" y="963"/>
                </a:lnTo>
                <a:lnTo>
                  <a:pt x="880" y="963"/>
                </a:lnTo>
                <a:lnTo>
                  <a:pt x="854" y="950"/>
                </a:lnTo>
                <a:close/>
                <a:moveTo>
                  <a:pt x="725" y="1048"/>
                </a:moveTo>
                <a:lnTo>
                  <a:pt x="718" y="1048"/>
                </a:lnTo>
                <a:lnTo>
                  <a:pt x="699" y="1060"/>
                </a:lnTo>
                <a:lnTo>
                  <a:pt x="725" y="1048"/>
                </a:lnTo>
                <a:close/>
                <a:moveTo>
                  <a:pt x="472" y="1112"/>
                </a:moveTo>
                <a:lnTo>
                  <a:pt x="465" y="1125"/>
                </a:lnTo>
                <a:lnTo>
                  <a:pt x="472" y="1132"/>
                </a:lnTo>
                <a:lnTo>
                  <a:pt x="479" y="1132"/>
                </a:lnTo>
                <a:lnTo>
                  <a:pt x="492" y="1125"/>
                </a:lnTo>
                <a:lnTo>
                  <a:pt x="504" y="1119"/>
                </a:lnTo>
                <a:lnTo>
                  <a:pt x="511" y="1112"/>
                </a:lnTo>
                <a:lnTo>
                  <a:pt x="511" y="1125"/>
                </a:lnTo>
                <a:lnTo>
                  <a:pt x="524" y="1132"/>
                </a:lnTo>
                <a:lnTo>
                  <a:pt x="531" y="1132"/>
                </a:lnTo>
                <a:lnTo>
                  <a:pt x="531" y="1125"/>
                </a:lnTo>
                <a:lnTo>
                  <a:pt x="531" y="1112"/>
                </a:lnTo>
                <a:lnTo>
                  <a:pt x="537" y="1112"/>
                </a:lnTo>
                <a:lnTo>
                  <a:pt x="544" y="1112"/>
                </a:lnTo>
                <a:lnTo>
                  <a:pt x="549" y="1119"/>
                </a:lnTo>
                <a:lnTo>
                  <a:pt x="556" y="1119"/>
                </a:lnTo>
                <a:lnTo>
                  <a:pt x="563" y="1105"/>
                </a:lnTo>
                <a:lnTo>
                  <a:pt x="576" y="1112"/>
                </a:lnTo>
                <a:lnTo>
                  <a:pt x="583" y="1125"/>
                </a:lnTo>
                <a:lnTo>
                  <a:pt x="583" y="1132"/>
                </a:lnTo>
                <a:lnTo>
                  <a:pt x="576" y="1132"/>
                </a:lnTo>
                <a:lnTo>
                  <a:pt x="576" y="1139"/>
                </a:lnTo>
                <a:lnTo>
                  <a:pt x="588" y="1139"/>
                </a:lnTo>
                <a:lnTo>
                  <a:pt x="608" y="1151"/>
                </a:lnTo>
                <a:lnTo>
                  <a:pt x="608" y="1144"/>
                </a:lnTo>
                <a:lnTo>
                  <a:pt x="615" y="1139"/>
                </a:lnTo>
                <a:lnTo>
                  <a:pt x="627" y="1139"/>
                </a:lnTo>
                <a:lnTo>
                  <a:pt x="620" y="1132"/>
                </a:lnTo>
                <a:lnTo>
                  <a:pt x="615" y="1125"/>
                </a:lnTo>
                <a:lnTo>
                  <a:pt x="620" y="1125"/>
                </a:lnTo>
                <a:lnTo>
                  <a:pt x="627" y="1125"/>
                </a:lnTo>
                <a:lnTo>
                  <a:pt x="627" y="1112"/>
                </a:lnTo>
                <a:lnTo>
                  <a:pt x="588" y="1125"/>
                </a:lnTo>
                <a:lnTo>
                  <a:pt x="595" y="1099"/>
                </a:lnTo>
                <a:lnTo>
                  <a:pt x="563" y="1092"/>
                </a:lnTo>
                <a:lnTo>
                  <a:pt x="531" y="1099"/>
                </a:lnTo>
                <a:lnTo>
                  <a:pt x="504" y="1105"/>
                </a:lnTo>
                <a:lnTo>
                  <a:pt x="472" y="1112"/>
                </a:lnTo>
                <a:close/>
                <a:moveTo>
                  <a:pt x="563" y="989"/>
                </a:moveTo>
                <a:lnTo>
                  <a:pt x="556" y="989"/>
                </a:lnTo>
                <a:lnTo>
                  <a:pt x="524" y="996"/>
                </a:lnTo>
                <a:lnTo>
                  <a:pt x="563" y="989"/>
                </a:lnTo>
                <a:close/>
                <a:moveTo>
                  <a:pt x="699" y="1016"/>
                </a:moveTo>
                <a:lnTo>
                  <a:pt x="686" y="1016"/>
                </a:lnTo>
                <a:lnTo>
                  <a:pt x="667" y="1021"/>
                </a:lnTo>
                <a:lnTo>
                  <a:pt x="699" y="1016"/>
                </a:lnTo>
                <a:close/>
                <a:moveTo>
                  <a:pt x="465" y="944"/>
                </a:moveTo>
                <a:lnTo>
                  <a:pt x="460" y="944"/>
                </a:lnTo>
                <a:lnTo>
                  <a:pt x="446" y="944"/>
                </a:lnTo>
                <a:lnTo>
                  <a:pt x="440" y="944"/>
                </a:lnTo>
                <a:lnTo>
                  <a:pt x="440" y="957"/>
                </a:lnTo>
                <a:lnTo>
                  <a:pt x="440" y="963"/>
                </a:lnTo>
                <a:lnTo>
                  <a:pt x="446" y="963"/>
                </a:lnTo>
                <a:lnTo>
                  <a:pt x="460" y="963"/>
                </a:lnTo>
                <a:lnTo>
                  <a:pt x="479" y="963"/>
                </a:lnTo>
                <a:lnTo>
                  <a:pt x="485" y="963"/>
                </a:lnTo>
                <a:lnTo>
                  <a:pt x="492" y="950"/>
                </a:lnTo>
                <a:lnTo>
                  <a:pt x="472" y="944"/>
                </a:lnTo>
                <a:lnTo>
                  <a:pt x="465" y="944"/>
                </a:lnTo>
                <a:close/>
                <a:moveTo>
                  <a:pt x="893" y="1067"/>
                </a:moveTo>
                <a:lnTo>
                  <a:pt x="919" y="1053"/>
                </a:lnTo>
                <a:lnTo>
                  <a:pt x="893" y="1053"/>
                </a:lnTo>
                <a:lnTo>
                  <a:pt x="893" y="1067"/>
                </a:lnTo>
                <a:close/>
                <a:moveTo>
                  <a:pt x="967" y="1016"/>
                </a:moveTo>
                <a:lnTo>
                  <a:pt x="957" y="1009"/>
                </a:lnTo>
                <a:lnTo>
                  <a:pt x="952" y="1016"/>
                </a:lnTo>
                <a:lnTo>
                  <a:pt x="964" y="1016"/>
                </a:lnTo>
                <a:lnTo>
                  <a:pt x="967" y="1016"/>
                </a:lnTo>
                <a:close/>
                <a:moveTo>
                  <a:pt x="945" y="1048"/>
                </a:moveTo>
                <a:lnTo>
                  <a:pt x="945" y="1053"/>
                </a:lnTo>
                <a:lnTo>
                  <a:pt x="964" y="1048"/>
                </a:lnTo>
                <a:lnTo>
                  <a:pt x="952" y="1048"/>
                </a:lnTo>
                <a:lnTo>
                  <a:pt x="945" y="1048"/>
                </a:lnTo>
                <a:close/>
                <a:moveTo>
                  <a:pt x="517" y="886"/>
                </a:moveTo>
                <a:lnTo>
                  <a:pt x="511" y="893"/>
                </a:lnTo>
                <a:lnTo>
                  <a:pt x="531" y="898"/>
                </a:lnTo>
                <a:lnTo>
                  <a:pt x="537" y="893"/>
                </a:lnTo>
                <a:lnTo>
                  <a:pt x="537" y="886"/>
                </a:lnTo>
                <a:lnTo>
                  <a:pt x="531" y="886"/>
                </a:lnTo>
                <a:lnTo>
                  <a:pt x="517" y="886"/>
                </a:lnTo>
                <a:close/>
                <a:moveTo>
                  <a:pt x="647" y="1085"/>
                </a:moveTo>
                <a:lnTo>
                  <a:pt x="640" y="1092"/>
                </a:lnTo>
                <a:lnTo>
                  <a:pt x="654" y="1092"/>
                </a:lnTo>
                <a:lnTo>
                  <a:pt x="660" y="1092"/>
                </a:lnTo>
                <a:lnTo>
                  <a:pt x="679" y="1105"/>
                </a:lnTo>
                <a:lnTo>
                  <a:pt x="699" y="1119"/>
                </a:lnTo>
                <a:lnTo>
                  <a:pt x="711" y="1119"/>
                </a:lnTo>
                <a:lnTo>
                  <a:pt x="718" y="1119"/>
                </a:lnTo>
                <a:lnTo>
                  <a:pt x="679" y="1092"/>
                </a:lnTo>
                <a:lnTo>
                  <a:pt x="660" y="1085"/>
                </a:lnTo>
                <a:lnTo>
                  <a:pt x="647" y="1085"/>
                </a:lnTo>
                <a:close/>
                <a:moveTo>
                  <a:pt x="971" y="1016"/>
                </a:moveTo>
                <a:lnTo>
                  <a:pt x="967" y="1016"/>
                </a:lnTo>
                <a:lnTo>
                  <a:pt x="973" y="1018"/>
                </a:lnTo>
                <a:lnTo>
                  <a:pt x="971" y="1016"/>
                </a:lnTo>
                <a:close/>
                <a:moveTo>
                  <a:pt x="627" y="886"/>
                </a:moveTo>
                <a:lnTo>
                  <a:pt x="647" y="879"/>
                </a:lnTo>
                <a:lnTo>
                  <a:pt x="627" y="873"/>
                </a:lnTo>
                <a:lnTo>
                  <a:pt x="627" y="886"/>
                </a:lnTo>
                <a:close/>
                <a:moveTo>
                  <a:pt x="925" y="1021"/>
                </a:moveTo>
                <a:lnTo>
                  <a:pt x="906" y="1016"/>
                </a:lnTo>
                <a:lnTo>
                  <a:pt x="893" y="1016"/>
                </a:lnTo>
                <a:lnTo>
                  <a:pt x="906" y="1028"/>
                </a:lnTo>
                <a:lnTo>
                  <a:pt x="912" y="1028"/>
                </a:lnTo>
                <a:lnTo>
                  <a:pt x="938" y="1021"/>
                </a:lnTo>
                <a:lnTo>
                  <a:pt x="952" y="1016"/>
                </a:lnTo>
                <a:lnTo>
                  <a:pt x="945" y="1016"/>
                </a:lnTo>
                <a:lnTo>
                  <a:pt x="925" y="1021"/>
                </a:lnTo>
                <a:close/>
                <a:moveTo>
                  <a:pt x="989" y="1021"/>
                </a:moveTo>
                <a:lnTo>
                  <a:pt x="977" y="1021"/>
                </a:lnTo>
                <a:lnTo>
                  <a:pt x="973" y="1018"/>
                </a:lnTo>
                <a:lnTo>
                  <a:pt x="977" y="1028"/>
                </a:lnTo>
                <a:lnTo>
                  <a:pt x="989" y="1021"/>
                </a:lnTo>
                <a:close/>
                <a:moveTo>
                  <a:pt x="460" y="1506"/>
                </a:moveTo>
                <a:lnTo>
                  <a:pt x="446" y="1506"/>
                </a:lnTo>
                <a:lnTo>
                  <a:pt x="433" y="1520"/>
                </a:lnTo>
                <a:lnTo>
                  <a:pt x="453" y="1513"/>
                </a:lnTo>
                <a:lnTo>
                  <a:pt x="460" y="1506"/>
                </a:lnTo>
                <a:close/>
                <a:moveTo>
                  <a:pt x="110" y="1377"/>
                </a:moveTo>
                <a:lnTo>
                  <a:pt x="103" y="1377"/>
                </a:lnTo>
                <a:lnTo>
                  <a:pt x="91" y="1383"/>
                </a:lnTo>
                <a:lnTo>
                  <a:pt x="110" y="1377"/>
                </a:lnTo>
                <a:close/>
                <a:moveTo>
                  <a:pt x="239" y="1558"/>
                </a:moveTo>
                <a:lnTo>
                  <a:pt x="252" y="1558"/>
                </a:lnTo>
                <a:lnTo>
                  <a:pt x="252" y="1545"/>
                </a:lnTo>
                <a:lnTo>
                  <a:pt x="239" y="1558"/>
                </a:lnTo>
                <a:close/>
                <a:moveTo>
                  <a:pt x="1016" y="1506"/>
                </a:moveTo>
                <a:lnTo>
                  <a:pt x="1028" y="1500"/>
                </a:lnTo>
                <a:lnTo>
                  <a:pt x="1016" y="1500"/>
                </a:lnTo>
                <a:lnTo>
                  <a:pt x="1016" y="1506"/>
                </a:lnTo>
                <a:close/>
                <a:moveTo>
                  <a:pt x="271" y="1377"/>
                </a:moveTo>
                <a:lnTo>
                  <a:pt x="278" y="1365"/>
                </a:lnTo>
                <a:lnTo>
                  <a:pt x="271" y="1365"/>
                </a:lnTo>
                <a:lnTo>
                  <a:pt x="266" y="1365"/>
                </a:lnTo>
                <a:lnTo>
                  <a:pt x="259" y="1358"/>
                </a:lnTo>
                <a:lnTo>
                  <a:pt x="252" y="1377"/>
                </a:lnTo>
                <a:lnTo>
                  <a:pt x="266" y="1377"/>
                </a:lnTo>
                <a:lnTo>
                  <a:pt x="271" y="1377"/>
                </a:lnTo>
                <a:close/>
                <a:moveTo>
                  <a:pt x="1132" y="1520"/>
                </a:moveTo>
                <a:lnTo>
                  <a:pt x="1119" y="1513"/>
                </a:lnTo>
                <a:lnTo>
                  <a:pt x="1119" y="1526"/>
                </a:lnTo>
                <a:lnTo>
                  <a:pt x="1126" y="1526"/>
                </a:lnTo>
                <a:lnTo>
                  <a:pt x="1132" y="1520"/>
                </a:lnTo>
                <a:close/>
                <a:moveTo>
                  <a:pt x="214" y="1533"/>
                </a:moveTo>
                <a:lnTo>
                  <a:pt x="168" y="1545"/>
                </a:lnTo>
                <a:lnTo>
                  <a:pt x="219" y="1533"/>
                </a:lnTo>
                <a:lnTo>
                  <a:pt x="214" y="1533"/>
                </a:lnTo>
                <a:close/>
                <a:moveTo>
                  <a:pt x="440" y="1125"/>
                </a:moveTo>
                <a:lnTo>
                  <a:pt x="421" y="1119"/>
                </a:lnTo>
                <a:lnTo>
                  <a:pt x="421" y="1125"/>
                </a:lnTo>
                <a:lnTo>
                  <a:pt x="421" y="1139"/>
                </a:lnTo>
                <a:lnTo>
                  <a:pt x="426" y="1139"/>
                </a:lnTo>
                <a:lnTo>
                  <a:pt x="433" y="1132"/>
                </a:lnTo>
                <a:lnTo>
                  <a:pt x="440" y="1125"/>
                </a:lnTo>
                <a:close/>
                <a:moveTo>
                  <a:pt x="938" y="1190"/>
                </a:moveTo>
                <a:lnTo>
                  <a:pt x="906" y="1203"/>
                </a:lnTo>
                <a:lnTo>
                  <a:pt x="945" y="1190"/>
                </a:lnTo>
                <a:lnTo>
                  <a:pt x="938" y="1190"/>
                </a:lnTo>
                <a:close/>
                <a:moveTo>
                  <a:pt x="743" y="1248"/>
                </a:moveTo>
                <a:lnTo>
                  <a:pt x="770" y="1235"/>
                </a:lnTo>
                <a:lnTo>
                  <a:pt x="750" y="1235"/>
                </a:lnTo>
                <a:lnTo>
                  <a:pt x="743" y="1248"/>
                </a:lnTo>
                <a:close/>
                <a:moveTo>
                  <a:pt x="246" y="970"/>
                </a:moveTo>
                <a:lnTo>
                  <a:pt x="266" y="963"/>
                </a:lnTo>
                <a:lnTo>
                  <a:pt x="259" y="963"/>
                </a:lnTo>
                <a:lnTo>
                  <a:pt x="246" y="970"/>
                </a:lnTo>
                <a:close/>
                <a:moveTo>
                  <a:pt x="303" y="1331"/>
                </a:moveTo>
                <a:lnTo>
                  <a:pt x="298" y="1331"/>
                </a:lnTo>
                <a:lnTo>
                  <a:pt x="291" y="1345"/>
                </a:lnTo>
                <a:lnTo>
                  <a:pt x="317" y="1331"/>
                </a:lnTo>
                <a:lnTo>
                  <a:pt x="303" y="1331"/>
                </a:lnTo>
                <a:close/>
                <a:moveTo>
                  <a:pt x="537" y="1294"/>
                </a:moveTo>
                <a:lnTo>
                  <a:pt x="549" y="1280"/>
                </a:lnTo>
                <a:lnTo>
                  <a:pt x="537" y="1280"/>
                </a:lnTo>
                <a:lnTo>
                  <a:pt x="537" y="1294"/>
                </a:lnTo>
                <a:close/>
                <a:moveTo>
                  <a:pt x="285" y="1365"/>
                </a:moveTo>
                <a:lnTo>
                  <a:pt x="285" y="1377"/>
                </a:lnTo>
                <a:lnTo>
                  <a:pt x="291" y="1365"/>
                </a:lnTo>
                <a:lnTo>
                  <a:pt x="285" y="1365"/>
                </a:lnTo>
                <a:close/>
                <a:moveTo>
                  <a:pt x="369" y="1313"/>
                </a:moveTo>
                <a:lnTo>
                  <a:pt x="337" y="1331"/>
                </a:lnTo>
                <a:lnTo>
                  <a:pt x="374" y="1319"/>
                </a:lnTo>
                <a:lnTo>
                  <a:pt x="369" y="1313"/>
                </a:lnTo>
                <a:close/>
                <a:moveTo>
                  <a:pt x="1294" y="504"/>
                </a:moveTo>
                <a:lnTo>
                  <a:pt x="1294" y="517"/>
                </a:lnTo>
                <a:lnTo>
                  <a:pt x="1321" y="504"/>
                </a:lnTo>
                <a:lnTo>
                  <a:pt x="1301" y="497"/>
                </a:lnTo>
                <a:lnTo>
                  <a:pt x="1294" y="504"/>
                </a:lnTo>
                <a:close/>
                <a:moveTo>
                  <a:pt x="3443" y="446"/>
                </a:moveTo>
                <a:lnTo>
                  <a:pt x="3436" y="446"/>
                </a:lnTo>
                <a:lnTo>
                  <a:pt x="3431" y="446"/>
                </a:lnTo>
                <a:lnTo>
                  <a:pt x="3436" y="458"/>
                </a:lnTo>
                <a:lnTo>
                  <a:pt x="3443" y="446"/>
                </a:lnTo>
                <a:close/>
                <a:moveTo>
                  <a:pt x="3547" y="401"/>
                </a:moveTo>
                <a:lnTo>
                  <a:pt x="3547" y="407"/>
                </a:lnTo>
                <a:lnTo>
                  <a:pt x="3554" y="421"/>
                </a:lnTo>
                <a:lnTo>
                  <a:pt x="3559" y="421"/>
                </a:lnTo>
                <a:lnTo>
                  <a:pt x="3547" y="401"/>
                </a:lnTo>
                <a:close/>
                <a:moveTo>
                  <a:pt x="3534" y="446"/>
                </a:moveTo>
                <a:lnTo>
                  <a:pt x="3540" y="446"/>
                </a:lnTo>
                <a:lnTo>
                  <a:pt x="3547" y="446"/>
                </a:lnTo>
                <a:lnTo>
                  <a:pt x="3547" y="433"/>
                </a:lnTo>
                <a:lnTo>
                  <a:pt x="3554" y="421"/>
                </a:lnTo>
                <a:lnTo>
                  <a:pt x="3527" y="433"/>
                </a:lnTo>
                <a:lnTo>
                  <a:pt x="3534" y="446"/>
                </a:lnTo>
                <a:close/>
                <a:moveTo>
                  <a:pt x="3268" y="458"/>
                </a:moveTo>
                <a:lnTo>
                  <a:pt x="3242" y="478"/>
                </a:lnTo>
                <a:lnTo>
                  <a:pt x="3294" y="458"/>
                </a:lnTo>
                <a:lnTo>
                  <a:pt x="3288" y="458"/>
                </a:lnTo>
                <a:lnTo>
                  <a:pt x="3268" y="458"/>
                </a:lnTo>
                <a:close/>
                <a:moveTo>
                  <a:pt x="4220" y="2625"/>
                </a:moveTo>
                <a:lnTo>
                  <a:pt x="4233" y="2632"/>
                </a:lnTo>
                <a:lnTo>
                  <a:pt x="4240" y="2632"/>
                </a:lnTo>
                <a:lnTo>
                  <a:pt x="4240" y="2619"/>
                </a:lnTo>
                <a:lnTo>
                  <a:pt x="4213" y="2619"/>
                </a:lnTo>
                <a:lnTo>
                  <a:pt x="4220" y="2625"/>
                </a:lnTo>
                <a:close/>
                <a:moveTo>
                  <a:pt x="3514" y="446"/>
                </a:moveTo>
                <a:lnTo>
                  <a:pt x="3521" y="446"/>
                </a:lnTo>
                <a:lnTo>
                  <a:pt x="3514" y="421"/>
                </a:lnTo>
                <a:lnTo>
                  <a:pt x="3495" y="433"/>
                </a:lnTo>
                <a:lnTo>
                  <a:pt x="3502" y="433"/>
                </a:lnTo>
                <a:lnTo>
                  <a:pt x="3514" y="446"/>
                </a:lnTo>
                <a:close/>
                <a:moveTo>
                  <a:pt x="3663" y="453"/>
                </a:moveTo>
                <a:lnTo>
                  <a:pt x="3677" y="446"/>
                </a:lnTo>
                <a:lnTo>
                  <a:pt x="3618" y="453"/>
                </a:lnTo>
                <a:lnTo>
                  <a:pt x="3611" y="465"/>
                </a:lnTo>
                <a:lnTo>
                  <a:pt x="3650" y="458"/>
                </a:lnTo>
                <a:lnTo>
                  <a:pt x="3663" y="453"/>
                </a:lnTo>
                <a:close/>
                <a:moveTo>
                  <a:pt x="3495" y="433"/>
                </a:moveTo>
                <a:lnTo>
                  <a:pt x="3475" y="446"/>
                </a:lnTo>
                <a:lnTo>
                  <a:pt x="3495" y="453"/>
                </a:lnTo>
                <a:lnTo>
                  <a:pt x="3495" y="439"/>
                </a:lnTo>
                <a:lnTo>
                  <a:pt x="3495" y="433"/>
                </a:lnTo>
                <a:close/>
                <a:moveTo>
                  <a:pt x="5372" y="1190"/>
                </a:moveTo>
                <a:lnTo>
                  <a:pt x="5366" y="1203"/>
                </a:lnTo>
                <a:lnTo>
                  <a:pt x="5359" y="1222"/>
                </a:lnTo>
                <a:lnTo>
                  <a:pt x="5366" y="1222"/>
                </a:lnTo>
                <a:lnTo>
                  <a:pt x="5372" y="1222"/>
                </a:lnTo>
                <a:lnTo>
                  <a:pt x="5386" y="1215"/>
                </a:lnTo>
                <a:lnTo>
                  <a:pt x="5391" y="1203"/>
                </a:lnTo>
                <a:lnTo>
                  <a:pt x="5404" y="1196"/>
                </a:lnTo>
                <a:lnTo>
                  <a:pt x="5386" y="1190"/>
                </a:lnTo>
                <a:lnTo>
                  <a:pt x="5372" y="1190"/>
                </a:lnTo>
                <a:close/>
                <a:moveTo>
                  <a:pt x="5320" y="1235"/>
                </a:moveTo>
                <a:lnTo>
                  <a:pt x="5339" y="1215"/>
                </a:lnTo>
                <a:lnTo>
                  <a:pt x="5334" y="1215"/>
                </a:lnTo>
                <a:lnTo>
                  <a:pt x="5327" y="1215"/>
                </a:lnTo>
                <a:lnTo>
                  <a:pt x="5327" y="1208"/>
                </a:lnTo>
                <a:lnTo>
                  <a:pt x="5320" y="1235"/>
                </a:lnTo>
                <a:close/>
                <a:moveTo>
                  <a:pt x="5113" y="116"/>
                </a:moveTo>
                <a:lnTo>
                  <a:pt x="5120" y="116"/>
                </a:lnTo>
                <a:lnTo>
                  <a:pt x="5126" y="89"/>
                </a:lnTo>
                <a:lnTo>
                  <a:pt x="5113" y="96"/>
                </a:lnTo>
                <a:lnTo>
                  <a:pt x="5113" y="116"/>
                </a:lnTo>
                <a:close/>
                <a:moveTo>
                  <a:pt x="1825" y="316"/>
                </a:moveTo>
                <a:lnTo>
                  <a:pt x="1825" y="303"/>
                </a:lnTo>
                <a:lnTo>
                  <a:pt x="1818" y="310"/>
                </a:lnTo>
                <a:lnTo>
                  <a:pt x="1812" y="303"/>
                </a:lnTo>
                <a:lnTo>
                  <a:pt x="1798" y="310"/>
                </a:lnTo>
                <a:lnTo>
                  <a:pt x="1798" y="316"/>
                </a:lnTo>
                <a:lnTo>
                  <a:pt x="1812" y="323"/>
                </a:lnTo>
                <a:lnTo>
                  <a:pt x="1825" y="316"/>
                </a:lnTo>
                <a:close/>
                <a:moveTo>
                  <a:pt x="3748" y="374"/>
                </a:moveTo>
                <a:lnTo>
                  <a:pt x="3753" y="362"/>
                </a:lnTo>
                <a:lnTo>
                  <a:pt x="3721" y="369"/>
                </a:lnTo>
                <a:lnTo>
                  <a:pt x="3709" y="374"/>
                </a:lnTo>
                <a:lnTo>
                  <a:pt x="3696" y="387"/>
                </a:lnTo>
                <a:lnTo>
                  <a:pt x="3728" y="374"/>
                </a:lnTo>
                <a:lnTo>
                  <a:pt x="3748" y="374"/>
                </a:lnTo>
                <a:close/>
                <a:moveTo>
                  <a:pt x="3625" y="401"/>
                </a:moveTo>
                <a:lnTo>
                  <a:pt x="3663" y="387"/>
                </a:lnTo>
                <a:lnTo>
                  <a:pt x="3650" y="387"/>
                </a:lnTo>
                <a:lnTo>
                  <a:pt x="3625" y="401"/>
                </a:lnTo>
                <a:close/>
                <a:moveTo>
                  <a:pt x="3935" y="342"/>
                </a:moveTo>
                <a:lnTo>
                  <a:pt x="3922" y="355"/>
                </a:lnTo>
                <a:lnTo>
                  <a:pt x="3942" y="342"/>
                </a:lnTo>
                <a:lnTo>
                  <a:pt x="3935" y="342"/>
                </a:lnTo>
                <a:close/>
                <a:moveTo>
                  <a:pt x="3424" y="374"/>
                </a:moveTo>
                <a:lnTo>
                  <a:pt x="3424" y="369"/>
                </a:lnTo>
                <a:lnTo>
                  <a:pt x="3411" y="374"/>
                </a:lnTo>
                <a:lnTo>
                  <a:pt x="3404" y="374"/>
                </a:lnTo>
                <a:lnTo>
                  <a:pt x="3404" y="387"/>
                </a:lnTo>
                <a:lnTo>
                  <a:pt x="3411" y="387"/>
                </a:lnTo>
                <a:lnTo>
                  <a:pt x="3417" y="381"/>
                </a:lnTo>
                <a:lnTo>
                  <a:pt x="3424" y="374"/>
                </a:lnTo>
                <a:close/>
                <a:moveTo>
                  <a:pt x="1184" y="510"/>
                </a:moveTo>
                <a:lnTo>
                  <a:pt x="1210" y="517"/>
                </a:lnTo>
                <a:lnTo>
                  <a:pt x="1223" y="510"/>
                </a:lnTo>
                <a:lnTo>
                  <a:pt x="1249" y="510"/>
                </a:lnTo>
                <a:lnTo>
                  <a:pt x="1269" y="510"/>
                </a:lnTo>
                <a:lnTo>
                  <a:pt x="1281" y="504"/>
                </a:lnTo>
                <a:lnTo>
                  <a:pt x="1242" y="497"/>
                </a:lnTo>
                <a:lnTo>
                  <a:pt x="1198" y="497"/>
                </a:lnTo>
                <a:lnTo>
                  <a:pt x="1112" y="497"/>
                </a:lnTo>
                <a:lnTo>
                  <a:pt x="1139" y="510"/>
                </a:lnTo>
                <a:lnTo>
                  <a:pt x="1165" y="510"/>
                </a:lnTo>
                <a:lnTo>
                  <a:pt x="1184" y="510"/>
                </a:lnTo>
                <a:close/>
                <a:moveTo>
                  <a:pt x="1003" y="1506"/>
                </a:moveTo>
                <a:lnTo>
                  <a:pt x="996" y="1506"/>
                </a:lnTo>
                <a:lnTo>
                  <a:pt x="1009" y="1513"/>
                </a:lnTo>
                <a:lnTo>
                  <a:pt x="1003" y="1506"/>
                </a:lnTo>
                <a:close/>
                <a:moveTo>
                  <a:pt x="2058" y="401"/>
                </a:moveTo>
                <a:lnTo>
                  <a:pt x="2142" y="401"/>
                </a:lnTo>
                <a:lnTo>
                  <a:pt x="2149" y="387"/>
                </a:lnTo>
                <a:lnTo>
                  <a:pt x="2071" y="387"/>
                </a:lnTo>
                <a:lnTo>
                  <a:pt x="2058" y="387"/>
                </a:lnTo>
                <a:lnTo>
                  <a:pt x="2044" y="394"/>
                </a:lnTo>
                <a:lnTo>
                  <a:pt x="2032" y="394"/>
                </a:lnTo>
                <a:lnTo>
                  <a:pt x="2026" y="394"/>
                </a:lnTo>
                <a:lnTo>
                  <a:pt x="2019" y="387"/>
                </a:lnTo>
                <a:lnTo>
                  <a:pt x="2000" y="387"/>
                </a:lnTo>
                <a:lnTo>
                  <a:pt x="1987" y="387"/>
                </a:lnTo>
                <a:lnTo>
                  <a:pt x="1974" y="394"/>
                </a:lnTo>
                <a:lnTo>
                  <a:pt x="1968" y="401"/>
                </a:lnTo>
                <a:lnTo>
                  <a:pt x="2012" y="407"/>
                </a:lnTo>
                <a:lnTo>
                  <a:pt x="2058" y="401"/>
                </a:lnTo>
                <a:close/>
                <a:moveTo>
                  <a:pt x="1107" y="497"/>
                </a:moveTo>
                <a:lnTo>
                  <a:pt x="1080" y="504"/>
                </a:lnTo>
                <a:lnTo>
                  <a:pt x="1107" y="504"/>
                </a:lnTo>
                <a:lnTo>
                  <a:pt x="1107" y="497"/>
                </a:lnTo>
                <a:close/>
                <a:moveTo>
                  <a:pt x="1048" y="886"/>
                </a:moveTo>
                <a:lnTo>
                  <a:pt x="1042" y="886"/>
                </a:lnTo>
                <a:lnTo>
                  <a:pt x="1042" y="898"/>
                </a:lnTo>
                <a:lnTo>
                  <a:pt x="1061" y="893"/>
                </a:lnTo>
                <a:lnTo>
                  <a:pt x="1055" y="886"/>
                </a:lnTo>
                <a:lnTo>
                  <a:pt x="1048" y="886"/>
                </a:lnTo>
                <a:close/>
                <a:moveTo>
                  <a:pt x="278" y="679"/>
                </a:moveTo>
                <a:lnTo>
                  <a:pt x="278" y="685"/>
                </a:lnTo>
                <a:lnTo>
                  <a:pt x="291" y="679"/>
                </a:lnTo>
                <a:lnTo>
                  <a:pt x="278" y="679"/>
                </a:lnTo>
                <a:close/>
                <a:moveTo>
                  <a:pt x="3424" y="465"/>
                </a:moveTo>
                <a:lnTo>
                  <a:pt x="3417" y="453"/>
                </a:lnTo>
                <a:lnTo>
                  <a:pt x="3417" y="465"/>
                </a:lnTo>
                <a:lnTo>
                  <a:pt x="3424" y="465"/>
                </a:lnTo>
                <a:close/>
                <a:moveTo>
                  <a:pt x="2220" y="433"/>
                </a:moveTo>
                <a:lnTo>
                  <a:pt x="2201" y="439"/>
                </a:lnTo>
                <a:lnTo>
                  <a:pt x="2226" y="433"/>
                </a:lnTo>
                <a:lnTo>
                  <a:pt x="2220" y="433"/>
                </a:lnTo>
                <a:close/>
                <a:moveTo>
                  <a:pt x="3365" y="401"/>
                </a:moveTo>
                <a:lnTo>
                  <a:pt x="3347" y="414"/>
                </a:lnTo>
                <a:lnTo>
                  <a:pt x="3320" y="421"/>
                </a:lnTo>
                <a:lnTo>
                  <a:pt x="3301" y="421"/>
                </a:lnTo>
                <a:lnTo>
                  <a:pt x="3288" y="421"/>
                </a:lnTo>
                <a:lnTo>
                  <a:pt x="3288" y="426"/>
                </a:lnTo>
                <a:lnTo>
                  <a:pt x="3288" y="433"/>
                </a:lnTo>
                <a:lnTo>
                  <a:pt x="3365" y="421"/>
                </a:lnTo>
                <a:lnTo>
                  <a:pt x="3443" y="401"/>
                </a:lnTo>
                <a:lnTo>
                  <a:pt x="3384" y="401"/>
                </a:lnTo>
                <a:lnTo>
                  <a:pt x="3365" y="401"/>
                </a:lnTo>
                <a:close/>
                <a:moveTo>
                  <a:pt x="880" y="898"/>
                </a:moveTo>
                <a:lnTo>
                  <a:pt x="900" y="898"/>
                </a:lnTo>
                <a:lnTo>
                  <a:pt x="880" y="893"/>
                </a:lnTo>
                <a:lnTo>
                  <a:pt x="880" y="898"/>
                </a:lnTo>
                <a:close/>
                <a:moveTo>
                  <a:pt x="3229" y="472"/>
                </a:moveTo>
                <a:lnTo>
                  <a:pt x="3229" y="465"/>
                </a:lnTo>
                <a:lnTo>
                  <a:pt x="3222" y="465"/>
                </a:lnTo>
                <a:lnTo>
                  <a:pt x="3217" y="465"/>
                </a:lnTo>
                <a:lnTo>
                  <a:pt x="3210" y="478"/>
                </a:lnTo>
                <a:lnTo>
                  <a:pt x="3217" y="478"/>
                </a:lnTo>
                <a:lnTo>
                  <a:pt x="3222" y="478"/>
                </a:lnTo>
                <a:lnTo>
                  <a:pt x="3229" y="472"/>
                </a:lnTo>
                <a:close/>
                <a:moveTo>
                  <a:pt x="2362" y="407"/>
                </a:moveTo>
                <a:lnTo>
                  <a:pt x="2376" y="401"/>
                </a:lnTo>
                <a:lnTo>
                  <a:pt x="2381" y="401"/>
                </a:lnTo>
                <a:lnTo>
                  <a:pt x="2388" y="394"/>
                </a:lnTo>
                <a:lnTo>
                  <a:pt x="2376" y="387"/>
                </a:lnTo>
                <a:lnTo>
                  <a:pt x="2369" y="387"/>
                </a:lnTo>
                <a:lnTo>
                  <a:pt x="2343" y="394"/>
                </a:lnTo>
                <a:lnTo>
                  <a:pt x="2336" y="401"/>
                </a:lnTo>
                <a:lnTo>
                  <a:pt x="2329" y="401"/>
                </a:lnTo>
                <a:lnTo>
                  <a:pt x="2324" y="407"/>
                </a:lnTo>
                <a:lnTo>
                  <a:pt x="2343" y="407"/>
                </a:lnTo>
                <a:lnTo>
                  <a:pt x="2362" y="407"/>
                </a:lnTo>
                <a:close/>
                <a:moveTo>
                  <a:pt x="3190" y="478"/>
                </a:moveTo>
                <a:lnTo>
                  <a:pt x="3197" y="465"/>
                </a:lnTo>
                <a:lnTo>
                  <a:pt x="3190" y="458"/>
                </a:lnTo>
                <a:lnTo>
                  <a:pt x="3139" y="490"/>
                </a:lnTo>
                <a:lnTo>
                  <a:pt x="3178" y="485"/>
                </a:lnTo>
                <a:lnTo>
                  <a:pt x="3190" y="478"/>
                </a:lnTo>
                <a:close/>
                <a:moveTo>
                  <a:pt x="2317" y="394"/>
                </a:moveTo>
                <a:lnTo>
                  <a:pt x="2324" y="401"/>
                </a:lnTo>
                <a:lnTo>
                  <a:pt x="2317" y="387"/>
                </a:lnTo>
                <a:lnTo>
                  <a:pt x="2317" y="394"/>
                </a:lnTo>
                <a:close/>
                <a:moveTo>
                  <a:pt x="3119" y="458"/>
                </a:moveTo>
                <a:lnTo>
                  <a:pt x="3139" y="439"/>
                </a:lnTo>
                <a:lnTo>
                  <a:pt x="3133" y="439"/>
                </a:lnTo>
                <a:lnTo>
                  <a:pt x="3119" y="458"/>
                </a:lnTo>
                <a:close/>
                <a:moveTo>
                  <a:pt x="3431" y="446"/>
                </a:moveTo>
                <a:lnTo>
                  <a:pt x="3424" y="439"/>
                </a:lnTo>
                <a:lnTo>
                  <a:pt x="3417" y="446"/>
                </a:lnTo>
                <a:lnTo>
                  <a:pt x="3417" y="453"/>
                </a:lnTo>
                <a:lnTo>
                  <a:pt x="3424" y="446"/>
                </a:lnTo>
                <a:lnTo>
                  <a:pt x="3431" y="446"/>
                </a:lnTo>
                <a:close/>
                <a:moveTo>
                  <a:pt x="1340" y="504"/>
                </a:moveTo>
                <a:lnTo>
                  <a:pt x="1326" y="504"/>
                </a:lnTo>
                <a:lnTo>
                  <a:pt x="1326" y="517"/>
                </a:lnTo>
                <a:lnTo>
                  <a:pt x="1353" y="517"/>
                </a:lnTo>
                <a:lnTo>
                  <a:pt x="1346" y="510"/>
                </a:lnTo>
                <a:lnTo>
                  <a:pt x="1340" y="504"/>
                </a:lnTo>
                <a:close/>
                <a:moveTo>
                  <a:pt x="1695" y="453"/>
                </a:moveTo>
                <a:lnTo>
                  <a:pt x="1702" y="454"/>
                </a:lnTo>
                <a:lnTo>
                  <a:pt x="1702" y="453"/>
                </a:lnTo>
                <a:lnTo>
                  <a:pt x="1695" y="453"/>
                </a:lnTo>
                <a:close/>
                <a:moveTo>
                  <a:pt x="790" y="1171"/>
                </a:moveTo>
                <a:lnTo>
                  <a:pt x="790" y="1164"/>
                </a:lnTo>
                <a:lnTo>
                  <a:pt x="790" y="1157"/>
                </a:lnTo>
                <a:lnTo>
                  <a:pt x="783" y="1171"/>
                </a:lnTo>
                <a:lnTo>
                  <a:pt x="790" y="1171"/>
                </a:lnTo>
                <a:close/>
                <a:moveTo>
                  <a:pt x="1682" y="439"/>
                </a:moveTo>
                <a:lnTo>
                  <a:pt x="1682" y="453"/>
                </a:lnTo>
                <a:lnTo>
                  <a:pt x="1695" y="453"/>
                </a:lnTo>
                <a:lnTo>
                  <a:pt x="1702" y="446"/>
                </a:lnTo>
                <a:lnTo>
                  <a:pt x="1682" y="439"/>
                </a:lnTo>
                <a:close/>
                <a:moveTo>
                  <a:pt x="123" y="788"/>
                </a:moveTo>
                <a:lnTo>
                  <a:pt x="129" y="788"/>
                </a:lnTo>
                <a:lnTo>
                  <a:pt x="138" y="784"/>
                </a:lnTo>
                <a:lnTo>
                  <a:pt x="116" y="788"/>
                </a:lnTo>
                <a:lnTo>
                  <a:pt x="123" y="788"/>
                </a:lnTo>
                <a:close/>
                <a:moveTo>
                  <a:pt x="977" y="1520"/>
                </a:moveTo>
                <a:lnTo>
                  <a:pt x="989" y="1513"/>
                </a:lnTo>
                <a:lnTo>
                  <a:pt x="984" y="1506"/>
                </a:lnTo>
                <a:lnTo>
                  <a:pt x="957" y="1520"/>
                </a:lnTo>
                <a:lnTo>
                  <a:pt x="952" y="1526"/>
                </a:lnTo>
                <a:lnTo>
                  <a:pt x="945" y="1533"/>
                </a:lnTo>
                <a:lnTo>
                  <a:pt x="945" y="1540"/>
                </a:lnTo>
                <a:lnTo>
                  <a:pt x="964" y="1533"/>
                </a:lnTo>
                <a:lnTo>
                  <a:pt x="977" y="1520"/>
                </a:lnTo>
                <a:close/>
                <a:moveTo>
                  <a:pt x="576" y="886"/>
                </a:moveTo>
                <a:lnTo>
                  <a:pt x="576" y="893"/>
                </a:lnTo>
                <a:lnTo>
                  <a:pt x="588" y="886"/>
                </a:lnTo>
                <a:lnTo>
                  <a:pt x="608" y="886"/>
                </a:lnTo>
                <a:lnTo>
                  <a:pt x="583" y="866"/>
                </a:lnTo>
                <a:lnTo>
                  <a:pt x="583" y="879"/>
                </a:lnTo>
                <a:lnTo>
                  <a:pt x="576" y="886"/>
                </a:lnTo>
                <a:close/>
                <a:moveTo>
                  <a:pt x="408" y="911"/>
                </a:moveTo>
                <a:lnTo>
                  <a:pt x="405" y="909"/>
                </a:lnTo>
                <a:lnTo>
                  <a:pt x="401" y="918"/>
                </a:lnTo>
                <a:lnTo>
                  <a:pt x="408" y="911"/>
                </a:lnTo>
                <a:close/>
                <a:moveTo>
                  <a:pt x="138" y="784"/>
                </a:moveTo>
                <a:lnTo>
                  <a:pt x="143" y="784"/>
                </a:lnTo>
                <a:lnTo>
                  <a:pt x="143" y="782"/>
                </a:lnTo>
                <a:lnTo>
                  <a:pt x="138" y="784"/>
                </a:lnTo>
                <a:close/>
                <a:moveTo>
                  <a:pt x="2220" y="284"/>
                </a:moveTo>
                <a:lnTo>
                  <a:pt x="2213" y="278"/>
                </a:lnTo>
                <a:lnTo>
                  <a:pt x="2206" y="271"/>
                </a:lnTo>
                <a:lnTo>
                  <a:pt x="2206" y="278"/>
                </a:lnTo>
                <a:lnTo>
                  <a:pt x="2213" y="284"/>
                </a:lnTo>
                <a:lnTo>
                  <a:pt x="2220" y="284"/>
                </a:lnTo>
                <a:close/>
                <a:moveTo>
                  <a:pt x="3139" y="517"/>
                </a:moveTo>
                <a:lnTo>
                  <a:pt x="3146" y="524"/>
                </a:lnTo>
                <a:lnTo>
                  <a:pt x="3146" y="517"/>
                </a:lnTo>
                <a:lnTo>
                  <a:pt x="3139" y="517"/>
                </a:lnTo>
                <a:close/>
                <a:moveTo>
                  <a:pt x="4375" y="264"/>
                </a:moveTo>
                <a:lnTo>
                  <a:pt x="4349" y="271"/>
                </a:lnTo>
                <a:lnTo>
                  <a:pt x="4323" y="284"/>
                </a:lnTo>
                <a:lnTo>
                  <a:pt x="4330" y="291"/>
                </a:lnTo>
                <a:lnTo>
                  <a:pt x="4349" y="278"/>
                </a:lnTo>
                <a:lnTo>
                  <a:pt x="4375" y="278"/>
                </a:lnTo>
                <a:lnTo>
                  <a:pt x="4382" y="278"/>
                </a:lnTo>
                <a:lnTo>
                  <a:pt x="4388" y="284"/>
                </a:lnTo>
                <a:lnTo>
                  <a:pt x="4395" y="291"/>
                </a:lnTo>
                <a:lnTo>
                  <a:pt x="4402" y="291"/>
                </a:lnTo>
                <a:lnTo>
                  <a:pt x="4414" y="284"/>
                </a:lnTo>
                <a:lnTo>
                  <a:pt x="4427" y="284"/>
                </a:lnTo>
                <a:lnTo>
                  <a:pt x="4439" y="271"/>
                </a:lnTo>
                <a:lnTo>
                  <a:pt x="4446" y="303"/>
                </a:lnTo>
                <a:lnTo>
                  <a:pt x="4505" y="258"/>
                </a:lnTo>
                <a:lnTo>
                  <a:pt x="4511" y="264"/>
                </a:lnTo>
                <a:lnTo>
                  <a:pt x="4518" y="271"/>
                </a:lnTo>
                <a:lnTo>
                  <a:pt x="4518" y="258"/>
                </a:lnTo>
                <a:lnTo>
                  <a:pt x="4511" y="251"/>
                </a:lnTo>
                <a:lnTo>
                  <a:pt x="4537" y="251"/>
                </a:lnTo>
                <a:lnTo>
                  <a:pt x="4537" y="239"/>
                </a:lnTo>
                <a:lnTo>
                  <a:pt x="4537" y="232"/>
                </a:lnTo>
                <a:lnTo>
                  <a:pt x="4525" y="232"/>
                </a:lnTo>
                <a:lnTo>
                  <a:pt x="4511" y="239"/>
                </a:lnTo>
                <a:lnTo>
                  <a:pt x="4498" y="251"/>
                </a:lnTo>
                <a:lnTo>
                  <a:pt x="4498" y="239"/>
                </a:lnTo>
                <a:lnTo>
                  <a:pt x="4491" y="239"/>
                </a:lnTo>
                <a:lnTo>
                  <a:pt x="4479" y="239"/>
                </a:lnTo>
                <a:lnTo>
                  <a:pt x="4466" y="239"/>
                </a:lnTo>
                <a:lnTo>
                  <a:pt x="4459" y="246"/>
                </a:lnTo>
                <a:lnTo>
                  <a:pt x="4434" y="251"/>
                </a:lnTo>
                <a:lnTo>
                  <a:pt x="4427" y="251"/>
                </a:lnTo>
                <a:lnTo>
                  <a:pt x="4420" y="246"/>
                </a:lnTo>
                <a:lnTo>
                  <a:pt x="4395" y="258"/>
                </a:lnTo>
                <a:lnTo>
                  <a:pt x="4375" y="264"/>
                </a:lnTo>
                <a:close/>
                <a:moveTo>
                  <a:pt x="3773" y="226"/>
                </a:moveTo>
                <a:lnTo>
                  <a:pt x="3760" y="226"/>
                </a:lnTo>
                <a:lnTo>
                  <a:pt x="3748" y="239"/>
                </a:lnTo>
                <a:lnTo>
                  <a:pt x="3753" y="239"/>
                </a:lnTo>
                <a:lnTo>
                  <a:pt x="3780" y="226"/>
                </a:lnTo>
                <a:lnTo>
                  <a:pt x="3773" y="226"/>
                </a:lnTo>
                <a:close/>
                <a:moveTo>
                  <a:pt x="3158" y="517"/>
                </a:moveTo>
                <a:lnTo>
                  <a:pt x="3158" y="524"/>
                </a:lnTo>
                <a:lnTo>
                  <a:pt x="3165" y="529"/>
                </a:lnTo>
                <a:lnTo>
                  <a:pt x="3165" y="510"/>
                </a:lnTo>
                <a:lnTo>
                  <a:pt x="3158" y="517"/>
                </a:lnTo>
                <a:close/>
                <a:moveTo>
                  <a:pt x="3871" y="374"/>
                </a:moveTo>
                <a:lnTo>
                  <a:pt x="3864" y="381"/>
                </a:lnTo>
                <a:lnTo>
                  <a:pt x="3867" y="384"/>
                </a:lnTo>
                <a:lnTo>
                  <a:pt x="3871" y="381"/>
                </a:lnTo>
                <a:lnTo>
                  <a:pt x="3871" y="374"/>
                </a:lnTo>
                <a:close/>
                <a:moveTo>
                  <a:pt x="4051" y="310"/>
                </a:moveTo>
                <a:lnTo>
                  <a:pt x="4045" y="310"/>
                </a:lnTo>
                <a:lnTo>
                  <a:pt x="4038" y="303"/>
                </a:lnTo>
                <a:lnTo>
                  <a:pt x="4051" y="323"/>
                </a:lnTo>
                <a:lnTo>
                  <a:pt x="4051" y="310"/>
                </a:lnTo>
                <a:close/>
                <a:moveTo>
                  <a:pt x="537" y="1732"/>
                </a:moveTo>
                <a:lnTo>
                  <a:pt x="537" y="1720"/>
                </a:lnTo>
                <a:lnTo>
                  <a:pt x="531" y="1732"/>
                </a:lnTo>
                <a:lnTo>
                  <a:pt x="537" y="1732"/>
                </a:lnTo>
                <a:close/>
                <a:moveTo>
                  <a:pt x="1235" y="1493"/>
                </a:moveTo>
                <a:lnTo>
                  <a:pt x="1242" y="1493"/>
                </a:lnTo>
                <a:lnTo>
                  <a:pt x="1249" y="1488"/>
                </a:lnTo>
                <a:lnTo>
                  <a:pt x="1235" y="1488"/>
                </a:lnTo>
                <a:lnTo>
                  <a:pt x="1230" y="1488"/>
                </a:lnTo>
                <a:lnTo>
                  <a:pt x="1223" y="1481"/>
                </a:lnTo>
                <a:lnTo>
                  <a:pt x="1223" y="1488"/>
                </a:lnTo>
                <a:lnTo>
                  <a:pt x="1235" y="1493"/>
                </a:lnTo>
                <a:close/>
                <a:moveTo>
                  <a:pt x="640" y="1604"/>
                </a:moveTo>
                <a:lnTo>
                  <a:pt x="647" y="1604"/>
                </a:lnTo>
                <a:lnTo>
                  <a:pt x="647" y="1609"/>
                </a:lnTo>
                <a:lnTo>
                  <a:pt x="654" y="1609"/>
                </a:lnTo>
                <a:lnTo>
                  <a:pt x="654" y="1616"/>
                </a:lnTo>
                <a:lnTo>
                  <a:pt x="667" y="1623"/>
                </a:lnTo>
                <a:lnTo>
                  <a:pt x="674" y="1616"/>
                </a:lnTo>
                <a:lnTo>
                  <a:pt x="667" y="1616"/>
                </a:lnTo>
                <a:lnTo>
                  <a:pt x="660" y="1609"/>
                </a:lnTo>
                <a:lnTo>
                  <a:pt x="679" y="1604"/>
                </a:lnTo>
                <a:lnTo>
                  <a:pt x="679" y="1597"/>
                </a:lnTo>
                <a:lnTo>
                  <a:pt x="640" y="1604"/>
                </a:lnTo>
                <a:close/>
                <a:moveTo>
                  <a:pt x="25" y="1720"/>
                </a:moveTo>
                <a:lnTo>
                  <a:pt x="32" y="1707"/>
                </a:lnTo>
                <a:lnTo>
                  <a:pt x="20" y="1707"/>
                </a:lnTo>
                <a:lnTo>
                  <a:pt x="10" y="1711"/>
                </a:lnTo>
                <a:lnTo>
                  <a:pt x="10" y="1723"/>
                </a:lnTo>
                <a:lnTo>
                  <a:pt x="25" y="1720"/>
                </a:lnTo>
                <a:close/>
                <a:moveTo>
                  <a:pt x="755" y="1176"/>
                </a:moveTo>
                <a:lnTo>
                  <a:pt x="763" y="1190"/>
                </a:lnTo>
                <a:lnTo>
                  <a:pt x="757" y="1176"/>
                </a:lnTo>
                <a:lnTo>
                  <a:pt x="755" y="1176"/>
                </a:lnTo>
                <a:close/>
                <a:moveTo>
                  <a:pt x="0" y="1714"/>
                </a:moveTo>
                <a:lnTo>
                  <a:pt x="6" y="1714"/>
                </a:lnTo>
                <a:lnTo>
                  <a:pt x="10" y="1711"/>
                </a:lnTo>
                <a:lnTo>
                  <a:pt x="10" y="1704"/>
                </a:lnTo>
                <a:lnTo>
                  <a:pt x="0" y="1707"/>
                </a:lnTo>
                <a:lnTo>
                  <a:pt x="0" y="1714"/>
                </a:lnTo>
                <a:close/>
                <a:moveTo>
                  <a:pt x="556" y="1720"/>
                </a:moveTo>
                <a:lnTo>
                  <a:pt x="549" y="1714"/>
                </a:lnTo>
                <a:lnTo>
                  <a:pt x="556" y="1727"/>
                </a:lnTo>
                <a:lnTo>
                  <a:pt x="556" y="1720"/>
                </a:lnTo>
                <a:close/>
                <a:moveTo>
                  <a:pt x="544" y="1739"/>
                </a:moveTo>
                <a:lnTo>
                  <a:pt x="537" y="1732"/>
                </a:lnTo>
                <a:lnTo>
                  <a:pt x="544" y="1746"/>
                </a:lnTo>
                <a:lnTo>
                  <a:pt x="544" y="1739"/>
                </a:lnTo>
                <a:close/>
                <a:moveTo>
                  <a:pt x="5366" y="212"/>
                </a:moveTo>
                <a:lnTo>
                  <a:pt x="5366" y="214"/>
                </a:lnTo>
                <a:lnTo>
                  <a:pt x="5372" y="212"/>
                </a:lnTo>
                <a:lnTo>
                  <a:pt x="5366" y="212"/>
                </a:lnTo>
                <a:close/>
                <a:moveTo>
                  <a:pt x="620" y="1267"/>
                </a:moveTo>
                <a:lnTo>
                  <a:pt x="634" y="1274"/>
                </a:lnTo>
                <a:lnTo>
                  <a:pt x="627" y="1267"/>
                </a:lnTo>
                <a:lnTo>
                  <a:pt x="620" y="1267"/>
                </a:lnTo>
                <a:close/>
                <a:moveTo>
                  <a:pt x="381" y="1299"/>
                </a:moveTo>
                <a:lnTo>
                  <a:pt x="394" y="1313"/>
                </a:lnTo>
                <a:lnTo>
                  <a:pt x="394" y="1306"/>
                </a:lnTo>
                <a:lnTo>
                  <a:pt x="408" y="1294"/>
                </a:lnTo>
                <a:lnTo>
                  <a:pt x="394" y="1299"/>
                </a:lnTo>
                <a:lnTo>
                  <a:pt x="381" y="1299"/>
                </a:lnTo>
                <a:close/>
                <a:moveTo>
                  <a:pt x="511" y="1417"/>
                </a:moveTo>
                <a:lnTo>
                  <a:pt x="517" y="1414"/>
                </a:lnTo>
                <a:lnTo>
                  <a:pt x="509" y="1414"/>
                </a:lnTo>
                <a:lnTo>
                  <a:pt x="511" y="1417"/>
                </a:lnTo>
                <a:close/>
                <a:moveTo>
                  <a:pt x="750" y="1176"/>
                </a:moveTo>
                <a:lnTo>
                  <a:pt x="755" y="1176"/>
                </a:lnTo>
                <a:lnTo>
                  <a:pt x="750" y="1171"/>
                </a:lnTo>
                <a:lnTo>
                  <a:pt x="750" y="1176"/>
                </a:lnTo>
                <a:close/>
                <a:moveTo>
                  <a:pt x="233" y="1383"/>
                </a:moveTo>
                <a:lnTo>
                  <a:pt x="226" y="1377"/>
                </a:lnTo>
                <a:lnTo>
                  <a:pt x="219" y="1377"/>
                </a:lnTo>
                <a:lnTo>
                  <a:pt x="219" y="1383"/>
                </a:lnTo>
                <a:lnTo>
                  <a:pt x="226" y="1390"/>
                </a:lnTo>
                <a:lnTo>
                  <a:pt x="226" y="1397"/>
                </a:lnTo>
                <a:lnTo>
                  <a:pt x="233" y="1397"/>
                </a:lnTo>
                <a:lnTo>
                  <a:pt x="246" y="1397"/>
                </a:lnTo>
                <a:lnTo>
                  <a:pt x="246" y="1390"/>
                </a:lnTo>
                <a:lnTo>
                  <a:pt x="233" y="1383"/>
                </a:lnTo>
                <a:close/>
                <a:moveTo>
                  <a:pt x="504" y="1397"/>
                </a:moveTo>
                <a:lnTo>
                  <a:pt x="497" y="1410"/>
                </a:lnTo>
                <a:lnTo>
                  <a:pt x="492" y="1417"/>
                </a:lnTo>
                <a:lnTo>
                  <a:pt x="479" y="1410"/>
                </a:lnTo>
                <a:lnTo>
                  <a:pt x="472" y="1410"/>
                </a:lnTo>
                <a:lnTo>
                  <a:pt x="465" y="1417"/>
                </a:lnTo>
                <a:lnTo>
                  <a:pt x="465" y="1429"/>
                </a:lnTo>
                <a:lnTo>
                  <a:pt x="479" y="1422"/>
                </a:lnTo>
                <a:lnTo>
                  <a:pt x="485" y="1422"/>
                </a:lnTo>
                <a:lnTo>
                  <a:pt x="492" y="1422"/>
                </a:lnTo>
                <a:lnTo>
                  <a:pt x="497" y="1417"/>
                </a:lnTo>
                <a:lnTo>
                  <a:pt x="509" y="1414"/>
                </a:lnTo>
                <a:lnTo>
                  <a:pt x="504" y="1410"/>
                </a:lnTo>
                <a:lnTo>
                  <a:pt x="504" y="1397"/>
                </a:lnTo>
                <a:close/>
                <a:moveTo>
                  <a:pt x="381" y="1422"/>
                </a:moveTo>
                <a:lnTo>
                  <a:pt x="388" y="1422"/>
                </a:lnTo>
                <a:lnTo>
                  <a:pt x="381" y="1417"/>
                </a:lnTo>
                <a:lnTo>
                  <a:pt x="381" y="1422"/>
                </a:lnTo>
                <a:close/>
                <a:moveTo>
                  <a:pt x="1094" y="1048"/>
                </a:moveTo>
                <a:lnTo>
                  <a:pt x="1094" y="1041"/>
                </a:lnTo>
                <a:lnTo>
                  <a:pt x="1080" y="1041"/>
                </a:lnTo>
                <a:lnTo>
                  <a:pt x="1080" y="1034"/>
                </a:lnTo>
                <a:lnTo>
                  <a:pt x="1075" y="1048"/>
                </a:lnTo>
                <a:lnTo>
                  <a:pt x="1094" y="1048"/>
                </a:lnTo>
                <a:close/>
                <a:moveTo>
                  <a:pt x="356" y="1732"/>
                </a:moveTo>
                <a:lnTo>
                  <a:pt x="362" y="1732"/>
                </a:lnTo>
                <a:lnTo>
                  <a:pt x="369" y="1732"/>
                </a:lnTo>
                <a:lnTo>
                  <a:pt x="369" y="1727"/>
                </a:lnTo>
                <a:lnTo>
                  <a:pt x="349" y="1727"/>
                </a:lnTo>
                <a:lnTo>
                  <a:pt x="342" y="1732"/>
                </a:lnTo>
                <a:lnTo>
                  <a:pt x="349" y="1732"/>
                </a:lnTo>
                <a:lnTo>
                  <a:pt x="356" y="1732"/>
                </a:lnTo>
                <a:close/>
                <a:moveTo>
                  <a:pt x="421" y="1727"/>
                </a:moveTo>
                <a:lnTo>
                  <a:pt x="421" y="1732"/>
                </a:lnTo>
                <a:lnTo>
                  <a:pt x="453" y="1727"/>
                </a:lnTo>
                <a:lnTo>
                  <a:pt x="433" y="1720"/>
                </a:lnTo>
                <a:lnTo>
                  <a:pt x="421" y="1727"/>
                </a:lnTo>
                <a:close/>
                <a:moveTo>
                  <a:pt x="479" y="1714"/>
                </a:moveTo>
                <a:lnTo>
                  <a:pt x="465" y="1720"/>
                </a:lnTo>
                <a:lnTo>
                  <a:pt x="485" y="1714"/>
                </a:lnTo>
                <a:lnTo>
                  <a:pt x="479" y="1714"/>
                </a:lnTo>
                <a:close/>
                <a:moveTo>
                  <a:pt x="504" y="1732"/>
                </a:moveTo>
                <a:lnTo>
                  <a:pt x="511" y="1739"/>
                </a:lnTo>
                <a:lnTo>
                  <a:pt x="517" y="1732"/>
                </a:lnTo>
                <a:lnTo>
                  <a:pt x="504" y="1732"/>
                </a:lnTo>
                <a:close/>
                <a:moveTo>
                  <a:pt x="369" y="1811"/>
                </a:moveTo>
                <a:lnTo>
                  <a:pt x="356" y="1798"/>
                </a:lnTo>
                <a:lnTo>
                  <a:pt x="349" y="1823"/>
                </a:lnTo>
                <a:lnTo>
                  <a:pt x="362" y="1823"/>
                </a:lnTo>
                <a:lnTo>
                  <a:pt x="369" y="1823"/>
                </a:lnTo>
                <a:lnTo>
                  <a:pt x="374" y="1830"/>
                </a:lnTo>
                <a:lnTo>
                  <a:pt x="381" y="1823"/>
                </a:lnTo>
                <a:lnTo>
                  <a:pt x="374" y="1811"/>
                </a:lnTo>
                <a:lnTo>
                  <a:pt x="369" y="1811"/>
                </a:lnTo>
                <a:close/>
                <a:moveTo>
                  <a:pt x="337" y="1855"/>
                </a:moveTo>
                <a:lnTo>
                  <a:pt x="349" y="1843"/>
                </a:lnTo>
                <a:lnTo>
                  <a:pt x="337" y="1830"/>
                </a:lnTo>
                <a:lnTo>
                  <a:pt x="337" y="1855"/>
                </a:lnTo>
                <a:close/>
                <a:moveTo>
                  <a:pt x="465" y="1746"/>
                </a:moveTo>
                <a:lnTo>
                  <a:pt x="460" y="1746"/>
                </a:lnTo>
                <a:lnTo>
                  <a:pt x="421" y="1759"/>
                </a:lnTo>
                <a:lnTo>
                  <a:pt x="465" y="1746"/>
                </a:lnTo>
                <a:close/>
                <a:moveTo>
                  <a:pt x="485" y="1778"/>
                </a:moveTo>
                <a:lnTo>
                  <a:pt x="504" y="1778"/>
                </a:lnTo>
                <a:lnTo>
                  <a:pt x="524" y="1771"/>
                </a:lnTo>
                <a:lnTo>
                  <a:pt x="537" y="1771"/>
                </a:lnTo>
                <a:lnTo>
                  <a:pt x="549" y="1759"/>
                </a:lnTo>
                <a:lnTo>
                  <a:pt x="504" y="1766"/>
                </a:lnTo>
                <a:lnTo>
                  <a:pt x="479" y="1771"/>
                </a:lnTo>
                <a:lnTo>
                  <a:pt x="465" y="1785"/>
                </a:lnTo>
                <a:lnTo>
                  <a:pt x="485" y="1778"/>
                </a:lnTo>
                <a:close/>
                <a:moveTo>
                  <a:pt x="608" y="1732"/>
                </a:moveTo>
                <a:lnTo>
                  <a:pt x="602" y="1732"/>
                </a:lnTo>
                <a:lnTo>
                  <a:pt x="595" y="1739"/>
                </a:lnTo>
                <a:lnTo>
                  <a:pt x="588" y="1746"/>
                </a:lnTo>
                <a:lnTo>
                  <a:pt x="620" y="1732"/>
                </a:lnTo>
                <a:lnTo>
                  <a:pt x="608" y="1732"/>
                </a:lnTo>
                <a:close/>
                <a:moveTo>
                  <a:pt x="537" y="1616"/>
                </a:moveTo>
                <a:lnTo>
                  <a:pt x="531" y="1616"/>
                </a:lnTo>
                <a:lnTo>
                  <a:pt x="524" y="1623"/>
                </a:lnTo>
                <a:lnTo>
                  <a:pt x="549" y="1616"/>
                </a:lnTo>
                <a:lnTo>
                  <a:pt x="537" y="1616"/>
                </a:lnTo>
                <a:close/>
                <a:moveTo>
                  <a:pt x="938" y="1533"/>
                </a:moveTo>
                <a:lnTo>
                  <a:pt x="906" y="1540"/>
                </a:lnTo>
                <a:lnTo>
                  <a:pt x="893" y="1545"/>
                </a:lnTo>
                <a:lnTo>
                  <a:pt x="893" y="1558"/>
                </a:lnTo>
                <a:lnTo>
                  <a:pt x="912" y="1545"/>
                </a:lnTo>
                <a:lnTo>
                  <a:pt x="925" y="1540"/>
                </a:lnTo>
                <a:lnTo>
                  <a:pt x="938" y="1533"/>
                </a:lnTo>
                <a:close/>
                <a:moveTo>
                  <a:pt x="5386" y="200"/>
                </a:moveTo>
                <a:lnTo>
                  <a:pt x="5372" y="194"/>
                </a:lnTo>
                <a:lnTo>
                  <a:pt x="5372" y="200"/>
                </a:lnTo>
                <a:lnTo>
                  <a:pt x="5372" y="212"/>
                </a:lnTo>
                <a:lnTo>
                  <a:pt x="5379" y="212"/>
                </a:lnTo>
                <a:lnTo>
                  <a:pt x="5386" y="200"/>
                </a:lnTo>
                <a:close/>
                <a:moveTo>
                  <a:pt x="433" y="1791"/>
                </a:moveTo>
                <a:lnTo>
                  <a:pt x="453" y="1778"/>
                </a:lnTo>
                <a:lnTo>
                  <a:pt x="440" y="1778"/>
                </a:lnTo>
                <a:lnTo>
                  <a:pt x="433" y="1785"/>
                </a:lnTo>
                <a:lnTo>
                  <a:pt x="433" y="1791"/>
                </a:lnTo>
                <a:close/>
                <a:moveTo>
                  <a:pt x="492" y="1811"/>
                </a:moveTo>
                <a:lnTo>
                  <a:pt x="492" y="1818"/>
                </a:lnTo>
                <a:lnTo>
                  <a:pt x="549" y="1804"/>
                </a:lnTo>
                <a:lnTo>
                  <a:pt x="531" y="1798"/>
                </a:lnTo>
                <a:lnTo>
                  <a:pt x="537" y="1791"/>
                </a:lnTo>
                <a:lnTo>
                  <a:pt x="537" y="1778"/>
                </a:lnTo>
                <a:lnTo>
                  <a:pt x="517" y="1798"/>
                </a:lnTo>
                <a:lnTo>
                  <a:pt x="524" y="1804"/>
                </a:lnTo>
                <a:lnTo>
                  <a:pt x="504" y="1811"/>
                </a:lnTo>
                <a:lnTo>
                  <a:pt x="492" y="1811"/>
                </a:lnTo>
                <a:close/>
                <a:moveTo>
                  <a:pt x="446" y="1823"/>
                </a:moveTo>
                <a:lnTo>
                  <a:pt x="440" y="1823"/>
                </a:lnTo>
                <a:lnTo>
                  <a:pt x="440" y="1818"/>
                </a:lnTo>
                <a:lnTo>
                  <a:pt x="440" y="1811"/>
                </a:lnTo>
                <a:lnTo>
                  <a:pt x="433" y="1804"/>
                </a:lnTo>
                <a:lnTo>
                  <a:pt x="433" y="1811"/>
                </a:lnTo>
                <a:lnTo>
                  <a:pt x="433" y="1818"/>
                </a:lnTo>
                <a:lnTo>
                  <a:pt x="433" y="1823"/>
                </a:lnTo>
                <a:lnTo>
                  <a:pt x="414" y="1837"/>
                </a:lnTo>
                <a:lnTo>
                  <a:pt x="446" y="1823"/>
                </a:lnTo>
                <a:close/>
                <a:moveTo>
                  <a:pt x="569" y="1746"/>
                </a:moveTo>
                <a:lnTo>
                  <a:pt x="563" y="1752"/>
                </a:lnTo>
                <a:lnTo>
                  <a:pt x="583" y="1752"/>
                </a:lnTo>
                <a:lnTo>
                  <a:pt x="569" y="1746"/>
                </a:lnTo>
                <a:close/>
                <a:moveTo>
                  <a:pt x="136" y="1752"/>
                </a:moveTo>
                <a:lnTo>
                  <a:pt x="143" y="1752"/>
                </a:lnTo>
                <a:lnTo>
                  <a:pt x="136" y="1739"/>
                </a:lnTo>
                <a:lnTo>
                  <a:pt x="136" y="1752"/>
                </a:lnTo>
                <a:close/>
                <a:moveTo>
                  <a:pt x="162" y="1681"/>
                </a:moveTo>
                <a:lnTo>
                  <a:pt x="155" y="1695"/>
                </a:lnTo>
                <a:lnTo>
                  <a:pt x="175" y="1688"/>
                </a:lnTo>
                <a:lnTo>
                  <a:pt x="162" y="1681"/>
                </a:lnTo>
                <a:close/>
                <a:moveTo>
                  <a:pt x="91" y="1746"/>
                </a:moveTo>
                <a:lnTo>
                  <a:pt x="84" y="1759"/>
                </a:lnTo>
                <a:lnTo>
                  <a:pt x="71" y="1766"/>
                </a:lnTo>
                <a:lnTo>
                  <a:pt x="57" y="1771"/>
                </a:lnTo>
                <a:lnTo>
                  <a:pt x="45" y="1771"/>
                </a:lnTo>
                <a:lnTo>
                  <a:pt x="13" y="1778"/>
                </a:lnTo>
                <a:lnTo>
                  <a:pt x="10" y="1780"/>
                </a:lnTo>
                <a:lnTo>
                  <a:pt x="10" y="1804"/>
                </a:lnTo>
                <a:lnTo>
                  <a:pt x="77" y="1791"/>
                </a:lnTo>
                <a:lnTo>
                  <a:pt x="129" y="1778"/>
                </a:lnTo>
                <a:lnTo>
                  <a:pt x="180" y="1766"/>
                </a:lnTo>
                <a:lnTo>
                  <a:pt x="162" y="1766"/>
                </a:lnTo>
                <a:lnTo>
                  <a:pt x="148" y="1700"/>
                </a:lnTo>
                <a:lnTo>
                  <a:pt x="136" y="1700"/>
                </a:lnTo>
                <a:lnTo>
                  <a:pt x="123" y="1714"/>
                </a:lnTo>
                <a:lnTo>
                  <a:pt x="129" y="1714"/>
                </a:lnTo>
                <a:lnTo>
                  <a:pt x="136" y="1714"/>
                </a:lnTo>
                <a:lnTo>
                  <a:pt x="143" y="1720"/>
                </a:lnTo>
                <a:lnTo>
                  <a:pt x="148" y="1732"/>
                </a:lnTo>
                <a:lnTo>
                  <a:pt x="155" y="1739"/>
                </a:lnTo>
                <a:lnTo>
                  <a:pt x="143" y="1752"/>
                </a:lnTo>
                <a:lnTo>
                  <a:pt x="129" y="1759"/>
                </a:lnTo>
                <a:lnTo>
                  <a:pt x="123" y="1759"/>
                </a:lnTo>
                <a:lnTo>
                  <a:pt x="116" y="1759"/>
                </a:lnTo>
                <a:lnTo>
                  <a:pt x="110" y="1752"/>
                </a:lnTo>
                <a:lnTo>
                  <a:pt x="116" y="1766"/>
                </a:lnTo>
                <a:lnTo>
                  <a:pt x="96" y="1771"/>
                </a:lnTo>
                <a:lnTo>
                  <a:pt x="91" y="1766"/>
                </a:lnTo>
                <a:lnTo>
                  <a:pt x="91" y="1759"/>
                </a:lnTo>
                <a:lnTo>
                  <a:pt x="91" y="1746"/>
                </a:lnTo>
                <a:close/>
                <a:moveTo>
                  <a:pt x="3876" y="1461"/>
                </a:moveTo>
                <a:lnTo>
                  <a:pt x="3890" y="1454"/>
                </a:lnTo>
                <a:lnTo>
                  <a:pt x="3851" y="1449"/>
                </a:lnTo>
                <a:lnTo>
                  <a:pt x="3844" y="1468"/>
                </a:lnTo>
                <a:lnTo>
                  <a:pt x="3864" y="1461"/>
                </a:lnTo>
                <a:lnTo>
                  <a:pt x="3876" y="1461"/>
                </a:lnTo>
                <a:close/>
                <a:moveTo>
                  <a:pt x="3644" y="1390"/>
                </a:moveTo>
                <a:lnTo>
                  <a:pt x="3637" y="1390"/>
                </a:lnTo>
                <a:lnTo>
                  <a:pt x="3630" y="1397"/>
                </a:lnTo>
                <a:lnTo>
                  <a:pt x="3630" y="1403"/>
                </a:lnTo>
                <a:lnTo>
                  <a:pt x="3630" y="1410"/>
                </a:lnTo>
                <a:lnTo>
                  <a:pt x="3637" y="1403"/>
                </a:lnTo>
                <a:lnTo>
                  <a:pt x="3644" y="1397"/>
                </a:lnTo>
                <a:lnTo>
                  <a:pt x="3644" y="1390"/>
                </a:lnTo>
                <a:close/>
                <a:moveTo>
                  <a:pt x="5747" y="1085"/>
                </a:moveTo>
                <a:lnTo>
                  <a:pt x="5715" y="1092"/>
                </a:lnTo>
                <a:lnTo>
                  <a:pt x="5683" y="1099"/>
                </a:lnTo>
                <a:lnTo>
                  <a:pt x="5657" y="1105"/>
                </a:lnTo>
                <a:lnTo>
                  <a:pt x="5657" y="1112"/>
                </a:lnTo>
                <a:lnTo>
                  <a:pt x="5657" y="1119"/>
                </a:lnTo>
                <a:lnTo>
                  <a:pt x="5657" y="1125"/>
                </a:lnTo>
                <a:lnTo>
                  <a:pt x="5644" y="1132"/>
                </a:lnTo>
                <a:lnTo>
                  <a:pt x="5631" y="1105"/>
                </a:lnTo>
                <a:lnTo>
                  <a:pt x="5566" y="1144"/>
                </a:lnTo>
                <a:lnTo>
                  <a:pt x="5573" y="1144"/>
                </a:lnTo>
                <a:lnTo>
                  <a:pt x="5573" y="1157"/>
                </a:lnTo>
                <a:lnTo>
                  <a:pt x="5573" y="1164"/>
                </a:lnTo>
                <a:lnTo>
                  <a:pt x="5560" y="1176"/>
                </a:lnTo>
                <a:lnTo>
                  <a:pt x="5521" y="1196"/>
                </a:lnTo>
                <a:lnTo>
                  <a:pt x="5494" y="1208"/>
                </a:lnTo>
                <a:lnTo>
                  <a:pt x="5469" y="1208"/>
                </a:lnTo>
                <a:lnTo>
                  <a:pt x="5418" y="1235"/>
                </a:lnTo>
                <a:lnTo>
                  <a:pt x="5366" y="1255"/>
                </a:lnTo>
                <a:lnTo>
                  <a:pt x="5243" y="1299"/>
                </a:lnTo>
                <a:lnTo>
                  <a:pt x="5243" y="1287"/>
                </a:lnTo>
                <a:lnTo>
                  <a:pt x="5249" y="1280"/>
                </a:lnTo>
                <a:lnTo>
                  <a:pt x="5263" y="1274"/>
                </a:lnTo>
                <a:lnTo>
                  <a:pt x="5275" y="1267"/>
                </a:lnTo>
                <a:lnTo>
                  <a:pt x="5281" y="1255"/>
                </a:lnTo>
                <a:lnTo>
                  <a:pt x="5281" y="1248"/>
                </a:lnTo>
                <a:lnTo>
                  <a:pt x="5288" y="1255"/>
                </a:lnTo>
                <a:lnTo>
                  <a:pt x="5300" y="1242"/>
                </a:lnTo>
                <a:lnTo>
                  <a:pt x="5300" y="1235"/>
                </a:lnTo>
                <a:lnTo>
                  <a:pt x="5300" y="1228"/>
                </a:lnTo>
                <a:lnTo>
                  <a:pt x="5295" y="1235"/>
                </a:lnTo>
                <a:lnTo>
                  <a:pt x="5288" y="1228"/>
                </a:lnTo>
                <a:lnTo>
                  <a:pt x="5281" y="1222"/>
                </a:lnTo>
                <a:lnTo>
                  <a:pt x="5275" y="1215"/>
                </a:lnTo>
                <a:lnTo>
                  <a:pt x="5288" y="1208"/>
                </a:lnTo>
                <a:lnTo>
                  <a:pt x="5300" y="1190"/>
                </a:lnTo>
                <a:lnTo>
                  <a:pt x="5307" y="1171"/>
                </a:lnTo>
                <a:lnTo>
                  <a:pt x="5314" y="1151"/>
                </a:lnTo>
                <a:lnTo>
                  <a:pt x="5314" y="1125"/>
                </a:lnTo>
                <a:lnTo>
                  <a:pt x="5320" y="1092"/>
                </a:lnTo>
                <a:lnTo>
                  <a:pt x="5339" y="1080"/>
                </a:lnTo>
                <a:lnTo>
                  <a:pt x="5346" y="1067"/>
                </a:lnTo>
                <a:lnTo>
                  <a:pt x="5352" y="1060"/>
                </a:lnTo>
                <a:lnTo>
                  <a:pt x="5366" y="1053"/>
                </a:lnTo>
                <a:lnTo>
                  <a:pt x="5366" y="1034"/>
                </a:lnTo>
                <a:lnTo>
                  <a:pt x="5366" y="1021"/>
                </a:lnTo>
                <a:lnTo>
                  <a:pt x="5372" y="989"/>
                </a:lnTo>
                <a:lnTo>
                  <a:pt x="5379" y="977"/>
                </a:lnTo>
                <a:lnTo>
                  <a:pt x="5379" y="957"/>
                </a:lnTo>
                <a:lnTo>
                  <a:pt x="5379" y="944"/>
                </a:lnTo>
                <a:lnTo>
                  <a:pt x="5372" y="930"/>
                </a:lnTo>
                <a:lnTo>
                  <a:pt x="5366" y="937"/>
                </a:lnTo>
                <a:lnTo>
                  <a:pt x="5366" y="930"/>
                </a:lnTo>
                <a:lnTo>
                  <a:pt x="5359" y="918"/>
                </a:lnTo>
                <a:lnTo>
                  <a:pt x="5359" y="898"/>
                </a:lnTo>
                <a:lnTo>
                  <a:pt x="5352" y="886"/>
                </a:lnTo>
                <a:lnTo>
                  <a:pt x="5346" y="873"/>
                </a:lnTo>
                <a:lnTo>
                  <a:pt x="5339" y="866"/>
                </a:lnTo>
                <a:lnTo>
                  <a:pt x="5339" y="847"/>
                </a:lnTo>
                <a:lnTo>
                  <a:pt x="5346" y="827"/>
                </a:lnTo>
                <a:lnTo>
                  <a:pt x="5359" y="807"/>
                </a:lnTo>
                <a:lnTo>
                  <a:pt x="5372" y="788"/>
                </a:lnTo>
                <a:lnTo>
                  <a:pt x="5372" y="795"/>
                </a:lnTo>
                <a:lnTo>
                  <a:pt x="5379" y="802"/>
                </a:lnTo>
                <a:lnTo>
                  <a:pt x="5372" y="821"/>
                </a:lnTo>
                <a:lnTo>
                  <a:pt x="5372" y="834"/>
                </a:lnTo>
                <a:lnTo>
                  <a:pt x="5366" y="834"/>
                </a:lnTo>
                <a:lnTo>
                  <a:pt x="5372" y="841"/>
                </a:lnTo>
                <a:lnTo>
                  <a:pt x="5391" y="821"/>
                </a:lnTo>
                <a:lnTo>
                  <a:pt x="5398" y="866"/>
                </a:lnTo>
                <a:lnTo>
                  <a:pt x="5404" y="854"/>
                </a:lnTo>
                <a:lnTo>
                  <a:pt x="5411" y="847"/>
                </a:lnTo>
                <a:lnTo>
                  <a:pt x="5411" y="821"/>
                </a:lnTo>
                <a:lnTo>
                  <a:pt x="5411" y="795"/>
                </a:lnTo>
                <a:lnTo>
                  <a:pt x="5411" y="775"/>
                </a:lnTo>
                <a:lnTo>
                  <a:pt x="5404" y="775"/>
                </a:lnTo>
                <a:lnTo>
                  <a:pt x="5398" y="782"/>
                </a:lnTo>
                <a:lnTo>
                  <a:pt x="5386" y="782"/>
                </a:lnTo>
                <a:lnTo>
                  <a:pt x="5379" y="775"/>
                </a:lnTo>
                <a:lnTo>
                  <a:pt x="5391" y="756"/>
                </a:lnTo>
                <a:lnTo>
                  <a:pt x="5398" y="736"/>
                </a:lnTo>
                <a:lnTo>
                  <a:pt x="5398" y="711"/>
                </a:lnTo>
                <a:lnTo>
                  <a:pt x="5398" y="692"/>
                </a:lnTo>
                <a:lnTo>
                  <a:pt x="5386" y="672"/>
                </a:lnTo>
                <a:lnTo>
                  <a:pt x="5386" y="647"/>
                </a:lnTo>
                <a:lnTo>
                  <a:pt x="5391" y="627"/>
                </a:lnTo>
                <a:lnTo>
                  <a:pt x="5404" y="613"/>
                </a:lnTo>
                <a:lnTo>
                  <a:pt x="5404" y="627"/>
                </a:lnTo>
                <a:lnTo>
                  <a:pt x="5404" y="633"/>
                </a:lnTo>
                <a:lnTo>
                  <a:pt x="5411" y="640"/>
                </a:lnTo>
                <a:lnTo>
                  <a:pt x="5443" y="647"/>
                </a:lnTo>
                <a:lnTo>
                  <a:pt x="5450" y="627"/>
                </a:lnTo>
                <a:lnTo>
                  <a:pt x="5457" y="601"/>
                </a:lnTo>
                <a:lnTo>
                  <a:pt x="5457" y="588"/>
                </a:lnTo>
                <a:lnTo>
                  <a:pt x="5457" y="581"/>
                </a:lnTo>
                <a:lnTo>
                  <a:pt x="5443" y="569"/>
                </a:lnTo>
                <a:lnTo>
                  <a:pt x="5437" y="562"/>
                </a:lnTo>
                <a:lnTo>
                  <a:pt x="5423" y="549"/>
                </a:lnTo>
                <a:lnTo>
                  <a:pt x="5423" y="529"/>
                </a:lnTo>
                <a:lnTo>
                  <a:pt x="5430" y="510"/>
                </a:lnTo>
                <a:lnTo>
                  <a:pt x="5437" y="497"/>
                </a:lnTo>
                <a:lnTo>
                  <a:pt x="5443" y="465"/>
                </a:lnTo>
                <a:lnTo>
                  <a:pt x="5450" y="446"/>
                </a:lnTo>
                <a:lnTo>
                  <a:pt x="5443" y="433"/>
                </a:lnTo>
                <a:lnTo>
                  <a:pt x="5443" y="439"/>
                </a:lnTo>
                <a:lnTo>
                  <a:pt x="5443" y="446"/>
                </a:lnTo>
                <a:lnTo>
                  <a:pt x="5437" y="446"/>
                </a:lnTo>
                <a:lnTo>
                  <a:pt x="5437" y="433"/>
                </a:lnTo>
                <a:lnTo>
                  <a:pt x="5437" y="421"/>
                </a:lnTo>
                <a:lnTo>
                  <a:pt x="5443" y="387"/>
                </a:lnTo>
                <a:lnTo>
                  <a:pt x="5443" y="374"/>
                </a:lnTo>
                <a:lnTo>
                  <a:pt x="5443" y="355"/>
                </a:lnTo>
                <a:lnTo>
                  <a:pt x="5437" y="349"/>
                </a:lnTo>
                <a:lnTo>
                  <a:pt x="5418" y="342"/>
                </a:lnTo>
                <a:lnTo>
                  <a:pt x="5418" y="335"/>
                </a:lnTo>
                <a:lnTo>
                  <a:pt x="5411" y="330"/>
                </a:lnTo>
                <a:lnTo>
                  <a:pt x="5398" y="316"/>
                </a:lnTo>
                <a:lnTo>
                  <a:pt x="5386" y="310"/>
                </a:lnTo>
                <a:lnTo>
                  <a:pt x="5386" y="303"/>
                </a:lnTo>
                <a:lnTo>
                  <a:pt x="5386" y="291"/>
                </a:lnTo>
                <a:lnTo>
                  <a:pt x="5411" y="278"/>
                </a:lnTo>
                <a:lnTo>
                  <a:pt x="5398" y="264"/>
                </a:lnTo>
                <a:lnTo>
                  <a:pt x="5386" y="264"/>
                </a:lnTo>
                <a:lnTo>
                  <a:pt x="5379" y="271"/>
                </a:lnTo>
                <a:lnTo>
                  <a:pt x="5372" y="278"/>
                </a:lnTo>
                <a:lnTo>
                  <a:pt x="5352" y="310"/>
                </a:lnTo>
                <a:lnTo>
                  <a:pt x="5339" y="316"/>
                </a:lnTo>
                <a:lnTo>
                  <a:pt x="5327" y="323"/>
                </a:lnTo>
                <a:lnTo>
                  <a:pt x="5327" y="310"/>
                </a:lnTo>
                <a:lnTo>
                  <a:pt x="5339" y="291"/>
                </a:lnTo>
                <a:lnTo>
                  <a:pt x="5352" y="264"/>
                </a:lnTo>
                <a:lnTo>
                  <a:pt x="5366" y="239"/>
                </a:lnTo>
                <a:lnTo>
                  <a:pt x="5372" y="226"/>
                </a:lnTo>
                <a:lnTo>
                  <a:pt x="5366" y="214"/>
                </a:lnTo>
                <a:lnTo>
                  <a:pt x="5346" y="219"/>
                </a:lnTo>
                <a:lnTo>
                  <a:pt x="5346" y="212"/>
                </a:lnTo>
                <a:lnTo>
                  <a:pt x="5339" y="207"/>
                </a:lnTo>
                <a:lnTo>
                  <a:pt x="5334" y="200"/>
                </a:lnTo>
                <a:lnTo>
                  <a:pt x="5334" y="180"/>
                </a:lnTo>
                <a:lnTo>
                  <a:pt x="5334" y="168"/>
                </a:lnTo>
                <a:lnTo>
                  <a:pt x="5327" y="155"/>
                </a:lnTo>
                <a:lnTo>
                  <a:pt x="5320" y="148"/>
                </a:lnTo>
                <a:lnTo>
                  <a:pt x="5307" y="148"/>
                </a:lnTo>
                <a:lnTo>
                  <a:pt x="5281" y="168"/>
                </a:lnTo>
                <a:lnTo>
                  <a:pt x="5249" y="200"/>
                </a:lnTo>
                <a:lnTo>
                  <a:pt x="5249" y="207"/>
                </a:lnTo>
                <a:lnTo>
                  <a:pt x="5249" y="212"/>
                </a:lnTo>
                <a:lnTo>
                  <a:pt x="5256" y="226"/>
                </a:lnTo>
                <a:lnTo>
                  <a:pt x="5263" y="226"/>
                </a:lnTo>
                <a:lnTo>
                  <a:pt x="5268" y="212"/>
                </a:lnTo>
                <a:lnTo>
                  <a:pt x="5275" y="212"/>
                </a:lnTo>
                <a:lnTo>
                  <a:pt x="5281" y="212"/>
                </a:lnTo>
                <a:lnTo>
                  <a:pt x="5281" y="219"/>
                </a:lnTo>
                <a:lnTo>
                  <a:pt x="5281" y="226"/>
                </a:lnTo>
                <a:lnTo>
                  <a:pt x="5275" y="246"/>
                </a:lnTo>
                <a:lnTo>
                  <a:pt x="5249" y="278"/>
                </a:lnTo>
                <a:lnTo>
                  <a:pt x="5236" y="271"/>
                </a:lnTo>
                <a:lnTo>
                  <a:pt x="5229" y="264"/>
                </a:lnTo>
                <a:lnTo>
                  <a:pt x="5223" y="258"/>
                </a:lnTo>
                <a:lnTo>
                  <a:pt x="5223" y="239"/>
                </a:lnTo>
                <a:lnTo>
                  <a:pt x="5223" y="219"/>
                </a:lnTo>
                <a:lnTo>
                  <a:pt x="5223" y="194"/>
                </a:lnTo>
                <a:lnTo>
                  <a:pt x="5211" y="194"/>
                </a:lnTo>
                <a:lnTo>
                  <a:pt x="5211" y="175"/>
                </a:lnTo>
                <a:lnTo>
                  <a:pt x="5216" y="155"/>
                </a:lnTo>
                <a:lnTo>
                  <a:pt x="5223" y="141"/>
                </a:lnTo>
                <a:lnTo>
                  <a:pt x="5216" y="136"/>
                </a:lnTo>
                <a:lnTo>
                  <a:pt x="5211" y="129"/>
                </a:lnTo>
                <a:lnTo>
                  <a:pt x="5197" y="129"/>
                </a:lnTo>
                <a:lnTo>
                  <a:pt x="5204" y="116"/>
                </a:lnTo>
                <a:lnTo>
                  <a:pt x="5211" y="103"/>
                </a:lnTo>
                <a:lnTo>
                  <a:pt x="5211" y="96"/>
                </a:lnTo>
                <a:lnTo>
                  <a:pt x="5211" y="89"/>
                </a:lnTo>
                <a:lnTo>
                  <a:pt x="5204" y="84"/>
                </a:lnTo>
                <a:lnTo>
                  <a:pt x="5197" y="84"/>
                </a:lnTo>
                <a:lnTo>
                  <a:pt x="5204" y="64"/>
                </a:lnTo>
                <a:lnTo>
                  <a:pt x="5211" y="57"/>
                </a:lnTo>
                <a:lnTo>
                  <a:pt x="5223" y="77"/>
                </a:lnTo>
                <a:lnTo>
                  <a:pt x="5216" y="52"/>
                </a:lnTo>
                <a:lnTo>
                  <a:pt x="5204" y="52"/>
                </a:lnTo>
                <a:lnTo>
                  <a:pt x="5197" y="64"/>
                </a:lnTo>
                <a:lnTo>
                  <a:pt x="5184" y="71"/>
                </a:lnTo>
                <a:lnTo>
                  <a:pt x="5177" y="84"/>
                </a:lnTo>
                <a:lnTo>
                  <a:pt x="5172" y="77"/>
                </a:lnTo>
                <a:lnTo>
                  <a:pt x="5172" y="64"/>
                </a:lnTo>
                <a:lnTo>
                  <a:pt x="5177" y="52"/>
                </a:lnTo>
                <a:lnTo>
                  <a:pt x="5177" y="38"/>
                </a:lnTo>
                <a:lnTo>
                  <a:pt x="5172" y="38"/>
                </a:lnTo>
                <a:lnTo>
                  <a:pt x="5158" y="52"/>
                </a:lnTo>
                <a:lnTo>
                  <a:pt x="5152" y="71"/>
                </a:lnTo>
                <a:lnTo>
                  <a:pt x="5152" y="116"/>
                </a:lnTo>
                <a:lnTo>
                  <a:pt x="5140" y="136"/>
                </a:lnTo>
                <a:lnTo>
                  <a:pt x="5133" y="148"/>
                </a:lnTo>
                <a:lnTo>
                  <a:pt x="5113" y="161"/>
                </a:lnTo>
                <a:lnTo>
                  <a:pt x="5093" y="161"/>
                </a:lnTo>
                <a:lnTo>
                  <a:pt x="5100" y="168"/>
                </a:lnTo>
                <a:lnTo>
                  <a:pt x="5081" y="180"/>
                </a:lnTo>
                <a:lnTo>
                  <a:pt x="5061" y="187"/>
                </a:lnTo>
                <a:lnTo>
                  <a:pt x="5054" y="180"/>
                </a:lnTo>
                <a:lnTo>
                  <a:pt x="5042" y="180"/>
                </a:lnTo>
                <a:lnTo>
                  <a:pt x="5035" y="180"/>
                </a:lnTo>
                <a:lnTo>
                  <a:pt x="5035" y="175"/>
                </a:lnTo>
                <a:lnTo>
                  <a:pt x="5042" y="161"/>
                </a:lnTo>
                <a:lnTo>
                  <a:pt x="5049" y="141"/>
                </a:lnTo>
                <a:lnTo>
                  <a:pt x="5054" y="123"/>
                </a:lnTo>
                <a:lnTo>
                  <a:pt x="5068" y="103"/>
                </a:lnTo>
                <a:lnTo>
                  <a:pt x="5068" y="96"/>
                </a:lnTo>
                <a:lnTo>
                  <a:pt x="5081" y="96"/>
                </a:lnTo>
                <a:lnTo>
                  <a:pt x="5081" y="77"/>
                </a:lnTo>
                <a:lnTo>
                  <a:pt x="5081" y="64"/>
                </a:lnTo>
                <a:lnTo>
                  <a:pt x="5086" y="57"/>
                </a:lnTo>
                <a:lnTo>
                  <a:pt x="5093" y="52"/>
                </a:lnTo>
                <a:lnTo>
                  <a:pt x="5100" y="57"/>
                </a:lnTo>
                <a:lnTo>
                  <a:pt x="5113" y="13"/>
                </a:lnTo>
                <a:lnTo>
                  <a:pt x="5068" y="32"/>
                </a:lnTo>
                <a:lnTo>
                  <a:pt x="5068" y="38"/>
                </a:lnTo>
                <a:lnTo>
                  <a:pt x="5061" y="45"/>
                </a:lnTo>
                <a:lnTo>
                  <a:pt x="5061" y="52"/>
                </a:lnTo>
                <a:lnTo>
                  <a:pt x="5068" y="57"/>
                </a:lnTo>
                <a:lnTo>
                  <a:pt x="5061" y="57"/>
                </a:lnTo>
                <a:lnTo>
                  <a:pt x="5054" y="64"/>
                </a:lnTo>
                <a:lnTo>
                  <a:pt x="5054" y="71"/>
                </a:lnTo>
                <a:lnTo>
                  <a:pt x="5049" y="84"/>
                </a:lnTo>
                <a:lnTo>
                  <a:pt x="5042" y="89"/>
                </a:lnTo>
                <a:lnTo>
                  <a:pt x="5035" y="84"/>
                </a:lnTo>
                <a:lnTo>
                  <a:pt x="5029" y="84"/>
                </a:lnTo>
                <a:lnTo>
                  <a:pt x="5022" y="84"/>
                </a:lnTo>
                <a:lnTo>
                  <a:pt x="5029" y="96"/>
                </a:lnTo>
                <a:lnTo>
                  <a:pt x="5022" y="103"/>
                </a:lnTo>
                <a:lnTo>
                  <a:pt x="5017" y="123"/>
                </a:lnTo>
                <a:lnTo>
                  <a:pt x="5010" y="129"/>
                </a:lnTo>
                <a:lnTo>
                  <a:pt x="5003" y="136"/>
                </a:lnTo>
                <a:lnTo>
                  <a:pt x="5003" y="148"/>
                </a:lnTo>
                <a:lnTo>
                  <a:pt x="5010" y="161"/>
                </a:lnTo>
                <a:lnTo>
                  <a:pt x="4970" y="175"/>
                </a:lnTo>
                <a:lnTo>
                  <a:pt x="4938" y="175"/>
                </a:lnTo>
                <a:lnTo>
                  <a:pt x="4926" y="175"/>
                </a:lnTo>
                <a:lnTo>
                  <a:pt x="4919" y="168"/>
                </a:lnTo>
                <a:lnTo>
                  <a:pt x="4906" y="155"/>
                </a:lnTo>
                <a:lnTo>
                  <a:pt x="4887" y="161"/>
                </a:lnTo>
                <a:lnTo>
                  <a:pt x="4854" y="168"/>
                </a:lnTo>
                <a:lnTo>
                  <a:pt x="4841" y="180"/>
                </a:lnTo>
                <a:lnTo>
                  <a:pt x="4835" y="187"/>
                </a:lnTo>
                <a:lnTo>
                  <a:pt x="4828" y="194"/>
                </a:lnTo>
                <a:lnTo>
                  <a:pt x="4815" y="200"/>
                </a:lnTo>
                <a:lnTo>
                  <a:pt x="4789" y="207"/>
                </a:lnTo>
                <a:lnTo>
                  <a:pt x="4764" y="207"/>
                </a:lnTo>
                <a:lnTo>
                  <a:pt x="4737" y="207"/>
                </a:lnTo>
                <a:lnTo>
                  <a:pt x="4718" y="212"/>
                </a:lnTo>
                <a:lnTo>
                  <a:pt x="4699" y="219"/>
                </a:lnTo>
                <a:lnTo>
                  <a:pt x="4692" y="226"/>
                </a:lnTo>
                <a:lnTo>
                  <a:pt x="4680" y="239"/>
                </a:lnTo>
                <a:lnTo>
                  <a:pt x="4673" y="239"/>
                </a:lnTo>
                <a:lnTo>
                  <a:pt x="4673" y="226"/>
                </a:lnTo>
                <a:lnTo>
                  <a:pt x="4680" y="219"/>
                </a:lnTo>
                <a:lnTo>
                  <a:pt x="4680" y="207"/>
                </a:lnTo>
                <a:lnTo>
                  <a:pt x="4666" y="207"/>
                </a:lnTo>
                <a:lnTo>
                  <a:pt x="4666" y="200"/>
                </a:lnTo>
                <a:lnTo>
                  <a:pt x="4660" y="194"/>
                </a:lnTo>
                <a:lnTo>
                  <a:pt x="4680" y="180"/>
                </a:lnTo>
                <a:lnTo>
                  <a:pt x="4660" y="187"/>
                </a:lnTo>
                <a:lnTo>
                  <a:pt x="4653" y="194"/>
                </a:lnTo>
                <a:lnTo>
                  <a:pt x="4641" y="200"/>
                </a:lnTo>
                <a:lnTo>
                  <a:pt x="4641" y="194"/>
                </a:lnTo>
                <a:lnTo>
                  <a:pt x="4628" y="200"/>
                </a:lnTo>
                <a:lnTo>
                  <a:pt x="4621" y="207"/>
                </a:lnTo>
                <a:lnTo>
                  <a:pt x="4621" y="212"/>
                </a:lnTo>
                <a:lnTo>
                  <a:pt x="4621" y="219"/>
                </a:lnTo>
                <a:lnTo>
                  <a:pt x="4621" y="226"/>
                </a:lnTo>
                <a:lnTo>
                  <a:pt x="4609" y="239"/>
                </a:lnTo>
                <a:lnTo>
                  <a:pt x="4609" y="251"/>
                </a:lnTo>
                <a:lnTo>
                  <a:pt x="4602" y="258"/>
                </a:lnTo>
                <a:lnTo>
                  <a:pt x="4609" y="264"/>
                </a:lnTo>
                <a:lnTo>
                  <a:pt x="4621" y="271"/>
                </a:lnTo>
                <a:lnTo>
                  <a:pt x="4589" y="284"/>
                </a:lnTo>
                <a:lnTo>
                  <a:pt x="4562" y="298"/>
                </a:lnTo>
                <a:lnTo>
                  <a:pt x="4537" y="310"/>
                </a:lnTo>
                <a:lnTo>
                  <a:pt x="4511" y="316"/>
                </a:lnTo>
                <a:lnTo>
                  <a:pt x="4505" y="310"/>
                </a:lnTo>
                <a:lnTo>
                  <a:pt x="4498" y="303"/>
                </a:lnTo>
                <a:lnTo>
                  <a:pt x="4505" y="291"/>
                </a:lnTo>
                <a:lnTo>
                  <a:pt x="4491" y="291"/>
                </a:lnTo>
                <a:lnTo>
                  <a:pt x="4479" y="291"/>
                </a:lnTo>
                <a:lnTo>
                  <a:pt x="4479" y="298"/>
                </a:lnTo>
                <a:lnTo>
                  <a:pt x="4491" y="303"/>
                </a:lnTo>
                <a:lnTo>
                  <a:pt x="4498" y="310"/>
                </a:lnTo>
                <a:lnTo>
                  <a:pt x="4479" y="316"/>
                </a:lnTo>
                <a:lnTo>
                  <a:pt x="4511" y="330"/>
                </a:lnTo>
                <a:lnTo>
                  <a:pt x="4479" y="342"/>
                </a:lnTo>
                <a:lnTo>
                  <a:pt x="4453" y="349"/>
                </a:lnTo>
                <a:lnTo>
                  <a:pt x="4388" y="349"/>
                </a:lnTo>
                <a:lnTo>
                  <a:pt x="4388" y="335"/>
                </a:lnTo>
                <a:lnTo>
                  <a:pt x="4375" y="355"/>
                </a:lnTo>
                <a:lnTo>
                  <a:pt x="4317" y="355"/>
                </a:lnTo>
                <a:lnTo>
                  <a:pt x="4284" y="362"/>
                </a:lnTo>
                <a:lnTo>
                  <a:pt x="4259" y="369"/>
                </a:lnTo>
                <a:lnTo>
                  <a:pt x="4265" y="374"/>
                </a:lnTo>
                <a:lnTo>
                  <a:pt x="4245" y="387"/>
                </a:lnTo>
                <a:lnTo>
                  <a:pt x="4240" y="387"/>
                </a:lnTo>
                <a:lnTo>
                  <a:pt x="4233" y="381"/>
                </a:lnTo>
                <a:lnTo>
                  <a:pt x="4233" y="369"/>
                </a:lnTo>
                <a:lnTo>
                  <a:pt x="4240" y="362"/>
                </a:lnTo>
                <a:lnTo>
                  <a:pt x="4259" y="349"/>
                </a:lnTo>
                <a:lnTo>
                  <a:pt x="4279" y="335"/>
                </a:lnTo>
                <a:lnTo>
                  <a:pt x="4291" y="323"/>
                </a:lnTo>
                <a:lnTo>
                  <a:pt x="4284" y="316"/>
                </a:lnTo>
                <a:lnTo>
                  <a:pt x="4279" y="323"/>
                </a:lnTo>
                <a:lnTo>
                  <a:pt x="4272" y="323"/>
                </a:lnTo>
                <a:lnTo>
                  <a:pt x="4265" y="323"/>
                </a:lnTo>
                <a:lnTo>
                  <a:pt x="4259" y="310"/>
                </a:lnTo>
                <a:lnTo>
                  <a:pt x="4252" y="291"/>
                </a:lnTo>
                <a:lnTo>
                  <a:pt x="4240" y="291"/>
                </a:lnTo>
                <a:lnTo>
                  <a:pt x="4233" y="291"/>
                </a:lnTo>
                <a:lnTo>
                  <a:pt x="4279" y="271"/>
                </a:lnTo>
                <a:lnTo>
                  <a:pt x="4323" y="258"/>
                </a:lnTo>
                <a:lnTo>
                  <a:pt x="4375" y="251"/>
                </a:lnTo>
                <a:lnTo>
                  <a:pt x="4420" y="246"/>
                </a:lnTo>
                <a:lnTo>
                  <a:pt x="4420" y="239"/>
                </a:lnTo>
                <a:lnTo>
                  <a:pt x="4459" y="226"/>
                </a:lnTo>
                <a:lnTo>
                  <a:pt x="4427" y="212"/>
                </a:lnTo>
                <a:lnTo>
                  <a:pt x="4446" y="207"/>
                </a:lnTo>
                <a:lnTo>
                  <a:pt x="4453" y="194"/>
                </a:lnTo>
                <a:lnTo>
                  <a:pt x="4459" y="187"/>
                </a:lnTo>
                <a:lnTo>
                  <a:pt x="4459" y="194"/>
                </a:lnTo>
                <a:lnTo>
                  <a:pt x="4459" y="200"/>
                </a:lnTo>
                <a:lnTo>
                  <a:pt x="4466" y="200"/>
                </a:lnTo>
                <a:lnTo>
                  <a:pt x="4479" y="194"/>
                </a:lnTo>
                <a:lnTo>
                  <a:pt x="4479" y="200"/>
                </a:lnTo>
                <a:lnTo>
                  <a:pt x="4486" y="207"/>
                </a:lnTo>
                <a:lnTo>
                  <a:pt x="4479" y="212"/>
                </a:lnTo>
                <a:lnTo>
                  <a:pt x="4472" y="212"/>
                </a:lnTo>
                <a:lnTo>
                  <a:pt x="4472" y="219"/>
                </a:lnTo>
                <a:lnTo>
                  <a:pt x="4491" y="219"/>
                </a:lnTo>
                <a:lnTo>
                  <a:pt x="4491" y="207"/>
                </a:lnTo>
                <a:lnTo>
                  <a:pt x="4498" y="194"/>
                </a:lnTo>
                <a:lnTo>
                  <a:pt x="4511" y="194"/>
                </a:lnTo>
                <a:lnTo>
                  <a:pt x="4518" y="194"/>
                </a:lnTo>
                <a:lnTo>
                  <a:pt x="4543" y="187"/>
                </a:lnTo>
                <a:lnTo>
                  <a:pt x="4550" y="180"/>
                </a:lnTo>
                <a:lnTo>
                  <a:pt x="4562" y="168"/>
                </a:lnTo>
                <a:lnTo>
                  <a:pt x="4557" y="168"/>
                </a:lnTo>
                <a:lnTo>
                  <a:pt x="4550" y="168"/>
                </a:lnTo>
                <a:lnTo>
                  <a:pt x="4491" y="168"/>
                </a:lnTo>
                <a:lnTo>
                  <a:pt x="4491" y="175"/>
                </a:lnTo>
                <a:lnTo>
                  <a:pt x="4479" y="180"/>
                </a:lnTo>
                <a:lnTo>
                  <a:pt x="4466" y="175"/>
                </a:lnTo>
                <a:lnTo>
                  <a:pt x="4439" y="180"/>
                </a:lnTo>
                <a:lnTo>
                  <a:pt x="4414" y="187"/>
                </a:lnTo>
                <a:lnTo>
                  <a:pt x="4382" y="194"/>
                </a:lnTo>
                <a:lnTo>
                  <a:pt x="4356" y="200"/>
                </a:lnTo>
                <a:lnTo>
                  <a:pt x="4356" y="194"/>
                </a:lnTo>
                <a:lnTo>
                  <a:pt x="4356" y="180"/>
                </a:lnTo>
                <a:lnTo>
                  <a:pt x="4356" y="175"/>
                </a:lnTo>
                <a:lnTo>
                  <a:pt x="4363" y="168"/>
                </a:lnTo>
                <a:lnTo>
                  <a:pt x="4317" y="180"/>
                </a:lnTo>
                <a:lnTo>
                  <a:pt x="4291" y="180"/>
                </a:lnTo>
                <a:lnTo>
                  <a:pt x="4272" y="180"/>
                </a:lnTo>
                <a:lnTo>
                  <a:pt x="4252" y="180"/>
                </a:lnTo>
                <a:lnTo>
                  <a:pt x="4240" y="194"/>
                </a:lnTo>
                <a:lnTo>
                  <a:pt x="4233" y="194"/>
                </a:lnTo>
                <a:lnTo>
                  <a:pt x="4220" y="194"/>
                </a:lnTo>
                <a:lnTo>
                  <a:pt x="4208" y="194"/>
                </a:lnTo>
                <a:lnTo>
                  <a:pt x="4188" y="194"/>
                </a:lnTo>
                <a:lnTo>
                  <a:pt x="4168" y="200"/>
                </a:lnTo>
                <a:lnTo>
                  <a:pt x="4149" y="212"/>
                </a:lnTo>
                <a:lnTo>
                  <a:pt x="4136" y="232"/>
                </a:lnTo>
                <a:lnTo>
                  <a:pt x="3825" y="303"/>
                </a:lnTo>
                <a:lnTo>
                  <a:pt x="3786" y="310"/>
                </a:lnTo>
                <a:lnTo>
                  <a:pt x="3748" y="310"/>
                </a:lnTo>
                <a:lnTo>
                  <a:pt x="3702" y="323"/>
                </a:lnTo>
                <a:lnTo>
                  <a:pt x="3663" y="330"/>
                </a:lnTo>
                <a:lnTo>
                  <a:pt x="3663" y="323"/>
                </a:lnTo>
                <a:lnTo>
                  <a:pt x="3650" y="316"/>
                </a:lnTo>
                <a:lnTo>
                  <a:pt x="3644" y="310"/>
                </a:lnTo>
                <a:lnTo>
                  <a:pt x="3696" y="303"/>
                </a:lnTo>
                <a:lnTo>
                  <a:pt x="3748" y="291"/>
                </a:lnTo>
                <a:lnTo>
                  <a:pt x="3844" y="271"/>
                </a:lnTo>
                <a:lnTo>
                  <a:pt x="3896" y="251"/>
                </a:lnTo>
                <a:lnTo>
                  <a:pt x="3922" y="239"/>
                </a:lnTo>
                <a:lnTo>
                  <a:pt x="3948" y="226"/>
                </a:lnTo>
                <a:lnTo>
                  <a:pt x="3915" y="226"/>
                </a:lnTo>
                <a:lnTo>
                  <a:pt x="3903" y="232"/>
                </a:lnTo>
                <a:lnTo>
                  <a:pt x="3890" y="239"/>
                </a:lnTo>
                <a:lnTo>
                  <a:pt x="3871" y="226"/>
                </a:lnTo>
                <a:lnTo>
                  <a:pt x="3851" y="226"/>
                </a:lnTo>
                <a:lnTo>
                  <a:pt x="3819" y="232"/>
                </a:lnTo>
                <a:lnTo>
                  <a:pt x="3786" y="239"/>
                </a:lnTo>
                <a:lnTo>
                  <a:pt x="3773" y="239"/>
                </a:lnTo>
                <a:lnTo>
                  <a:pt x="3753" y="239"/>
                </a:lnTo>
                <a:lnTo>
                  <a:pt x="3702" y="246"/>
                </a:lnTo>
                <a:lnTo>
                  <a:pt x="3637" y="251"/>
                </a:lnTo>
                <a:lnTo>
                  <a:pt x="3521" y="264"/>
                </a:lnTo>
                <a:lnTo>
                  <a:pt x="3411" y="291"/>
                </a:lnTo>
                <a:lnTo>
                  <a:pt x="3294" y="303"/>
                </a:lnTo>
                <a:lnTo>
                  <a:pt x="3281" y="303"/>
                </a:lnTo>
                <a:lnTo>
                  <a:pt x="3268" y="310"/>
                </a:lnTo>
                <a:lnTo>
                  <a:pt x="3261" y="310"/>
                </a:lnTo>
                <a:lnTo>
                  <a:pt x="3256" y="303"/>
                </a:lnTo>
                <a:lnTo>
                  <a:pt x="3249" y="298"/>
                </a:lnTo>
                <a:lnTo>
                  <a:pt x="3249" y="303"/>
                </a:lnTo>
                <a:lnTo>
                  <a:pt x="3249" y="310"/>
                </a:lnTo>
                <a:lnTo>
                  <a:pt x="3242" y="303"/>
                </a:lnTo>
                <a:lnTo>
                  <a:pt x="3236" y="291"/>
                </a:lnTo>
                <a:lnTo>
                  <a:pt x="3217" y="291"/>
                </a:lnTo>
                <a:lnTo>
                  <a:pt x="3099" y="298"/>
                </a:lnTo>
                <a:lnTo>
                  <a:pt x="2983" y="303"/>
                </a:lnTo>
                <a:lnTo>
                  <a:pt x="2867" y="303"/>
                </a:lnTo>
                <a:lnTo>
                  <a:pt x="2750" y="303"/>
                </a:lnTo>
                <a:lnTo>
                  <a:pt x="2518" y="291"/>
                </a:lnTo>
                <a:lnTo>
                  <a:pt x="2401" y="291"/>
                </a:lnTo>
                <a:lnTo>
                  <a:pt x="2285" y="291"/>
                </a:lnTo>
                <a:lnTo>
                  <a:pt x="2285" y="271"/>
                </a:lnTo>
                <a:lnTo>
                  <a:pt x="2258" y="278"/>
                </a:lnTo>
                <a:lnTo>
                  <a:pt x="2253" y="284"/>
                </a:lnTo>
                <a:lnTo>
                  <a:pt x="2246" y="291"/>
                </a:lnTo>
                <a:lnTo>
                  <a:pt x="2233" y="291"/>
                </a:lnTo>
                <a:lnTo>
                  <a:pt x="2226" y="291"/>
                </a:lnTo>
                <a:lnTo>
                  <a:pt x="2213" y="291"/>
                </a:lnTo>
                <a:lnTo>
                  <a:pt x="2201" y="291"/>
                </a:lnTo>
                <a:lnTo>
                  <a:pt x="2206" y="278"/>
                </a:lnTo>
                <a:lnTo>
                  <a:pt x="2201" y="271"/>
                </a:lnTo>
                <a:lnTo>
                  <a:pt x="2194" y="271"/>
                </a:lnTo>
                <a:lnTo>
                  <a:pt x="2181" y="271"/>
                </a:lnTo>
                <a:lnTo>
                  <a:pt x="2167" y="271"/>
                </a:lnTo>
                <a:lnTo>
                  <a:pt x="2155" y="271"/>
                </a:lnTo>
                <a:lnTo>
                  <a:pt x="2142" y="278"/>
                </a:lnTo>
                <a:lnTo>
                  <a:pt x="2123" y="284"/>
                </a:lnTo>
                <a:lnTo>
                  <a:pt x="2103" y="284"/>
                </a:lnTo>
                <a:lnTo>
                  <a:pt x="2090" y="278"/>
                </a:lnTo>
                <a:lnTo>
                  <a:pt x="2090" y="271"/>
                </a:lnTo>
                <a:lnTo>
                  <a:pt x="2071" y="271"/>
                </a:lnTo>
                <a:lnTo>
                  <a:pt x="2051" y="271"/>
                </a:lnTo>
                <a:lnTo>
                  <a:pt x="2039" y="271"/>
                </a:lnTo>
                <a:lnTo>
                  <a:pt x="2019" y="271"/>
                </a:lnTo>
                <a:lnTo>
                  <a:pt x="1968" y="271"/>
                </a:lnTo>
                <a:lnTo>
                  <a:pt x="1903" y="278"/>
                </a:lnTo>
                <a:lnTo>
                  <a:pt x="1793" y="284"/>
                </a:lnTo>
                <a:lnTo>
                  <a:pt x="1832" y="291"/>
                </a:lnTo>
                <a:lnTo>
                  <a:pt x="1877" y="291"/>
                </a:lnTo>
                <a:lnTo>
                  <a:pt x="1916" y="291"/>
                </a:lnTo>
                <a:lnTo>
                  <a:pt x="1935" y="291"/>
                </a:lnTo>
                <a:lnTo>
                  <a:pt x="1955" y="291"/>
                </a:lnTo>
                <a:lnTo>
                  <a:pt x="1974" y="291"/>
                </a:lnTo>
                <a:lnTo>
                  <a:pt x="2000" y="298"/>
                </a:lnTo>
                <a:lnTo>
                  <a:pt x="2044" y="291"/>
                </a:lnTo>
                <a:lnTo>
                  <a:pt x="2064" y="291"/>
                </a:lnTo>
                <a:lnTo>
                  <a:pt x="2083" y="291"/>
                </a:lnTo>
                <a:lnTo>
                  <a:pt x="2110" y="298"/>
                </a:lnTo>
                <a:lnTo>
                  <a:pt x="2130" y="310"/>
                </a:lnTo>
                <a:lnTo>
                  <a:pt x="2090" y="316"/>
                </a:lnTo>
                <a:lnTo>
                  <a:pt x="2071" y="316"/>
                </a:lnTo>
                <a:lnTo>
                  <a:pt x="2071" y="310"/>
                </a:lnTo>
                <a:lnTo>
                  <a:pt x="2064" y="310"/>
                </a:lnTo>
                <a:lnTo>
                  <a:pt x="2012" y="310"/>
                </a:lnTo>
                <a:lnTo>
                  <a:pt x="1961" y="316"/>
                </a:lnTo>
                <a:lnTo>
                  <a:pt x="1909" y="323"/>
                </a:lnTo>
                <a:lnTo>
                  <a:pt x="1884" y="323"/>
                </a:lnTo>
                <a:lnTo>
                  <a:pt x="1884" y="330"/>
                </a:lnTo>
                <a:lnTo>
                  <a:pt x="1857" y="335"/>
                </a:lnTo>
                <a:lnTo>
                  <a:pt x="1832" y="342"/>
                </a:lnTo>
                <a:lnTo>
                  <a:pt x="1812" y="342"/>
                </a:lnTo>
                <a:lnTo>
                  <a:pt x="1798" y="342"/>
                </a:lnTo>
                <a:lnTo>
                  <a:pt x="1793" y="355"/>
                </a:lnTo>
                <a:lnTo>
                  <a:pt x="1852" y="355"/>
                </a:lnTo>
                <a:lnTo>
                  <a:pt x="1903" y="355"/>
                </a:lnTo>
                <a:lnTo>
                  <a:pt x="2007" y="349"/>
                </a:lnTo>
                <a:lnTo>
                  <a:pt x="2116" y="342"/>
                </a:lnTo>
                <a:lnTo>
                  <a:pt x="2167" y="349"/>
                </a:lnTo>
                <a:lnTo>
                  <a:pt x="2220" y="355"/>
                </a:lnTo>
                <a:lnTo>
                  <a:pt x="2226" y="355"/>
                </a:lnTo>
                <a:lnTo>
                  <a:pt x="2239" y="355"/>
                </a:lnTo>
                <a:lnTo>
                  <a:pt x="2253" y="355"/>
                </a:lnTo>
                <a:lnTo>
                  <a:pt x="2258" y="362"/>
                </a:lnTo>
                <a:lnTo>
                  <a:pt x="2415" y="355"/>
                </a:lnTo>
                <a:lnTo>
                  <a:pt x="2543" y="355"/>
                </a:lnTo>
                <a:lnTo>
                  <a:pt x="2543" y="349"/>
                </a:lnTo>
                <a:lnTo>
                  <a:pt x="2563" y="335"/>
                </a:lnTo>
                <a:lnTo>
                  <a:pt x="2531" y="335"/>
                </a:lnTo>
                <a:lnTo>
                  <a:pt x="2518" y="335"/>
                </a:lnTo>
                <a:lnTo>
                  <a:pt x="2499" y="335"/>
                </a:lnTo>
                <a:lnTo>
                  <a:pt x="2504" y="323"/>
                </a:lnTo>
                <a:lnTo>
                  <a:pt x="2518" y="323"/>
                </a:lnTo>
                <a:lnTo>
                  <a:pt x="2538" y="323"/>
                </a:lnTo>
                <a:lnTo>
                  <a:pt x="2556" y="323"/>
                </a:lnTo>
                <a:lnTo>
                  <a:pt x="2575" y="323"/>
                </a:lnTo>
                <a:lnTo>
                  <a:pt x="2575" y="362"/>
                </a:lnTo>
                <a:lnTo>
                  <a:pt x="2582" y="342"/>
                </a:lnTo>
                <a:lnTo>
                  <a:pt x="2602" y="342"/>
                </a:lnTo>
                <a:lnTo>
                  <a:pt x="2614" y="342"/>
                </a:lnTo>
                <a:lnTo>
                  <a:pt x="2602" y="362"/>
                </a:lnTo>
                <a:lnTo>
                  <a:pt x="2608" y="362"/>
                </a:lnTo>
                <a:lnTo>
                  <a:pt x="2634" y="355"/>
                </a:lnTo>
                <a:lnTo>
                  <a:pt x="2661" y="349"/>
                </a:lnTo>
                <a:lnTo>
                  <a:pt x="2718" y="342"/>
                </a:lnTo>
                <a:lnTo>
                  <a:pt x="2744" y="355"/>
                </a:lnTo>
                <a:lnTo>
                  <a:pt x="2777" y="355"/>
                </a:lnTo>
                <a:lnTo>
                  <a:pt x="2802" y="355"/>
                </a:lnTo>
                <a:lnTo>
                  <a:pt x="2828" y="362"/>
                </a:lnTo>
                <a:lnTo>
                  <a:pt x="2828" y="355"/>
                </a:lnTo>
                <a:lnTo>
                  <a:pt x="2867" y="362"/>
                </a:lnTo>
                <a:lnTo>
                  <a:pt x="2860" y="362"/>
                </a:lnTo>
                <a:lnTo>
                  <a:pt x="2841" y="369"/>
                </a:lnTo>
                <a:lnTo>
                  <a:pt x="2828" y="381"/>
                </a:lnTo>
                <a:lnTo>
                  <a:pt x="2802" y="387"/>
                </a:lnTo>
                <a:lnTo>
                  <a:pt x="2777" y="387"/>
                </a:lnTo>
                <a:lnTo>
                  <a:pt x="2757" y="387"/>
                </a:lnTo>
                <a:lnTo>
                  <a:pt x="2744" y="387"/>
                </a:lnTo>
                <a:lnTo>
                  <a:pt x="2737" y="394"/>
                </a:lnTo>
                <a:lnTo>
                  <a:pt x="2570" y="394"/>
                </a:lnTo>
                <a:lnTo>
                  <a:pt x="2415" y="394"/>
                </a:lnTo>
                <a:lnTo>
                  <a:pt x="2447" y="401"/>
                </a:lnTo>
                <a:lnTo>
                  <a:pt x="2479" y="407"/>
                </a:lnTo>
                <a:lnTo>
                  <a:pt x="2452" y="421"/>
                </a:lnTo>
                <a:lnTo>
                  <a:pt x="2472" y="433"/>
                </a:lnTo>
                <a:lnTo>
                  <a:pt x="2504" y="439"/>
                </a:lnTo>
                <a:lnTo>
                  <a:pt x="2531" y="446"/>
                </a:lnTo>
                <a:lnTo>
                  <a:pt x="2556" y="446"/>
                </a:lnTo>
                <a:lnTo>
                  <a:pt x="2621" y="446"/>
                </a:lnTo>
                <a:lnTo>
                  <a:pt x="2679" y="446"/>
                </a:lnTo>
                <a:lnTo>
                  <a:pt x="2698" y="453"/>
                </a:lnTo>
                <a:lnTo>
                  <a:pt x="2718" y="453"/>
                </a:lnTo>
                <a:lnTo>
                  <a:pt x="2770" y="439"/>
                </a:lnTo>
                <a:lnTo>
                  <a:pt x="2802" y="433"/>
                </a:lnTo>
                <a:lnTo>
                  <a:pt x="2816" y="433"/>
                </a:lnTo>
                <a:lnTo>
                  <a:pt x="2828" y="439"/>
                </a:lnTo>
                <a:lnTo>
                  <a:pt x="2821" y="433"/>
                </a:lnTo>
                <a:lnTo>
                  <a:pt x="2853" y="433"/>
                </a:lnTo>
                <a:lnTo>
                  <a:pt x="2887" y="433"/>
                </a:lnTo>
                <a:lnTo>
                  <a:pt x="2925" y="433"/>
                </a:lnTo>
                <a:lnTo>
                  <a:pt x="2944" y="433"/>
                </a:lnTo>
                <a:lnTo>
                  <a:pt x="2958" y="426"/>
                </a:lnTo>
                <a:lnTo>
                  <a:pt x="2983" y="433"/>
                </a:lnTo>
                <a:lnTo>
                  <a:pt x="3003" y="433"/>
                </a:lnTo>
                <a:lnTo>
                  <a:pt x="3030" y="426"/>
                </a:lnTo>
                <a:lnTo>
                  <a:pt x="3055" y="421"/>
                </a:lnTo>
                <a:lnTo>
                  <a:pt x="3074" y="407"/>
                </a:lnTo>
                <a:lnTo>
                  <a:pt x="3099" y="401"/>
                </a:lnTo>
                <a:lnTo>
                  <a:pt x="3126" y="401"/>
                </a:lnTo>
                <a:lnTo>
                  <a:pt x="3152" y="421"/>
                </a:lnTo>
                <a:lnTo>
                  <a:pt x="3171" y="421"/>
                </a:lnTo>
                <a:lnTo>
                  <a:pt x="3190" y="414"/>
                </a:lnTo>
                <a:lnTo>
                  <a:pt x="3242" y="401"/>
                </a:lnTo>
                <a:lnTo>
                  <a:pt x="3281" y="387"/>
                </a:lnTo>
                <a:lnTo>
                  <a:pt x="3301" y="387"/>
                </a:lnTo>
                <a:lnTo>
                  <a:pt x="3320" y="387"/>
                </a:lnTo>
                <a:lnTo>
                  <a:pt x="3308" y="401"/>
                </a:lnTo>
                <a:lnTo>
                  <a:pt x="3327" y="394"/>
                </a:lnTo>
                <a:lnTo>
                  <a:pt x="3320" y="374"/>
                </a:lnTo>
                <a:lnTo>
                  <a:pt x="3261" y="374"/>
                </a:lnTo>
                <a:lnTo>
                  <a:pt x="3210" y="381"/>
                </a:lnTo>
                <a:lnTo>
                  <a:pt x="3099" y="394"/>
                </a:lnTo>
                <a:lnTo>
                  <a:pt x="3042" y="401"/>
                </a:lnTo>
                <a:lnTo>
                  <a:pt x="2990" y="401"/>
                </a:lnTo>
                <a:lnTo>
                  <a:pt x="2932" y="401"/>
                </a:lnTo>
                <a:lnTo>
                  <a:pt x="2887" y="394"/>
                </a:lnTo>
                <a:lnTo>
                  <a:pt x="2996" y="381"/>
                </a:lnTo>
                <a:lnTo>
                  <a:pt x="3106" y="374"/>
                </a:lnTo>
                <a:lnTo>
                  <a:pt x="3217" y="362"/>
                </a:lnTo>
                <a:lnTo>
                  <a:pt x="3275" y="355"/>
                </a:lnTo>
                <a:lnTo>
                  <a:pt x="3327" y="342"/>
                </a:lnTo>
                <a:lnTo>
                  <a:pt x="3359" y="349"/>
                </a:lnTo>
                <a:lnTo>
                  <a:pt x="3391" y="349"/>
                </a:lnTo>
                <a:lnTo>
                  <a:pt x="3424" y="342"/>
                </a:lnTo>
                <a:lnTo>
                  <a:pt x="3456" y="335"/>
                </a:lnTo>
                <a:lnTo>
                  <a:pt x="3488" y="323"/>
                </a:lnTo>
                <a:lnTo>
                  <a:pt x="3521" y="323"/>
                </a:lnTo>
                <a:lnTo>
                  <a:pt x="3554" y="323"/>
                </a:lnTo>
                <a:lnTo>
                  <a:pt x="3586" y="323"/>
                </a:lnTo>
                <a:lnTo>
                  <a:pt x="3559" y="335"/>
                </a:lnTo>
                <a:lnTo>
                  <a:pt x="3534" y="342"/>
                </a:lnTo>
                <a:lnTo>
                  <a:pt x="3495" y="374"/>
                </a:lnTo>
                <a:lnTo>
                  <a:pt x="3482" y="349"/>
                </a:lnTo>
                <a:lnTo>
                  <a:pt x="3470" y="355"/>
                </a:lnTo>
                <a:lnTo>
                  <a:pt x="3450" y="355"/>
                </a:lnTo>
                <a:lnTo>
                  <a:pt x="3443" y="369"/>
                </a:lnTo>
                <a:lnTo>
                  <a:pt x="3431" y="374"/>
                </a:lnTo>
                <a:lnTo>
                  <a:pt x="3450" y="381"/>
                </a:lnTo>
                <a:lnTo>
                  <a:pt x="3502" y="374"/>
                </a:lnTo>
                <a:lnTo>
                  <a:pt x="3527" y="374"/>
                </a:lnTo>
                <a:lnTo>
                  <a:pt x="3540" y="381"/>
                </a:lnTo>
                <a:lnTo>
                  <a:pt x="3547" y="387"/>
                </a:lnTo>
                <a:lnTo>
                  <a:pt x="3593" y="374"/>
                </a:lnTo>
                <a:lnTo>
                  <a:pt x="3637" y="355"/>
                </a:lnTo>
                <a:lnTo>
                  <a:pt x="3734" y="342"/>
                </a:lnTo>
                <a:lnTo>
                  <a:pt x="3825" y="323"/>
                </a:lnTo>
                <a:lnTo>
                  <a:pt x="3922" y="310"/>
                </a:lnTo>
                <a:lnTo>
                  <a:pt x="3942" y="310"/>
                </a:lnTo>
                <a:lnTo>
                  <a:pt x="3962" y="310"/>
                </a:lnTo>
                <a:lnTo>
                  <a:pt x="3980" y="310"/>
                </a:lnTo>
                <a:lnTo>
                  <a:pt x="3994" y="298"/>
                </a:lnTo>
                <a:lnTo>
                  <a:pt x="3994" y="310"/>
                </a:lnTo>
                <a:lnTo>
                  <a:pt x="4006" y="316"/>
                </a:lnTo>
                <a:lnTo>
                  <a:pt x="4019" y="310"/>
                </a:lnTo>
                <a:lnTo>
                  <a:pt x="4031" y="310"/>
                </a:lnTo>
                <a:lnTo>
                  <a:pt x="4038" y="303"/>
                </a:lnTo>
                <a:lnTo>
                  <a:pt x="4071" y="298"/>
                </a:lnTo>
                <a:lnTo>
                  <a:pt x="4097" y="291"/>
                </a:lnTo>
                <a:lnTo>
                  <a:pt x="4129" y="284"/>
                </a:lnTo>
                <a:lnTo>
                  <a:pt x="4142" y="284"/>
                </a:lnTo>
                <a:lnTo>
                  <a:pt x="4154" y="291"/>
                </a:lnTo>
                <a:lnTo>
                  <a:pt x="4168" y="291"/>
                </a:lnTo>
                <a:lnTo>
                  <a:pt x="4188" y="291"/>
                </a:lnTo>
                <a:lnTo>
                  <a:pt x="4194" y="284"/>
                </a:lnTo>
                <a:lnTo>
                  <a:pt x="4194" y="298"/>
                </a:lnTo>
                <a:lnTo>
                  <a:pt x="4188" y="310"/>
                </a:lnTo>
                <a:lnTo>
                  <a:pt x="4161" y="323"/>
                </a:lnTo>
                <a:lnTo>
                  <a:pt x="4142" y="330"/>
                </a:lnTo>
                <a:lnTo>
                  <a:pt x="4122" y="342"/>
                </a:lnTo>
                <a:lnTo>
                  <a:pt x="4129" y="342"/>
                </a:lnTo>
                <a:lnTo>
                  <a:pt x="4136" y="342"/>
                </a:lnTo>
                <a:lnTo>
                  <a:pt x="4142" y="342"/>
                </a:lnTo>
                <a:lnTo>
                  <a:pt x="4149" y="342"/>
                </a:lnTo>
                <a:lnTo>
                  <a:pt x="4161" y="335"/>
                </a:lnTo>
                <a:lnTo>
                  <a:pt x="4168" y="342"/>
                </a:lnTo>
                <a:lnTo>
                  <a:pt x="4181" y="355"/>
                </a:lnTo>
                <a:lnTo>
                  <a:pt x="4188" y="355"/>
                </a:lnTo>
                <a:lnTo>
                  <a:pt x="4161" y="374"/>
                </a:lnTo>
                <a:lnTo>
                  <a:pt x="4149" y="374"/>
                </a:lnTo>
                <a:lnTo>
                  <a:pt x="4136" y="369"/>
                </a:lnTo>
                <a:lnTo>
                  <a:pt x="4136" y="355"/>
                </a:lnTo>
                <a:lnTo>
                  <a:pt x="4122" y="349"/>
                </a:lnTo>
                <a:lnTo>
                  <a:pt x="4110" y="374"/>
                </a:lnTo>
                <a:lnTo>
                  <a:pt x="4090" y="387"/>
                </a:lnTo>
                <a:lnTo>
                  <a:pt x="4071" y="387"/>
                </a:lnTo>
                <a:lnTo>
                  <a:pt x="4051" y="387"/>
                </a:lnTo>
                <a:lnTo>
                  <a:pt x="4031" y="381"/>
                </a:lnTo>
                <a:lnTo>
                  <a:pt x="4013" y="381"/>
                </a:lnTo>
                <a:lnTo>
                  <a:pt x="3994" y="381"/>
                </a:lnTo>
                <a:lnTo>
                  <a:pt x="3974" y="387"/>
                </a:lnTo>
                <a:lnTo>
                  <a:pt x="3955" y="394"/>
                </a:lnTo>
                <a:lnTo>
                  <a:pt x="3948" y="387"/>
                </a:lnTo>
                <a:lnTo>
                  <a:pt x="3955" y="381"/>
                </a:lnTo>
                <a:lnTo>
                  <a:pt x="3942" y="381"/>
                </a:lnTo>
                <a:lnTo>
                  <a:pt x="3935" y="381"/>
                </a:lnTo>
                <a:lnTo>
                  <a:pt x="3928" y="387"/>
                </a:lnTo>
                <a:lnTo>
                  <a:pt x="3922" y="362"/>
                </a:lnTo>
                <a:lnTo>
                  <a:pt x="3908" y="355"/>
                </a:lnTo>
                <a:lnTo>
                  <a:pt x="3903" y="355"/>
                </a:lnTo>
                <a:lnTo>
                  <a:pt x="3896" y="362"/>
                </a:lnTo>
                <a:lnTo>
                  <a:pt x="3890" y="369"/>
                </a:lnTo>
                <a:lnTo>
                  <a:pt x="3883" y="381"/>
                </a:lnTo>
                <a:lnTo>
                  <a:pt x="3871" y="387"/>
                </a:lnTo>
                <a:lnTo>
                  <a:pt x="3867" y="384"/>
                </a:lnTo>
                <a:lnTo>
                  <a:pt x="3864" y="387"/>
                </a:lnTo>
                <a:lnTo>
                  <a:pt x="3857" y="394"/>
                </a:lnTo>
                <a:lnTo>
                  <a:pt x="3839" y="394"/>
                </a:lnTo>
                <a:lnTo>
                  <a:pt x="3825" y="387"/>
                </a:lnTo>
                <a:lnTo>
                  <a:pt x="3819" y="394"/>
                </a:lnTo>
                <a:lnTo>
                  <a:pt x="3805" y="394"/>
                </a:lnTo>
                <a:lnTo>
                  <a:pt x="3786" y="394"/>
                </a:lnTo>
                <a:lnTo>
                  <a:pt x="3780" y="394"/>
                </a:lnTo>
                <a:lnTo>
                  <a:pt x="3773" y="394"/>
                </a:lnTo>
                <a:lnTo>
                  <a:pt x="3760" y="401"/>
                </a:lnTo>
                <a:lnTo>
                  <a:pt x="3753" y="414"/>
                </a:lnTo>
                <a:lnTo>
                  <a:pt x="3753" y="407"/>
                </a:lnTo>
                <a:lnTo>
                  <a:pt x="3753" y="401"/>
                </a:lnTo>
                <a:lnTo>
                  <a:pt x="3716" y="401"/>
                </a:lnTo>
                <a:lnTo>
                  <a:pt x="3677" y="401"/>
                </a:lnTo>
                <a:lnTo>
                  <a:pt x="3598" y="414"/>
                </a:lnTo>
                <a:lnTo>
                  <a:pt x="3593" y="401"/>
                </a:lnTo>
                <a:lnTo>
                  <a:pt x="3593" y="407"/>
                </a:lnTo>
                <a:lnTo>
                  <a:pt x="3593" y="414"/>
                </a:lnTo>
                <a:lnTo>
                  <a:pt x="3559" y="439"/>
                </a:lnTo>
                <a:lnTo>
                  <a:pt x="3566" y="439"/>
                </a:lnTo>
                <a:lnTo>
                  <a:pt x="3579" y="439"/>
                </a:lnTo>
                <a:lnTo>
                  <a:pt x="3593" y="433"/>
                </a:lnTo>
                <a:lnTo>
                  <a:pt x="3611" y="426"/>
                </a:lnTo>
                <a:lnTo>
                  <a:pt x="3625" y="421"/>
                </a:lnTo>
                <a:lnTo>
                  <a:pt x="3630" y="439"/>
                </a:lnTo>
                <a:lnTo>
                  <a:pt x="3637" y="433"/>
                </a:lnTo>
                <a:lnTo>
                  <a:pt x="3644" y="433"/>
                </a:lnTo>
                <a:lnTo>
                  <a:pt x="3657" y="426"/>
                </a:lnTo>
                <a:lnTo>
                  <a:pt x="3677" y="426"/>
                </a:lnTo>
                <a:lnTo>
                  <a:pt x="3677" y="421"/>
                </a:lnTo>
                <a:lnTo>
                  <a:pt x="3682" y="421"/>
                </a:lnTo>
                <a:lnTo>
                  <a:pt x="3696" y="414"/>
                </a:lnTo>
                <a:lnTo>
                  <a:pt x="3709" y="421"/>
                </a:lnTo>
                <a:lnTo>
                  <a:pt x="3721" y="421"/>
                </a:lnTo>
                <a:lnTo>
                  <a:pt x="3734" y="433"/>
                </a:lnTo>
                <a:lnTo>
                  <a:pt x="3734" y="414"/>
                </a:lnTo>
                <a:lnTo>
                  <a:pt x="3748" y="414"/>
                </a:lnTo>
                <a:lnTo>
                  <a:pt x="3748" y="421"/>
                </a:lnTo>
                <a:lnTo>
                  <a:pt x="3748" y="426"/>
                </a:lnTo>
                <a:lnTo>
                  <a:pt x="3748" y="433"/>
                </a:lnTo>
                <a:lnTo>
                  <a:pt x="3753" y="421"/>
                </a:lnTo>
                <a:lnTo>
                  <a:pt x="3773" y="421"/>
                </a:lnTo>
                <a:lnTo>
                  <a:pt x="3780" y="421"/>
                </a:lnTo>
                <a:lnTo>
                  <a:pt x="3786" y="426"/>
                </a:lnTo>
                <a:lnTo>
                  <a:pt x="3780" y="433"/>
                </a:lnTo>
                <a:lnTo>
                  <a:pt x="3773" y="433"/>
                </a:lnTo>
                <a:lnTo>
                  <a:pt x="3748" y="446"/>
                </a:lnTo>
                <a:lnTo>
                  <a:pt x="3728" y="453"/>
                </a:lnTo>
                <a:lnTo>
                  <a:pt x="3721" y="458"/>
                </a:lnTo>
                <a:lnTo>
                  <a:pt x="3721" y="465"/>
                </a:lnTo>
                <a:lnTo>
                  <a:pt x="3637" y="485"/>
                </a:lnTo>
                <a:lnTo>
                  <a:pt x="3593" y="490"/>
                </a:lnTo>
                <a:lnTo>
                  <a:pt x="3566" y="490"/>
                </a:lnTo>
                <a:lnTo>
                  <a:pt x="3566" y="504"/>
                </a:lnTo>
                <a:lnTo>
                  <a:pt x="3540" y="504"/>
                </a:lnTo>
                <a:lnTo>
                  <a:pt x="3507" y="510"/>
                </a:lnTo>
                <a:lnTo>
                  <a:pt x="3450" y="517"/>
                </a:lnTo>
                <a:lnTo>
                  <a:pt x="3450" y="497"/>
                </a:lnTo>
                <a:lnTo>
                  <a:pt x="3320" y="517"/>
                </a:lnTo>
                <a:lnTo>
                  <a:pt x="3288" y="517"/>
                </a:lnTo>
                <a:lnTo>
                  <a:pt x="3268" y="524"/>
                </a:lnTo>
                <a:lnTo>
                  <a:pt x="3256" y="529"/>
                </a:lnTo>
                <a:lnTo>
                  <a:pt x="3222" y="524"/>
                </a:lnTo>
                <a:lnTo>
                  <a:pt x="3210" y="517"/>
                </a:lnTo>
                <a:lnTo>
                  <a:pt x="3197" y="510"/>
                </a:lnTo>
                <a:lnTo>
                  <a:pt x="3190" y="524"/>
                </a:lnTo>
                <a:lnTo>
                  <a:pt x="3178" y="529"/>
                </a:lnTo>
                <a:lnTo>
                  <a:pt x="3171" y="529"/>
                </a:lnTo>
                <a:lnTo>
                  <a:pt x="3165" y="529"/>
                </a:lnTo>
                <a:lnTo>
                  <a:pt x="3158" y="529"/>
                </a:lnTo>
                <a:lnTo>
                  <a:pt x="3152" y="529"/>
                </a:lnTo>
                <a:lnTo>
                  <a:pt x="3146" y="524"/>
                </a:lnTo>
                <a:lnTo>
                  <a:pt x="3146" y="529"/>
                </a:lnTo>
                <a:lnTo>
                  <a:pt x="3119" y="529"/>
                </a:lnTo>
                <a:lnTo>
                  <a:pt x="3099" y="529"/>
                </a:lnTo>
                <a:lnTo>
                  <a:pt x="3074" y="536"/>
                </a:lnTo>
                <a:lnTo>
                  <a:pt x="3067" y="536"/>
                </a:lnTo>
                <a:lnTo>
                  <a:pt x="3055" y="529"/>
                </a:lnTo>
                <a:lnTo>
                  <a:pt x="3067" y="517"/>
                </a:lnTo>
                <a:lnTo>
                  <a:pt x="3081" y="510"/>
                </a:lnTo>
                <a:lnTo>
                  <a:pt x="3099" y="504"/>
                </a:lnTo>
                <a:lnTo>
                  <a:pt x="3106" y="497"/>
                </a:lnTo>
                <a:lnTo>
                  <a:pt x="3113" y="485"/>
                </a:lnTo>
                <a:lnTo>
                  <a:pt x="3074" y="485"/>
                </a:lnTo>
                <a:lnTo>
                  <a:pt x="3062" y="490"/>
                </a:lnTo>
                <a:lnTo>
                  <a:pt x="3042" y="504"/>
                </a:lnTo>
                <a:lnTo>
                  <a:pt x="3030" y="490"/>
                </a:lnTo>
                <a:lnTo>
                  <a:pt x="3016" y="490"/>
                </a:lnTo>
                <a:lnTo>
                  <a:pt x="2990" y="497"/>
                </a:lnTo>
                <a:lnTo>
                  <a:pt x="2964" y="497"/>
                </a:lnTo>
                <a:lnTo>
                  <a:pt x="2944" y="497"/>
                </a:lnTo>
                <a:lnTo>
                  <a:pt x="2919" y="490"/>
                </a:lnTo>
                <a:lnTo>
                  <a:pt x="2912" y="485"/>
                </a:lnTo>
                <a:lnTo>
                  <a:pt x="2912" y="478"/>
                </a:lnTo>
                <a:lnTo>
                  <a:pt x="3035" y="472"/>
                </a:lnTo>
                <a:lnTo>
                  <a:pt x="3035" y="458"/>
                </a:lnTo>
                <a:lnTo>
                  <a:pt x="3042" y="453"/>
                </a:lnTo>
                <a:lnTo>
                  <a:pt x="3048" y="453"/>
                </a:lnTo>
                <a:lnTo>
                  <a:pt x="3055" y="453"/>
                </a:lnTo>
                <a:lnTo>
                  <a:pt x="3074" y="453"/>
                </a:lnTo>
                <a:lnTo>
                  <a:pt x="3081" y="453"/>
                </a:lnTo>
                <a:lnTo>
                  <a:pt x="3087" y="458"/>
                </a:lnTo>
                <a:lnTo>
                  <a:pt x="3087" y="465"/>
                </a:lnTo>
                <a:lnTo>
                  <a:pt x="3113" y="433"/>
                </a:lnTo>
                <a:lnTo>
                  <a:pt x="3081" y="433"/>
                </a:lnTo>
                <a:lnTo>
                  <a:pt x="3074" y="439"/>
                </a:lnTo>
                <a:lnTo>
                  <a:pt x="3055" y="433"/>
                </a:lnTo>
                <a:lnTo>
                  <a:pt x="3030" y="446"/>
                </a:lnTo>
                <a:lnTo>
                  <a:pt x="3023" y="453"/>
                </a:lnTo>
                <a:lnTo>
                  <a:pt x="3016" y="458"/>
                </a:lnTo>
                <a:lnTo>
                  <a:pt x="2971" y="465"/>
                </a:lnTo>
                <a:lnTo>
                  <a:pt x="2925" y="465"/>
                </a:lnTo>
                <a:lnTo>
                  <a:pt x="2841" y="465"/>
                </a:lnTo>
                <a:lnTo>
                  <a:pt x="2816" y="478"/>
                </a:lnTo>
                <a:lnTo>
                  <a:pt x="2789" y="485"/>
                </a:lnTo>
                <a:lnTo>
                  <a:pt x="2770" y="485"/>
                </a:lnTo>
                <a:lnTo>
                  <a:pt x="2744" y="478"/>
                </a:lnTo>
                <a:lnTo>
                  <a:pt x="2673" y="485"/>
                </a:lnTo>
                <a:lnTo>
                  <a:pt x="2589" y="478"/>
                </a:lnTo>
                <a:lnTo>
                  <a:pt x="2427" y="465"/>
                </a:lnTo>
                <a:lnTo>
                  <a:pt x="2356" y="472"/>
                </a:lnTo>
                <a:lnTo>
                  <a:pt x="2317" y="472"/>
                </a:lnTo>
                <a:lnTo>
                  <a:pt x="2297" y="465"/>
                </a:lnTo>
                <a:lnTo>
                  <a:pt x="2290" y="458"/>
                </a:lnTo>
                <a:lnTo>
                  <a:pt x="2285" y="465"/>
                </a:lnTo>
                <a:lnTo>
                  <a:pt x="2278" y="465"/>
                </a:lnTo>
                <a:lnTo>
                  <a:pt x="2272" y="465"/>
                </a:lnTo>
                <a:lnTo>
                  <a:pt x="2265" y="458"/>
                </a:lnTo>
                <a:lnTo>
                  <a:pt x="2265" y="453"/>
                </a:lnTo>
                <a:lnTo>
                  <a:pt x="2258" y="453"/>
                </a:lnTo>
                <a:lnTo>
                  <a:pt x="2258" y="458"/>
                </a:lnTo>
                <a:lnTo>
                  <a:pt x="2246" y="453"/>
                </a:lnTo>
                <a:lnTo>
                  <a:pt x="2239" y="453"/>
                </a:lnTo>
                <a:lnTo>
                  <a:pt x="2233" y="458"/>
                </a:lnTo>
                <a:lnTo>
                  <a:pt x="2233" y="465"/>
                </a:lnTo>
                <a:lnTo>
                  <a:pt x="2213" y="465"/>
                </a:lnTo>
                <a:lnTo>
                  <a:pt x="2201" y="458"/>
                </a:lnTo>
                <a:lnTo>
                  <a:pt x="2194" y="453"/>
                </a:lnTo>
                <a:lnTo>
                  <a:pt x="2181" y="433"/>
                </a:lnTo>
                <a:lnTo>
                  <a:pt x="2181" y="446"/>
                </a:lnTo>
                <a:lnTo>
                  <a:pt x="2174" y="453"/>
                </a:lnTo>
                <a:lnTo>
                  <a:pt x="2155" y="465"/>
                </a:lnTo>
                <a:lnTo>
                  <a:pt x="2130" y="472"/>
                </a:lnTo>
                <a:lnTo>
                  <a:pt x="2110" y="472"/>
                </a:lnTo>
                <a:lnTo>
                  <a:pt x="2083" y="465"/>
                </a:lnTo>
                <a:lnTo>
                  <a:pt x="2097" y="453"/>
                </a:lnTo>
                <a:lnTo>
                  <a:pt x="2078" y="458"/>
                </a:lnTo>
                <a:lnTo>
                  <a:pt x="2058" y="465"/>
                </a:lnTo>
                <a:lnTo>
                  <a:pt x="2032" y="465"/>
                </a:lnTo>
                <a:lnTo>
                  <a:pt x="2012" y="465"/>
                </a:lnTo>
                <a:lnTo>
                  <a:pt x="2026" y="433"/>
                </a:lnTo>
                <a:lnTo>
                  <a:pt x="2012" y="439"/>
                </a:lnTo>
                <a:lnTo>
                  <a:pt x="2019" y="446"/>
                </a:lnTo>
                <a:lnTo>
                  <a:pt x="2000" y="458"/>
                </a:lnTo>
                <a:lnTo>
                  <a:pt x="1993" y="453"/>
                </a:lnTo>
                <a:lnTo>
                  <a:pt x="1987" y="446"/>
                </a:lnTo>
                <a:lnTo>
                  <a:pt x="1974" y="446"/>
                </a:lnTo>
                <a:lnTo>
                  <a:pt x="1961" y="439"/>
                </a:lnTo>
                <a:lnTo>
                  <a:pt x="1961" y="433"/>
                </a:lnTo>
                <a:lnTo>
                  <a:pt x="1955" y="433"/>
                </a:lnTo>
                <a:lnTo>
                  <a:pt x="1935" y="446"/>
                </a:lnTo>
                <a:lnTo>
                  <a:pt x="1928" y="433"/>
                </a:lnTo>
                <a:lnTo>
                  <a:pt x="1877" y="439"/>
                </a:lnTo>
                <a:lnTo>
                  <a:pt x="1825" y="439"/>
                </a:lnTo>
                <a:lnTo>
                  <a:pt x="1722" y="446"/>
                </a:lnTo>
                <a:lnTo>
                  <a:pt x="1780" y="458"/>
                </a:lnTo>
                <a:lnTo>
                  <a:pt x="1761" y="465"/>
                </a:lnTo>
                <a:lnTo>
                  <a:pt x="1741" y="465"/>
                </a:lnTo>
                <a:lnTo>
                  <a:pt x="1715" y="458"/>
                </a:lnTo>
                <a:lnTo>
                  <a:pt x="1702" y="454"/>
                </a:lnTo>
                <a:lnTo>
                  <a:pt x="1702" y="458"/>
                </a:lnTo>
                <a:lnTo>
                  <a:pt x="1689" y="458"/>
                </a:lnTo>
                <a:lnTo>
                  <a:pt x="1675" y="465"/>
                </a:lnTo>
                <a:lnTo>
                  <a:pt x="1650" y="458"/>
                </a:lnTo>
                <a:lnTo>
                  <a:pt x="1631" y="465"/>
                </a:lnTo>
                <a:lnTo>
                  <a:pt x="1618" y="465"/>
                </a:lnTo>
                <a:lnTo>
                  <a:pt x="1611" y="478"/>
                </a:lnTo>
                <a:lnTo>
                  <a:pt x="1606" y="472"/>
                </a:lnTo>
                <a:lnTo>
                  <a:pt x="1606" y="465"/>
                </a:lnTo>
                <a:lnTo>
                  <a:pt x="1527" y="465"/>
                </a:lnTo>
                <a:lnTo>
                  <a:pt x="1495" y="465"/>
                </a:lnTo>
                <a:lnTo>
                  <a:pt x="1456" y="453"/>
                </a:lnTo>
                <a:lnTo>
                  <a:pt x="1469" y="453"/>
                </a:lnTo>
                <a:lnTo>
                  <a:pt x="1430" y="433"/>
                </a:lnTo>
                <a:lnTo>
                  <a:pt x="1430" y="426"/>
                </a:lnTo>
                <a:lnTo>
                  <a:pt x="1424" y="453"/>
                </a:lnTo>
                <a:lnTo>
                  <a:pt x="1430" y="453"/>
                </a:lnTo>
                <a:lnTo>
                  <a:pt x="1437" y="453"/>
                </a:lnTo>
                <a:lnTo>
                  <a:pt x="1437" y="458"/>
                </a:lnTo>
                <a:lnTo>
                  <a:pt x="1411" y="458"/>
                </a:lnTo>
                <a:lnTo>
                  <a:pt x="1378" y="458"/>
                </a:lnTo>
                <a:lnTo>
                  <a:pt x="1353" y="458"/>
                </a:lnTo>
                <a:lnTo>
                  <a:pt x="1326" y="465"/>
                </a:lnTo>
                <a:lnTo>
                  <a:pt x="1294" y="458"/>
                </a:lnTo>
                <a:lnTo>
                  <a:pt x="1255" y="458"/>
                </a:lnTo>
                <a:lnTo>
                  <a:pt x="1184" y="458"/>
                </a:lnTo>
                <a:lnTo>
                  <a:pt x="1178" y="453"/>
                </a:lnTo>
                <a:lnTo>
                  <a:pt x="1158" y="453"/>
                </a:lnTo>
                <a:lnTo>
                  <a:pt x="1126" y="446"/>
                </a:lnTo>
                <a:lnTo>
                  <a:pt x="1094" y="453"/>
                </a:lnTo>
                <a:lnTo>
                  <a:pt x="1061" y="453"/>
                </a:lnTo>
                <a:lnTo>
                  <a:pt x="1061" y="458"/>
                </a:lnTo>
                <a:lnTo>
                  <a:pt x="1075" y="458"/>
                </a:lnTo>
                <a:lnTo>
                  <a:pt x="1080" y="458"/>
                </a:lnTo>
                <a:lnTo>
                  <a:pt x="1080" y="465"/>
                </a:lnTo>
                <a:lnTo>
                  <a:pt x="1080" y="472"/>
                </a:lnTo>
                <a:lnTo>
                  <a:pt x="1178" y="485"/>
                </a:lnTo>
                <a:lnTo>
                  <a:pt x="1274" y="485"/>
                </a:lnTo>
                <a:lnTo>
                  <a:pt x="1294" y="485"/>
                </a:lnTo>
                <a:lnTo>
                  <a:pt x="1314" y="485"/>
                </a:lnTo>
                <a:lnTo>
                  <a:pt x="1333" y="485"/>
                </a:lnTo>
                <a:lnTo>
                  <a:pt x="1340" y="490"/>
                </a:lnTo>
                <a:lnTo>
                  <a:pt x="1353" y="497"/>
                </a:lnTo>
                <a:lnTo>
                  <a:pt x="1443" y="490"/>
                </a:lnTo>
                <a:lnTo>
                  <a:pt x="1501" y="490"/>
                </a:lnTo>
                <a:lnTo>
                  <a:pt x="1547" y="490"/>
                </a:lnTo>
                <a:lnTo>
                  <a:pt x="1540" y="497"/>
                </a:lnTo>
                <a:lnTo>
                  <a:pt x="1520" y="504"/>
                </a:lnTo>
                <a:lnTo>
                  <a:pt x="1495" y="510"/>
                </a:lnTo>
                <a:lnTo>
                  <a:pt x="1443" y="504"/>
                </a:lnTo>
                <a:lnTo>
                  <a:pt x="1397" y="504"/>
                </a:lnTo>
                <a:lnTo>
                  <a:pt x="1372" y="504"/>
                </a:lnTo>
                <a:lnTo>
                  <a:pt x="1353" y="517"/>
                </a:lnTo>
                <a:lnTo>
                  <a:pt x="1437" y="517"/>
                </a:lnTo>
                <a:lnTo>
                  <a:pt x="1495" y="517"/>
                </a:lnTo>
                <a:lnTo>
                  <a:pt x="1547" y="517"/>
                </a:lnTo>
                <a:lnTo>
                  <a:pt x="1552" y="510"/>
                </a:lnTo>
                <a:lnTo>
                  <a:pt x="1552" y="504"/>
                </a:lnTo>
                <a:lnTo>
                  <a:pt x="1566" y="504"/>
                </a:lnTo>
                <a:lnTo>
                  <a:pt x="1579" y="497"/>
                </a:lnTo>
                <a:lnTo>
                  <a:pt x="1586" y="497"/>
                </a:lnTo>
                <a:lnTo>
                  <a:pt x="1586" y="490"/>
                </a:lnTo>
                <a:lnTo>
                  <a:pt x="1643" y="490"/>
                </a:lnTo>
                <a:lnTo>
                  <a:pt x="1702" y="485"/>
                </a:lnTo>
                <a:lnTo>
                  <a:pt x="1754" y="490"/>
                </a:lnTo>
                <a:lnTo>
                  <a:pt x="1786" y="490"/>
                </a:lnTo>
                <a:lnTo>
                  <a:pt x="1812" y="504"/>
                </a:lnTo>
                <a:lnTo>
                  <a:pt x="1786" y="504"/>
                </a:lnTo>
                <a:lnTo>
                  <a:pt x="1766" y="504"/>
                </a:lnTo>
                <a:lnTo>
                  <a:pt x="1754" y="510"/>
                </a:lnTo>
                <a:lnTo>
                  <a:pt x="1741" y="504"/>
                </a:lnTo>
                <a:lnTo>
                  <a:pt x="1729" y="510"/>
                </a:lnTo>
                <a:lnTo>
                  <a:pt x="1722" y="510"/>
                </a:lnTo>
                <a:lnTo>
                  <a:pt x="1702" y="504"/>
                </a:lnTo>
                <a:lnTo>
                  <a:pt x="1670" y="517"/>
                </a:lnTo>
                <a:lnTo>
                  <a:pt x="1638" y="517"/>
                </a:lnTo>
                <a:lnTo>
                  <a:pt x="1566" y="529"/>
                </a:lnTo>
                <a:lnTo>
                  <a:pt x="1495" y="529"/>
                </a:lnTo>
                <a:lnTo>
                  <a:pt x="1424" y="549"/>
                </a:lnTo>
                <a:lnTo>
                  <a:pt x="1411" y="543"/>
                </a:lnTo>
                <a:lnTo>
                  <a:pt x="1397" y="536"/>
                </a:lnTo>
                <a:lnTo>
                  <a:pt x="1378" y="543"/>
                </a:lnTo>
                <a:lnTo>
                  <a:pt x="1365" y="549"/>
                </a:lnTo>
                <a:lnTo>
                  <a:pt x="1358" y="549"/>
                </a:lnTo>
                <a:lnTo>
                  <a:pt x="1353" y="543"/>
                </a:lnTo>
                <a:lnTo>
                  <a:pt x="1346" y="529"/>
                </a:lnTo>
                <a:lnTo>
                  <a:pt x="1269" y="529"/>
                </a:lnTo>
                <a:lnTo>
                  <a:pt x="1184" y="536"/>
                </a:lnTo>
                <a:lnTo>
                  <a:pt x="1100" y="529"/>
                </a:lnTo>
                <a:lnTo>
                  <a:pt x="1016" y="529"/>
                </a:lnTo>
                <a:lnTo>
                  <a:pt x="996" y="529"/>
                </a:lnTo>
                <a:lnTo>
                  <a:pt x="977" y="536"/>
                </a:lnTo>
                <a:lnTo>
                  <a:pt x="952" y="536"/>
                </a:lnTo>
                <a:lnTo>
                  <a:pt x="938" y="536"/>
                </a:lnTo>
                <a:lnTo>
                  <a:pt x="932" y="529"/>
                </a:lnTo>
                <a:lnTo>
                  <a:pt x="906" y="549"/>
                </a:lnTo>
                <a:lnTo>
                  <a:pt x="893" y="536"/>
                </a:lnTo>
                <a:lnTo>
                  <a:pt x="893" y="543"/>
                </a:lnTo>
                <a:lnTo>
                  <a:pt x="893" y="549"/>
                </a:lnTo>
                <a:lnTo>
                  <a:pt x="886" y="543"/>
                </a:lnTo>
                <a:lnTo>
                  <a:pt x="880" y="543"/>
                </a:lnTo>
                <a:lnTo>
                  <a:pt x="861" y="543"/>
                </a:lnTo>
                <a:lnTo>
                  <a:pt x="848" y="543"/>
                </a:lnTo>
                <a:lnTo>
                  <a:pt x="841" y="556"/>
                </a:lnTo>
                <a:lnTo>
                  <a:pt x="841" y="562"/>
                </a:lnTo>
                <a:lnTo>
                  <a:pt x="834" y="562"/>
                </a:lnTo>
                <a:lnTo>
                  <a:pt x="829" y="562"/>
                </a:lnTo>
                <a:lnTo>
                  <a:pt x="809" y="549"/>
                </a:lnTo>
                <a:lnTo>
                  <a:pt x="797" y="549"/>
                </a:lnTo>
                <a:lnTo>
                  <a:pt x="770" y="556"/>
                </a:lnTo>
                <a:lnTo>
                  <a:pt x="750" y="562"/>
                </a:lnTo>
                <a:lnTo>
                  <a:pt x="706" y="562"/>
                </a:lnTo>
                <a:lnTo>
                  <a:pt x="654" y="562"/>
                </a:lnTo>
                <a:lnTo>
                  <a:pt x="608" y="569"/>
                </a:lnTo>
                <a:lnTo>
                  <a:pt x="608" y="581"/>
                </a:lnTo>
                <a:lnTo>
                  <a:pt x="615" y="581"/>
                </a:lnTo>
                <a:lnTo>
                  <a:pt x="620" y="581"/>
                </a:lnTo>
                <a:lnTo>
                  <a:pt x="627" y="595"/>
                </a:lnTo>
                <a:lnTo>
                  <a:pt x="627" y="581"/>
                </a:lnTo>
                <a:lnTo>
                  <a:pt x="640" y="581"/>
                </a:lnTo>
                <a:lnTo>
                  <a:pt x="647" y="581"/>
                </a:lnTo>
                <a:lnTo>
                  <a:pt x="654" y="588"/>
                </a:lnTo>
                <a:lnTo>
                  <a:pt x="667" y="588"/>
                </a:lnTo>
                <a:lnTo>
                  <a:pt x="667" y="581"/>
                </a:lnTo>
                <a:lnTo>
                  <a:pt x="679" y="576"/>
                </a:lnTo>
                <a:lnTo>
                  <a:pt x="686" y="576"/>
                </a:lnTo>
                <a:lnTo>
                  <a:pt x="692" y="576"/>
                </a:lnTo>
                <a:lnTo>
                  <a:pt x="699" y="581"/>
                </a:lnTo>
                <a:lnTo>
                  <a:pt x="725" y="581"/>
                </a:lnTo>
                <a:lnTo>
                  <a:pt x="743" y="581"/>
                </a:lnTo>
                <a:lnTo>
                  <a:pt x="763" y="588"/>
                </a:lnTo>
                <a:lnTo>
                  <a:pt x="790" y="595"/>
                </a:lnTo>
                <a:lnTo>
                  <a:pt x="750" y="595"/>
                </a:lnTo>
                <a:lnTo>
                  <a:pt x="718" y="601"/>
                </a:lnTo>
                <a:lnTo>
                  <a:pt x="686" y="608"/>
                </a:lnTo>
                <a:lnTo>
                  <a:pt x="647" y="608"/>
                </a:lnTo>
                <a:lnTo>
                  <a:pt x="640" y="613"/>
                </a:lnTo>
                <a:lnTo>
                  <a:pt x="627" y="613"/>
                </a:lnTo>
                <a:lnTo>
                  <a:pt x="615" y="620"/>
                </a:lnTo>
                <a:lnTo>
                  <a:pt x="602" y="613"/>
                </a:lnTo>
                <a:lnTo>
                  <a:pt x="602" y="627"/>
                </a:lnTo>
                <a:lnTo>
                  <a:pt x="511" y="633"/>
                </a:lnTo>
                <a:lnTo>
                  <a:pt x="421" y="640"/>
                </a:lnTo>
                <a:lnTo>
                  <a:pt x="323" y="640"/>
                </a:lnTo>
                <a:lnTo>
                  <a:pt x="233" y="659"/>
                </a:lnTo>
                <a:lnTo>
                  <a:pt x="310" y="647"/>
                </a:lnTo>
                <a:lnTo>
                  <a:pt x="381" y="647"/>
                </a:lnTo>
                <a:lnTo>
                  <a:pt x="460" y="647"/>
                </a:lnTo>
                <a:lnTo>
                  <a:pt x="531" y="647"/>
                </a:lnTo>
                <a:lnTo>
                  <a:pt x="517" y="652"/>
                </a:lnTo>
                <a:lnTo>
                  <a:pt x="511" y="659"/>
                </a:lnTo>
                <a:lnTo>
                  <a:pt x="497" y="652"/>
                </a:lnTo>
                <a:lnTo>
                  <a:pt x="485" y="652"/>
                </a:lnTo>
                <a:lnTo>
                  <a:pt x="479" y="659"/>
                </a:lnTo>
                <a:lnTo>
                  <a:pt x="465" y="659"/>
                </a:lnTo>
                <a:lnTo>
                  <a:pt x="465" y="652"/>
                </a:lnTo>
                <a:lnTo>
                  <a:pt x="453" y="659"/>
                </a:lnTo>
                <a:lnTo>
                  <a:pt x="433" y="666"/>
                </a:lnTo>
                <a:lnTo>
                  <a:pt x="421" y="659"/>
                </a:lnTo>
                <a:lnTo>
                  <a:pt x="421" y="672"/>
                </a:lnTo>
                <a:lnTo>
                  <a:pt x="408" y="679"/>
                </a:lnTo>
                <a:lnTo>
                  <a:pt x="408" y="672"/>
                </a:lnTo>
                <a:lnTo>
                  <a:pt x="408" y="659"/>
                </a:lnTo>
                <a:lnTo>
                  <a:pt x="374" y="672"/>
                </a:lnTo>
                <a:lnTo>
                  <a:pt x="342" y="679"/>
                </a:lnTo>
                <a:lnTo>
                  <a:pt x="298" y="679"/>
                </a:lnTo>
                <a:lnTo>
                  <a:pt x="303" y="685"/>
                </a:lnTo>
                <a:lnTo>
                  <a:pt x="303" y="692"/>
                </a:lnTo>
                <a:lnTo>
                  <a:pt x="291" y="699"/>
                </a:lnTo>
                <a:lnTo>
                  <a:pt x="278" y="699"/>
                </a:lnTo>
                <a:lnTo>
                  <a:pt x="259" y="692"/>
                </a:lnTo>
                <a:lnTo>
                  <a:pt x="252" y="692"/>
                </a:lnTo>
                <a:lnTo>
                  <a:pt x="252" y="699"/>
                </a:lnTo>
                <a:lnTo>
                  <a:pt x="239" y="711"/>
                </a:lnTo>
                <a:lnTo>
                  <a:pt x="239" y="699"/>
                </a:lnTo>
                <a:lnTo>
                  <a:pt x="239" y="692"/>
                </a:lnTo>
                <a:lnTo>
                  <a:pt x="233" y="685"/>
                </a:lnTo>
                <a:lnTo>
                  <a:pt x="219" y="679"/>
                </a:lnTo>
                <a:lnTo>
                  <a:pt x="233" y="692"/>
                </a:lnTo>
                <a:lnTo>
                  <a:pt x="233" y="699"/>
                </a:lnTo>
                <a:lnTo>
                  <a:pt x="226" y="711"/>
                </a:lnTo>
                <a:lnTo>
                  <a:pt x="214" y="711"/>
                </a:lnTo>
                <a:lnTo>
                  <a:pt x="207" y="724"/>
                </a:lnTo>
                <a:lnTo>
                  <a:pt x="259" y="736"/>
                </a:lnTo>
                <a:lnTo>
                  <a:pt x="246" y="750"/>
                </a:lnTo>
                <a:lnTo>
                  <a:pt x="233" y="756"/>
                </a:lnTo>
                <a:lnTo>
                  <a:pt x="207" y="763"/>
                </a:lnTo>
                <a:lnTo>
                  <a:pt x="175" y="770"/>
                </a:lnTo>
                <a:lnTo>
                  <a:pt x="162" y="782"/>
                </a:lnTo>
                <a:lnTo>
                  <a:pt x="155" y="788"/>
                </a:lnTo>
                <a:lnTo>
                  <a:pt x="148" y="782"/>
                </a:lnTo>
                <a:lnTo>
                  <a:pt x="143" y="784"/>
                </a:lnTo>
                <a:lnTo>
                  <a:pt x="155" y="807"/>
                </a:lnTo>
                <a:lnTo>
                  <a:pt x="32" y="834"/>
                </a:lnTo>
                <a:lnTo>
                  <a:pt x="57" y="847"/>
                </a:lnTo>
                <a:lnTo>
                  <a:pt x="39" y="854"/>
                </a:lnTo>
                <a:lnTo>
                  <a:pt x="20" y="859"/>
                </a:lnTo>
                <a:lnTo>
                  <a:pt x="10" y="862"/>
                </a:lnTo>
                <a:lnTo>
                  <a:pt x="10" y="1013"/>
                </a:lnTo>
                <a:lnTo>
                  <a:pt x="13" y="1016"/>
                </a:lnTo>
                <a:lnTo>
                  <a:pt x="13" y="1002"/>
                </a:lnTo>
                <a:lnTo>
                  <a:pt x="20" y="996"/>
                </a:lnTo>
                <a:lnTo>
                  <a:pt x="32" y="996"/>
                </a:lnTo>
                <a:lnTo>
                  <a:pt x="45" y="996"/>
                </a:lnTo>
                <a:lnTo>
                  <a:pt x="71" y="996"/>
                </a:lnTo>
                <a:lnTo>
                  <a:pt x="96" y="996"/>
                </a:lnTo>
                <a:lnTo>
                  <a:pt x="96" y="982"/>
                </a:lnTo>
                <a:lnTo>
                  <a:pt x="91" y="982"/>
                </a:lnTo>
                <a:lnTo>
                  <a:pt x="77" y="982"/>
                </a:lnTo>
                <a:lnTo>
                  <a:pt x="57" y="982"/>
                </a:lnTo>
                <a:lnTo>
                  <a:pt x="45" y="982"/>
                </a:lnTo>
                <a:lnTo>
                  <a:pt x="39" y="977"/>
                </a:lnTo>
                <a:lnTo>
                  <a:pt x="32" y="970"/>
                </a:lnTo>
                <a:lnTo>
                  <a:pt x="57" y="950"/>
                </a:lnTo>
                <a:lnTo>
                  <a:pt x="91" y="937"/>
                </a:lnTo>
                <a:lnTo>
                  <a:pt x="123" y="930"/>
                </a:lnTo>
                <a:lnTo>
                  <a:pt x="155" y="918"/>
                </a:lnTo>
                <a:lnTo>
                  <a:pt x="226" y="911"/>
                </a:lnTo>
                <a:lnTo>
                  <a:pt x="291" y="898"/>
                </a:lnTo>
                <a:lnTo>
                  <a:pt x="317" y="918"/>
                </a:lnTo>
                <a:lnTo>
                  <a:pt x="317" y="911"/>
                </a:lnTo>
                <a:lnTo>
                  <a:pt x="310" y="905"/>
                </a:lnTo>
                <a:lnTo>
                  <a:pt x="317" y="898"/>
                </a:lnTo>
                <a:lnTo>
                  <a:pt x="323" y="911"/>
                </a:lnTo>
                <a:lnTo>
                  <a:pt x="337" y="911"/>
                </a:lnTo>
                <a:lnTo>
                  <a:pt x="362" y="905"/>
                </a:lnTo>
                <a:lnTo>
                  <a:pt x="381" y="898"/>
                </a:lnTo>
                <a:lnTo>
                  <a:pt x="394" y="898"/>
                </a:lnTo>
                <a:lnTo>
                  <a:pt x="405" y="909"/>
                </a:lnTo>
                <a:lnTo>
                  <a:pt x="408" y="905"/>
                </a:lnTo>
                <a:lnTo>
                  <a:pt x="421" y="898"/>
                </a:lnTo>
                <a:lnTo>
                  <a:pt x="426" y="893"/>
                </a:lnTo>
                <a:lnTo>
                  <a:pt x="426" y="886"/>
                </a:lnTo>
                <a:lnTo>
                  <a:pt x="408" y="893"/>
                </a:lnTo>
                <a:lnTo>
                  <a:pt x="408" y="886"/>
                </a:lnTo>
                <a:lnTo>
                  <a:pt x="408" y="873"/>
                </a:lnTo>
                <a:lnTo>
                  <a:pt x="426" y="866"/>
                </a:lnTo>
                <a:lnTo>
                  <a:pt x="446" y="866"/>
                </a:lnTo>
                <a:lnTo>
                  <a:pt x="465" y="866"/>
                </a:lnTo>
                <a:lnTo>
                  <a:pt x="485" y="866"/>
                </a:lnTo>
                <a:lnTo>
                  <a:pt x="460" y="886"/>
                </a:lnTo>
                <a:lnTo>
                  <a:pt x="576" y="859"/>
                </a:lnTo>
                <a:lnTo>
                  <a:pt x="583" y="866"/>
                </a:lnTo>
                <a:lnTo>
                  <a:pt x="602" y="854"/>
                </a:lnTo>
                <a:lnTo>
                  <a:pt x="620" y="854"/>
                </a:lnTo>
                <a:lnTo>
                  <a:pt x="654" y="854"/>
                </a:lnTo>
                <a:lnTo>
                  <a:pt x="692" y="859"/>
                </a:lnTo>
                <a:lnTo>
                  <a:pt x="706" y="854"/>
                </a:lnTo>
                <a:lnTo>
                  <a:pt x="718" y="854"/>
                </a:lnTo>
                <a:lnTo>
                  <a:pt x="725" y="847"/>
                </a:lnTo>
                <a:lnTo>
                  <a:pt x="731" y="841"/>
                </a:lnTo>
                <a:lnTo>
                  <a:pt x="743" y="854"/>
                </a:lnTo>
                <a:lnTo>
                  <a:pt x="750" y="859"/>
                </a:lnTo>
                <a:lnTo>
                  <a:pt x="763" y="854"/>
                </a:lnTo>
                <a:lnTo>
                  <a:pt x="770" y="854"/>
                </a:lnTo>
                <a:lnTo>
                  <a:pt x="763" y="847"/>
                </a:lnTo>
                <a:lnTo>
                  <a:pt x="763" y="841"/>
                </a:lnTo>
                <a:lnTo>
                  <a:pt x="822" y="834"/>
                </a:lnTo>
                <a:lnTo>
                  <a:pt x="886" y="827"/>
                </a:lnTo>
                <a:lnTo>
                  <a:pt x="919" y="827"/>
                </a:lnTo>
                <a:lnTo>
                  <a:pt x="952" y="821"/>
                </a:lnTo>
                <a:lnTo>
                  <a:pt x="989" y="827"/>
                </a:lnTo>
                <a:lnTo>
                  <a:pt x="1023" y="834"/>
                </a:lnTo>
                <a:lnTo>
                  <a:pt x="1003" y="834"/>
                </a:lnTo>
                <a:lnTo>
                  <a:pt x="989" y="834"/>
                </a:lnTo>
                <a:lnTo>
                  <a:pt x="964" y="847"/>
                </a:lnTo>
                <a:lnTo>
                  <a:pt x="932" y="854"/>
                </a:lnTo>
                <a:lnTo>
                  <a:pt x="919" y="859"/>
                </a:lnTo>
                <a:lnTo>
                  <a:pt x="906" y="854"/>
                </a:lnTo>
                <a:lnTo>
                  <a:pt x="900" y="873"/>
                </a:lnTo>
                <a:lnTo>
                  <a:pt x="932" y="866"/>
                </a:lnTo>
                <a:lnTo>
                  <a:pt x="957" y="866"/>
                </a:lnTo>
                <a:lnTo>
                  <a:pt x="989" y="873"/>
                </a:lnTo>
                <a:lnTo>
                  <a:pt x="996" y="866"/>
                </a:lnTo>
                <a:lnTo>
                  <a:pt x="1016" y="866"/>
                </a:lnTo>
                <a:lnTo>
                  <a:pt x="1023" y="866"/>
                </a:lnTo>
                <a:lnTo>
                  <a:pt x="1035" y="866"/>
                </a:lnTo>
                <a:lnTo>
                  <a:pt x="1061" y="859"/>
                </a:lnTo>
                <a:lnTo>
                  <a:pt x="1075" y="879"/>
                </a:lnTo>
                <a:lnTo>
                  <a:pt x="1087" y="886"/>
                </a:lnTo>
                <a:lnTo>
                  <a:pt x="1107" y="886"/>
                </a:lnTo>
                <a:lnTo>
                  <a:pt x="1126" y="886"/>
                </a:lnTo>
                <a:lnTo>
                  <a:pt x="1165" y="886"/>
                </a:lnTo>
                <a:lnTo>
                  <a:pt x="1203" y="886"/>
                </a:lnTo>
                <a:lnTo>
                  <a:pt x="1198" y="898"/>
                </a:lnTo>
                <a:lnTo>
                  <a:pt x="1126" y="911"/>
                </a:lnTo>
                <a:lnTo>
                  <a:pt x="1042" y="918"/>
                </a:lnTo>
                <a:lnTo>
                  <a:pt x="1023" y="930"/>
                </a:lnTo>
                <a:lnTo>
                  <a:pt x="996" y="937"/>
                </a:lnTo>
                <a:lnTo>
                  <a:pt x="971" y="944"/>
                </a:lnTo>
                <a:lnTo>
                  <a:pt x="964" y="950"/>
                </a:lnTo>
                <a:lnTo>
                  <a:pt x="952" y="957"/>
                </a:lnTo>
                <a:lnTo>
                  <a:pt x="938" y="937"/>
                </a:lnTo>
                <a:lnTo>
                  <a:pt x="938" y="944"/>
                </a:lnTo>
                <a:lnTo>
                  <a:pt x="938" y="950"/>
                </a:lnTo>
                <a:lnTo>
                  <a:pt x="938" y="957"/>
                </a:lnTo>
                <a:lnTo>
                  <a:pt x="932" y="957"/>
                </a:lnTo>
                <a:lnTo>
                  <a:pt x="925" y="963"/>
                </a:lnTo>
                <a:lnTo>
                  <a:pt x="912" y="963"/>
                </a:lnTo>
                <a:lnTo>
                  <a:pt x="906" y="963"/>
                </a:lnTo>
                <a:lnTo>
                  <a:pt x="919" y="977"/>
                </a:lnTo>
                <a:lnTo>
                  <a:pt x="925" y="970"/>
                </a:lnTo>
                <a:lnTo>
                  <a:pt x="938" y="970"/>
                </a:lnTo>
                <a:lnTo>
                  <a:pt x="964" y="970"/>
                </a:lnTo>
                <a:lnTo>
                  <a:pt x="989" y="977"/>
                </a:lnTo>
                <a:lnTo>
                  <a:pt x="996" y="970"/>
                </a:lnTo>
                <a:lnTo>
                  <a:pt x="1009" y="963"/>
                </a:lnTo>
                <a:lnTo>
                  <a:pt x="1023" y="963"/>
                </a:lnTo>
                <a:lnTo>
                  <a:pt x="1035" y="977"/>
                </a:lnTo>
                <a:lnTo>
                  <a:pt x="1042" y="982"/>
                </a:lnTo>
                <a:lnTo>
                  <a:pt x="1048" y="989"/>
                </a:lnTo>
                <a:lnTo>
                  <a:pt x="1042" y="996"/>
                </a:lnTo>
                <a:lnTo>
                  <a:pt x="1080" y="989"/>
                </a:lnTo>
                <a:lnTo>
                  <a:pt x="1112" y="977"/>
                </a:lnTo>
                <a:lnTo>
                  <a:pt x="1151" y="977"/>
                </a:lnTo>
                <a:lnTo>
                  <a:pt x="1184" y="963"/>
                </a:lnTo>
                <a:lnTo>
                  <a:pt x="1210" y="963"/>
                </a:lnTo>
                <a:lnTo>
                  <a:pt x="1230" y="963"/>
                </a:lnTo>
                <a:lnTo>
                  <a:pt x="1281" y="950"/>
                </a:lnTo>
                <a:lnTo>
                  <a:pt x="1326" y="944"/>
                </a:lnTo>
                <a:lnTo>
                  <a:pt x="1353" y="944"/>
                </a:lnTo>
                <a:lnTo>
                  <a:pt x="1372" y="950"/>
                </a:lnTo>
                <a:lnTo>
                  <a:pt x="1365" y="963"/>
                </a:lnTo>
                <a:lnTo>
                  <a:pt x="1378" y="963"/>
                </a:lnTo>
                <a:lnTo>
                  <a:pt x="1397" y="963"/>
                </a:lnTo>
                <a:lnTo>
                  <a:pt x="1424" y="950"/>
                </a:lnTo>
                <a:lnTo>
                  <a:pt x="1437" y="944"/>
                </a:lnTo>
                <a:lnTo>
                  <a:pt x="1483" y="944"/>
                </a:lnTo>
                <a:lnTo>
                  <a:pt x="1534" y="950"/>
                </a:lnTo>
                <a:lnTo>
                  <a:pt x="1483" y="963"/>
                </a:lnTo>
                <a:lnTo>
                  <a:pt x="1437" y="970"/>
                </a:lnTo>
                <a:lnTo>
                  <a:pt x="1333" y="977"/>
                </a:lnTo>
                <a:lnTo>
                  <a:pt x="1288" y="982"/>
                </a:lnTo>
                <a:lnTo>
                  <a:pt x="1235" y="996"/>
                </a:lnTo>
                <a:lnTo>
                  <a:pt x="1184" y="1009"/>
                </a:lnTo>
                <a:lnTo>
                  <a:pt x="1139" y="1028"/>
                </a:lnTo>
                <a:lnTo>
                  <a:pt x="1107" y="1021"/>
                </a:lnTo>
                <a:lnTo>
                  <a:pt x="1061" y="1021"/>
                </a:lnTo>
                <a:lnTo>
                  <a:pt x="1023" y="1021"/>
                </a:lnTo>
                <a:lnTo>
                  <a:pt x="1003" y="1021"/>
                </a:lnTo>
                <a:lnTo>
                  <a:pt x="1028" y="1028"/>
                </a:lnTo>
                <a:lnTo>
                  <a:pt x="1055" y="1041"/>
                </a:lnTo>
                <a:lnTo>
                  <a:pt x="1068" y="1041"/>
                </a:lnTo>
                <a:lnTo>
                  <a:pt x="1080" y="1034"/>
                </a:lnTo>
                <a:lnTo>
                  <a:pt x="1080" y="1028"/>
                </a:lnTo>
                <a:lnTo>
                  <a:pt x="1094" y="1028"/>
                </a:lnTo>
                <a:lnTo>
                  <a:pt x="1100" y="1028"/>
                </a:lnTo>
                <a:lnTo>
                  <a:pt x="1112" y="1028"/>
                </a:lnTo>
                <a:lnTo>
                  <a:pt x="1119" y="1034"/>
                </a:lnTo>
                <a:lnTo>
                  <a:pt x="1158" y="1034"/>
                </a:lnTo>
                <a:lnTo>
                  <a:pt x="1191" y="1028"/>
                </a:lnTo>
                <a:lnTo>
                  <a:pt x="1223" y="1034"/>
                </a:lnTo>
                <a:lnTo>
                  <a:pt x="1242" y="1041"/>
                </a:lnTo>
                <a:lnTo>
                  <a:pt x="1255" y="1048"/>
                </a:lnTo>
                <a:lnTo>
                  <a:pt x="964" y="1099"/>
                </a:lnTo>
                <a:lnTo>
                  <a:pt x="674" y="1157"/>
                </a:lnTo>
                <a:lnTo>
                  <a:pt x="91" y="1280"/>
                </a:lnTo>
                <a:lnTo>
                  <a:pt x="25" y="1299"/>
                </a:lnTo>
                <a:lnTo>
                  <a:pt x="10" y="1302"/>
                </a:lnTo>
                <a:lnTo>
                  <a:pt x="10" y="1306"/>
                </a:lnTo>
                <a:lnTo>
                  <a:pt x="136" y="1280"/>
                </a:lnTo>
                <a:lnTo>
                  <a:pt x="298" y="1255"/>
                </a:lnTo>
                <a:lnTo>
                  <a:pt x="453" y="1215"/>
                </a:lnTo>
                <a:lnTo>
                  <a:pt x="485" y="1222"/>
                </a:lnTo>
                <a:lnTo>
                  <a:pt x="517" y="1215"/>
                </a:lnTo>
                <a:lnTo>
                  <a:pt x="549" y="1208"/>
                </a:lnTo>
                <a:lnTo>
                  <a:pt x="583" y="1196"/>
                </a:lnTo>
                <a:lnTo>
                  <a:pt x="615" y="1190"/>
                </a:lnTo>
                <a:lnTo>
                  <a:pt x="647" y="1176"/>
                </a:lnTo>
                <a:lnTo>
                  <a:pt x="679" y="1171"/>
                </a:lnTo>
                <a:lnTo>
                  <a:pt x="718" y="1176"/>
                </a:lnTo>
                <a:lnTo>
                  <a:pt x="718" y="1171"/>
                </a:lnTo>
                <a:lnTo>
                  <a:pt x="718" y="1164"/>
                </a:lnTo>
                <a:lnTo>
                  <a:pt x="725" y="1157"/>
                </a:lnTo>
                <a:lnTo>
                  <a:pt x="738" y="1157"/>
                </a:lnTo>
                <a:lnTo>
                  <a:pt x="757" y="1151"/>
                </a:lnTo>
                <a:lnTo>
                  <a:pt x="777" y="1151"/>
                </a:lnTo>
                <a:lnTo>
                  <a:pt x="783" y="1151"/>
                </a:lnTo>
                <a:lnTo>
                  <a:pt x="790" y="1157"/>
                </a:lnTo>
                <a:lnTo>
                  <a:pt x="790" y="1151"/>
                </a:lnTo>
                <a:lnTo>
                  <a:pt x="797" y="1144"/>
                </a:lnTo>
                <a:lnTo>
                  <a:pt x="802" y="1151"/>
                </a:lnTo>
                <a:lnTo>
                  <a:pt x="880" y="1132"/>
                </a:lnTo>
                <a:lnTo>
                  <a:pt x="971" y="1105"/>
                </a:lnTo>
                <a:lnTo>
                  <a:pt x="984" y="1119"/>
                </a:lnTo>
                <a:lnTo>
                  <a:pt x="996" y="1119"/>
                </a:lnTo>
                <a:lnTo>
                  <a:pt x="1028" y="1119"/>
                </a:lnTo>
                <a:lnTo>
                  <a:pt x="1061" y="1105"/>
                </a:lnTo>
                <a:lnTo>
                  <a:pt x="1075" y="1105"/>
                </a:lnTo>
                <a:lnTo>
                  <a:pt x="1087" y="1105"/>
                </a:lnTo>
                <a:lnTo>
                  <a:pt x="1094" y="1099"/>
                </a:lnTo>
                <a:lnTo>
                  <a:pt x="1087" y="1092"/>
                </a:lnTo>
                <a:lnTo>
                  <a:pt x="1112" y="1085"/>
                </a:lnTo>
                <a:lnTo>
                  <a:pt x="1126" y="1092"/>
                </a:lnTo>
                <a:lnTo>
                  <a:pt x="1132" y="1099"/>
                </a:lnTo>
                <a:lnTo>
                  <a:pt x="1132" y="1092"/>
                </a:lnTo>
                <a:lnTo>
                  <a:pt x="1139" y="1092"/>
                </a:lnTo>
                <a:lnTo>
                  <a:pt x="1146" y="1085"/>
                </a:lnTo>
                <a:lnTo>
                  <a:pt x="1151" y="1092"/>
                </a:lnTo>
                <a:lnTo>
                  <a:pt x="1165" y="1092"/>
                </a:lnTo>
                <a:lnTo>
                  <a:pt x="1178" y="1092"/>
                </a:lnTo>
                <a:lnTo>
                  <a:pt x="1198" y="1085"/>
                </a:lnTo>
                <a:lnTo>
                  <a:pt x="1210" y="1092"/>
                </a:lnTo>
                <a:lnTo>
                  <a:pt x="1217" y="1092"/>
                </a:lnTo>
                <a:lnTo>
                  <a:pt x="1217" y="1099"/>
                </a:lnTo>
                <a:lnTo>
                  <a:pt x="989" y="1139"/>
                </a:lnTo>
                <a:lnTo>
                  <a:pt x="763" y="1190"/>
                </a:lnTo>
                <a:lnTo>
                  <a:pt x="750" y="1190"/>
                </a:lnTo>
                <a:lnTo>
                  <a:pt x="433" y="1255"/>
                </a:lnTo>
                <a:lnTo>
                  <a:pt x="278" y="1294"/>
                </a:lnTo>
                <a:lnTo>
                  <a:pt x="116" y="1331"/>
                </a:lnTo>
                <a:lnTo>
                  <a:pt x="110" y="1326"/>
                </a:lnTo>
                <a:lnTo>
                  <a:pt x="103" y="1345"/>
                </a:lnTo>
                <a:lnTo>
                  <a:pt x="116" y="1345"/>
                </a:lnTo>
                <a:lnTo>
                  <a:pt x="123" y="1338"/>
                </a:lnTo>
                <a:lnTo>
                  <a:pt x="129" y="1338"/>
                </a:lnTo>
                <a:lnTo>
                  <a:pt x="136" y="1338"/>
                </a:lnTo>
                <a:lnTo>
                  <a:pt x="148" y="1331"/>
                </a:lnTo>
                <a:lnTo>
                  <a:pt x="168" y="1326"/>
                </a:lnTo>
                <a:lnTo>
                  <a:pt x="180" y="1319"/>
                </a:lnTo>
                <a:lnTo>
                  <a:pt x="187" y="1326"/>
                </a:lnTo>
                <a:lnTo>
                  <a:pt x="207" y="1313"/>
                </a:lnTo>
                <a:lnTo>
                  <a:pt x="233" y="1313"/>
                </a:lnTo>
                <a:lnTo>
                  <a:pt x="259" y="1306"/>
                </a:lnTo>
                <a:lnTo>
                  <a:pt x="278" y="1299"/>
                </a:lnTo>
                <a:lnTo>
                  <a:pt x="310" y="1299"/>
                </a:lnTo>
                <a:lnTo>
                  <a:pt x="342" y="1294"/>
                </a:lnTo>
                <a:lnTo>
                  <a:pt x="374" y="1287"/>
                </a:lnTo>
                <a:lnTo>
                  <a:pt x="388" y="1287"/>
                </a:lnTo>
                <a:lnTo>
                  <a:pt x="408" y="1294"/>
                </a:lnTo>
                <a:lnTo>
                  <a:pt x="401" y="1280"/>
                </a:lnTo>
                <a:lnTo>
                  <a:pt x="421" y="1280"/>
                </a:lnTo>
                <a:lnTo>
                  <a:pt x="440" y="1274"/>
                </a:lnTo>
                <a:lnTo>
                  <a:pt x="460" y="1274"/>
                </a:lnTo>
                <a:lnTo>
                  <a:pt x="465" y="1274"/>
                </a:lnTo>
                <a:lnTo>
                  <a:pt x="472" y="1280"/>
                </a:lnTo>
                <a:lnTo>
                  <a:pt x="460" y="1287"/>
                </a:lnTo>
                <a:lnTo>
                  <a:pt x="537" y="1274"/>
                </a:lnTo>
                <a:lnTo>
                  <a:pt x="549" y="1267"/>
                </a:lnTo>
                <a:lnTo>
                  <a:pt x="524" y="1267"/>
                </a:lnTo>
                <a:lnTo>
                  <a:pt x="511" y="1267"/>
                </a:lnTo>
                <a:lnTo>
                  <a:pt x="504" y="1260"/>
                </a:lnTo>
                <a:lnTo>
                  <a:pt x="660" y="1228"/>
                </a:lnTo>
                <a:lnTo>
                  <a:pt x="738" y="1208"/>
                </a:lnTo>
                <a:lnTo>
                  <a:pt x="815" y="1190"/>
                </a:lnTo>
                <a:lnTo>
                  <a:pt x="841" y="1190"/>
                </a:lnTo>
                <a:lnTo>
                  <a:pt x="880" y="1190"/>
                </a:lnTo>
                <a:lnTo>
                  <a:pt x="938" y="1171"/>
                </a:lnTo>
                <a:lnTo>
                  <a:pt x="1003" y="1151"/>
                </a:lnTo>
                <a:lnTo>
                  <a:pt x="1035" y="1151"/>
                </a:lnTo>
                <a:lnTo>
                  <a:pt x="1061" y="1151"/>
                </a:lnTo>
                <a:lnTo>
                  <a:pt x="1061" y="1157"/>
                </a:lnTo>
                <a:lnTo>
                  <a:pt x="1048" y="1171"/>
                </a:lnTo>
                <a:lnTo>
                  <a:pt x="1035" y="1171"/>
                </a:lnTo>
                <a:lnTo>
                  <a:pt x="1023" y="1171"/>
                </a:lnTo>
                <a:lnTo>
                  <a:pt x="996" y="1176"/>
                </a:lnTo>
                <a:lnTo>
                  <a:pt x="984" y="1183"/>
                </a:lnTo>
                <a:lnTo>
                  <a:pt x="977" y="1190"/>
                </a:lnTo>
                <a:lnTo>
                  <a:pt x="1061" y="1171"/>
                </a:lnTo>
                <a:lnTo>
                  <a:pt x="1100" y="1171"/>
                </a:lnTo>
                <a:lnTo>
                  <a:pt x="1146" y="1164"/>
                </a:lnTo>
                <a:lnTo>
                  <a:pt x="1146" y="1171"/>
                </a:lnTo>
                <a:lnTo>
                  <a:pt x="1139" y="1171"/>
                </a:lnTo>
                <a:lnTo>
                  <a:pt x="1132" y="1171"/>
                </a:lnTo>
                <a:lnTo>
                  <a:pt x="1126" y="1190"/>
                </a:lnTo>
                <a:lnTo>
                  <a:pt x="1126" y="1196"/>
                </a:lnTo>
                <a:lnTo>
                  <a:pt x="1126" y="1203"/>
                </a:lnTo>
                <a:lnTo>
                  <a:pt x="1119" y="1203"/>
                </a:lnTo>
                <a:lnTo>
                  <a:pt x="1112" y="1190"/>
                </a:lnTo>
                <a:lnTo>
                  <a:pt x="1107" y="1190"/>
                </a:lnTo>
                <a:lnTo>
                  <a:pt x="1100" y="1190"/>
                </a:lnTo>
                <a:lnTo>
                  <a:pt x="1094" y="1190"/>
                </a:lnTo>
                <a:lnTo>
                  <a:pt x="1061" y="1208"/>
                </a:lnTo>
                <a:lnTo>
                  <a:pt x="1048" y="1208"/>
                </a:lnTo>
                <a:lnTo>
                  <a:pt x="1035" y="1203"/>
                </a:lnTo>
                <a:lnTo>
                  <a:pt x="1003" y="1208"/>
                </a:lnTo>
                <a:lnTo>
                  <a:pt x="964" y="1215"/>
                </a:lnTo>
                <a:lnTo>
                  <a:pt x="932" y="1222"/>
                </a:lnTo>
                <a:lnTo>
                  <a:pt x="925" y="1222"/>
                </a:lnTo>
                <a:lnTo>
                  <a:pt x="912" y="1222"/>
                </a:lnTo>
                <a:lnTo>
                  <a:pt x="906" y="1228"/>
                </a:lnTo>
                <a:lnTo>
                  <a:pt x="893" y="1235"/>
                </a:lnTo>
                <a:lnTo>
                  <a:pt x="880" y="1235"/>
                </a:lnTo>
                <a:lnTo>
                  <a:pt x="873" y="1235"/>
                </a:lnTo>
                <a:lnTo>
                  <a:pt x="854" y="1242"/>
                </a:lnTo>
                <a:lnTo>
                  <a:pt x="834" y="1248"/>
                </a:lnTo>
                <a:lnTo>
                  <a:pt x="790" y="1255"/>
                </a:lnTo>
                <a:lnTo>
                  <a:pt x="711" y="1255"/>
                </a:lnTo>
                <a:lnTo>
                  <a:pt x="738" y="1242"/>
                </a:lnTo>
                <a:lnTo>
                  <a:pt x="725" y="1235"/>
                </a:lnTo>
                <a:lnTo>
                  <a:pt x="718" y="1242"/>
                </a:lnTo>
                <a:lnTo>
                  <a:pt x="706" y="1248"/>
                </a:lnTo>
                <a:lnTo>
                  <a:pt x="706" y="1255"/>
                </a:lnTo>
                <a:lnTo>
                  <a:pt x="706" y="1260"/>
                </a:lnTo>
                <a:lnTo>
                  <a:pt x="699" y="1267"/>
                </a:lnTo>
                <a:lnTo>
                  <a:pt x="692" y="1267"/>
                </a:lnTo>
                <a:lnTo>
                  <a:pt x="679" y="1260"/>
                </a:lnTo>
                <a:lnTo>
                  <a:pt x="674" y="1267"/>
                </a:lnTo>
                <a:lnTo>
                  <a:pt x="654" y="1274"/>
                </a:lnTo>
                <a:lnTo>
                  <a:pt x="634" y="1274"/>
                </a:lnTo>
                <a:lnTo>
                  <a:pt x="634" y="1280"/>
                </a:lnTo>
                <a:lnTo>
                  <a:pt x="627" y="1280"/>
                </a:lnTo>
                <a:lnTo>
                  <a:pt x="627" y="1294"/>
                </a:lnTo>
                <a:lnTo>
                  <a:pt x="504" y="1326"/>
                </a:lnTo>
                <a:lnTo>
                  <a:pt x="440" y="1338"/>
                </a:lnTo>
                <a:lnTo>
                  <a:pt x="388" y="1358"/>
                </a:lnTo>
                <a:lnTo>
                  <a:pt x="421" y="1358"/>
                </a:lnTo>
                <a:lnTo>
                  <a:pt x="440" y="1351"/>
                </a:lnTo>
                <a:lnTo>
                  <a:pt x="465" y="1338"/>
                </a:lnTo>
                <a:lnTo>
                  <a:pt x="517" y="1331"/>
                </a:lnTo>
                <a:lnTo>
                  <a:pt x="576" y="1319"/>
                </a:lnTo>
                <a:lnTo>
                  <a:pt x="620" y="1313"/>
                </a:lnTo>
                <a:lnTo>
                  <a:pt x="627" y="1313"/>
                </a:lnTo>
                <a:lnTo>
                  <a:pt x="544" y="1345"/>
                </a:lnTo>
                <a:lnTo>
                  <a:pt x="460" y="1365"/>
                </a:lnTo>
                <a:lnTo>
                  <a:pt x="440" y="1365"/>
                </a:lnTo>
                <a:lnTo>
                  <a:pt x="433" y="1365"/>
                </a:lnTo>
                <a:lnTo>
                  <a:pt x="401" y="1377"/>
                </a:lnTo>
                <a:lnTo>
                  <a:pt x="374" y="1383"/>
                </a:lnTo>
                <a:lnTo>
                  <a:pt x="362" y="1383"/>
                </a:lnTo>
                <a:lnTo>
                  <a:pt x="356" y="1370"/>
                </a:lnTo>
                <a:lnTo>
                  <a:pt x="362" y="1365"/>
                </a:lnTo>
                <a:lnTo>
                  <a:pt x="369" y="1365"/>
                </a:lnTo>
                <a:lnTo>
                  <a:pt x="374" y="1365"/>
                </a:lnTo>
                <a:lnTo>
                  <a:pt x="374" y="1351"/>
                </a:lnTo>
                <a:lnTo>
                  <a:pt x="349" y="1358"/>
                </a:lnTo>
                <a:lnTo>
                  <a:pt x="317" y="1365"/>
                </a:lnTo>
                <a:lnTo>
                  <a:pt x="303" y="1365"/>
                </a:lnTo>
                <a:lnTo>
                  <a:pt x="317" y="1370"/>
                </a:lnTo>
                <a:lnTo>
                  <a:pt x="330" y="1383"/>
                </a:lnTo>
                <a:lnTo>
                  <a:pt x="337" y="1383"/>
                </a:lnTo>
                <a:lnTo>
                  <a:pt x="349" y="1383"/>
                </a:lnTo>
                <a:lnTo>
                  <a:pt x="323" y="1397"/>
                </a:lnTo>
                <a:lnTo>
                  <a:pt x="291" y="1403"/>
                </a:lnTo>
                <a:lnTo>
                  <a:pt x="266" y="1403"/>
                </a:lnTo>
                <a:lnTo>
                  <a:pt x="246" y="1397"/>
                </a:lnTo>
                <a:lnTo>
                  <a:pt x="246" y="1403"/>
                </a:lnTo>
                <a:lnTo>
                  <a:pt x="233" y="1417"/>
                </a:lnTo>
                <a:lnTo>
                  <a:pt x="219" y="1417"/>
                </a:lnTo>
                <a:lnTo>
                  <a:pt x="207" y="1417"/>
                </a:lnTo>
                <a:lnTo>
                  <a:pt x="194" y="1417"/>
                </a:lnTo>
                <a:lnTo>
                  <a:pt x="200" y="1410"/>
                </a:lnTo>
                <a:lnTo>
                  <a:pt x="207" y="1403"/>
                </a:lnTo>
                <a:lnTo>
                  <a:pt x="207" y="1397"/>
                </a:lnTo>
                <a:lnTo>
                  <a:pt x="194" y="1390"/>
                </a:lnTo>
                <a:lnTo>
                  <a:pt x="175" y="1390"/>
                </a:lnTo>
                <a:lnTo>
                  <a:pt x="148" y="1390"/>
                </a:lnTo>
                <a:lnTo>
                  <a:pt x="136" y="1397"/>
                </a:lnTo>
                <a:lnTo>
                  <a:pt x="123" y="1403"/>
                </a:lnTo>
                <a:lnTo>
                  <a:pt x="103" y="1410"/>
                </a:lnTo>
                <a:lnTo>
                  <a:pt x="77" y="1403"/>
                </a:lnTo>
                <a:lnTo>
                  <a:pt x="52" y="1397"/>
                </a:lnTo>
                <a:lnTo>
                  <a:pt x="57" y="1390"/>
                </a:lnTo>
                <a:lnTo>
                  <a:pt x="71" y="1390"/>
                </a:lnTo>
                <a:lnTo>
                  <a:pt x="52" y="1370"/>
                </a:lnTo>
                <a:lnTo>
                  <a:pt x="57" y="1365"/>
                </a:lnTo>
                <a:lnTo>
                  <a:pt x="71" y="1365"/>
                </a:lnTo>
                <a:lnTo>
                  <a:pt x="71" y="1358"/>
                </a:lnTo>
                <a:lnTo>
                  <a:pt x="71" y="1351"/>
                </a:lnTo>
                <a:lnTo>
                  <a:pt x="77" y="1351"/>
                </a:lnTo>
                <a:lnTo>
                  <a:pt x="91" y="1345"/>
                </a:lnTo>
                <a:lnTo>
                  <a:pt x="96" y="1331"/>
                </a:lnTo>
                <a:lnTo>
                  <a:pt x="13" y="1345"/>
                </a:lnTo>
                <a:lnTo>
                  <a:pt x="10" y="1345"/>
                </a:lnTo>
                <a:lnTo>
                  <a:pt x="10" y="1521"/>
                </a:lnTo>
                <a:lnTo>
                  <a:pt x="20" y="1520"/>
                </a:lnTo>
                <a:lnTo>
                  <a:pt x="148" y="1488"/>
                </a:lnTo>
                <a:lnTo>
                  <a:pt x="239" y="1513"/>
                </a:lnTo>
                <a:lnTo>
                  <a:pt x="266" y="1506"/>
                </a:lnTo>
                <a:lnTo>
                  <a:pt x="298" y="1506"/>
                </a:lnTo>
                <a:lnTo>
                  <a:pt x="323" y="1506"/>
                </a:lnTo>
                <a:lnTo>
                  <a:pt x="337" y="1506"/>
                </a:lnTo>
                <a:lnTo>
                  <a:pt x="342" y="1500"/>
                </a:lnTo>
                <a:lnTo>
                  <a:pt x="246" y="1474"/>
                </a:lnTo>
                <a:lnTo>
                  <a:pt x="349" y="1454"/>
                </a:lnTo>
                <a:lnTo>
                  <a:pt x="460" y="1429"/>
                </a:lnTo>
                <a:lnTo>
                  <a:pt x="460" y="1417"/>
                </a:lnTo>
                <a:lnTo>
                  <a:pt x="433" y="1429"/>
                </a:lnTo>
                <a:lnTo>
                  <a:pt x="426" y="1422"/>
                </a:lnTo>
                <a:lnTo>
                  <a:pt x="421" y="1417"/>
                </a:lnTo>
                <a:lnTo>
                  <a:pt x="401" y="1422"/>
                </a:lnTo>
                <a:lnTo>
                  <a:pt x="388" y="1422"/>
                </a:lnTo>
                <a:lnTo>
                  <a:pt x="388" y="1429"/>
                </a:lnTo>
                <a:lnTo>
                  <a:pt x="381" y="1435"/>
                </a:lnTo>
                <a:lnTo>
                  <a:pt x="369" y="1442"/>
                </a:lnTo>
                <a:lnTo>
                  <a:pt x="362" y="1442"/>
                </a:lnTo>
                <a:lnTo>
                  <a:pt x="349" y="1429"/>
                </a:lnTo>
                <a:lnTo>
                  <a:pt x="337" y="1442"/>
                </a:lnTo>
                <a:lnTo>
                  <a:pt x="323" y="1449"/>
                </a:lnTo>
                <a:lnTo>
                  <a:pt x="317" y="1442"/>
                </a:lnTo>
                <a:lnTo>
                  <a:pt x="330" y="1429"/>
                </a:lnTo>
                <a:lnTo>
                  <a:pt x="310" y="1429"/>
                </a:lnTo>
                <a:lnTo>
                  <a:pt x="291" y="1429"/>
                </a:lnTo>
                <a:lnTo>
                  <a:pt x="246" y="1442"/>
                </a:lnTo>
                <a:lnTo>
                  <a:pt x="252" y="1449"/>
                </a:lnTo>
                <a:lnTo>
                  <a:pt x="259" y="1442"/>
                </a:lnTo>
                <a:lnTo>
                  <a:pt x="266" y="1442"/>
                </a:lnTo>
                <a:lnTo>
                  <a:pt x="271" y="1449"/>
                </a:lnTo>
                <a:lnTo>
                  <a:pt x="278" y="1461"/>
                </a:lnTo>
                <a:lnTo>
                  <a:pt x="266" y="1461"/>
                </a:lnTo>
                <a:lnTo>
                  <a:pt x="252" y="1461"/>
                </a:lnTo>
                <a:lnTo>
                  <a:pt x="239" y="1461"/>
                </a:lnTo>
                <a:lnTo>
                  <a:pt x="226" y="1449"/>
                </a:lnTo>
                <a:lnTo>
                  <a:pt x="219" y="1435"/>
                </a:lnTo>
                <a:lnTo>
                  <a:pt x="219" y="1429"/>
                </a:lnTo>
                <a:lnTo>
                  <a:pt x="219" y="1422"/>
                </a:lnTo>
                <a:lnTo>
                  <a:pt x="440" y="1377"/>
                </a:lnTo>
                <a:lnTo>
                  <a:pt x="654" y="1331"/>
                </a:lnTo>
                <a:lnTo>
                  <a:pt x="660" y="1331"/>
                </a:lnTo>
                <a:lnTo>
                  <a:pt x="667" y="1326"/>
                </a:lnTo>
                <a:lnTo>
                  <a:pt x="679" y="1326"/>
                </a:lnTo>
                <a:lnTo>
                  <a:pt x="699" y="1331"/>
                </a:lnTo>
                <a:lnTo>
                  <a:pt x="718" y="1331"/>
                </a:lnTo>
                <a:lnTo>
                  <a:pt x="706" y="1345"/>
                </a:lnTo>
                <a:lnTo>
                  <a:pt x="699" y="1351"/>
                </a:lnTo>
                <a:lnTo>
                  <a:pt x="692" y="1365"/>
                </a:lnTo>
                <a:lnTo>
                  <a:pt x="692" y="1370"/>
                </a:lnTo>
                <a:lnTo>
                  <a:pt x="679" y="1365"/>
                </a:lnTo>
                <a:lnTo>
                  <a:pt x="674" y="1365"/>
                </a:lnTo>
                <a:lnTo>
                  <a:pt x="654" y="1377"/>
                </a:lnTo>
                <a:lnTo>
                  <a:pt x="647" y="1383"/>
                </a:lnTo>
                <a:lnTo>
                  <a:pt x="634" y="1383"/>
                </a:lnTo>
                <a:lnTo>
                  <a:pt x="627" y="1377"/>
                </a:lnTo>
                <a:lnTo>
                  <a:pt x="620" y="1365"/>
                </a:lnTo>
                <a:lnTo>
                  <a:pt x="627" y="1365"/>
                </a:lnTo>
                <a:lnTo>
                  <a:pt x="654" y="1358"/>
                </a:lnTo>
                <a:lnTo>
                  <a:pt x="667" y="1351"/>
                </a:lnTo>
                <a:lnTo>
                  <a:pt x="537" y="1377"/>
                </a:lnTo>
                <a:lnTo>
                  <a:pt x="537" y="1383"/>
                </a:lnTo>
                <a:lnTo>
                  <a:pt x="549" y="1383"/>
                </a:lnTo>
                <a:lnTo>
                  <a:pt x="563" y="1383"/>
                </a:lnTo>
                <a:lnTo>
                  <a:pt x="563" y="1390"/>
                </a:lnTo>
                <a:lnTo>
                  <a:pt x="556" y="1397"/>
                </a:lnTo>
                <a:lnTo>
                  <a:pt x="537" y="1403"/>
                </a:lnTo>
                <a:lnTo>
                  <a:pt x="524" y="1410"/>
                </a:lnTo>
                <a:lnTo>
                  <a:pt x="517" y="1414"/>
                </a:lnTo>
                <a:lnTo>
                  <a:pt x="583" y="1403"/>
                </a:lnTo>
                <a:lnTo>
                  <a:pt x="647" y="1390"/>
                </a:lnTo>
                <a:lnTo>
                  <a:pt x="667" y="1383"/>
                </a:lnTo>
                <a:lnTo>
                  <a:pt x="679" y="1383"/>
                </a:lnTo>
                <a:lnTo>
                  <a:pt x="686" y="1383"/>
                </a:lnTo>
                <a:lnTo>
                  <a:pt x="667" y="1403"/>
                </a:lnTo>
                <a:lnTo>
                  <a:pt x="647" y="1422"/>
                </a:lnTo>
                <a:lnTo>
                  <a:pt x="620" y="1442"/>
                </a:lnTo>
                <a:lnTo>
                  <a:pt x="620" y="1449"/>
                </a:lnTo>
                <a:lnTo>
                  <a:pt x="615" y="1461"/>
                </a:lnTo>
                <a:lnTo>
                  <a:pt x="602" y="1449"/>
                </a:lnTo>
                <a:lnTo>
                  <a:pt x="583" y="1454"/>
                </a:lnTo>
                <a:lnTo>
                  <a:pt x="569" y="1454"/>
                </a:lnTo>
                <a:lnTo>
                  <a:pt x="556" y="1461"/>
                </a:lnTo>
                <a:lnTo>
                  <a:pt x="549" y="1461"/>
                </a:lnTo>
                <a:lnTo>
                  <a:pt x="549" y="1474"/>
                </a:lnTo>
                <a:lnTo>
                  <a:pt x="549" y="1488"/>
                </a:lnTo>
                <a:lnTo>
                  <a:pt x="563" y="1493"/>
                </a:lnTo>
                <a:lnTo>
                  <a:pt x="549" y="1506"/>
                </a:lnTo>
                <a:lnTo>
                  <a:pt x="544" y="1506"/>
                </a:lnTo>
                <a:lnTo>
                  <a:pt x="537" y="1506"/>
                </a:lnTo>
                <a:lnTo>
                  <a:pt x="537" y="1493"/>
                </a:lnTo>
                <a:lnTo>
                  <a:pt x="531" y="1488"/>
                </a:lnTo>
                <a:lnTo>
                  <a:pt x="517" y="1481"/>
                </a:lnTo>
                <a:lnTo>
                  <a:pt x="504" y="1474"/>
                </a:lnTo>
                <a:lnTo>
                  <a:pt x="504" y="1500"/>
                </a:lnTo>
                <a:lnTo>
                  <a:pt x="497" y="1500"/>
                </a:lnTo>
                <a:lnTo>
                  <a:pt x="492" y="1506"/>
                </a:lnTo>
                <a:lnTo>
                  <a:pt x="472" y="1513"/>
                </a:lnTo>
                <a:lnTo>
                  <a:pt x="479" y="1526"/>
                </a:lnTo>
                <a:lnTo>
                  <a:pt x="465" y="1540"/>
                </a:lnTo>
                <a:lnTo>
                  <a:pt x="453" y="1540"/>
                </a:lnTo>
                <a:lnTo>
                  <a:pt x="433" y="1545"/>
                </a:lnTo>
                <a:lnTo>
                  <a:pt x="421" y="1552"/>
                </a:lnTo>
                <a:lnTo>
                  <a:pt x="408" y="1513"/>
                </a:lnTo>
                <a:lnTo>
                  <a:pt x="374" y="1533"/>
                </a:lnTo>
                <a:lnTo>
                  <a:pt x="369" y="1526"/>
                </a:lnTo>
                <a:lnTo>
                  <a:pt x="356" y="1526"/>
                </a:lnTo>
                <a:lnTo>
                  <a:pt x="337" y="1526"/>
                </a:lnTo>
                <a:lnTo>
                  <a:pt x="317" y="1540"/>
                </a:lnTo>
                <a:lnTo>
                  <a:pt x="310" y="1540"/>
                </a:lnTo>
                <a:lnTo>
                  <a:pt x="298" y="1540"/>
                </a:lnTo>
                <a:lnTo>
                  <a:pt x="323" y="1552"/>
                </a:lnTo>
                <a:lnTo>
                  <a:pt x="317" y="1565"/>
                </a:lnTo>
                <a:lnTo>
                  <a:pt x="317" y="1577"/>
                </a:lnTo>
                <a:lnTo>
                  <a:pt x="310" y="1577"/>
                </a:lnTo>
                <a:lnTo>
                  <a:pt x="303" y="1572"/>
                </a:lnTo>
                <a:lnTo>
                  <a:pt x="298" y="1565"/>
                </a:lnTo>
                <a:lnTo>
                  <a:pt x="303" y="1565"/>
                </a:lnTo>
                <a:lnTo>
                  <a:pt x="303" y="1558"/>
                </a:lnTo>
                <a:lnTo>
                  <a:pt x="291" y="1558"/>
                </a:lnTo>
                <a:lnTo>
                  <a:pt x="271" y="1565"/>
                </a:lnTo>
                <a:lnTo>
                  <a:pt x="259" y="1558"/>
                </a:lnTo>
                <a:lnTo>
                  <a:pt x="266" y="1565"/>
                </a:lnTo>
                <a:lnTo>
                  <a:pt x="233" y="1577"/>
                </a:lnTo>
                <a:lnTo>
                  <a:pt x="246" y="1577"/>
                </a:lnTo>
                <a:lnTo>
                  <a:pt x="252" y="1577"/>
                </a:lnTo>
                <a:lnTo>
                  <a:pt x="266" y="1577"/>
                </a:lnTo>
                <a:lnTo>
                  <a:pt x="278" y="1591"/>
                </a:lnTo>
                <a:lnTo>
                  <a:pt x="266" y="1597"/>
                </a:lnTo>
                <a:lnTo>
                  <a:pt x="246" y="1591"/>
                </a:lnTo>
                <a:lnTo>
                  <a:pt x="246" y="1604"/>
                </a:lnTo>
                <a:lnTo>
                  <a:pt x="252" y="1609"/>
                </a:lnTo>
                <a:lnTo>
                  <a:pt x="266" y="1604"/>
                </a:lnTo>
                <a:lnTo>
                  <a:pt x="278" y="1604"/>
                </a:lnTo>
                <a:lnTo>
                  <a:pt x="285" y="1597"/>
                </a:lnTo>
                <a:lnTo>
                  <a:pt x="291" y="1604"/>
                </a:lnTo>
                <a:lnTo>
                  <a:pt x="291" y="1616"/>
                </a:lnTo>
                <a:lnTo>
                  <a:pt x="266" y="1623"/>
                </a:lnTo>
                <a:lnTo>
                  <a:pt x="259" y="1623"/>
                </a:lnTo>
                <a:lnTo>
                  <a:pt x="252" y="1616"/>
                </a:lnTo>
                <a:lnTo>
                  <a:pt x="246" y="1623"/>
                </a:lnTo>
                <a:lnTo>
                  <a:pt x="233" y="1636"/>
                </a:lnTo>
                <a:lnTo>
                  <a:pt x="219" y="1643"/>
                </a:lnTo>
                <a:lnTo>
                  <a:pt x="207" y="1636"/>
                </a:lnTo>
                <a:lnTo>
                  <a:pt x="200" y="1636"/>
                </a:lnTo>
                <a:lnTo>
                  <a:pt x="207" y="1643"/>
                </a:lnTo>
                <a:lnTo>
                  <a:pt x="200" y="1648"/>
                </a:lnTo>
                <a:lnTo>
                  <a:pt x="194" y="1648"/>
                </a:lnTo>
                <a:lnTo>
                  <a:pt x="175" y="1655"/>
                </a:lnTo>
                <a:lnTo>
                  <a:pt x="175" y="1648"/>
                </a:lnTo>
                <a:lnTo>
                  <a:pt x="162" y="1655"/>
                </a:lnTo>
                <a:lnTo>
                  <a:pt x="162" y="1648"/>
                </a:lnTo>
                <a:lnTo>
                  <a:pt x="162" y="1636"/>
                </a:lnTo>
                <a:lnTo>
                  <a:pt x="175" y="1636"/>
                </a:lnTo>
                <a:lnTo>
                  <a:pt x="187" y="1629"/>
                </a:lnTo>
                <a:lnTo>
                  <a:pt x="219" y="1616"/>
                </a:lnTo>
                <a:lnTo>
                  <a:pt x="226" y="1604"/>
                </a:lnTo>
                <a:lnTo>
                  <a:pt x="219" y="1604"/>
                </a:lnTo>
                <a:lnTo>
                  <a:pt x="200" y="1604"/>
                </a:lnTo>
                <a:lnTo>
                  <a:pt x="187" y="1604"/>
                </a:lnTo>
                <a:lnTo>
                  <a:pt x="180" y="1609"/>
                </a:lnTo>
                <a:lnTo>
                  <a:pt x="175" y="1616"/>
                </a:lnTo>
                <a:lnTo>
                  <a:pt x="168" y="1609"/>
                </a:lnTo>
                <a:lnTo>
                  <a:pt x="168" y="1604"/>
                </a:lnTo>
                <a:lnTo>
                  <a:pt x="175" y="1597"/>
                </a:lnTo>
                <a:lnTo>
                  <a:pt x="180" y="1597"/>
                </a:lnTo>
                <a:lnTo>
                  <a:pt x="194" y="1591"/>
                </a:lnTo>
                <a:lnTo>
                  <a:pt x="200" y="1591"/>
                </a:lnTo>
                <a:lnTo>
                  <a:pt x="207" y="1584"/>
                </a:lnTo>
                <a:lnTo>
                  <a:pt x="187" y="1577"/>
                </a:lnTo>
                <a:lnTo>
                  <a:pt x="194" y="1572"/>
                </a:lnTo>
                <a:lnTo>
                  <a:pt x="207" y="1565"/>
                </a:lnTo>
                <a:lnTo>
                  <a:pt x="219" y="1558"/>
                </a:lnTo>
                <a:lnTo>
                  <a:pt x="233" y="1552"/>
                </a:lnTo>
                <a:lnTo>
                  <a:pt x="219" y="1552"/>
                </a:lnTo>
                <a:lnTo>
                  <a:pt x="214" y="1558"/>
                </a:lnTo>
                <a:lnTo>
                  <a:pt x="200" y="1558"/>
                </a:lnTo>
                <a:lnTo>
                  <a:pt x="180" y="1565"/>
                </a:lnTo>
                <a:lnTo>
                  <a:pt x="175" y="1572"/>
                </a:lnTo>
                <a:lnTo>
                  <a:pt x="168" y="1572"/>
                </a:lnTo>
                <a:lnTo>
                  <a:pt x="155" y="1572"/>
                </a:lnTo>
                <a:lnTo>
                  <a:pt x="148" y="1572"/>
                </a:lnTo>
                <a:lnTo>
                  <a:pt x="143" y="1572"/>
                </a:lnTo>
                <a:lnTo>
                  <a:pt x="136" y="1577"/>
                </a:lnTo>
                <a:lnTo>
                  <a:pt x="148" y="1577"/>
                </a:lnTo>
                <a:lnTo>
                  <a:pt x="148" y="1584"/>
                </a:lnTo>
                <a:lnTo>
                  <a:pt x="148" y="1591"/>
                </a:lnTo>
                <a:lnTo>
                  <a:pt x="116" y="1604"/>
                </a:lnTo>
                <a:lnTo>
                  <a:pt x="103" y="1604"/>
                </a:lnTo>
                <a:lnTo>
                  <a:pt x="96" y="1604"/>
                </a:lnTo>
                <a:lnTo>
                  <a:pt x="91" y="1597"/>
                </a:lnTo>
                <a:lnTo>
                  <a:pt x="123" y="1572"/>
                </a:lnTo>
                <a:lnTo>
                  <a:pt x="110" y="1572"/>
                </a:lnTo>
                <a:lnTo>
                  <a:pt x="10" y="1595"/>
                </a:lnTo>
                <a:lnTo>
                  <a:pt x="10" y="1611"/>
                </a:lnTo>
                <a:lnTo>
                  <a:pt x="10" y="1704"/>
                </a:lnTo>
                <a:lnTo>
                  <a:pt x="57" y="1695"/>
                </a:lnTo>
                <a:lnTo>
                  <a:pt x="123" y="1681"/>
                </a:lnTo>
                <a:lnTo>
                  <a:pt x="187" y="1668"/>
                </a:lnTo>
                <a:lnTo>
                  <a:pt x="214" y="1668"/>
                </a:lnTo>
                <a:lnTo>
                  <a:pt x="246" y="1668"/>
                </a:lnTo>
                <a:lnTo>
                  <a:pt x="246" y="1675"/>
                </a:lnTo>
                <a:lnTo>
                  <a:pt x="266" y="1681"/>
                </a:lnTo>
                <a:lnTo>
                  <a:pt x="271" y="1675"/>
                </a:lnTo>
                <a:lnTo>
                  <a:pt x="291" y="1675"/>
                </a:lnTo>
                <a:lnTo>
                  <a:pt x="298" y="1668"/>
                </a:lnTo>
                <a:lnTo>
                  <a:pt x="303" y="1668"/>
                </a:lnTo>
                <a:lnTo>
                  <a:pt x="303" y="1655"/>
                </a:lnTo>
                <a:lnTo>
                  <a:pt x="291" y="1655"/>
                </a:lnTo>
                <a:lnTo>
                  <a:pt x="291" y="1648"/>
                </a:lnTo>
                <a:lnTo>
                  <a:pt x="303" y="1643"/>
                </a:lnTo>
                <a:lnTo>
                  <a:pt x="317" y="1643"/>
                </a:lnTo>
                <a:lnTo>
                  <a:pt x="317" y="1648"/>
                </a:lnTo>
                <a:lnTo>
                  <a:pt x="317" y="1662"/>
                </a:lnTo>
                <a:lnTo>
                  <a:pt x="323" y="1668"/>
                </a:lnTo>
                <a:lnTo>
                  <a:pt x="349" y="1648"/>
                </a:lnTo>
                <a:lnTo>
                  <a:pt x="342" y="1648"/>
                </a:lnTo>
                <a:lnTo>
                  <a:pt x="337" y="1643"/>
                </a:lnTo>
                <a:lnTo>
                  <a:pt x="362" y="1629"/>
                </a:lnTo>
                <a:lnTo>
                  <a:pt x="369" y="1636"/>
                </a:lnTo>
                <a:lnTo>
                  <a:pt x="374" y="1636"/>
                </a:lnTo>
                <a:lnTo>
                  <a:pt x="388" y="1643"/>
                </a:lnTo>
                <a:lnTo>
                  <a:pt x="394" y="1648"/>
                </a:lnTo>
                <a:lnTo>
                  <a:pt x="433" y="1629"/>
                </a:lnTo>
                <a:lnTo>
                  <a:pt x="472" y="1616"/>
                </a:lnTo>
                <a:lnTo>
                  <a:pt x="563" y="1597"/>
                </a:lnTo>
                <a:lnTo>
                  <a:pt x="569" y="1591"/>
                </a:lnTo>
                <a:lnTo>
                  <a:pt x="576" y="1591"/>
                </a:lnTo>
                <a:lnTo>
                  <a:pt x="583" y="1591"/>
                </a:lnTo>
                <a:lnTo>
                  <a:pt x="602" y="1597"/>
                </a:lnTo>
                <a:lnTo>
                  <a:pt x="602" y="1591"/>
                </a:lnTo>
                <a:lnTo>
                  <a:pt x="608" y="1591"/>
                </a:lnTo>
                <a:lnTo>
                  <a:pt x="615" y="1591"/>
                </a:lnTo>
                <a:lnTo>
                  <a:pt x="620" y="1584"/>
                </a:lnTo>
                <a:lnTo>
                  <a:pt x="627" y="1572"/>
                </a:lnTo>
                <a:lnTo>
                  <a:pt x="634" y="1572"/>
                </a:lnTo>
                <a:lnTo>
                  <a:pt x="647" y="1572"/>
                </a:lnTo>
                <a:lnTo>
                  <a:pt x="647" y="1577"/>
                </a:lnTo>
                <a:lnTo>
                  <a:pt x="654" y="1584"/>
                </a:lnTo>
                <a:lnTo>
                  <a:pt x="660" y="1591"/>
                </a:lnTo>
                <a:lnTo>
                  <a:pt x="667" y="1584"/>
                </a:lnTo>
                <a:lnTo>
                  <a:pt x="679" y="1572"/>
                </a:lnTo>
                <a:lnTo>
                  <a:pt x="679" y="1577"/>
                </a:lnTo>
                <a:lnTo>
                  <a:pt x="679" y="1584"/>
                </a:lnTo>
                <a:lnTo>
                  <a:pt x="718" y="1577"/>
                </a:lnTo>
                <a:lnTo>
                  <a:pt x="718" y="1572"/>
                </a:lnTo>
                <a:lnTo>
                  <a:pt x="711" y="1572"/>
                </a:lnTo>
                <a:lnTo>
                  <a:pt x="706" y="1572"/>
                </a:lnTo>
                <a:lnTo>
                  <a:pt x="706" y="1558"/>
                </a:lnTo>
                <a:lnTo>
                  <a:pt x="743" y="1545"/>
                </a:lnTo>
                <a:lnTo>
                  <a:pt x="783" y="1540"/>
                </a:lnTo>
                <a:lnTo>
                  <a:pt x="802" y="1533"/>
                </a:lnTo>
                <a:lnTo>
                  <a:pt x="822" y="1533"/>
                </a:lnTo>
                <a:lnTo>
                  <a:pt x="834" y="1533"/>
                </a:lnTo>
                <a:lnTo>
                  <a:pt x="848" y="1540"/>
                </a:lnTo>
                <a:lnTo>
                  <a:pt x="841" y="1526"/>
                </a:lnTo>
                <a:lnTo>
                  <a:pt x="854" y="1526"/>
                </a:lnTo>
                <a:lnTo>
                  <a:pt x="866" y="1520"/>
                </a:lnTo>
                <a:lnTo>
                  <a:pt x="900" y="1506"/>
                </a:lnTo>
                <a:lnTo>
                  <a:pt x="925" y="1493"/>
                </a:lnTo>
                <a:lnTo>
                  <a:pt x="938" y="1488"/>
                </a:lnTo>
                <a:lnTo>
                  <a:pt x="952" y="1493"/>
                </a:lnTo>
                <a:lnTo>
                  <a:pt x="957" y="1488"/>
                </a:lnTo>
                <a:lnTo>
                  <a:pt x="1003" y="1488"/>
                </a:lnTo>
                <a:lnTo>
                  <a:pt x="1003" y="1481"/>
                </a:lnTo>
                <a:lnTo>
                  <a:pt x="1023" y="1474"/>
                </a:lnTo>
                <a:lnTo>
                  <a:pt x="1042" y="1474"/>
                </a:lnTo>
                <a:lnTo>
                  <a:pt x="1048" y="1474"/>
                </a:lnTo>
                <a:lnTo>
                  <a:pt x="1061" y="1474"/>
                </a:lnTo>
                <a:lnTo>
                  <a:pt x="1061" y="1488"/>
                </a:lnTo>
                <a:lnTo>
                  <a:pt x="1068" y="1481"/>
                </a:lnTo>
                <a:lnTo>
                  <a:pt x="1075" y="1474"/>
                </a:lnTo>
                <a:lnTo>
                  <a:pt x="1087" y="1474"/>
                </a:lnTo>
                <a:lnTo>
                  <a:pt x="1094" y="1474"/>
                </a:lnTo>
                <a:lnTo>
                  <a:pt x="1100" y="1488"/>
                </a:lnTo>
                <a:lnTo>
                  <a:pt x="1100" y="1481"/>
                </a:lnTo>
                <a:lnTo>
                  <a:pt x="1107" y="1474"/>
                </a:lnTo>
                <a:lnTo>
                  <a:pt x="1112" y="1488"/>
                </a:lnTo>
                <a:lnTo>
                  <a:pt x="1126" y="1493"/>
                </a:lnTo>
                <a:lnTo>
                  <a:pt x="1139" y="1493"/>
                </a:lnTo>
                <a:lnTo>
                  <a:pt x="1151" y="1488"/>
                </a:lnTo>
                <a:lnTo>
                  <a:pt x="1184" y="1481"/>
                </a:lnTo>
                <a:lnTo>
                  <a:pt x="1217" y="1474"/>
                </a:lnTo>
                <a:lnTo>
                  <a:pt x="1223" y="1474"/>
                </a:lnTo>
                <a:lnTo>
                  <a:pt x="1223" y="1481"/>
                </a:lnTo>
                <a:lnTo>
                  <a:pt x="1249" y="1468"/>
                </a:lnTo>
                <a:lnTo>
                  <a:pt x="1269" y="1468"/>
                </a:lnTo>
                <a:lnTo>
                  <a:pt x="1281" y="1474"/>
                </a:lnTo>
                <a:lnTo>
                  <a:pt x="1294" y="1481"/>
                </a:lnTo>
                <a:lnTo>
                  <a:pt x="1307" y="1488"/>
                </a:lnTo>
                <a:lnTo>
                  <a:pt x="1301" y="1493"/>
                </a:lnTo>
                <a:lnTo>
                  <a:pt x="1288" y="1493"/>
                </a:lnTo>
                <a:lnTo>
                  <a:pt x="1281" y="1500"/>
                </a:lnTo>
                <a:lnTo>
                  <a:pt x="1269" y="1506"/>
                </a:lnTo>
                <a:lnTo>
                  <a:pt x="1249" y="1513"/>
                </a:lnTo>
                <a:lnTo>
                  <a:pt x="1223" y="1520"/>
                </a:lnTo>
                <a:lnTo>
                  <a:pt x="1203" y="1526"/>
                </a:lnTo>
                <a:lnTo>
                  <a:pt x="1198" y="1513"/>
                </a:lnTo>
                <a:lnTo>
                  <a:pt x="1191" y="1520"/>
                </a:lnTo>
                <a:lnTo>
                  <a:pt x="1184" y="1526"/>
                </a:lnTo>
                <a:lnTo>
                  <a:pt x="1178" y="1526"/>
                </a:lnTo>
                <a:lnTo>
                  <a:pt x="1165" y="1533"/>
                </a:lnTo>
                <a:lnTo>
                  <a:pt x="1146" y="1540"/>
                </a:lnTo>
                <a:lnTo>
                  <a:pt x="1139" y="1526"/>
                </a:lnTo>
                <a:lnTo>
                  <a:pt x="1139" y="1540"/>
                </a:lnTo>
                <a:lnTo>
                  <a:pt x="1132" y="1540"/>
                </a:lnTo>
                <a:lnTo>
                  <a:pt x="1126" y="1540"/>
                </a:lnTo>
                <a:lnTo>
                  <a:pt x="1112" y="1540"/>
                </a:lnTo>
                <a:lnTo>
                  <a:pt x="1107" y="1540"/>
                </a:lnTo>
                <a:lnTo>
                  <a:pt x="1107" y="1533"/>
                </a:lnTo>
                <a:lnTo>
                  <a:pt x="1094" y="1526"/>
                </a:lnTo>
                <a:lnTo>
                  <a:pt x="1087" y="1520"/>
                </a:lnTo>
                <a:lnTo>
                  <a:pt x="1087" y="1513"/>
                </a:lnTo>
                <a:lnTo>
                  <a:pt x="1087" y="1506"/>
                </a:lnTo>
                <a:lnTo>
                  <a:pt x="1075" y="1526"/>
                </a:lnTo>
                <a:lnTo>
                  <a:pt x="1061" y="1506"/>
                </a:lnTo>
                <a:lnTo>
                  <a:pt x="1061" y="1513"/>
                </a:lnTo>
                <a:lnTo>
                  <a:pt x="1009" y="1526"/>
                </a:lnTo>
                <a:lnTo>
                  <a:pt x="964" y="1545"/>
                </a:lnTo>
                <a:lnTo>
                  <a:pt x="925" y="1565"/>
                </a:lnTo>
                <a:lnTo>
                  <a:pt x="873" y="1572"/>
                </a:lnTo>
                <a:lnTo>
                  <a:pt x="866" y="1558"/>
                </a:lnTo>
                <a:lnTo>
                  <a:pt x="861" y="1572"/>
                </a:lnTo>
                <a:lnTo>
                  <a:pt x="854" y="1577"/>
                </a:lnTo>
                <a:lnTo>
                  <a:pt x="841" y="1558"/>
                </a:lnTo>
                <a:lnTo>
                  <a:pt x="848" y="1572"/>
                </a:lnTo>
                <a:lnTo>
                  <a:pt x="841" y="1572"/>
                </a:lnTo>
                <a:lnTo>
                  <a:pt x="829" y="1572"/>
                </a:lnTo>
                <a:lnTo>
                  <a:pt x="809" y="1572"/>
                </a:lnTo>
                <a:lnTo>
                  <a:pt x="802" y="1577"/>
                </a:lnTo>
                <a:lnTo>
                  <a:pt x="797" y="1584"/>
                </a:lnTo>
                <a:lnTo>
                  <a:pt x="802" y="1584"/>
                </a:lnTo>
                <a:lnTo>
                  <a:pt x="809" y="1591"/>
                </a:lnTo>
                <a:lnTo>
                  <a:pt x="802" y="1591"/>
                </a:lnTo>
                <a:lnTo>
                  <a:pt x="797" y="1591"/>
                </a:lnTo>
                <a:lnTo>
                  <a:pt x="790" y="1591"/>
                </a:lnTo>
                <a:lnTo>
                  <a:pt x="777" y="1591"/>
                </a:lnTo>
                <a:lnTo>
                  <a:pt x="750" y="1591"/>
                </a:lnTo>
                <a:lnTo>
                  <a:pt x="731" y="1597"/>
                </a:lnTo>
                <a:lnTo>
                  <a:pt x="718" y="1597"/>
                </a:lnTo>
                <a:lnTo>
                  <a:pt x="718" y="1591"/>
                </a:lnTo>
                <a:lnTo>
                  <a:pt x="711" y="1597"/>
                </a:lnTo>
                <a:lnTo>
                  <a:pt x="718" y="1604"/>
                </a:lnTo>
                <a:lnTo>
                  <a:pt x="692" y="1604"/>
                </a:lnTo>
                <a:lnTo>
                  <a:pt x="679" y="1604"/>
                </a:lnTo>
                <a:lnTo>
                  <a:pt x="692" y="1609"/>
                </a:lnTo>
                <a:lnTo>
                  <a:pt x="706" y="1616"/>
                </a:lnTo>
                <a:lnTo>
                  <a:pt x="725" y="1623"/>
                </a:lnTo>
                <a:lnTo>
                  <a:pt x="544" y="1675"/>
                </a:lnTo>
                <a:lnTo>
                  <a:pt x="531" y="1681"/>
                </a:lnTo>
                <a:lnTo>
                  <a:pt x="517" y="1688"/>
                </a:lnTo>
                <a:lnTo>
                  <a:pt x="511" y="1681"/>
                </a:lnTo>
                <a:lnTo>
                  <a:pt x="524" y="1668"/>
                </a:lnTo>
                <a:lnTo>
                  <a:pt x="511" y="1668"/>
                </a:lnTo>
                <a:lnTo>
                  <a:pt x="497" y="1662"/>
                </a:lnTo>
                <a:lnTo>
                  <a:pt x="492" y="1662"/>
                </a:lnTo>
                <a:lnTo>
                  <a:pt x="479" y="1668"/>
                </a:lnTo>
                <a:lnTo>
                  <a:pt x="504" y="1681"/>
                </a:lnTo>
                <a:lnTo>
                  <a:pt x="492" y="1695"/>
                </a:lnTo>
                <a:lnTo>
                  <a:pt x="492" y="1700"/>
                </a:lnTo>
                <a:lnTo>
                  <a:pt x="497" y="1700"/>
                </a:lnTo>
                <a:lnTo>
                  <a:pt x="511" y="1700"/>
                </a:lnTo>
                <a:lnTo>
                  <a:pt x="531" y="1695"/>
                </a:lnTo>
                <a:lnTo>
                  <a:pt x="549" y="1681"/>
                </a:lnTo>
                <a:lnTo>
                  <a:pt x="563" y="1688"/>
                </a:lnTo>
                <a:lnTo>
                  <a:pt x="569" y="1695"/>
                </a:lnTo>
                <a:lnTo>
                  <a:pt x="563" y="1695"/>
                </a:lnTo>
                <a:lnTo>
                  <a:pt x="549" y="1700"/>
                </a:lnTo>
                <a:lnTo>
                  <a:pt x="537" y="1720"/>
                </a:lnTo>
                <a:lnTo>
                  <a:pt x="544" y="1720"/>
                </a:lnTo>
                <a:lnTo>
                  <a:pt x="549" y="1714"/>
                </a:lnTo>
                <a:lnTo>
                  <a:pt x="576" y="1707"/>
                </a:lnTo>
                <a:lnTo>
                  <a:pt x="583" y="1714"/>
                </a:lnTo>
                <a:lnTo>
                  <a:pt x="583" y="1707"/>
                </a:lnTo>
                <a:lnTo>
                  <a:pt x="602" y="1700"/>
                </a:lnTo>
                <a:lnTo>
                  <a:pt x="608" y="1707"/>
                </a:lnTo>
                <a:lnTo>
                  <a:pt x="602" y="1714"/>
                </a:lnTo>
                <a:lnTo>
                  <a:pt x="602" y="1720"/>
                </a:lnTo>
                <a:lnTo>
                  <a:pt x="608" y="1720"/>
                </a:lnTo>
                <a:lnTo>
                  <a:pt x="620" y="1720"/>
                </a:lnTo>
                <a:lnTo>
                  <a:pt x="654" y="1707"/>
                </a:lnTo>
                <a:lnTo>
                  <a:pt x="679" y="1700"/>
                </a:lnTo>
                <a:lnTo>
                  <a:pt x="692" y="1700"/>
                </a:lnTo>
                <a:lnTo>
                  <a:pt x="706" y="1714"/>
                </a:lnTo>
                <a:lnTo>
                  <a:pt x="674" y="1727"/>
                </a:lnTo>
                <a:lnTo>
                  <a:pt x="647" y="1739"/>
                </a:lnTo>
                <a:lnTo>
                  <a:pt x="608" y="1752"/>
                </a:lnTo>
                <a:lnTo>
                  <a:pt x="583" y="1771"/>
                </a:lnTo>
                <a:lnTo>
                  <a:pt x="595" y="1771"/>
                </a:lnTo>
                <a:lnTo>
                  <a:pt x="608" y="1771"/>
                </a:lnTo>
                <a:lnTo>
                  <a:pt x="627" y="1752"/>
                </a:lnTo>
                <a:lnTo>
                  <a:pt x="640" y="1752"/>
                </a:lnTo>
                <a:lnTo>
                  <a:pt x="647" y="1759"/>
                </a:lnTo>
                <a:lnTo>
                  <a:pt x="647" y="1766"/>
                </a:lnTo>
                <a:lnTo>
                  <a:pt x="640" y="1766"/>
                </a:lnTo>
                <a:lnTo>
                  <a:pt x="627" y="1766"/>
                </a:lnTo>
                <a:lnTo>
                  <a:pt x="627" y="1778"/>
                </a:lnTo>
                <a:lnTo>
                  <a:pt x="647" y="1778"/>
                </a:lnTo>
                <a:lnTo>
                  <a:pt x="660" y="1771"/>
                </a:lnTo>
                <a:lnTo>
                  <a:pt x="674" y="1771"/>
                </a:lnTo>
                <a:lnTo>
                  <a:pt x="686" y="1778"/>
                </a:lnTo>
                <a:lnTo>
                  <a:pt x="667" y="1785"/>
                </a:lnTo>
                <a:lnTo>
                  <a:pt x="647" y="1798"/>
                </a:lnTo>
                <a:lnTo>
                  <a:pt x="627" y="1804"/>
                </a:lnTo>
                <a:lnTo>
                  <a:pt x="615" y="1811"/>
                </a:lnTo>
                <a:lnTo>
                  <a:pt x="569" y="1823"/>
                </a:lnTo>
                <a:lnTo>
                  <a:pt x="524" y="1837"/>
                </a:lnTo>
                <a:lnTo>
                  <a:pt x="472" y="1850"/>
                </a:lnTo>
                <a:lnTo>
                  <a:pt x="433" y="1855"/>
                </a:lnTo>
                <a:lnTo>
                  <a:pt x="433" y="1850"/>
                </a:lnTo>
                <a:lnTo>
                  <a:pt x="369" y="1875"/>
                </a:lnTo>
                <a:lnTo>
                  <a:pt x="369" y="1869"/>
                </a:lnTo>
                <a:lnTo>
                  <a:pt x="369" y="1855"/>
                </a:lnTo>
                <a:lnTo>
                  <a:pt x="362" y="1875"/>
                </a:lnTo>
                <a:lnTo>
                  <a:pt x="349" y="1875"/>
                </a:lnTo>
                <a:lnTo>
                  <a:pt x="337" y="1882"/>
                </a:lnTo>
                <a:lnTo>
                  <a:pt x="317" y="1894"/>
                </a:lnTo>
                <a:lnTo>
                  <a:pt x="303" y="1894"/>
                </a:lnTo>
                <a:lnTo>
                  <a:pt x="298" y="1901"/>
                </a:lnTo>
                <a:lnTo>
                  <a:pt x="291" y="1894"/>
                </a:lnTo>
                <a:lnTo>
                  <a:pt x="278" y="1889"/>
                </a:lnTo>
                <a:lnTo>
                  <a:pt x="266" y="1894"/>
                </a:lnTo>
                <a:lnTo>
                  <a:pt x="226" y="1907"/>
                </a:lnTo>
                <a:lnTo>
                  <a:pt x="187" y="1927"/>
                </a:lnTo>
                <a:lnTo>
                  <a:pt x="143" y="1933"/>
                </a:lnTo>
                <a:lnTo>
                  <a:pt x="123" y="1933"/>
                </a:lnTo>
                <a:lnTo>
                  <a:pt x="110" y="1927"/>
                </a:lnTo>
                <a:lnTo>
                  <a:pt x="103" y="1933"/>
                </a:lnTo>
                <a:lnTo>
                  <a:pt x="91" y="1940"/>
                </a:lnTo>
                <a:lnTo>
                  <a:pt x="52" y="1946"/>
                </a:lnTo>
                <a:lnTo>
                  <a:pt x="20" y="1960"/>
                </a:lnTo>
                <a:lnTo>
                  <a:pt x="10" y="1964"/>
                </a:lnTo>
                <a:lnTo>
                  <a:pt x="10" y="1985"/>
                </a:lnTo>
                <a:lnTo>
                  <a:pt x="20" y="1985"/>
                </a:lnTo>
                <a:lnTo>
                  <a:pt x="32" y="1985"/>
                </a:lnTo>
                <a:lnTo>
                  <a:pt x="45" y="1973"/>
                </a:lnTo>
                <a:lnTo>
                  <a:pt x="57" y="1960"/>
                </a:lnTo>
                <a:lnTo>
                  <a:pt x="71" y="1960"/>
                </a:lnTo>
                <a:lnTo>
                  <a:pt x="77" y="1960"/>
                </a:lnTo>
                <a:lnTo>
                  <a:pt x="52" y="1978"/>
                </a:lnTo>
                <a:lnTo>
                  <a:pt x="148" y="1960"/>
                </a:lnTo>
                <a:lnTo>
                  <a:pt x="194" y="1946"/>
                </a:lnTo>
                <a:lnTo>
                  <a:pt x="233" y="1946"/>
                </a:lnTo>
                <a:lnTo>
                  <a:pt x="233" y="1953"/>
                </a:lnTo>
                <a:lnTo>
                  <a:pt x="246" y="1940"/>
                </a:lnTo>
                <a:lnTo>
                  <a:pt x="252" y="1927"/>
                </a:lnTo>
                <a:lnTo>
                  <a:pt x="266" y="1927"/>
                </a:lnTo>
                <a:lnTo>
                  <a:pt x="278" y="1933"/>
                </a:lnTo>
                <a:lnTo>
                  <a:pt x="291" y="1940"/>
                </a:lnTo>
                <a:lnTo>
                  <a:pt x="317" y="1927"/>
                </a:lnTo>
                <a:lnTo>
                  <a:pt x="330" y="1927"/>
                </a:lnTo>
                <a:lnTo>
                  <a:pt x="374" y="1914"/>
                </a:lnTo>
                <a:lnTo>
                  <a:pt x="388" y="1907"/>
                </a:lnTo>
                <a:lnTo>
                  <a:pt x="408" y="1901"/>
                </a:lnTo>
                <a:lnTo>
                  <a:pt x="421" y="1894"/>
                </a:lnTo>
                <a:lnTo>
                  <a:pt x="426" y="1875"/>
                </a:lnTo>
                <a:lnTo>
                  <a:pt x="440" y="1894"/>
                </a:lnTo>
                <a:lnTo>
                  <a:pt x="433" y="1907"/>
                </a:lnTo>
                <a:lnTo>
                  <a:pt x="446" y="1907"/>
                </a:lnTo>
                <a:lnTo>
                  <a:pt x="460" y="1894"/>
                </a:lnTo>
                <a:lnTo>
                  <a:pt x="465" y="1882"/>
                </a:lnTo>
                <a:lnTo>
                  <a:pt x="479" y="1875"/>
                </a:lnTo>
                <a:lnTo>
                  <a:pt x="479" y="1882"/>
                </a:lnTo>
                <a:lnTo>
                  <a:pt x="479" y="1894"/>
                </a:lnTo>
                <a:lnTo>
                  <a:pt x="492" y="1894"/>
                </a:lnTo>
                <a:lnTo>
                  <a:pt x="504" y="1889"/>
                </a:lnTo>
                <a:lnTo>
                  <a:pt x="517" y="1889"/>
                </a:lnTo>
                <a:lnTo>
                  <a:pt x="524" y="1894"/>
                </a:lnTo>
                <a:lnTo>
                  <a:pt x="524" y="1901"/>
                </a:lnTo>
                <a:lnTo>
                  <a:pt x="549" y="1889"/>
                </a:lnTo>
                <a:lnTo>
                  <a:pt x="576" y="1875"/>
                </a:lnTo>
                <a:lnTo>
                  <a:pt x="602" y="1869"/>
                </a:lnTo>
                <a:lnTo>
                  <a:pt x="627" y="1869"/>
                </a:lnTo>
                <a:lnTo>
                  <a:pt x="711" y="1843"/>
                </a:lnTo>
                <a:lnTo>
                  <a:pt x="797" y="1823"/>
                </a:lnTo>
                <a:lnTo>
                  <a:pt x="957" y="1785"/>
                </a:lnTo>
                <a:lnTo>
                  <a:pt x="1035" y="1766"/>
                </a:lnTo>
                <a:lnTo>
                  <a:pt x="1068" y="1759"/>
                </a:lnTo>
                <a:lnTo>
                  <a:pt x="1107" y="1746"/>
                </a:lnTo>
                <a:lnTo>
                  <a:pt x="1112" y="1752"/>
                </a:lnTo>
                <a:lnTo>
                  <a:pt x="1126" y="1752"/>
                </a:lnTo>
                <a:lnTo>
                  <a:pt x="1151" y="1739"/>
                </a:lnTo>
                <a:lnTo>
                  <a:pt x="1178" y="1732"/>
                </a:lnTo>
                <a:lnTo>
                  <a:pt x="1184" y="1732"/>
                </a:lnTo>
                <a:lnTo>
                  <a:pt x="1198" y="1732"/>
                </a:lnTo>
                <a:lnTo>
                  <a:pt x="1191" y="1739"/>
                </a:lnTo>
                <a:lnTo>
                  <a:pt x="1198" y="1746"/>
                </a:lnTo>
                <a:lnTo>
                  <a:pt x="1210" y="1739"/>
                </a:lnTo>
                <a:lnTo>
                  <a:pt x="1223" y="1732"/>
                </a:lnTo>
                <a:lnTo>
                  <a:pt x="1230" y="1739"/>
                </a:lnTo>
                <a:lnTo>
                  <a:pt x="1242" y="1732"/>
                </a:lnTo>
                <a:lnTo>
                  <a:pt x="1255" y="1727"/>
                </a:lnTo>
                <a:lnTo>
                  <a:pt x="1269" y="1720"/>
                </a:lnTo>
                <a:lnTo>
                  <a:pt x="1281" y="1720"/>
                </a:lnTo>
                <a:lnTo>
                  <a:pt x="1294" y="1720"/>
                </a:lnTo>
                <a:lnTo>
                  <a:pt x="1301" y="1727"/>
                </a:lnTo>
                <a:lnTo>
                  <a:pt x="1540" y="1681"/>
                </a:lnTo>
                <a:lnTo>
                  <a:pt x="1780" y="1648"/>
                </a:lnTo>
                <a:lnTo>
                  <a:pt x="2019" y="1609"/>
                </a:lnTo>
                <a:lnTo>
                  <a:pt x="2258" y="1584"/>
                </a:lnTo>
                <a:lnTo>
                  <a:pt x="2278" y="1591"/>
                </a:lnTo>
                <a:lnTo>
                  <a:pt x="2310" y="1577"/>
                </a:lnTo>
                <a:lnTo>
                  <a:pt x="2343" y="1577"/>
                </a:lnTo>
                <a:lnTo>
                  <a:pt x="2381" y="1572"/>
                </a:lnTo>
                <a:lnTo>
                  <a:pt x="2408" y="1565"/>
                </a:lnTo>
                <a:lnTo>
                  <a:pt x="2401" y="1558"/>
                </a:lnTo>
                <a:lnTo>
                  <a:pt x="2395" y="1552"/>
                </a:lnTo>
                <a:lnTo>
                  <a:pt x="2376" y="1558"/>
                </a:lnTo>
                <a:lnTo>
                  <a:pt x="2356" y="1558"/>
                </a:lnTo>
                <a:lnTo>
                  <a:pt x="2349" y="1558"/>
                </a:lnTo>
                <a:lnTo>
                  <a:pt x="2343" y="1552"/>
                </a:lnTo>
                <a:lnTo>
                  <a:pt x="2459" y="1506"/>
                </a:lnTo>
                <a:lnTo>
                  <a:pt x="2472" y="1533"/>
                </a:lnTo>
                <a:lnTo>
                  <a:pt x="2466" y="1540"/>
                </a:lnTo>
                <a:lnTo>
                  <a:pt x="2485" y="1540"/>
                </a:lnTo>
                <a:lnTo>
                  <a:pt x="2492" y="1533"/>
                </a:lnTo>
                <a:lnTo>
                  <a:pt x="2499" y="1526"/>
                </a:lnTo>
                <a:lnTo>
                  <a:pt x="2485" y="1526"/>
                </a:lnTo>
                <a:lnTo>
                  <a:pt x="2485" y="1520"/>
                </a:lnTo>
                <a:lnTo>
                  <a:pt x="2492" y="1513"/>
                </a:lnTo>
                <a:lnTo>
                  <a:pt x="2499" y="1506"/>
                </a:lnTo>
                <a:lnTo>
                  <a:pt x="2511" y="1526"/>
                </a:lnTo>
                <a:lnTo>
                  <a:pt x="2518" y="1526"/>
                </a:lnTo>
                <a:lnTo>
                  <a:pt x="2524" y="1520"/>
                </a:lnTo>
                <a:lnTo>
                  <a:pt x="2524" y="1506"/>
                </a:lnTo>
                <a:lnTo>
                  <a:pt x="2518" y="1500"/>
                </a:lnTo>
                <a:lnTo>
                  <a:pt x="2531" y="1500"/>
                </a:lnTo>
                <a:lnTo>
                  <a:pt x="2543" y="1493"/>
                </a:lnTo>
                <a:lnTo>
                  <a:pt x="2556" y="1488"/>
                </a:lnTo>
                <a:lnTo>
                  <a:pt x="2563" y="1500"/>
                </a:lnTo>
                <a:lnTo>
                  <a:pt x="2570" y="1506"/>
                </a:lnTo>
                <a:lnTo>
                  <a:pt x="2570" y="1520"/>
                </a:lnTo>
                <a:lnTo>
                  <a:pt x="2570" y="1526"/>
                </a:lnTo>
                <a:lnTo>
                  <a:pt x="2556" y="1533"/>
                </a:lnTo>
                <a:lnTo>
                  <a:pt x="2550" y="1526"/>
                </a:lnTo>
                <a:lnTo>
                  <a:pt x="2543" y="1526"/>
                </a:lnTo>
                <a:lnTo>
                  <a:pt x="2543" y="1540"/>
                </a:lnTo>
                <a:lnTo>
                  <a:pt x="2608" y="1526"/>
                </a:lnTo>
                <a:lnTo>
                  <a:pt x="2641" y="1526"/>
                </a:lnTo>
                <a:lnTo>
                  <a:pt x="2673" y="1513"/>
                </a:lnTo>
                <a:lnTo>
                  <a:pt x="2686" y="1533"/>
                </a:lnTo>
                <a:lnTo>
                  <a:pt x="2693" y="1526"/>
                </a:lnTo>
                <a:lnTo>
                  <a:pt x="2686" y="1520"/>
                </a:lnTo>
                <a:lnTo>
                  <a:pt x="2679" y="1520"/>
                </a:lnTo>
                <a:lnTo>
                  <a:pt x="2679" y="1513"/>
                </a:lnTo>
                <a:lnTo>
                  <a:pt x="2686" y="1506"/>
                </a:lnTo>
                <a:lnTo>
                  <a:pt x="2698" y="1506"/>
                </a:lnTo>
                <a:lnTo>
                  <a:pt x="2712" y="1506"/>
                </a:lnTo>
                <a:lnTo>
                  <a:pt x="2718" y="1506"/>
                </a:lnTo>
                <a:lnTo>
                  <a:pt x="2725" y="1500"/>
                </a:lnTo>
                <a:lnTo>
                  <a:pt x="2744" y="1500"/>
                </a:lnTo>
                <a:lnTo>
                  <a:pt x="2757" y="1493"/>
                </a:lnTo>
                <a:lnTo>
                  <a:pt x="2789" y="1481"/>
                </a:lnTo>
                <a:lnTo>
                  <a:pt x="2802" y="1474"/>
                </a:lnTo>
                <a:lnTo>
                  <a:pt x="2816" y="1474"/>
                </a:lnTo>
                <a:lnTo>
                  <a:pt x="2828" y="1488"/>
                </a:lnTo>
                <a:lnTo>
                  <a:pt x="2828" y="1481"/>
                </a:lnTo>
                <a:lnTo>
                  <a:pt x="2821" y="1474"/>
                </a:lnTo>
                <a:lnTo>
                  <a:pt x="2860" y="1474"/>
                </a:lnTo>
                <a:lnTo>
                  <a:pt x="2860" y="1468"/>
                </a:lnTo>
                <a:lnTo>
                  <a:pt x="2893" y="1468"/>
                </a:lnTo>
                <a:lnTo>
                  <a:pt x="2893" y="1461"/>
                </a:lnTo>
                <a:lnTo>
                  <a:pt x="2925" y="1454"/>
                </a:lnTo>
                <a:lnTo>
                  <a:pt x="2958" y="1442"/>
                </a:lnTo>
                <a:lnTo>
                  <a:pt x="3030" y="1422"/>
                </a:lnTo>
                <a:lnTo>
                  <a:pt x="3099" y="1397"/>
                </a:lnTo>
                <a:lnTo>
                  <a:pt x="3133" y="1383"/>
                </a:lnTo>
                <a:lnTo>
                  <a:pt x="3171" y="1383"/>
                </a:lnTo>
                <a:lnTo>
                  <a:pt x="3294" y="1365"/>
                </a:lnTo>
                <a:lnTo>
                  <a:pt x="3417" y="1345"/>
                </a:lnTo>
                <a:lnTo>
                  <a:pt x="3547" y="1338"/>
                </a:lnTo>
                <a:lnTo>
                  <a:pt x="3605" y="1338"/>
                </a:lnTo>
                <a:lnTo>
                  <a:pt x="3670" y="1345"/>
                </a:lnTo>
                <a:lnTo>
                  <a:pt x="3670" y="1351"/>
                </a:lnTo>
                <a:lnTo>
                  <a:pt x="3748" y="1365"/>
                </a:lnTo>
                <a:lnTo>
                  <a:pt x="3780" y="1370"/>
                </a:lnTo>
                <a:lnTo>
                  <a:pt x="3819" y="1383"/>
                </a:lnTo>
                <a:lnTo>
                  <a:pt x="3851" y="1403"/>
                </a:lnTo>
                <a:lnTo>
                  <a:pt x="3883" y="1417"/>
                </a:lnTo>
                <a:lnTo>
                  <a:pt x="3896" y="1429"/>
                </a:lnTo>
                <a:lnTo>
                  <a:pt x="3908" y="1435"/>
                </a:lnTo>
                <a:lnTo>
                  <a:pt x="3915" y="1442"/>
                </a:lnTo>
                <a:lnTo>
                  <a:pt x="3922" y="1449"/>
                </a:lnTo>
                <a:lnTo>
                  <a:pt x="3922" y="1461"/>
                </a:lnTo>
                <a:lnTo>
                  <a:pt x="3915" y="1468"/>
                </a:lnTo>
                <a:lnTo>
                  <a:pt x="3903" y="1488"/>
                </a:lnTo>
                <a:lnTo>
                  <a:pt x="3876" y="1520"/>
                </a:lnTo>
                <a:lnTo>
                  <a:pt x="3864" y="1533"/>
                </a:lnTo>
                <a:lnTo>
                  <a:pt x="3864" y="1540"/>
                </a:lnTo>
                <a:lnTo>
                  <a:pt x="3864" y="1545"/>
                </a:lnTo>
                <a:lnTo>
                  <a:pt x="3851" y="1552"/>
                </a:lnTo>
                <a:lnTo>
                  <a:pt x="3844" y="1558"/>
                </a:lnTo>
                <a:lnTo>
                  <a:pt x="3825" y="1577"/>
                </a:lnTo>
                <a:lnTo>
                  <a:pt x="3805" y="1591"/>
                </a:lnTo>
                <a:lnTo>
                  <a:pt x="3792" y="1604"/>
                </a:lnTo>
                <a:lnTo>
                  <a:pt x="3773" y="1616"/>
                </a:lnTo>
                <a:lnTo>
                  <a:pt x="3760" y="1636"/>
                </a:lnTo>
                <a:lnTo>
                  <a:pt x="3734" y="1668"/>
                </a:lnTo>
                <a:lnTo>
                  <a:pt x="3716" y="1688"/>
                </a:lnTo>
                <a:lnTo>
                  <a:pt x="3702" y="1700"/>
                </a:lnTo>
                <a:lnTo>
                  <a:pt x="3696" y="1700"/>
                </a:lnTo>
                <a:lnTo>
                  <a:pt x="3689" y="1700"/>
                </a:lnTo>
                <a:lnTo>
                  <a:pt x="3677" y="1707"/>
                </a:lnTo>
                <a:lnTo>
                  <a:pt x="3670" y="1720"/>
                </a:lnTo>
                <a:lnTo>
                  <a:pt x="3663" y="1727"/>
                </a:lnTo>
                <a:lnTo>
                  <a:pt x="3618" y="1727"/>
                </a:lnTo>
                <a:lnTo>
                  <a:pt x="3573" y="1732"/>
                </a:lnTo>
                <a:lnTo>
                  <a:pt x="3475" y="1752"/>
                </a:lnTo>
                <a:lnTo>
                  <a:pt x="3475" y="1778"/>
                </a:lnTo>
                <a:lnTo>
                  <a:pt x="3456" y="1771"/>
                </a:lnTo>
                <a:lnTo>
                  <a:pt x="3436" y="1766"/>
                </a:lnTo>
                <a:lnTo>
                  <a:pt x="3431" y="1778"/>
                </a:lnTo>
                <a:lnTo>
                  <a:pt x="3431" y="1785"/>
                </a:lnTo>
                <a:lnTo>
                  <a:pt x="3436" y="1798"/>
                </a:lnTo>
                <a:lnTo>
                  <a:pt x="3443" y="1778"/>
                </a:lnTo>
                <a:lnTo>
                  <a:pt x="3463" y="1785"/>
                </a:lnTo>
                <a:lnTo>
                  <a:pt x="3463" y="1791"/>
                </a:lnTo>
                <a:lnTo>
                  <a:pt x="3470" y="1798"/>
                </a:lnTo>
                <a:lnTo>
                  <a:pt x="3456" y="1804"/>
                </a:lnTo>
                <a:lnTo>
                  <a:pt x="3475" y="1811"/>
                </a:lnTo>
                <a:lnTo>
                  <a:pt x="3495" y="1818"/>
                </a:lnTo>
                <a:lnTo>
                  <a:pt x="3521" y="1823"/>
                </a:lnTo>
                <a:lnTo>
                  <a:pt x="3534" y="1823"/>
                </a:lnTo>
                <a:lnTo>
                  <a:pt x="3521" y="1837"/>
                </a:lnTo>
                <a:lnTo>
                  <a:pt x="3547" y="1837"/>
                </a:lnTo>
                <a:lnTo>
                  <a:pt x="3559" y="1837"/>
                </a:lnTo>
                <a:lnTo>
                  <a:pt x="3566" y="1850"/>
                </a:lnTo>
                <a:lnTo>
                  <a:pt x="3559" y="1855"/>
                </a:lnTo>
                <a:lnTo>
                  <a:pt x="3554" y="1855"/>
                </a:lnTo>
                <a:lnTo>
                  <a:pt x="3540" y="1850"/>
                </a:lnTo>
                <a:lnTo>
                  <a:pt x="3514" y="1855"/>
                </a:lnTo>
                <a:lnTo>
                  <a:pt x="3514" y="1862"/>
                </a:lnTo>
                <a:lnTo>
                  <a:pt x="3507" y="1875"/>
                </a:lnTo>
                <a:lnTo>
                  <a:pt x="3502" y="1869"/>
                </a:lnTo>
                <a:lnTo>
                  <a:pt x="3495" y="1862"/>
                </a:lnTo>
                <a:lnTo>
                  <a:pt x="3488" y="1869"/>
                </a:lnTo>
                <a:lnTo>
                  <a:pt x="3475" y="1875"/>
                </a:lnTo>
                <a:lnTo>
                  <a:pt x="3470" y="1875"/>
                </a:lnTo>
                <a:lnTo>
                  <a:pt x="3475" y="1889"/>
                </a:lnTo>
                <a:lnTo>
                  <a:pt x="3450" y="1894"/>
                </a:lnTo>
                <a:lnTo>
                  <a:pt x="3463" y="1901"/>
                </a:lnTo>
                <a:lnTo>
                  <a:pt x="3482" y="1914"/>
                </a:lnTo>
                <a:lnTo>
                  <a:pt x="3495" y="1927"/>
                </a:lnTo>
                <a:lnTo>
                  <a:pt x="3521" y="1933"/>
                </a:lnTo>
                <a:lnTo>
                  <a:pt x="3527" y="1940"/>
                </a:lnTo>
                <a:lnTo>
                  <a:pt x="3534" y="1940"/>
                </a:lnTo>
                <a:lnTo>
                  <a:pt x="3559" y="1940"/>
                </a:lnTo>
                <a:lnTo>
                  <a:pt x="3579" y="1933"/>
                </a:lnTo>
                <a:lnTo>
                  <a:pt x="3586" y="1940"/>
                </a:lnTo>
                <a:lnTo>
                  <a:pt x="3593" y="1940"/>
                </a:lnTo>
                <a:lnTo>
                  <a:pt x="3547" y="1960"/>
                </a:lnTo>
                <a:lnTo>
                  <a:pt x="3566" y="1966"/>
                </a:lnTo>
                <a:lnTo>
                  <a:pt x="3579" y="1966"/>
                </a:lnTo>
                <a:lnTo>
                  <a:pt x="3598" y="1978"/>
                </a:lnTo>
                <a:lnTo>
                  <a:pt x="3625" y="1985"/>
                </a:lnTo>
                <a:lnTo>
                  <a:pt x="3682" y="1998"/>
                </a:lnTo>
                <a:lnTo>
                  <a:pt x="3702" y="2005"/>
                </a:lnTo>
                <a:lnTo>
                  <a:pt x="3709" y="2012"/>
                </a:lnTo>
                <a:lnTo>
                  <a:pt x="3716" y="2017"/>
                </a:lnTo>
                <a:lnTo>
                  <a:pt x="3721" y="2030"/>
                </a:lnTo>
                <a:lnTo>
                  <a:pt x="3721" y="2044"/>
                </a:lnTo>
                <a:lnTo>
                  <a:pt x="3709" y="2063"/>
                </a:lnTo>
                <a:lnTo>
                  <a:pt x="3702" y="2082"/>
                </a:lnTo>
                <a:lnTo>
                  <a:pt x="3702" y="2089"/>
                </a:lnTo>
                <a:lnTo>
                  <a:pt x="3696" y="2101"/>
                </a:lnTo>
                <a:lnTo>
                  <a:pt x="3682" y="2115"/>
                </a:lnTo>
                <a:lnTo>
                  <a:pt x="3677" y="2121"/>
                </a:lnTo>
                <a:lnTo>
                  <a:pt x="3677" y="2135"/>
                </a:lnTo>
                <a:lnTo>
                  <a:pt x="3689" y="2140"/>
                </a:lnTo>
                <a:lnTo>
                  <a:pt x="3709" y="2135"/>
                </a:lnTo>
                <a:lnTo>
                  <a:pt x="3734" y="2135"/>
                </a:lnTo>
                <a:lnTo>
                  <a:pt x="3753" y="2135"/>
                </a:lnTo>
                <a:lnTo>
                  <a:pt x="3780" y="2147"/>
                </a:lnTo>
                <a:lnTo>
                  <a:pt x="3773" y="2160"/>
                </a:lnTo>
                <a:lnTo>
                  <a:pt x="3773" y="2167"/>
                </a:lnTo>
                <a:lnTo>
                  <a:pt x="3767" y="2172"/>
                </a:lnTo>
                <a:lnTo>
                  <a:pt x="3753" y="2179"/>
                </a:lnTo>
                <a:lnTo>
                  <a:pt x="3734" y="2172"/>
                </a:lnTo>
                <a:lnTo>
                  <a:pt x="3716" y="2167"/>
                </a:lnTo>
                <a:lnTo>
                  <a:pt x="3721" y="2179"/>
                </a:lnTo>
                <a:lnTo>
                  <a:pt x="3716" y="2192"/>
                </a:lnTo>
                <a:lnTo>
                  <a:pt x="3709" y="2205"/>
                </a:lnTo>
                <a:lnTo>
                  <a:pt x="3702" y="2205"/>
                </a:lnTo>
                <a:lnTo>
                  <a:pt x="3716" y="2211"/>
                </a:lnTo>
                <a:lnTo>
                  <a:pt x="3728" y="2224"/>
                </a:lnTo>
                <a:lnTo>
                  <a:pt x="3734" y="2231"/>
                </a:lnTo>
                <a:lnTo>
                  <a:pt x="3728" y="2244"/>
                </a:lnTo>
                <a:lnTo>
                  <a:pt x="3709" y="2244"/>
                </a:lnTo>
                <a:lnTo>
                  <a:pt x="3716" y="2263"/>
                </a:lnTo>
                <a:lnTo>
                  <a:pt x="3721" y="2263"/>
                </a:lnTo>
                <a:lnTo>
                  <a:pt x="3709" y="2276"/>
                </a:lnTo>
                <a:lnTo>
                  <a:pt x="3618" y="2251"/>
                </a:lnTo>
                <a:lnTo>
                  <a:pt x="3611" y="2276"/>
                </a:lnTo>
                <a:lnTo>
                  <a:pt x="3630" y="2270"/>
                </a:lnTo>
                <a:lnTo>
                  <a:pt x="3630" y="2276"/>
                </a:lnTo>
                <a:lnTo>
                  <a:pt x="3637" y="2290"/>
                </a:lnTo>
                <a:lnTo>
                  <a:pt x="3637" y="2295"/>
                </a:lnTo>
                <a:lnTo>
                  <a:pt x="3637" y="2309"/>
                </a:lnTo>
                <a:lnTo>
                  <a:pt x="3644" y="2309"/>
                </a:lnTo>
                <a:lnTo>
                  <a:pt x="3650" y="2315"/>
                </a:lnTo>
                <a:lnTo>
                  <a:pt x="3663" y="2322"/>
                </a:lnTo>
                <a:lnTo>
                  <a:pt x="3670" y="2334"/>
                </a:lnTo>
                <a:lnTo>
                  <a:pt x="3677" y="2334"/>
                </a:lnTo>
                <a:lnTo>
                  <a:pt x="3682" y="2327"/>
                </a:lnTo>
                <a:lnTo>
                  <a:pt x="3702" y="2354"/>
                </a:lnTo>
                <a:lnTo>
                  <a:pt x="3709" y="2341"/>
                </a:lnTo>
                <a:lnTo>
                  <a:pt x="3721" y="2341"/>
                </a:lnTo>
                <a:lnTo>
                  <a:pt x="3728" y="2354"/>
                </a:lnTo>
                <a:lnTo>
                  <a:pt x="3728" y="2367"/>
                </a:lnTo>
                <a:lnTo>
                  <a:pt x="3734" y="2393"/>
                </a:lnTo>
                <a:lnTo>
                  <a:pt x="3741" y="2406"/>
                </a:lnTo>
                <a:lnTo>
                  <a:pt x="3748" y="2418"/>
                </a:lnTo>
                <a:lnTo>
                  <a:pt x="3935" y="2450"/>
                </a:lnTo>
                <a:lnTo>
                  <a:pt x="3974" y="2445"/>
                </a:lnTo>
                <a:lnTo>
                  <a:pt x="3994" y="2445"/>
                </a:lnTo>
                <a:lnTo>
                  <a:pt x="4019" y="2450"/>
                </a:lnTo>
                <a:lnTo>
                  <a:pt x="4019" y="2470"/>
                </a:lnTo>
                <a:lnTo>
                  <a:pt x="4019" y="2502"/>
                </a:lnTo>
                <a:lnTo>
                  <a:pt x="4019" y="2509"/>
                </a:lnTo>
                <a:lnTo>
                  <a:pt x="4019" y="2516"/>
                </a:lnTo>
                <a:lnTo>
                  <a:pt x="4006" y="2529"/>
                </a:lnTo>
                <a:lnTo>
                  <a:pt x="3994" y="2529"/>
                </a:lnTo>
                <a:lnTo>
                  <a:pt x="3987" y="2529"/>
                </a:lnTo>
                <a:lnTo>
                  <a:pt x="3980" y="2529"/>
                </a:lnTo>
                <a:lnTo>
                  <a:pt x="3967" y="2509"/>
                </a:lnTo>
                <a:lnTo>
                  <a:pt x="3962" y="2522"/>
                </a:lnTo>
                <a:lnTo>
                  <a:pt x="3955" y="2529"/>
                </a:lnTo>
                <a:lnTo>
                  <a:pt x="3948" y="2529"/>
                </a:lnTo>
                <a:lnTo>
                  <a:pt x="3935" y="2522"/>
                </a:lnTo>
                <a:lnTo>
                  <a:pt x="3908" y="2516"/>
                </a:lnTo>
                <a:lnTo>
                  <a:pt x="3896" y="2516"/>
                </a:lnTo>
                <a:lnTo>
                  <a:pt x="3890" y="2516"/>
                </a:lnTo>
                <a:lnTo>
                  <a:pt x="3890" y="2529"/>
                </a:lnTo>
                <a:lnTo>
                  <a:pt x="3890" y="2541"/>
                </a:lnTo>
                <a:lnTo>
                  <a:pt x="3896" y="2548"/>
                </a:lnTo>
                <a:lnTo>
                  <a:pt x="3908" y="2554"/>
                </a:lnTo>
                <a:lnTo>
                  <a:pt x="3935" y="2548"/>
                </a:lnTo>
                <a:lnTo>
                  <a:pt x="3962" y="2541"/>
                </a:lnTo>
                <a:lnTo>
                  <a:pt x="3980" y="2548"/>
                </a:lnTo>
                <a:lnTo>
                  <a:pt x="4006" y="2548"/>
                </a:lnTo>
                <a:lnTo>
                  <a:pt x="3994" y="2561"/>
                </a:lnTo>
                <a:lnTo>
                  <a:pt x="3994" y="2568"/>
                </a:lnTo>
                <a:lnTo>
                  <a:pt x="4006" y="2554"/>
                </a:lnTo>
                <a:lnTo>
                  <a:pt x="4026" y="2554"/>
                </a:lnTo>
                <a:lnTo>
                  <a:pt x="4058" y="2554"/>
                </a:lnTo>
                <a:lnTo>
                  <a:pt x="4078" y="2548"/>
                </a:lnTo>
                <a:lnTo>
                  <a:pt x="4090" y="2548"/>
                </a:lnTo>
                <a:lnTo>
                  <a:pt x="4097" y="2536"/>
                </a:lnTo>
                <a:lnTo>
                  <a:pt x="4110" y="2522"/>
                </a:lnTo>
                <a:lnTo>
                  <a:pt x="4122" y="2529"/>
                </a:lnTo>
                <a:lnTo>
                  <a:pt x="4129" y="2529"/>
                </a:lnTo>
                <a:lnTo>
                  <a:pt x="4136" y="2536"/>
                </a:lnTo>
                <a:lnTo>
                  <a:pt x="4129" y="2548"/>
                </a:lnTo>
                <a:lnTo>
                  <a:pt x="4142" y="2568"/>
                </a:lnTo>
                <a:lnTo>
                  <a:pt x="4149" y="2580"/>
                </a:lnTo>
                <a:lnTo>
                  <a:pt x="4154" y="2580"/>
                </a:lnTo>
                <a:lnTo>
                  <a:pt x="4161" y="2580"/>
                </a:lnTo>
                <a:lnTo>
                  <a:pt x="4161" y="2573"/>
                </a:lnTo>
                <a:lnTo>
                  <a:pt x="4174" y="2568"/>
                </a:lnTo>
                <a:lnTo>
                  <a:pt x="4188" y="2568"/>
                </a:lnTo>
                <a:lnTo>
                  <a:pt x="4188" y="2561"/>
                </a:lnTo>
                <a:lnTo>
                  <a:pt x="4188" y="2548"/>
                </a:lnTo>
                <a:lnTo>
                  <a:pt x="4208" y="2568"/>
                </a:lnTo>
                <a:lnTo>
                  <a:pt x="4213" y="2580"/>
                </a:lnTo>
                <a:lnTo>
                  <a:pt x="4233" y="2600"/>
                </a:lnTo>
                <a:lnTo>
                  <a:pt x="4240" y="2619"/>
                </a:lnTo>
                <a:lnTo>
                  <a:pt x="4245" y="2632"/>
                </a:lnTo>
                <a:lnTo>
                  <a:pt x="4259" y="2632"/>
                </a:lnTo>
                <a:lnTo>
                  <a:pt x="4265" y="2625"/>
                </a:lnTo>
                <a:lnTo>
                  <a:pt x="4265" y="2619"/>
                </a:lnTo>
                <a:lnTo>
                  <a:pt x="4265" y="2612"/>
                </a:lnTo>
                <a:lnTo>
                  <a:pt x="4259" y="2612"/>
                </a:lnTo>
                <a:lnTo>
                  <a:pt x="4252" y="2612"/>
                </a:lnTo>
                <a:lnTo>
                  <a:pt x="4240" y="2607"/>
                </a:lnTo>
                <a:lnTo>
                  <a:pt x="4240" y="2600"/>
                </a:lnTo>
                <a:lnTo>
                  <a:pt x="4279" y="2600"/>
                </a:lnTo>
                <a:lnTo>
                  <a:pt x="4311" y="2607"/>
                </a:lnTo>
                <a:lnTo>
                  <a:pt x="4343" y="2607"/>
                </a:lnTo>
                <a:lnTo>
                  <a:pt x="4407" y="2600"/>
                </a:lnTo>
                <a:lnTo>
                  <a:pt x="4466" y="2587"/>
                </a:lnTo>
                <a:lnTo>
                  <a:pt x="4491" y="2587"/>
                </a:lnTo>
                <a:lnTo>
                  <a:pt x="4505" y="2591"/>
                </a:lnTo>
                <a:lnTo>
                  <a:pt x="4505" y="2580"/>
                </a:lnTo>
                <a:lnTo>
                  <a:pt x="4525" y="2580"/>
                </a:lnTo>
                <a:lnTo>
                  <a:pt x="4537" y="2573"/>
                </a:lnTo>
                <a:lnTo>
                  <a:pt x="4550" y="2573"/>
                </a:lnTo>
                <a:lnTo>
                  <a:pt x="4557" y="2580"/>
                </a:lnTo>
                <a:lnTo>
                  <a:pt x="4543" y="2587"/>
                </a:lnTo>
                <a:lnTo>
                  <a:pt x="4562" y="2593"/>
                </a:lnTo>
                <a:lnTo>
                  <a:pt x="4576" y="2587"/>
                </a:lnTo>
                <a:lnTo>
                  <a:pt x="4602" y="2573"/>
                </a:lnTo>
                <a:lnTo>
                  <a:pt x="4621" y="2573"/>
                </a:lnTo>
                <a:lnTo>
                  <a:pt x="4641" y="2568"/>
                </a:lnTo>
                <a:lnTo>
                  <a:pt x="4666" y="2568"/>
                </a:lnTo>
                <a:lnTo>
                  <a:pt x="4680" y="2561"/>
                </a:lnTo>
                <a:lnTo>
                  <a:pt x="4685" y="2548"/>
                </a:lnTo>
                <a:lnTo>
                  <a:pt x="4680" y="2548"/>
                </a:lnTo>
                <a:lnTo>
                  <a:pt x="4718" y="2536"/>
                </a:lnTo>
                <a:lnTo>
                  <a:pt x="4725" y="2536"/>
                </a:lnTo>
                <a:lnTo>
                  <a:pt x="4744" y="2541"/>
                </a:lnTo>
                <a:lnTo>
                  <a:pt x="4737" y="2548"/>
                </a:lnTo>
                <a:lnTo>
                  <a:pt x="4744" y="2548"/>
                </a:lnTo>
                <a:lnTo>
                  <a:pt x="4757" y="2536"/>
                </a:lnTo>
                <a:lnTo>
                  <a:pt x="4757" y="2529"/>
                </a:lnTo>
                <a:lnTo>
                  <a:pt x="4764" y="2529"/>
                </a:lnTo>
                <a:lnTo>
                  <a:pt x="4771" y="2529"/>
                </a:lnTo>
                <a:lnTo>
                  <a:pt x="4776" y="2536"/>
                </a:lnTo>
                <a:lnTo>
                  <a:pt x="4783" y="2541"/>
                </a:lnTo>
                <a:lnTo>
                  <a:pt x="4789" y="2529"/>
                </a:lnTo>
                <a:lnTo>
                  <a:pt x="4783" y="2529"/>
                </a:lnTo>
                <a:lnTo>
                  <a:pt x="4796" y="2516"/>
                </a:lnTo>
                <a:lnTo>
                  <a:pt x="4815" y="2516"/>
                </a:lnTo>
                <a:lnTo>
                  <a:pt x="4822" y="2516"/>
                </a:lnTo>
                <a:lnTo>
                  <a:pt x="4867" y="2502"/>
                </a:lnTo>
                <a:lnTo>
                  <a:pt x="4919" y="2484"/>
                </a:lnTo>
                <a:lnTo>
                  <a:pt x="4963" y="2470"/>
                </a:lnTo>
                <a:lnTo>
                  <a:pt x="4983" y="2470"/>
                </a:lnTo>
                <a:lnTo>
                  <a:pt x="5008" y="2470"/>
                </a:lnTo>
                <a:lnTo>
                  <a:pt x="5017" y="2450"/>
                </a:lnTo>
                <a:lnTo>
                  <a:pt x="5223" y="2386"/>
                </a:lnTo>
                <a:lnTo>
                  <a:pt x="5229" y="2399"/>
                </a:lnTo>
                <a:lnTo>
                  <a:pt x="5236" y="2386"/>
                </a:lnTo>
                <a:lnTo>
                  <a:pt x="5243" y="2386"/>
                </a:lnTo>
                <a:lnTo>
                  <a:pt x="5256" y="2386"/>
                </a:lnTo>
                <a:lnTo>
                  <a:pt x="5275" y="2374"/>
                </a:lnTo>
                <a:lnTo>
                  <a:pt x="5281" y="2374"/>
                </a:lnTo>
                <a:lnTo>
                  <a:pt x="5288" y="2374"/>
                </a:lnTo>
                <a:lnTo>
                  <a:pt x="5295" y="2374"/>
                </a:lnTo>
                <a:lnTo>
                  <a:pt x="5300" y="2386"/>
                </a:lnTo>
                <a:lnTo>
                  <a:pt x="5300" y="2374"/>
                </a:lnTo>
                <a:lnTo>
                  <a:pt x="5307" y="2374"/>
                </a:lnTo>
                <a:lnTo>
                  <a:pt x="5314" y="2374"/>
                </a:lnTo>
                <a:lnTo>
                  <a:pt x="5411" y="2347"/>
                </a:lnTo>
                <a:lnTo>
                  <a:pt x="5508" y="2315"/>
                </a:lnTo>
                <a:lnTo>
                  <a:pt x="5612" y="2290"/>
                </a:lnTo>
                <a:lnTo>
                  <a:pt x="5657" y="2276"/>
                </a:lnTo>
                <a:lnTo>
                  <a:pt x="5703" y="2270"/>
                </a:lnTo>
                <a:lnTo>
                  <a:pt x="5728" y="2263"/>
                </a:lnTo>
                <a:lnTo>
                  <a:pt x="5740" y="2263"/>
                </a:lnTo>
                <a:lnTo>
                  <a:pt x="5760" y="2263"/>
                </a:lnTo>
                <a:lnTo>
                  <a:pt x="5760" y="1485"/>
                </a:lnTo>
                <a:lnTo>
                  <a:pt x="5760" y="1457"/>
                </a:lnTo>
                <a:lnTo>
                  <a:pt x="5760" y="1085"/>
                </a:lnTo>
                <a:lnTo>
                  <a:pt x="5747" y="1085"/>
                </a:lnTo>
                <a:close/>
                <a:moveTo>
                  <a:pt x="3404" y="1488"/>
                </a:moveTo>
                <a:lnTo>
                  <a:pt x="3359" y="1506"/>
                </a:lnTo>
                <a:lnTo>
                  <a:pt x="3431" y="1488"/>
                </a:lnTo>
                <a:lnTo>
                  <a:pt x="3404" y="1488"/>
                </a:lnTo>
                <a:close/>
                <a:moveTo>
                  <a:pt x="10" y="1845"/>
                </a:moveTo>
                <a:lnTo>
                  <a:pt x="20" y="1843"/>
                </a:lnTo>
                <a:lnTo>
                  <a:pt x="39" y="1837"/>
                </a:lnTo>
                <a:lnTo>
                  <a:pt x="52" y="1837"/>
                </a:lnTo>
                <a:lnTo>
                  <a:pt x="71" y="1843"/>
                </a:lnTo>
                <a:lnTo>
                  <a:pt x="71" y="1818"/>
                </a:lnTo>
                <a:lnTo>
                  <a:pt x="57" y="1823"/>
                </a:lnTo>
                <a:lnTo>
                  <a:pt x="45" y="1823"/>
                </a:lnTo>
                <a:lnTo>
                  <a:pt x="20" y="1837"/>
                </a:lnTo>
                <a:lnTo>
                  <a:pt x="10" y="1837"/>
                </a:lnTo>
                <a:lnTo>
                  <a:pt x="10" y="1845"/>
                </a:lnTo>
                <a:close/>
                <a:moveTo>
                  <a:pt x="349" y="1791"/>
                </a:moveTo>
                <a:lnTo>
                  <a:pt x="362" y="1785"/>
                </a:lnTo>
                <a:lnTo>
                  <a:pt x="374" y="1778"/>
                </a:lnTo>
                <a:lnTo>
                  <a:pt x="374" y="1766"/>
                </a:lnTo>
                <a:lnTo>
                  <a:pt x="362" y="1766"/>
                </a:lnTo>
                <a:lnTo>
                  <a:pt x="349" y="1771"/>
                </a:lnTo>
                <a:lnTo>
                  <a:pt x="337" y="1798"/>
                </a:lnTo>
                <a:lnTo>
                  <a:pt x="349" y="1791"/>
                </a:lnTo>
                <a:close/>
                <a:moveTo>
                  <a:pt x="291" y="1791"/>
                </a:moveTo>
                <a:lnTo>
                  <a:pt x="291" y="1785"/>
                </a:lnTo>
                <a:lnTo>
                  <a:pt x="303" y="1778"/>
                </a:lnTo>
                <a:lnTo>
                  <a:pt x="278" y="1778"/>
                </a:lnTo>
                <a:lnTo>
                  <a:pt x="278" y="1785"/>
                </a:lnTo>
                <a:lnTo>
                  <a:pt x="291" y="1791"/>
                </a:lnTo>
                <a:close/>
                <a:moveTo>
                  <a:pt x="77" y="1901"/>
                </a:moveTo>
                <a:lnTo>
                  <a:pt x="91" y="1894"/>
                </a:lnTo>
                <a:lnTo>
                  <a:pt x="103" y="1889"/>
                </a:lnTo>
                <a:lnTo>
                  <a:pt x="103" y="1875"/>
                </a:lnTo>
                <a:lnTo>
                  <a:pt x="64" y="1907"/>
                </a:lnTo>
                <a:lnTo>
                  <a:pt x="77" y="1901"/>
                </a:lnTo>
                <a:close/>
                <a:moveTo>
                  <a:pt x="10" y="1871"/>
                </a:moveTo>
                <a:lnTo>
                  <a:pt x="13" y="1869"/>
                </a:lnTo>
                <a:lnTo>
                  <a:pt x="10" y="1869"/>
                </a:lnTo>
                <a:lnTo>
                  <a:pt x="10" y="1871"/>
                </a:lnTo>
                <a:close/>
                <a:moveTo>
                  <a:pt x="291" y="1798"/>
                </a:moveTo>
                <a:lnTo>
                  <a:pt x="298" y="1804"/>
                </a:lnTo>
                <a:lnTo>
                  <a:pt x="303" y="1804"/>
                </a:lnTo>
                <a:lnTo>
                  <a:pt x="310" y="1811"/>
                </a:lnTo>
                <a:lnTo>
                  <a:pt x="310" y="1804"/>
                </a:lnTo>
                <a:lnTo>
                  <a:pt x="323" y="1798"/>
                </a:lnTo>
                <a:lnTo>
                  <a:pt x="323" y="1791"/>
                </a:lnTo>
                <a:lnTo>
                  <a:pt x="303" y="1798"/>
                </a:lnTo>
                <a:lnTo>
                  <a:pt x="298" y="1798"/>
                </a:lnTo>
                <a:lnTo>
                  <a:pt x="291" y="1798"/>
                </a:lnTo>
                <a:close/>
                <a:moveTo>
                  <a:pt x="175" y="1811"/>
                </a:moveTo>
                <a:lnTo>
                  <a:pt x="162" y="1811"/>
                </a:lnTo>
                <a:lnTo>
                  <a:pt x="148" y="1811"/>
                </a:lnTo>
                <a:lnTo>
                  <a:pt x="129" y="1811"/>
                </a:lnTo>
                <a:lnTo>
                  <a:pt x="84" y="1823"/>
                </a:lnTo>
                <a:lnTo>
                  <a:pt x="96" y="1837"/>
                </a:lnTo>
                <a:lnTo>
                  <a:pt x="103" y="1843"/>
                </a:lnTo>
                <a:lnTo>
                  <a:pt x="116" y="1843"/>
                </a:lnTo>
                <a:lnTo>
                  <a:pt x="155" y="1823"/>
                </a:lnTo>
                <a:lnTo>
                  <a:pt x="200" y="1811"/>
                </a:lnTo>
                <a:lnTo>
                  <a:pt x="239" y="1798"/>
                </a:lnTo>
                <a:lnTo>
                  <a:pt x="259" y="1791"/>
                </a:lnTo>
                <a:lnTo>
                  <a:pt x="278" y="1778"/>
                </a:lnTo>
                <a:lnTo>
                  <a:pt x="278" y="1771"/>
                </a:lnTo>
                <a:lnTo>
                  <a:pt x="252" y="1771"/>
                </a:lnTo>
                <a:lnTo>
                  <a:pt x="252" y="1778"/>
                </a:lnTo>
                <a:lnTo>
                  <a:pt x="239" y="1791"/>
                </a:lnTo>
                <a:lnTo>
                  <a:pt x="219" y="1798"/>
                </a:lnTo>
                <a:lnTo>
                  <a:pt x="200" y="1798"/>
                </a:lnTo>
                <a:lnTo>
                  <a:pt x="187" y="1798"/>
                </a:lnTo>
                <a:lnTo>
                  <a:pt x="187" y="1791"/>
                </a:lnTo>
                <a:lnTo>
                  <a:pt x="175" y="1811"/>
                </a:lnTo>
                <a:close/>
                <a:moveTo>
                  <a:pt x="219" y="1739"/>
                </a:moveTo>
                <a:lnTo>
                  <a:pt x="226" y="1732"/>
                </a:lnTo>
                <a:lnTo>
                  <a:pt x="226" y="1727"/>
                </a:lnTo>
                <a:lnTo>
                  <a:pt x="219" y="1727"/>
                </a:lnTo>
                <a:lnTo>
                  <a:pt x="214" y="1732"/>
                </a:lnTo>
                <a:lnTo>
                  <a:pt x="207" y="1746"/>
                </a:lnTo>
                <a:lnTo>
                  <a:pt x="200" y="1746"/>
                </a:lnTo>
                <a:lnTo>
                  <a:pt x="207" y="1759"/>
                </a:lnTo>
                <a:lnTo>
                  <a:pt x="214" y="1746"/>
                </a:lnTo>
                <a:lnTo>
                  <a:pt x="219" y="17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14348" y="3099715"/>
            <a:ext cx="7772400" cy="1087209"/>
          </a:xfrm>
        </p:spPr>
        <p:txBody>
          <a:bodyPr anchor="ctr"/>
          <a:lstStyle>
            <a:lvl1pPr algn="r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4348" y="2671547"/>
            <a:ext cx="7772400" cy="406396"/>
          </a:xfrm>
        </p:spPr>
        <p:txBody>
          <a:bodyPr vert="horz" wrap="square" lIns="91440" tIns="45720" rIns="91440" bIns="45720" anchor="b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769575F-DA83-4874-AC2C-2F96D8B4AFD6}" type="datetime1">
              <a:rPr lang="ko-KR" altLang="en-US"/>
              <a:pPr lvl="0"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74808D1F-A7CB-475E-8FD1-5171E6C10F2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4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4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769575F-DA83-4874-AC2C-2F96D8B4AFD6}" type="datetime1">
              <a:rPr lang="ko-KR" altLang="en-US"/>
              <a:pPr lvl="0"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74808D1F-A7CB-475E-8FD1-5171E6C10F2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 rot="5400000">
            <a:off x="-3302004" y="3302001"/>
            <a:ext cx="6858001" cy="254001"/>
            <a:chOff x="1219200" y="0"/>
            <a:chExt cx="6713538" cy="155575"/>
          </a:xfrm>
        </p:grpSpPr>
        <p:sp>
          <p:nvSpPr>
            <p:cNvPr id="7" name="Freeform 493"/>
            <p:cNvSpPr/>
            <p:nvPr/>
          </p:nvSpPr>
          <p:spPr>
            <a:xfrm>
              <a:off x="6407150" y="0"/>
              <a:ext cx="1525588" cy="15557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961" y="0"/>
                </a:cxn>
                <a:cxn ang="0">
                  <a:pos x="961" y="98"/>
                </a:cxn>
                <a:cxn ang="0">
                  <a:pos x="0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61" h="98">
                  <a:moveTo>
                    <a:pt x="0" y="0"/>
                  </a:moveTo>
                  <a:lnTo>
                    <a:pt x="961" y="0"/>
                  </a:lnTo>
                  <a:lnTo>
                    <a:pt x="961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Freeform 494"/>
            <p:cNvSpPr/>
            <p:nvPr/>
          </p:nvSpPr>
          <p:spPr>
            <a:xfrm>
              <a:off x="5795963" y="0"/>
              <a:ext cx="611188" cy="15557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385" y="0"/>
                </a:cxn>
                <a:cxn ang="0">
                  <a:pos x="385" y="98"/>
                </a:cxn>
                <a:cxn ang="0">
                  <a:pos x="0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85" h="98">
                  <a:moveTo>
                    <a:pt x="0" y="0"/>
                  </a:moveTo>
                  <a:lnTo>
                    <a:pt x="385" y="0"/>
                  </a:lnTo>
                  <a:lnTo>
                    <a:pt x="385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495"/>
            <p:cNvSpPr/>
            <p:nvPr/>
          </p:nvSpPr>
          <p:spPr>
            <a:xfrm>
              <a:off x="4576763" y="0"/>
              <a:ext cx="1219200" cy="15557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768" y="0"/>
                </a:cxn>
                <a:cxn ang="0">
                  <a:pos x="768" y="98"/>
                </a:cxn>
                <a:cxn ang="0">
                  <a:pos x="0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68" h="98">
                  <a:moveTo>
                    <a:pt x="0" y="0"/>
                  </a:moveTo>
                  <a:lnTo>
                    <a:pt x="768" y="0"/>
                  </a:lnTo>
                  <a:lnTo>
                    <a:pt x="768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Freeform 496"/>
            <p:cNvSpPr/>
            <p:nvPr/>
          </p:nvSpPr>
          <p:spPr>
            <a:xfrm>
              <a:off x="3051175" y="0"/>
              <a:ext cx="1525588" cy="15557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961" y="0"/>
                </a:cxn>
                <a:cxn ang="0">
                  <a:pos x="961" y="98"/>
                </a:cxn>
                <a:cxn ang="0">
                  <a:pos x="0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61" h="98">
                  <a:moveTo>
                    <a:pt x="0" y="0"/>
                  </a:moveTo>
                  <a:lnTo>
                    <a:pt x="961" y="0"/>
                  </a:lnTo>
                  <a:lnTo>
                    <a:pt x="961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Freeform 497"/>
            <p:cNvSpPr/>
            <p:nvPr/>
          </p:nvSpPr>
          <p:spPr>
            <a:xfrm>
              <a:off x="2438400" y="0"/>
              <a:ext cx="612775" cy="15557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386" y="0"/>
                </a:cxn>
                <a:cxn ang="0">
                  <a:pos x="386" y="98"/>
                </a:cxn>
                <a:cxn ang="0">
                  <a:pos x="0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86" h="98">
                  <a:moveTo>
                    <a:pt x="0" y="0"/>
                  </a:moveTo>
                  <a:lnTo>
                    <a:pt x="386" y="0"/>
                  </a:lnTo>
                  <a:lnTo>
                    <a:pt x="38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Freeform 498"/>
            <p:cNvSpPr/>
            <p:nvPr/>
          </p:nvSpPr>
          <p:spPr>
            <a:xfrm>
              <a:off x="1219200" y="0"/>
              <a:ext cx="1219200" cy="15557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768" y="0"/>
                </a:cxn>
                <a:cxn ang="0">
                  <a:pos x="768" y="98"/>
                </a:cxn>
                <a:cxn ang="0">
                  <a:pos x="0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68" h="98">
                  <a:moveTo>
                    <a:pt x="0" y="0"/>
                  </a:moveTo>
                  <a:lnTo>
                    <a:pt x="768" y="0"/>
                  </a:lnTo>
                  <a:lnTo>
                    <a:pt x="768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285859"/>
            <a:ext cx="8229600" cy="4882403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60715"/>
            <a:ext cx="4038600" cy="234808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360715"/>
            <a:ext cx="4038600" cy="234808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877886"/>
            <a:ext cx="4038600" cy="234808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877886"/>
            <a:ext cx="4038600" cy="234808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0" y="1420133"/>
            <a:ext cx="9144000" cy="40091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 rot="0">
            <a:off x="1926955" y="1590677"/>
            <a:ext cx="5256772" cy="3598876"/>
            <a:chOff x="1643042" y="395266"/>
            <a:chExt cx="5748358" cy="4389458"/>
          </a:xfrm>
          <a:effectLst/>
        </p:grpSpPr>
        <p:sp>
          <p:nvSpPr>
            <p:cNvPr id="27" name="직사각형 26"/>
            <p:cNvSpPr/>
            <p:nvPr/>
          </p:nvSpPr>
          <p:spPr>
            <a:xfrm>
              <a:off x="1643042" y="395266"/>
              <a:ext cx="5748358" cy="438945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737507" y="503224"/>
              <a:ext cx="5559428" cy="417354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 rot="0">
            <a:off x="0" y="6702425"/>
            <a:ext cx="9151938" cy="155575"/>
            <a:chOff x="0" y="0"/>
            <a:chExt cx="9151938" cy="155575"/>
          </a:xfrm>
        </p:grpSpPr>
        <p:sp>
          <p:nvSpPr>
            <p:cNvPr id="47" name="Freeform 492"/>
            <p:cNvSpPr/>
            <p:nvPr/>
          </p:nvSpPr>
          <p:spPr>
            <a:xfrm>
              <a:off x="7932738" y="0"/>
              <a:ext cx="1219200" cy="15557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768" y="0"/>
                </a:cxn>
                <a:cxn ang="0">
                  <a:pos x="768" y="98"/>
                </a:cxn>
                <a:cxn ang="0">
                  <a:pos x="0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68" h="98">
                  <a:moveTo>
                    <a:pt x="0" y="0"/>
                  </a:moveTo>
                  <a:lnTo>
                    <a:pt x="768" y="0"/>
                  </a:lnTo>
                  <a:lnTo>
                    <a:pt x="768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Freeform 493"/>
            <p:cNvSpPr/>
            <p:nvPr/>
          </p:nvSpPr>
          <p:spPr>
            <a:xfrm>
              <a:off x="6407150" y="0"/>
              <a:ext cx="1525588" cy="15557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961" y="0"/>
                </a:cxn>
                <a:cxn ang="0">
                  <a:pos x="961" y="98"/>
                </a:cxn>
                <a:cxn ang="0">
                  <a:pos x="0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61" h="98">
                  <a:moveTo>
                    <a:pt x="0" y="0"/>
                  </a:moveTo>
                  <a:lnTo>
                    <a:pt x="961" y="0"/>
                  </a:lnTo>
                  <a:lnTo>
                    <a:pt x="961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Freeform 494"/>
            <p:cNvSpPr/>
            <p:nvPr/>
          </p:nvSpPr>
          <p:spPr>
            <a:xfrm>
              <a:off x="5795963" y="0"/>
              <a:ext cx="611188" cy="15557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385" y="0"/>
                </a:cxn>
                <a:cxn ang="0">
                  <a:pos x="385" y="98"/>
                </a:cxn>
                <a:cxn ang="0">
                  <a:pos x="0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85" h="98">
                  <a:moveTo>
                    <a:pt x="0" y="0"/>
                  </a:moveTo>
                  <a:lnTo>
                    <a:pt x="385" y="0"/>
                  </a:lnTo>
                  <a:lnTo>
                    <a:pt x="385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Freeform 495"/>
            <p:cNvSpPr/>
            <p:nvPr/>
          </p:nvSpPr>
          <p:spPr>
            <a:xfrm>
              <a:off x="4576763" y="0"/>
              <a:ext cx="1219200" cy="15557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768" y="0"/>
                </a:cxn>
                <a:cxn ang="0">
                  <a:pos x="768" y="98"/>
                </a:cxn>
                <a:cxn ang="0">
                  <a:pos x="0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68" h="98">
                  <a:moveTo>
                    <a:pt x="0" y="0"/>
                  </a:moveTo>
                  <a:lnTo>
                    <a:pt x="768" y="0"/>
                  </a:lnTo>
                  <a:lnTo>
                    <a:pt x="768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Freeform 496"/>
            <p:cNvSpPr/>
            <p:nvPr/>
          </p:nvSpPr>
          <p:spPr>
            <a:xfrm>
              <a:off x="3051175" y="0"/>
              <a:ext cx="1525588" cy="15557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961" y="0"/>
                </a:cxn>
                <a:cxn ang="0">
                  <a:pos x="961" y="98"/>
                </a:cxn>
                <a:cxn ang="0">
                  <a:pos x="0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61" h="98">
                  <a:moveTo>
                    <a:pt x="0" y="0"/>
                  </a:moveTo>
                  <a:lnTo>
                    <a:pt x="961" y="0"/>
                  </a:lnTo>
                  <a:lnTo>
                    <a:pt x="961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Freeform 497"/>
            <p:cNvSpPr/>
            <p:nvPr/>
          </p:nvSpPr>
          <p:spPr>
            <a:xfrm>
              <a:off x="2438400" y="0"/>
              <a:ext cx="612775" cy="15557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386" y="0"/>
                </a:cxn>
                <a:cxn ang="0">
                  <a:pos x="386" y="98"/>
                </a:cxn>
                <a:cxn ang="0">
                  <a:pos x="0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86" h="98">
                  <a:moveTo>
                    <a:pt x="0" y="0"/>
                  </a:moveTo>
                  <a:lnTo>
                    <a:pt x="386" y="0"/>
                  </a:lnTo>
                  <a:lnTo>
                    <a:pt x="38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Freeform 498"/>
            <p:cNvSpPr/>
            <p:nvPr/>
          </p:nvSpPr>
          <p:spPr>
            <a:xfrm>
              <a:off x="1219200" y="0"/>
              <a:ext cx="1219200" cy="15557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768" y="0"/>
                </a:cxn>
                <a:cxn ang="0">
                  <a:pos x="768" y="98"/>
                </a:cxn>
                <a:cxn ang="0">
                  <a:pos x="0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68" h="98">
                  <a:moveTo>
                    <a:pt x="0" y="0"/>
                  </a:moveTo>
                  <a:lnTo>
                    <a:pt x="768" y="0"/>
                  </a:lnTo>
                  <a:lnTo>
                    <a:pt x="768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Freeform 499"/>
            <p:cNvSpPr/>
            <p:nvPr/>
          </p:nvSpPr>
          <p:spPr>
            <a:xfrm>
              <a:off x="0" y="0"/>
              <a:ext cx="1219200" cy="15557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768" y="0"/>
                </a:cxn>
                <a:cxn ang="0">
                  <a:pos x="768" y="98"/>
                </a:cxn>
                <a:cxn ang="0">
                  <a:pos x="0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68" h="98">
                  <a:moveTo>
                    <a:pt x="0" y="0"/>
                  </a:moveTo>
                  <a:lnTo>
                    <a:pt x="768" y="0"/>
                  </a:lnTo>
                  <a:lnTo>
                    <a:pt x="768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5386" y="429986"/>
            <a:ext cx="8102628" cy="767443"/>
          </a:xfrm>
        </p:spPr>
        <p:txBody>
          <a:bodyPr anchor="ctr"/>
          <a:lstStyle>
            <a:lvl1pPr algn="l">
              <a:defRPr sz="4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108676" y="1725463"/>
            <a:ext cx="4893330" cy="3290384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tabLst>
                <a:tab pos="723900" algn="l"/>
              </a:tabLst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3100" y="5429264"/>
            <a:ext cx="5295900" cy="74293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어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428604"/>
            <a:ext cx="8229600" cy="78581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7916"/>
            <a:ext cx="8229600" cy="500221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 rot="0">
            <a:off x="0" y="0"/>
            <a:ext cx="9151938" cy="155575"/>
            <a:chOff x="0" y="0"/>
            <a:chExt cx="9151938" cy="155575"/>
          </a:xfrm>
        </p:grpSpPr>
        <p:sp>
          <p:nvSpPr>
            <p:cNvPr id="30" name="Freeform 492"/>
            <p:cNvSpPr/>
            <p:nvPr/>
          </p:nvSpPr>
          <p:spPr>
            <a:xfrm>
              <a:off x="7932738" y="0"/>
              <a:ext cx="1219200" cy="15557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768" y="0"/>
                </a:cxn>
                <a:cxn ang="0">
                  <a:pos x="768" y="98"/>
                </a:cxn>
                <a:cxn ang="0">
                  <a:pos x="0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68" h="98">
                  <a:moveTo>
                    <a:pt x="0" y="0"/>
                  </a:moveTo>
                  <a:lnTo>
                    <a:pt x="768" y="0"/>
                  </a:lnTo>
                  <a:lnTo>
                    <a:pt x="768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Freeform 493"/>
            <p:cNvSpPr/>
            <p:nvPr/>
          </p:nvSpPr>
          <p:spPr>
            <a:xfrm>
              <a:off x="6407150" y="0"/>
              <a:ext cx="1525588" cy="15557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961" y="0"/>
                </a:cxn>
                <a:cxn ang="0">
                  <a:pos x="961" y="98"/>
                </a:cxn>
                <a:cxn ang="0">
                  <a:pos x="0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61" h="98">
                  <a:moveTo>
                    <a:pt x="0" y="0"/>
                  </a:moveTo>
                  <a:lnTo>
                    <a:pt x="961" y="0"/>
                  </a:lnTo>
                  <a:lnTo>
                    <a:pt x="961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Freeform 494"/>
            <p:cNvSpPr/>
            <p:nvPr/>
          </p:nvSpPr>
          <p:spPr>
            <a:xfrm>
              <a:off x="5795963" y="0"/>
              <a:ext cx="611188" cy="15557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385" y="0"/>
                </a:cxn>
                <a:cxn ang="0">
                  <a:pos x="385" y="98"/>
                </a:cxn>
                <a:cxn ang="0">
                  <a:pos x="0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85" h="98">
                  <a:moveTo>
                    <a:pt x="0" y="0"/>
                  </a:moveTo>
                  <a:lnTo>
                    <a:pt x="385" y="0"/>
                  </a:lnTo>
                  <a:lnTo>
                    <a:pt x="385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Freeform 495"/>
            <p:cNvSpPr/>
            <p:nvPr/>
          </p:nvSpPr>
          <p:spPr>
            <a:xfrm>
              <a:off x="4576763" y="0"/>
              <a:ext cx="1219200" cy="15557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768" y="0"/>
                </a:cxn>
                <a:cxn ang="0">
                  <a:pos x="768" y="98"/>
                </a:cxn>
                <a:cxn ang="0">
                  <a:pos x="0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68" h="98">
                  <a:moveTo>
                    <a:pt x="0" y="0"/>
                  </a:moveTo>
                  <a:lnTo>
                    <a:pt x="768" y="0"/>
                  </a:lnTo>
                  <a:lnTo>
                    <a:pt x="768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Freeform 496"/>
            <p:cNvSpPr/>
            <p:nvPr/>
          </p:nvSpPr>
          <p:spPr>
            <a:xfrm>
              <a:off x="3051175" y="0"/>
              <a:ext cx="1525588" cy="15557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961" y="0"/>
                </a:cxn>
                <a:cxn ang="0">
                  <a:pos x="961" y="98"/>
                </a:cxn>
                <a:cxn ang="0">
                  <a:pos x="0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61" h="98">
                  <a:moveTo>
                    <a:pt x="0" y="0"/>
                  </a:moveTo>
                  <a:lnTo>
                    <a:pt x="961" y="0"/>
                  </a:lnTo>
                  <a:lnTo>
                    <a:pt x="961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Freeform 497"/>
            <p:cNvSpPr/>
            <p:nvPr/>
          </p:nvSpPr>
          <p:spPr>
            <a:xfrm>
              <a:off x="2438400" y="0"/>
              <a:ext cx="612775" cy="15557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386" y="0"/>
                </a:cxn>
                <a:cxn ang="0">
                  <a:pos x="386" y="98"/>
                </a:cxn>
                <a:cxn ang="0">
                  <a:pos x="0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86" h="98">
                  <a:moveTo>
                    <a:pt x="0" y="0"/>
                  </a:moveTo>
                  <a:lnTo>
                    <a:pt x="386" y="0"/>
                  </a:lnTo>
                  <a:lnTo>
                    <a:pt x="38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Freeform 498"/>
            <p:cNvSpPr/>
            <p:nvPr/>
          </p:nvSpPr>
          <p:spPr>
            <a:xfrm>
              <a:off x="1219200" y="0"/>
              <a:ext cx="1219200" cy="15557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768" y="0"/>
                </a:cxn>
                <a:cxn ang="0">
                  <a:pos x="768" y="98"/>
                </a:cxn>
                <a:cxn ang="0">
                  <a:pos x="0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68" h="98">
                  <a:moveTo>
                    <a:pt x="0" y="0"/>
                  </a:moveTo>
                  <a:lnTo>
                    <a:pt x="768" y="0"/>
                  </a:lnTo>
                  <a:lnTo>
                    <a:pt x="768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Freeform 499"/>
            <p:cNvSpPr/>
            <p:nvPr/>
          </p:nvSpPr>
          <p:spPr>
            <a:xfrm>
              <a:off x="0" y="0"/>
              <a:ext cx="1219200" cy="15557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768" y="0"/>
                </a:cxn>
                <a:cxn ang="0">
                  <a:pos x="768" y="98"/>
                </a:cxn>
                <a:cxn ang="0">
                  <a:pos x="0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68" h="98">
                  <a:moveTo>
                    <a:pt x="0" y="0"/>
                  </a:moveTo>
                  <a:lnTo>
                    <a:pt x="768" y="0"/>
                  </a:lnTo>
                  <a:lnTo>
                    <a:pt x="768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4" r:id="rId1"/>
    <p:sldLayoutId id="2147484255" r:id="rId2"/>
    <p:sldLayoutId id="2147484256" r:id="rId3"/>
    <p:sldLayoutId id="2147484257" r:id="rId4"/>
    <p:sldLayoutId id="2147484258" r:id="rId5"/>
    <p:sldLayoutId id="2147484259" r:id="rId6"/>
    <p:sldLayoutId id="2147484260" r:id="rId7"/>
    <p:sldLayoutId id="2147484261" r:id="rId8"/>
    <p:sldLayoutId id="2147484262" r:id="rId9"/>
    <p:sldLayoutId id="2147484263" r:id="rId10"/>
    <p:sldLayoutId id="2147484264" r:id="rId11"/>
    <p:sldLayoutId id="2147484265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80000"/>
        <a:buFont typeface="Wingdings"/>
        <a:buChar char=""/>
        <a:defRPr sz="2800" kern="1200">
          <a:solidFill>
            <a:schemeClr val="tx2"/>
          </a:solidFill>
          <a:latin typeface="+mn-ea"/>
          <a:ea typeface="+mn-ea"/>
          <a:cs typeface="+mn-cs"/>
        </a:defRPr>
      </a:lvl1pPr>
      <a:lvl2pPr marL="725488" indent="-268288" algn="l" defTabSz="914400" rtl="0" eaLnBrk="1" latinLnBrk="1" hangingPunct="1">
        <a:spcBef>
          <a:spcPct val="20000"/>
        </a:spcBef>
        <a:buClr>
          <a:schemeClr val="tx2"/>
        </a:buClr>
        <a:buSzPct val="80000"/>
        <a:buFont typeface="Wingdings"/>
        <a:buChar char="§"/>
        <a:defRPr sz="2400" kern="1200">
          <a:solidFill>
            <a:schemeClr val="tx2"/>
          </a:solidFill>
          <a:latin typeface="+mn-ea"/>
          <a:ea typeface="+mn-ea"/>
          <a:cs typeface="+mn-cs"/>
        </a:defRPr>
      </a:lvl2pPr>
      <a:lvl3pPr marL="1001713" indent="-231775" algn="l" defTabSz="914400" rtl="0" eaLnBrk="1" latinLnBrk="1" hangingPunct="1">
        <a:spcBef>
          <a:spcPct val="20000"/>
        </a:spcBef>
        <a:buClr>
          <a:schemeClr val="tx2"/>
        </a:buClr>
        <a:buSzPct val="80000"/>
        <a:buFont typeface="Arial"/>
        <a:buChar char="-"/>
        <a:defRPr sz="2000" kern="1200">
          <a:solidFill>
            <a:schemeClr val="tx2"/>
          </a:solidFill>
          <a:latin typeface="+mn-ea"/>
          <a:ea typeface="+mn-ea"/>
          <a:cs typeface="+mn-cs"/>
        </a:defRPr>
      </a:lvl3pPr>
      <a:lvl4pPr marL="1262063" indent="-231775" algn="l" defTabSz="914400" rtl="0" eaLnBrk="1" latinLnBrk="1" hangingPunct="1">
        <a:spcBef>
          <a:spcPct val="20000"/>
        </a:spcBef>
        <a:buClr>
          <a:schemeClr val="tx2"/>
        </a:buClr>
        <a:buSzPct val="80000"/>
        <a:buFont typeface="Arial"/>
        <a:buChar char="«"/>
        <a:defRPr sz="1800" kern="1200">
          <a:solidFill>
            <a:schemeClr val="tx2"/>
          </a:solidFill>
          <a:latin typeface="+mn-ea"/>
          <a:ea typeface="+mn-ea"/>
          <a:cs typeface="+mn-cs"/>
        </a:defRPr>
      </a:lvl4pPr>
      <a:lvl5pPr marL="1450975" indent="-173038" algn="l" defTabSz="914400" rtl="0" eaLnBrk="1" latinLnBrk="1" hangingPunct="1">
        <a:spcBef>
          <a:spcPct val="20000"/>
        </a:spcBef>
        <a:buClr>
          <a:schemeClr val="tx2"/>
        </a:buClr>
        <a:buSzPct val="80000"/>
        <a:buFont typeface="Arial"/>
        <a:buChar char="•"/>
        <a:defRPr sz="1600" kern="1200">
          <a:solidFill>
            <a:schemeClr val="tx2"/>
          </a:solidFill>
          <a:latin typeface="+mn-ea"/>
          <a:ea typeface="+mn-ea"/>
          <a:cs typeface="+mn-cs"/>
        </a:defRPr>
      </a:lvl5pPr>
      <a:lvl6pPr marL="1628775" indent="-157163" algn="l" defTabSz="914400" rtl="0" eaLnBrk="1" latinLnBrk="1" hangingPunct="1">
        <a:spcBef>
          <a:spcPct val="20000"/>
        </a:spcBef>
        <a:buSzPct val="80000"/>
        <a:buFont typeface="Arial"/>
        <a:buChar char="•"/>
        <a:defRPr sz="1600" kern="1200">
          <a:solidFill>
            <a:schemeClr val="tx2"/>
          </a:solidFill>
          <a:latin typeface="+mn-ea"/>
          <a:ea typeface="+mn-ea"/>
          <a:cs typeface="+mn-cs"/>
        </a:defRPr>
      </a:lvl6pPr>
      <a:lvl7pPr marL="1820863" indent="-166688" algn="l" defTabSz="914400" rtl="0" eaLnBrk="1" latinLnBrk="1" hangingPunct="1">
        <a:spcBef>
          <a:spcPct val="20000"/>
        </a:spcBef>
        <a:buSzPct val="80000"/>
        <a:buFont typeface="Arial"/>
        <a:buChar char="•"/>
        <a:defRPr sz="1600" kern="1200">
          <a:solidFill>
            <a:schemeClr val="tx2"/>
          </a:solidFill>
          <a:latin typeface="+mn-ea"/>
          <a:ea typeface="+mn-ea"/>
          <a:cs typeface="+mn-cs"/>
        </a:defRPr>
      </a:lvl7pPr>
      <a:lvl8pPr marL="1985963" indent="-149225" algn="l" defTabSz="914400" rtl="0" eaLnBrk="1" latinLnBrk="1" hangingPunct="1">
        <a:spcBef>
          <a:spcPct val="20000"/>
        </a:spcBef>
        <a:buSzPct val="80000"/>
        <a:buFont typeface="Arial"/>
        <a:buChar char="•"/>
        <a:defRPr sz="1600" kern="1200">
          <a:solidFill>
            <a:schemeClr val="tx2"/>
          </a:solidFill>
          <a:latin typeface="+mn-ea"/>
          <a:ea typeface="+mn-ea"/>
          <a:cs typeface="+mn-cs"/>
        </a:defRPr>
      </a:lvl8pPr>
      <a:lvl9pPr marL="2168525" indent="-157163" algn="l" defTabSz="914400" rtl="0" eaLnBrk="1" latinLnBrk="1" hangingPunct="1">
        <a:spcBef>
          <a:spcPct val="20000"/>
        </a:spcBef>
        <a:buSzPct val="80000"/>
        <a:buFont typeface="Arial"/>
        <a:buChar char="•"/>
        <a:defRPr sz="1600" kern="1200">
          <a:solidFill>
            <a:schemeClr val="tx2"/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Relationship Id="rId5" Type="http://schemas.openxmlformats.org/officeDocument/2006/relationships/image" Target="../media/image5.jpeg"  /><Relationship Id="rId6" Type="http://schemas.openxmlformats.org/officeDocument/2006/relationships/image" Target="../media/image6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 rot="0">
            <a:off x="917710" y="1602844"/>
            <a:ext cx="1419074" cy="1419074"/>
            <a:chOff x="714348" y="1571612"/>
            <a:chExt cx="1419074" cy="1419074"/>
          </a:xfrm>
          <a:effectLst/>
        </p:grpSpPr>
        <p:sp>
          <p:nvSpPr>
            <p:cNvPr id="21" name="타원 2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현 2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42060" y="2080428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3" name="그룹 29"/>
          <p:cNvGrpSpPr/>
          <p:nvPr/>
        </p:nvGrpSpPr>
        <p:grpSpPr>
          <a:xfrm rot="0">
            <a:off x="2836850" y="1635244"/>
            <a:ext cx="5715040" cy="1357322"/>
            <a:chOff x="2836850" y="1635244"/>
            <a:chExt cx="5715040" cy="1357322"/>
          </a:xfrm>
        </p:grpSpPr>
        <p:sp>
          <p:nvSpPr>
            <p:cNvPr id="32" name="직사각형 31"/>
            <p:cNvSpPr/>
            <p:nvPr/>
          </p:nvSpPr>
          <p:spPr>
            <a:xfrm>
              <a:off x="2908288" y="1635244"/>
              <a:ext cx="5643602" cy="1357322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36850" y="1635244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" name="그룹 39"/>
          <p:cNvGrpSpPr/>
          <p:nvPr/>
        </p:nvGrpSpPr>
        <p:grpSpPr>
          <a:xfrm rot="0">
            <a:off x="917710" y="3214673"/>
            <a:ext cx="1419074" cy="1419074"/>
            <a:chOff x="714348" y="1571612"/>
            <a:chExt cx="1419074" cy="1419074"/>
          </a:xfrm>
        </p:grpSpPr>
        <p:sp>
          <p:nvSpPr>
            <p:cNvPr id="41" name="타원 4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현 4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42060" y="3692257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6" name="그룹 44"/>
          <p:cNvGrpSpPr/>
          <p:nvPr/>
        </p:nvGrpSpPr>
        <p:grpSpPr>
          <a:xfrm rot="0">
            <a:off x="917710" y="4857735"/>
            <a:ext cx="1419074" cy="1419074"/>
            <a:chOff x="714348" y="1571612"/>
            <a:chExt cx="1419074" cy="1419074"/>
          </a:xfrm>
        </p:grpSpPr>
        <p:sp>
          <p:nvSpPr>
            <p:cNvPr id="46" name="타원 45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현 47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42060" y="5335319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7" name="그룹 30"/>
          <p:cNvGrpSpPr/>
          <p:nvPr/>
        </p:nvGrpSpPr>
        <p:grpSpPr>
          <a:xfrm rot="0">
            <a:off x="2836850" y="3245610"/>
            <a:ext cx="5715040" cy="1357200"/>
            <a:chOff x="2836850" y="3245610"/>
            <a:chExt cx="5715040" cy="1357200"/>
          </a:xfrm>
        </p:grpSpPr>
        <p:sp>
          <p:nvSpPr>
            <p:cNvPr id="33" name="직사각형 32"/>
            <p:cNvSpPr/>
            <p:nvPr/>
          </p:nvSpPr>
          <p:spPr>
            <a:xfrm>
              <a:off x="2908288" y="3245610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spcBef>
                  <a:spcPct val="20000"/>
                </a:spcBef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36850" y="3245610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34"/>
          <p:cNvGrpSpPr/>
          <p:nvPr/>
        </p:nvGrpSpPr>
        <p:grpSpPr>
          <a:xfrm rot="0">
            <a:off x="2836850" y="4888672"/>
            <a:ext cx="5715040" cy="1357200"/>
            <a:chOff x="2836850" y="4888672"/>
            <a:chExt cx="5715040" cy="1357200"/>
          </a:xfrm>
        </p:grpSpPr>
        <p:sp>
          <p:nvSpPr>
            <p:cNvPr id="34" name="직사각형 33"/>
            <p:cNvSpPr/>
            <p:nvPr/>
          </p:nvSpPr>
          <p:spPr>
            <a:xfrm>
              <a:off x="2908288" y="4888672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36850" y="4888672"/>
              <a:ext cx="173050" cy="1357200"/>
            </a:xfrm>
            <a:prstGeom prst="rect">
              <a:avLst/>
            </a:prstGeom>
            <a:solidFill>
              <a:schemeClr val="accent3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28" name="직선 연결선 27"/>
          <p:cNvCxnSpPr>
            <a:stCxn id="21" idx="6"/>
            <a:endCxn id="38" idx="1"/>
          </p:cNvCxnSpPr>
          <p:nvPr/>
        </p:nvCxnSpPr>
        <p:spPr>
          <a:xfrm>
            <a:off x="2336784" y="2312381"/>
            <a:ext cx="500066" cy="146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1" idx="6"/>
            <a:endCxn id="53" idx="1"/>
          </p:cNvCxnSpPr>
          <p:nvPr/>
        </p:nvCxnSpPr>
        <p:spPr>
          <a:xfrm>
            <a:off x="2336784" y="3924210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6"/>
            <a:endCxn id="54" idx="1"/>
          </p:cNvCxnSpPr>
          <p:nvPr/>
        </p:nvCxnSpPr>
        <p:spPr>
          <a:xfrm>
            <a:off x="2336784" y="5567272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0">
            <a:off x="2500298" y="1308100"/>
            <a:ext cx="1797382" cy="5049858"/>
            <a:chOff x="2500298" y="1308100"/>
            <a:chExt cx="1797382" cy="5049858"/>
          </a:xfrm>
        </p:grpSpPr>
        <p:sp>
          <p:nvSpPr>
            <p:cNvPr id="39" name="직사각형 38"/>
            <p:cNvSpPr/>
            <p:nvPr/>
          </p:nvSpPr>
          <p:spPr>
            <a:xfrm>
              <a:off x="2503478" y="1346184"/>
              <a:ext cx="1776422" cy="371477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tIns="648000" anchor="ctr"/>
            <a:lstStyle/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en-US" altLang="ko-KR" sz="2000">
                <a:solidFill>
                  <a:schemeClr val="bg2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01900" y="5072074"/>
              <a:ext cx="1795780" cy="12858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44"/>
            <p:cNvGrpSpPr/>
            <p:nvPr/>
          </p:nvGrpSpPr>
          <p:grpSpPr>
            <a:xfrm rot="0">
              <a:off x="2500298" y="1308100"/>
              <a:ext cx="1796682" cy="3764768"/>
              <a:chOff x="2500298" y="1715282"/>
              <a:chExt cx="1796682" cy="3357586"/>
            </a:xfrm>
          </p:grpSpPr>
          <p:cxnSp>
            <p:nvCxnSpPr>
              <p:cNvPr id="40" name="직선 연결선 39"/>
              <p:cNvCxnSpPr/>
              <p:nvPr/>
            </p:nvCxnSpPr>
            <p:spPr>
              <a:xfrm rot="5400000" flipH="1" flipV="1">
                <a:off x="822299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bg2"/>
                    </a:gs>
                    <a:gs pos="72000">
                      <a:schemeClr val="bg2"/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 flipH="1" flipV="1">
                <a:off x="2617393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accent2"/>
                    </a:gs>
                    <a:gs pos="72000">
                      <a:schemeClr val="accent2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844" y="5072074"/>
            <a:ext cx="2359056" cy="1285884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4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0060" y="5072074"/>
            <a:ext cx="4853940" cy="12858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9660" y="5504379"/>
            <a:ext cx="1268730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21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7210" y="5504379"/>
            <a:ext cx="1278255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2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6400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" y="2000240"/>
            <a:ext cx="176403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>내용</a:t>
            </a:r>
            <a:endParaRPr lang="ko-KR" altLang="en-US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8660" y="2000240"/>
            <a:ext cx="441198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5325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accent2"/>
                </a:solidFill>
              </a:rPr>
              <a:t>내용</a:t>
            </a:r>
            <a:endParaRPr lang="ko-KR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2844" y="5357850"/>
            <a:ext cx="9001156" cy="1500174"/>
          </a:xfrm>
          <a:prstGeom prst="rect">
            <a:avLst/>
          </a:prstGeom>
          <a:gradFill>
            <a:gsLst>
              <a:gs pos="0">
                <a:schemeClr val="tx2">
                  <a:lumMod val="65000"/>
                  <a:lumOff val="35000"/>
                </a:schemeClr>
              </a:gs>
              <a:gs pos="40000">
                <a:schemeClr val="tx2"/>
              </a:gs>
              <a:gs pos="100000">
                <a:schemeClr val="tx2">
                  <a:lumMod val="95000"/>
                  <a:lumOff val="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 rot="0">
            <a:off x="2298676" y="1508108"/>
            <a:ext cx="1568496" cy="1568496"/>
            <a:chOff x="2298676" y="1508108"/>
            <a:chExt cx="1568496" cy="1568496"/>
          </a:xfrm>
        </p:grpSpPr>
        <p:sp>
          <p:nvSpPr>
            <p:cNvPr id="45" name="타원 44"/>
            <p:cNvSpPr/>
            <p:nvPr/>
          </p:nvSpPr>
          <p:spPr>
            <a:xfrm>
              <a:off x="2298676" y="1508108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" name="그룹 103"/>
            <p:cNvGrpSpPr/>
            <p:nvPr/>
          </p:nvGrpSpPr>
          <p:grpSpPr>
            <a:xfrm rot="0">
              <a:off x="2487755" y="1697187"/>
              <a:ext cx="1190338" cy="1190338"/>
              <a:chOff x="2471844" y="1828800"/>
              <a:chExt cx="1419074" cy="1419074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2471844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528993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현 66"/>
              <p:cNvSpPr/>
              <p:nvPr/>
            </p:nvSpPr>
            <p:spPr>
              <a:xfrm rot="5400000">
                <a:off x="2528787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556510" y="2061524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761956" y="2905104"/>
            <a:ext cx="1568496" cy="1568496"/>
            <a:chOff x="761956" y="2905104"/>
            <a:chExt cx="1568496" cy="1568496"/>
          </a:xfrm>
        </p:grpSpPr>
        <p:sp>
          <p:nvSpPr>
            <p:cNvPr id="44" name="타원 43"/>
            <p:cNvSpPr/>
            <p:nvPr/>
          </p:nvSpPr>
          <p:spPr>
            <a:xfrm>
              <a:off x="761956" y="2905104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2"/>
            <p:cNvGrpSpPr/>
            <p:nvPr/>
          </p:nvGrpSpPr>
          <p:grpSpPr>
            <a:xfrm rot="0">
              <a:off x="951035" y="3094183"/>
              <a:ext cx="1190338" cy="1190338"/>
              <a:chOff x="1081224" y="3214686"/>
              <a:chExt cx="1419074" cy="1419074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081224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138373" y="3271837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현 72"/>
              <p:cNvSpPr/>
              <p:nvPr/>
            </p:nvSpPr>
            <p:spPr>
              <a:xfrm rot="5400000">
                <a:off x="1138167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1013460" y="3458520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5249846" y="1498600"/>
            <a:ext cx="1568496" cy="1568496"/>
            <a:chOff x="5249846" y="1498600"/>
            <a:chExt cx="1568496" cy="1568496"/>
          </a:xfrm>
        </p:grpSpPr>
        <p:sp>
          <p:nvSpPr>
            <p:cNvPr id="51" name="타원 50"/>
            <p:cNvSpPr/>
            <p:nvPr/>
          </p:nvSpPr>
          <p:spPr>
            <a:xfrm>
              <a:off x="5249846" y="1498600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4" name="그룹 105"/>
            <p:cNvGrpSpPr/>
            <p:nvPr/>
          </p:nvGrpSpPr>
          <p:grpSpPr>
            <a:xfrm rot="0">
              <a:off x="5438925" y="1687679"/>
              <a:ext cx="1190338" cy="1190338"/>
              <a:chOff x="5253082" y="1828800"/>
              <a:chExt cx="1419074" cy="1419074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310231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현 77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5499735" y="2052016"/>
            <a:ext cx="1068705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3809984" y="2908296"/>
            <a:ext cx="1568496" cy="1568496"/>
            <a:chOff x="3809984" y="2908296"/>
            <a:chExt cx="1568496" cy="1568496"/>
          </a:xfrm>
        </p:grpSpPr>
        <p:sp>
          <p:nvSpPr>
            <p:cNvPr id="50" name="타원 49"/>
            <p:cNvSpPr/>
            <p:nvPr/>
          </p:nvSpPr>
          <p:spPr>
            <a:xfrm>
              <a:off x="3809984" y="290829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6" name="그룹 104"/>
            <p:cNvGrpSpPr/>
            <p:nvPr/>
          </p:nvGrpSpPr>
          <p:grpSpPr>
            <a:xfrm rot="0">
              <a:off x="3999063" y="3097375"/>
              <a:ext cx="1190338" cy="1190338"/>
              <a:chOff x="3862463" y="3214686"/>
              <a:chExt cx="1419074" cy="1419074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862463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919612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 rot="5400000">
                <a:off x="3919406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4061460" y="346171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6848448" y="2919426"/>
            <a:ext cx="1568496" cy="1568496"/>
            <a:chOff x="6848448" y="2919426"/>
            <a:chExt cx="1568496" cy="1568496"/>
          </a:xfrm>
        </p:grpSpPr>
        <p:sp>
          <p:nvSpPr>
            <p:cNvPr id="52" name="타원 51"/>
            <p:cNvSpPr/>
            <p:nvPr/>
          </p:nvSpPr>
          <p:spPr>
            <a:xfrm>
              <a:off x="6848448" y="291942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106"/>
            <p:cNvGrpSpPr/>
            <p:nvPr/>
          </p:nvGrpSpPr>
          <p:grpSpPr>
            <a:xfrm rot="0">
              <a:off x="7037527" y="3108505"/>
              <a:ext cx="1190338" cy="1190338"/>
              <a:chOff x="6643702" y="3214686"/>
              <a:chExt cx="1419074" cy="1419074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6643702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712963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현 87"/>
              <p:cNvSpPr/>
              <p:nvPr/>
            </p:nvSpPr>
            <p:spPr>
              <a:xfrm rot="5400000">
                <a:off x="6700645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099935" y="347284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1" name="직선 연결선 90"/>
          <p:cNvCxnSpPr>
            <a:stCxn id="71" idx="7"/>
            <a:endCxn id="27" idx="3"/>
          </p:cNvCxnSpPr>
          <p:nvPr/>
        </p:nvCxnSpPr>
        <p:spPr>
          <a:xfrm rot="5400000" flipH="1" flipV="1">
            <a:off x="2036914" y="2643342"/>
            <a:ext cx="555300" cy="695024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7" idx="5"/>
            <a:endCxn id="81" idx="1"/>
          </p:cNvCxnSpPr>
          <p:nvPr/>
        </p:nvCxnSpPr>
        <p:spPr>
          <a:xfrm rot="16200000" flipH="1">
            <a:off x="3559332" y="2657644"/>
            <a:ext cx="558492" cy="669612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1" idx="7"/>
            <a:endCxn id="76" idx="3"/>
          </p:cNvCxnSpPr>
          <p:nvPr/>
        </p:nvCxnSpPr>
        <p:spPr>
          <a:xfrm rot="5400000" flipH="1" flipV="1">
            <a:off x="5030163" y="2688613"/>
            <a:ext cx="568000" cy="59816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76" idx="5"/>
            <a:endCxn id="86" idx="1"/>
          </p:cNvCxnSpPr>
          <p:nvPr/>
        </p:nvCxnSpPr>
        <p:spPr>
          <a:xfrm rot="16200000" flipH="1">
            <a:off x="6543830" y="2614808"/>
            <a:ext cx="579130" cy="75690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1060" y="5486415"/>
            <a:ext cx="7279006" cy="118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57250" y="4786322"/>
            <a:ext cx="7429500" cy="552450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/>
                </a:solidFill>
              </a:rPr>
              <a:t>내용</a:t>
            </a:r>
            <a:endParaRPr lang="ko-KR" altLang="en-US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68447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29769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00481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803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"/>
          </p:nvPr>
        </p:nvSpPr>
        <p:spPr>
          <a:xfrm>
            <a:off x="3560737" y="3000372"/>
            <a:ext cx="1857388" cy="142876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" name="내용 개체 틀 30"/>
          <p:cNvSpPr>
            <a:spLocks noGrp="1"/>
          </p:cNvSpPr>
          <p:nvPr>
            <p:ph sz="quarter" idx="2"/>
          </p:nvPr>
        </p:nvSpPr>
        <p:spPr>
          <a:xfrm>
            <a:off x="5775315" y="3000372"/>
            <a:ext cx="1895468" cy="145732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" name="내용 개체 틀 28"/>
          <p:cNvSpPr>
            <a:spLocks noGrp="1"/>
          </p:cNvSpPr>
          <p:nvPr>
            <p:ph sz="quarter" idx="3"/>
          </p:nvPr>
        </p:nvSpPr>
        <p:spPr>
          <a:xfrm>
            <a:off x="917531" y="2643182"/>
            <a:ext cx="2214578" cy="178595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/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37945" y="2167900"/>
            <a:ext cx="2393469" cy="237621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0793" y="2677815"/>
            <a:ext cx="2247773" cy="176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489960" y="4572008"/>
            <a:ext cx="199263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9760" y="4572008"/>
            <a:ext cx="2002155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2844" y="5357826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56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57250" y="5720522"/>
            <a:ext cx="1971675" cy="55244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>
                    <a:lumMod val="75000"/>
                  </a:schemeClr>
                </a:solidFill>
              </a:rPr>
              <a:t>내용</a:t>
            </a:r>
            <a:endParaRPr lang="ko-KR" altLang="en-US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75635" y="5643578"/>
            <a:ext cx="5326381" cy="70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defRPr lang="ko-KR" altLang="en-US"/>
            </a:pPr>
            <a:r>
              <a:rPr lang="ko-KR" altLang="en-US" sz="20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174625" indent="-174625">
              <a:defRPr lang="ko-KR" altLang="en-US"/>
            </a:pPr>
            <a:endParaRPr lang="en-US" altLang="ko-KR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5400000">
            <a:off x="2714612" y="5961814"/>
            <a:ext cx="571504" cy="1588"/>
          </a:xfrm>
          <a:prstGeom prst="line">
            <a:avLst/>
          </a:prstGeom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2010" y="4589141"/>
            <a:ext cx="237363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 9"/>
          <p:cNvSpPr/>
          <p:nvPr/>
        </p:nvSpPr>
        <p:spPr>
          <a:xfrm>
            <a:off x="1647214" y="3727212"/>
            <a:ext cx="3636986" cy="2214582"/>
          </a:xfrm>
          <a:custGeom>
            <a:avLst/>
            <a:gdLst/>
            <a:cxnLst>
              <a:cxn ang="0">
                <a:pos x="398" y="0"/>
              </a:cxn>
              <a:cxn ang="0">
                <a:pos x="398" y="0"/>
              </a:cxn>
              <a:cxn ang="0">
                <a:pos x="309" y="0"/>
              </a:cxn>
              <a:cxn ang="0">
                <a:pos x="231" y="2"/>
              </a:cxn>
              <a:cxn ang="0">
                <a:pos x="107" y="9"/>
              </a:cxn>
              <a:cxn ang="0">
                <a:pos x="27" y="15"/>
              </a:cxn>
              <a:cxn ang="0">
                <a:pos x="0" y="18"/>
              </a:cxn>
              <a:cxn ang="0">
                <a:pos x="22" y="1927"/>
              </a:cxn>
              <a:cxn ang="0">
                <a:pos x="3970" y="1927"/>
              </a:cxn>
              <a:cxn ang="0">
                <a:pos x="3970" y="1927"/>
              </a:cxn>
              <a:cxn ang="0">
                <a:pos x="3929" y="1846"/>
              </a:cxn>
              <a:cxn ang="0">
                <a:pos x="3886" y="1768"/>
              </a:cxn>
              <a:cxn ang="0">
                <a:pos x="3842" y="1694"/>
              </a:cxn>
              <a:cxn ang="0">
                <a:pos x="3795" y="1620"/>
              </a:cxn>
              <a:cxn ang="0">
                <a:pos x="3748" y="1549"/>
              </a:cxn>
              <a:cxn ang="0">
                <a:pos x="3701" y="1479"/>
              </a:cxn>
              <a:cxn ang="0">
                <a:pos x="3652" y="1412"/>
              </a:cxn>
              <a:cxn ang="0">
                <a:pos x="3602" y="1347"/>
              </a:cxn>
              <a:cxn ang="0">
                <a:pos x="3549" y="1283"/>
              </a:cxn>
              <a:cxn ang="0">
                <a:pos x="3497" y="1224"/>
              </a:cxn>
              <a:cxn ang="0">
                <a:pos x="3443" y="1164"/>
              </a:cxn>
              <a:cxn ang="0">
                <a:pos x="3389" y="1106"/>
              </a:cxn>
              <a:cxn ang="0">
                <a:pos x="3333" y="1052"/>
              </a:cxn>
              <a:cxn ang="0">
                <a:pos x="3276" y="998"/>
              </a:cxn>
              <a:cxn ang="0">
                <a:pos x="3219" y="945"/>
              </a:cxn>
              <a:cxn ang="0">
                <a:pos x="3161" y="897"/>
              </a:cxn>
              <a:cxn ang="0">
                <a:pos x="3103" y="848"/>
              </a:cxn>
              <a:cxn ang="0">
                <a:pos x="3043" y="801"/>
              </a:cxn>
              <a:cxn ang="0">
                <a:pos x="2984" y="757"/>
              </a:cxn>
              <a:cxn ang="0">
                <a:pos x="2922" y="714"/>
              </a:cxn>
              <a:cxn ang="0">
                <a:pos x="2861" y="672"/>
              </a:cxn>
              <a:cxn ang="0">
                <a:pos x="2799" y="633"/>
              </a:cxn>
              <a:cxn ang="0">
                <a:pos x="2738" y="595"/>
              </a:cxn>
              <a:cxn ang="0">
                <a:pos x="2675" y="557"/>
              </a:cxn>
              <a:cxn ang="0">
                <a:pos x="2611" y="522"/>
              </a:cxn>
              <a:cxn ang="0">
                <a:pos x="2548" y="488"/>
              </a:cxn>
              <a:cxn ang="0">
                <a:pos x="2485" y="456"/>
              </a:cxn>
              <a:cxn ang="0">
                <a:pos x="2422" y="425"/>
              </a:cxn>
              <a:cxn ang="0">
                <a:pos x="2358" y="396"/>
              </a:cxn>
              <a:cxn ang="0">
                <a:pos x="2293" y="367"/>
              </a:cxn>
              <a:cxn ang="0">
                <a:pos x="2230" y="340"/>
              </a:cxn>
              <a:cxn ang="0">
                <a:pos x="2167" y="315"/>
              </a:cxn>
              <a:cxn ang="0">
                <a:pos x="2102" y="291"/>
              </a:cxn>
              <a:cxn ang="0">
                <a:pos x="2039" y="268"/>
              </a:cxn>
              <a:cxn ang="0">
                <a:pos x="1912" y="224"/>
              </a:cxn>
              <a:cxn ang="0">
                <a:pos x="1786" y="188"/>
              </a:cxn>
              <a:cxn ang="0">
                <a:pos x="1661" y="154"/>
              </a:cxn>
              <a:cxn ang="0">
                <a:pos x="1536" y="125"/>
              </a:cxn>
              <a:cxn ang="0">
                <a:pos x="1415" y="98"/>
              </a:cxn>
              <a:cxn ang="0">
                <a:pos x="1296" y="76"/>
              </a:cxn>
              <a:cxn ang="0">
                <a:pos x="1180" y="58"/>
              </a:cxn>
              <a:cxn ang="0">
                <a:pos x="1066" y="42"/>
              </a:cxn>
              <a:cxn ang="0">
                <a:pos x="958" y="29"/>
              </a:cxn>
              <a:cxn ang="0">
                <a:pos x="853" y="20"/>
              </a:cxn>
              <a:cxn ang="0">
                <a:pos x="752" y="11"/>
              </a:cxn>
              <a:cxn ang="0">
                <a:pos x="654" y="6"/>
              </a:cxn>
              <a:cxn ang="0">
                <a:pos x="564" y="2"/>
              </a:cxn>
              <a:cxn ang="0">
                <a:pos x="477" y="0"/>
              </a:cxn>
              <a:cxn ang="0">
                <a:pos x="398" y="0"/>
              </a:cxn>
            </a:cxnLst>
            <a:rect l="0" t="0" r="r" b="b"/>
            <a:pathLst>
              <a:path w="3970" h="1927">
                <a:moveTo>
                  <a:pt x="398" y="0"/>
                </a:moveTo>
                <a:lnTo>
                  <a:pt x="398" y="0"/>
                </a:lnTo>
                <a:lnTo>
                  <a:pt x="309" y="0"/>
                </a:lnTo>
                <a:lnTo>
                  <a:pt x="231" y="2"/>
                </a:lnTo>
                <a:lnTo>
                  <a:pt x="107" y="9"/>
                </a:lnTo>
                <a:lnTo>
                  <a:pt x="27" y="15"/>
                </a:lnTo>
                <a:lnTo>
                  <a:pt x="0" y="18"/>
                </a:lnTo>
                <a:lnTo>
                  <a:pt x="22" y="1927"/>
                </a:lnTo>
                <a:lnTo>
                  <a:pt x="3970" y="1927"/>
                </a:lnTo>
                <a:lnTo>
                  <a:pt x="3970" y="1927"/>
                </a:lnTo>
                <a:lnTo>
                  <a:pt x="3929" y="1846"/>
                </a:lnTo>
                <a:lnTo>
                  <a:pt x="3886" y="1768"/>
                </a:lnTo>
                <a:lnTo>
                  <a:pt x="3842" y="1694"/>
                </a:lnTo>
                <a:lnTo>
                  <a:pt x="3795" y="1620"/>
                </a:lnTo>
                <a:lnTo>
                  <a:pt x="3748" y="1549"/>
                </a:lnTo>
                <a:lnTo>
                  <a:pt x="3701" y="1479"/>
                </a:lnTo>
                <a:lnTo>
                  <a:pt x="3652" y="1412"/>
                </a:lnTo>
                <a:lnTo>
                  <a:pt x="3602" y="1347"/>
                </a:lnTo>
                <a:lnTo>
                  <a:pt x="3549" y="1283"/>
                </a:lnTo>
                <a:lnTo>
                  <a:pt x="3497" y="1224"/>
                </a:lnTo>
                <a:lnTo>
                  <a:pt x="3443" y="1164"/>
                </a:lnTo>
                <a:lnTo>
                  <a:pt x="3389" y="1106"/>
                </a:lnTo>
                <a:lnTo>
                  <a:pt x="3333" y="1052"/>
                </a:lnTo>
                <a:lnTo>
                  <a:pt x="3276" y="998"/>
                </a:lnTo>
                <a:lnTo>
                  <a:pt x="3219" y="945"/>
                </a:lnTo>
                <a:lnTo>
                  <a:pt x="3161" y="897"/>
                </a:lnTo>
                <a:lnTo>
                  <a:pt x="3103" y="848"/>
                </a:lnTo>
                <a:lnTo>
                  <a:pt x="3043" y="801"/>
                </a:lnTo>
                <a:lnTo>
                  <a:pt x="2984" y="757"/>
                </a:lnTo>
                <a:lnTo>
                  <a:pt x="2922" y="714"/>
                </a:lnTo>
                <a:lnTo>
                  <a:pt x="2861" y="672"/>
                </a:lnTo>
                <a:lnTo>
                  <a:pt x="2799" y="633"/>
                </a:lnTo>
                <a:lnTo>
                  <a:pt x="2738" y="595"/>
                </a:lnTo>
                <a:lnTo>
                  <a:pt x="2675" y="557"/>
                </a:lnTo>
                <a:lnTo>
                  <a:pt x="2611" y="522"/>
                </a:lnTo>
                <a:lnTo>
                  <a:pt x="2548" y="488"/>
                </a:lnTo>
                <a:lnTo>
                  <a:pt x="2485" y="456"/>
                </a:lnTo>
                <a:lnTo>
                  <a:pt x="2422" y="425"/>
                </a:lnTo>
                <a:lnTo>
                  <a:pt x="2358" y="396"/>
                </a:lnTo>
                <a:lnTo>
                  <a:pt x="2293" y="367"/>
                </a:lnTo>
                <a:lnTo>
                  <a:pt x="2230" y="340"/>
                </a:lnTo>
                <a:lnTo>
                  <a:pt x="2167" y="315"/>
                </a:lnTo>
                <a:lnTo>
                  <a:pt x="2102" y="291"/>
                </a:lnTo>
                <a:lnTo>
                  <a:pt x="2039" y="268"/>
                </a:lnTo>
                <a:lnTo>
                  <a:pt x="1912" y="224"/>
                </a:lnTo>
                <a:lnTo>
                  <a:pt x="1786" y="188"/>
                </a:lnTo>
                <a:lnTo>
                  <a:pt x="1661" y="154"/>
                </a:lnTo>
                <a:lnTo>
                  <a:pt x="1536" y="125"/>
                </a:lnTo>
                <a:lnTo>
                  <a:pt x="1415" y="98"/>
                </a:lnTo>
                <a:lnTo>
                  <a:pt x="1296" y="76"/>
                </a:lnTo>
                <a:lnTo>
                  <a:pt x="1180" y="58"/>
                </a:lnTo>
                <a:lnTo>
                  <a:pt x="1066" y="42"/>
                </a:lnTo>
                <a:lnTo>
                  <a:pt x="958" y="29"/>
                </a:lnTo>
                <a:lnTo>
                  <a:pt x="853" y="20"/>
                </a:lnTo>
                <a:lnTo>
                  <a:pt x="752" y="11"/>
                </a:lnTo>
                <a:lnTo>
                  <a:pt x="654" y="6"/>
                </a:lnTo>
                <a:lnTo>
                  <a:pt x="564" y="2"/>
                </a:lnTo>
                <a:lnTo>
                  <a:pt x="477" y="0"/>
                </a:lnTo>
                <a:lnTo>
                  <a:pt x="398" y="0"/>
                </a:lnTo>
              </a:path>
            </a:pathLst>
          </a:custGeom>
          <a:solidFill>
            <a:schemeClr val="accent2">
              <a:alpha val="1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5" name="Freeform 7"/>
          <p:cNvSpPr/>
          <p:nvPr/>
        </p:nvSpPr>
        <p:spPr>
          <a:xfrm>
            <a:off x="1647214" y="2660412"/>
            <a:ext cx="2468586" cy="3297242"/>
          </a:xfrm>
          <a:custGeom>
            <a:avLst/>
            <a:gdLst/>
            <a:cxnLst>
              <a:cxn ang="0">
                <a:pos x="9" y="0"/>
              </a:cxn>
              <a:cxn ang="0">
                <a:pos x="0" y="2809"/>
              </a:cxn>
              <a:cxn ang="0">
                <a:pos x="2984" y="2809"/>
              </a:cxn>
              <a:cxn ang="0">
                <a:pos x="2984" y="2809"/>
              </a:cxn>
              <a:cxn ang="0">
                <a:pos x="2982" y="2744"/>
              </a:cxn>
              <a:cxn ang="0">
                <a:pos x="2982" y="2681"/>
              </a:cxn>
              <a:cxn ang="0">
                <a:pos x="2979" y="2620"/>
              </a:cxn>
              <a:cxn ang="0">
                <a:pos x="2975" y="2558"/>
              </a:cxn>
              <a:cxn ang="0">
                <a:pos x="2970" y="2497"/>
              </a:cxn>
              <a:cxn ang="0">
                <a:pos x="2964" y="2437"/>
              </a:cxn>
              <a:cxn ang="0">
                <a:pos x="2959" y="2379"/>
              </a:cxn>
              <a:cxn ang="0">
                <a:pos x="2950" y="2321"/>
              </a:cxn>
              <a:cxn ang="0">
                <a:pos x="2932" y="2209"/>
              </a:cxn>
              <a:cxn ang="0">
                <a:pos x="2910" y="2101"/>
              </a:cxn>
              <a:cxn ang="0">
                <a:pos x="2885" y="1996"/>
              </a:cxn>
              <a:cxn ang="0">
                <a:pos x="2856" y="1895"/>
              </a:cxn>
              <a:cxn ang="0">
                <a:pos x="2823" y="1797"/>
              </a:cxn>
              <a:cxn ang="0">
                <a:pos x="2789" y="1701"/>
              </a:cxn>
              <a:cxn ang="0">
                <a:pos x="2751" y="1611"/>
              </a:cxn>
              <a:cxn ang="0">
                <a:pos x="2709" y="1522"/>
              </a:cxn>
              <a:cxn ang="0">
                <a:pos x="2666" y="1437"/>
              </a:cxn>
              <a:cxn ang="0">
                <a:pos x="2619" y="1356"/>
              </a:cxn>
              <a:cxn ang="0">
                <a:pos x="2570" y="1278"/>
              </a:cxn>
              <a:cxn ang="0">
                <a:pos x="2520" y="1204"/>
              </a:cxn>
              <a:cxn ang="0">
                <a:pos x="2465" y="1132"/>
              </a:cxn>
              <a:cxn ang="0">
                <a:pos x="2409" y="1061"/>
              </a:cxn>
              <a:cxn ang="0">
                <a:pos x="2353" y="996"/>
              </a:cxn>
              <a:cxn ang="0">
                <a:pos x="2294" y="931"/>
              </a:cxn>
              <a:cxn ang="0">
                <a:pos x="2232" y="872"/>
              </a:cxn>
              <a:cxn ang="0">
                <a:pos x="2171" y="814"/>
              </a:cxn>
              <a:cxn ang="0">
                <a:pos x="2107" y="758"/>
              </a:cxn>
              <a:cxn ang="0">
                <a:pos x="2042" y="705"/>
              </a:cxn>
              <a:cxn ang="0">
                <a:pos x="1977" y="655"/>
              </a:cxn>
              <a:cxn ang="0">
                <a:pos x="1911" y="606"/>
              </a:cxn>
              <a:cxn ang="0">
                <a:pos x="1842" y="561"/>
              </a:cxn>
              <a:cxn ang="0">
                <a:pos x="1773" y="517"/>
              </a:cxn>
              <a:cxn ang="0">
                <a:pos x="1704" y="478"/>
              </a:cxn>
              <a:cxn ang="0">
                <a:pos x="1636" y="438"/>
              </a:cxn>
              <a:cxn ang="0">
                <a:pos x="1565" y="402"/>
              </a:cxn>
              <a:cxn ang="0">
                <a:pos x="1497" y="367"/>
              </a:cxn>
              <a:cxn ang="0">
                <a:pos x="1426" y="335"/>
              </a:cxn>
              <a:cxn ang="0">
                <a:pos x="1358" y="304"/>
              </a:cxn>
              <a:cxn ang="0">
                <a:pos x="1289" y="275"/>
              </a:cxn>
              <a:cxn ang="0">
                <a:pos x="1218" y="250"/>
              </a:cxn>
              <a:cxn ang="0">
                <a:pos x="1151" y="225"/>
              </a:cxn>
              <a:cxn ang="0">
                <a:pos x="1083" y="201"/>
              </a:cxn>
              <a:cxn ang="0">
                <a:pos x="1016" y="179"/>
              </a:cxn>
              <a:cxn ang="0">
                <a:pos x="951" y="160"/>
              </a:cxn>
              <a:cxn ang="0">
                <a:pos x="886" y="141"/>
              </a:cxn>
              <a:cxn ang="0">
                <a:pos x="823" y="123"/>
              </a:cxn>
              <a:cxn ang="0">
                <a:pos x="700" y="94"/>
              </a:cxn>
              <a:cxn ang="0">
                <a:pos x="582" y="69"/>
              </a:cxn>
              <a:cxn ang="0">
                <a:pos x="474" y="49"/>
              </a:cxn>
              <a:cxn ang="0">
                <a:pos x="374" y="35"/>
              </a:cxn>
              <a:cxn ang="0">
                <a:pos x="284" y="22"/>
              </a:cxn>
              <a:cxn ang="0">
                <a:pos x="204" y="13"/>
              </a:cxn>
              <a:cxn ang="0">
                <a:pos x="138" y="8"/>
              </a:cxn>
              <a:cxn ang="0">
                <a:pos x="42" y="0"/>
              </a:cxn>
              <a:cxn ang="0">
                <a:pos x="9" y="0"/>
              </a:cxn>
            </a:cxnLst>
            <a:rect l="0" t="0" r="r" b="b"/>
            <a:pathLst>
              <a:path w="2984" h="2809">
                <a:moveTo>
                  <a:pt x="9" y="0"/>
                </a:moveTo>
                <a:lnTo>
                  <a:pt x="0" y="2809"/>
                </a:lnTo>
                <a:lnTo>
                  <a:pt x="2984" y="2809"/>
                </a:lnTo>
                <a:lnTo>
                  <a:pt x="2984" y="2809"/>
                </a:lnTo>
                <a:lnTo>
                  <a:pt x="2982" y="2744"/>
                </a:lnTo>
                <a:lnTo>
                  <a:pt x="2982" y="2681"/>
                </a:lnTo>
                <a:lnTo>
                  <a:pt x="2979" y="2620"/>
                </a:lnTo>
                <a:lnTo>
                  <a:pt x="2975" y="2558"/>
                </a:lnTo>
                <a:lnTo>
                  <a:pt x="2970" y="2497"/>
                </a:lnTo>
                <a:lnTo>
                  <a:pt x="2964" y="2437"/>
                </a:lnTo>
                <a:lnTo>
                  <a:pt x="2959" y="2379"/>
                </a:lnTo>
                <a:lnTo>
                  <a:pt x="2950" y="2321"/>
                </a:lnTo>
                <a:lnTo>
                  <a:pt x="2932" y="2209"/>
                </a:lnTo>
                <a:lnTo>
                  <a:pt x="2910" y="2101"/>
                </a:lnTo>
                <a:lnTo>
                  <a:pt x="2885" y="1996"/>
                </a:lnTo>
                <a:lnTo>
                  <a:pt x="2856" y="1895"/>
                </a:lnTo>
                <a:lnTo>
                  <a:pt x="2823" y="1797"/>
                </a:lnTo>
                <a:lnTo>
                  <a:pt x="2789" y="1701"/>
                </a:lnTo>
                <a:lnTo>
                  <a:pt x="2751" y="1611"/>
                </a:lnTo>
                <a:lnTo>
                  <a:pt x="2709" y="1522"/>
                </a:lnTo>
                <a:lnTo>
                  <a:pt x="2666" y="1437"/>
                </a:lnTo>
                <a:lnTo>
                  <a:pt x="2619" y="1356"/>
                </a:lnTo>
                <a:lnTo>
                  <a:pt x="2570" y="1278"/>
                </a:lnTo>
                <a:lnTo>
                  <a:pt x="2520" y="1204"/>
                </a:lnTo>
                <a:lnTo>
                  <a:pt x="2465" y="1132"/>
                </a:lnTo>
                <a:lnTo>
                  <a:pt x="2409" y="1061"/>
                </a:lnTo>
                <a:lnTo>
                  <a:pt x="2353" y="996"/>
                </a:lnTo>
                <a:lnTo>
                  <a:pt x="2294" y="931"/>
                </a:lnTo>
                <a:lnTo>
                  <a:pt x="2232" y="872"/>
                </a:lnTo>
                <a:lnTo>
                  <a:pt x="2171" y="814"/>
                </a:lnTo>
                <a:lnTo>
                  <a:pt x="2107" y="758"/>
                </a:lnTo>
                <a:lnTo>
                  <a:pt x="2042" y="705"/>
                </a:lnTo>
                <a:lnTo>
                  <a:pt x="1977" y="655"/>
                </a:lnTo>
                <a:lnTo>
                  <a:pt x="1911" y="606"/>
                </a:lnTo>
                <a:lnTo>
                  <a:pt x="1842" y="561"/>
                </a:lnTo>
                <a:lnTo>
                  <a:pt x="1773" y="517"/>
                </a:lnTo>
                <a:lnTo>
                  <a:pt x="1704" y="478"/>
                </a:lnTo>
                <a:lnTo>
                  <a:pt x="1636" y="438"/>
                </a:lnTo>
                <a:lnTo>
                  <a:pt x="1565" y="402"/>
                </a:lnTo>
                <a:lnTo>
                  <a:pt x="1497" y="367"/>
                </a:lnTo>
                <a:lnTo>
                  <a:pt x="1426" y="335"/>
                </a:lnTo>
                <a:lnTo>
                  <a:pt x="1358" y="304"/>
                </a:lnTo>
                <a:lnTo>
                  <a:pt x="1289" y="275"/>
                </a:lnTo>
                <a:lnTo>
                  <a:pt x="1218" y="250"/>
                </a:lnTo>
                <a:lnTo>
                  <a:pt x="1151" y="225"/>
                </a:lnTo>
                <a:lnTo>
                  <a:pt x="1083" y="201"/>
                </a:lnTo>
                <a:lnTo>
                  <a:pt x="1016" y="179"/>
                </a:lnTo>
                <a:lnTo>
                  <a:pt x="951" y="160"/>
                </a:lnTo>
                <a:lnTo>
                  <a:pt x="886" y="141"/>
                </a:lnTo>
                <a:lnTo>
                  <a:pt x="823" y="123"/>
                </a:lnTo>
                <a:lnTo>
                  <a:pt x="700" y="94"/>
                </a:lnTo>
                <a:lnTo>
                  <a:pt x="582" y="69"/>
                </a:lnTo>
                <a:lnTo>
                  <a:pt x="474" y="49"/>
                </a:lnTo>
                <a:lnTo>
                  <a:pt x="374" y="35"/>
                </a:lnTo>
                <a:lnTo>
                  <a:pt x="284" y="22"/>
                </a:lnTo>
                <a:lnTo>
                  <a:pt x="204" y="13"/>
                </a:lnTo>
                <a:lnTo>
                  <a:pt x="138" y="8"/>
                </a:lnTo>
                <a:lnTo>
                  <a:pt x="42" y="0"/>
                </a:lnTo>
                <a:lnTo>
                  <a:pt x="9" y="0"/>
                </a:lnTo>
              </a:path>
            </a:pathLst>
          </a:custGeom>
          <a:solidFill>
            <a:schemeClr val="accent2">
              <a:alpha val="3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3" name="Freeform 5"/>
          <p:cNvSpPr/>
          <p:nvPr/>
        </p:nvSpPr>
        <p:spPr>
          <a:xfrm>
            <a:off x="1647214" y="1584076"/>
            <a:ext cx="1223985" cy="4346585"/>
          </a:xfrm>
          <a:custGeom>
            <a:avLst/>
            <a:gdLst/>
            <a:cxnLst>
              <a:cxn ang="0">
                <a:pos x="11" y="0"/>
              </a:cxn>
              <a:cxn ang="0">
                <a:pos x="11" y="0"/>
              </a:cxn>
              <a:cxn ang="0">
                <a:pos x="11" y="0"/>
              </a:cxn>
              <a:cxn ang="0">
                <a:pos x="0" y="3767"/>
              </a:cxn>
              <a:cxn ang="0">
                <a:pos x="1997" y="3756"/>
              </a:cxn>
              <a:cxn ang="0">
                <a:pos x="1997" y="3756"/>
              </a:cxn>
              <a:cxn ang="0">
                <a:pos x="1995" y="3584"/>
              </a:cxn>
              <a:cxn ang="0">
                <a:pos x="1991" y="3416"/>
              </a:cxn>
              <a:cxn ang="0">
                <a:pos x="1984" y="3254"/>
              </a:cxn>
              <a:cxn ang="0">
                <a:pos x="1975" y="3098"/>
              </a:cxn>
              <a:cxn ang="0">
                <a:pos x="1962" y="2946"/>
              </a:cxn>
              <a:cxn ang="0">
                <a:pos x="1948" y="2798"/>
              </a:cxn>
              <a:cxn ang="0">
                <a:pos x="1932" y="2657"/>
              </a:cxn>
              <a:cxn ang="0">
                <a:pos x="1912" y="2520"/>
              </a:cxn>
              <a:cxn ang="0">
                <a:pos x="1890" y="2388"/>
              </a:cxn>
              <a:cxn ang="0">
                <a:pos x="1868" y="2261"/>
              </a:cxn>
              <a:cxn ang="0">
                <a:pos x="1843" y="2138"/>
              </a:cxn>
              <a:cxn ang="0">
                <a:pos x="1816" y="2019"/>
              </a:cxn>
              <a:cxn ang="0">
                <a:pos x="1787" y="1905"/>
              </a:cxn>
              <a:cxn ang="0">
                <a:pos x="1756" y="1797"/>
              </a:cxn>
              <a:cxn ang="0">
                <a:pos x="1724" y="1690"/>
              </a:cxn>
              <a:cxn ang="0">
                <a:pos x="1690" y="1589"/>
              </a:cxn>
              <a:cxn ang="0">
                <a:pos x="1655" y="1493"/>
              </a:cxn>
              <a:cxn ang="0">
                <a:pos x="1617" y="1399"/>
              </a:cxn>
              <a:cxn ang="0">
                <a:pos x="1579" y="1310"/>
              </a:cxn>
              <a:cxn ang="0">
                <a:pos x="1541" y="1226"/>
              </a:cxn>
              <a:cxn ang="0">
                <a:pos x="1502" y="1144"/>
              </a:cxn>
              <a:cxn ang="0">
                <a:pos x="1460" y="1066"/>
              </a:cxn>
              <a:cxn ang="0">
                <a:pos x="1418" y="992"/>
              </a:cxn>
              <a:cxn ang="0">
                <a:pos x="1375" y="922"/>
              </a:cxn>
              <a:cxn ang="0">
                <a:pos x="1332" y="855"/>
              </a:cxn>
              <a:cxn ang="0">
                <a:pos x="1287" y="792"/>
              </a:cxn>
              <a:cxn ang="0">
                <a:pos x="1241" y="730"/>
              </a:cxn>
              <a:cxn ang="0">
                <a:pos x="1196" y="672"/>
              </a:cxn>
              <a:cxn ang="0">
                <a:pos x="1151" y="618"/>
              </a:cxn>
              <a:cxn ang="0">
                <a:pos x="1106" y="568"/>
              </a:cxn>
              <a:cxn ang="0">
                <a:pos x="1059" y="519"/>
              </a:cxn>
              <a:cxn ang="0">
                <a:pos x="1014" y="474"/>
              </a:cxn>
              <a:cxn ang="0">
                <a:pos x="967" y="430"/>
              </a:cxn>
              <a:cxn ang="0">
                <a:pos x="922" y="390"/>
              </a:cxn>
              <a:cxn ang="0">
                <a:pos x="875" y="352"/>
              </a:cxn>
              <a:cxn ang="0">
                <a:pos x="829" y="318"/>
              </a:cxn>
              <a:cxn ang="0">
                <a:pos x="784" y="286"/>
              </a:cxn>
              <a:cxn ang="0">
                <a:pos x="739" y="255"/>
              </a:cxn>
              <a:cxn ang="0">
                <a:pos x="694" y="226"/>
              </a:cxn>
              <a:cxn ang="0">
                <a:pos x="650" y="201"/>
              </a:cxn>
              <a:cxn ang="0">
                <a:pos x="607" y="177"/>
              </a:cxn>
              <a:cxn ang="0">
                <a:pos x="565" y="155"/>
              </a:cxn>
              <a:cxn ang="0">
                <a:pos x="524" y="134"/>
              </a:cxn>
              <a:cxn ang="0">
                <a:pos x="482" y="116"/>
              </a:cxn>
              <a:cxn ang="0">
                <a:pos x="443" y="99"/>
              </a:cxn>
              <a:cxn ang="0">
                <a:pos x="405" y="85"/>
              </a:cxn>
              <a:cxn ang="0">
                <a:pos x="332" y="60"/>
              </a:cxn>
              <a:cxn ang="0">
                <a:pos x="264" y="40"/>
              </a:cxn>
              <a:cxn ang="0">
                <a:pos x="204" y="25"/>
              </a:cxn>
              <a:cxn ang="0">
                <a:pos x="150" y="14"/>
              </a:cxn>
              <a:cxn ang="0">
                <a:pos x="103" y="7"/>
              </a:cxn>
              <a:cxn ang="0">
                <a:pos x="67" y="2"/>
              </a:cxn>
              <a:cxn ang="0">
                <a:pos x="38" y="0"/>
              </a:cxn>
              <a:cxn ang="0">
                <a:pos x="11" y="0"/>
              </a:cxn>
            </a:cxnLst>
            <a:rect l="0" t="0" r="r" b="b"/>
            <a:pathLst>
              <a:path w="1997" h="3767">
                <a:moveTo>
                  <a:pt x="11" y="0"/>
                </a:moveTo>
                <a:lnTo>
                  <a:pt x="11" y="0"/>
                </a:lnTo>
                <a:lnTo>
                  <a:pt x="11" y="0"/>
                </a:lnTo>
                <a:lnTo>
                  <a:pt x="0" y="3767"/>
                </a:lnTo>
                <a:lnTo>
                  <a:pt x="1997" y="3756"/>
                </a:lnTo>
                <a:lnTo>
                  <a:pt x="1997" y="3756"/>
                </a:lnTo>
                <a:lnTo>
                  <a:pt x="1995" y="3584"/>
                </a:lnTo>
                <a:lnTo>
                  <a:pt x="1991" y="3416"/>
                </a:lnTo>
                <a:lnTo>
                  <a:pt x="1984" y="3254"/>
                </a:lnTo>
                <a:lnTo>
                  <a:pt x="1975" y="3098"/>
                </a:lnTo>
                <a:lnTo>
                  <a:pt x="1962" y="2946"/>
                </a:lnTo>
                <a:lnTo>
                  <a:pt x="1948" y="2798"/>
                </a:lnTo>
                <a:lnTo>
                  <a:pt x="1932" y="2657"/>
                </a:lnTo>
                <a:lnTo>
                  <a:pt x="1912" y="2520"/>
                </a:lnTo>
                <a:lnTo>
                  <a:pt x="1890" y="2388"/>
                </a:lnTo>
                <a:lnTo>
                  <a:pt x="1868" y="2261"/>
                </a:lnTo>
                <a:lnTo>
                  <a:pt x="1843" y="2138"/>
                </a:lnTo>
                <a:lnTo>
                  <a:pt x="1816" y="2019"/>
                </a:lnTo>
                <a:lnTo>
                  <a:pt x="1787" y="1905"/>
                </a:lnTo>
                <a:lnTo>
                  <a:pt x="1756" y="1797"/>
                </a:lnTo>
                <a:lnTo>
                  <a:pt x="1724" y="1690"/>
                </a:lnTo>
                <a:lnTo>
                  <a:pt x="1690" y="1589"/>
                </a:lnTo>
                <a:lnTo>
                  <a:pt x="1655" y="1493"/>
                </a:lnTo>
                <a:lnTo>
                  <a:pt x="1617" y="1399"/>
                </a:lnTo>
                <a:lnTo>
                  <a:pt x="1579" y="1310"/>
                </a:lnTo>
                <a:lnTo>
                  <a:pt x="1541" y="1226"/>
                </a:lnTo>
                <a:lnTo>
                  <a:pt x="1502" y="1144"/>
                </a:lnTo>
                <a:lnTo>
                  <a:pt x="1460" y="1066"/>
                </a:lnTo>
                <a:lnTo>
                  <a:pt x="1418" y="992"/>
                </a:lnTo>
                <a:lnTo>
                  <a:pt x="1375" y="922"/>
                </a:lnTo>
                <a:lnTo>
                  <a:pt x="1332" y="855"/>
                </a:lnTo>
                <a:lnTo>
                  <a:pt x="1287" y="792"/>
                </a:lnTo>
                <a:lnTo>
                  <a:pt x="1241" y="730"/>
                </a:lnTo>
                <a:lnTo>
                  <a:pt x="1196" y="672"/>
                </a:lnTo>
                <a:lnTo>
                  <a:pt x="1151" y="618"/>
                </a:lnTo>
                <a:lnTo>
                  <a:pt x="1106" y="568"/>
                </a:lnTo>
                <a:lnTo>
                  <a:pt x="1059" y="519"/>
                </a:lnTo>
                <a:lnTo>
                  <a:pt x="1014" y="474"/>
                </a:lnTo>
                <a:lnTo>
                  <a:pt x="967" y="430"/>
                </a:lnTo>
                <a:lnTo>
                  <a:pt x="922" y="390"/>
                </a:lnTo>
                <a:lnTo>
                  <a:pt x="875" y="352"/>
                </a:lnTo>
                <a:lnTo>
                  <a:pt x="829" y="318"/>
                </a:lnTo>
                <a:lnTo>
                  <a:pt x="784" y="286"/>
                </a:lnTo>
                <a:lnTo>
                  <a:pt x="739" y="255"/>
                </a:lnTo>
                <a:lnTo>
                  <a:pt x="694" y="226"/>
                </a:lnTo>
                <a:lnTo>
                  <a:pt x="650" y="201"/>
                </a:lnTo>
                <a:lnTo>
                  <a:pt x="607" y="177"/>
                </a:lnTo>
                <a:lnTo>
                  <a:pt x="565" y="155"/>
                </a:lnTo>
                <a:lnTo>
                  <a:pt x="524" y="134"/>
                </a:lnTo>
                <a:lnTo>
                  <a:pt x="482" y="116"/>
                </a:lnTo>
                <a:lnTo>
                  <a:pt x="443" y="99"/>
                </a:lnTo>
                <a:lnTo>
                  <a:pt x="405" y="85"/>
                </a:lnTo>
                <a:lnTo>
                  <a:pt x="332" y="60"/>
                </a:lnTo>
                <a:lnTo>
                  <a:pt x="264" y="40"/>
                </a:lnTo>
                <a:lnTo>
                  <a:pt x="204" y="25"/>
                </a:lnTo>
                <a:lnTo>
                  <a:pt x="150" y="14"/>
                </a:lnTo>
                <a:lnTo>
                  <a:pt x="103" y="7"/>
                </a:lnTo>
                <a:lnTo>
                  <a:pt x="67" y="2"/>
                </a:lnTo>
                <a:lnTo>
                  <a:pt x="38" y="0"/>
                </a:lnTo>
                <a:lnTo>
                  <a:pt x="11" y="0"/>
                </a:lnTo>
              </a:path>
            </a:pathLst>
          </a:custGeom>
          <a:solidFill>
            <a:schemeClr val="accent2">
              <a:alpha val="24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영역형 차트</a:t>
            </a:r>
            <a:endParaRPr lang="ko-KR" altLang="en-US"/>
          </a:p>
        </p:txBody>
      </p:sp>
      <p:sp>
        <p:nvSpPr>
          <p:cNvPr id="2059" name="Freeform 11"/>
          <p:cNvSpPr/>
          <p:nvPr/>
        </p:nvSpPr>
        <p:spPr>
          <a:xfrm>
            <a:off x="1647214" y="4844812"/>
            <a:ext cx="4919686" cy="1104900"/>
          </a:xfrm>
          <a:custGeom>
            <a:avLst/>
            <a:gdLst/>
            <a:cxnLst>
              <a:cxn ang="0">
                <a:pos x="457" y="0"/>
              </a:cxn>
              <a:cxn ang="0">
                <a:pos x="457" y="0"/>
              </a:cxn>
              <a:cxn ang="0">
                <a:pos x="233" y="2"/>
              </a:cxn>
              <a:cxn ang="0">
                <a:pos x="2" y="7"/>
              </a:cxn>
              <a:cxn ang="0">
                <a:pos x="0" y="983"/>
              </a:cxn>
              <a:cxn ang="0">
                <a:pos x="4966" y="983"/>
              </a:cxn>
              <a:cxn ang="0">
                <a:pos x="4966" y="983"/>
              </a:cxn>
              <a:cxn ang="0">
                <a:pos x="4952" y="972"/>
              </a:cxn>
              <a:cxn ang="0">
                <a:pos x="4906" y="940"/>
              </a:cxn>
              <a:cxn ang="0">
                <a:pos x="4831" y="893"/>
              </a:cxn>
              <a:cxn ang="0">
                <a:pos x="4780" y="862"/>
              </a:cxn>
              <a:cxn ang="0">
                <a:pos x="4720" y="829"/>
              </a:cxn>
              <a:cxn ang="0">
                <a:pos x="4653" y="793"/>
              </a:cxn>
              <a:cxn ang="0">
                <a:pos x="4578" y="755"/>
              </a:cxn>
              <a:cxn ang="0">
                <a:pos x="4493" y="714"/>
              </a:cxn>
              <a:cxn ang="0">
                <a:pos x="4399" y="672"/>
              </a:cxn>
              <a:cxn ang="0">
                <a:pos x="4297" y="629"/>
              </a:cxn>
              <a:cxn ang="0">
                <a:pos x="4185" y="584"/>
              </a:cxn>
              <a:cxn ang="0">
                <a:pos x="4064" y="538"/>
              </a:cxn>
              <a:cxn ang="0">
                <a:pos x="3934" y="491"/>
              </a:cxn>
              <a:cxn ang="0">
                <a:pos x="3795" y="446"/>
              </a:cxn>
              <a:cxn ang="0">
                <a:pos x="3645" y="399"/>
              </a:cxn>
              <a:cxn ang="0">
                <a:pos x="3486" y="356"/>
              </a:cxn>
              <a:cxn ang="0">
                <a:pos x="3316" y="311"/>
              </a:cxn>
              <a:cxn ang="0">
                <a:pos x="3137" y="269"/>
              </a:cxn>
              <a:cxn ang="0">
                <a:pos x="2947" y="227"/>
              </a:cxn>
              <a:cxn ang="0">
                <a:pos x="2747" y="189"/>
              </a:cxn>
              <a:cxn ang="0">
                <a:pos x="2644" y="171"/>
              </a:cxn>
              <a:cxn ang="0">
                <a:pos x="2537" y="153"/>
              </a:cxn>
              <a:cxn ang="0">
                <a:pos x="2429" y="137"/>
              </a:cxn>
              <a:cxn ang="0">
                <a:pos x="2317" y="121"/>
              </a:cxn>
              <a:cxn ang="0">
                <a:pos x="2201" y="106"/>
              </a:cxn>
              <a:cxn ang="0">
                <a:pos x="2084" y="92"/>
              </a:cxn>
              <a:cxn ang="0">
                <a:pos x="1964" y="77"/>
              </a:cxn>
              <a:cxn ang="0">
                <a:pos x="1841" y="65"/>
              </a:cxn>
              <a:cxn ang="0">
                <a:pos x="1715" y="54"/>
              </a:cxn>
              <a:cxn ang="0">
                <a:pos x="1587" y="43"/>
              </a:cxn>
              <a:cxn ang="0">
                <a:pos x="1456" y="32"/>
              </a:cxn>
              <a:cxn ang="0">
                <a:pos x="1323" y="25"/>
              </a:cxn>
              <a:cxn ang="0">
                <a:pos x="1185" y="18"/>
              </a:cxn>
              <a:cxn ang="0">
                <a:pos x="1046" y="11"/>
              </a:cxn>
              <a:cxn ang="0">
                <a:pos x="903" y="7"/>
              </a:cxn>
              <a:cxn ang="0">
                <a:pos x="757" y="3"/>
              </a:cxn>
              <a:cxn ang="0">
                <a:pos x="609" y="2"/>
              </a:cxn>
              <a:cxn ang="0">
                <a:pos x="457" y="0"/>
              </a:cxn>
            </a:cxnLst>
            <a:rect l="0" t="0" r="r" b="b"/>
            <a:pathLst>
              <a:path w="4966" h="983">
                <a:moveTo>
                  <a:pt x="457" y="0"/>
                </a:moveTo>
                <a:lnTo>
                  <a:pt x="457" y="0"/>
                </a:lnTo>
                <a:lnTo>
                  <a:pt x="233" y="2"/>
                </a:lnTo>
                <a:lnTo>
                  <a:pt x="2" y="7"/>
                </a:lnTo>
                <a:lnTo>
                  <a:pt x="0" y="983"/>
                </a:lnTo>
                <a:lnTo>
                  <a:pt x="4966" y="983"/>
                </a:lnTo>
                <a:lnTo>
                  <a:pt x="4966" y="983"/>
                </a:lnTo>
                <a:lnTo>
                  <a:pt x="4952" y="972"/>
                </a:lnTo>
                <a:lnTo>
                  <a:pt x="4906" y="940"/>
                </a:lnTo>
                <a:lnTo>
                  <a:pt x="4831" y="893"/>
                </a:lnTo>
                <a:lnTo>
                  <a:pt x="4780" y="862"/>
                </a:lnTo>
                <a:lnTo>
                  <a:pt x="4720" y="829"/>
                </a:lnTo>
                <a:lnTo>
                  <a:pt x="4653" y="793"/>
                </a:lnTo>
                <a:lnTo>
                  <a:pt x="4578" y="755"/>
                </a:lnTo>
                <a:lnTo>
                  <a:pt x="4493" y="714"/>
                </a:lnTo>
                <a:lnTo>
                  <a:pt x="4399" y="672"/>
                </a:lnTo>
                <a:lnTo>
                  <a:pt x="4297" y="629"/>
                </a:lnTo>
                <a:lnTo>
                  <a:pt x="4185" y="584"/>
                </a:lnTo>
                <a:lnTo>
                  <a:pt x="4064" y="538"/>
                </a:lnTo>
                <a:lnTo>
                  <a:pt x="3934" y="491"/>
                </a:lnTo>
                <a:lnTo>
                  <a:pt x="3795" y="446"/>
                </a:lnTo>
                <a:lnTo>
                  <a:pt x="3645" y="399"/>
                </a:lnTo>
                <a:lnTo>
                  <a:pt x="3486" y="356"/>
                </a:lnTo>
                <a:lnTo>
                  <a:pt x="3316" y="311"/>
                </a:lnTo>
                <a:lnTo>
                  <a:pt x="3137" y="269"/>
                </a:lnTo>
                <a:lnTo>
                  <a:pt x="2947" y="227"/>
                </a:lnTo>
                <a:lnTo>
                  <a:pt x="2747" y="189"/>
                </a:lnTo>
                <a:lnTo>
                  <a:pt x="2644" y="171"/>
                </a:lnTo>
                <a:lnTo>
                  <a:pt x="2537" y="153"/>
                </a:lnTo>
                <a:lnTo>
                  <a:pt x="2429" y="137"/>
                </a:lnTo>
                <a:lnTo>
                  <a:pt x="2317" y="121"/>
                </a:lnTo>
                <a:lnTo>
                  <a:pt x="2201" y="106"/>
                </a:lnTo>
                <a:lnTo>
                  <a:pt x="2084" y="92"/>
                </a:lnTo>
                <a:lnTo>
                  <a:pt x="1964" y="77"/>
                </a:lnTo>
                <a:lnTo>
                  <a:pt x="1841" y="65"/>
                </a:lnTo>
                <a:lnTo>
                  <a:pt x="1715" y="54"/>
                </a:lnTo>
                <a:lnTo>
                  <a:pt x="1587" y="43"/>
                </a:lnTo>
                <a:lnTo>
                  <a:pt x="1456" y="32"/>
                </a:lnTo>
                <a:lnTo>
                  <a:pt x="1323" y="25"/>
                </a:lnTo>
                <a:lnTo>
                  <a:pt x="1185" y="18"/>
                </a:lnTo>
                <a:lnTo>
                  <a:pt x="1046" y="11"/>
                </a:lnTo>
                <a:lnTo>
                  <a:pt x="903" y="7"/>
                </a:lnTo>
                <a:lnTo>
                  <a:pt x="757" y="3"/>
                </a:lnTo>
                <a:lnTo>
                  <a:pt x="609" y="2"/>
                </a:lnTo>
                <a:lnTo>
                  <a:pt x="457" y="0"/>
                </a:lnTo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-686395" y="3631185"/>
            <a:ext cx="4665676" cy="154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 rot="0">
            <a:off x="1607464" y="1513504"/>
            <a:ext cx="6754836" cy="4485592"/>
            <a:chOff x="1460502" y="1786792"/>
            <a:chExt cx="6754836" cy="4485592"/>
          </a:xfrm>
        </p:grpSpPr>
        <p:cxnSp>
          <p:nvCxnSpPr>
            <p:cNvPr id="5" name="직선 화살표 연결선 4"/>
            <p:cNvCxnSpPr/>
            <p:nvPr/>
          </p:nvCxnSpPr>
          <p:spPr>
            <a:xfrm flipH="1">
              <a:off x="1519338" y="6227782"/>
              <a:ext cx="6696000" cy="1588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460502" y="1786792"/>
              <a:ext cx="84170" cy="8417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461187" y="2890490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461187" y="3992818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61187" y="5095146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61187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84984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908781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32578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356375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580172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90090" y="3084274"/>
            <a:ext cx="64450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4536" y="4227282"/>
            <a:ext cx="6492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8982" y="5370290"/>
            <a:ext cx="6444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786" y="1369762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5786" y="2441332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786" y="358434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786" y="465591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86" y="572748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4384" y="6202940"/>
            <a:ext cx="6445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1530" y="6202940"/>
            <a:ext cx="6461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53914" y="6202940"/>
            <a:ext cx="642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1060" y="6202940"/>
            <a:ext cx="644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8206" y="6202940"/>
            <a:ext cx="6461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2491684" y="1693654"/>
            <a:ext cx="5084798" cy="2829320"/>
            <a:chOff x="2344722" y="1966942"/>
            <a:chExt cx="5084798" cy="2829320"/>
          </a:xfrm>
        </p:grpSpPr>
        <p:sp>
          <p:nvSpPr>
            <p:cNvPr id="62" name="자유형 61"/>
            <p:cNvSpPr/>
            <p:nvPr/>
          </p:nvSpPr>
          <p:spPr>
            <a:xfrm rot="14512116">
              <a:off x="3419832" y="1521654"/>
              <a:ext cx="2672799" cy="3876418"/>
            </a:xfrm>
            <a:custGeom>
              <a:avLst/>
              <a:gdLst>
                <a:gd name="connsiteX0" fmla="*/ 0 w 1500198"/>
                <a:gd name="connsiteY0" fmla="*/ 1785950 h 1785950"/>
                <a:gd name="connsiteX1" fmla="*/ 750099 w 1500198"/>
                <a:gd name="connsiteY1" fmla="*/ 0 h 1785950"/>
                <a:gd name="connsiteX2" fmla="*/ 1500198 w 1500198"/>
                <a:gd name="connsiteY2" fmla="*/ 1785950 h 1785950"/>
                <a:gd name="connsiteX3" fmla="*/ 0 w 1500198"/>
                <a:gd name="connsiteY3" fmla="*/ 1785950 h 1785950"/>
                <a:gd name="connsiteX0" fmla="*/ 0 w 3422898"/>
                <a:gd name="connsiteY0" fmla="*/ 2829949 h 2829949"/>
                <a:gd name="connsiteX1" fmla="*/ 2672799 w 3422898"/>
                <a:gd name="connsiteY1" fmla="*/ 0 h 2829949"/>
                <a:gd name="connsiteX2" fmla="*/ 3422898 w 3422898"/>
                <a:gd name="connsiteY2" fmla="*/ 1785950 h 2829949"/>
                <a:gd name="connsiteX3" fmla="*/ 0 w 3422898"/>
                <a:gd name="connsiteY3" fmla="*/ 2829949 h 2829949"/>
                <a:gd name="connsiteX0" fmla="*/ 0 w 2672799"/>
                <a:gd name="connsiteY0" fmla="*/ 2829949 h 3876418"/>
                <a:gd name="connsiteX1" fmla="*/ 2672799 w 2672799"/>
                <a:gd name="connsiteY1" fmla="*/ 0 h 3876418"/>
                <a:gd name="connsiteX2" fmla="*/ 1979377 w 2672799"/>
                <a:gd name="connsiteY2" fmla="*/ 3876418 h 3876418"/>
                <a:gd name="connsiteX3" fmla="*/ 0 w 2672799"/>
                <a:gd name="connsiteY3" fmla="*/ 2829949 h 38764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2799" h="3876418">
                  <a:moveTo>
                    <a:pt x="0" y="2829949"/>
                  </a:moveTo>
                  <a:lnTo>
                    <a:pt x="2672799" y="0"/>
                  </a:lnTo>
                  <a:lnTo>
                    <a:pt x="1979377" y="3876418"/>
                  </a:lnTo>
                  <a:lnTo>
                    <a:pt x="0" y="2829949"/>
                  </a:lnTo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40000">
                  <a:schemeClr val="accent3">
                    <a:alpha val="30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5"/>
            <p:cNvGrpSpPr/>
            <p:nvPr/>
          </p:nvGrpSpPr>
          <p:grpSpPr>
            <a:xfrm rot="0">
              <a:off x="5181644" y="1966942"/>
              <a:ext cx="2247876" cy="2247876"/>
              <a:chOff x="5253082" y="1828800"/>
              <a:chExt cx="1419074" cy="1419074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310232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현 38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0" name="타원 59"/>
            <p:cNvSpPr/>
            <p:nvPr/>
          </p:nvSpPr>
          <p:spPr>
            <a:xfrm flipV="1">
              <a:off x="2344722" y="3117848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00760" y="2494427"/>
            <a:ext cx="1101080" cy="64633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 rot="0">
            <a:off x="2047173" y="1001027"/>
            <a:ext cx="5376682" cy="5376682"/>
            <a:chOff x="2047173" y="1001027"/>
            <a:chExt cx="5376682" cy="5376682"/>
          </a:xfrm>
        </p:grpSpPr>
        <p:sp>
          <p:nvSpPr>
            <p:cNvPr id="28" name="타원 27"/>
            <p:cNvSpPr/>
            <p:nvPr/>
          </p:nvSpPr>
          <p:spPr>
            <a:xfrm>
              <a:off x="2047173" y="1001027"/>
              <a:ext cx="5376682" cy="5376682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653565" y="1607419"/>
              <a:ext cx="4163898" cy="4163898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339735" y="2293589"/>
              <a:ext cx="2791558" cy="279155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제목 1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>
          <a:xfrm rot="1808459">
            <a:off x="5257935" y="412821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7" name="AutoShape 31"/>
          <p:cNvSpPr>
            <a:spLocks noChangeArrowheads="1"/>
          </p:cNvSpPr>
          <p:nvPr/>
        </p:nvSpPr>
        <p:spPr>
          <a:xfrm rot="19800000">
            <a:off x="5286706" y="1914781"/>
            <a:ext cx="2836298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5" name="AutoShape 33"/>
          <p:cNvSpPr>
            <a:spLocks noChangeArrowheads="1"/>
          </p:cNvSpPr>
          <p:nvPr/>
        </p:nvSpPr>
        <p:spPr>
          <a:xfrm rot="9000000" flipV="1">
            <a:off x="1405529" y="412704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>
          <a:xfrm rot="1800000" flipH="1">
            <a:off x="1371796" y="1914907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grpSp>
        <p:nvGrpSpPr>
          <p:cNvPr id="2" name="그룹 105"/>
          <p:cNvGrpSpPr/>
          <p:nvPr/>
        </p:nvGrpSpPr>
        <p:grpSpPr>
          <a:xfrm rot="0">
            <a:off x="3719514" y="2673368"/>
            <a:ext cx="2032000" cy="2032000"/>
            <a:chOff x="5253082" y="1828800"/>
            <a:chExt cx="1419074" cy="1419074"/>
          </a:xfrm>
        </p:grpSpPr>
        <p:sp>
          <p:nvSpPr>
            <p:cNvPr id="22" name="타원 21"/>
            <p:cNvSpPr/>
            <p:nvPr/>
          </p:nvSpPr>
          <p:spPr>
            <a:xfrm>
              <a:off x="5253082" y="1828800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10231" y="1885950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 rot="5400000">
              <a:off x="5310025" y="1900227"/>
              <a:ext cx="1303200" cy="1303200"/>
            </a:xfrm>
            <a:prstGeom prst="chord">
              <a:avLst>
                <a:gd name="adj1" fmla="val 5962940"/>
                <a:gd name="adj2" fmla="val 12531590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7373" y="3377486"/>
            <a:ext cx="110139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531" y="2323878"/>
            <a:ext cx="59910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61419" y="1785926"/>
            <a:ext cx="792571" cy="450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7441" y="1071546"/>
            <a:ext cx="9032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8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41712" y="3514952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sz="half" idx="1"/>
          </p:nvPr>
        </p:nvSpPr>
        <p:spPr>
          <a:xfrm>
            <a:off x="4714876" y="1714488"/>
            <a:ext cx="3900486" cy="2686056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4345" y="1681451"/>
            <a:ext cx="37147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accent2"/>
                </a:solidFill>
              </a:rPr>
              <a:t>내용</a:t>
            </a:r>
            <a:endParaRPr lang="ko-KR" altLang="en-US" sz="3000">
              <a:solidFill>
                <a:schemeClr val="accent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2844" y="4807653"/>
            <a:ext cx="9001156" cy="407321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7" name="그림 36" descr="_MG_5901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flipH="1">
            <a:off x="785786" y="5500726"/>
            <a:ext cx="1143002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8" name="그림 37" descr="_MG_5901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flipH="1">
            <a:off x="241932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9" name="그림 38" descr="_MG_5901.JP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flipH="1">
            <a:off x="405286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0" name="그림 39" descr="_MG_5901.JP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flipH="1">
            <a:off x="568640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1" name="그림 40" descr="_MG_5901.JP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 flipH="1">
            <a:off x="731994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5" name="TextBox 54"/>
          <p:cNvSpPr txBox="1"/>
          <p:nvPr/>
        </p:nvSpPr>
        <p:spPr>
          <a:xfrm>
            <a:off x="1171575" y="4875689"/>
            <a:ext cx="466725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477" y="2285992"/>
            <a:ext cx="3713644" cy="1912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4"/>
                </a:solidFill>
              </a:rPr>
              <a:t>내용</a:t>
            </a:r>
            <a:endParaRPr lang="ko-KR" altLang="en-US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0350" y="4885214"/>
            <a:ext cx="409575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8650" y="4885214"/>
            <a:ext cx="409575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57900" y="4885214"/>
            <a:ext cx="409574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96200" y="4885214"/>
            <a:ext cx="409574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561896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41712" y="4214818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844" y="5546118"/>
            <a:ext cx="9001156" cy="88041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16" name="내용 개체 틀 15"/>
          <p:cNvSpPr>
            <a:spLocks noGrp="1"/>
          </p:cNvSpPr>
          <p:nvPr>
            <p:ph sz="half" idx="1"/>
          </p:nvPr>
        </p:nvSpPr>
        <p:spPr>
          <a:xfrm>
            <a:off x="2071670" y="1714489"/>
            <a:ext cx="5072098" cy="3035312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248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6491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049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2910" y="4929198"/>
            <a:ext cx="1206185" cy="114033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37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2198" y="5734050"/>
            <a:ext cx="1971694" cy="55340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>
            <a:off x="296782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"/>
          </p:nvPr>
        </p:nvSpPr>
        <p:spPr>
          <a:xfrm>
            <a:off x="485804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내용 개체 틀 27"/>
          <p:cNvSpPr>
            <a:spLocks noGrp="1"/>
          </p:cNvSpPr>
          <p:nvPr>
            <p:ph sz="quarter" idx="2"/>
          </p:nvPr>
        </p:nvSpPr>
        <p:spPr>
          <a:xfrm>
            <a:off x="3471855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3"/>
          </p:nvPr>
        </p:nvSpPr>
        <p:spPr>
          <a:xfrm>
            <a:off x="6500826" y="1790638"/>
            <a:ext cx="23335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2844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43229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43615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rot="16200000" flipV="1">
            <a:off x="434509" y="4149293"/>
            <a:ext cx="5400000" cy="17462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715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7554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5791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rot="5400000" flipH="1" flipV="1">
            <a:off x="3443636" y="4157230"/>
            <a:ext cx="5400000" cy="1588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127670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464722" y="4738364"/>
            <a:ext cx="232478" cy="232478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801773" y="4739878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870759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8207811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8544862" y="4739878"/>
            <a:ext cx="231929" cy="230964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72066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09118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46169" y="4737036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1150125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4121953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rot="5400000">
            <a:off x="7158847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42844" y="4000504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24"/>
          <p:cNvGrpSpPr/>
          <p:nvPr/>
        </p:nvGrpSpPr>
        <p:grpSpPr>
          <a:xfrm rot="0">
            <a:off x="4893990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6" name="직사각형 25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5" name="내용 개체 틀 53"/>
          <p:cNvSpPr>
            <a:spLocks noGrp="1"/>
          </p:cNvSpPr>
          <p:nvPr>
            <p:ph idx="1"/>
          </p:nvPr>
        </p:nvSpPr>
        <p:spPr>
          <a:xfrm>
            <a:off x="995798" y="2206170"/>
            <a:ext cx="3179974" cy="2264229"/>
          </a:xfrm>
          <a:prstGeom prst="rect">
            <a:avLst/>
          </a:prstGeom>
          <a:noFill/>
        </p:spPr>
        <p:txBody>
          <a:bodyPr/>
          <a:lstStyle/>
          <a:p>
            <a:pPr marL="177800" indent="-177800">
              <a:defRPr lang="ko-KR" altLang="en-US"/>
            </a:pPr>
            <a:r>
              <a:rPr lang="ko-KR" altLang="en-US" sz="2000"/>
              <a:t/>
            </a:r>
            <a:endParaRPr lang="ko-KR" altLang="en-US" sz="2000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글상자</a:t>
            </a:r>
            <a:endParaRPr lang="ko-KR" altLang="en-US"/>
          </a:p>
        </p:txBody>
      </p:sp>
      <p:grpSp>
        <p:nvGrpSpPr>
          <p:cNvPr id="3" name="그룹 47"/>
          <p:cNvGrpSpPr/>
          <p:nvPr/>
        </p:nvGrpSpPr>
        <p:grpSpPr>
          <a:xfrm rot="0">
            <a:off x="892581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49" name="직사각형 48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00100" y="1652876"/>
            <a:ext cx="796315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7290" y="1652876"/>
            <a:ext cx="801049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2800" y="5681450"/>
            <a:ext cx="7688290" cy="10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2"/>
                </a:solidFill>
              </a:rPr>
              <a:t>내용</a:t>
            </a:r>
            <a:endParaRPr lang="ko-KR" altLang="en-US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42910" y="3143248"/>
            <a:ext cx="6429420" cy="10175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고맙습니다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18"/>
          <p:cNvSpPr>
            <a:spLocks noGrp="1"/>
          </p:cNvSpPr>
          <p:nvPr>
            <p:ph type="body" sz="quarter" idx="15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어제">
  <a:themeElements>
    <a:clrScheme name="어제">
      <a:dk1>
        <a:sysClr val="windowText" lastClr="000000"/>
      </a:dk1>
      <a:lt1>
        <a:srgbClr val="adadad"/>
      </a:lt1>
      <a:dk2>
        <a:srgbClr val="4e3b30"/>
      </a:dk2>
      <a:lt2>
        <a:srgbClr val="f4d783"/>
      </a:lt2>
      <a:accent1>
        <a:srgbClr val="f0a22e"/>
      </a:accent1>
      <a:accent2>
        <a:srgbClr val="a5644e"/>
      </a:accent2>
      <a:accent3>
        <a:srgbClr val="bd7979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어제">
      <a:majorFont>
        <a:latin typeface="Arial"/>
        <a:ea typeface="한컴 백제 B"/>
        <a:cs typeface=""/>
      </a:majorFont>
      <a:minorFont>
        <a:latin typeface="Arial"/>
        <a:ea typeface="한컴 윤고딕 230"/>
        <a:cs typeface=""/>
      </a:minorFont>
    </a:fontScheme>
    <a:fmtScheme name="어제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rect">
            <a:fillToRect l="50000" t="5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25400" cap="sq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6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r:embed="rId1">
            <a:duotone>
              <a:schemeClr val="phClr">
                <a:tint val="20000"/>
              </a:schemeClr>
              <a:schemeClr val="phClr">
                <a:tint val="90000"/>
              </a:schemeClr>
            </a:duotone>
          </a:blip>
          <a:stretch>
            <a:fillRect/>
          </a:stretch>
        </a:blip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화면 슬라이드 쇼(4:3)</ep:PresentationFormat>
  <ep:Paragraphs>80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어제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다이어그램</vt:lpstr>
      <vt:lpstr>다이어그램</vt:lpstr>
      <vt:lpstr>다이어그램</vt:lpstr>
      <vt:lpstr>다이어그램</vt:lpstr>
      <vt:lpstr>영역형 차트</vt:lpstr>
      <vt:lpstr>다이어그램</vt:lpstr>
      <vt:lpstr>그리기 상자</vt:lpstr>
      <vt:lpstr>그리기 상자</vt:lpstr>
      <vt:lpstr>그리기 상자</vt:lpstr>
      <vt:lpstr>글상자</vt:lpstr>
      <vt:lpstr>고맙습니다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2016-10-12T21:43:08.011</dcterms:created>
  <dc:creator>user</dc:creator>
  <cp:lastModifiedBy>user</cp:lastModifiedBy>
  <dcterms:modified xsi:type="dcterms:W3CDTF">2016-10-12T22:07:14.378</dcterms:modified>
  <cp:revision>43</cp:revision>
</cp:coreProperties>
</file>