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86585"/>
            <a:ext cx="7772400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28662" y="500042"/>
            <a:ext cx="7215238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928662" y="2214562"/>
            <a:ext cx="4622400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071931"/>
            <a:ext cx="7772400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643314"/>
            <a:ext cx="7772400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571625"/>
            <a:ext cx="4027714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659086" y="1571625"/>
            <a:ext cx="4027714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767942"/>
            <a:ext cx="5486400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얼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2016-10-13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66ffff"/>
      </a:hlink>
      <a:folHlink>
        <a:srgbClr val="660066"/>
      </a:folHlink>
    </a:clrScheme>
    <a:fontScheme name="얼음">
      <a:majorFont>
        <a:latin typeface="Arial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얼음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2016-10-12T21:58:27.729</dcterms:modified>
  <cp:revision>17</cp:revision>
</cp:coreProperties>
</file>