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42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>
    <p:restoredLeft sz="8253"/>
    <p:restoredTop sz="96275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jpeg"  /><Relationship Id="rId5" Type="http://schemas.openxmlformats.org/officeDocument/2006/relationships/image" Target="../media/image5.jpeg"  /><Relationship Id="rId6" Type="http://schemas.openxmlformats.org/officeDocument/2006/relationships/image" Target="../media/image6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0.jpeg"  /><Relationship Id="rId3" Type="http://schemas.openxmlformats.org/officeDocument/2006/relationships/image" Target="../media/image11.jpeg"  /><Relationship Id="rId4" Type="http://schemas.openxmlformats.org/officeDocument/2006/relationships/image" Target="../media/image12.jpeg"  /><Relationship Id="rId5" Type="http://schemas.openxmlformats.org/officeDocument/2006/relationships/image" Target="../media/image13.jpeg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그림 109" descr="그림5.png"/>
          <p:cNvPicPr>
            <a:picLocks noChangeAspect="1"/>
          </p:cNvPicPr>
          <p:nvPr/>
        </p:nvPicPr>
        <p:blipFill rotWithShape="1">
          <a:blip r:embed="rId2">
            <a:alphaModFix/>
            <a:grayscl/>
            <a:lum/>
          </a:blip>
          <a:stretch>
            <a:fillRect/>
          </a:stretch>
        </p:blipFill>
        <p:spPr>
          <a:xfrm>
            <a:off x="571472" y="214290"/>
            <a:ext cx="2224856" cy="2224856"/>
          </a:xfrm>
          <a:prstGeom prst="rect">
            <a:avLst/>
          </a:prstGeom>
        </p:spPr>
      </p:pic>
      <p:pic>
        <p:nvPicPr>
          <p:cNvPr id="108" name="그림 107" descr="책.png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4429124" y="714356"/>
            <a:ext cx="4714876" cy="6143644"/>
          </a:xfrm>
          <a:prstGeom prst="rect">
            <a:avLst/>
          </a:prstGeom>
        </p:spPr>
      </p:pic>
      <p:grpSp>
        <p:nvGrpSpPr>
          <p:cNvPr id="7" name="그룹 9"/>
          <p:cNvGrpSpPr/>
          <p:nvPr/>
        </p:nvGrpSpPr>
        <p:grpSpPr>
          <a:xfrm rot="21154002">
            <a:off x="5522622" y="2308854"/>
            <a:ext cx="1486114" cy="435526"/>
            <a:chOff x="5214942" y="3143248"/>
            <a:chExt cx="2142299" cy="627832"/>
          </a:xfrm>
        </p:grpSpPr>
        <p:sp>
          <p:nvSpPr>
            <p:cNvPr id="10" name="직사각형 9"/>
            <p:cNvSpPr/>
            <p:nvPr/>
          </p:nvSpPr>
          <p:spPr>
            <a:xfrm>
              <a:off x="5214942" y="3265104"/>
              <a:ext cx="2142299" cy="505976"/>
            </a:xfrm>
            <a:prstGeom prst="rect">
              <a:avLst/>
            </a:prstGeom>
            <a:gradFill>
              <a:gsLst>
                <a:gs pos="0">
                  <a:srgbClr val="080808">
                    <a:alpha val="60000"/>
                  </a:srgbClr>
                </a:gs>
                <a:gs pos="74000">
                  <a:srgbClr val="080808">
                    <a:alpha val="69800"/>
                  </a:srgbClr>
                </a:gs>
                <a:gs pos="100000">
                  <a:srgbClr val="1c1c1c">
                    <a:alpha val="28630"/>
                  </a:srgbClr>
                </a:gs>
              </a:gsLst>
              <a:lin ang="1200000" scaled="0"/>
            </a:gra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Freeform 5"/>
            <p:cNvSpPr/>
            <p:nvPr/>
          </p:nvSpPr>
          <p:spPr>
            <a:xfrm>
              <a:off x="5214942" y="3143248"/>
              <a:ext cx="2024551" cy="578443"/>
            </a:xfrm>
            <a:custGeom>
              <a:avLst/>
              <a:gdLst/>
              <a:cxnLst>
                <a:cxn ang="0">
                  <a:pos x="1904" y="456"/>
                </a:cxn>
                <a:cxn ang="0">
                  <a:pos x="1496" y="544"/>
                </a:cxn>
                <a:cxn ang="0">
                  <a:pos x="0" y="544"/>
                </a:cxn>
                <a:cxn ang="0">
                  <a:pos x="0" y="88"/>
                </a:cxn>
                <a:cxn ang="0">
                  <a:pos x="1496" y="88"/>
                </a:cxn>
                <a:cxn ang="0">
                  <a:pos x="1904" y="0"/>
                </a:cxn>
                <a:cxn ang="0">
                  <a:pos x="1904" y="456"/>
                </a:cxn>
              </a:cxnLst>
              <a:rect l="0" t="0" r="r" b="b"/>
              <a:pathLst>
                <a:path w="1904" h="544">
                  <a:moveTo>
                    <a:pt x="1904" y="456"/>
                  </a:moveTo>
                  <a:lnTo>
                    <a:pt x="1496" y="544"/>
                  </a:lnTo>
                  <a:lnTo>
                    <a:pt x="0" y="544"/>
                  </a:lnTo>
                  <a:lnTo>
                    <a:pt x="0" y="88"/>
                  </a:lnTo>
                  <a:lnTo>
                    <a:pt x="1496" y="88"/>
                  </a:lnTo>
                  <a:lnTo>
                    <a:pt x="1904" y="0"/>
                  </a:lnTo>
                  <a:lnTo>
                    <a:pt x="1904" y="456"/>
                  </a:lnTo>
                </a:path>
              </a:pathLst>
            </a:cu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74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60000"/>
                    <a:lumOff val="40000"/>
                    <a:alpha val="70000"/>
                  </a:schemeClr>
                </a:gs>
              </a:gsLst>
              <a:lin ang="1200000" scaled="0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" name="그룹 184"/>
          <p:cNvGrpSpPr/>
          <p:nvPr/>
        </p:nvGrpSpPr>
        <p:grpSpPr>
          <a:xfrm rot="0">
            <a:off x="6072198" y="3500438"/>
            <a:ext cx="1992321" cy="2143506"/>
            <a:chOff x="5027693" y="3909693"/>
            <a:chExt cx="2278073" cy="2450942"/>
          </a:xfrm>
        </p:grpSpPr>
        <p:grpSp>
          <p:nvGrpSpPr>
            <p:cNvPr id="12" name="그룹 12"/>
            <p:cNvGrpSpPr/>
            <p:nvPr/>
          </p:nvGrpSpPr>
          <p:grpSpPr>
            <a:xfrm rot="526178">
              <a:off x="5027693" y="3909693"/>
              <a:ext cx="2278073" cy="2450942"/>
              <a:chOff x="3786182" y="3714752"/>
              <a:chExt cx="3377594" cy="3006674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3786182" y="3714752"/>
                <a:ext cx="3377594" cy="30066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3797806" y="5226650"/>
                <a:ext cx="3340088" cy="1446189"/>
              </a:xfrm>
              <a:prstGeom prst="rect">
                <a:avLst/>
              </a:prstGeom>
              <a:gradFill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 rot="526178">
              <a:off x="5176868" y="4026479"/>
              <a:ext cx="2031794" cy="1801790"/>
            </a:xfrm>
            <a:prstGeom prst="rect">
              <a:avLst/>
            </a:prstGeom>
            <a:blipFill rotWithShape="1">
              <a:blip r:embed="rId4">
                <a:alphaModFix/>
                <a:lum/>
              </a:blip>
              <a:stretch>
                <a:fillRect/>
              </a:stretch>
            </a:blipFill>
            <a:ln>
              <a:noFill/>
            </a:ln>
            <a:effectLst>
              <a:innerShdw blurRad="63500" dist="38100" dir="13560000">
                <a:prstClr val="black">
                  <a:alpha val="2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3" name="그룹 185"/>
          <p:cNvGrpSpPr/>
          <p:nvPr/>
        </p:nvGrpSpPr>
        <p:grpSpPr>
          <a:xfrm rot="21252502">
            <a:off x="7438542" y="2782544"/>
            <a:ext cx="1430536" cy="1667033"/>
            <a:chOff x="6319249" y="3527686"/>
            <a:chExt cx="1787693" cy="2083236"/>
          </a:xfrm>
        </p:grpSpPr>
        <p:grpSp>
          <p:nvGrpSpPr>
            <p:cNvPr id="16" name="그룹 20"/>
            <p:cNvGrpSpPr/>
            <p:nvPr/>
          </p:nvGrpSpPr>
          <p:grpSpPr>
            <a:xfrm rot="21206348">
              <a:off x="6319249" y="3527686"/>
              <a:ext cx="1787693" cy="2083236"/>
              <a:chOff x="3786182" y="3714752"/>
              <a:chExt cx="3377594" cy="3006674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3786182" y="3714752"/>
                <a:ext cx="3377594" cy="30066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3797806" y="5226650"/>
                <a:ext cx="3340088" cy="1446189"/>
              </a:xfrm>
              <a:prstGeom prst="rect">
                <a:avLst/>
              </a:prstGeom>
              <a:gradFill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20" name="직사각형 19"/>
            <p:cNvSpPr/>
            <p:nvPr/>
          </p:nvSpPr>
          <p:spPr>
            <a:xfrm rot="21206348">
              <a:off x="6386518" y="3605677"/>
              <a:ext cx="1594430" cy="1531474"/>
            </a:xfrm>
            <a:prstGeom prst="rect">
              <a:avLst/>
            </a:prstGeom>
            <a:blipFill rotWithShape="1">
              <a:blip r:embed="rId5">
                <a:alphaModFix/>
                <a:lum/>
              </a:blip>
              <a:stretch>
                <a:fillRect/>
              </a:stretch>
            </a:blipFill>
            <a:ln>
              <a:noFill/>
            </a:ln>
            <a:effectLst>
              <a:innerShdw blurRad="63500" dist="38100" dir="13560000">
                <a:prstClr val="black">
                  <a:alpha val="2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3" name="Freeform 9"/>
          <p:cNvSpPr/>
          <p:nvPr/>
        </p:nvSpPr>
        <p:spPr>
          <a:xfrm rot="1891747">
            <a:off x="-739969" y="3852361"/>
            <a:ext cx="10005478" cy="2679700"/>
          </a:xfrm>
          <a:custGeom>
            <a:avLst/>
            <a:gdLst>
              <a:gd name="connsiteX0" fmla="*/ 0 w 6660"/>
              <a:gd name="connsiteY0" fmla="*/ 1458 h 1688"/>
              <a:gd name="connsiteX1" fmla="*/ 0 w 6660"/>
              <a:gd name="connsiteY1" fmla="*/ 1458 h 1688"/>
              <a:gd name="connsiteX2" fmla="*/ 78 w 6660"/>
              <a:gd name="connsiteY2" fmla="*/ 1488 h 1688"/>
              <a:gd name="connsiteX3" fmla="*/ 153 w 6660"/>
              <a:gd name="connsiteY3" fmla="*/ 1516 h 1688"/>
              <a:gd name="connsiteX4" fmla="*/ 229 w 6660"/>
              <a:gd name="connsiteY4" fmla="*/ 1542 h 1688"/>
              <a:gd name="connsiteX5" fmla="*/ 302 w 6660"/>
              <a:gd name="connsiteY5" fmla="*/ 1565 h 1688"/>
              <a:gd name="connsiteX6" fmla="*/ 377 w 6660"/>
              <a:gd name="connsiteY6" fmla="*/ 1587 h 1688"/>
              <a:gd name="connsiteX7" fmla="*/ 453 w 6660"/>
              <a:gd name="connsiteY7" fmla="*/ 1607 h 1688"/>
              <a:gd name="connsiteX8" fmla="*/ 526 w 6660"/>
              <a:gd name="connsiteY8" fmla="*/ 1625 h 1688"/>
              <a:gd name="connsiteX9" fmla="*/ 599 w 6660"/>
              <a:gd name="connsiteY9" fmla="*/ 1639 h 1688"/>
              <a:gd name="connsiteX10" fmla="*/ 672 w 6660"/>
              <a:gd name="connsiteY10" fmla="*/ 1652 h 1688"/>
              <a:gd name="connsiteX11" fmla="*/ 746 w 6660"/>
              <a:gd name="connsiteY11" fmla="*/ 1662 h 1688"/>
              <a:gd name="connsiteX12" fmla="*/ 819 w 6660"/>
              <a:gd name="connsiteY12" fmla="*/ 1670 h 1688"/>
              <a:gd name="connsiteX13" fmla="*/ 892 w 6660"/>
              <a:gd name="connsiteY13" fmla="*/ 1678 h 1688"/>
              <a:gd name="connsiteX14" fmla="*/ 965 w 6660"/>
              <a:gd name="connsiteY14" fmla="*/ 1682 h 1688"/>
              <a:gd name="connsiteX15" fmla="*/ 1036 w 6660"/>
              <a:gd name="connsiteY15" fmla="*/ 1686 h 1688"/>
              <a:gd name="connsiteX16" fmla="*/ 1109 w 6660"/>
              <a:gd name="connsiteY16" fmla="*/ 1688 h 1688"/>
              <a:gd name="connsiteX17" fmla="*/ 1180 w 6660"/>
              <a:gd name="connsiteY17" fmla="*/ 1686 h 1688"/>
              <a:gd name="connsiteX18" fmla="*/ 1251 w 6660"/>
              <a:gd name="connsiteY18" fmla="*/ 1684 h 1688"/>
              <a:gd name="connsiteX19" fmla="*/ 1324 w 6660"/>
              <a:gd name="connsiteY19" fmla="*/ 1680 h 1688"/>
              <a:gd name="connsiteX20" fmla="*/ 1395 w 6660"/>
              <a:gd name="connsiteY20" fmla="*/ 1674 h 1688"/>
              <a:gd name="connsiteX21" fmla="*/ 1464 w 6660"/>
              <a:gd name="connsiteY21" fmla="*/ 1668 h 1688"/>
              <a:gd name="connsiteX22" fmla="*/ 1535 w 6660"/>
              <a:gd name="connsiteY22" fmla="*/ 1658 h 1688"/>
              <a:gd name="connsiteX23" fmla="*/ 1606 w 6660"/>
              <a:gd name="connsiteY23" fmla="*/ 1648 h 1688"/>
              <a:gd name="connsiteX24" fmla="*/ 1674 w 6660"/>
              <a:gd name="connsiteY24" fmla="*/ 1637 h 1688"/>
              <a:gd name="connsiteX25" fmla="*/ 1743 w 6660"/>
              <a:gd name="connsiteY25" fmla="*/ 1623 h 1688"/>
              <a:gd name="connsiteX26" fmla="*/ 1814 w 6660"/>
              <a:gd name="connsiteY26" fmla="*/ 1609 h 1688"/>
              <a:gd name="connsiteX27" fmla="*/ 1882 w 6660"/>
              <a:gd name="connsiteY27" fmla="*/ 1593 h 1688"/>
              <a:gd name="connsiteX28" fmla="*/ 1951 w 6660"/>
              <a:gd name="connsiteY28" fmla="*/ 1575 h 1688"/>
              <a:gd name="connsiteX29" fmla="*/ 2019 w 6660"/>
              <a:gd name="connsiteY29" fmla="*/ 1555 h 1688"/>
              <a:gd name="connsiteX30" fmla="*/ 2086 w 6660"/>
              <a:gd name="connsiteY30" fmla="*/ 1536 h 1688"/>
              <a:gd name="connsiteX31" fmla="*/ 2154 w 6660"/>
              <a:gd name="connsiteY31" fmla="*/ 1514 h 1688"/>
              <a:gd name="connsiteX32" fmla="*/ 2289 w 6660"/>
              <a:gd name="connsiteY32" fmla="*/ 1468 h 1688"/>
              <a:gd name="connsiteX33" fmla="*/ 2422 w 6660"/>
              <a:gd name="connsiteY33" fmla="*/ 1419 h 1688"/>
              <a:gd name="connsiteX34" fmla="*/ 2555 w 6660"/>
              <a:gd name="connsiteY34" fmla="*/ 1365 h 1688"/>
              <a:gd name="connsiteX35" fmla="*/ 2685 w 6660"/>
              <a:gd name="connsiteY35" fmla="*/ 1306 h 1688"/>
              <a:gd name="connsiteX36" fmla="*/ 2815 w 6660"/>
              <a:gd name="connsiteY36" fmla="*/ 1245 h 1688"/>
              <a:gd name="connsiteX37" fmla="*/ 2943 w 6660"/>
              <a:gd name="connsiteY37" fmla="*/ 1181 h 1688"/>
              <a:gd name="connsiteX38" fmla="*/ 3072 w 6660"/>
              <a:gd name="connsiteY38" fmla="*/ 1114 h 1688"/>
              <a:gd name="connsiteX39" fmla="*/ 3200 w 6660"/>
              <a:gd name="connsiteY39" fmla="*/ 1045 h 1688"/>
              <a:gd name="connsiteX40" fmla="*/ 3323 w 6660"/>
              <a:gd name="connsiteY40" fmla="*/ 974 h 1688"/>
              <a:gd name="connsiteX41" fmla="*/ 3449 w 6660"/>
              <a:gd name="connsiteY41" fmla="*/ 900 h 1688"/>
              <a:gd name="connsiteX42" fmla="*/ 3572 w 6660"/>
              <a:gd name="connsiteY42" fmla="*/ 827 h 1688"/>
              <a:gd name="connsiteX43" fmla="*/ 3694 w 6660"/>
              <a:gd name="connsiteY43" fmla="*/ 752 h 1688"/>
              <a:gd name="connsiteX44" fmla="*/ 3815 w 6660"/>
              <a:gd name="connsiteY44" fmla="*/ 677 h 1688"/>
              <a:gd name="connsiteX45" fmla="*/ 4053 w 6660"/>
              <a:gd name="connsiteY45" fmla="*/ 522 h 1688"/>
              <a:gd name="connsiteX46" fmla="*/ 4286 w 6660"/>
              <a:gd name="connsiteY46" fmla="*/ 372 h 1688"/>
              <a:gd name="connsiteX47" fmla="*/ 4286 w 6660"/>
              <a:gd name="connsiteY47" fmla="*/ 372 h 1688"/>
              <a:gd name="connsiteX48" fmla="*/ 4343 w 6660"/>
              <a:gd name="connsiteY48" fmla="*/ 336 h 1688"/>
              <a:gd name="connsiteX49" fmla="*/ 4400 w 6660"/>
              <a:gd name="connsiteY49" fmla="*/ 301 h 1688"/>
              <a:gd name="connsiteX50" fmla="*/ 4458 w 6660"/>
              <a:gd name="connsiteY50" fmla="*/ 269 h 1688"/>
              <a:gd name="connsiteX51" fmla="*/ 4515 w 6660"/>
              <a:gd name="connsiteY51" fmla="*/ 239 h 1688"/>
              <a:gd name="connsiteX52" fmla="*/ 4572 w 6660"/>
              <a:gd name="connsiteY52" fmla="*/ 212 h 1688"/>
              <a:gd name="connsiteX53" fmla="*/ 4629 w 6660"/>
              <a:gd name="connsiteY53" fmla="*/ 186 h 1688"/>
              <a:gd name="connsiteX54" fmla="*/ 4684 w 6660"/>
              <a:gd name="connsiteY54" fmla="*/ 162 h 1688"/>
              <a:gd name="connsiteX55" fmla="*/ 4741 w 6660"/>
              <a:gd name="connsiteY55" fmla="*/ 141 h 1688"/>
              <a:gd name="connsiteX56" fmla="*/ 4796 w 6660"/>
              <a:gd name="connsiteY56" fmla="*/ 119 h 1688"/>
              <a:gd name="connsiteX57" fmla="*/ 4851 w 6660"/>
              <a:gd name="connsiteY57" fmla="*/ 101 h 1688"/>
              <a:gd name="connsiteX58" fmla="*/ 4906 w 6660"/>
              <a:gd name="connsiteY58" fmla="*/ 85 h 1688"/>
              <a:gd name="connsiteX59" fmla="*/ 4961 w 6660"/>
              <a:gd name="connsiteY59" fmla="*/ 69 h 1688"/>
              <a:gd name="connsiteX60" fmla="*/ 5016 w 6660"/>
              <a:gd name="connsiteY60" fmla="*/ 55 h 1688"/>
              <a:gd name="connsiteX61" fmla="*/ 5068 w 6660"/>
              <a:gd name="connsiteY61" fmla="*/ 44 h 1688"/>
              <a:gd name="connsiteX62" fmla="*/ 5121 w 6660"/>
              <a:gd name="connsiteY62" fmla="*/ 34 h 1688"/>
              <a:gd name="connsiteX63" fmla="*/ 5173 w 6660"/>
              <a:gd name="connsiteY63" fmla="*/ 24 h 1688"/>
              <a:gd name="connsiteX64" fmla="*/ 5226 w 6660"/>
              <a:gd name="connsiteY64" fmla="*/ 18 h 1688"/>
              <a:gd name="connsiteX65" fmla="*/ 5276 w 6660"/>
              <a:gd name="connsiteY65" fmla="*/ 12 h 1688"/>
              <a:gd name="connsiteX66" fmla="*/ 5329 w 6660"/>
              <a:gd name="connsiteY66" fmla="*/ 6 h 1688"/>
              <a:gd name="connsiteX67" fmla="*/ 5379 w 6660"/>
              <a:gd name="connsiteY67" fmla="*/ 2 h 1688"/>
              <a:gd name="connsiteX68" fmla="*/ 5478 w 6660"/>
              <a:gd name="connsiteY68" fmla="*/ 0 h 1688"/>
              <a:gd name="connsiteX69" fmla="*/ 5574 w 6660"/>
              <a:gd name="connsiteY69" fmla="*/ 0 h 1688"/>
              <a:gd name="connsiteX70" fmla="*/ 5667 w 6660"/>
              <a:gd name="connsiteY70" fmla="*/ 6 h 1688"/>
              <a:gd name="connsiteX71" fmla="*/ 5757 w 6660"/>
              <a:gd name="connsiteY71" fmla="*/ 14 h 1688"/>
              <a:gd name="connsiteX72" fmla="*/ 5844 w 6660"/>
              <a:gd name="connsiteY72" fmla="*/ 26 h 1688"/>
              <a:gd name="connsiteX73" fmla="*/ 5928 w 6660"/>
              <a:gd name="connsiteY73" fmla="*/ 40 h 1688"/>
              <a:gd name="connsiteX74" fmla="*/ 6008 w 6660"/>
              <a:gd name="connsiteY74" fmla="*/ 57 h 1688"/>
              <a:gd name="connsiteX75" fmla="*/ 6084 w 6660"/>
              <a:gd name="connsiteY75" fmla="*/ 75 h 1688"/>
              <a:gd name="connsiteX76" fmla="*/ 6157 w 6660"/>
              <a:gd name="connsiteY76" fmla="*/ 95 h 1688"/>
              <a:gd name="connsiteX77" fmla="*/ 6223 w 6660"/>
              <a:gd name="connsiteY77" fmla="*/ 117 h 1688"/>
              <a:gd name="connsiteX78" fmla="*/ 6287 w 6660"/>
              <a:gd name="connsiteY78" fmla="*/ 139 h 1688"/>
              <a:gd name="connsiteX79" fmla="*/ 6347 w 6660"/>
              <a:gd name="connsiteY79" fmla="*/ 160 h 1688"/>
              <a:gd name="connsiteX80" fmla="*/ 6402 w 6660"/>
              <a:gd name="connsiteY80" fmla="*/ 184 h 1688"/>
              <a:gd name="connsiteX81" fmla="*/ 6450 w 6660"/>
              <a:gd name="connsiteY81" fmla="*/ 204 h 1688"/>
              <a:gd name="connsiteX82" fmla="*/ 6534 w 6660"/>
              <a:gd name="connsiteY82" fmla="*/ 243 h 1688"/>
              <a:gd name="connsiteX83" fmla="*/ 6596 w 6660"/>
              <a:gd name="connsiteY83" fmla="*/ 277 h 1688"/>
              <a:gd name="connsiteX84" fmla="*/ 6633 w 6660"/>
              <a:gd name="connsiteY84" fmla="*/ 299 h 1688"/>
              <a:gd name="connsiteX85" fmla="*/ 6646 w 6660"/>
              <a:gd name="connsiteY85" fmla="*/ 307 h 1688"/>
              <a:gd name="connsiteX86" fmla="*/ 6660 w 6660"/>
              <a:gd name="connsiteY86" fmla="*/ 843 h 1688"/>
              <a:gd name="connsiteX87" fmla="*/ 6660 w 6660"/>
              <a:gd name="connsiteY87" fmla="*/ 843 h 1688"/>
              <a:gd name="connsiteX88" fmla="*/ 6649 w 6660"/>
              <a:gd name="connsiteY88" fmla="*/ 831 h 1688"/>
              <a:gd name="connsiteX89" fmla="*/ 6612 w 6660"/>
              <a:gd name="connsiteY89" fmla="*/ 801 h 1688"/>
              <a:gd name="connsiteX90" fmla="*/ 6557 w 6660"/>
              <a:gd name="connsiteY90" fmla="*/ 756 h 1688"/>
              <a:gd name="connsiteX91" fmla="*/ 6479 w 6660"/>
              <a:gd name="connsiteY91" fmla="*/ 699 h 1688"/>
              <a:gd name="connsiteX92" fmla="*/ 6434 w 6660"/>
              <a:gd name="connsiteY92" fmla="*/ 665 h 1688"/>
              <a:gd name="connsiteX93" fmla="*/ 6383 w 6660"/>
              <a:gd name="connsiteY93" fmla="*/ 631 h 1688"/>
              <a:gd name="connsiteX94" fmla="*/ 6326 w 6660"/>
              <a:gd name="connsiteY94" fmla="*/ 596 h 1688"/>
              <a:gd name="connsiteX95" fmla="*/ 6267 w 6660"/>
              <a:gd name="connsiteY95" fmla="*/ 560 h 1688"/>
              <a:gd name="connsiteX96" fmla="*/ 6203 w 6660"/>
              <a:gd name="connsiteY96" fmla="*/ 524 h 1688"/>
              <a:gd name="connsiteX97" fmla="*/ 6134 w 6660"/>
              <a:gd name="connsiteY97" fmla="*/ 489 h 1688"/>
              <a:gd name="connsiteX98" fmla="*/ 6061 w 6660"/>
              <a:gd name="connsiteY98" fmla="*/ 453 h 1688"/>
              <a:gd name="connsiteX99" fmla="*/ 5985 w 6660"/>
              <a:gd name="connsiteY99" fmla="*/ 418 h 1688"/>
              <a:gd name="connsiteX100" fmla="*/ 5905 w 6660"/>
              <a:gd name="connsiteY100" fmla="*/ 386 h 1688"/>
              <a:gd name="connsiteX101" fmla="*/ 5821 w 6660"/>
              <a:gd name="connsiteY101" fmla="*/ 354 h 1688"/>
              <a:gd name="connsiteX102" fmla="*/ 5734 w 6660"/>
              <a:gd name="connsiteY102" fmla="*/ 327 h 1688"/>
              <a:gd name="connsiteX103" fmla="*/ 5642 w 6660"/>
              <a:gd name="connsiteY103" fmla="*/ 301 h 1688"/>
              <a:gd name="connsiteX104" fmla="*/ 5548 w 6660"/>
              <a:gd name="connsiteY104" fmla="*/ 279 h 1688"/>
              <a:gd name="connsiteX105" fmla="*/ 5450 w 6660"/>
              <a:gd name="connsiteY105" fmla="*/ 261 h 1688"/>
              <a:gd name="connsiteX106" fmla="*/ 5402 w 6660"/>
              <a:gd name="connsiteY106" fmla="*/ 253 h 1688"/>
              <a:gd name="connsiteX107" fmla="*/ 5352 w 6660"/>
              <a:gd name="connsiteY107" fmla="*/ 245 h 1688"/>
              <a:gd name="connsiteX108" fmla="*/ 5299 w 6660"/>
              <a:gd name="connsiteY108" fmla="*/ 241 h 1688"/>
              <a:gd name="connsiteX109" fmla="*/ 5247 w 6660"/>
              <a:gd name="connsiteY109" fmla="*/ 237 h 1688"/>
              <a:gd name="connsiteX110" fmla="*/ 5194 w 6660"/>
              <a:gd name="connsiteY110" fmla="*/ 234 h 1688"/>
              <a:gd name="connsiteX111" fmla="*/ 5141 w 6660"/>
              <a:gd name="connsiteY111" fmla="*/ 234 h 1688"/>
              <a:gd name="connsiteX112" fmla="*/ 5089 w 6660"/>
              <a:gd name="connsiteY112" fmla="*/ 234 h 1688"/>
              <a:gd name="connsiteX113" fmla="*/ 5034 w 6660"/>
              <a:gd name="connsiteY113" fmla="*/ 234 h 1688"/>
              <a:gd name="connsiteX114" fmla="*/ 4979 w 6660"/>
              <a:gd name="connsiteY114" fmla="*/ 237 h 1688"/>
              <a:gd name="connsiteX115" fmla="*/ 4922 w 6660"/>
              <a:gd name="connsiteY115" fmla="*/ 241 h 1688"/>
              <a:gd name="connsiteX116" fmla="*/ 4867 w 6660"/>
              <a:gd name="connsiteY116" fmla="*/ 247 h 1688"/>
              <a:gd name="connsiteX117" fmla="*/ 4810 w 6660"/>
              <a:gd name="connsiteY117" fmla="*/ 255 h 1688"/>
              <a:gd name="connsiteX118" fmla="*/ 4753 w 6660"/>
              <a:gd name="connsiteY118" fmla="*/ 265 h 1688"/>
              <a:gd name="connsiteX119" fmla="*/ 4695 w 6660"/>
              <a:gd name="connsiteY119" fmla="*/ 277 h 1688"/>
              <a:gd name="connsiteX120" fmla="*/ 4636 w 6660"/>
              <a:gd name="connsiteY120" fmla="*/ 291 h 1688"/>
              <a:gd name="connsiteX121" fmla="*/ 4576 w 6660"/>
              <a:gd name="connsiteY121" fmla="*/ 305 h 1688"/>
              <a:gd name="connsiteX122" fmla="*/ 4517 w 6660"/>
              <a:gd name="connsiteY122" fmla="*/ 323 h 1688"/>
              <a:gd name="connsiteX123" fmla="*/ 4458 w 6660"/>
              <a:gd name="connsiteY123" fmla="*/ 342 h 1688"/>
              <a:gd name="connsiteX124" fmla="*/ 4398 w 6660"/>
              <a:gd name="connsiteY124" fmla="*/ 362 h 1688"/>
              <a:gd name="connsiteX125" fmla="*/ 4336 w 6660"/>
              <a:gd name="connsiteY125" fmla="*/ 386 h 1688"/>
              <a:gd name="connsiteX126" fmla="*/ 4336 w 6660"/>
              <a:gd name="connsiteY126" fmla="*/ 386 h 1688"/>
              <a:gd name="connsiteX127" fmla="*/ 4092 w 6660"/>
              <a:gd name="connsiteY127" fmla="*/ 485 h 1688"/>
              <a:gd name="connsiteX128" fmla="*/ 3840 w 6660"/>
              <a:gd name="connsiteY128" fmla="*/ 584 h 1688"/>
              <a:gd name="connsiteX129" fmla="*/ 3714 w 6660"/>
              <a:gd name="connsiteY129" fmla="*/ 633 h 1688"/>
              <a:gd name="connsiteX130" fmla="*/ 3586 w 6660"/>
              <a:gd name="connsiteY130" fmla="*/ 681 h 1688"/>
              <a:gd name="connsiteX131" fmla="*/ 3458 w 6660"/>
              <a:gd name="connsiteY131" fmla="*/ 728 h 1688"/>
              <a:gd name="connsiteX132" fmla="*/ 3328 w 6660"/>
              <a:gd name="connsiteY132" fmla="*/ 774 h 1688"/>
              <a:gd name="connsiteX133" fmla="*/ 3195 w 6660"/>
              <a:gd name="connsiteY133" fmla="*/ 815 h 1688"/>
              <a:gd name="connsiteX134" fmla="*/ 3065 w 6660"/>
              <a:gd name="connsiteY134" fmla="*/ 857 h 1688"/>
              <a:gd name="connsiteX135" fmla="*/ 2932 w 6660"/>
              <a:gd name="connsiteY135" fmla="*/ 894 h 1688"/>
              <a:gd name="connsiteX136" fmla="*/ 2797 w 6660"/>
              <a:gd name="connsiteY136" fmla="*/ 930 h 1688"/>
              <a:gd name="connsiteX137" fmla="*/ 2664 w 6660"/>
              <a:gd name="connsiteY137" fmla="*/ 964 h 1688"/>
              <a:gd name="connsiteX138" fmla="*/ 2527 w 6660"/>
              <a:gd name="connsiteY138" fmla="*/ 991 h 1688"/>
              <a:gd name="connsiteX139" fmla="*/ 2392 w 6660"/>
              <a:gd name="connsiteY139" fmla="*/ 1017 h 1688"/>
              <a:gd name="connsiteX140" fmla="*/ 2255 w 6660"/>
              <a:gd name="connsiteY140" fmla="*/ 1037 h 1688"/>
              <a:gd name="connsiteX141" fmla="*/ 2186 w 6660"/>
              <a:gd name="connsiteY141" fmla="*/ 1045 h 1688"/>
              <a:gd name="connsiteX142" fmla="*/ 2118 w 6660"/>
              <a:gd name="connsiteY142" fmla="*/ 1053 h 1688"/>
              <a:gd name="connsiteX143" fmla="*/ 2049 w 6660"/>
              <a:gd name="connsiteY143" fmla="*/ 1059 h 1688"/>
              <a:gd name="connsiteX144" fmla="*/ 1981 w 6660"/>
              <a:gd name="connsiteY144" fmla="*/ 1063 h 1688"/>
              <a:gd name="connsiteX145" fmla="*/ 1912 w 6660"/>
              <a:gd name="connsiteY145" fmla="*/ 1067 h 1688"/>
              <a:gd name="connsiteX146" fmla="*/ 1843 w 6660"/>
              <a:gd name="connsiteY146" fmla="*/ 1069 h 1688"/>
              <a:gd name="connsiteX147" fmla="*/ 1772 w 6660"/>
              <a:gd name="connsiteY147" fmla="*/ 1071 h 1688"/>
              <a:gd name="connsiteX148" fmla="*/ 1704 w 6660"/>
              <a:gd name="connsiteY148" fmla="*/ 1071 h 1688"/>
              <a:gd name="connsiteX149" fmla="*/ 1635 w 6660"/>
              <a:gd name="connsiteY149" fmla="*/ 1067 h 1688"/>
              <a:gd name="connsiteX150" fmla="*/ 1564 w 6660"/>
              <a:gd name="connsiteY150" fmla="*/ 1065 h 1688"/>
              <a:gd name="connsiteX151" fmla="*/ 1496 w 6660"/>
              <a:gd name="connsiteY151" fmla="*/ 1059 h 1688"/>
              <a:gd name="connsiteX152" fmla="*/ 1425 w 6660"/>
              <a:gd name="connsiteY152" fmla="*/ 1053 h 1688"/>
              <a:gd name="connsiteX153" fmla="*/ 1356 w 6660"/>
              <a:gd name="connsiteY153" fmla="*/ 1045 h 1688"/>
              <a:gd name="connsiteX154" fmla="*/ 1285 w 6660"/>
              <a:gd name="connsiteY154" fmla="*/ 1033 h 1688"/>
              <a:gd name="connsiteX155" fmla="*/ 1214 w 6660"/>
              <a:gd name="connsiteY155" fmla="*/ 1023 h 1688"/>
              <a:gd name="connsiteX156" fmla="*/ 1146 w 6660"/>
              <a:gd name="connsiteY156" fmla="*/ 1009 h 1688"/>
              <a:gd name="connsiteX157" fmla="*/ 1075 w 6660"/>
              <a:gd name="connsiteY157" fmla="*/ 993 h 1688"/>
              <a:gd name="connsiteX158" fmla="*/ 1004 w 6660"/>
              <a:gd name="connsiteY158" fmla="*/ 976 h 1688"/>
              <a:gd name="connsiteX159" fmla="*/ 933 w 6660"/>
              <a:gd name="connsiteY159" fmla="*/ 958 h 1688"/>
              <a:gd name="connsiteX160" fmla="*/ 862 w 6660"/>
              <a:gd name="connsiteY160" fmla="*/ 936 h 1688"/>
              <a:gd name="connsiteX161" fmla="*/ 791 w 6660"/>
              <a:gd name="connsiteY161" fmla="*/ 914 h 1688"/>
              <a:gd name="connsiteX162" fmla="*/ 723 w 6660"/>
              <a:gd name="connsiteY162" fmla="*/ 889 h 1688"/>
              <a:gd name="connsiteX163" fmla="*/ 652 w 6660"/>
              <a:gd name="connsiteY163" fmla="*/ 861 h 1688"/>
              <a:gd name="connsiteX164" fmla="*/ 581 w 6660"/>
              <a:gd name="connsiteY164" fmla="*/ 833 h 1688"/>
              <a:gd name="connsiteX165" fmla="*/ 510 w 6660"/>
              <a:gd name="connsiteY165" fmla="*/ 801 h 1688"/>
              <a:gd name="connsiteX166" fmla="*/ 439 w 6660"/>
              <a:gd name="connsiteY166" fmla="*/ 768 h 1688"/>
              <a:gd name="connsiteX167" fmla="*/ 368 w 6660"/>
              <a:gd name="connsiteY167" fmla="*/ 732 h 1688"/>
              <a:gd name="connsiteX168" fmla="*/ 297 w 6660"/>
              <a:gd name="connsiteY168" fmla="*/ 695 h 1688"/>
              <a:gd name="connsiteX169" fmla="*/ 226 w 6660"/>
              <a:gd name="connsiteY169" fmla="*/ 655 h 1688"/>
              <a:gd name="connsiteX170" fmla="*/ 156 w 6660"/>
              <a:gd name="connsiteY170" fmla="*/ 613 h 1688"/>
              <a:gd name="connsiteX171" fmla="*/ 85 w 6660"/>
              <a:gd name="connsiteY171" fmla="*/ 568 h 1688"/>
              <a:gd name="connsiteX172" fmla="*/ 5 w 6660"/>
              <a:gd name="connsiteY172" fmla="*/ 505 h 1688"/>
              <a:gd name="connsiteX173" fmla="*/ 0 w 6660"/>
              <a:gd name="connsiteY173" fmla="*/ 1458 h 1688"/>
              <a:gd name="connsiteX0" fmla="*/ 0 w 6660"/>
              <a:gd name="connsiteY0" fmla="*/ 1458 h 1688"/>
              <a:gd name="connsiteX1" fmla="*/ 0 w 6660"/>
              <a:gd name="connsiteY1" fmla="*/ 1458 h 1688"/>
              <a:gd name="connsiteX2" fmla="*/ 78 w 6660"/>
              <a:gd name="connsiteY2" fmla="*/ 1488 h 1688"/>
              <a:gd name="connsiteX3" fmla="*/ 153 w 6660"/>
              <a:gd name="connsiteY3" fmla="*/ 1516 h 1688"/>
              <a:gd name="connsiteX4" fmla="*/ 229 w 6660"/>
              <a:gd name="connsiteY4" fmla="*/ 1542 h 1688"/>
              <a:gd name="connsiteX5" fmla="*/ 302 w 6660"/>
              <a:gd name="connsiteY5" fmla="*/ 1565 h 1688"/>
              <a:gd name="connsiteX6" fmla="*/ 377 w 6660"/>
              <a:gd name="connsiteY6" fmla="*/ 1587 h 1688"/>
              <a:gd name="connsiteX7" fmla="*/ 453 w 6660"/>
              <a:gd name="connsiteY7" fmla="*/ 1607 h 1688"/>
              <a:gd name="connsiteX8" fmla="*/ 526 w 6660"/>
              <a:gd name="connsiteY8" fmla="*/ 1625 h 1688"/>
              <a:gd name="connsiteX9" fmla="*/ 599 w 6660"/>
              <a:gd name="connsiteY9" fmla="*/ 1639 h 1688"/>
              <a:gd name="connsiteX10" fmla="*/ 672 w 6660"/>
              <a:gd name="connsiteY10" fmla="*/ 1652 h 1688"/>
              <a:gd name="connsiteX11" fmla="*/ 746 w 6660"/>
              <a:gd name="connsiteY11" fmla="*/ 1662 h 1688"/>
              <a:gd name="connsiteX12" fmla="*/ 819 w 6660"/>
              <a:gd name="connsiteY12" fmla="*/ 1670 h 1688"/>
              <a:gd name="connsiteX13" fmla="*/ 892 w 6660"/>
              <a:gd name="connsiteY13" fmla="*/ 1678 h 1688"/>
              <a:gd name="connsiteX14" fmla="*/ 965 w 6660"/>
              <a:gd name="connsiteY14" fmla="*/ 1682 h 1688"/>
              <a:gd name="connsiteX15" fmla="*/ 1036 w 6660"/>
              <a:gd name="connsiteY15" fmla="*/ 1686 h 1688"/>
              <a:gd name="connsiteX16" fmla="*/ 1109 w 6660"/>
              <a:gd name="connsiteY16" fmla="*/ 1688 h 1688"/>
              <a:gd name="connsiteX17" fmla="*/ 1180 w 6660"/>
              <a:gd name="connsiteY17" fmla="*/ 1686 h 1688"/>
              <a:gd name="connsiteX18" fmla="*/ 1251 w 6660"/>
              <a:gd name="connsiteY18" fmla="*/ 1684 h 1688"/>
              <a:gd name="connsiteX19" fmla="*/ 1324 w 6660"/>
              <a:gd name="connsiteY19" fmla="*/ 1680 h 1688"/>
              <a:gd name="connsiteX20" fmla="*/ 1395 w 6660"/>
              <a:gd name="connsiteY20" fmla="*/ 1674 h 1688"/>
              <a:gd name="connsiteX21" fmla="*/ 1464 w 6660"/>
              <a:gd name="connsiteY21" fmla="*/ 1668 h 1688"/>
              <a:gd name="connsiteX22" fmla="*/ 1535 w 6660"/>
              <a:gd name="connsiteY22" fmla="*/ 1658 h 1688"/>
              <a:gd name="connsiteX23" fmla="*/ 1606 w 6660"/>
              <a:gd name="connsiteY23" fmla="*/ 1648 h 1688"/>
              <a:gd name="connsiteX24" fmla="*/ 1674 w 6660"/>
              <a:gd name="connsiteY24" fmla="*/ 1637 h 1688"/>
              <a:gd name="connsiteX25" fmla="*/ 1743 w 6660"/>
              <a:gd name="connsiteY25" fmla="*/ 1623 h 1688"/>
              <a:gd name="connsiteX26" fmla="*/ 1814 w 6660"/>
              <a:gd name="connsiteY26" fmla="*/ 1609 h 1688"/>
              <a:gd name="connsiteX27" fmla="*/ 1882 w 6660"/>
              <a:gd name="connsiteY27" fmla="*/ 1593 h 1688"/>
              <a:gd name="connsiteX28" fmla="*/ 1951 w 6660"/>
              <a:gd name="connsiteY28" fmla="*/ 1575 h 1688"/>
              <a:gd name="connsiteX29" fmla="*/ 2019 w 6660"/>
              <a:gd name="connsiteY29" fmla="*/ 1555 h 1688"/>
              <a:gd name="connsiteX30" fmla="*/ 2086 w 6660"/>
              <a:gd name="connsiteY30" fmla="*/ 1536 h 1688"/>
              <a:gd name="connsiteX31" fmla="*/ 2154 w 6660"/>
              <a:gd name="connsiteY31" fmla="*/ 1514 h 1688"/>
              <a:gd name="connsiteX32" fmla="*/ 2289 w 6660"/>
              <a:gd name="connsiteY32" fmla="*/ 1468 h 1688"/>
              <a:gd name="connsiteX33" fmla="*/ 2422 w 6660"/>
              <a:gd name="connsiteY33" fmla="*/ 1419 h 1688"/>
              <a:gd name="connsiteX34" fmla="*/ 2555 w 6660"/>
              <a:gd name="connsiteY34" fmla="*/ 1365 h 1688"/>
              <a:gd name="connsiteX35" fmla="*/ 2685 w 6660"/>
              <a:gd name="connsiteY35" fmla="*/ 1306 h 1688"/>
              <a:gd name="connsiteX36" fmla="*/ 2815 w 6660"/>
              <a:gd name="connsiteY36" fmla="*/ 1245 h 1688"/>
              <a:gd name="connsiteX37" fmla="*/ 2943 w 6660"/>
              <a:gd name="connsiteY37" fmla="*/ 1181 h 1688"/>
              <a:gd name="connsiteX38" fmla="*/ 3072 w 6660"/>
              <a:gd name="connsiteY38" fmla="*/ 1114 h 1688"/>
              <a:gd name="connsiteX39" fmla="*/ 3200 w 6660"/>
              <a:gd name="connsiteY39" fmla="*/ 1045 h 1688"/>
              <a:gd name="connsiteX40" fmla="*/ 3323 w 6660"/>
              <a:gd name="connsiteY40" fmla="*/ 974 h 1688"/>
              <a:gd name="connsiteX41" fmla="*/ 3449 w 6660"/>
              <a:gd name="connsiteY41" fmla="*/ 900 h 1688"/>
              <a:gd name="connsiteX42" fmla="*/ 3572 w 6660"/>
              <a:gd name="connsiteY42" fmla="*/ 827 h 1688"/>
              <a:gd name="connsiteX43" fmla="*/ 3694 w 6660"/>
              <a:gd name="connsiteY43" fmla="*/ 752 h 1688"/>
              <a:gd name="connsiteX44" fmla="*/ 3815 w 6660"/>
              <a:gd name="connsiteY44" fmla="*/ 677 h 1688"/>
              <a:gd name="connsiteX45" fmla="*/ 4053 w 6660"/>
              <a:gd name="connsiteY45" fmla="*/ 522 h 1688"/>
              <a:gd name="connsiteX46" fmla="*/ 4286 w 6660"/>
              <a:gd name="connsiteY46" fmla="*/ 372 h 1688"/>
              <a:gd name="connsiteX47" fmla="*/ 4286 w 6660"/>
              <a:gd name="connsiteY47" fmla="*/ 372 h 1688"/>
              <a:gd name="connsiteX48" fmla="*/ 4343 w 6660"/>
              <a:gd name="connsiteY48" fmla="*/ 336 h 1688"/>
              <a:gd name="connsiteX49" fmla="*/ 4400 w 6660"/>
              <a:gd name="connsiteY49" fmla="*/ 301 h 1688"/>
              <a:gd name="connsiteX50" fmla="*/ 4458 w 6660"/>
              <a:gd name="connsiteY50" fmla="*/ 269 h 1688"/>
              <a:gd name="connsiteX51" fmla="*/ 4515 w 6660"/>
              <a:gd name="connsiteY51" fmla="*/ 239 h 1688"/>
              <a:gd name="connsiteX52" fmla="*/ 4572 w 6660"/>
              <a:gd name="connsiteY52" fmla="*/ 212 h 1688"/>
              <a:gd name="connsiteX53" fmla="*/ 4629 w 6660"/>
              <a:gd name="connsiteY53" fmla="*/ 186 h 1688"/>
              <a:gd name="connsiteX54" fmla="*/ 4684 w 6660"/>
              <a:gd name="connsiteY54" fmla="*/ 162 h 1688"/>
              <a:gd name="connsiteX55" fmla="*/ 4741 w 6660"/>
              <a:gd name="connsiteY55" fmla="*/ 141 h 1688"/>
              <a:gd name="connsiteX56" fmla="*/ 4796 w 6660"/>
              <a:gd name="connsiteY56" fmla="*/ 119 h 1688"/>
              <a:gd name="connsiteX57" fmla="*/ 4851 w 6660"/>
              <a:gd name="connsiteY57" fmla="*/ 101 h 1688"/>
              <a:gd name="connsiteX58" fmla="*/ 4906 w 6660"/>
              <a:gd name="connsiteY58" fmla="*/ 85 h 1688"/>
              <a:gd name="connsiteX59" fmla="*/ 4961 w 6660"/>
              <a:gd name="connsiteY59" fmla="*/ 69 h 1688"/>
              <a:gd name="connsiteX60" fmla="*/ 5016 w 6660"/>
              <a:gd name="connsiteY60" fmla="*/ 55 h 1688"/>
              <a:gd name="connsiteX61" fmla="*/ 5068 w 6660"/>
              <a:gd name="connsiteY61" fmla="*/ 44 h 1688"/>
              <a:gd name="connsiteX62" fmla="*/ 5121 w 6660"/>
              <a:gd name="connsiteY62" fmla="*/ 34 h 1688"/>
              <a:gd name="connsiteX63" fmla="*/ 5173 w 6660"/>
              <a:gd name="connsiteY63" fmla="*/ 24 h 1688"/>
              <a:gd name="connsiteX64" fmla="*/ 5226 w 6660"/>
              <a:gd name="connsiteY64" fmla="*/ 18 h 1688"/>
              <a:gd name="connsiteX65" fmla="*/ 5276 w 6660"/>
              <a:gd name="connsiteY65" fmla="*/ 12 h 1688"/>
              <a:gd name="connsiteX66" fmla="*/ 5329 w 6660"/>
              <a:gd name="connsiteY66" fmla="*/ 6 h 1688"/>
              <a:gd name="connsiteX67" fmla="*/ 5379 w 6660"/>
              <a:gd name="connsiteY67" fmla="*/ 2 h 1688"/>
              <a:gd name="connsiteX68" fmla="*/ 5478 w 6660"/>
              <a:gd name="connsiteY68" fmla="*/ 0 h 1688"/>
              <a:gd name="connsiteX69" fmla="*/ 5574 w 6660"/>
              <a:gd name="connsiteY69" fmla="*/ 0 h 1688"/>
              <a:gd name="connsiteX70" fmla="*/ 5667 w 6660"/>
              <a:gd name="connsiteY70" fmla="*/ 6 h 1688"/>
              <a:gd name="connsiteX71" fmla="*/ 5757 w 6660"/>
              <a:gd name="connsiteY71" fmla="*/ 14 h 1688"/>
              <a:gd name="connsiteX72" fmla="*/ 5844 w 6660"/>
              <a:gd name="connsiteY72" fmla="*/ 26 h 1688"/>
              <a:gd name="connsiteX73" fmla="*/ 5928 w 6660"/>
              <a:gd name="connsiteY73" fmla="*/ 40 h 1688"/>
              <a:gd name="connsiteX74" fmla="*/ 6008 w 6660"/>
              <a:gd name="connsiteY74" fmla="*/ 57 h 1688"/>
              <a:gd name="connsiteX75" fmla="*/ 6084 w 6660"/>
              <a:gd name="connsiteY75" fmla="*/ 75 h 1688"/>
              <a:gd name="connsiteX76" fmla="*/ 6157 w 6660"/>
              <a:gd name="connsiteY76" fmla="*/ 95 h 1688"/>
              <a:gd name="connsiteX77" fmla="*/ 6223 w 6660"/>
              <a:gd name="connsiteY77" fmla="*/ 117 h 1688"/>
              <a:gd name="connsiteX78" fmla="*/ 6287 w 6660"/>
              <a:gd name="connsiteY78" fmla="*/ 139 h 1688"/>
              <a:gd name="connsiteX79" fmla="*/ 6347 w 6660"/>
              <a:gd name="connsiteY79" fmla="*/ 160 h 1688"/>
              <a:gd name="connsiteX80" fmla="*/ 6402 w 6660"/>
              <a:gd name="connsiteY80" fmla="*/ 184 h 1688"/>
              <a:gd name="connsiteX81" fmla="*/ 6450 w 6660"/>
              <a:gd name="connsiteY81" fmla="*/ 204 h 1688"/>
              <a:gd name="connsiteX82" fmla="*/ 6534 w 6660"/>
              <a:gd name="connsiteY82" fmla="*/ 243 h 1688"/>
              <a:gd name="connsiteX83" fmla="*/ 6596 w 6660"/>
              <a:gd name="connsiteY83" fmla="*/ 277 h 1688"/>
              <a:gd name="connsiteX84" fmla="*/ 6633 w 6660"/>
              <a:gd name="connsiteY84" fmla="*/ 299 h 1688"/>
              <a:gd name="connsiteX85" fmla="*/ 6646 w 6660"/>
              <a:gd name="connsiteY85" fmla="*/ 307 h 1688"/>
              <a:gd name="connsiteX86" fmla="*/ 6660 w 6660"/>
              <a:gd name="connsiteY86" fmla="*/ 843 h 1688"/>
              <a:gd name="connsiteX87" fmla="*/ 6660 w 6660"/>
              <a:gd name="connsiteY87" fmla="*/ 843 h 1688"/>
              <a:gd name="connsiteX88" fmla="*/ 6649 w 6660"/>
              <a:gd name="connsiteY88" fmla="*/ 831 h 1688"/>
              <a:gd name="connsiteX89" fmla="*/ 6612 w 6660"/>
              <a:gd name="connsiteY89" fmla="*/ 801 h 1688"/>
              <a:gd name="connsiteX90" fmla="*/ 6557 w 6660"/>
              <a:gd name="connsiteY90" fmla="*/ 756 h 1688"/>
              <a:gd name="connsiteX91" fmla="*/ 6479 w 6660"/>
              <a:gd name="connsiteY91" fmla="*/ 699 h 1688"/>
              <a:gd name="connsiteX92" fmla="*/ 6434 w 6660"/>
              <a:gd name="connsiteY92" fmla="*/ 665 h 1688"/>
              <a:gd name="connsiteX93" fmla="*/ 6383 w 6660"/>
              <a:gd name="connsiteY93" fmla="*/ 631 h 1688"/>
              <a:gd name="connsiteX94" fmla="*/ 6326 w 6660"/>
              <a:gd name="connsiteY94" fmla="*/ 596 h 1688"/>
              <a:gd name="connsiteX95" fmla="*/ 6267 w 6660"/>
              <a:gd name="connsiteY95" fmla="*/ 560 h 1688"/>
              <a:gd name="connsiteX96" fmla="*/ 6203 w 6660"/>
              <a:gd name="connsiteY96" fmla="*/ 524 h 1688"/>
              <a:gd name="connsiteX97" fmla="*/ 6134 w 6660"/>
              <a:gd name="connsiteY97" fmla="*/ 489 h 1688"/>
              <a:gd name="connsiteX98" fmla="*/ 6061 w 6660"/>
              <a:gd name="connsiteY98" fmla="*/ 453 h 1688"/>
              <a:gd name="connsiteX99" fmla="*/ 5985 w 6660"/>
              <a:gd name="connsiteY99" fmla="*/ 418 h 1688"/>
              <a:gd name="connsiteX100" fmla="*/ 5905 w 6660"/>
              <a:gd name="connsiteY100" fmla="*/ 386 h 1688"/>
              <a:gd name="connsiteX101" fmla="*/ 5821 w 6660"/>
              <a:gd name="connsiteY101" fmla="*/ 354 h 1688"/>
              <a:gd name="connsiteX102" fmla="*/ 5734 w 6660"/>
              <a:gd name="connsiteY102" fmla="*/ 327 h 1688"/>
              <a:gd name="connsiteX103" fmla="*/ 5642 w 6660"/>
              <a:gd name="connsiteY103" fmla="*/ 301 h 1688"/>
              <a:gd name="connsiteX104" fmla="*/ 5548 w 6660"/>
              <a:gd name="connsiteY104" fmla="*/ 279 h 1688"/>
              <a:gd name="connsiteX105" fmla="*/ 5450 w 6660"/>
              <a:gd name="connsiteY105" fmla="*/ 261 h 1688"/>
              <a:gd name="connsiteX106" fmla="*/ 5402 w 6660"/>
              <a:gd name="connsiteY106" fmla="*/ 253 h 1688"/>
              <a:gd name="connsiteX107" fmla="*/ 5352 w 6660"/>
              <a:gd name="connsiteY107" fmla="*/ 245 h 1688"/>
              <a:gd name="connsiteX108" fmla="*/ 5299 w 6660"/>
              <a:gd name="connsiteY108" fmla="*/ 241 h 1688"/>
              <a:gd name="connsiteX109" fmla="*/ 5247 w 6660"/>
              <a:gd name="connsiteY109" fmla="*/ 237 h 1688"/>
              <a:gd name="connsiteX110" fmla="*/ 5194 w 6660"/>
              <a:gd name="connsiteY110" fmla="*/ 234 h 1688"/>
              <a:gd name="connsiteX111" fmla="*/ 5141 w 6660"/>
              <a:gd name="connsiteY111" fmla="*/ 234 h 1688"/>
              <a:gd name="connsiteX112" fmla="*/ 5089 w 6660"/>
              <a:gd name="connsiteY112" fmla="*/ 234 h 1688"/>
              <a:gd name="connsiteX113" fmla="*/ 5034 w 6660"/>
              <a:gd name="connsiteY113" fmla="*/ 234 h 1688"/>
              <a:gd name="connsiteX114" fmla="*/ 4979 w 6660"/>
              <a:gd name="connsiteY114" fmla="*/ 237 h 1688"/>
              <a:gd name="connsiteX115" fmla="*/ 4922 w 6660"/>
              <a:gd name="connsiteY115" fmla="*/ 241 h 1688"/>
              <a:gd name="connsiteX116" fmla="*/ 4867 w 6660"/>
              <a:gd name="connsiteY116" fmla="*/ 247 h 1688"/>
              <a:gd name="connsiteX117" fmla="*/ 4810 w 6660"/>
              <a:gd name="connsiteY117" fmla="*/ 255 h 1688"/>
              <a:gd name="connsiteX118" fmla="*/ 4753 w 6660"/>
              <a:gd name="connsiteY118" fmla="*/ 265 h 1688"/>
              <a:gd name="connsiteX119" fmla="*/ 4695 w 6660"/>
              <a:gd name="connsiteY119" fmla="*/ 277 h 1688"/>
              <a:gd name="connsiteX120" fmla="*/ 4636 w 6660"/>
              <a:gd name="connsiteY120" fmla="*/ 291 h 1688"/>
              <a:gd name="connsiteX121" fmla="*/ 4576 w 6660"/>
              <a:gd name="connsiteY121" fmla="*/ 305 h 1688"/>
              <a:gd name="connsiteX122" fmla="*/ 4517 w 6660"/>
              <a:gd name="connsiteY122" fmla="*/ 323 h 1688"/>
              <a:gd name="connsiteX123" fmla="*/ 4458 w 6660"/>
              <a:gd name="connsiteY123" fmla="*/ 342 h 1688"/>
              <a:gd name="connsiteX124" fmla="*/ 4398 w 6660"/>
              <a:gd name="connsiteY124" fmla="*/ 362 h 1688"/>
              <a:gd name="connsiteX125" fmla="*/ 4336 w 6660"/>
              <a:gd name="connsiteY125" fmla="*/ 386 h 1688"/>
              <a:gd name="connsiteX126" fmla="*/ 4336 w 6660"/>
              <a:gd name="connsiteY126" fmla="*/ 386 h 1688"/>
              <a:gd name="connsiteX127" fmla="*/ 4092 w 6660"/>
              <a:gd name="connsiteY127" fmla="*/ 485 h 1688"/>
              <a:gd name="connsiteX128" fmla="*/ 3840 w 6660"/>
              <a:gd name="connsiteY128" fmla="*/ 584 h 1688"/>
              <a:gd name="connsiteX129" fmla="*/ 3714 w 6660"/>
              <a:gd name="connsiteY129" fmla="*/ 633 h 1688"/>
              <a:gd name="connsiteX130" fmla="*/ 3586 w 6660"/>
              <a:gd name="connsiteY130" fmla="*/ 681 h 1688"/>
              <a:gd name="connsiteX131" fmla="*/ 3458 w 6660"/>
              <a:gd name="connsiteY131" fmla="*/ 728 h 1688"/>
              <a:gd name="connsiteX132" fmla="*/ 3328 w 6660"/>
              <a:gd name="connsiteY132" fmla="*/ 774 h 1688"/>
              <a:gd name="connsiteX133" fmla="*/ 3195 w 6660"/>
              <a:gd name="connsiteY133" fmla="*/ 815 h 1688"/>
              <a:gd name="connsiteX134" fmla="*/ 3065 w 6660"/>
              <a:gd name="connsiteY134" fmla="*/ 857 h 1688"/>
              <a:gd name="connsiteX135" fmla="*/ 2932 w 6660"/>
              <a:gd name="connsiteY135" fmla="*/ 894 h 1688"/>
              <a:gd name="connsiteX136" fmla="*/ 2797 w 6660"/>
              <a:gd name="connsiteY136" fmla="*/ 930 h 1688"/>
              <a:gd name="connsiteX137" fmla="*/ 2664 w 6660"/>
              <a:gd name="connsiteY137" fmla="*/ 964 h 1688"/>
              <a:gd name="connsiteX138" fmla="*/ 2527 w 6660"/>
              <a:gd name="connsiteY138" fmla="*/ 991 h 1688"/>
              <a:gd name="connsiteX139" fmla="*/ 2392 w 6660"/>
              <a:gd name="connsiteY139" fmla="*/ 1017 h 1688"/>
              <a:gd name="connsiteX140" fmla="*/ 2255 w 6660"/>
              <a:gd name="connsiteY140" fmla="*/ 1037 h 1688"/>
              <a:gd name="connsiteX141" fmla="*/ 2186 w 6660"/>
              <a:gd name="connsiteY141" fmla="*/ 1045 h 1688"/>
              <a:gd name="connsiteX142" fmla="*/ 2118 w 6660"/>
              <a:gd name="connsiteY142" fmla="*/ 1053 h 1688"/>
              <a:gd name="connsiteX143" fmla="*/ 2049 w 6660"/>
              <a:gd name="connsiteY143" fmla="*/ 1059 h 1688"/>
              <a:gd name="connsiteX144" fmla="*/ 1981 w 6660"/>
              <a:gd name="connsiteY144" fmla="*/ 1063 h 1688"/>
              <a:gd name="connsiteX145" fmla="*/ 1912 w 6660"/>
              <a:gd name="connsiteY145" fmla="*/ 1067 h 1688"/>
              <a:gd name="connsiteX146" fmla="*/ 1843 w 6660"/>
              <a:gd name="connsiteY146" fmla="*/ 1069 h 1688"/>
              <a:gd name="connsiteX147" fmla="*/ 1772 w 6660"/>
              <a:gd name="connsiteY147" fmla="*/ 1071 h 1688"/>
              <a:gd name="connsiteX148" fmla="*/ 1704 w 6660"/>
              <a:gd name="connsiteY148" fmla="*/ 1071 h 1688"/>
              <a:gd name="connsiteX149" fmla="*/ 1635 w 6660"/>
              <a:gd name="connsiteY149" fmla="*/ 1067 h 1688"/>
              <a:gd name="connsiteX150" fmla="*/ 1564 w 6660"/>
              <a:gd name="connsiteY150" fmla="*/ 1065 h 1688"/>
              <a:gd name="connsiteX151" fmla="*/ 1496 w 6660"/>
              <a:gd name="connsiteY151" fmla="*/ 1059 h 1688"/>
              <a:gd name="connsiteX152" fmla="*/ 1425 w 6660"/>
              <a:gd name="connsiteY152" fmla="*/ 1053 h 1688"/>
              <a:gd name="connsiteX153" fmla="*/ 1356 w 6660"/>
              <a:gd name="connsiteY153" fmla="*/ 1045 h 1688"/>
              <a:gd name="connsiteX154" fmla="*/ 1285 w 6660"/>
              <a:gd name="connsiteY154" fmla="*/ 1033 h 1688"/>
              <a:gd name="connsiteX155" fmla="*/ 1214 w 6660"/>
              <a:gd name="connsiteY155" fmla="*/ 1023 h 1688"/>
              <a:gd name="connsiteX156" fmla="*/ 1146 w 6660"/>
              <a:gd name="connsiteY156" fmla="*/ 1009 h 1688"/>
              <a:gd name="connsiteX157" fmla="*/ 1075 w 6660"/>
              <a:gd name="connsiteY157" fmla="*/ 993 h 1688"/>
              <a:gd name="connsiteX158" fmla="*/ 1004 w 6660"/>
              <a:gd name="connsiteY158" fmla="*/ 976 h 1688"/>
              <a:gd name="connsiteX159" fmla="*/ 933 w 6660"/>
              <a:gd name="connsiteY159" fmla="*/ 958 h 1688"/>
              <a:gd name="connsiteX160" fmla="*/ 862 w 6660"/>
              <a:gd name="connsiteY160" fmla="*/ 936 h 1688"/>
              <a:gd name="connsiteX161" fmla="*/ 791 w 6660"/>
              <a:gd name="connsiteY161" fmla="*/ 914 h 1688"/>
              <a:gd name="connsiteX162" fmla="*/ 723 w 6660"/>
              <a:gd name="connsiteY162" fmla="*/ 889 h 1688"/>
              <a:gd name="connsiteX163" fmla="*/ 652 w 6660"/>
              <a:gd name="connsiteY163" fmla="*/ 861 h 1688"/>
              <a:gd name="connsiteX164" fmla="*/ 581 w 6660"/>
              <a:gd name="connsiteY164" fmla="*/ 833 h 1688"/>
              <a:gd name="connsiteX165" fmla="*/ 510 w 6660"/>
              <a:gd name="connsiteY165" fmla="*/ 801 h 1688"/>
              <a:gd name="connsiteX166" fmla="*/ 439 w 6660"/>
              <a:gd name="connsiteY166" fmla="*/ 768 h 1688"/>
              <a:gd name="connsiteX167" fmla="*/ 368 w 6660"/>
              <a:gd name="connsiteY167" fmla="*/ 732 h 1688"/>
              <a:gd name="connsiteX168" fmla="*/ 297 w 6660"/>
              <a:gd name="connsiteY168" fmla="*/ 695 h 1688"/>
              <a:gd name="connsiteX169" fmla="*/ 226 w 6660"/>
              <a:gd name="connsiteY169" fmla="*/ 655 h 1688"/>
              <a:gd name="connsiteX170" fmla="*/ 156 w 6660"/>
              <a:gd name="connsiteY170" fmla="*/ 613 h 1688"/>
              <a:gd name="connsiteX171" fmla="*/ 85 w 6660"/>
              <a:gd name="connsiteY171" fmla="*/ 568 h 1688"/>
              <a:gd name="connsiteX172" fmla="*/ 0 w 6660"/>
              <a:gd name="connsiteY172" fmla="*/ 1458 h 1688"/>
              <a:gd name="connsiteX0" fmla="*/ 0 w 6660"/>
              <a:gd name="connsiteY0" fmla="*/ 1458 h 1688"/>
              <a:gd name="connsiteX1" fmla="*/ 0 w 6660"/>
              <a:gd name="connsiteY1" fmla="*/ 1458 h 1688"/>
              <a:gd name="connsiteX2" fmla="*/ 78 w 6660"/>
              <a:gd name="connsiteY2" fmla="*/ 1488 h 1688"/>
              <a:gd name="connsiteX3" fmla="*/ 153 w 6660"/>
              <a:gd name="connsiteY3" fmla="*/ 1516 h 1688"/>
              <a:gd name="connsiteX4" fmla="*/ 229 w 6660"/>
              <a:gd name="connsiteY4" fmla="*/ 1542 h 1688"/>
              <a:gd name="connsiteX5" fmla="*/ 302 w 6660"/>
              <a:gd name="connsiteY5" fmla="*/ 1565 h 1688"/>
              <a:gd name="connsiteX6" fmla="*/ 377 w 6660"/>
              <a:gd name="connsiteY6" fmla="*/ 1587 h 1688"/>
              <a:gd name="connsiteX7" fmla="*/ 453 w 6660"/>
              <a:gd name="connsiteY7" fmla="*/ 1607 h 1688"/>
              <a:gd name="connsiteX8" fmla="*/ 526 w 6660"/>
              <a:gd name="connsiteY8" fmla="*/ 1625 h 1688"/>
              <a:gd name="connsiteX9" fmla="*/ 599 w 6660"/>
              <a:gd name="connsiteY9" fmla="*/ 1639 h 1688"/>
              <a:gd name="connsiteX10" fmla="*/ 672 w 6660"/>
              <a:gd name="connsiteY10" fmla="*/ 1652 h 1688"/>
              <a:gd name="connsiteX11" fmla="*/ 746 w 6660"/>
              <a:gd name="connsiteY11" fmla="*/ 1662 h 1688"/>
              <a:gd name="connsiteX12" fmla="*/ 819 w 6660"/>
              <a:gd name="connsiteY12" fmla="*/ 1670 h 1688"/>
              <a:gd name="connsiteX13" fmla="*/ 892 w 6660"/>
              <a:gd name="connsiteY13" fmla="*/ 1678 h 1688"/>
              <a:gd name="connsiteX14" fmla="*/ 965 w 6660"/>
              <a:gd name="connsiteY14" fmla="*/ 1682 h 1688"/>
              <a:gd name="connsiteX15" fmla="*/ 1036 w 6660"/>
              <a:gd name="connsiteY15" fmla="*/ 1686 h 1688"/>
              <a:gd name="connsiteX16" fmla="*/ 1109 w 6660"/>
              <a:gd name="connsiteY16" fmla="*/ 1688 h 1688"/>
              <a:gd name="connsiteX17" fmla="*/ 1180 w 6660"/>
              <a:gd name="connsiteY17" fmla="*/ 1686 h 1688"/>
              <a:gd name="connsiteX18" fmla="*/ 1251 w 6660"/>
              <a:gd name="connsiteY18" fmla="*/ 1684 h 1688"/>
              <a:gd name="connsiteX19" fmla="*/ 1324 w 6660"/>
              <a:gd name="connsiteY19" fmla="*/ 1680 h 1688"/>
              <a:gd name="connsiteX20" fmla="*/ 1395 w 6660"/>
              <a:gd name="connsiteY20" fmla="*/ 1674 h 1688"/>
              <a:gd name="connsiteX21" fmla="*/ 1464 w 6660"/>
              <a:gd name="connsiteY21" fmla="*/ 1668 h 1688"/>
              <a:gd name="connsiteX22" fmla="*/ 1535 w 6660"/>
              <a:gd name="connsiteY22" fmla="*/ 1658 h 1688"/>
              <a:gd name="connsiteX23" fmla="*/ 1606 w 6660"/>
              <a:gd name="connsiteY23" fmla="*/ 1648 h 1688"/>
              <a:gd name="connsiteX24" fmla="*/ 1674 w 6660"/>
              <a:gd name="connsiteY24" fmla="*/ 1637 h 1688"/>
              <a:gd name="connsiteX25" fmla="*/ 1743 w 6660"/>
              <a:gd name="connsiteY25" fmla="*/ 1623 h 1688"/>
              <a:gd name="connsiteX26" fmla="*/ 1814 w 6660"/>
              <a:gd name="connsiteY26" fmla="*/ 1609 h 1688"/>
              <a:gd name="connsiteX27" fmla="*/ 1882 w 6660"/>
              <a:gd name="connsiteY27" fmla="*/ 1593 h 1688"/>
              <a:gd name="connsiteX28" fmla="*/ 1951 w 6660"/>
              <a:gd name="connsiteY28" fmla="*/ 1575 h 1688"/>
              <a:gd name="connsiteX29" fmla="*/ 2019 w 6660"/>
              <a:gd name="connsiteY29" fmla="*/ 1555 h 1688"/>
              <a:gd name="connsiteX30" fmla="*/ 2086 w 6660"/>
              <a:gd name="connsiteY30" fmla="*/ 1536 h 1688"/>
              <a:gd name="connsiteX31" fmla="*/ 2154 w 6660"/>
              <a:gd name="connsiteY31" fmla="*/ 1514 h 1688"/>
              <a:gd name="connsiteX32" fmla="*/ 2289 w 6660"/>
              <a:gd name="connsiteY32" fmla="*/ 1468 h 1688"/>
              <a:gd name="connsiteX33" fmla="*/ 2422 w 6660"/>
              <a:gd name="connsiteY33" fmla="*/ 1419 h 1688"/>
              <a:gd name="connsiteX34" fmla="*/ 2555 w 6660"/>
              <a:gd name="connsiteY34" fmla="*/ 1365 h 1688"/>
              <a:gd name="connsiteX35" fmla="*/ 2685 w 6660"/>
              <a:gd name="connsiteY35" fmla="*/ 1306 h 1688"/>
              <a:gd name="connsiteX36" fmla="*/ 2815 w 6660"/>
              <a:gd name="connsiteY36" fmla="*/ 1245 h 1688"/>
              <a:gd name="connsiteX37" fmla="*/ 2943 w 6660"/>
              <a:gd name="connsiteY37" fmla="*/ 1181 h 1688"/>
              <a:gd name="connsiteX38" fmla="*/ 3072 w 6660"/>
              <a:gd name="connsiteY38" fmla="*/ 1114 h 1688"/>
              <a:gd name="connsiteX39" fmla="*/ 3200 w 6660"/>
              <a:gd name="connsiteY39" fmla="*/ 1045 h 1688"/>
              <a:gd name="connsiteX40" fmla="*/ 3323 w 6660"/>
              <a:gd name="connsiteY40" fmla="*/ 974 h 1688"/>
              <a:gd name="connsiteX41" fmla="*/ 3449 w 6660"/>
              <a:gd name="connsiteY41" fmla="*/ 900 h 1688"/>
              <a:gd name="connsiteX42" fmla="*/ 3572 w 6660"/>
              <a:gd name="connsiteY42" fmla="*/ 827 h 1688"/>
              <a:gd name="connsiteX43" fmla="*/ 3694 w 6660"/>
              <a:gd name="connsiteY43" fmla="*/ 752 h 1688"/>
              <a:gd name="connsiteX44" fmla="*/ 3815 w 6660"/>
              <a:gd name="connsiteY44" fmla="*/ 677 h 1688"/>
              <a:gd name="connsiteX45" fmla="*/ 4053 w 6660"/>
              <a:gd name="connsiteY45" fmla="*/ 522 h 1688"/>
              <a:gd name="connsiteX46" fmla="*/ 4286 w 6660"/>
              <a:gd name="connsiteY46" fmla="*/ 372 h 1688"/>
              <a:gd name="connsiteX47" fmla="*/ 4286 w 6660"/>
              <a:gd name="connsiteY47" fmla="*/ 372 h 1688"/>
              <a:gd name="connsiteX48" fmla="*/ 4343 w 6660"/>
              <a:gd name="connsiteY48" fmla="*/ 336 h 1688"/>
              <a:gd name="connsiteX49" fmla="*/ 4400 w 6660"/>
              <a:gd name="connsiteY49" fmla="*/ 301 h 1688"/>
              <a:gd name="connsiteX50" fmla="*/ 4458 w 6660"/>
              <a:gd name="connsiteY50" fmla="*/ 269 h 1688"/>
              <a:gd name="connsiteX51" fmla="*/ 4515 w 6660"/>
              <a:gd name="connsiteY51" fmla="*/ 239 h 1688"/>
              <a:gd name="connsiteX52" fmla="*/ 4572 w 6660"/>
              <a:gd name="connsiteY52" fmla="*/ 212 h 1688"/>
              <a:gd name="connsiteX53" fmla="*/ 4629 w 6660"/>
              <a:gd name="connsiteY53" fmla="*/ 186 h 1688"/>
              <a:gd name="connsiteX54" fmla="*/ 4684 w 6660"/>
              <a:gd name="connsiteY54" fmla="*/ 162 h 1688"/>
              <a:gd name="connsiteX55" fmla="*/ 4741 w 6660"/>
              <a:gd name="connsiteY55" fmla="*/ 141 h 1688"/>
              <a:gd name="connsiteX56" fmla="*/ 4796 w 6660"/>
              <a:gd name="connsiteY56" fmla="*/ 119 h 1688"/>
              <a:gd name="connsiteX57" fmla="*/ 4851 w 6660"/>
              <a:gd name="connsiteY57" fmla="*/ 101 h 1688"/>
              <a:gd name="connsiteX58" fmla="*/ 4906 w 6660"/>
              <a:gd name="connsiteY58" fmla="*/ 85 h 1688"/>
              <a:gd name="connsiteX59" fmla="*/ 4961 w 6660"/>
              <a:gd name="connsiteY59" fmla="*/ 69 h 1688"/>
              <a:gd name="connsiteX60" fmla="*/ 5016 w 6660"/>
              <a:gd name="connsiteY60" fmla="*/ 55 h 1688"/>
              <a:gd name="connsiteX61" fmla="*/ 5068 w 6660"/>
              <a:gd name="connsiteY61" fmla="*/ 44 h 1688"/>
              <a:gd name="connsiteX62" fmla="*/ 5121 w 6660"/>
              <a:gd name="connsiteY62" fmla="*/ 34 h 1688"/>
              <a:gd name="connsiteX63" fmla="*/ 5173 w 6660"/>
              <a:gd name="connsiteY63" fmla="*/ 24 h 1688"/>
              <a:gd name="connsiteX64" fmla="*/ 5226 w 6660"/>
              <a:gd name="connsiteY64" fmla="*/ 18 h 1688"/>
              <a:gd name="connsiteX65" fmla="*/ 5276 w 6660"/>
              <a:gd name="connsiteY65" fmla="*/ 12 h 1688"/>
              <a:gd name="connsiteX66" fmla="*/ 5329 w 6660"/>
              <a:gd name="connsiteY66" fmla="*/ 6 h 1688"/>
              <a:gd name="connsiteX67" fmla="*/ 5379 w 6660"/>
              <a:gd name="connsiteY67" fmla="*/ 2 h 1688"/>
              <a:gd name="connsiteX68" fmla="*/ 5478 w 6660"/>
              <a:gd name="connsiteY68" fmla="*/ 0 h 1688"/>
              <a:gd name="connsiteX69" fmla="*/ 5574 w 6660"/>
              <a:gd name="connsiteY69" fmla="*/ 0 h 1688"/>
              <a:gd name="connsiteX70" fmla="*/ 5667 w 6660"/>
              <a:gd name="connsiteY70" fmla="*/ 6 h 1688"/>
              <a:gd name="connsiteX71" fmla="*/ 5757 w 6660"/>
              <a:gd name="connsiteY71" fmla="*/ 14 h 1688"/>
              <a:gd name="connsiteX72" fmla="*/ 5844 w 6660"/>
              <a:gd name="connsiteY72" fmla="*/ 26 h 1688"/>
              <a:gd name="connsiteX73" fmla="*/ 5928 w 6660"/>
              <a:gd name="connsiteY73" fmla="*/ 40 h 1688"/>
              <a:gd name="connsiteX74" fmla="*/ 6008 w 6660"/>
              <a:gd name="connsiteY74" fmla="*/ 57 h 1688"/>
              <a:gd name="connsiteX75" fmla="*/ 6084 w 6660"/>
              <a:gd name="connsiteY75" fmla="*/ 75 h 1688"/>
              <a:gd name="connsiteX76" fmla="*/ 6157 w 6660"/>
              <a:gd name="connsiteY76" fmla="*/ 95 h 1688"/>
              <a:gd name="connsiteX77" fmla="*/ 6223 w 6660"/>
              <a:gd name="connsiteY77" fmla="*/ 117 h 1688"/>
              <a:gd name="connsiteX78" fmla="*/ 6287 w 6660"/>
              <a:gd name="connsiteY78" fmla="*/ 139 h 1688"/>
              <a:gd name="connsiteX79" fmla="*/ 6347 w 6660"/>
              <a:gd name="connsiteY79" fmla="*/ 160 h 1688"/>
              <a:gd name="connsiteX80" fmla="*/ 6402 w 6660"/>
              <a:gd name="connsiteY80" fmla="*/ 184 h 1688"/>
              <a:gd name="connsiteX81" fmla="*/ 6450 w 6660"/>
              <a:gd name="connsiteY81" fmla="*/ 204 h 1688"/>
              <a:gd name="connsiteX82" fmla="*/ 6534 w 6660"/>
              <a:gd name="connsiteY82" fmla="*/ 243 h 1688"/>
              <a:gd name="connsiteX83" fmla="*/ 6596 w 6660"/>
              <a:gd name="connsiteY83" fmla="*/ 277 h 1688"/>
              <a:gd name="connsiteX84" fmla="*/ 6633 w 6660"/>
              <a:gd name="connsiteY84" fmla="*/ 299 h 1688"/>
              <a:gd name="connsiteX85" fmla="*/ 6646 w 6660"/>
              <a:gd name="connsiteY85" fmla="*/ 307 h 1688"/>
              <a:gd name="connsiteX86" fmla="*/ 6660 w 6660"/>
              <a:gd name="connsiteY86" fmla="*/ 843 h 1688"/>
              <a:gd name="connsiteX87" fmla="*/ 6660 w 6660"/>
              <a:gd name="connsiteY87" fmla="*/ 843 h 1688"/>
              <a:gd name="connsiteX88" fmla="*/ 6649 w 6660"/>
              <a:gd name="connsiteY88" fmla="*/ 831 h 1688"/>
              <a:gd name="connsiteX89" fmla="*/ 6612 w 6660"/>
              <a:gd name="connsiteY89" fmla="*/ 801 h 1688"/>
              <a:gd name="connsiteX90" fmla="*/ 6557 w 6660"/>
              <a:gd name="connsiteY90" fmla="*/ 756 h 1688"/>
              <a:gd name="connsiteX91" fmla="*/ 6479 w 6660"/>
              <a:gd name="connsiteY91" fmla="*/ 699 h 1688"/>
              <a:gd name="connsiteX92" fmla="*/ 6434 w 6660"/>
              <a:gd name="connsiteY92" fmla="*/ 665 h 1688"/>
              <a:gd name="connsiteX93" fmla="*/ 6383 w 6660"/>
              <a:gd name="connsiteY93" fmla="*/ 631 h 1688"/>
              <a:gd name="connsiteX94" fmla="*/ 6326 w 6660"/>
              <a:gd name="connsiteY94" fmla="*/ 596 h 1688"/>
              <a:gd name="connsiteX95" fmla="*/ 6267 w 6660"/>
              <a:gd name="connsiteY95" fmla="*/ 560 h 1688"/>
              <a:gd name="connsiteX96" fmla="*/ 6203 w 6660"/>
              <a:gd name="connsiteY96" fmla="*/ 524 h 1688"/>
              <a:gd name="connsiteX97" fmla="*/ 6134 w 6660"/>
              <a:gd name="connsiteY97" fmla="*/ 489 h 1688"/>
              <a:gd name="connsiteX98" fmla="*/ 6061 w 6660"/>
              <a:gd name="connsiteY98" fmla="*/ 453 h 1688"/>
              <a:gd name="connsiteX99" fmla="*/ 5985 w 6660"/>
              <a:gd name="connsiteY99" fmla="*/ 418 h 1688"/>
              <a:gd name="connsiteX100" fmla="*/ 5905 w 6660"/>
              <a:gd name="connsiteY100" fmla="*/ 386 h 1688"/>
              <a:gd name="connsiteX101" fmla="*/ 5821 w 6660"/>
              <a:gd name="connsiteY101" fmla="*/ 354 h 1688"/>
              <a:gd name="connsiteX102" fmla="*/ 5734 w 6660"/>
              <a:gd name="connsiteY102" fmla="*/ 327 h 1688"/>
              <a:gd name="connsiteX103" fmla="*/ 5642 w 6660"/>
              <a:gd name="connsiteY103" fmla="*/ 301 h 1688"/>
              <a:gd name="connsiteX104" fmla="*/ 5548 w 6660"/>
              <a:gd name="connsiteY104" fmla="*/ 279 h 1688"/>
              <a:gd name="connsiteX105" fmla="*/ 5450 w 6660"/>
              <a:gd name="connsiteY105" fmla="*/ 261 h 1688"/>
              <a:gd name="connsiteX106" fmla="*/ 5402 w 6660"/>
              <a:gd name="connsiteY106" fmla="*/ 253 h 1688"/>
              <a:gd name="connsiteX107" fmla="*/ 5352 w 6660"/>
              <a:gd name="connsiteY107" fmla="*/ 245 h 1688"/>
              <a:gd name="connsiteX108" fmla="*/ 5299 w 6660"/>
              <a:gd name="connsiteY108" fmla="*/ 241 h 1688"/>
              <a:gd name="connsiteX109" fmla="*/ 5247 w 6660"/>
              <a:gd name="connsiteY109" fmla="*/ 237 h 1688"/>
              <a:gd name="connsiteX110" fmla="*/ 5194 w 6660"/>
              <a:gd name="connsiteY110" fmla="*/ 234 h 1688"/>
              <a:gd name="connsiteX111" fmla="*/ 5141 w 6660"/>
              <a:gd name="connsiteY111" fmla="*/ 234 h 1688"/>
              <a:gd name="connsiteX112" fmla="*/ 5089 w 6660"/>
              <a:gd name="connsiteY112" fmla="*/ 234 h 1688"/>
              <a:gd name="connsiteX113" fmla="*/ 5034 w 6660"/>
              <a:gd name="connsiteY113" fmla="*/ 234 h 1688"/>
              <a:gd name="connsiteX114" fmla="*/ 4979 w 6660"/>
              <a:gd name="connsiteY114" fmla="*/ 237 h 1688"/>
              <a:gd name="connsiteX115" fmla="*/ 4922 w 6660"/>
              <a:gd name="connsiteY115" fmla="*/ 241 h 1688"/>
              <a:gd name="connsiteX116" fmla="*/ 4867 w 6660"/>
              <a:gd name="connsiteY116" fmla="*/ 247 h 1688"/>
              <a:gd name="connsiteX117" fmla="*/ 4810 w 6660"/>
              <a:gd name="connsiteY117" fmla="*/ 255 h 1688"/>
              <a:gd name="connsiteX118" fmla="*/ 4753 w 6660"/>
              <a:gd name="connsiteY118" fmla="*/ 265 h 1688"/>
              <a:gd name="connsiteX119" fmla="*/ 4695 w 6660"/>
              <a:gd name="connsiteY119" fmla="*/ 277 h 1688"/>
              <a:gd name="connsiteX120" fmla="*/ 4636 w 6660"/>
              <a:gd name="connsiteY120" fmla="*/ 291 h 1688"/>
              <a:gd name="connsiteX121" fmla="*/ 4576 w 6660"/>
              <a:gd name="connsiteY121" fmla="*/ 305 h 1688"/>
              <a:gd name="connsiteX122" fmla="*/ 4517 w 6660"/>
              <a:gd name="connsiteY122" fmla="*/ 323 h 1688"/>
              <a:gd name="connsiteX123" fmla="*/ 4458 w 6660"/>
              <a:gd name="connsiteY123" fmla="*/ 342 h 1688"/>
              <a:gd name="connsiteX124" fmla="*/ 4398 w 6660"/>
              <a:gd name="connsiteY124" fmla="*/ 362 h 1688"/>
              <a:gd name="connsiteX125" fmla="*/ 4336 w 6660"/>
              <a:gd name="connsiteY125" fmla="*/ 386 h 1688"/>
              <a:gd name="connsiteX126" fmla="*/ 4336 w 6660"/>
              <a:gd name="connsiteY126" fmla="*/ 386 h 1688"/>
              <a:gd name="connsiteX127" fmla="*/ 4092 w 6660"/>
              <a:gd name="connsiteY127" fmla="*/ 485 h 1688"/>
              <a:gd name="connsiteX128" fmla="*/ 3840 w 6660"/>
              <a:gd name="connsiteY128" fmla="*/ 584 h 1688"/>
              <a:gd name="connsiteX129" fmla="*/ 3714 w 6660"/>
              <a:gd name="connsiteY129" fmla="*/ 633 h 1688"/>
              <a:gd name="connsiteX130" fmla="*/ 3586 w 6660"/>
              <a:gd name="connsiteY130" fmla="*/ 681 h 1688"/>
              <a:gd name="connsiteX131" fmla="*/ 3458 w 6660"/>
              <a:gd name="connsiteY131" fmla="*/ 728 h 1688"/>
              <a:gd name="connsiteX132" fmla="*/ 3328 w 6660"/>
              <a:gd name="connsiteY132" fmla="*/ 774 h 1688"/>
              <a:gd name="connsiteX133" fmla="*/ 3195 w 6660"/>
              <a:gd name="connsiteY133" fmla="*/ 815 h 1688"/>
              <a:gd name="connsiteX134" fmla="*/ 3065 w 6660"/>
              <a:gd name="connsiteY134" fmla="*/ 857 h 1688"/>
              <a:gd name="connsiteX135" fmla="*/ 2932 w 6660"/>
              <a:gd name="connsiteY135" fmla="*/ 894 h 1688"/>
              <a:gd name="connsiteX136" fmla="*/ 2797 w 6660"/>
              <a:gd name="connsiteY136" fmla="*/ 930 h 1688"/>
              <a:gd name="connsiteX137" fmla="*/ 2664 w 6660"/>
              <a:gd name="connsiteY137" fmla="*/ 964 h 1688"/>
              <a:gd name="connsiteX138" fmla="*/ 2527 w 6660"/>
              <a:gd name="connsiteY138" fmla="*/ 991 h 1688"/>
              <a:gd name="connsiteX139" fmla="*/ 2392 w 6660"/>
              <a:gd name="connsiteY139" fmla="*/ 1017 h 1688"/>
              <a:gd name="connsiteX140" fmla="*/ 2255 w 6660"/>
              <a:gd name="connsiteY140" fmla="*/ 1037 h 1688"/>
              <a:gd name="connsiteX141" fmla="*/ 2186 w 6660"/>
              <a:gd name="connsiteY141" fmla="*/ 1045 h 1688"/>
              <a:gd name="connsiteX142" fmla="*/ 2118 w 6660"/>
              <a:gd name="connsiteY142" fmla="*/ 1053 h 1688"/>
              <a:gd name="connsiteX143" fmla="*/ 2049 w 6660"/>
              <a:gd name="connsiteY143" fmla="*/ 1059 h 1688"/>
              <a:gd name="connsiteX144" fmla="*/ 1981 w 6660"/>
              <a:gd name="connsiteY144" fmla="*/ 1063 h 1688"/>
              <a:gd name="connsiteX145" fmla="*/ 1912 w 6660"/>
              <a:gd name="connsiteY145" fmla="*/ 1067 h 1688"/>
              <a:gd name="connsiteX146" fmla="*/ 1843 w 6660"/>
              <a:gd name="connsiteY146" fmla="*/ 1069 h 1688"/>
              <a:gd name="connsiteX147" fmla="*/ 1772 w 6660"/>
              <a:gd name="connsiteY147" fmla="*/ 1071 h 1688"/>
              <a:gd name="connsiteX148" fmla="*/ 1704 w 6660"/>
              <a:gd name="connsiteY148" fmla="*/ 1071 h 1688"/>
              <a:gd name="connsiteX149" fmla="*/ 1635 w 6660"/>
              <a:gd name="connsiteY149" fmla="*/ 1067 h 1688"/>
              <a:gd name="connsiteX150" fmla="*/ 1564 w 6660"/>
              <a:gd name="connsiteY150" fmla="*/ 1065 h 1688"/>
              <a:gd name="connsiteX151" fmla="*/ 1496 w 6660"/>
              <a:gd name="connsiteY151" fmla="*/ 1059 h 1688"/>
              <a:gd name="connsiteX152" fmla="*/ 1425 w 6660"/>
              <a:gd name="connsiteY152" fmla="*/ 1053 h 1688"/>
              <a:gd name="connsiteX153" fmla="*/ 1356 w 6660"/>
              <a:gd name="connsiteY153" fmla="*/ 1045 h 1688"/>
              <a:gd name="connsiteX154" fmla="*/ 1285 w 6660"/>
              <a:gd name="connsiteY154" fmla="*/ 1033 h 1688"/>
              <a:gd name="connsiteX155" fmla="*/ 1214 w 6660"/>
              <a:gd name="connsiteY155" fmla="*/ 1023 h 1688"/>
              <a:gd name="connsiteX156" fmla="*/ 1146 w 6660"/>
              <a:gd name="connsiteY156" fmla="*/ 1009 h 1688"/>
              <a:gd name="connsiteX157" fmla="*/ 1075 w 6660"/>
              <a:gd name="connsiteY157" fmla="*/ 993 h 1688"/>
              <a:gd name="connsiteX158" fmla="*/ 1004 w 6660"/>
              <a:gd name="connsiteY158" fmla="*/ 976 h 1688"/>
              <a:gd name="connsiteX159" fmla="*/ 933 w 6660"/>
              <a:gd name="connsiteY159" fmla="*/ 958 h 1688"/>
              <a:gd name="connsiteX160" fmla="*/ 862 w 6660"/>
              <a:gd name="connsiteY160" fmla="*/ 936 h 1688"/>
              <a:gd name="connsiteX161" fmla="*/ 791 w 6660"/>
              <a:gd name="connsiteY161" fmla="*/ 914 h 1688"/>
              <a:gd name="connsiteX162" fmla="*/ 723 w 6660"/>
              <a:gd name="connsiteY162" fmla="*/ 889 h 1688"/>
              <a:gd name="connsiteX163" fmla="*/ 652 w 6660"/>
              <a:gd name="connsiteY163" fmla="*/ 861 h 1688"/>
              <a:gd name="connsiteX164" fmla="*/ 581 w 6660"/>
              <a:gd name="connsiteY164" fmla="*/ 833 h 1688"/>
              <a:gd name="connsiteX165" fmla="*/ 510 w 6660"/>
              <a:gd name="connsiteY165" fmla="*/ 801 h 1688"/>
              <a:gd name="connsiteX166" fmla="*/ 439 w 6660"/>
              <a:gd name="connsiteY166" fmla="*/ 768 h 1688"/>
              <a:gd name="connsiteX167" fmla="*/ 368 w 6660"/>
              <a:gd name="connsiteY167" fmla="*/ 732 h 1688"/>
              <a:gd name="connsiteX168" fmla="*/ 297 w 6660"/>
              <a:gd name="connsiteY168" fmla="*/ 695 h 1688"/>
              <a:gd name="connsiteX169" fmla="*/ 226 w 6660"/>
              <a:gd name="connsiteY169" fmla="*/ 655 h 1688"/>
              <a:gd name="connsiteX170" fmla="*/ 156 w 6660"/>
              <a:gd name="connsiteY170" fmla="*/ 613 h 1688"/>
              <a:gd name="connsiteX171" fmla="*/ 0 w 6660"/>
              <a:gd name="connsiteY171" fmla="*/ 1458 h 1688"/>
              <a:gd name="connsiteX0" fmla="*/ 0 w 6660"/>
              <a:gd name="connsiteY0" fmla="*/ 1458 h 1688"/>
              <a:gd name="connsiteX1" fmla="*/ 0 w 6660"/>
              <a:gd name="connsiteY1" fmla="*/ 1458 h 1688"/>
              <a:gd name="connsiteX2" fmla="*/ 78 w 6660"/>
              <a:gd name="connsiteY2" fmla="*/ 1488 h 1688"/>
              <a:gd name="connsiteX3" fmla="*/ 153 w 6660"/>
              <a:gd name="connsiteY3" fmla="*/ 1516 h 1688"/>
              <a:gd name="connsiteX4" fmla="*/ 229 w 6660"/>
              <a:gd name="connsiteY4" fmla="*/ 1542 h 1688"/>
              <a:gd name="connsiteX5" fmla="*/ 302 w 6660"/>
              <a:gd name="connsiteY5" fmla="*/ 1565 h 1688"/>
              <a:gd name="connsiteX6" fmla="*/ 377 w 6660"/>
              <a:gd name="connsiteY6" fmla="*/ 1587 h 1688"/>
              <a:gd name="connsiteX7" fmla="*/ 453 w 6660"/>
              <a:gd name="connsiteY7" fmla="*/ 1607 h 1688"/>
              <a:gd name="connsiteX8" fmla="*/ 526 w 6660"/>
              <a:gd name="connsiteY8" fmla="*/ 1625 h 1688"/>
              <a:gd name="connsiteX9" fmla="*/ 599 w 6660"/>
              <a:gd name="connsiteY9" fmla="*/ 1639 h 1688"/>
              <a:gd name="connsiteX10" fmla="*/ 672 w 6660"/>
              <a:gd name="connsiteY10" fmla="*/ 1652 h 1688"/>
              <a:gd name="connsiteX11" fmla="*/ 746 w 6660"/>
              <a:gd name="connsiteY11" fmla="*/ 1662 h 1688"/>
              <a:gd name="connsiteX12" fmla="*/ 819 w 6660"/>
              <a:gd name="connsiteY12" fmla="*/ 1670 h 1688"/>
              <a:gd name="connsiteX13" fmla="*/ 892 w 6660"/>
              <a:gd name="connsiteY13" fmla="*/ 1678 h 1688"/>
              <a:gd name="connsiteX14" fmla="*/ 965 w 6660"/>
              <a:gd name="connsiteY14" fmla="*/ 1682 h 1688"/>
              <a:gd name="connsiteX15" fmla="*/ 1036 w 6660"/>
              <a:gd name="connsiteY15" fmla="*/ 1686 h 1688"/>
              <a:gd name="connsiteX16" fmla="*/ 1109 w 6660"/>
              <a:gd name="connsiteY16" fmla="*/ 1688 h 1688"/>
              <a:gd name="connsiteX17" fmla="*/ 1180 w 6660"/>
              <a:gd name="connsiteY17" fmla="*/ 1686 h 1688"/>
              <a:gd name="connsiteX18" fmla="*/ 1251 w 6660"/>
              <a:gd name="connsiteY18" fmla="*/ 1684 h 1688"/>
              <a:gd name="connsiteX19" fmla="*/ 1324 w 6660"/>
              <a:gd name="connsiteY19" fmla="*/ 1680 h 1688"/>
              <a:gd name="connsiteX20" fmla="*/ 1395 w 6660"/>
              <a:gd name="connsiteY20" fmla="*/ 1674 h 1688"/>
              <a:gd name="connsiteX21" fmla="*/ 1464 w 6660"/>
              <a:gd name="connsiteY21" fmla="*/ 1668 h 1688"/>
              <a:gd name="connsiteX22" fmla="*/ 1535 w 6660"/>
              <a:gd name="connsiteY22" fmla="*/ 1658 h 1688"/>
              <a:gd name="connsiteX23" fmla="*/ 1606 w 6660"/>
              <a:gd name="connsiteY23" fmla="*/ 1648 h 1688"/>
              <a:gd name="connsiteX24" fmla="*/ 1674 w 6660"/>
              <a:gd name="connsiteY24" fmla="*/ 1637 h 1688"/>
              <a:gd name="connsiteX25" fmla="*/ 1743 w 6660"/>
              <a:gd name="connsiteY25" fmla="*/ 1623 h 1688"/>
              <a:gd name="connsiteX26" fmla="*/ 1814 w 6660"/>
              <a:gd name="connsiteY26" fmla="*/ 1609 h 1688"/>
              <a:gd name="connsiteX27" fmla="*/ 1882 w 6660"/>
              <a:gd name="connsiteY27" fmla="*/ 1593 h 1688"/>
              <a:gd name="connsiteX28" fmla="*/ 1951 w 6660"/>
              <a:gd name="connsiteY28" fmla="*/ 1575 h 1688"/>
              <a:gd name="connsiteX29" fmla="*/ 2019 w 6660"/>
              <a:gd name="connsiteY29" fmla="*/ 1555 h 1688"/>
              <a:gd name="connsiteX30" fmla="*/ 2086 w 6660"/>
              <a:gd name="connsiteY30" fmla="*/ 1536 h 1688"/>
              <a:gd name="connsiteX31" fmla="*/ 2154 w 6660"/>
              <a:gd name="connsiteY31" fmla="*/ 1514 h 1688"/>
              <a:gd name="connsiteX32" fmla="*/ 2289 w 6660"/>
              <a:gd name="connsiteY32" fmla="*/ 1468 h 1688"/>
              <a:gd name="connsiteX33" fmla="*/ 2422 w 6660"/>
              <a:gd name="connsiteY33" fmla="*/ 1419 h 1688"/>
              <a:gd name="connsiteX34" fmla="*/ 2555 w 6660"/>
              <a:gd name="connsiteY34" fmla="*/ 1365 h 1688"/>
              <a:gd name="connsiteX35" fmla="*/ 2685 w 6660"/>
              <a:gd name="connsiteY35" fmla="*/ 1306 h 1688"/>
              <a:gd name="connsiteX36" fmla="*/ 2815 w 6660"/>
              <a:gd name="connsiteY36" fmla="*/ 1245 h 1688"/>
              <a:gd name="connsiteX37" fmla="*/ 2943 w 6660"/>
              <a:gd name="connsiteY37" fmla="*/ 1181 h 1688"/>
              <a:gd name="connsiteX38" fmla="*/ 3072 w 6660"/>
              <a:gd name="connsiteY38" fmla="*/ 1114 h 1688"/>
              <a:gd name="connsiteX39" fmla="*/ 3200 w 6660"/>
              <a:gd name="connsiteY39" fmla="*/ 1045 h 1688"/>
              <a:gd name="connsiteX40" fmla="*/ 3323 w 6660"/>
              <a:gd name="connsiteY40" fmla="*/ 974 h 1688"/>
              <a:gd name="connsiteX41" fmla="*/ 3449 w 6660"/>
              <a:gd name="connsiteY41" fmla="*/ 900 h 1688"/>
              <a:gd name="connsiteX42" fmla="*/ 3572 w 6660"/>
              <a:gd name="connsiteY42" fmla="*/ 827 h 1688"/>
              <a:gd name="connsiteX43" fmla="*/ 3694 w 6660"/>
              <a:gd name="connsiteY43" fmla="*/ 752 h 1688"/>
              <a:gd name="connsiteX44" fmla="*/ 3815 w 6660"/>
              <a:gd name="connsiteY44" fmla="*/ 677 h 1688"/>
              <a:gd name="connsiteX45" fmla="*/ 4053 w 6660"/>
              <a:gd name="connsiteY45" fmla="*/ 522 h 1688"/>
              <a:gd name="connsiteX46" fmla="*/ 4286 w 6660"/>
              <a:gd name="connsiteY46" fmla="*/ 372 h 1688"/>
              <a:gd name="connsiteX47" fmla="*/ 4286 w 6660"/>
              <a:gd name="connsiteY47" fmla="*/ 372 h 1688"/>
              <a:gd name="connsiteX48" fmla="*/ 4343 w 6660"/>
              <a:gd name="connsiteY48" fmla="*/ 336 h 1688"/>
              <a:gd name="connsiteX49" fmla="*/ 4400 w 6660"/>
              <a:gd name="connsiteY49" fmla="*/ 301 h 1688"/>
              <a:gd name="connsiteX50" fmla="*/ 4458 w 6660"/>
              <a:gd name="connsiteY50" fmla="*/ 269 h 1688"/>
              <a:gd name="connsiteX51" fmla="*/ 4515 w 6660"/>
              <a:gd name="connsiteY51" fmla="*/ 239 h 1688"/>
              <a:gd name="connsiteX52" fmla="*/ 4572 w 6660"/>
              <a:gd name="connsiteY52" fmla="*/ 212 h 1688"/>
              <a:gd name="connsiteX53" fmla="*/ 4629 w 6660"/>
              <a:gd name="connsiteY53" fmla="*/ 186 h 1688"/>
              <a:gd name="connsiteX54" fmla="*/ 4684 w 6660"/>
              <a:gd name="connsiteY54" fmla="*/ 162 h 1688"/>
              <a:gd name="connsiteX55" fmla="*/ 4741 w 6660"/>
              <a:gd name="connsiteY55" fmla="*/ 141 h 1688"/>
              <a:gd name="connsiteX56" fmla="*/ 4796 w 6660"/>
              <a:gd name="connsiteY56" fmla="*/ 119 h 1688"/>
              <a:gd name="connsiteX57" fmla="*/ 4851 w 6660"/>
              <a:gd name="connsiteY57" fmla="*/ 101 h 1688"/>
              <a:gd name="connsiteX58" fmla="*/ 4906 w 6660"/>
              <a:gd name="connsiteY58" fmla="*/ 85 h 1688"/>
              <a:gd name="connsiteX59" fmla="*/ 4961 w 6660"/>
              <a:gd name="connsiteY59" fmla="*/ 69 h 1688"/>
              <a:gd name="connsiteX60" fmla="*/ 5016 w 6660"/>
              <a:gd name="connsiteY60" fmla="*/ 55 h 1688"/>
              <a:gd name="connsiteX61" fmla="*/ 5068 w 6660"/>
              <a:gd name="connsiteY61" fmla="*/ 44 h 1688"/>
              <a:gd name="connsiteX62" fmla="*/ 5121 w 6660"/>
              <a:gd name="connsiteY62" fmla="*/ 34 h 1688"/>
              <a:gd name="connsiteX63" fmla="*/ 5173 w 6660"/>
              <a:gd name="connsiteY63" fmla="*/ 24 h 1688"/>
              <a:gd name="connsiteX64" fmla="*/ 5226 w 6660"/>
              <a:gd name="connsiteY64" fmla="*/ 18 h 1688"/>
              <a:gd name="connsiteX65" fmla="*/ 5276 w 6660"/>
              <a:gd name="connsiteY65" fmla="*/ 12 h 1688"/>
              <a:gd name="connsiteX66" fmla="*/ 5329 w 6660"/>
              <a:gd name="connsiteY66" fmla="*/ 6 h 1688"/>
              <a:gd name="connsiteX67" fmla="*/ 5379 w 6660"/>
              <a:gd name="connsiteY67" fmla="*/ 2 h 1688"/>
              <a:gd name="connsiteX68" fmla="*/ 5478 w 6660"/>
              <a:gd name="connsiteY68" fmla="*/ 0 h 1688"/>
              <a:gd name="connsiteX69" fmla="*/ 5574 w 6660"/>
              <a:gd name="connsiteY69" fmla="*/ 0 h 1688"/>
              <a:gd name="connsiteX70" fmla="*/ 5667 w 6660"/>
              <a:gd name="connsiteY70" fmla="*/ 6 h 1688"/>
              <a:gd name="connsiteX71" fmla="*/ 5757 w 6660"/>
              <a:gd name="connsiteY71" fmla="*/ 14 h 1688"/>
              <a:gd name="connsiteX72" fmla="*/ 5844 w 6660"/>
              <a:gd name="connsiteY72" fmla="*/ 26 h 1688"/>
              <a:gd name="connsiteX73" fmla="*/ 5928 w 6660"/>
              <a:gd name="connsiteY73" fmla="*/ 40 h 1688"/>
              <a:gd name="connsiteX74" fmla="*/ 6008 w 6660"/>
              <a:gd name="connsiteY74" fmla="*/ 57 h 1688"/>
              <a:gd name="connsiteX75" fmla="*/ 6084 w 6660"/>
              <a:gd name="connsiteY75" fmla="*/ 75 h 1688"/>
              <a:gd name="connsiteX76" fmla="*/ 6157 w 6660"/>
              <a:gd name="connsiteY76" fmla="*/ 95 h 1688"/>
              <a:gd name="connsiteX77" fmla="*/ 6223 w 6660"/>
              <a:gd name="connsiteY77" fmla="*/ 117 h 1688"/>
              <a:gd name="connsiteX78" fmla="*/ 6287 w 6660"/>
              <a:gd name="connsiteY78" fmla="*/ 139 h 1688"/>
              <a:gd name="connsiteX79" fmla="*/ 6347 w 6660"/>
              <a:gd name="connsiteY79" fmla="*/ 160 h 1688"/>
              <a:gd name="connsiteX80" fmla="*/ 6402 w 6660"/>
              <a:gd name="connsiteY80" fmla="*/ 184 h 1688"/>
              <a:gd name="connsiteX81" fmla="*/ 6450 w 6660"/>
              <a:gd name="connsiteY81" fmla="*/ 204 h 1688"/>
              <a:gd name="connsiteX82" fmla="*/ 6534 w 6660"/>
              <a:gd name="connsiteY82" fmla="*/ 243 h 1688"/>
              <a:gd name="connsiteX83" fmla="*/ 6596 w 6660"/>
              <a:gd name="connsiteY83" fmla="*/ 277 h 1688"/>
              <a:gd name="connsiteX84" fmla="*/ 6633 w 6660"/>
              <a:gd name="connsiteY84" fmla="*/ 299 h 1688"/>
              <a:gd name="connsiteX85" fmla="*/ 6646 w 6660"/>
              <a:gd name="connsiteY85" fmla="*/ 307 h 1688"/>
              <a:gd name="connsiteX86" fmla="*/ 6660 w 6660"/>
              <a:gd name="connsiteY86" fmla="*/ 843 h 1688"/>
              <a:gd name="connsiteX87" fmla="*/ 6660 w 6660"/>
              <a:gd name="connsiteY87" fmla="*/ 843 h 1688"/>
              <a:gd name="connsiteX88" fmla="*/ 6649 w 6660"/>
              <a:gd name="connsiteY88" fmla="*/ 831 h 1688"/>
              <a:gd name="connsiteX89" fmla="*/ 6612 w 6660"/>
              <a:gd name="connsiteY89" fmla="*/ 801 h 1688"/>
              <a:gd name="connsiteX90" fmla="*/ 6557 w 6660"/>
              <a:gd name="connsiteY90" fmla="*/ 756 h 1688"/>
              <a:gd name="connsiteX91" fmla="*/ 6479 w 6660"/>
              <a:gd name="connsiteY91" fmla="*/ 699 h 1688"/>
              <a:gd name="connsiteX92" fmla="*/ 6434 w 6660"/>
              <a:gd name="connsiteY92" fmla="*/ 665 h 1688"/>
              <a:gd name="connsiteX93" fmla="*/ 6383 w 6660"/>
              <a:gd name="connsiteY93" fmla="*/ 631 h 1688"/>
              <a:gd name="connsiteX94" fmla="*/ 6326 w 6660"/>
              <a:gd name="connsiteY94" fmla="*/ 596 h 1688"/>
              <a:gd name="connsiteX95" fmla="*/ 6267 w 6660"/>
              <a:gd name="connsiteY95" fmla="*/ 560 h 1688"/>
              <a:gd name="connsiteX96" fmla="*/ 6203 w 6660"/>
              <a:gd name="connsiteY96" fmla="*/ 524 h 1688"/>
              <a:gd name="connsiteX97" fmla="*/ 6134 w 6660"/>
              <a:gd name="connsiteY97" fmla="*/ 489 h 1688"/>
              <a:gd name="connsiteX98" fmla="*/ 6061 w 6660"/>
              <a:gd name="connsiteY98" fmla="*/ 453 h 1688"/>
              <a:gd name="connsiteX99" fmla="*/ 5985 w 6660"/>
              <a:gd name="connsiteY99" fmla="*/ 418 h 1688"/>
              <a:gd name="connsiteX100" fmla="*/ 5905 w 6660"/>
              <a:gd name="connsiteY100" fmla="*/ 386 h 1688"/>
              <a:gd name="connsiteX101" fmla="*/ 5821 w 6660"/>
              <a:gd name="connsiteY101" fmla="*/ 354 h 1688"/>
              <a:gd name="connsiteX102" fmla="*/ 5734 w 6660"/>
              <a:gd name="connsiteY102" fmla="*/ 327 h 1688"/>
              <a:gd name="connsiteX103" fmla="*/ 5642 w 6660"/>
              <a:gd name="connsiteY103" fmla="*/ 301 h 1688"/>
              <a:gd name="connsiteX104" fmla="*/ 5548 w 6660"/>
              <a:gd name="connsiteY104" fmla="*/ 279 h 1688"/>
              <a:gd name="connsiteX105" fmla="*/ 5450 w 6660"/>
              <a:gd name="connsiteY105" fmla="*/ 261 h 1688"/>
              <a:gd name="connsiteX106" fmla="*/ 5402 w 6660"/>
              <a:gd name="connsiteY106" fmla="*/ 253 h 1688"/>
              <a:gd name="connsiteX107" fmla="*/ 5352 w 6660"/>
              <a:gd name="connsiteY107" fmla="*/ 245 h 1688"/>
              <a:gd name="connsiteX108" fmla="*/ 5299 w 6660"/>
              <a:gd name="connsiteY108" fmla="*/ 241 h 1688"/>
              <a:gd name="connsiteX109" fmla="*/ 5247 w 6660"/>
              <a:gd name="connsiteY109" fmla="*/ 237 h 1688"/>
              <a:gd name="connsiteX110" fmla="*/ 5194 w 6660"/>
              <a:gd name="connsiteY110" fmla="*/ 234 h 1688"/>
              <a:gd name="connsiteX111" fmla="*/ 5141 w 6660"/>
              <a:gd name="connsiteY111" fmla="*/ 234 h 1688"/>
              <a:gd name="connsiteX112" fmla="*/ 5089 w 6660"/>
              <a:gd name="connsiteY112" fmla="*/ 234 h 1688"/>
              <a:gd name="connsiteX113" fmla="*/ 5034 w 6660"/>
              <a:gd name="connsiteY113" fmla="*/ 234 h 1688"/>
              <a:gd name="connsiteX114" fmla="*/ 4979 w 6660"/>
              <a:gd name="connsiteY114" fmla="*/ 237 h 1688"/>
              <a:gd name="connsiteX115" fmla="*/ 4922 w 6660"/>
              <a:gd name="connsiteY115" fmla="*/ 241 h 1688"/>
              <a:gd name="connsiteX116" fmla="*/ 4867 w 6660"/>
              <a:gd name="connsiteY116" fmla="*/ 247 h 1688"/>
              <a:gd name="connsiteX117" fmla="*/ 4810 w 6660"/>
              <a:gd name="connsiteY117" fmla="*/ 255 h 1688"/>
              <a:gd name="connsiteX118" fmla="*/ 4753 w 6660"/>
              <a:gd name="connsiteY118" fmla="*/ 265 h 1688"/>
              <a:gd name="connsiteX119" fmla="*/ 4695 w 6660"/>
              <a:gd name="connsiteY119" fmla="*/ 277 h 1688"/>
              <a:gd name="connsiteX120" fmla="*/ 4636 w 6660"/>
              <a:gd name="connsiteY120" fmla="*/ 291 h 1688"/>
              <a:gd name="connsiteX121" fmla="*/ 4576 w 6660"/>
              <a:gd name="connsiteY121" fmla="*/ 305 h 1688"/>
              <a:gd name="connsiteX122" fmla="*/ 4517 w 6660"/>
              <a:gd name="connsiteY122" fmla="*/ 323 h 1688"/>
              <a:gd name="connsiteX123" fmla="*/ 4458 w 6660"/>
              <a:gd name="connsiteY123" fmla="*/ 342 h 1688"/>
              <a:gd name="connsiteX124" fmla="*/ 4398 w 6660"/>
              <a:gd name="connsiteY124" fmla="*/ 362 h 1688"/>
              <a:gd name="connsiteX125" fmla="*/ 4336 w 6660"/>
              <a:gd name="connsiteY125" fmla="*/ 386 h 1688"/>
              <a:gd name="connsiteX126" fmla="*/ 4336 w 6660"/>
              <a:gd name="connsiteY126" fmla="*/ 386 h 1688"/>
              <a:gd name="connsiteX127" fmla="*/ 4092 w 6660"/>
              <a:gd name="connsiteY127" fmla="*/ 485 h 1688"/>
              <a:gd name="connsiteX128" fmla="*/ 3840 w 6660"/>
              <a:gd name="connsiteY128" fmla="*/ 584 h 1688"/>
              <a:gd name="connsiteX129" fmla="*/ 3714 w 6660"/>
              <a:gd name="connsiteY129" fmla="*/ 633 h 1688"/>
              <a:gd name="connsiteX130" fmla="*/ 3586 w 6660"/>
              <a:gd name="connsiteY130" fmla="*/ 681 h 1688"/>
              <a:gd name="connsiteX131" fmla="*/ 3458 w 6660"/>
              <a:gd name="connsiteY131" fmla="*/ 728 h 1688"/>
              <a:gd name="connsiteX132" fmla="*/ 3328 w 6660"/>
              <a:gd name="connsiteY132" fmla="*/ 774 h 1688"/>
              <a:gd name="connsiteX133" fmla="*/ 3195 w 6660"/>
              <a:gd name="connsiteY133" fmla="*/ 815 h 1688"/>
              <a:gd name="connsiteX134" fmla="*/ 3065 w 6660"/>
              <a:gd name="connsiteY134" fmla="*/ 857 h 1688"/>
              <a:gd name="connsiteX135" fmla="*/ 2932 w 6660"/>
              <a:gd name="connsiteY135" fmla="*/ 894 h 1688"/>
              <a:gd name="connsiteX136" fmla="*/ 2797 w 6660"/>
              <a:gd name="connsiteY136" fmla="*/ 930 h 1688"/>
              <a:gd name="connsiteX137" fmla="*/ 2664 w 6660"/>
              <a:gd name="connsiteY137" fmla="*/ 964 h 1688"/>
              <a:gd name="connsiteX138" fmla="*/ 2527 w 6660"/>
              <a:gd name="connsiteY138" fmla="*/ 991 h 1688"/>
              <a:gd name="connsiteX139" fmla="*/ 2392 w 6660"/>
              <a:gd name="connsiteY139" fmla="*/ 1017 h 1688"/>
              <a:gd name="connsiteX140" fmla="*/ 2255 w 6660"/>
              <a:gd name="connsiteY140" fmla="*/ 1037 h 1688"/>
              <a:gd name="connsiteX141" fmla="*/ 2186 w 6660"/>
              <a:gd name="connsiteY141" fmla="*/ 1045 h 1688"/>
              <a:gd name="connsiteX142" fmla="*/ 2118 w 6660"/>
              <a:gd name="connsiteY142" fmla="*/ 1053 h 1688"/>
              <a:gd name="connsiteX143" fmla="*/ 2049 w 6660"/>
              <a:gd name="connsiteY143" fmla="*/ 1059 h 1688"/>
              <a:gd name="connsiteX144" fmla="*/ 1981 w 6660"/>
              <a:gd name="connsiteY144" fmla="*/ 1063 h 1688"/>
              <a:gd name="connsiteX145" fmla="*/ 1912 w 6660"/>
              <a:gd name="connsiteY145" fmla="*/ 1067 h 1688"/>
              <a:gd name="connsiteX146" fmla="*/ 1843 w 6660"/>
              <a:gd name="connsiteY146" fmla="*/ 1069 h 1688"/>
              <a:gd name="connsiteX147" fmla="*/ 1772 w 6660"/>
              <a:gd name="connsiteY147" fmla="*/ 1071 h 1688"/>
              <a:gd name="connsiteX148" fmla="*/ 1704 w 6660"/>
              <a:gd name="connsiteY148" fmla="*/ 1071 h 1688"/>
              <a:gd name="connsiteX149" fmla="*/ 1635 w 6660"/>
              <a:gd name="connsiteY149" fmla="*/ 1067 h 1688"/>
              <a:gd name="connsiteX150" fmla="*/ 1564 w 6660"/>
              <a:gd name="connsiteY150" fmla="*/ 1065 h 1688"/>
              <a:gd name="connsiteX151" fmla="*/ 1496 w 6660"/>
              <a:gd name="connsiteY151" fmla="*/ 1059 h 1688"/>
              <a:gd name="connsiteX152" fmla="*/ 1425 w 6660"/>
              <a:gd name="connsiteY152" fmla="*/ 1053 h 1688"/>
              <a:gd name="connsiteX153" fmla="*/ 1356 w 6660"/>
              <a:gd name="connsiteY153" fmla="*/ 1045 h 1688"/>
              <a:gd name="connsiteX154" fmla="*/ 1285 w 6660"/>
              <a:gd name="connsiteY154" fmla="*/ 1033 h 1688"/>
              <a:gd name="connsiteX155" fmla="*/ 1214 w 6660"/>
              <a:gd name="connsiteY155" fmla="*/ 1023 h 1688"/>
              <a:gd name="connsiteX156" fmla="*/ 1146 w 6660"/>
              <a:gd name="connsiteY156" fmla="*/ 1009 h 1688"/>
              <a:gd name="connsiteX157" fmla="*/ 1075 w 6660"/>
              <a:gd name="connsiteY157" fmla="*/ 993 h 1688"/>
              <a:gd name="connsiteX158" fmla="*/ 1004 w 6660"/>
              <a:gd name="connsiteY158" fmla="*/ 976 h 1688"/>
              <a:gd name="connsiteX159" fmla="*/ 933 w 6660"/>
              <a:gd name="connsiteY159" fmla="*/ 958 h 1688"/>
              <a:gd name="connsiteX160" fmla="*/ 862 w 6660"/>
              <a:gd name="connsiteY160" fmla="*/ 936 h 1688"/>
              <a:gd name="connsiteX161" fmla="*/ 791 w 6660"/>
              <a:gd name="connsiteY161" fmla="*/ 914 h 1688"/>
              <a:gd name="connsiteX162" fmla="*/ 723 w 6660"/>
              <a:gd name="connsiteY162" fmla="*/ 889 h 1688"/>
              <a:gd name="connsiteX163" fmla="*/ 652 w 6660"/>
              <a:gd name="connsiteY163" fmla="*/ 861 h 1688"/>
              <a:gd name="connsiteX164" fmla="*/ 581 w 6660"/>
              <a:gd name="connsiteY164" fmla="*/ 833 h 1688"/>
              <a:gd name="connsiteX165" fmla="*/ 510 w 6660"/>
              <a:gd name="connsiteY165" fmla="*/ 801 h 1688"/>
              <a:gd name="connsiteX166" fmla="*/ 439 w 6660"/>
              <a:gd name="connsiteY166" fmla="*/ 768 h 1688"/>
              <a:gd name="connsiteX167" fmla="*/ 368 w 6660"/>
              <a:gd name="connsiteY167" fmla="*/ 732 h 1688"/>
              <a:gd name="connsiteX168" fmla="*/ 297 w 6660"/>
              <a:gd name="connsiteY168" fmla="*/ 695 h 1688"/>
              <a:gd name="connsiteX169" fmla="*/ 226 w 6660"/>
              <a:gd name="connsiteY169" fmla="*/ 655 h 1688"/>
              <a:gd name="connsiteX170" fmla="*/ 0 w 6660"/>
              <a:gd name="connsiteY170" fmla="*/ 1458 h 1688"/>
              <a:gd name="connsiteX0" fmla="*/ 226 w 6660"/>
              <a:gd name="connsiteY0" fmla="*/ 655 h 1688"/>
              <a:gd name="connsiteX1" fmla="*/ 0 w 6660"/>
              <a:gd name="connsiteY1" fmla="*/ 1458 h 1688"/>
              <a:gd name="connsiteX2" fmla="*/ 78 w 6660"/>
              <a:gd name="connsiteY2" fmla="*/ 1488 h 1688"/>
              <a:gd name="connsiteX3" fmla="*/ 153 w 6660"/>
              <a:gd name="connsiteY3" fmla="*/ 1516 h 1688"/>
              <a:gd name="connsiteX4" fmla="*/ 229 w 6660"/>
              <a:gd name="connsiteY4" fmla="*/ 1542 h 1688"/>
              <a:gd name="connsiteX5" fmla="*/ 302 w 6660"/>
              <a:gd name="connsiteY5" fmla="*/ 1565 h 1688"/>
              <a:gd name="connsiteX6" fmla="*/ 377 w 6660"/>
              <a:gd name="connsiteY6" fmla="*/ 1587 h 1688"/>
              <a:gd name="connsiteX7" fmla="*/ 453 w 6660"/>
              <a:gd name="connsiteY7" fmla="*/ 1607 h 1688"/>
              <a:gd name="connsiteX8" fmla="*/ 526 w 6660"/>
              <a:gd name="connsiteY8" fmla="*/ 1625 h 1688"/>
              <a:gd name="connsiteX9" fmla="*/ 599 w 6660"/>
              <a:gd name="connsiteY9" fmla="*/ 1639 h 1688"/>
              <a:gd name="connsiteX10" fmla="*/ 672 w 6660"/>
              <a:gd name="connsiteY10" fmla="*/ 1652 h 1688"/>
              <a:gd name="connsiteX11" fmla="*/ 746 w 6660"/>
              <a:gd name="connsiteY11" fmla="*/ 1662 h 1688"/>
              <a:gd name="connsiteX12" fmla="*/ 819 w 6660"/>
              <a:gd name="connsiteY12" fmla="*/ 1670 h 1688"/>
              <a:gd name="connsiteX13" fmla="*/ 892 w 6660"/>
              <a:gd name="connsiteY13" fmla="*/ 1678 h 1688"/>
              <a:gd name="connsiteX14" fmla="*/ 965 w 6660"/>
              <a:gd name="connsiteY14" fmla="*/ 1682 h 1688"/>
              <a:gd name="connsiteX15" fmla="*/ 1036 w 6660"/>
              <a:gd name="connsiteY15" fmla="*/ 1686 h 1688"/>
              <a:gd name="connsiteX16" fmla="*/ 1109 w 6660"/>
              <a:gd name="connsiteY16" fmla="*/ 1688 h 1688"/>
              <a:gd name="connsiteX17" fmla="*/ 1180 w 6660"/>
              <a:gd name="connsiteY17" fmla="*/ 1686 h 1688"/>
              <a:gd name="connsiteX18" fmla="*/ 1251 w 6660"/>
              <a:gd name="connsiteY18" fmla="*/ 1684 h 1688"/>
              <a:gd name="connsiteX19" fmla="*/ 1324 w 6660"/>
              <a:gd name="connsiteY19" fmla="*/ 1680 h 1688"/>
              <a:gd name="connsiteX20" fmla="*/ 1395 w 6660"/>
              <a:gd name="connsiteY20" fmla="*/ 1674 h 1688"/>
              <a:gd name="connsiteX21" fmla="*/ 1464 w 6660"/>
              <a:gd name="connsiteY21" fmla="*/ 1668 h 1688"/>
              <a:gd name="connsiteX22" fmla="*/ 1535 w 6660"/>
              <a:gd name="connsiteY22" fmla="*/ 1658 h 1688"/>
              <a:gd name="connsiteX23" fmla="*/ 1606 w 6660"/>
              <a:gd name="connsiteY23" fmla="*/ 1648 h 1688"/>
              <a:gd name="connsiteX24" fmla="*/ 1674 w 6660"/>
              <a:gd name="connsiteY24" fmla="*/ 1637 h 1688"/>
              <a:gd name="connsiteX25" fmla="*/ 1743 w 6660"/>
              <a:gd name="connsiteY25" fmla="*/ 1623 h 1688"/>
              <a:gd name="connsiteX26" fmla="*/ 1814 w 6660"/>
              <a:gd name="connsiteY26" fmla="*/ 1609 h 1688"/>
              <a:gd name="connsiteX27" fmla="*/ 1882 w 6660"/>
              <a:gd name="connsiteY27" fmla="*/ 1593 h 1688"/>
              <a:gd name="connsiteX28" fmla="*/ 1951 w 6660"/>
              <a:gd name="connsiteY28" fmla="*/ 1575 h 1688"/>
              <a:gd name="connsiteX29" fmla="*/ 2019 w 6660"/>
              <a:gd name="connsiteY29" fmla="*/ 1555 h 1688"/>
              <a:gd name="connsiteX30" fmla="*/ 2086 w 6660"/>
              <a:gd name="connsiteY30" fmla="*/ 1536 h 1688"/>
              <a:gd name="connsiteX31" fmla="*/ 2154 w 6660"/>
              <a:gd name="connsiteY31" fmla="*/ 1514 h 1688"/>
              <a:gd name="connsiteX32" fmla="*/ 2289 w 6660"/>
              <a:gd name="connsiteY32" fmla="*/ 1468 h 1688"/>
              <a:gd name="connsiteX33" fmla="*/ 2422 w 6660"/>
              <a:gd name="connsiteY33" fmla="*/ 1419 h 1688"/>
              <a:gd name="connsiteX34" fmla="*/ 2555 w 6660"/>
              <a:gd name="connsiteY34" fmla="*/ 1365 h 1688"/>
              <a:gd name="connsiteX35" fmla="*/ 2685 w 6660"/>
              <a:gd name="connsiteY35" fmla="*/ 1306 h 1688"/>
              <a:gd name="connsiteX36" fmla="*/ 2815 w 6660"/>
              <a:gd name="connsiteY36" fmla="*/ 1245 h 1688"/>
              <a:gd name="connsiteX37" fmla="*/ 2943 w 6660"/>
              <a:gd name="connsiteY37" fmla="*/ 1181 h 1688"/>
              <a:gd name="connsiteX38" fmla="*/ 3072 w 6660"/>
              <a:gd name="connsiteY38" fmla="*/ 1114 h 1688"/>
              <a:gd name="connsiteX39" fmla="*/ 3200 w 6660"/>
              <a:gd name="connsiteY39" fmla="*/ 1045 h 1688"/>
              <a:gd name="connsiteX40" fmla="*/ 3323 w 6660"/>
              <a:gd name="connsiteY40" fmla="*/ 974 h 1688"/>
              <a:gd name="connsiteX41" fmla="*/ 3449 w 6660"/>
              <a:gd name="connsiteY41" fmla="*/ 900 h 1688"/>
              <a:gd name="connsiteX42" fmla="*/ 3572 w 6660"/>
              <a:gd name="connsiteY42" fmla="*/ 827 h 1688"/>
              <a:gd name="connsiteX43" fmla="*/ 3694 w 6660"/>
              <a:gd name="connsiteY43" fmla="*/ 752 h 1688"/>
              <a:gd name="connsiteX44" fmla="*/ 3815 w 6660"/>
              <a:gd name="connsiteY44" fmla="*/ 677 h 1688"/>
              <a:gd name="connsiteX45" fmla="*/ 4053 w 6660"/>
              <a:gd name="connsiteY45" fmla="*/ 522 h 1688"/>
              <a:gd name="connsiteX46" fmla="*/ 4286 w 6660"/>
              <a:gd name="connsiteY46" fmla="*/ 372 h 1688"/>
              <a:gd name="connsiteX47" fmla="*/ 4286 w 6660"/>
              <a:gd name="connsiteY47" fmla="*/ 372 h 1688"/>
              <a:gd name="connsiteX48" fmla="*/ 4343 w 6660"/>
              <a:gd name="connsiteY48" fmla="*/ 336 h 1688"/>
              <a:gd name="connsiteX49" fmla="*/ 4400 w 6660"/>
              <a:gd name="connsiteY49" fmla="*/ 301 h 1688"/>
              <a:gd name="connsiteX50" fmla="*/ 4458 w 6660"/>
              <a:gd name="connsiteY50" fmla="*/ 269 h 1688"/>
              <a:gd name="connsiteX51" fmla="*/ 4515 w 6660"/>
              <a:gd name="connsiteY51" fmla="*/ 239 h 1688"/>
              <a:gd name="connsiteX52" fmla="*/ 4572 w 6660"/>
              <a:gd name="connsiteY52" fmla="*/ 212 h 1688"/>
              <a:gd name="connsiteX53" fmla="*/ 4629 w 6660"/>
              <a:gd name="connsiteY53" fmla="*/ 186 h 1688"/>
              <a:gd name="connsiteX54" fmla="*/ 4684 w 6660"/>
              <a:gd name="connsiteY54" fmla="*/ 162 h 1688"/>
              <a:gd name="connsiteX55" fmla="*/ 4741 w 6660"/>
              <a:gd name="connsiteY55" fmla="*/ 141 h 1688"/>
              <a:gd name="connsiteX56" fmla="*/ 4796 w 6660"/>
              <a:gd name="connsiteY56" fmla="*/ 119 h 1688"/>
              <a:gd name="connsiteX57" fmla="*/ 4851 w 6660"/>
              <a:gd name="connsiteY57" fmla="*/ 101 h 1688"/>
              <a:gd name="connsiteX58" fmla="*/ 4906 w 6660"/>
              <a:gd name="connsiteY58" fmla="*/ 85 h 1688"/>
              <a:gd name="connsiteX59" fmla="*/ 4961 w 6660"/>
              <a:gd name="connsiteY59" fmla="*/ 69 h 1688"/>
              <a:gd name="connsiteX60" fmla="*/ 5016 w 6660"/>
              <a:gd name="connsiteY60" fmla="*/ 55 h 1688"/>
              <a:gd name="connsiteX61" fmla="*/ 5068 w 6660"/>
              <a:gd name="connsiteY61" fmla="*/ 44 h 1688"/>
              <a:gd name="connsiteX62" fmla="*/ 5121 w 6660"/>
              <a:gd name="connsiteY62" fmla="*/ 34 h 1688"/>
              <a:gd name="connsiteX63" fmla="*/ 5173 w 6660"/>
              <a:gd name="connsiteY63" fmla="*/ 24 h 1688"/>
              <a:gd name="connsiteX64" fmla="*/ 5226 w 6660"/>
              <a:gd name="connsiteY64" fmla="*/ 18 h 1688"/>
              <a:gd name="connsiteX65" fmla="*/ 5276 w 6660"/>
              <a:gd name="connsiteY65" fmla="*/ 12 h 1688"/>
              <a:gd name="connsiteX66" fmla="*/ 5329 w 6660"/>
              <a:gd name="connsiteY66" fmla="*/ 6 h 1688"/>
              <a:gd name="connsiteX67" fmla="*/ 5379 w 6660"/>
              <a:gd name="connsiteY67" fmla="*/ 2 h 1688"/>
              <a:gd name="connsiteX68" fmla="*/ 5478 w 6660"/>
              <a:gd name="connsiteY68" fmla="*/ 0 h 1688"/>
              <a:gd name="connsiteX69" fmla="*/ 5574 w 6660"/>
              <a:gd name="connsiteY69" fmla="*/ 0 h 1688"/>
              <a:gd name="connsiteX70" fmla="*/ 5667 w 6660"/>
              <a:gd name="connsiteY70" fmla="*/ 6 h 1688"/>
              <a:gd name="connsiteX71" fmla="*/ 5757 w 6660"/>
              <a:gd name="connsiteY71" fmla="*/ 14 h 1688"/>
              <a:gd name="connsiteX72" fmla="*/ 5844 w 6660"/>
              <a:gd name="connsiteY72" fmla="*/ 26 h 1688"/>
              <a:gd name="connsiteX73" fmla="*/ 5928 w 6660"/>
              <a:gd name="connsiteY73" fmla="*/ 40 h 1688"/>
              <a:gd name="connsiteX74" fmla="*/ 6008 w 6660"/>
              <a:gd name="connsiteY74" fmla="*/ 57 h 1688"/>
              <a:gd name="connsiteX75" fmla="*/ 6084 w 6660"/>
              <a:gd name="connsiteY75" fmla="*/ 75 h 1688"/>
              <a:gd name="connsiteX76" fmla="*/ 6157 w 6660"/>
              <a:gd name="connsiteY76" fmla="*/ 95 h 1688"/>
              <a:gd name="connsiteX77" fmla="*/ 6223 w 6660"/>
              <a:gd name="connsiteY77" fmla="*/ 117 h 1688"/>
              <a:gd name="connsiteX78" fmla="*/ 6287 w 6660"/>
              <a:gd name="connsiteY78" fmla="*/ 139 h 1688"/>
              <a:gd name="connsiteX79" fmla="*/ 6347 w 6660"/>
              <a:gd name="connsiteY79" fmla="*/ 160 h 1688"/>
              <a:gd name="connsiteX80" fmla="*/ 6402 w 6660"/>
              <a:gd name="connsiteY80" fmla="*/ 184 h 1688"/>
              <a:gd name="connsiteX81" fmla="*/ 6450 w 6660"/>
              <a:gd name="connsiteY81" fmla="*/ 204 h 1688"/>
              <a:gd name="connsiteX82" fmla="*/ 6534 w 6660"/>
              <a:gd name="connsiteY82" fmla="*/ 243 h 1688"/>
              <a:gd name="connsiteX83" fmla="*/ 6596 w 6660"/>
              <a:gd name="connsiteY83" fmla="*/ 277 h 1688"/>
              <a:gd name="connsiteX84" fmla="*/ 6633 w 6660"/>
              <a:gd name="connsiteY84" fmla="*/ 299 h 1688"/>
              <a:gd name="connsiteX85" fmla="*/ 6646 w 6660"/>
              <a:gd name="connsiteY85" fmla="*/ 307 h 1688"/>
              <a:gd name="connsiteX86" fmla="*/ 6660 w 6660"/>
              <a:gd name="connsiteY86" fmla="*/ 843 h 1688"/>
              <a:gd name="connsiteX87" fmla="*/ 6660 w 6660"/>
              <a:gd name="connsiteY87" fmla="*/ 843 h 1688"/>
              <a:gd name="connsiteX88" fmla="*/ 6649 w 6660"/>
              <a:gd name="connsiteY88" fmla="*/ 831 h 1688"/>
              <a:gd name="connsiteX89" fmla="*/ 6612 w 6660"/>
              <a:gd name="connsiteY89" fmla="*/ 801 h 1688"/>
              <a:gd name="connsiteX90" fmla="*/ 6557 w 6660"/>
              <a:gd name="connsiteY90" fmla="*/ 756 h 1688"/>
              <a:gd name="connsiteX91" fmla="*/ 6479 w 6660"/>
              <a:gd name="connsiteY91" fmla="*/ 699 h 1688"/>
              <a:gd name="connsiteX92" fmla="*/ 6434 w 6660"/>
              <a:gd name="connsiteY92" fmla="*/ 665 h 1688"/>
              <a:gd name="connsiteX93" fmla="*/ 6383 w 6660"/>
              <a:gd name="connsiteY93" fmla="*/ 631 h 1688"/>
              <a:gd name="connsiteX94" fmla="*/ 6326 w 6660"/>
              <a:gd name="connsiteY94" fmla="*/ 596 h 1688"/>
              <a:gd name="connsiteX95" fmla="*/ 6267 w 6660"/>
              <a:gd name="connsiteY95" fmla="*/ 560 h 1688"/>
              <a:gd name="connsiteX96" fmla="*/ 6203 w 6660"/>
              <a:gd name="connsiteY96" fmla="*/ 524 h 1688"/>
              <a:gd name="connsiteX97" fmla="*/ 6134 w 6660"/>
              <a:gd name="connsiteY97" fmla="*/ 489 h 1688"/>
              <a:gd name="connsiteX98" fmla="*/ 6061 w 6660"/>
              <a:gd name="connsiteY98" fmla="*/ 453 h 1688"/>
              <a:gd name="connsiteX99" fmla="*/ 5985 w 6660"/>
              <a:gd name="connsiteY99" fmla="*/ 418 h 1688"/>
              <a:gd name="connsiteX100" fmla="*/ 5905 w 6660"/>
              <a:gd name="connsiteY100" fmla="*/ 386 h 1688"/>
              <a:gd name="connsiteX101" fmla="*/ 5821 w 6660"/>
              <a:gd name="connsiteY101" fmla="*/ 354 h 1688"/>
              <a:gd name="connsiteX102" fmla="*/ 5734 w 6660"/>
              <a:gd name="connsiteY102" fmla="*/ 327 h 1688"/>
              <a:gd name="connsiteX103" fmla="*/ 5642 w 6660"/>
              <a:gd name="connsiteY103" fmla="*/ 301 h 1688"/>
              <a:gd name="connsiteX104" fmla="*/ 5548 w 6660"/>
              <a:gd name="connsiteY104" fmla="*/ 279 h 1688"/>
              <a:gd name="connsiteX105" fmla="*/ 5450 w 6660"/>
              <a:gd name="connsiteY105" fmla="*/ 261 h 1688"/>
              <a:gd name="connsiteX106" fmla="*/ 5402 w 6660"/>
              <a:gd name="connsiteY106" fmla="*/ 253 h 1688"/>
              <a:gd name="connsiteX107" fmla="*/ 5352 w 6660"/>
              <a:gd name="connsiteY107" fmla="*/ 245 h 1688"/>
              <a:gd name="connsiteX108" fmla="*/ 5299 w 6660"/>
              <a:gd name="connsiteY108" fmla="*/ 241 h 1688"/>
              <a:gd name="connsiteX109" fmla="*/ 5247 w 6660"/>
              <a:gd name="connsiteY109" fmla="*/ 237 h 1688"/>
              <a:gd name="connsiteX110" fmla="*/ 5194 w 6660"/>
              <a:gd name="connsiteY110" fmla="*/ 234 h 1688"/>
              <a:gd name="connsiteX111" fmla="*/ 5141 w 6660"/>
              <a:gd name="connsiteY111" fmla="*/ 234 h 1688"/>
              <a:gd name="connsiteX112" fmla="*/ 5089 w 6660"/>
              <a:gd name="connsiteY112" fmla="*/ 234 h 1688"/>
              <a:gd name="connsiteX113" fmla="*/ 5034 w 6660"/>
              <a:gd name="connsiteY113" fmla="*/ 234 h 1688"/>
              <a:gd name="connsiteX114" fmla="*/ 4979 w 6660"/>
              <a:gd name="connsiteY114" fmla="*/ 237 h 1688"/>
              <a:gd name="connsiteX115" fmla="*/ 4922 w 6660"/>
              <a:gd name="connsiteY115" fmla="*/ 241 h 1688"/>
              <a:gd name="connsiteX116" fmla="*/ 4867 w 6660"/>
              <a:gd name="connsiteY116" fmla="*/ 247 h 1688"/>
              <a:gd name="connsiteX117" fmla="*/ 4810 w 6660"/>
              <a:gd name="connsiteY117" fmla="*/ 255 h 1688"/>
              <a:gd name="connsiteX118" fmla="*/ 4753 w 6660"/>
              <a:gd name="connsiteY118" fmla="*/ 265 h 1688"/>
              <a:gd name="connsiteX119" fmla="*/ 4695 w 6660"/>
              <a:gd name="connsiteY119" fmla="*/ 277 h 1688"/>
              <a:gd name="connsiteX120" fmla="*/ 4636 w 6660"/>
              <a:gd name="connsiteY120" fmla="*/ 291 h 1688"/>
              <a:gd name="connsiteX121" fmla="*/ 4576 w 6660"/>
              <a:gd name="connsiteY121" fmla="*/ 305 h 1688"/>
              <a:gd name="connsiteX122" fmla="*/ 4517 w 6660"/>
              <a:gd name="connsiteY122" fmla="*/ 323 h 1688"/>
              <a:gd name="connsiteX123" fmla="*/ 4458 w 6660"/>
              <a:gd name="connsiteY123" fmla="*/ 342 h 1688"/>
              <a:gd name="connsiteX124" fmla="*/ 4398 w 6660"/>
              <a:gd name="connsiteY124" fmla="*/ 362 h 1688"/>
              <a:gd name="connsiteX125" fmla="*/ 4336 w 6660"/>
              <a:gd name="connsiteY125" fmla="*/ 386 h 1688"/>
              <a:gd name="connsiteX126" fmla="*/ 4336 w 6660"/>
              <a:gd name="connsiteY126" fmla="*/ 386 h 1688"/>
              <a:gd name="connsiteX127" fmla="*/ 4092 w 6660"/>
              <a:gd name="connsiteY127" fmla="*/ 485 h 1688"/>
              <a:gd name="connsiteX128" fmla="*/ 3840 w 6660"/>
              <a:gd name="connsiteY128" fmla="*/ 584 h 1688"/>
              <a:gd name="connsiteX129" fmla="*/ 3714 w 6660"/>
              <a:gd name="connsiteY129" fmla="*/ 633 h 1688"/>
              <a:gd name="connsiteX130" fmla="*/ 3586 w 6660"/>
              <a:gd name="connsiteY130" fmla="*/ 681 h 1688"/>
              <a:gd name="connsiteX131" fmla="*/ 3458 w 6660"/>
              <a:gd name="connsiteY131" fmla="*/ 728 h 1688"/>
              <a:gd name="connsiteX132" fmla="*/ 3328 w 6660"/>
              <a:gd name="connsiteY132" fmla="*/ 774 h 1688"/>
              <a:gd name="connsiteX133" fmla="*/ 3195 w 6660"/>
              <a:gd name="connsiteY133" fmla="*/ 815 h 1688"/>
              <a:gd name="connsiteX134" fmla="*/ 3065 w 6660"/>
              <a:gd name="connsiteY134" fmla="*/ 857 h 1688"/>
              <a:gd name="connsiteX135" fmla="*/ 2932 w 6660"/>
              <a:gd name="connsiteY135" fmla="*/ 894 h 1688"/>
              <a:gd name="connsiteX136" fmla="*/ 2797 w 6660"/>
              <a:gd name="connsiteY136" fmla="*/ 930 h 1688"/>
              <a:gd name="connsiteX137" fmla="*/ 2664 w 6660"/>
              <a:gd name="connsiteY137" fmla="*/ 964 h 1688"/>
              <a:gd name="connsiteX138" fmla="*/ 2527 w 6660"/>
              <a:gd name="connsiteY138" fmla="*/ 991 h 1688"/>
              <a:gd name="connsiteX139" fmla="*/ 2392 w 6660"/>
              <a:gd name="connsiteY139" fmla="*/ 1017 h 1688"/>
              <a:gd name="connsiteX140" fmla="*/ 2255 w 6660"/>
              <a:gd name="connsiteY140" fmla="*/ 1037 h 1688"/>
              <a:gd name="connsiteX141" fmla="*/ 2186 w 6660"/>
              <a:gd name="connsiteY141" fmla="*/ 1045 h 1688"/>
              <a:gd name="connsiteX142" fmla="*/ 2118 w 6660"/>
              <a:gd name="connsiteY142" fmla="*/ 1053 h 1688"/>
              <a:gd name="connsiteX143" fmla="*/ 2049 w 6660"/>
              <a:gd name="connsiteY143" fmla="*/ 1059 h 1688"/>
              <a:gd name="connsiteX144" fmla="*/ 1981 w 6660"/>
              <a:gd name="connsiteY144" fmla="*/ 1063 h 1688"/>
              <a:gd name="connsiteX145" fmla="*/ 1912 w 6660"/>
              <a:gd name="connsiteY145" fmla="*/ 1067 h 1688"/>
              <a:gd name="connsiteX146" fmla="*/ 1843 w 6660"/>
              <a:gd name="connsiteY146" fmla="*/ 1069 h 1688"/>
              <a:gd name="connsiteX147" fmla="*/ 1772 w 6660"/>
              <a:gd name="connsiteY147" fmla="*/ 1071 h 1688"/>
              <a:gd name="connsiteX148" fmla="*/ 1704 w 6660"/>
              <a:gd name="connsiteY148" fmla="*/ 1071 h 1688"/>
              <a:gd name="connsiteX149" fmla="*/ 1635 w 6660"/>
              <a:gd name="connsiteY149" fmla="*/ 1067 h 1688"/>
              <a:gd name="connsiteX150" fmla="*/ 1564 w 6660"/>
              <a:gd name="connsiteY150" fmla="*/ 1065 h 1688"/>
              <a:gd name="connsiteX151" fmla="*/ 1496 w 6660"/>
              <a:gd name="connsiteY151" fmla="*/ 1059 h 1688"/>
              <a:gd name="connsiteX152" fmla="*/ 1425 w 6660"/>
              <a:gd name="connsiteY152" fmla="*/ 1053 h 1688"/>
              <a:gd name="connsiteX153" fmla="*/ 1356 w 6660"/>
              <a:gd name="connsiteY153" fmla="*/ 1045 h 1688"/>
              <a:gd name="connsiteX154" fmla="*/ 1285 w 6660"/>
              <a:gd name="connsiteY154" fmla="*/ 1033 h 1688"/>
              <a:gd name="connsiteX155" fmla="*/ 1214 w 6660"/>
              <a:gd name="connsiteY155" fmla="*/ 1023 h 1688"/>
              <a:gd name="connsiteX156" fmla="*/ 1146 w 6660"/>
              <a:gd name="connsiteY156" fmla="*/ 1009 h 1688"/>
              <a:gd name="connsiteX157" fmla="*/ 1075 w 6660"/>
              <a:gd name="connsiteY157" fmla="*/ 993 h 1688"/>
              <a:gd name="connsiteX158" fmla="*/ 1004 w 6660"/>
              <a:gd name="connsiteY158" fmla="*/ 976 h 1688"/>
              <a:gd name="connsiteX159" fmla="*/ 933 w 6660"/>
              <a:gd name="connsiteY159" fmla="*/ 958 h 1688"/>
              <a:gd name="connsiteX160" fmla="*/ 862 w 6660"/>
              <a:gd name="connsiteY160" fmla="*/ 936 h 1688"/>
              <a:gd name="connsiteX161" fmla="*/ 791 w 6660"/>
              <a:gd name="connsiteY161" fmla="*/ 914 h 1688"/>
              <a:gd name="connsiteX162" fmla="*/ 723 w 6660"/>
              <a:gd name="connsiteY162" fmla="*/ 889 h 1688"/>
              <a:gd name="connsiteX163" fmla="*/ 652 w 6660"/>
              <a:gd name="connsiteY163" fmla="*/ 861 h 1688"/>
              <a:gd name="connsiteX164" fmla="*/ 581 w 6660"/>
              <a:gd name="connsiteY164" fmla="*/ 833 h 1688"/>
              <a:gd name="connsiteX165" fmla="*/ 510 w 6660"/>
              <a:gd name="connsiteY165" fmla="*/ 801 h 1688"/>
              <a:gd name="connsiteX166" fmla="*/ 439 w 6660"/>
              <a:gd name="connsiteY166" fmla="*/ 768 h 1688"/>
              <a:gd name="connsiteX167" fmla="*/ 368 w 6660"/>
              <a:gd name="connsiteY167" fmla="*/ 732 h 1688"/>
              <a:gd name="connsiteX168" fmla="*/ 297 w 6660"/>
              <a:gd name="connsiteY168" fmla="*/ 695 h 1688"/>
              <a:gd name="connsiteX169" fmla="*/ 226 w 6660"/>
              <a:gd name="connsiteY169" fmla="*/ 655 h 1688"/>
              <a:gd name="connsiteX0" fmla="*/ 53 w 6635"/>
              <a:gd name="connsiteY0" fmla="*/ 1488 h 1688"/>
              <a:gd name="connsiteX1" fmla="*/ 128 w 6635"/>
              <a:gd name="connsiteY1" fmla="*/ 1516 h 1688"/>
              <a:gd name="connsiteX2" fmla="*/ 204 w 6635"/>
              <a:gd name="connsiteY2" fmla="*/ 1542 h 1688"/>
              <a:gd name="connsiteX3" fmla="*/ 277 w 6635"/>
              <a:gd name="connsiteY3" fmla="*/ 1565 h 1688"/>
              <a:gd name="connsiteX4" fmla="*/ 352 w 6635"/>
              <a:gd name="connsiteY4" fmla="*/ 1587 h 1688"/>
              <a:gd name="connsiteX5" fmla="*/ 428 w 6635"/>
              <a:gd name="connsiteY5" fmla="*/ 1607 h 1688"/>
              <a:gd name="connsiteX6" fmla="*/ 501 w 6635"/>
              <a:gd name="connsiteY6" fmla="*/ 1625 h 1688"/>
              <a:gd name="connsiteX7" fmla="*/ 574 w 6635"/>
              <a:gd name="connsiteY7" fmla="*/ 1639 h 1688"/>
              <a:gd name="connsiteX8" fmla="*/ 647 w 6635"/>
              <a:gd name="connsiteY8" fmla="*/ 1652 h 1688"/>
              <a:gd name="connsiteX9" fmla="*/ 721 w 6635"/>
              <a:gd name="connsiteY9" fmla="*/ 1662 h 1688"/>
              <a:gd name="connsiteX10" fmla="*/ 794 w 6635"/>
              <a:gd name="connsiteY10" fmla="*/ 1670 h 1688"/>
              <a:gd name="connsiteX11" fmla="*/ 867 w 6635"/>
              <a:gd name="connsiteY11" fmla="*/ 1678 h 1688"/>
              <a:gd name="connsiteX12" fmla="*/ 940 w 6635"/>
              <a:gd name="connsiteY12" fmla="*/ 1682 h 1688"/>
              <a:gd name="connsiteX13" fmla="*/ 1011 w 6635"/>
              <a:gd name="connsiteY13" fmla="*/ 1686 h 1688"/>
              <a:gd name="connsiteX14" fmla="*/ 1084 w 6635"/>
              <a:gd name="connsiteY14" fmla="*/ 1688 h 1688"/>
              <a:gd name="connsiteX15" fmla="*/ 1155 w 6635"/>
              <a:gd name="connsiteY15" fmla="*/ 1686 h 1688"/>
              <a:gd name="connsiteX16" fmla="*/ 1226 w 6635"/>
              <a:gd name="connsiteY16" fmla="*/ 1684 h 1688"/>
              <a:gd name="connsiteX17" fmla="*/ 1299 w 6635"/>
              <a:gd name="connsiteY17" fmla="*/ 1680 h 1688"/>
              <a:gd name="connsiteX18" fmla="*/ 1370 w 6635"/>
              <a:gd name="connsiteY18" fmla="*/ 1674 h 1688"/>
              <a:gd name="connsiteX19" fmla="*/ 1439 w 6635"/>
              <a:gd name="connsiteY19" fmla="*/ 1668 h 1688"/>
              <a:gd name="connsiteX20" fmla="*/ 1510 w 6635"/>
              <a:gd name="connsiteY20" fmla="*/ 1658 h 1688"/>
              <a:gd name="connsiteX21" fmla="*/ 1581 w 6635"/>
              <a:gd name="connsiteY21" fmla="*/ 1648 h 1688"/>
              <a:gd name="connsiteX22" fmla="*/ 1649 w 6635"/>
              <a:gd name="connsiteY22" fmla="*/ 1637 h 1688"/>
              <a:gd name="connsiteX23" fmla="*/ 1718 w 6635"/>
              <a:gd name="connsiteY23" fmla="*/ 1623 h 1688"/>
              <a:gd name="connsiteX24" fmla="*/ 1789 w 6635"/>
              <a:gd name="connsiteY24" fmla="*/ 1609 h 1688"/>
              <a:gd name="connsiteX25" fmla="*/ 1857 w 6635"/>
              <a:gd name="connsiteY25" fmla="*/ 1593 h 1688"/>
              <a:gd name="connsiteX26" fmla="*/ 1926 w 6635"/>
              <a:gd name="connsiteY26" fmla="*/ 1575 h 1688"/>
              <a:gd name="connsiteX27" fmla="*/ 1994 w 6635"/>
              <a:gd name="connsiteY27" fmla="*/ 1555 h 1688"/>
              <a:gd name="connsiteX28" fmla="*/ 2061 w 6635"/>
              <a:gd name="connsiteY28" fmla="*/ 1536 h 1688"/>
              <a:gd name="connsiteX29" fmla="*/ 2129 w 6635"/>
              <a:gd name="connsiteY29" fmla="*/ 1514 h 1688"/>
              <a:gd name="connsiteX30" fmla="*/ 2264 w 6635"/>
              <a:gd name="connsiteY30" fmla="*/ 1468 h 1688"/>
              <a:gd name="connsiteX31" fmla="*/ 2397 w 6635"/>
              <a:gd name="connsiteY31" fmla="*/ 1419 h 1688"/>
              <a:gd name="connsiteX32" fmla="*/ 2530 w 6635"/>
              <a:gd name="connsiteY32" fmla="*/ 1365 h 1688"/>
              <a:gd name="connsiteX33" fmla="*/ 2660 w 6635"/>
              <a:gd name="connsiteY33" fmla="*/ 1306 h 1688"/>
              <a:gd name="connsiteX34" fmla="*/ 2790 w 6635"/>
              <a:gd name="connsiteY34" fmla="*/ 1245 h 1688"/>
              <a:gd name="connsiteX35" fmla="*/ 2918 w 6635"/>
              <a:gd name="connsiteY35" fmla="*/ 1181 h 1688"/>
              <a:gd name="connsiteX36" fmla="*/ 3047 w 6635"/>
              <a:gd name="connsiteY36" fmla="*/ 1114 h 1688"/>
              <a:gd name="connsiteX37" fmla="*/ 3175 w 6635"/>
              <a:gd name="connsiteY37" fmla="*/ 1045 h 1688"/>
              <a:gd name="connsiteX38" fmla="*/ 3298 w 6635"/>
              <a:gd name="connsiteY38" fmla="*/ 974 h 1688"/>
              <a:gd name="connsiteX39" fmla="*/ 3424 w 6635"/>
              <a:gd name="connsiteY39" fmla="*/ 900 h 1688"/>
              <a:gd name="connsiteX40" fmla="*/ 3547 w 6635"/>
              <a:gd name="connsiteY40" fmla="*/ 827 h 1688"/>
              <a:gd name="connsiteX41" fmla="*/ 3669 w 6635"/>
              <a:gd name="connsiteY41" fmla="*/ 752 h 1688"/>
              <a:gd name="connsiteX42" fmla="*/ 3790 w 6635"/>
              <a:gd name="connsiteY42" fmla="*/ 677 h 1688"/>
              <a:gd name="connsiteX43" fmla="*/ 4028 w 6635"/>
              <a:gd name="connsiteY43" fmla="*/ 522 h 1688"/>
              <a:gd name="connsiteX44" fmla="*/ 4261 w 6635"/>
              <a:gd name="connsiteY44" fmla="*/ 372 h 1688"/>
              <a:gd name="connsiteX45" fmla="*/ 4261 w 6635"/>
              <a:gd name="connsiteY45" fmla="*/ 372 h 1688"/>
              <a:gd name="connsiteX46" fmla="*/ 4318 w 6635"/>
              <a:gd name="connsiteY46" fmla="*/ 336 h 1688"/>
              <a:gd name="connsiteX47" fmla="*/ 4375 w 6635"/>
              <a:gd name="connsiteY47" fmla="*/ 301 h 1688"/>
              <a:gd name="connsiteX48" fmla="*/ 4433 w 6635"/>
              <a:gd name="connsiteY48" fmla="*/ 269 h 1688"/>
              <a:gd name="connsiteX49" fmla="*/ 4490 w 6635"/>
              <a:gd name="connsiteY49" fmla="*/ 239 h 1688"/>
              <a:gd name="connsiteX50" fmla="*/ 4547 w 6635"/>
              <a:gd name="connsiteY50" fmla="*/ 212 h 1688"/>
              <a:gd name="connsiteX51" fmla="*/ 4604 w 6635"/>
              <a:gd name="connsiteY51" fmla="*/ 186 h 1688"/>
              <a:gd name="connsiteX52" fmla="*/ 4659 w 6635"/>
              <a:gd name="connsiteY52" fmla="*/ 162 h 1688"/>
              <a:gd name="connsiteX53" fmla="*/ 4716 w 6635"/>
              <a:gd name="connsiteY53" fmla="*/ 141 h 1688"/>
              <a:gd name="connsiteX54" fmla="*/ 4771 w 6635"/>
              <a:gd name="connsiteY54" fmla="*/ 119 h 1688"/>
              <a:gd name="connsiteX55" fmla="*/ 4826 w 6635"/>
              <a:gd name="connsiteY55" fmla="*/ 101 h 1688"/>
              <a:gd name="connsiteX56" fmla="*/ 4881 w 6635"/>
              <a:gd name="connsiteY56" fmla="*/ 85 h 1688"/>
              <a:gd name="connsiteX57" fmla="*/ 4936 w 6635"/>
              <a:gd name="connsiteY57" fmla="*/ 69 h 1688"/>
              <a:gd name="connsiteX58" fmla="*/ 4991 w 6635"/>
              <a:gd name="connsiteY58" fmla="*/ 55 h 1688"/>
              <a:gd name="connsiteX59" fmla="*/ 5043 w 6635"/>
              <a:gd name="connsiteY59" fmla="*/ 44 h 1688"/>
              <a:gd name="connsiteX60" fmla="*/ 5096 w 6635"/>
              <a:gd name="connsiteY60" fmla="*/ 34 h 1688"/>
              <a:gd name="connsiteX61" fmla="*/ 5148 w 6635"/>
              <a:gd name="connsiteY61" fmla="*/ 24 h 1688"/>
              <a:gd name="connsiteX62" fmla="*/ 5201 w 6635"/>
              <a:gd name="connsiteY62" fmla="*/ 18 h 1688"/>
              <a:gd name="connsiteX63" fmla="*/ 5251 w 6635"/>
              <a:gd name="connsiteY63" fmla="*/ 12 h 1688"/>
              <a:gd name="connsiteX64" fmla="*/ 5304 w 6635"/>
              <a:gd name="connsiteY64" fmla="*/ 6 h 1688"/>
              <a:gd name="connsiteX65" fmla="*/ 5354 w 6635"/>
              <a:gd name="connsiteY65" fmla="*/ 2 h 1688"/>
              <a:gd name="connsiteX66" fmla="*/ 5453 w 6635"/>
              <a:gd name="connsiteY66" fmla="*/ 0 h 1688"/>
              <a:gd name="connsiteX67" fmla="*/ 5549 w 6635"/>
              <a:gd name="connsiteY67" fmla="*/ 0 h 1688"/>
              <a:gd name="connsiteX68" fmla="*/ 5642 w 6635"/>
              <a:gd name="connsiteY68" fmla="*/ 6 h 1688"/>
              <a:gd name="connsiteX69" fmla="*/ 5732 w 6635"/>
              <a:gd name="connsiteY69" fmla="*/ 14 h 1688"/>
              <a:gd name="connsiteX70" fmla="*/ 5819 w 6635"/>
              <a:gd name="connsiteY70" fmla="*/ 26 h 1688"/>
              <a:gd name="connsiteX71" fmla="*/ 5903 w 6635"/>
              <a:gd name="connsiteY71" fmla="*/ 40 h 1688"/>
              <a:gd name="connsiteX72" fmla="*/ 5983 w 6635"/>
              <a:gd name="connsiteY72" fmla="*/ 57 h 1688"/>
              <a:gd name="connsiteX73" fmla="*/ 6059 w 6635"/>
              <a:gd name="connsiteY73" fmla="*/ 75 h 1688"/>
              <a:gd name="connsiteX74" fmla="*/ 6132 w 6635"/>
              <a:gd name="connsiteY74" fmla="*/ 95 h 1688"/>
              <a:gd name="connsiteX75" fmla="*/ 6198 w 6635"/>
              <a:gd name="connsiteY75" fmla="*/ 117 h 1688"/>
              <a:gd name="connsiteX76" fmla="*/ 6262 w 6635"/>
              <a:gd name="connsiteY76" fmla="*/ 139 h 1688"/>
              <a:gd name="connsiteX77" fmla="*/ 6322 w 6635"/>
              <a:gd name="connsiteY77" fmla="*/ 160 h 1688"/>
              <a:gd name="connsiteX78" fmla="*/ 6377 w 6635"/>
              <a:gd name="connsiteY78" fmla="*/ 184 h 1688"/>
              <a:gd name="connsiteX79" fmla="*/ 6425 w 6635"/>
              <a:gd name="connsiteY79" fmla="*/ 204 h 1688"/>
              <a:gd name="connsiteX80" fmla="*/ 6509 w 6635"/>
              <a:gd name="connsiteY80" fmla="*/ 243 h 1688"/>
              <a:gd name="connsiteX81" fmla="*/ 6571 w 6635"/>
              <a:gd name="connsiteY81" fmla="*/ 277 h 1688"/>
              <a:gd name="connsiteX82" fmla="*/ 6608 w 6635"/>
              <a:gd name="connsiteY82" fmla="*/ 299 h 1688"/>
              <a:gd name="connsiteX83" fmla="*/ 6621 w 6635"/>
              <a:gd name="connsiteY83" fmla="*/ 307 h 1688"/>
              <a:gd name="connsiteX84" fmla="*/ 6635 w 6635"/>
              <a:gd name="connsiteY84" fmla="*/ 843 h 1688"/>
              <a:gd name="connsiteX85" fmla="*/ 6635 w 6635"/>
              <a:gd name="connsiteY85" fmla="*/ 843 h 1688"/>
              <a:gd name="connsiteX86" fmla="*/ 6624 w 6635"/>
              <a:gd name="connsiteY86" fmla="*/ 831 h 1688"/>
              <a:gd name="connsiteX87" fmla="*/ 6587 w 6635"/>
              <a:gd name="connsiteY87" fmla="*/ 801 h 1688"/>
              <a:gd name="connsiteX88" fmla="*/ 6532 w 6635"/>
              <a:gd name="connsiteY88" fmla="*/ 756 h 1688"/>
              <a:gd name="connsiteX89" fmla="*/ 6454 w 6635"/>
              <a:gd name="connsiteY89" fmla="*/ 699 h 1688"/>
              <a:gd name="connsiteX90" fmla="*/ 6409 w 6635"/>
              <a:gd name="connsiteY90" fmla="*/ 665 h 1688"/>
              <a:gd name="connsiteX91" fmla="*/ 6358 w 6635"/>
              <a:gd name="connsiteY91" fmla="*/ 631 h 1688"/>
              <a:gd name="connsiteX92" fmla="*/ 6301 w 6635"/>
              <a:gd name="connsiteY92" fmla="*/ 596 h 1688"/>
              <a:gd name="connsiteX93" fmla="*/ 6242 w 6635"/>
              <a:gd name="connsiteY93" fmla="*/ 560 h 1688"/>
              <a:gd name="connsiteX94" fmla="*/ 6178 w 6635"/>
              <a:gd name="connsiteY94" fmla="*/ 524 h 1688"/>
              <a:gd name="connsiteX95" fmla="*/ 6109 w 6635"/>
              <a:gd name="connsiteY95" fmla="*/ 489 h 1688"/>
              <a:gd name="connsiteX96" fmla="*/ 6036 w 6635"/>
              <a:gd name="connsiteY96" fmla="*/ 453 h 1688"/>
              <a:gd name="connsiteX97" fmla="*/ 5960 w 6635"/>
              <a:gd name="connsiteY97" fmla="*/ 418 h 1688"/>
              <a:gd name="connsiteX98" fmla="*/ 5880 w 6635"/>
              <a:gd name="connsiteY98" fmla="*/ 386 h 1688"/>
              <a:gd name="connsiteX99" fmla="*/ 5796 w 6635"/>
              <a:gd name="connsiteY99" fmla="*/ 354 h 1688"/>
              <a:gd name="connsiteX100" fmla="*/ 5709 w 6635"/>
              <a:gd name="connsiteY100" fmla="*/ 327 h 1688"/>
              <a:gd name="connsiteX101" fmla="*/ 5617 w 6635"/>
              <a:gd name="connsiteY101" fmla="*/ 301 h 1688"/>
              <a:gd name="connsiteX102" fmla="*/ 5523 w 6635"/>
              <a:gd name="connsiteY102" fmla="*/ 279 h 1688"/>
              <a:gd name="connsiteX103" fmla="*/ 5425 w 6635"/>
              <a:gd name="connsiteY103" fmla="*/ 261 h 1688"/>
              <a:gd name="connsiteX104" fmla="*/ 5377 w 6635"/>
              <a:gd name="connsiteY104" fmla="*/ 253 h 1688"/>
              <a:gd name="connsiteX105" fmla="*/ 5327 w 6635"/>
              <a:gd name="connsiteY105" fmla="*/ 245 h 1688"/>
              <a:gd name="connsiteX106" fmla="*/ 5274 w 6635"/>
              <a:gd name="connsiteY106" fmla="*/ 241 h 1688"/>
              <a:gd name="connsiteX107" fmla="*/ 5222 w 6635"/>
              <a:gd name="connsiteY107" fmla="*/ 237 h 1688"/>
              <a:gd name="connsiteX108" fmla="*/ 5169 w 6635"/>
              <a:gd name="connsiteY108" fmla="*/ 234 h 1688"/>
              <a:gd name="connsiteX109" fmla="*/ 5116 w 6635"/>
              <a:gd name="connsiteY109" fmla="*/ 234 h 1688"/>
              <a:gd name="connsiteX110" fmla="*/ 5064 w 6635"/>
              <a:gd name="connsiteY110" fmla="*/ 234 h 1688"/>
              <a:gd name="connsiteX111" fmla="*/ 5009 w 6635"/>
              <a:gd name="connsiteY111" fmla="*/ 234 h 1688"/>
              <a:gd name="connsiteX112" fmla="*/ 4954 w 6635"/>
              <a:gd name="connsiteY112" fmla="*/ 237 h 1688"/>
              <a:gd name="connsiteX113" fmla="*/ 4897 w 6635"/>
              <a:gd name="connsiteY113" fmla="*/ 241 h 1688"/>
              <a:gd name="connsiteX114" fmla="*/ 4842 w 6635"/>
              <a:gd name="connsiteY114" fmla="*/ 247 h 1688"/>
              <a:gd name="connsiteX115" fmla="*/ 4785 w 6635"/>
              <a:gd name="connsiteY115" fmla="*/ 255 h 1688"/>
              <a:gd name="connsiteX116" fmla="*/ 4728 w 6635"/>
              <a:gd name="connsiteY116" fmla="*/ 265 h 1688"/>
              <a:gd name="connsiteX117" fmla="*/ 4670 w 6635"/>
              <a:gd name="connsiteY117" fmla="*/ 277 h 1688"/>
              <a:gd name="connsiteX118" fmla="*/ 4611 w 6635"/>
              <a:gd name="connsiteY118" fmla="*/ 291 h 1688"/>
              <a:gd name="connsiteX119" fmla="*/ 4551 w 6635"/>
              <a:gd name="connsiteY119" fmla="*/ 305 h 1688"/>
              <a:gd name="connsiteX120" fmla="*/ 4492 w 6635"/>
              <a:gd name="connsiteY120" fmla="*/ 323 h 1688"/>
              <a:gd name="connsiteX121" fmla="*/ 4433 w 6635"/>
              <a:gd name="connsiteY121" fmla="*/ 342 h 1688"/>
              <a:gd name="connsiteX122" fmla="*/ 4373 w 6635"/>
              <a:gd name="connsiteY122" fmla="*/ 362 h 1688"/>
              <a:gd name="connsiteX123" fmla="*/ 4311 w 6635"/>
              <a:gd name="connsiteY123" fmla="*/ 386 h 1688"/>
              <a:gd name="connsiteX124" fmla="*/ 4311 w 6635"/>
              <a:gd name="connsiteY124" fmla="*/ 386 h 1688"/>
              <a:gd name="connsiteX125" fmla="*/ 4067 w 6635"/>
              <a:gd name="connsiteY125" fmla="*/ 485 h 1688"/>
              <a:gd name="connsiteX126" fmla="*/ 3815 w 6635"/>
              <a:gd name="connsiteY126" fmla="*/ 584 h 1688"/>
              <a:gd name="connsiteX127" fmla="*/ 3689 w 6635"/>
              <a:gd name="connsiteY127" fmla="*/ 633 h 1688"/>
              <a:gd name="connsiteX128" fmla="*/ 3561 w 6635"/>
              <a:gd name="connsiteY128" fmla="*/ 681 h 1688"/>
              <a:gd name="connsiteX129" fmla="*/ 3433 w 6635"/>
              <a:gd name="connsiteY129" fmla="*/ 728 h 1688"/>
              <a:gd name="connsiteX130" fmla="*/ 3303 w 6635"/>
              <a:gd name="connsiteY130" fmla="*/ 774 h 1688"/>
              <a:gd name="connsiteX131" fmla="*/ 3170 w 6635"/>
              <a:gd name="connsiteY131" fmla="*/ 815 h 1688"/>
              <a:gd name="connsiteX132" fmla="*/ 3040 w 6635"/>
              <a:gd name="connsiteY132" fmla="*/ 857 h 1688"/>
              <a:gd name="connsiteX133" fmla="*/ 2907 w 6635"/>
              <a:gd name="connsiteY133" fmla="*/ 894 h 1688"/>
              <a:gd name="connsiteX134" fmla="*/ 2772 w 6635"/>
              <a:gd name="connsiteY134" fmla="*/ 930 h 1688"/>
              <a:gd name="connsiteX135" fmla="*/ 2639 w 6635"/>
              <a:gd name="connsiteY135" fmla="*/ 964 h 1688"/>
              <a:gd name="connsiteX136" fmla="*/ 2502 w 6635"/>
              <a:gd name="connsiteY136" fmla="*/ 991 h 1688"/>
              <a:gd name="connsiteX137" fmla="*/ 2367 w 6635"/>
              <a:gd name="connsiteY137" fmla="*/ 1017 h 1688"/>
              <a:gd name="connsiteX138" fmla="*/ 2230 w 6635"/>
              <a:gd name="connsiteY138" fmla="*/ 1037 h 1688"/>
              <a:gd name="connsiteX139" fmla="*/ 2161 w 6635"/>
              <a:gd name="connsiteY139" fmla="*/ 1045 h 1688"/>
              <a:gd name="connsiteX140" fmla="*/ 2093 w 6635"/>
              <a:gd name="connsiteY140" fmla="*/ 1053 h 1688"/>
              <a:gd name="connsiteX141" fmla="*/ 2024 w 6635"/>
              <a:gd name="connsiteY141" fmla="*/ 1059 h 1688"/>
              <a:gd name="connsiteX142" fmla="*/ 1956 w 6635"/>
              <a:gd name="connsiteY142" fmla="*/ 1063 h 1688"/>
              <a:gd name="connsiteX143" fmla="*/ 1887 w 6635"/>
              <a:gd name="connsiteY143" fmla="*/ 1067 h 1688"/>
              <a:gd name="connsiteX144" fmla="*/ 1818 w 6635"/>
              <a:gd name="connsiteY144" fmla="*/ 1069 h 1688"/>
              <a:gd name="connsiteX145" fmla="*/ 1747 w 6635"/>
              <a:gd name="connsiteY145" fmla="*/ 1071 h 1688"/>
              <a:gd name="connsiteX146" fmla="*/ 1679 w 6635"/>
              <a:gd name="connsiteY146" fmla="*/ 1071 h 1688"/>
              <a:gd name="connsiteX147" fmla="*/ 1610 w 6635"/>
              <a:gd name="connsiteY147" fmla="*/ 1067 h 1688"/>
              <a:gd name="connsiteX148" fmla="*/ 1539 w 6635"/>
              <a:gd name="connsiteY148" fmla="*/ 1065 h 1688"/>
              <a:gd name="connsiteX149" fmla="*/ 1471 w 6635"/>
              <a:gd name="connsiteY149" fmla="*/ 1059 h 1688"/>
              <a:gd name="connsiteX150" fmla="*/ 1400 w 6635"/>
              <a:gd name="connsiteY150" fmla="*/ 1053 h 1688"/>
              <a:gd name="connsiteX151" fmla="*/ 1331 w 6635"/>
              <a:gd name="connsiteY151" fmla="*/ 1045 h 1688"/>
              <a:gd name="connsiteX152" fmla="*/ 1260 w 6635"/>
              <a:gd name="connsiteY152" fmla="*/ 1033 h 1688"/>
              <a:gd name="connsiteX153" fmla="*/ 1189 w 6635"/>
              <a:gd name="connsiteY153" fmla="*/ 1023 h 1688"/>
              <a:gd name="connsiteX154" fmla="*/ 1121 w 6635"/>
              <a:gd name="connsiteY154" fmla="*/ 1009 h 1688"/>
              <a:gd name="connsiteX155" fmla="*/ 1050 w 6635"/>
              <a:gd name="connsiteY155" fmla="*/ 993 h 1688"/>
              <a:gd name="connsiteX156" fmla="*/ 979 w 6635"/>
              <a:gd name="connsiteY156" fmla="*/ 976 h 1688"/>
              <a:gd name="connsiteX157" fmla="*/ 908 w 6635"/>
              <a:gd name="connsiteY157" fmla="*/ 958 h 1688"/>
              <a:gd name="connsiteX158" fmla="*/ 837 w 6635"/>
              <a:gd name="connsiteY158" fmla="*/ 936 h 1688"/>
              <a:gd name="connsiteX159" fmla="*/ 766 w 6635"/>
              <a:gd name="connsiteY159" fmla="*/ 914 h 1688"/>
              <a:gd name="connsiteX160" fmla="*/ 698 w 6635"/>
              <a:gd name="connsiteY160" fmla="*/ 889 h 1688"/>
              <a:gd name="connsiteX161" fmla="*/ 627 w 6635"/>
              <a:gd name="connsiteY161" fmla="*/ 861 h 1688"/>
              <a:gd name="connsiteX162" fmla="*/ 556 w 6635"/>
              <a:gd name="connsiteY162" fmla="*/ 833 h 1688"/>
              <a:gd name="connsiteX163" fmla="*/ 485 w 6635"/>
              <a:gd name="connsiteY163" fmla="*/ 801 h 1688"/>
              <a:gd name="connsiteX164" fmla="*/ 414 w 6635"/>
              <a:gd name="connsiteY164" fmla="*/ 768 h 1688"/>
              <a:gd name="connsiteX165" fmla="*/ 343 w 6635"/>
              <a:gd name="connsiteY165" fmla="*/ 732 h 1688"/>
              <a:gd name="connsiteX166" fmla="*/ 272 w 6635"/>
              <a:gd name="connsiteY166" fmla="*/ 695 h 1688"/>
              <a:gd name="connsiteX167" fmla="*/ 201 w 6635"/>
              <a:gd name="connsiteY167" fmla="*/ 655 h 1688"/>
              <a:gd name="connsiteX168" fmla="*/ 23 w 6635"/>
              <a:gd name="connsiteY168" fmla="*/ 1516 h 1688"/>
              <a:gd name="connsiteX0" fmla="*/ 0 w 6582"/>
              <a:gd name="connsiteY0" fmla="*/ 1488 h 1688"/>
              <a:gd name="connsiteX1" fmla="*/ 75 w 6582"/>
              <a:gd name="connsiteY1" fmla="*/ 1516 h 1688"/>
              <a:gd name="connsiteX2" fmla="*/ 151 w 6582"/>
              <a:gd name="connsiteY2" fmla="*/ 1542 h 1688"/>
              <a:gd name="connsiteX3" fmla="*/ 224 w 6582"/>
              <a:gd name="connsiteY3" fmla="*/ 1565 h 1688"/>
              <a:gd name="connsiteX4" fmla="*/ 299 w 6582"/>
              <a:gd name="connsiteY4" fmla="*/ 1587 h 1688"/>
              <a:gd name="connsiteX5" fmla="*/ 375 w 6582"/>
              <a:gd name="connsiteY5" fmla="*/ 1607 h 1688"/>
              <a:gd name="connsiteX6" fmla="*/ 448 w 6582"/>
              <a:gd name="connsiteY6" fmla="*/ 1625 h 1688"/>
              <a:gd name="connsiteX7" fmla="*/ 521 w 6582"/>
              <a:gd name="connsiteY7" fmla="*/ 1639 h 1688"/>
              <a:gd name="connsiteX8" fmla="*/ 594 w 6582"/>
              <a:gd name="connsiteY8" fmla="*/ 1652 h 1688"/>
              <a:gd name="connsiteX9" fmla="*/ 668 w 6582"/>
              <a:gd name="connsiteY9" fmla="*/ 1662 h 1688"/>
              <a:gd name="connsiteX10" fmla="*/ 741 w 6582"/>
              <a:gd name="connsiteY10" fmla="*/ 1670 h 1688"/>
              <a:gd name="connsiteX11" fmla="*/ 814 w 6582"/>
              <a:gd name="connsiteY11" fmla="*/ 1678 h 1688"/>
              <a:gd name="connsiteX12" fmla="*/ 887 w 6582"/>
              <a:gd name="connsiteY12" fmla="*/ 1682 h 1688"/>
              <a:gd name="connsiteX13" fmla="*/ 958 w 6582"/>
              <a:gd name="connsiteY13" fmla="*/ 1686 h 1688"/>
              <a:gd name="connsiteX14" fmla="*/ 1031 w 6582"/>
              <a:gd name="connsiteY14" fmla="*/ 1688 h 1688"/>
              <a:gd name="connsiteX15" fmla="*/ 1102 w 6582"/>
              <a:gd name="connsiteY15" fmla="*/ 1686 h 1688"/>
              <a:gd name="connsiteX16" fmla="*/ 1173 w 6582"/>
              <a:gd name="connsiteY16" fmla="*/ 1684 h 1688"/>
              <a:gd name="connsiteX17" fmla="*/ 1246 w 6582"/>
              <a:gd name="connsiteY17" fmla="*/ 1680 h 1688"/>
              <a:gd name="connsiteX18" fmla="*/ 1317 w 6582"/>
              <a:gd name="connsiteY18" fmla="*/ 1674 h 1688"/>
              <a:gd name="connsiteX19" fmla="*/ 1386 w 6582"/>
              <a:gd name="connsiteY19" fmla="*/ 1668 h 1688"/>
              <a:gd name="connsiteX20" fmla="*/ 1457 w 6582"/>
              <a:gd name="connsiteY20" fmla="*/ 1658 h 1688"/>
              <a:gd name="connsiteX21" fmla="*/ 1528 w 6582"/>
              <a:gd name="connsiteY21" fmla="*/ 1648 h 1688"/>
              <a:gd name="connsiteX22" fmla="*/ 1596 w 6582"/>
              <a:gd name="connsiteY22" fmla="*/ 1637 h 1688"/>
              <a:gd name="connsiteX23" fmla="*/ 1665 w 6582"/>
              <a:gd name="connsiteY23" fmla="*/ 1623 h 1688"/>
              <a:gd name="connsiteX24" fmla="*/ 1736 w 6582"/>
              <a:gd name="connsiteY24" fmla="*/ 1609 h 1688"/>
              <a:gd name="connsiteX25" fmla="*/ 1804 w 6582"/>
              <a:gd name="connsiteY25" fmla="*/ 1593 h 1688"/>
              <a:gd name="connsiteX26" fmla="*/ 1873 w 6582"/>
              <a:gd name="connsiteY26" fmla="*/ 1575 h 1688"/>
              <a:gd name="connsiteX27" fmla="*/ 1941 w 6582"/>
              <a:gd name="connsiteY27" fmla="*/ 1555 h 1688"/>
              <a:gd name="connsiteX28" fmla="*/ 2008 w 6582"/>
              <a:gd name="connsiteY28" fmla="*/ 1536 h 1688"/>
              <a:gd name="connsiteX29" fmla="*/ 2076 w 6582"/>
              <a:gd name="connsiteY29" fmla="*/ 1514 h 1688"/>
              <a:gd name="connsiteX30" fmla="*/ 2211 w 6582"/>
              <a:gd name="connsiteY30" fmla="*/ 1468 h 1688"/>
              <a:gd name="connsiteX31" fmla="*/ 2344 w 6582"/>
              <a:gd name="connsiteY31" fmla="*/ 1419 h 1688"/>
              <a:gd name="connsiteX32" fmla="*/ 2477 w 6582"/>
              <a:gd name="connsiteY32" fmla="*/ 1365 h 1688"/>
              <a:gd name="connsiteX33" fmla="*/ 2607 w 6582"/>
              <a:gd name="connsiteY33" fmla="*/ 1306 h 1688"/>
              <a:gd name="connsiteX34" fmla="*/ 2737 w 6582"/>
              <a:gd name="connsiteY34" fmla="*/ 1245 h 1688"/>
              <a:gd name="connsiteX35" fmla="*/ 2865 w 6582"/>
              <a:gd name="connsiteY35" fmla="*/ 1181 h 1688"/>
              <a:gd name="connsiteX36" fmla="*/ 2994 w 6582"/>
              <a:gd name="connsiteY36" fmla="*/ 1114 h 1688"/>
              <a:gd name="connsiteX37" fmla="*/ 3122 w 6582"/>
              <a:gd name="connsiteY37" fmla="*/ 1045 h 1688"/>
              <a:gd name="connsiteX38" fmla="*/ 3245 w 6582"/>
              <a:gd name="connsiteY38" fmla="*/ 974 h 1688"/>
              <a:gd name="connsiteX39" fmla="*/ 3371 w 6582"/>
              <a:gd name="connsiteY39" fmla="*/ 900 h 1688"/>
              <a:gd name="connsiteX40" fmla="*/ 3494 w 6582"/>
              <a:gd name="connsiteY40" fmla="*/ 827 h 1688"/>
              <a:gd name="connsiteX41" fmla="*/ 3616 w 6582"/>
              <a:gd name="connsiteY41" fmla="*/ 752 h 1688"/>
              <a:gd name="connsiteX42" fmla="*/ 3737 w 6582"/>
              <a:gd name="connsiteY42" fmla="*/ 677 h 1688"/>
              <a:gd name="connsiteX43" fmla="*/ 3975 w 6582"/>
              <a:gd name="connsiteY43" fmla="*/ 522 h 1688"/>
              <a:gd name="connsiteX44" fmla="*/ 4208 w 6582"/>
              <a:gd name="connsiteY44" fmla="*/ 372 h 1688"/>
              <a:gd name="connsiteX45" fmla="*/ 4208 w 6582"/>
              <a:gd name="connsiteY45" fmla="*/ 372 h 1688"/>
              <a:gd name="connsiteX46" fmla="*/ 4265 w 6582"/>
              <a:gd name="connsiteY46" fmla="*/ 336 h 1688"/>
              <a:gd name="connsiteX47" fmla="*/ 4322 w 6582"/>
              <a:gd name="connsiteY47" fmla="*/ 301 h 1688"/>
              <a:gd name="connsiteX48" fmla="*/ 4380 w 6582"/>
              <a:gd name="connsiteY48" fmla="*/ 269 h 1688"/>
              <a:gd name="connsiteX49" fmla="*/ 4437 w 6582"/>
              <a:gd name="connsiteY49" fmla="*/ 239 h 1688"/>
              <a:gd name="connsiteX50" fmla="*/ 4494 w 6582"/>
              <a:gd name="connsiteY50" fmla="*/ 212 h 1688"/>
              <a:gd name="connsiteX51" fmla="*/ 4551 w 6582"/>
              <a:gd name="connsiteY51" fmla="*/ 186 h 1688"/>
              <a:gd name="connsiteX52" fmla="*/ 4606 w 6582"/>
              <a:gd name="connsiteY52" fmla="*/ 162 h 1688"/>
              <a:gd name="connsiteX53" fmla="*/ 4663 w 6582"/>
              <a:gd name="connsiteY53" fmla="*/ 141 h 1688"/>
              <a:gd name="connsiteX54" fmla="*/ 4718 w 6582"/>
              <a:gd name="connsiteY54" fmla="*/ 119 h 1688"/>
              <a:gd name="connsiteX55" fmla="*/ 4773 w 6582"/>
              <a:gd name="connsiteY55" fmla="*/ 101 h 1688"/>
              <a:gd name="connsiteX56" fmla="*/ 4828 w 6582"/>
              <a:gd name="connsiteY56" fmla="*/ 85 h 1688"/>
              <a:gd name="connsiteX57" fmla="*/ 4883 w 6582"/>
              <a:gd name="connsiteY57" fmla="*/ 69 h 1688"/>
              <a:gd name="connsiteX58" fmla="*/ 4938 w 6582"/>
              <a:gd name="connsiteY58" fmla="*/ 55 h 1688"/>
              <a:gd name="connsiteX59" fmla="*/ 4990 w 6582"/>
              <a:gd name="connsiteY59" fmla="*/ 44 h 1688"/>
              <a:gd name="connsiteX60" fmla="*/ 5043 w 6582"/>
              <a:gd name="connsiteY60" fmla="*/ 34 h 1688"/>
              <a:gd name="connsiteX61" fmla="*/ 5095 w 6582"/>
              <a:gd name="connsiteY61" fmla="*/ 24 h 1688"/>
              <a:gd name="connsiteX62" fmla="*/ 5148 w 6582"/>
              <a:gd name="connsiteY62" fmla="*/ 18 h 1688"/>
              <a:gd name="connsiteX63" fmla="*/ 5198 w 6582"/>
              <a:gd name="connsiteY63" fmla="*/ 12 h 1688"/>
              <a:gd name="connsiteX64" fmla="*/ 5251 w 6582"/>
              <a:gd name="connsiteY64" fmla="*/ 6 h 1688"/>
              <a:gd name="connsiteX65" fmla="*/ 5301 w 6582"/>
              <a:gd name="connsiteY65" fmla="*/ 2 h 1688"/>
              <a:gd name="connsiteX66" fmla="*/ 5400 w 6582"/>
              <a:gd name="connsiteY66" fmla="*/ 0 h 1688"/>
              <a:gd name="connsiteX67" fmla="*/ 5496 w 6582"/>
              <a:gd name="connsiteY67" fmla="*/ 0 h 1688"/>
              <a:gd name="connsiteX68" fmla="*/ 5589 w 6582"/>
              <a:gd name="connsiteY68" fmla="*/ 6 h 1688"/>
              <a:gd name="connsiteX69" fmla="*/ 5679 w 6582"/>
              <a:gd name="connsiteY69" fmla="*/ 14 h 1688"/>
              <a:gd name="connsiteX70" fmla="*/ 5766 w 6582"/>
              <a:gd name="connsiteY70" fmla="*/ 26 h 1688"/>
              <a:gd name="connsiteX71" fmla="*/ 5850 w 6582"/>
              <a:gd name="connsiteY71" fmla="*/ 40 h 1688"/>
              <a:gd name="connsiteX72" fmla="*/ 5930 w 6582"/>
              <a:gd name="connsiteY72" fmla="*/ 57 h 1688"/>
              <a:gd name="connsiteX73" fmla="*/ 6006 w 6582"/>
              <a:gd name="connsiteY73" fmla="*/ 75 h 1688"/>
              <a:gd name="connsiteX74" fmla="*/ 6079 w 6582"/>
              <a:gd name="connsiteY74" fmla="*/ 95 h 1688"/>
              <a:gd name="connsiteX75" fmla="*/ 6145 w 6582"/>
              <a:gd name="connsiteY75" fmla="*/ 117 h 1688"/>
              <a:gd name="connsiteX76" fmla="*/ 6209 w 6582"/>
              <a:gd name="connsiteY76" fmla="*/ 139 h 1688"/>
              <a:gd name="connsiteX77" fmla="*/ 6269 w 6582"/>
              <a:gd name="connsiteY77" fmla="*/ 160 h 1688"/>
              <a:gd name="connsiteX78" fmla="*/ 6324 w 6582"/>
              <a:gd name="connsiteY78" fmla="*/ 184 h 1688"/>
              <a:gd name="connsiteX79" fmla="*/ 6372 w 6582"/>
              <a:gd name="connsiteY79" fmla="*/ 204 h 1688"/>
              <a:gd name="connsiteX80" fmla="*/ 6456 w 6582"/>
              <a:gd name="connsiteY80" fmla="*/ 243 h 1688"/>
              <a:gd name="connsiteX81" fmla="*/ 6518 w 6582"/>
              <a:gd name="connsiteY81" fmla="*/ 277 h 1688"/>
              <a:gd name="connsiteX82" fmla="*/ 6555 w 6582"/>
              <a:gd name="connsiteY82" fmla="*/ 299 h 1688"/>
              <a:gd name="connsiteX83" fmla="*/ 6568 w 6582"/>
              <a:gd name="connsiteY83" fmla="*/ 307 h 1688"/>
              <a:gd name="connsiteX84" fmla="*/ 6582 w 6582"/>
              <a:gd name="connsiteY84" fmla="*/ 843 h 1688"/>
              <a:gd name="connsiteX85" fmla="*/ 6582 w 6582"/>
              <a:gd name="connsiteY85" fmla="*/ 843 h 1688"/>
              <a:gd name="connsiteX86" fmla="*/ 6571 w 6582"/>
              <a:gd name="connsiteY86" fmla="*/ 831 h 1688"/>
              <a:gd name="connsiteX87" fmla="*/ 6534 w 6582"/>
              <a:gd name="connsiteY87" fmla="*/ 801 h 1688"/>
              <a:gd name="connsiteX88" fmla="*/ 6479 w 6582"/>
              <a:gd name="connsiteY88" fmla="*/ 756 h 1688"/>
              <a:gd name="connsiteX89" fmla="*/ 6401 w 6582"/>
              <a:gd name="connsiteY89" fmla="*/ 699 h 1688"/>
              <a:gd name="connsiteX90" fmla="*/ 6356 w 6582"/>
              <a:gd name="connsiteY90" fmla="*/ 665 h 1688"/>
              <a:gd name="connsiteX91" fmla="*/ 6305 w 6582"/>
              <a:gd name="connsiteY91" fmla="*/ 631 h 1688"/>
              <a:gd name="connsiteX92" fmla="*/ 6248 w 6582"/>
              <a:gd name="connsiteY92" fmla="*/ 596 h 1688"/>
              <a:gd name="connsiteX93" fmla="*/ 6189 w 6582"/>
              <a:gd name="connsiteY93" fmla="*/ 560 h 1688"/>
              <a:gd name="connsiteX94" fmla="*/ 6125 w 6582"/>
              <a:gd name="connsiteY94" fmla="*/ 524 h 1688"/>
              <a:gd name="connsiteX95" fmla="*/ 6056 w 6582"/>
              <a:gd name="connsiteY95" fmla="*/ 489 h 1688"/>
              <a:gd name="connsiteX96" fmla="*/ 5983 w 6582"/>
              <a:gd name="connsiteY96" fmla="*/ 453 h 1688"/>
              <a:gd name="connsiteX97" fmla="*/ 5907 w 6582"/>
              <a:gd name="connsiteY97" fmla="*/ 418 h 1688"/>
              <a:gd name="connsiteX98" fmla="*/ 5827 w 6582"/>
              <a:gd name="connsiteY98" fmla="*/ 386 h 1688"/>
              <a:gd name="connsiteX99" fmla="*/ 5743 w 6582"/>
              <a:gd name="connsiteY99" fmla="*/ 354 h 1688"/>
              <a:gd name="connsiteX100" fmla="*/ 5656 w 6582"/>
              <a:gd name="connsiteY100" fmla="*/ 327 h 1688"/>
              <a:gd name="connsiteX101" fmla="*/ 5564 w 6582"/>
              <a:gd name="connsiteY101" fmla="*/ 301 h 1688"/>
              <a:gd name="connsiteX102" fmla="*/ 5470 w 6582"/>
              <a:gd name="connsiteY102" fmla="*/ 279 h 1688"/>
              <a:gd name="connsiteX103" fmla="*/ 5372 w 6582"/>
              <a:gd name="connsiteY103" fmla="*/ 261 h 1688"/>
              <a:gd name="connsiteX104" fmla="*/ 5324 w 6582"/>
              <a:gd name="connsiteY104" fmla="*/ 253 h 1688"/>
              <a:gd name="connsiteX105" fmla="*/ 5274 w 6582"/>
              <a:gd name="connsiteY105" fmla="*/ 245 h 1688"/>
              <a:gd name="connsiteX106" fmla="*/ 5221 w 6582"/>
              <a:gd name="connsiteY106" fmla="*/ 241 h 1688"/>
              <a:gd name="connsiteX107" fmla="*/ 5169 w 6582"/>
              <a:gd name="connsiteY107" fmla="*/ 237 h 1688"/>
              <a:gd name="connsiteX108" fmla="*/ 5116 w 6582"/>
              <a:gd name="connsiteY108" fmla="*/ 234 h 1688"/>
              <a:gd name="connsiteX109" fmla="*/ 5063 w 6582"/>
              <a:gd name="connsiteY109" fmla="*/ 234 h 1688"/>
              <a:gd name="connsiteX110" fmla="*/ 5011 w 6582"/>
              <a:gd name="connsiteY110" fmla="*/ 234 h 1688"/>
              <a:gd name="connsiteX111" fmla="*/ 4956 w 6582"/>
              <a:gd name="connsiteY111" fmla="*/ 234 h 1688"/>
              <a:gd name="connsiteX112" fmla="*/ 4901 w 6582"/>
              <a:gd name="connsiteY112" fmla="*/ 237 h 1688"/>
              <a:gd name="connsiteX113" fmla="*/ 4844 w 6582"/>
              <a:gd name="connsiteY113" fmla="*/ 241 h 1688"/>
              <a:gd name="connsiteX114" fmla="*/ 4789 w 6582"/>
              <a:gd name="connsiteY114" fmla="*/ 247 h 1688"/>
              <a:gd name="connsiteX115" fmla="*/ 4732 w 6582"/>
              <a:gd name="connsiteY115" fmla="*/ 255 h 1688"/>
              <a:gd name="connsiteX116" fmla="*/ 4675 w 6582"/>
              <a:gd name="connsiteY116" fmla="*/ 265 h 1688"/>
              <a:gd name="connsiteX117" fmla="*/ 4617 w 6582"/>
              <a:gd name="connsiteY117" fmla="*/ 277 h 1688"/>
              <a:gd name="connsiteX118" fmla="*/ 4558 w 6582"/>
              <a:gd name="connsiteY118" fmla="*/ 291 h 1688"/>
              <a:gd name="connsiteX119" fmla="*/ 4498 w 6582"/>
              <a:gd name="connsiteY119" fmla="*/ 305 h 1688"/>
              <a:gd name="connsiteX120" fmla="*/ 4439 w 6582"/>
              <a:gd name="connsiteY120" fmla="*/ 323 h 1688"/>
              <a:gd name="connsiteX121" fmla="*/ 4380 w 6582"/>
              <a:gd name="connsiteY121" fmla="*/ 342 h 1688"/>
              <a:gd name="connsiteX122" fmla="*/ 4320 w 6582"/>
              <a:gd name="connsiteY122" fmla="*/ 362 h 1688"/>
              <a:gd name="connsiteX123" fmla="*/ 4258 w 6582"/>
              <a:gd name="connsiteY123" fmla="*/ 386 h 1688"/>
              <a:gd name="connsiteX124" fmla="*/ 4258 w 6582"/>
              <a:gd name="connsiteY124" fmla="*/ 386 h 1688"/>
              <a:gd name="connsiteX125" fmla="*/ 4014 w 6582"/>
              <a:gd name="connsiteY125" fmla="*/ 485 h 1688"/>
              <a:gd name="connsiteX126" fmla="*/ 3762 w 6582"/>
              <a:gd name="connsiteY126" fmla="*/ 584 h 1688"/>
              <a:gd name="connsiteX127" fmla="*/ 3636 w 6582"/>
              <a:gd name="connsiteY127" fmla="*/ 633 h 1688"/>
              <a:gd name="connsiteX128" fmla="*/ 3508 w 6582"/>
              <a:gd name="connsiteY128" fmla="*/ 681 h 1688"/>
              <a:gd name="connsiteX129" fmla="*/ 3380 w 6582"/>
              <a:gd name="connsiteY129" fmla="*/ 728 h 1688"/>
              <a:gd name="connsiteX130" fmla="*/ 3250 w 6582"/>
              <a:gd name="connsiteY130" fmla="*/ 774 h 1688"/>
              <a:gd name="connsiteX131" fmla="*/ 3117 w 6582"/>
              <a:gd name="connsiteY131" fmla="*/ 815 h 1688"/>
              <a:gd name="connsiteX132" fmla="*/ 2987 w 6582"/>
              <a:gd name="connsiteY132" fmla="*/ 857 h 1688"/>
              <a:gd name="connsiteX133" fmla="*/ 2854 w 6582"/>
              <a:gd name="connsiteY133" fmla="*/ 894 h 1688"/>
              <a:gd name="connsiteX134" fmla="*/ 2719 w 6582"/>
              <a:gd name="connsiteY134" fmla="*/ 930 h 1688"/>
              <a:gd name="connsiteX135" fmla="*/ 2586 w 6582"/>
              <a:gd name="connsiteY135" fmla="*/ 964 h 1688"/>
              <a:gd name="connsiteX136" fmla="*/ 2449 w 6582"/>
              <a:gd name="connsiteY136" fmla="*/ 991 h 1688"/>
              <a:gd name="connsiteX137" fmla="*/ 2314 w 6582"/>
              <a:gd name="connsiteY137" fmla="*/ 1017 h 1688"/>
              <a:gd name="connsiteX138" fmla="*/ 2177 w 6582"/>
              <a:gd name="connsiteY138" fmla="*/ 1037 h 1688"/>
              <a:gd name="connsiteX139" fmla="*/ 2108 w 6582"/>
              <a:gd name="connsiteY139" fmla="*/ 1045 h 1688"/>
              <a:gd name="connsiteX140" fmla="*/ 2040 w 6582"/>
              <a:gd name="connsiteY140" fmla="*/ 1053 h 1688"/>
              <a:gd name="connsiteX141" fmla="*/ 1971 w 6582"/>
              <a:gd name="connsiteY141" fmla="*/ 1059 h 1688"/>
              <a:gd name="connsiteX142" fmla="*/ 1903 w 6582"/>
              <a:gd name="connsiteY142" fmla="*/ 1063 h 1688"/>
              <a:gd name="connsiteX143" fmla="*/ 1834 w 6582"/>
              <a:gd name="connsiteY143" fmla="*/ 1067 h 1688"/>
              <a:gd name="connsiteX144" fmla="*/ 1765 w 6582"/>
              <a:gd name="connsiteY144" fmla="*/ 1069 h 1688"/>
              <a:gd name="connsiteX145" fmla="*/ 1694 w 6582"/>
              <a:gd name="connsiteY145" fmla="*/ 1071 h 1688"/>
              <a:gd name="connsiteX146" fmla="*/ 1626 w 6582"/>
              <a:gd name="connsiteY146" fmla="*/ 1071 h 1688"/>
              <a:gd name="connsiteX147" fmla="*/ 1557 w 6582"/>
              <a:gd name="connsiteY147" fmla="*/ 1067 h 1688"/>
              <a:gd name="connsiteX148" fmla="*/ 1486 w 6582"/>
              <a:gd name="connsiteY148" fmla="*/ 1065 h 1688"/>
              <a:gd name="connsiteX149" fmla="*/ 1418 w 6582"/>
              <a:gd name="connsiteY149" fmla="*/ 1059 h 1688"/>
              <a:gd name="connsiteX150" fmla="*/ 1347 w 6582"/>
              <a:gd name="connsiteY150" fmla="*/ 1053 h 1688"/>
              <a:gd name="connsiteX151" fmla="*/ 1278 w 6582"/>
              <a:gd name="connsiteY151" fmla="*/ 1045 h 1688"/>
              <a:gd name="connsiteX152" fmla="*/ 1207 w 6582"/>
              <a:gd name="connsiteY152" fmla="*/ 1033 h 1688"/>
              <a:gd name="connsiteX153" fmla="*/ 1136 w 6582"/>
              <a:gd name="connsiteY153" fmla="*/ 1023 h 1688"/>
              <a:gd name="connsiteX154" fmla="*/ 1068 w 6582"/>
              <a:gd name="connsiteY154" fmla="*/ 1009 h 1688"/>
              <a:gd name="connsiteX155" fmla="*/ 997 w 6582"/>
              <a:gd name="connsiteY155" fmla="*/ 993 h 1688"/>
              <a:gd name="connsiteX156" fmla="*/ 926 w 6582"/>
              <a:gd name="connsiteY156" fmla="*/ 976 h 1688"/>
              <a:gd name="connsiteX157" fmla="*/ 855 w 6582"/>
              <a:gd name="connsiteY157" fmla="*/ 958 h 1688"/>
              <a:gd name="connsiteX158" fmla="*/ 784 w 6582"/>
              <a:gd name="connsiteY158" fmla="*/ 936 h 1688"/>
              <a:gd name="connsiteX159" fmla="*/ 713 w 6582"/>
              <a:gd name="connsiteY159" fmla="*/ 914 h 1688"/>
              <a:gd name="connsiteX160" fmla="*/ 645 w 6582"/>
              <a:gd name="connsiteY160" fmla="*/ 889 h 1688"/>
              <a:gd name="connsiteX161" fmla="*/ 574 w 6582"/>
              <a:gd name="connsiteY161" fmla="*/ 861 h 1688"/>
              <a:gd name="connsiteX162" fmla="*/ 503 w 6582"/>
              <a:gd name="connsiteY162" fmla="*/ 833 h 1688"/>
              <a:gd name="connsiteX163" fmla="*/ 432 w 6582"/>
              <a:gd name="connsiteY163" fmla="*/ 801 h 1688"/>
              <a:gd name="connsiteX164" fmla="*/ 361 w 6582"/>
              <a:gd name="connsiteY164" fmla="*/ 768 h 1688"/>
              <a:gd name="connsiteX165" fmla="*/ 290 w 6582"/>
              <a:gd name="connsiteY165" fmla="*/ 732 h 1688"/>
              <a:gd name="connsiteX166" fmla="*/ 219 w 6582"/>
              <a:gd name="connsiteY166" fmla="*/ 695 h 1688"/>
              <a:gd name="connsiteX167" fmla="*/ 148 w 6582"/>
              <a:gd name="connsiteY167" fmla="*/ 655 h 1688"/>
              <a:gd name="connsiteX0" fmla="*/ 0 w 6507"/>
              <a:gd name="connsiteY0" fmla="*/ 1516 h 1688"/>
              <a:gd name="connsiteX1" fmla="*/ 76 w 6507"/>
              <a:gd name="connsiteY1" fmla="*/ 1542 h 1688"/>
              <a:gd name="connsiteX2" fmla="*/ 149 w 6507"/>
              <a:gd name="connsiteY2" fmla="*/ 1565 h 1688"/>
              <a:gd name="connsiteX3" fmla="*/ 224 w 6507"/>
              <a:gd name="connsiteY3" fmla="*/ 1587 h 1688"/>
              <a:gd name="connsiteX4" fmla="*/ 300 w 6507"/>
              <a:gd name="connsiteY4" fmla="*/ 1607 h 1688"/>
              <a:gd name="connsiteX5" fmla="*/ 373 w 6507"/>
              <a:gd name="connsiteY5" fmla="*/ 1625 h 1688"/>
              <a:gd name="connsiteX6" fmla="*/ 446 w 6507"/>
              <a:gd name="connsiteY6" fmla="*/ 1639 h 1688"/>
              <a:gd name="connsiteX7" fmla="*/ 519 w 6507"/>
              <a:gd name="connsiteY7" fmla="*/ 1652 h 1688"/>
              <a:gd name="connsiteX8" fmla="*/ 593 w 6507"/>
              <a:gd name="connsiteY8" fmla="*/ 1662 h 1688"/>
              <a:gd name="connsiteX9" fmla="*/ 666 w 6507"/>
              <a:gd name="connsiteY9" fmla="*/ 1670 h 1688"/>
              <a:gd name="connsiteX10" fmla="*/ 739 w 6507"/>
              <a:gd name="connsiteY10" fmla="*/ 1678 h 1688"/>
              <a:gd name="connsiteX11" fmla="*/ 812 w 6507"/>
              <a:gd name="connsiteY11" fmla="*/ 1682 h 1688"/>
              <a:gd name="connsiteX12" fmla="*/ 883 w 6507"/>
              <a:gd name="connsiteY12" fmla="*/ 1686 h 1688"/>
              <a:gd name="connsiteX13" fmla="*/ 956 w 6507"/>
              <a:gd name="connsiteY13" fmla="*/ 1688 h 1688"/>
              <a:gd name="connsiteX14" fmla="*/ 1027 w 6507"/>
              <a:gd name="connsiteY14" fmla="*/ 1686 h 1688"/>
              <a:gd name="connsiteX15" fmla="*/ 1098 w 6507"/>
              <a:gd name="connsiteY15" fmla="*/ 1684 h 1688"/>
              <a:gd name="connsiteX16" fmla="*/ 1171 w 6507"/>
              <a:gd name="connsiteY16" fmla="*/ 1680 h 1688"/>
              <a:gd name="connsiteX17" fmla="*/ 1242 w 6507"/>
              <a:gd name="connsiteY17" fmla="*/ 1674 h 1688"/>
              <a:gd name="connsiteX18" fmla="*/ 1311 w 6507"/>
              <a:gd name="connsiteY18" fmla="*/ 1668 h 1688"/>
              <a:gd name="connsiteX19" fmla="*/ 1382 w 6507"/>
              <a:gd name="connsiteY19" fmla="*/ 1658 h 1688"/>
              <a:gd name="connsiteX20" fmla="*/ 1453 w 6507"/>
              <a:gd name="connsiteY20" fmla="*/ 1648 h 1688"/>
              <a:gd name="connsiteX21" fmla="*/ 1521 w 6507"/>
              <a:gd name="connsiteY21" fmla="*/ 1637 h 1688"/>
              <a:gd name="connsiteX22" fmla="*/ 1590 w 6507"/>
              <a:gd name="connsiteY22" fmla="*/ 1623 h 1688"/>
              <a:gd name="connsiteX23" fmla="*/ 1661 w 6507"/>
              <a:gd name="connsiteY23" fmla="*/ 1609 h 1688"/>
              <a:gd name="connsiteX24" fmla="*/ 1729 w 6507"/>
              <a:gd name="connsiteY24" fmla="*/ 1593 h 1688"/>
              <a:gd name="connsiteX25" fmla="*/ 1798 w 6507"/>
              <a:gd name="connsiteY25" fmla="*/ 1575 h 1688"/>
              <a:gd name="connsiteX26" fmla="*/ 1866 w 6507"/>
              <a:gd name="connsiteY26" fmla="*/ 1555 h 1688"/>
              <a:gd name="connsiteX27" fmla="*/ 1933 w 6507"/>
              <a:gd name="connsiteY27" fmla="*/ 1536 h 1688"/>
              <a:gd name="connsiteX28" fmla="*/ 2001 w 6507"/>
              <a:gd name="connsiteY28" fmla="*/ 1514 h 1688"/>
              <a:gd name="connsiteX29" fmla="*/ 2136 w 6507"/>
              <a:gd name="connsiteY29" fmla="*/ 1468 h 1688"/>
              <a:gd name="connsiteX30" fmla="*/ 2269 w 6507"/>
              <a:gd name="connsiteY30" fmla="*/ 1419 h 1688"/>
              <a:gd name="connsiteX31" fmla="*/ 2402 w 6507"/>
              <a:gd name="connsiteY31" fmla="*/ 1365 h 1688"/>
              <a:gd name="connsiteX32" fmla="*/ 2532 w 6507"/>
              <a:gd name="connsiteY32" fmla="*/ 1306 h 1688"/>
              <a:gd name="connsiteX33" fmla="*/ 2662 w 6507"/>
              <a:gd name="connsiteY33" fmla="*/ 1245 h 1688"/>
              <a:gd name="connsiteX34" fmla="*/ 2790 w 6507"/>
              <a:gd name="connsiteY34" fmla="*/ 1181 h 1688"/>
              <a:gd name="connsiteX35" fmla="*/ 2919 w 6507"/>
              <a:gd name="connsiteY35" fmla="*/ 1114 h 1688"/>
              <a:gd name="connsiteX36" fmla="*/ 3047 w 6507"/>
              <a:gd name="connsiteY36" fmla="*/ 1045 h 1688"/>
              <a:gd name="connsiteX37" fmla="*/ 3170 w 6507"/>
              <a:gd name="connsiteY37" fmla="*/ 974 h 1688"/>
              <a:gd name="connsiteX38" fmla="*/ 3296 w 6507"/>
              <a:gd name="connsiteY38" fmla="*/ 900 h 1688"/>
              <a:gd name="connsiteX39" fmla="*/ 3419 w 6507"/>
              <a:gd name="connsiteY39" fmla="*/ 827 h 1688"/>
              <a:gd name="connsiteX40" fmla="*/ 3541 w 6507"/>
              <a:gd name="connsiteY40" fmla="*/ 752 h 1688"/>
              <a:gd name="connsiteX41" fmla="*/ 3662 w 6507"/>
              <a:gd name="connsiteY41" fmla="*/ 677 h 1688"/>
              <a:gd name="connsiteX42" fmla="*/ 3900 w 6507"/>
              <a:gd name="connsiteY42" fmla="*/ 522 h 1688"/>
              <a:gd name="connsiteX43" fmla="*/ 4133 w 6507"/>
              <a:gd name="connsiteY43" fmla="*/ 372 h 1688"/>
              <a:gd name="connsiteX44" fmla="*/ 4133 w 6507"/>
              <a:gd name="connsiteY44" fmla="*/ 372 h 1688"/>
              <a:gd name="connsiteX45" fmla="*/ 4190 w 6507"/>
              <a:gd name="connsiteY45" fmla="*/ 336 h 1688"/>
              <a:gd name="connsiteX46" fmla="*/ 4247 w 6507"/>
              <a:gd name="connsiteY46" fmla="*/ 301 h 1688"/>
              <a:gd name="connsiteX47" fmla="*/ 4305 w 6507"/>
              <a:gd name="connsiteY47" fmla="*/ 269 h 1688"/>
              <a:gd name="connsiteX48" fmla="*/ 4362 w 6507"/>
              <a:gd name="connsiteY48" fmla="*/ 239 h 1688"/>
              <a:gd name="connsiteX49" fmla="*/ 4419 w 6507"/>
              <a:gd name="connsiteY49" fmla="*/ 212 h 1688"/>
              <a:gd name="connsiteX50" fmla="*/ 4476 w 6507"/>
              <a:gd name="connsiteY50" fmla="*/ 186 h 1688"/>
              <a:gd name="connsiteX51" fmla="*/ 4531 w 6507"/>
              <a:gd name="connsiteY51" fmla="*/ 162 h 1688"/>
              <a:gd name="connsiteX52" fmla="*/ 4588 w 6507"/>
              <a:gd name="connsiteY52" fmla="*/ 141 h 1688"/>
              <a:gd name="connsiteX53" fmla="*/ 4643 w 6507"/>
              <a:gd name="connsiteY53" fmla="*/ 119 h 1688"/>
              <a:gd name="connsiteX54" fmla="*/ 4698 w 6507"/>
              <a:gd name="connsiteY54" fmla="*/ 101 h 1688"/>
              <a:gd name="connsiteX55" fmla="*/ 4753 w 6507"/>
              <a:gd name="connsiteY55" fmla="*/ 85 h 1688"/>
              <a:gd name="connsiteX56" fmla="*/ 4808 w 6507"/>
              <a:gd name="connsiteY56" fmla="*/ 69 h 1688"/>
              <a:gd name="connsiteX57" fmla="*/ 4863 w 6507"/>
              <a:gd name="connsiteY57" fmla="*/ 55 h 1688"/>
              <a:gd name="connsiteX58" fmla="*/ 4915 w 6507"/>
              <a:gd name="connsiteY58" fmla="*/ 44 h 1688"/>
              <a:gd name="connsiteX59" fmla="*/ 4968 w 6507"/>
              <a:gd name="connsiteY59" fmla="*/ 34 h 1688"/>
              <a:gd name="connsiteX60" fmla="*/ 5020 w 6507"/>
              <a:gd name="connsiteY60" fmla="*/ 24 h 1688"/>
              <a:gd name="connsiteX61" fmla="*/ 5073 w 6507"/>
              <a:gd name="connsiteY61" fmla="*/ 18 h 1688"/>
              <a:gd name="connsiteX62" fmla="*/ 5123 w 6507"/>
              <a:gd name="connsiteY62" fmla="*/ 12 h 1688"/>
              <a:gd name="connsiteX63" fmla="*/ 5176 w 6507"/>
              <a:gd name="connsiteY63" fmla="*/ 6 h 1688"/>
              <a:gd name="connsiteX64" fmla="*/ 5226 w 6507"/>
              <a:gd name="connsiteY64" fmla="*/ 2 h 1688"/>
              <a:gd name="connsiteX65" fmla="*/ 5325 w 6507"/>
              <a:gd name="connsiteY65" fmla="*/ 0 h 1688"/>
              <a:gd name="connsiteX66" fmla="*/ 5421 w 6507"/>
              <a:gd name="connsiteY66" fmla="*/ 0 h 1688"/>
              <a:gd name="connsiteX67" fmla="*/ 5514 w 6507"/>
              <a:gd name="connsiteY67" fmla="*/ 6 h 1688"/>
              <a:gd name="connsiteX68" fmla="*/ 5604 w 6507"/>
              <a:gd name="connsiteY68" fmla="*/ 14 h 1688"/>
              <a:gd name="connsiteX69" fmla="*/ 5691 w 6507"/>
              <a:gd name="connsiteY69" fmla="*/ 26 h 1688"/>
              <a:gd name="connsiteX70" fmla="*/ 5775 w 6507"/>
              <a:gd name="connsiteY70" fmla="*/ 40 h 1688"/>
              <a:gd name="connsiteX71" fmla="*/ 5855 w 6507"/>
              <a:gd name="connsiteY71" fmla="*/ 57 h 1688"/>
              <a:gd name="connsiteX72" fmla="*/ 5931 w 6507"/>
              <a:gd name="connsiteY72" fmla="*/ 75 h 1688"/>
              <a:gd name="connsiteX73" fmla="*/ 6004 w 6507"/>
              <a:gd name="connsiteY73" fmla="*/ 95 h 1688"/>
              <a:gd name="connsiteX74" fmla="*/ 6070 w 6507"/>
              <a:gd name="connsiteY74" fmla="*/ 117 h 1688"/>
              <a:gd name="connsiteX75" fmla="*/ 6134 w 6507"/>
              <a:gd name="connsiteY75" fmla="*/ 139 h 1688"/>
              <a:gd name="connsiteX76" fmla="*/ 6194 w 6507"/>
              <a:gd name="connsiteY76" fmla="*/ 160 h 1688"/>
              <a:gd name="connsiteX77" fmla="*/ 6249 w 6507"/>
              <a:gd name="connsiteY77" fmla="*/ 184 h 1688"/>
              <a:gd name="connsiteX78" fmla="*/ 6297 w 6507"/>
              <a:gd name="connsiteY78" fmla="*/ 204 h 1688"/>
              <a:gd name="connsiteX79" fmla="*/ 6381 w 6507"/>
              <a:gd name="connsiteY79" fmla="*/ 243 h 1688"/>
              <a:gd name="connsiteX80" fmla="*/ 6443 w 6507"/>
              <a:gd name="connsiteY80" fmla="*/ 277 h 1688"/>
              <a:gd name="connsiteX81" fmla="*/ 6480 w 6507"/>
              <a:gd name="connsiteY81" fmla="*/ 299 h 1688"/>
              <a:gd name="connsiteX82" fmla="*/ 6493 w 6507"/>
              <a:gd name="connsiteY82" fmla="*/ 307 h 1688"/>
              <a:gd name="connsiteX83" fmla="*/ 6507 w 6507"/>
              <a:gd name="connsiteY83" fmla="*/ 843 h 1688"/>
              <a:gd name="connsiteX84" fmla="*/ 6507 w 6507"/>
              <a:gd name="connsiteY84" fmla="*/ 843 h 1688"/>
              <a:gd name="connsiteX85" fmla="*/ 6496 w 6507"/>
              <a:gd name="connsiteY85" fmla="*/ 831 h 1688"/>
              <a:gd name="connsiteX86" fmla="*/ 6459 w 6507"/>
              <a:gd name="connsiteY86" fmla="*/ 801 h 1688"/>
              <a:gd name="connsiteX87" fmla="*/ 6404 w 6507"/>
              <a:gd name="connsiteY87" fmla="*/ 756 h 1688"/>
              <a:gd name="connsiteX88" fmla="*/ 6326 w 6507"/>
              <a:gd name="connsiteY88" fmla="*/ 699 h 1688"/>
              <a:gd name="connsiteX89" fmla="*/ 6281 w 6507"/>
              <a:gd name="connsiteY89" fmla="*/ 665 h 1688"/>
              <a:gd name="connsiteX90" fmla="*/ 6230 w 6507"/>
              <a:gd name="connsiteY90" fmla="*/ 631 h 1688"/>
              <a:gd name="connsiteX91" fmla="*/ 6173 w 6507"/>
              <a:gd name="connsiteY91" fmla="*/ 596 h 1688"/>
              <a:gd name="connsiteX92" fmla="*/ 6114 w 6507"/>
              <a:gd name="connsiteY92" fmla="*/ 560 h 1688"/>
              <a:gd name="connsiteX93" fmla="*/ 6050 w 6507"/>
              <a:gd name="connsiteY93" fmla="*/ 524 h 1688"/>
              <a:gd name="connsiteX94" fmla="*/ 5981 w 6507"/>
              <a:gd name="connsiteY94" fmla="*/ 489 h 1688"/>
              <a:gd name="connsiteX95" fmla="*/ 5908 w 6507"/>
              <a:gd name="connsiteY95" fmla="*/ 453 h 1688"/>
              <a:gd name="connsiteX96" fmla="*/ 5832 w 6507"/>
              <a:gd name="connsiteY96" fmla="*/ 418 h 1688"/>
              <a:gd name="connsiteX97" fmla="*/ 5752 w 6507"/>
              <a:gd name="connsiteY97" fmla="*/ 386 h 1688"/>
              <a:gd name="connsiteX98" fmla="*/ 5668 w 6507"/>
              <a:gd name="connsiteY98" fmla="*/ 354 h 1688"/>
              <a:gd name="connsiteX99" fmla="*/ 5581 w 6507"/>
              <a:gd name="connsiteY99" fmla="*/ 327 h 1688"/>
              <a:gd name="connsiteX100" fmla="*/ 5489 w 6507"/>
              <a:gd name="connsiteY100" fmla="*/ 301 h 1688"/>
              <a:gd name="connsiteX101" fmla="*/ 5395 w 6507"/>
              <a:gd name="connsiteY101" fmla="*/ 279 h 1688"/>
              <a:gd name="connsiteX102" fmla="*/ 5297 w 6507"/>
              <a:gd name="connsiteY102" fmla="*/ 261 h 1688"/>
              <a:gd name="connsiteX103" fmla="*/ 5249 w 6507"/>
              <a:gd name="connsiteY103" fmla="*/ 253 h 1688"/>
              <a:gd name="connsiteX104" fmla="*/ 5199 w 6507"/>
              <a:gd name="connsiteY104" fmla="*/ 245 h 1688"/>
              <a:gd name="connsiteX105" fmla="*/ 5146 w 6507"/>
              <a:gd name="connsiteY105" fmla="*/ 241 h 1688"/>
              <a:gd name="connsiteX106" fmla="*/ 5094 w 6507"/>
              <a:gd name="connsiteY106" fmla="*/ 237 h 1688"/>
              <a:gd name="connsiteX107" fmla="*/ 5041 w 6507"/>
              <a:gd name="connsiteY107" fmla="*/ 234 h 1688"/>
              <a:gd name="connsiteX108" fmla="*/ 4988 w 6507"/>
              <a:gd name="connsiteY108" fmla="*/ 234 h 1688"/>
              <a:gd name="connsiteX109" fmla="*/ 4936 w 6507"/>
              <a:gd name="connsiteY109" fmla="*/ 234 h 1688"/>
              <a:gd name="connsiteX110" fmla="*/ 4881 w 6507"/>
              <a:gd name="connsiteY110" fmla="*/ 234 h 1688"/>
              <a:gd name="connsiteX111" fmla="*/ 4826 w 6507"/>
              <a:gd name="connsiteY111" fmla="*/ 237 h 1688"/>
              <a:gd name="connsiteX112" fmla="*/ 4769 w 6507"/>
              <a:gd name="connsiteY112" fmla="*/ 241 h 1688"/>
              <a:gd name="connsiteX113" fmla="*/ 4714 w 6507"/>
              <a:gd name="connsiteY113" fmla="*/ 247 h 1688"/>
              <a:gd name="connsiteX114" fmla="*/ 4657 w 6507"/>
              <a:gd name="connsiteY114" fmla="*/ 255 h 1688"/>
              <a:gd name="connsiteX115" fmla="*/ 4600 w 6507"/>
              <a:gd name="connsiteY115" fmla="*/ 265 h 1688"/>
              <a:gd name="connsiteX116" fmla="*/ 4542 w 6507"/>
              <a:gd name="connsiteY116" fmla="*/ 277 h 1688"/>
              <a:gd name="connsiteX117" fmla="*/ 4483 w 6507"/>
              <a:gd name="connsiteY117" fmla="*/ 291 h 1688"/>
              <a:gd name="connsiteX118" fmla="*/ 4423 w 6507"/>
              <a:gd name="connsiteY118" fmla="*/ 305 h 1688"/>
              <a:gd name="connsiteX119" fmla="*/ 4364 w 6507"/>
              <a:gd name="connsiteY119" fmla="*/ 323 h 1688"/>
              <a:gd name="connsiteX120" fmla="*/ 4305 w 6507"/>
              <a:gd name="connsiteY120" fmla="*/ 342 h 1688"/>
              <a:gd name="connsiteX121" fmla="*/ 4245 w 6507"/>
              <a:gd name="connsiteY121" fmla="*/ 362 h 1688"/>
              <a:gd name="connsiteX122" fmla="*/ 4183 w 6507"/>
              <a:gd name="connsiteY122" fmla="*/ 386 h 1688"/>
              <a:gd name="connsiteX123" fmla="*/ 4183 w 6507"/>
              <a:gd name="connsiteY123" fmla="*/ 386 h 1688"/>
              <a:gd name="connsiteX124" fmla="*/ 3939 w 6507"/>
              <a:gd name="connsiteY124" fmla="*/ 485 h 1688"/>
              <a:gd name="connsiteX125" fmla="*/ 3687 w 6507"/>
              <a:gd name="connsiteY125" fmla="*/ 584 h 1688"/>
              <a:gd name="connsiteX126" fmla="*/ 3561 w 6507"/>
              <a:gd name="connsiteY126" fmla="*/ 633 h 1688"/>
              <a:gd name="connsiteX127" fmla="*/ 3433 w 6507"/>
              <a:gd name="connsiteY127" fmla="*/ 681 h 1688"/>
              <a:gd name="connsiteX128" fmla="*/ 3305 w 6507"/>
              <a:gd name="connsiteY128" fmla="*/ 728 h 1688"/>
              <a:gd name="connsiteX129" fmla="*/ 3175 w 6507"/>
              <a:gd name="connsiteY129" fmla="*/ 774 h 1688"/>
              <a:gd name="connsiteX130" fmla="*/ 3042 w 6507"/>
              <a:gd name="connsiteY130" fmla="*/ 815 h 1688"/>
              <a:gd name="connsiteX131" fmla="*/ 2912 w 6507"/>
              <a:gd name="connsiteY131" fmla="*/ 857 h 1688"/>
              <a:gd name="connsiteX132" fmla="*/ 2779 w 6507"/>
              <a:gd name="connsiteY132" fmla="*/ 894 h 1688"/>
              <a:gd name="connsiteX133" fmla="*/ 2644 w 6507"/>
              <a:gd name="connsiteY133" fmla="*/ 930 h 1688"/>
              <a:gd name="connsiteX134" fmla="*/ 2511 w 6507"/>
              <a:gd name="connsiteY134" fmla="*/ 964 h 1688"/>
              <a:gd name="connsiteX135" fmla="*/ 2374 w 6507"/>
              <a:gd name="connsiteY135" fmla="*/ 991 h 1688"/>
              <a:gd name="connsiteX136" fmla="*/ 2239 w 6507"/>
              <a:gd name="connsiteY136" fmla="*/ 1017 h 1688"/>
              <a:gd name="connsiteX137" fmla="*/ 2102 w 6507"/>
              <a:gd name="connsiteY137" fmla="*/ 1037 h 1688"/>
              <a:gd name="connsiteX138" fmla="*/ 2033 w 6507"/>
              <a:gd name="connsiteY138" fmla="*/ 1045 h 1688"/>
              <a:gd name="connsiteX139" fmla="*/ 1965 w 6507"/>
              <a:gd name="connsiteY139" fmla="*/ 1053 h 1688"/>
              <a:gd name="connsiteX140" fmla="*/ 1896 w 6507"/>
              <a:gd name="connsiteY140" fmla="*/ 1059 h 1688"/>
              <a:gd name="connsiteX141" fmla="*/ 1828 w 6507"/>
              <a:gd name="connsiteY141" fmla="*/ 1063 h 1688"/>
              <a:gd name="connsiteX142" fmla="*/ 1759 w 6507"/>
              <a:gd name="connsiteY142" fmla="*/ 1067 h 1688"/>
              <a:gd name="connsiteX143" fmla="*/ 1690 w 6507"/>
              <a:gd name="connsiteY143" fmla="*/ 1069 h 1688"/>
              <a:gd name="connsiteX144" fmla="*/ 1619 w 6507"/>
              <a:gd name="connsiteY144" fmla="*/ 1071 h 1688"/>
              <a:gd name="connsiteX145" fmla="*/ 1551 w 6507"/>
              <a:gd name="connsiteY145" fmla="*/ 1071 h 1688"/>
              <a:gd name="connsiteX146" fmla="*/ 1482 w 6507"/>
              <a:gd name="connsiteY146" fmla="*/ 1067 h 1688"/>
              <a:gd name="connsiteX147" fmla="*/ 1411 w 6507"/>
              <a:gd name="connsiteY147" fmla="*/ 1065 h 1688"/>
              <a:gd name="connsiteX148" fmla="*/ 1343 w 6507"/>
              <a:gd name="connsiteY148" fmla="*/ 1059 h 1688"/>
              <a:gd name="connsiteX149" fmla="*/ 1272 w 6507"/>
              <a:gd name="connsiteY149" fmla="*/ 1053 h 1688"/>
              <a:gd name="connsiteX150" fmla="*/ 1203 w 6507"/>
              <a:gd name="connsiteY150" fmla="*/ 1045 h 1688"/>
              <a:gd name="connsiteX151" fmla="*/ 1132 w 6507"/>
              <a:gd name="connsiteY151" fmla="*/ 1033 h 1688"/>
              <a:gd name="connsiteX152" fmla="*/ 1061 w 6507"/>
              <a:gd name="connsiteY152" fmla="*/ 1023 h 1688"/>
              <a:gd name="connsiteX153" fmla="*/ 993 w 6507"/>
              <a:gd name="connsiteY153" fmla="*/ 1009 h 1688"/>
              <a:gd name="connsiteX154" fmla="*/ 922 w 6507"/>
              <a:gd name="connsiteY154" fmla="*/ 993 h 1688"/>
              <a:gd name="connsiteX155" fmla="*/ 851 w 6507"/>
              <a:gd name="connsiteY155" fmla="*/ 976 h 1688"/>
              <a:gd name="connsiteX156" fmla="*/ 780 w 6507"/>
              <a:gd name="connsiteY156" fmla="*/ 958 h 1688"/>
              <a:gd name="connsiteX157" fmla="*/ 709 w 6507"/>
              <a:gd name="connsiteY157" fmla="*/ 936 h 1688"/>
              <a:gd name="connsiteX158" fmla="*/ 638 w 6507"/>
              <a:gd name="connsiteY158" fmla="*/ 914 h 1688"/>
              <a:gd name="connsiteX159" fmla="*/ 570 w 6507"/>
              <a:gd name="connsiteY159" fmla="*/ 889 h 1688"/>
              <a:gd name="connsiteX160" fmla="*/ 499 w 6507"/>
              <a:gd name="connsiteY160" fmla="*/ 861 h 1688"/>
              <a:gd name="connsiteX161" fmla="*/ 428 w 6507"/>
              <a:gd name="connsiteY161" fmla="*/ 833 h 1688"/>
              <a:gd name="connsiteX162" fmla="*/ 357 w 6507"/>
              <a:gd name="connsiteY162" fmla="*/ 801 h 1688"/>
              <a:gd name="connsiteX163" fmla="*/ 286 w 6507"/>
              <a:gd name="connsiteY163" fmla="*/ 768 h 1688"/>
              <a:gd name="connsiteX164" fmla="*/ 215 w 6507"/>
              <a:gd name="connsiteY164" fmla="*/ 732 h 1688"/>
              <a:gd name="connsiteX165" fmla="*/ 144 w 6507"/>
              <a:gd name="connsiteY165" fmla="*/ 695 h 1688"/>
              <a:gd name="connsiteX166" fmla="*/ 73 w 6507"/>
              <a:gd name="connsiteY166" fmla="*/ 655 h 1688"/>
              <a:gd name="connsiteX0" fmla="*/ 3 w 6434"/>
              <a:gd name="connsiteY0" fmla="*/ 1542 h 1688"/>
              <a:gd name="connsiteX1" fmla="*/ 76 w 6434"/>
              <a:gd name="connsiteY1" fmla="*/ 1565 h 1688"/>
              <a:gd name="connsiteX2" fmla="*/ 151 w 6434"/>
              <a:gd name="connsiteY2" fmla="*/ 1587 h 1688"/>
              <a:gd name="connsiteX3" fmla="*/ 227 w 6434"/>
              <a:gd name="connsiteY3" fmla="*/ 1607 h 1688"/>
              <a:gd name="connsiteX4" fmla="*/ 300 w 6434"/>
              <a:gd name="connsiteY4" fmla="*/ 1625 h 1688"/>
              <a:gd name="connsiteX5" fmla="*/ 373 w 6434"/>
              <a:gd name="connsiteY5" fmla="*/ 1639 h 1688"/>
              <a:gd name="connsiteX6" fmla="*/ 446 w 6434"/>
              <a:gd name="connsiteY6" fmla="*/ 1652 h 1688"/>
              <a:gd name="connsiteX7" fmla="*/ 520 w 6434"/>
              <a:gd name="connsiteY7" fmla="*/ 1662 h 1688"/>
              <a:gd name="connsiteX8" fmla="*/ 593 w 6434"/>
              <a:gd name="connsiteY8" fmla="*/ 1670 h 1688"/>
              <a:gd name="connsiteX9" fmla="*/ 666 w 6434"/>
              <a:gd name="connsiteY9" fmla="*/ 1678 h 1688"/>
              <a:gd name="connsiteX10" fmla="*/ 739 w 6434"/>
              <a:gd name="connsiteY10" fmla="*/ 1682 h 1688"/>
              <a:gd name="connsiteX11" fmla="*/ 810 w 6434"/>
              <a:gd name="connsiteY11" fmla="*/ 1686 h 1688"/>
              <a:gd name="connsiteX12" fmla="*/ 883 w 6434"/>
              <a:gd name="connsiteY12" fmla="*/ 1688 h 1688"/>
              <a:gd name="connsiteX13" fmla="*/ 954 w 6434"/>
              <a:gd name="connsiteY13" fmla="*/ 1686 h 1688"/>
              <a:gd name="connsiteX14" fmla="*/ 1025 w 6434"/>
              <a:gd name="connsiteY14" fmla="*/ 1684 h 1688"/>
              <a:gd name="connsiteX15" fmla="*/ 1098 w 6434"/>
              <a:gd name="connsiteY15" fmla="*/ 1680 h 1688"/>
              <a:gd name="connsiteX16" fmla="*/ 1169 w 6434"/>
              <a:gd name="connsiteY16" fmla="*/ 1674 h 1688"/>
              <a:gd name="connsiteX17" fmla="*/ 1238 w 6434"/>
              <a:gd name="connsiteY17" fmla="*/ 1668 h 1688"/>
              <a:gd name="connsiteX18" fmla="*/ 1309 w 6434"/>
              <a:gd name="connsiteY18" fmla="*/ 1658 h 1688"/>
              <a:gd name="connsiteX19" fmla="*/ 1380 w 6434"/>
              <a:gd name="connsiteY19" fmla="*/ 1648 h 1688"/>
              <a:gd name="connsiteX20" fmla="*/ 1448 w 6434"/>
              <a:gd name="connsiteY20" fmla="*/ 1637 h 1688"/>
              <a:gd name="connsiteX21" fmla="*/ 1517 w 6434"/>
              <a:gd name="connsiteY21" fmla="*/ 1623 h 1688"/>
              <a:gd name="connsiteX22" fmla="*/ 1588 w 6434"/>
              <a:gd name="connsiteY22" fmla="*/ 1609 h 1688"/>
              <a:gd name="connsiteX23" fmla="*/ 1656 w 6434"/>
              <a:gd name="connsiteY23" fmla="*/ 1593 h 1688"/>
              <a:gd name="connsiteX24" fmla="*/ 1725 w 6434"/>
              <a:gd name="connsiteY24" fmla="*/ 1575 h 1688"/>
              <a:gd name="connsiteX25" fmla="*/ 1793 w 6434"/>
              <a:gd name="connsiteY25" fmla="*/ 1555 h 1688"/>
              <a:gd name="connsiteX26" fmla="*/ 1860 w 6434"/>
              <a:gd name="connsiteY26" fmla="*/ 1536 h 1688"/>
              <a:gd name="connsiteX27" fmla="*/ 1928 w 6434"/>
              <a:gd name="connsiteY27" fmla="*/ 1514 h 1688"/>
              <a:gd name="connsiteX28" fmla="*/ 2063 w 6434"/>
              <a:gd name="connsiteY28" fmla="*/ 1468 h 1688"/>
              <a:gd name="connsiteX29" fmla="*/ 2196 w 6434"/>
              <a:gd name="connsiteY29" fmla="*/ 1419 h 1688"/>
              <a:gd name="connsiteX30" fmla="*/ 2329 w 6434"/>
              <a:gd name="connsiteY30" fmla="*/ 1365 h 1688"/>
              <a:gd name="connsiteX31" fmla="*/ 2459 w 6434"/>
              <a:gd name="connsiteY31" fmla="*/ 1306 h 1688"/>
              <a:gd name="connsiteX32" fmla="*/ 2589 w 6434"/>
              <a:gd name="connsiteY32" fmla="*/ 1245 h 1688"/>
              <a:gd name="connsiteX33" fmla="*/ 2717 w 6434"/>
              <a:gd name="connsiteY33" fmla="*/ 1181 h 1688"/>
              <a:gd name="connsiteX34" fmla="*/ 2846 w 6434"/>
              <a:gd name="connsiteY34" fmla="*/ 1114 h 1688"/>
              <a:gd name="connsiteX35" fmla="*/ 2974 w 6434"/>
              <a:gd name="connsiteY35" fmla="*/ 1045 h 1688"/>
              <a:gd name="connsiteX36" fmla="*/ 3097 w 6434"/>
              <a:gd name="connsiteY36" fmla="*/ 974 h 1688"/>
              <a:gd name="connsiteX37" fmla="*/ 3223 w 6434"/>
              <a:gd name="connsiteY37" fmla="*/ 900 h 1688"/>
              <a:gd name="connsiteX38" fmla="*/ 3346 w 6434"/>
              <a:gd name="connsiteY38" fmla="*/ 827 h 1688"/>
              <a:gd name="connsiteX39" fmla="*/ 3468 w 6434"/>
              <a:gd name="connsiteY39" fmla="*/ 752 h 1688"/>
              <a:gd name="connsiteX40" fmla="*/ 3589 w 6434"/>
              <a:gd name="connsiteY40" fmla="*/ 677 h 1688"/>
              <a:gd name="connsiteX41" fmla="*/ 3827 w 6434"/>
              <a:gd name="connsiteY41" fmla="*/ 522 h 1688"/>
              <a:gd name="connsiteX42" fmla="*/ 4060 w 6434"/>
              <a:gd name="connsiteY42" fmla="*/ 372 h 1688"/>
              <a:gd name="connsiteX43" fmla="*/ 4060 w 6434"/>
              <a:gd name="connsiteY43" fmla="*/ 372 h 1688"/>
              <a:gd name="connsiteX44" fmla="*/ 4117 w 6434"/>
              <a:gd name="connsiteY44" fmla="*/ 336 h 1688"/>
              <a:gd name="connsiteX45" fmla="*/ 4174 w 6434"/>
              <a:gd name="connsiteY45" fmla="*/ 301 h 1688"/>
              <a:gd name="connsiteX46" fmla="*/ 4232 w 6434"/>
              <a:gd name="connsiteY46" fmla="*/ 269 h 1688"/>
              <a:gd name="connsiteX47" fmla="*/ 4289 w 6434"/>
              <a:gd name="connsiteY47" fmla="*/ 239 h 1688"/>
              <a:gd name="connsiteX48" fmla="*/ 4346 w 6434"/>
              <a:gd name="connsiteY48" fmla="*/ 212 h 1688"/>
              <a:gd name="connsiteX49" fmla="*/ 4403 w 6434"/>
              <a:gd name="connsiteY49" fmla="*/ 186 h 1688"/>
              <a:gd name="connsiteX50" fmla="*/ 4458 w 6434"/>
              <a:gd name="connsiteY50" fmla="*/ 162 h 1688"/>
              <a:gd name="connsiteX51" fmla="*/ 4515 w 6434"/>
              <a:gd name="connsiteY51" fmla="*/ 141 h 1688"/>
              <a:gd name="connsiteX52" fmla="*/ 4570 w 6434"/>
              <a:gd name="connsiteY52" fmla="*/ 119 h 1688"/>
              <a:gd name="connsiteX53" fmla="*/ 4625 w 6434"/>
              <a:gd name="connsiteY53" fmla="*/ 101 h 1688"/>
              <a:gd name="connsiteX54" fmla="*/ 4680 w 6434"/>
              <a:gd name="connsiteY54" fmla="*/ 85 h 1688"/>
              <a:gd name="connsiteX55" fmla="*/ 4735 w 6434"/>
              <a:gd name="connsiteY55" fmla="*/ 69 h 1688"/>
              <a:gd name="connsiteX56" fmla="*/ 4790 w 6434"/>
              <a:gd name="connsiteY56" fmla="*/ 55 h 1688"/>
              <a:gd name="connsiteX57" fmla="*/ 4842 w 6434"/>
              <a:gd name="connsiteY57" fmla="*/ 44 h 1688"/>
              <a:gd name="connsiteX58" fmla="*/ 4895 w 6434"/>
              <a:gd name="connsiteY58" fmla="*/ 34 h 1688"/>
              <a:gd name="connsiteX59" fmla="*/ 4947 w 6434"/>
              <a:gd name="connsiteY59" fmla="*/ 24 h 1688"/>
              <a:gd name="connsiteX60" fmla="*/ 5000 w 6434"/>
              <a:gd name="connsiteY60" fmla="*/ 18 h 1688"/>
              <a:gd name="connsiteX61" fmla="*/ 5050 w 6434"/>
              <a:gd name="connsiteY61" fmla="*/ 12 h 1688"/>
              <a:gd name="connsiteX62" fmla="*/ 5103 w 6434"/>
              <a:gd name="connsiteY62" fmla="*/ 6 h 1688"/>
              <a:gd name="connsiteX63" fmla="*/ 5153 w 6434"/>
              <a:gd name="connsiteY63" fmla="*/ 2 h 1688"/>
              <a:gd name="connsiteX64" fmla="*/ 5252 w 6434"/>
              <a:gd name="connsiteY64" fmla="*/ 0 h 1688"/>
              <a:gd name="connsiteX65" fmla="*/ 5348 w 6434"/>
              <a:gd name="connsiteY65" fmla="*/ 0 h 1688"/>
              <a:gd name="connsiteX66" fmla="*/ 5441 w 6434"/>
              <a:gd name="connsiteY66" fmla="*/ 6 h 1688"/>
              <a:gd name="connsiteX67" fmla="*/ 5531 w 6434"/>
              <a:gd name="connsiteY67" fmla="*/ 14 h 1688"/>
              <a:gd name="connsiteX68" fmla="*/ 5618 w 6434"/>
              <a:gd name="connsiteY68" fmla="*/ 26 h 1688"/>
              <a:gd name="connsiteX69" fmla="*/ 5702 w 6434"/>
              <a:gd name="connsiteY69" fmla="*/ 40 h 1688"/>
              <a:gd name="connsiteX70" fmla="*/ 5782 w 6434"/>
              <a:gd name="connsiteY70" fmla="*/ 57 h 1688"/>
              <a:gd name="connsiteX71" fmla="*/ 5858 w 6434"/>
              <a:gd name="connsiteY71" fmla="*/ 75 h 1688"/>
              <a:gd name="connsiteX72" fmla="*/ 5931 w 6434"/>
              <a:gd name="connsiteY72" fmla="*/ 95 h 1688"/>
              <a:gd name="connsiteX73" fmla="*/ 5997 w 6434"/>
              <a:gd name="connsiteY73" fmla="*/ 117 h 1688"/>
              <a:gd name="connsiteX74" fmla="*/ 6061 w 6434"/>
              <a:gd name="connsiteY74" fmla="*/ 139 h 1688"/>
              <a:gd name="connsiteX75" fmla="*/ 6121 w 6434"/>
              <a:gd name="connsiteY75" fmla="*/ 160 h 1688"/>
              <a:gd name="connsiteX76" fmla="*/ 6176 w 6434"/>
              <a:gd name="connsiteY76" fmla="*/ 184 h 1688"/>
              <a:gd name="connsiteX77" fmla="*/ 6224 w 6434"/>
              <a:gd name="connsiteY77" fmla="*/ 204 h 1688"/>
              <a:gd name="connsiteX78" fmla="*/ 6308 w 6434"/>
              <a:gd name="connsiteY78" fmla="*/ 243 h 1688"/>
              <a:gd name="connsiteX79" fmla="*/ 6370 w 6434"/>
              <a:gd name="connsiteY79" fmla="*/ 277 h 1688"/>
              <a:gd name="connsiteX80" fmla="*/ 6407 w 6434"/>
              <a:gd name="connsiteY80" fmla="*/ 299 h 1688"/>
              <a:gd name="connsiteX81" fmla="*/ 6420 w 6434"/>
              <a:gd name="connsiteY81" fmla="*/ 307 h 1688"/>
              <a:gd name="connsiteX82" fmla="*/ 6434 w 6434"/>
              <a:gd name="connsiteY82" fmla="*/ 843 h 1688"/>
              <a:gd name="connsiteX83" fmla="*/ 6434 w 6434"/>
              <a:gd name="connsiteY83" fmla="*/ 843 h 1688"/>
              <a:gd name="connsiteX84" fmla="*/ 6423 w 6434"/>
              <a:gd name="connsiteY84" fmla="*/ 831 h 1688"/>
              <a:gd name="connsiteX85" fmla="*/ 6386 w 6434"/>
              <a:gd name="connsiteY85" fmla="*/ 801 h 1688"/>
              <a:gd name="connsiteX86" fmla="*/ 6331 w 6434"/>
              <a:gd name="connsiteY86" fmla="*/ 756 h 1688"/>
              <a:gd name="connsiteX87" fmla="*/ 6253 w 6434"/>
              <a:gd name="connsiteY87" fmla="*/ 699 h 1688"/>
              <a:gd name="connsiteX88" fmla="*/ 6208 w 6434"/>
              <a:gd name="connsiteY88" fmla="*/ 665 h 1688"/>
              <a:gd name="connsiteX89" fmla="*/ 6157 w 6434"/>
              <a:gd name="connsiteY89" fmla="*/ 631 h 1688"/>
              <a:gd name="connsiteX90" fmla="*/ 6100 w 6434"/>
              <a:gd name="connsiteY90" fmla="*/ 596 h 1688"/>
              <a:gd name="connsiteX91" fmla="*/ 6041 w 6434"/>
              <a:gd name="connsiteY91" fmla="*/ 560 h 1688"/>
              <a:gd name="connsiteX92" fmla="*/ 5977 w 6434"/>
              <a:gd name="connsiteY92" fmla="*/ 524 h 1688"/>
              <a:gd name="connsiteX93" fmla="*/ 5908 w 6434"/>
              <a:gd name="connsiteY93" fmla="*/ 489 h 1688"/>
              <a:gd name="connsiteX94" fmla="*/ 5835 w 6434"/>
              <a:gd name="connsiteY94" fmla="*/ 453 h 1688"/>
              <a:gd name="connsiteX95" fmla="*/ 5759 w 6434"/>
              <a:gd name="connsiteY95" fmla="*/ 418 h 1688"/>
              <a:gd name="connsiteX96" fmla="*/ 5679 w 6434"/>
              <a:gd name="connsiteY96" fmla="*/ 386 h 1688"/>
              <a:gd name="connsiteX97" fmla="*/ 5595 w 6434"/>
              <a:gd name="connsiteY97" fmla="*/ 354 h 1688"/>
              <a:gd name="connsiteX98" fmla="*/ 5508 w 6434"/>
              <a:gd name="connsiteY98" fmla="*/ 327 h 1688"/>
              <a:gd name="connsiteX99" fmla="*/ 5416 w 6434"/>
              <a:gd name="connsiteY99" fmla="*/ 301 h 1688"/>
              <a:gd name="connsiteX100" fmla="*/ 5322 w 6434"/>
              <a:gd name="connsiteY100" fmla="*/ 279 h 1688"/>
              <a:gd name="connsiteX101" fmla="*/ 5224 w 6434"/>
              <a:gd name="connsiteY101" fmla="*/ 261 h 1688"/>
              <a:gd name="connsiteX102" fmla="*/ 5176 w 6434"/>
              <a:gd name="connsiteY102" fmla="*/ 253 h 1688"/>
              <a:gd name="connsiteX103" fmla="*/ 5126 w 6434"/>
              <a:gd name="connsiteY103" fmla="*/ 245 h 1688"/>
              <a:gd name="connsiteX104" fmla="*/ 5073 w 6434"/>
              <a:gd name="connsiteY104" fmla="*/ 241 h 1688"/>
              <a:gd name="connsiteX105" fmla="*/ 5021 w 6434"/>
              <a:gd name="connsiteY105" fmla="*/ 237 h 1688"/>
              <a:gd name="connsiteX106" fmla="*/ 4968 w 6434"/>
              <a:gd name="connsiteY106" fmla="*/ 234 h 1688"/>
              <a:gd name="connsiteX107" fmla="*/ 4915 w 6434"/>
              <a:gd name="connsiteY107" fmla="*/ 234 h 1688"/>
              <a:gd name="connsiteX108" fmla="*/ 4863 w 6434"/>
              <a:gd name="connsiteY108" fmla="*/ 234 h 1688"/>
              <a:gd name="connsiteX109" fmla="*/ 4808 w 6434"/>
              <a:gd name="connsiteY109" fmla="*/ 234 h 1688"/>
              <a:gd name="connsiteX110" fmla="*/ 4753 w 6434"/>
              <a:gd name="connsiteY110" fmla="*/ 237 h 1688"/>
              <a:gd name="connsiteX111" fmla="*/ 4696 w 6434"/>
              <a:gd name="connsiteY111" fmla="*/ 241 h 1688"/>
              <a:gd name="connsiteX112" fmla="*/ 4641 w 6434"/>
              <a:gd name="connsiteY112" fmla="*/ 247 h 1688"/>
              <a:gd name="connsiteX113" fmla="*/ 4584 w 6434"/>
              <a:gd name="connsiteY113" fmla="*/ 255 h 1688"/>
              <a:gd name="connsiteX114" fmla="*/ 4527 w 6434"/>
              <a:gd name="connsiteY114" fmla="*/ 265 h 1688"/>
              <a:gd name="connsiteX115" fmla="*/ 4469 w 6434"/>
              <a:gd name="connsiteY115" fmla="*/ 277 h 1688"/>
              <a:gd name="connsiteX116" fmla="*/ 4410 w 6434"/>
              <a:gd name="connsiteY116" fmla="*/ 291 h 1688"/>
              <a:gd name="connsiteX117" fmla="*/ 4350 w 6434"/>
              <a:gd name="connsiteY117" fmla="*/ 305 h 1688"/>
              <a:gd name="connsiteX118" fmla="*/ 4291 w 6434"/>
              <a:gd name="connsiteY118" fmla="*/ 323 h 1688"/>
              <a:gd name="connsiteX119" fmla="*/ 4232 w 6434"/>
              <a:gd name="connsiteY119" fmla="*/ 342 h 1688"/>
              <a:gd name="connsiteX120" fmla="*/ 4172 w 6434"/>
              <a:gd name="connsiteY120" fmla="*/ 362 h 1688"/>
              <a:gd name="connsiteX121" fmla="*/ 4110 w 6434"/>
              <a:gd name="connsiteY121" fmla="*/ 386 h 1688"/>
              <a:gd name="connsiteX122" fmla="*/ 4110 w 6434"/>
              <a:gd name="connsiteY122" fmla="*/ 386 h 1688"/>
              <a:gd name="connsiteX123" fmla="*/ 3866 w 6434"/>
              <a:gd name="connsiteY123" fmla="*/ 485 h 1688"/>
              <a:gd name="connsiteX124" fmla="*/ 3614 w 6434"/>
              <a:gd name="connsiteY124" fmla="*/ 584 h 1688"/>
              <a:gd name="connsiteX125" fmla="*/ 3488 w 6434"/>
              <a:gd name="connsiteY125" fmla="*/ 633 h 1688"/>
              <a:gd name="connsiteX126" fmla="*/ 3360 w 6434"/>
              <a:gd name="connsiteY126" fmla="*/ 681 h 1688"/>
              <a:gd name="connsiteX127" fmla="*/ 3232 w 6434"/>
              <a:gd name="connsiteY127" fmla="*/ 728 h 1688"/>
              <a:gd name="connsiteX128" fmla="*/ 3102 w 6434"/>
              <a:gd name="connsiteY128" fmla="*/ 774 h 1688"/>
              <a:gd name="connsiteX129" fmla="*/ 2969 w 6434"/>
              <a:gd name="connsiteY129" fmla="*/ 815 h 1688"/>
              <a:gd name="connsiteX130" fmla="*/ 2839 w 6434"/>
              <a:gd name="connsiteY130" fmla="*/ 857 h 1688"/>
              <a:gd name="connsiteX131" fmla="*/ 2706 w 6434"/>
              <a:gd name="connsiteY131" fmla="*/ 894 h 1688"/>
              <a:gd name="connsiteX132" fmla="*/ 2571 w 6434"/>
              <a:gd name="connsiteY132" fmla="*/ 930 h 1688"/>
              <a:gd name="connsiteX133" fmla="*/ 2438 w 6434"/>
              <a:gd name="connsiteY133" fmla="*/ 964 h 1688"/>
              <a:gd name="connsiteX134" fmla="*/ 2301 w 6434"/>
              <a:gd name="connsiteY134" fmla="*/ 991 h 1688"/>
              <a:gd name="connsiteX135" fmla="*/ 2166 w 6434"/>
              <a:gd name="connsiteY135" fmla="*/ 1017 h 1688"/>
              <a:gd name="connsiteX136" fmla="*/ 2029 w 6434"/>
              <a:gd name="connsiteY136" fmla="*/ 1037 h 1688"/>
              <a:gd name="connsiteX137" fmla="*/ 1960 w 6434"/>
              <a:gd name="connsiteY137" fmla="*/ 1045 h 1688"/>
              <a:gd name="connsiteX138" fmla="*/ 1892 w 6434"/>
              <a:gd name="connsiteY138" fmla="*/ 1053 h 1688"/>
              <a:gd name="connsiteX139" fmla="*/ 1823 w 6434"/>
              <a:gd name="connsiteY139" fmla="*/ 1059 h 1688"/>
              <a:gd name="connsiteX140" fmla="*/ 1755 w 6434"/>
              <a:gd name="connsiteY140" fmla="*/ 1063 h 1688"/>
              <a:gd name="connsiteX141" fmla="*/ 1686 w 6434"/>
              <a:gd name="connsiteY141" fmla="*/ 1067 h 1688"/>
              <a:gd name="connsiteX142" fmla="*/ 1617 w 6434"/>
              <a:gd name="connsiteY142" fmla="*/ 1069 h 1688"/>
              <a:gd name="connsiteX143" fmla="*/ 1546 w 6434"/>
              <a:gd name="connsiteY143" fmla="*/ 1071 h 1688"/>
              <a:gd name="connsiteX144" fmla="*/ 1478 w 6434"/>
              <a:gd name="connsiteY144" fmla="*/ 1071 h 1688"/>
              <a:gd name="connsiteX145" fmla="*/ 1409 w 6434"/>
              <a:gd name="connsiteY145" fmla="*/ 1067 h 1688"/>
              <a:gd name="connsiteX146" fmla="*/ 1338 w 6434"/>
              <a:gd name="connsiteY146" fmla="*/ 1065 h 1688"/>
              <a:gd name="connsiteX147" fmla="*/ 1270 w 6434"/>
              <a:gd name="connsiteY147" fmla="*/ 1059 h 1688"/>
              <a:gd name="connsiteX148" fmla="*/ 1199 w 6434"/>
              <a:gd name="connsiteY148" fmla="*/ 1053 h 1688"/>
              <a:gd name="connsiteX149" fmla="*/ 1130 w 6434"/>
              <a:gd name="connsiteY149" fmla="*/ 1045 h 1688"/>
              <a:gd name="connsiteX150" fmla="*/ 1059 w 6434"/>
              <a:gd name="connsiteY150" fmla="*/ 1033 h 1688"/>
              <a:gd name="connsiteX151" fmla="*/ 988 w 6434"/>
              <a:gd name="connsiteY151" fmla="*/ 1023 h 1688"/>
              <a:gd name="connsiteX152" fmla="*/ 920 w 6434"/>
              <a:gd name="connsiteY152" fmla="*/ 1009 h 1688"/>
              <a:gd name="connsiteX153" fmla="*/ 849 w 6434"/>
              <a:gd name="connsiteY153" fmla="*/ 993 h 1688"/>
              <a:gd name="connsiteX154" fmla="*/ 778 w 6434"/>
              <a:gd name="connsiteY154" fmla="*/ 976 h 1688"/>
              <a:gd name="connsiteX155" fmla="*/ 707 w 6434"/>
              <a:gd name="connsiteY155" fmla="*/ 958 h 1688"/>
              <a:gd name="connsiteX156" fmla="*/ 636 w 6434"/>
              <a:gd name="connsiteY156" fmla="*/ 936 h 1688"/>
              <a:gd name="connsiteX157" fmla="*/ 565 w 6434"/>
              <a:gd name="connsiteY157" fmla="*/ 914 h 1688"/>
              <a:gd name="connsiteX158" fmla="*/ 497 w 6434"/>
              <a:gd name="connsiteY158" fmla="*/ 889 h 1688"/>
              <a:gd name="connsiteX159" fmla="*/ 426 w 6434"/>
              <a:gd name="connsiteY159" fmla="*/ 861 h 1688"/>
              <a:gd name="connsiteX160" fmla="*/ 355 w 6434"/>
              <a:gd name="connsiteY160" fmla="*/ 833 h 1688"/>
              <a:gd name="connsiteX161" fmla="*/ 284 w 6434"/>
              <a:gd name="connsiteY161" fmla="*/ 801 h 1688"/>
              <a:gd name="connsiteX162" fmla="*/ 213 w 6434"/>
              <a:gd name="connsiteY162" fmla="*/ 768 h 1688"/>
              <a:gd name="connsiteX163" fmla="*/ 142 w 6434"/>
              <a:gd name="connsiteY163" fmla="*/ 732 h 1688"/>
              <a:gd name="connsiteX164" fmla="*/ 71 w 6434"/>
              <a:gd name="connsiteY164" fmla="*/ 695 h 1688"/>
              <a:gd name="connsiteX165" fmla="*/ 0 w 6434"/>
              <a:gd name="connsiteY165" fmla="*/ 655 h 1688"/>
              <a:gd name="connsiteX0" fmla="*/ 76 w 6434"/>
              <a:gd name="connsiteY0" fmla="*/ 1565 h 1688"/>
              <a:gd name="connsiteX1" fmla="*/ 151 w 6434"/>
              <a:gd name="connsiteY1" fmla="*/ 1587 h 1688"/>
              <a:gd name="connsiteX2" fmla="*/ 227 w 6434"/>
              <a:gd name="connsiteY2" fmla="*/ 1607 h 1688"/>
              <a:gd name="connsiteX3" fmla="*/ 300 w 6434"/>
              <a:gd name="connsiteY3" fmla="*/ 1625 h 1688"/>
              <a:gd name="connsiteX4" fmla="*/ 373 w 6434"/>
              <a:gd name="connsiteY4" fmla="*/ 1639 h 1688"/>
              <a:gd name="connsiteX5" fmla="*/ 446 w 6434"/>
              <a:gd name="connsiteY5" fmla="*/ 1652 h 1688"/>
              <a:gd name="connsiteX6" fmla="*/ 520 w 6434"/>
              <a:gd name="connsiteY6" fmla="*/ 1662 h 1688"/>
              <a:gd name="connsiteX7" fmla="*/ 593 w 6434"/>
              <a:gd name="connsiteY7" fmla="*/ 1670 h 1688"/>
              <a:gd name="connsiteX8" fmla="*/ 666 w 6434"/>
              <a:gd name="connsiteY8" fmla="*/ 1678 h 1688"/>
              <a:gd name="connsiteX9" fmla="*/ 739 w 6434"/>
              <a:gd name="connsiteY9" fmla="*/ 1682 h 1688"/>
              <a:gd name="connsiteX10" fmla="*/ 810 w 6434"/>
              <a:gd name="connsiteY10" fmla="*/ 1686 h 1688"/>
              <a:gd name="connsiteX11" fmla="*/ 883 w 6434"/>
              <a:gd name="connsiteY11" fmla="*/ 1688 h 1688"/>
              <a:gd name="connsiteX12" fmla="*/ 954 w 6434"/>
              <a:gd name="connsiteY12" fmla="*/ 1686 h 1688"/>
              <a:gd name="connsiteX13" fmla="*/ 1025 w 6434"/>
              <a:gd name="connsiteY13" fmla="*/ 1684 h 1688"/>
              <a:gd name="connsiteX14" fmla="*/ 1098 w 6434"/>
              <a:gd name="connsiteY14" fmla="*/ 1680 h 1688"/>
              <a:gd name="connsiteX15" fmla="*/ 1169 w 6434"/>
              <a:gd name="connsiteY15" fmla="*/ 1674 h 1688"/>
              <a:gd name="connsiteX16" fmla="*/ 1238 w 6434"/>
              <a:gd name="connsiteY16" fmla="*/ 1668 h 1688"/>
              <a:gd name="connsiteX17" fmla="*/ 1309 w 6434"/>
              <a:gd name="connsiteY17" fmla="*/ 1658 h 1688"/>
              <a:gd name="connsiteX18" fmla="*/ 1380 w 6434"/>
              <a:gd name="connsiteY18" fmla="*/ 1648 h 1688"/>
              <a:gd name="connsiteX19" fmla="*/ 1448 w 6434"/>
              <a:gd name="connsiteY19" fmla="*/ 1637 h 1688"/>
              <a:gd name="connsiteX20" fmla="*/ 1517 w 6434"/>
              <a:gd name="connsiteY20" fmla="*/ 1623 h 1688"/>
              <a:gd name="connsiteX21" fmla="*/ 1588 w 6434"/>
              <a:gd name="connsiteY21" fmla="*/ 1609 h 1688"/>
              <a:gd name="connsiteX22" fmla="*/ 1656 w 6434"/>
              <a:gd name="connsiteY22" fmla="*/ 1593 h 1688"/>
              <a:gd name="connsiteX23" fmla="*/ 1725 w 6434"/>
              <a:gd name="connsiteY23" fmla="*/ 1575 h 1688"/>
              <a:gd name="connsiteX24" fmla="*/ 1793 w 6434"/>
              <a:gd name="connsiteY24" fmla="*/ 1555 h 1688"/>
              <a:gd name="connsiteX25" fmla="*/ 1860 w 6434"/>
              <a:gd name="connsiteY25" fmla="*/ 1536 h 1688"/>
              <a:gd name="connsiteX26" fmla="*/ 1928 w 6434"/>
              <a:gd name="connsiteY26" fmla="*/ 1514 h 1688"/>
              <a:gd name="connsiteX27" fmla="*/ 2063 w 6434"/>
              <a:gd name="connsiteY27" fmla="*/ 1468 h 1688"/>
              <a:gd name="connsiteX28" fmla="*/ 2196 w 6434"/>
              <a:gd name="connsiteY28" fmla="*/ 1419 h 1688"/>
              <a:gd name="connsiteX29" fmla="*/ 2329 w 6434"/>
              <a:gd name="connsiteY29" fmla="*/ 1365 h 1688"/>
              <a:gd name="connsiteX30" fmla="*/ 2459 w 6434"/>
              <a:gd name="connsiteY30" fmla="*/ 1306 h 1688"/>
              <a:gd name="connsiteX31" fmla="*/ 2589 w 6434"/>
              <a:gd name="connsiteY31" fmla="*/ 1245 h 1688"/>
              <a:gd name="connsiteX32" fmla="*/ 2717 w 6434"/>
              <a:gd name="connsiteY32" fmla="*/ 1181 h 1688"/>
              <a:gd name="connsiteX33" fmla="*/ 2846 w 6434"/>
              <a:gd name="connsiteY33" fmla="*/ 1114 h 1688"/>
              <a:gd name="connsiteX34" fmla="*/ 2974 w 6434"/>
              <a:gd name="connsiteY34" fmla="*/ 1045 h 1688"/>
              <a:gd name="connsiteX35" fmla="*/ 3097 w 6434"/>
              <a:gd name="connsiteY35" fmla="*/ 974 h 1688"/>
              <a:gd name="connsiteX36" fmla="*/ 3223 w 6434"/>
              <a:gd name="connsiteY36" fmla="*/ 900 h 1688"/>
              <a:gd name="connsiteX37" fmla="*/ 3346 w 6434"/>
              <a:gd name="connsiteY37" fmla="*/ 827 h 1688"/>
              <a:gd name="connsiteX38" fmla="*/ 3468 w 6434"/>
              <a:gd name="connsiteY38" fmla="*/ 752 h 1688"/>
              <a:gd name="connsiteX39" fmla="*/ 3589 w 6434"/>
              <a:gd name="connsiteY39" fmla="*/ 677 h 1688"/>
              <a:gd name="connsiteX40" fmla="*/ 3827 w 6434"/>
              <a:gd name="connsiteY40" fmla="*/ 522 h 1688"/>
              <a:gd name="connsiteX41" fmla="*/ 4060 w 6434"/>
              <a:gd name="connsiteY41" fmla="*/ 372 h 1688"/>
              <a:gd name="connsiteX42" fmla="*/ 4060 w 6434"/>
              <a:gd name="connsiteY42" fmla="*/ 372 h 1688"/>
              <a:gd name="connsiteX43" fmla="*/ 4117 w 6434"/>
              <a:gd name="connsiteY43" fmla="*/ 336 h 1688"/>
              <a:gd name="connsiteX44" fmla="*/ 4174 w 6434"/>
              <a:gd name="connsiteY44" fmla="*/ 301 h 1688"/>
              <a:gd name="connsiteX45" fmla="*/ 4232 w 6434"/>
              <a:gd name="connsiteY45" fmla="*/ 269 h 1688"/>
              <a:gd name="connsiteX46" fmla="*/ 4289 w 6434"/>
              <a:gd name="connsiteY46" fmla="*/ 239 h 1688"/>
              <a:gd name="connsiteX47" fmla="*/ 4346 w 6434"/>
              <a:gd name="connsiteY47" fmla="*/ 212 h 1688"/>
              <a:gd name="connsiteX48" fmla="*/ 4403 w 6434"/>
              <a:gd name="connsiteY48" fmla="*/ 186 h 1688"/>
              <a:gd name="connsiteX49" fmla="*/ 4458 w 6434"/>
              <a:gd name="connsiteY49" fmla="*/ 162 h 1688"/>
              <a:gd name="connsiteX50" fmla="*/ 4515 w 6434"/>
              <a:gd name="connsiteY50" fmla="*/ 141 h 1688"/>
              <a:gd name="connsiteX51" fmla="*/ 4570 w 6434"/>
              <a:gd name="connsiteY51" fmla="*/ 119 h 1688"/>
              <a:gd name="connsiteX52" fmla="*/ 4625 w 6434"/>
              <a:gd name="connsiteY52" fmla="*/ 101 h 1688"/>
              <a:gd name="connsiteX53" fmla="*/ 4680 w 6434"/>
              <a:gd name="connsiteY53" fmla="*/ 85 h 1688"/>
              <a:gd name="connsiteX54" fmla="*/ 4735 w 6434"/>
              <a:gd name="connsiteY54" fmla="*/ 69 h 1688"/>
              <a:gd name="connsiteX55" fmla="*/ 4790 w 6434"/>
              <a:gd name="connsiteY55" fmla="*/ 55 h 1688"/>
              <a:gd name="connsiteX56" fmla="*/ 4842 w 6434"/>
              <a:gd name="connsiteY56" fmla="*/ 44 h 1688"/>
              <a:gd name="connsiteX57" fmla="*/ 4895 w 6434"/>
              <a:gd name="connsiteY57" fmla="*/ 34 h 1688"/>
              <a:gd name="connsiteX58" fmla="*/ 4947 w 6434"/>
              <a:gd name="connsiteY58" fmla="*/ 24 h 1688"/>
              <a:gd name="connsiteX59" fmla="*/ 5000 w 6434"/>
              <a:gd name="connsiteY59" fmla="*/ 18 h 1688"/>
              <a:gd name="connsiteX60" fmla="*/ 5050 w 6434"/>
              <a:gd name="connsiteY60" fmla="*/ 12 h 1688"/>
              <a:gd name="connsiteX61" fmla="*/ 5103 w 6434"/>
              <a:gd name="connsiteY61" fmla="*/ 6 h 1688"/>
              <a:gd name="connsiteX62" fmla="*/ 5153 w 6434"/>
              <a:gd name="connsiteY62" fmla="*/ 2 h 1688"/>
              <a:gd name="connsiteX63" fmla="*/ 5252 w 6434"/>
              <a:gd name="connsiteY63" fmla="*/ 0 h 1688"/>
              <a:gd name="connsiteX64" fmla="*/ 5348 w 6434"/>
              <a:gd name="connsiteY64" fmla="*/ 0 h 1688"/>
              <a:gd name="connsiteX65" fmla="*/ 5441 w 6434"/>
              <a:gd name="connsiteY65" fmla="*/ 6 h 1688"/>
              <a:gd name="connsiteX66" fmla="*/ 5531 w 6434"/>
              <a:gd name="connsiteY66" fmla="*/ 14 h 1688"/>
              <a:gd name="connsiteX67" fmla="*/ 5618 w 6434"/>
              <a:gd name="connsiteY67" fmla="*/ 26 h 1688"/>
              <a:gd name="connsiteX68" fmla="*/ 5702 w 6434"/>
              <a:gd name="connsiteY68" fmla="*/ 40 h 1688"/>
              <a:gd name="connsiteX69" fmla="*/ 5782 w 6434"/>
              <a:gd name="connsiteY69" fmla="*/ 57 h 1688"/>
              <a:gd name="connsiteX70" fmla="*/ 5858 w 6434"/>
              <a:gd name="connsiteY70" fmla="*/ 75 h 1688"/>
              <a:gd name="connsiteX71" fmla="*/ 5931 w 6434"/>
              <a:gd name="connsiteY71" fmla="*/ 95 h 1688"/>
              <a:gd name="connsiteX72" fmla="*/ 5997 w 6434"/>
              <a:gd name="connsiteY72" fmla="*/ 117 h 1688"/>
              <a:gd name="connsiteX73" fmla="*/ 6061 w 6434"/>
              <a:gd name="connsiteY73" fmla="*/ 139 h 1688"/>
              <a:gd name="connsiteX74" fmla="*/ 6121 w 6434"/>
              <a:gd name="connsiteY74" fmla="*/ 160 h 1688"/>
              <a:gd name="connsiteX75" fmla="*/ 6176 w 6434"/>
              <a:gd name="connsiteY75" fmla="*/ 184 h 1688"/>
              <a:gd name="connsiteX76" fmla="*/ 6224 w 6434"/>
              <a:gd name="connsiteY76" fmla="*/ 204 h 1688"/>
              <a:gd name="connsiteX77" fmla="*/ 6308 w 6434"/>
              <a:gd name="connsiteY77" fmla="*/ 243 h 1688"/>
              <a:gd name="connsiteX78" fmla="*/ 6370 w 6434"/>
              <a:gd name="connsiteY78" fmla="*/ 277 h 1688"/>
              <a:gd name="connsiteX79" fmla="*/ 6407 w 6434"/>
              <a:gd name="connsiteY79" fmla="*/ 299 h 1688"/>
              <a:gd name="connsiteX80" fmla="*/ 6420 w 6434"/>
              <a:gd name="connsiteY80" fmla="*/ 307 h 1688"/>
              <a:gd name="connsiteX81" fmla="*/ 6434 w 6434"/>
              <a:gd name="connsiteY81" fmla="*/ 843 h 1688"/>
              <a:gd name="connsiteX82" fmla="*/ 6434 w 6434"/>
              <a:gd name="connsiteY82" fmla="*/ 843 h 1688"/>
              <a:gd name="connsiteX83" fmla="*/ 6423 w 6434"/>
              <a:gd name="connsiteY83" fmla="*/ 831 h 1688"/>
              <a:gd name="connsiteX84" fmla="*/ 6386 w 6434"/>
              <a:gd name="connsiteY84" fmla="*/ 801 h 1688"/>
              <a:gd name="connsiteX85" fmla="*/ 6331 w 6434"/>
              <a:gd name="connsiteY85" fmla="*/ 756 h 1688"/>
              <a:gd name="connsiteX86" fmla="*/ 6253 w 6434"/>
              <a:gd name="connsiteY86" fmla="*/ 699 h 1688"/>
              <a:gd name="connsiteX87" fmla="*/ 6208 w 6434"/>
              <a:gd name="connsiteY87" fmla="*/ 665 h 1688"/>
              <a:gd name="connsiteX88" fmla="*/ 6157 w 6434"/>
              <a:gd name="connsiteY88" fmla="*/ 631 h 1688"/>
              <a:gd name="connsiteX89" fmla="*/ 6100 w 6434"/>
              <a:gd name="connsiteY89" fmla="*/ 596 h 1688"/>
              <a:gd name="connsiteX90" fmla="*/ 6041 w 6434"/>
              <a:gd name="connsiteY90" fmla="*/ 560 h 1688"/>
              <a:gd name="connsiteX91" fmla="*/ 5977 w 6434"/>
              <a:gd name="connsiteY91" fmla="*/ 524 h 1688"/>
              <a:gd name="connsiteX92" fmla="*/ 5908 w 6434"/>
              <a:gd name="connsiteY92" fmla="*/ 489 h 1688"/>
              <a:gd name="connsiteX93" fmla="*/ 5835 w 6434"/>
              <a:gd name="connsiteY93" fmla="*/ 453 h 1688"/>
              <a:gd name="connsiteX94" fmla="*/ 5759 w 6434"/>
              <a:gd name="connsiteY94" fmla="*/ 418 h 1688"/>
              <a:gd name="connsiteX95" fmla="*/ 5679 w 6434"/>
              <a:gd name="connsiteY95" fmla="*/ 386 h 1688"/>
              <a:gd name="connsiteX96" fmla="*/ 5595 w 6434"/>
              <a:gd name="connsiteY96" fmla="*/ 354 h 1688"/>
              <a:gd name="connsiteX97" fmla="*/ 5508 w 6434"/>
              <a:gd name="connsiteY97" fmla="*/ 327 h 1688"/>
              <a:gd name="connsiteX98" fmla="*/ 5416 w 6434"/>
              <a:gd name="connsiteY98" fmla="*/ 301 h 1688"/>
              <a:gd name="connsiteX99" fmla="*/ 5322 w 6434"/>
              <a:gd name="connsiteY99" fmla="*/ 279 h 1688"/>
              <a:gd name="connsiteX100" fmla="*/ 5224 w 6434"/>
              <a:gd name="connsiteY100" fmla="*/ 261 h 1688"/>
              <a:gd name="connsiteX101" fmla="*/ 5176 w 6434"/>
              <a:gd name="connsiteY101" fmla="*/ 253 h 1688"/>
              <a:gd name="connsiteX102" fmla="*/ 5126 w 6434"/>
              <a:gd name="connsiteY102" fmla="*/ 245 h 1688"/>
              <a:gd name="connsiteX103" fmla="*/ 5073 w 6434"/>
              <a:gd name="connsiteY103" fmla="*/ 241 h 1688"/>
              <a:gd name="connsiteX104" fmla="*/ 5021 w 6434"/>
              <a:gd name="connsiteY104" fmla="*/ 237 h 1688"/>
              <a:gd name="connsiteX105" fmla="*/ 4968 w 6434"/>
              <a:gd name="connsiteY105" fmla="*/ 234 h 1688"/>
              <a:gd name="connsiteX106" fmla="*/ 4915 w 6434"/>
              <a:gd name="connsiteY106" fmla="*/ 234 h 1688"/>
              <a:gd name="connsiteX107" fmla="*/ 4863 w 6434"/>
              <a:gd name="connsiteY107" fmla="*/ 234 h 1688"/>
              <a:gd name="connsiteX108" fmla="*/ 4808 w 6434"/>
              <a:gd name="connsiteY108" fmla="*/ 234 h 1688"/>
              <a:gd name="connsiteX109" fmla="*/ 4753 w 6434"/>
              <a:gd name="connsiteY109" fmla="*/ 237 h 1688"/>
              <a:gd name="connsiteX110" fmla="*/ 4696 w 6434"/>
              <a:gd name="connsiteY110" fmla="*/ 241 h 1688"/>
              <a:gd name="connsiteX111" fmla="*/ 4641 w 6434"/>
              <a:gd name="connsiteY111" fmla="*/ 247 h 1688"/>
              <a:gd name="connsiteX112" fmla="*/ 4584 w 6434"/>
              <a:gd name="connsiteY112" fmla="*/ 255 h 1688"/>
              <a:gd name="connsiteX113" fmla="*/ 4527 w 6434"/>
              <a:gd name="connsiteY113" fmla="*/ 265 h 1688"/>
              <a:gd name="connsiteX114" fmla="*/ 4469 w 6434"/>
              <a:gd name="connsiteY114" fmla="*/ 277 h 1688"/>
              <a:gd name="connsiteX115" fmla="*/ 4410 w 6434"/>
              <a:gd name="connsiteY115" fmla="*/ 291 h 1688"/>
              <a:gd name="connsiteX116" fmla="*/ 4350 w 6434"/>
              <a:gd name="connsiteY116" fmla="*/ 305 h 1688"/>
              <a:gd name="connsiteX117" fmla="*/ 4291 w 6434"/>
              <a:gd name="connsiteY117" fmla="*/ 323 h 1688"/>
              <a:gd name="connsiteX118" fmla="*/ 4232 w 6434"/>
              <a:gd name="connsiteY118" fmla="*/ 342 h 1688"/>
              <a:gd name="connsiteX119" fmla="*/ 4172 w 6434"/>
              <a:gd name="connsiteY119" fmla="*/ 362 h 1688"/>
              <a:gd name="connsiteX120" fmla="*/ 4110 w 6434"/>
              <a:gd name="connsiteY120" fmla="*/ 386 h 1688"/>
              <a:gd name="connsiteX121" fmla="*/ 4110 w 6434"/>
              <a:gd name="connsiteY121" fmla="*/ 386 h 1688"/>
              <a:gd name="connsiteX122" fmla="*/ 3866 w 6434"/>
              <a:gd name="connsiteY122" fmla="*/ 485 h 1688"/>
              <a:gd name="connsiteX123" fmla="*/ 3614 w 6434"/>
              <a:gd name="connsiteY123" fmla="*/ 584 h 1688"/>
              <a:gd name="connsiteX124" fmla="*/ 3488 w 6434"/>
              <a:gd name="connsiteY124" fmla="*/ 633 h 1688"/>
              <a:gd name="connsiteX125" fmla="*/ 3360 w 6434"/>
              <a:gd name="connsiteY125" fmla="*/ 681 h 1688"/>
              <a:gd name="connsiteX126" fmla="*/ 3232 w 6434"/>
              <a:gd name="connsiteY126" fmla="*/ 728 h 1688"/>
              <a:gd name="connsiteX127" fmla="*/ 3102 w 6434"/>
              <a:gd name="connsiteY127" fmla="*/ 774 h 1688"/>
              <a:gd name="connsiteX128" fmla="*/ 2969 w 6434"/>
              <a:gd name="connsiteY128" fmla="*/ 815 h 1688"/>
              <a:gd name="connsiteX129" fmla="*/ 2839 w 6434"/>
              <a:gd name="connsiteY129" fmla="*/ 857 h 1688"/>
              <a:gd name="connsiteX130" fmla="*/ 2706 w 6434"/>
              <a:gd name="connsiteY130" fmla="*/ 894 h 1688"/>
              <a:gd name="connsiteX131" fmla="*/ 2571 w 6434"/>
              <a:gd name="connsiteY131" fmla="*/ 930 h 1688"/>
              <a:gd name="connsiteX132" fmla="*/ 2438 w 6434"/>
              <a:gd name="connsiteY132" fmla="*/ 964 h 1688"/>
              <a:gd name="connsiteX133" fmla="*/ 2301 w 6434"/>
              <a:gd name="connsiteY133" fmla="*/ 991 h 1688"/>
              <a:gd name="connsiteX134" fmla="*/ 2166 w 6434"/>
              <a:gd name="connsiteY134" fmla="*/ 1017 h 1688"/>
              <a:gd name="connsiteX135" fmla="*/ 2029 w 6434"/>
              <a:gd name="connsiteY135" fmla="*/ 1037 h 1688"/>
              <a:gd name="connsiteX136" fmla="*/ 1960 w 6434"/>
              <a:gd name="connsiteY136" fmla="*/ 1045 h 1688"/>
              <a:gd name="connsiteX137" fmla="*/ 1892 w 6434"/>
              <a:gd name="connsiteY137" fmla="*/ 1053 h 1688"/>
              <a:gd name="connsiteX138" fmla="*/ 1823 w 6434"/>
              <a:gd name="connsiteY138" fmla="*/ 1059 h 1688"/>
              <a:gd name="connsiteX139" fmla="*/ 1755 w 6434"/>
              <a:gd name="connsiteY139" fmla="*/ 1063 h 1688"/>
              <a:gd name="connsiteX140" fmla="*/ 1686 w 6434"/>
              <a:gd name="connsiteY140" fmla="*/ 1067 h 1688"/>
              <a:gd name="connsiteX141" fmla="*/ 1617 w 6434"/>
              <a:gd name="connsiteY141" fmla="*/ 1069 h 1688"/>
              <a:gd name="connsiteX142" fmla="*/ 1546 w 6434"/>
              <a:gd name="connsiteY142" fmla="*/ 1071 h 1688"/>
              <a:gd name="connsiteX143" fmla="*/ 1478 w 6434"/>
              <a:gd name="connsiteY143" fmla="*/ 1071 h 1688"/>
              <a:gd name="connsiteX144" fmla="*/ 1409 w 6434"/>
              <a:gd name="connsiteY144" fmla="*/ 1067 h 1688"/>
              <a:gd name="connsiteX145" fmla="*/ 1338 w 6434"/>
              <a:gd name="connsiteY145" fmla="*/ 1065 h 1688"/>
              <a:gd name="connsiteX146" fmla="*/ 1270 w 6434"/>
              <a:gd name="connsiteY146" fmla="*/ 1059 h 1688"/>
              <a:gd name="connsiteX147" fmla="*/ 1199 w 6434"/>
              <a:gd name="connsiteY147" fmla="*/ 1053 h 1688"/>
              <a:gd name="connsiteX148" fmla="*/ 1130 w 6434"/>
              <a:gd name="connsiteY148" fmla="*/ 1045 h 1688"/>
              <a:gd name="connsiteX149" fmla="*/ 1059 w 6434"/>
              <a:gd name="connsiteY149" fmla="*/ 1033 h 1688"/>
              <a:gd name="connsiteX150" fmla="*/ 988 w 6434"/>
              <a:gd name="connsiteY150" fmla="*/ 1023 h 1688"/>
              <a:gd name="connsiteX151" fmla="*/ 920 w 6434"/>
              <a:gd name="connsiteY151" fmla="*/ 1009 h 1688"/>
              <a:gd name="connsiteX152" fmla="*/ 849 w 6434"/>
              <a:gd name="connsiteY152" fmla="*/ 993 h 1688"/>
              <a:gd name="connsiteX153" fmla="*/ 778 w 6434"/>
              <a:gd name="connsiteY153" fmla="*/ 976 h 1688"/>
              <a:gd name="connsiteX154" fmla="*/ 707 w 6434"/>
              <a:gd name="connsiteY154" fmla="*/ 958 h 1688"/>
              <a:gd name="connsiteX155" fmla="*/ 636 w 6434"/>
              <a:gd name="connsiteY155" fmla="*/ 936 h 1688"/>
              <a:gd name="connsiteX156" fmla="*/ 565 w 6434"/>
              <a:gd name="connsiteY156" fmla="*/ 914 h 1688"/>
              <a:gd name="connsiteX157" fmla="*/ 497 w 6434"/>
              <a:gd name="connsiteY157" fmla="*/ 889 h 1688"/>
              <a:gd name="connsiteX158" fmla="*/ 426 w 6434"/>
              <a:gd name="connsiteY158" fmla="*/ 861 h 1688"/>
              <a:gd name="connsiteX159" fmla="*/ 355 w 6434"/>
              <a:gd name="connsiteY159" fmla="*/ 833 h 1688"/>
              <a:gd name="connsiteX160" fmla="*/ 284 w 6434"/>
              <a:gd name="connsiteY160" fmla="*/ 801 h 1688"/>
              <a:gd name="connsiteX161" fmla="*/ 213 w 6434"/>
              <a:gd name="connsiteY161" fmla="*/ 768 h 1688"/>
              <a:gd name="connsiteX162" fmla="*/ 142 w 6434"/>
              <a:gd name="connsiteY162" fmla="*/ 732 h 1688"/>
              <a:gd name="connsiteX163" fmla="*/ 71 w 6434"/>
              <a:gd name="connsiteY163" fmla="*/ 695 h 1688"/>
              <a:gd name="connsiteX164" fmla="*/ 0 w 6434"/>
              <a:gd name="connsiteY164" fmla="*/ 655 h 1688"/>
              <a:gd name="connsiteX0" fmla="*/ 151 w 6434"/>
              <a:gd name="connsiteY0" fmla="*/ 1587 h 1688"/>
              <a:gd name="connsiteX1" fmla="*/ 227 w 6434"/>
              <a:gd name="connsiteY1" fmla="*/ 1607 h 1688"/>
              <a:gd name="connsiteX2" fmla="*/ 300 w 6434"/>
              <a:gd name="connsiteY2" fmla="*/ 1625 h 1688"/>
              <a:gd name="connsiteX3" fmla="*/ 373 w 6434"/>
              <a:gd name="connsiteY3" fmla="*/ 1639 h 1688"/>
              <a:gd name="connsiteX4" fmla="*/ 446 w 6434"/>
              <a:gd name="connsiteY4" fmla="*/ 1652 h 1688"/>
              <a:gd name="connsiteX5" fmla="*/ 520 w 6434"/>
              <a:gd name="connsiteY5" fmla="*/ 1662 h 1688"/>
              <a:gd name="connsiteX6" fmla="*/ 593 w 6434"/>
              <a:gd name="connsiteY6" fmla="*/ 1670 h 1688"/>
              <a:gd name="connsiteX7" fmla="*/ 666 w 6434"/>
              <a:gd name="connsiteY7" fmla="*/ 1678 h 1688"/>
              <a:gd name="connsiteX8" fmla="*/ 739 w 6434"/>
              <a:gd name="connsiteY8" fmla="*/ 1682 h 1688"/>
              <a:gd name="connsiteX9" fmla="*/ 810 w 6434"/>
              <a:gd name="connsiteY9" fmla="*/ 1686 h 1688"/>
              <a:gd name="connsiteX10" fmla="*/ 883 w 6434"/>
              <a:gd name="connsiteY10" fmla="*/ 1688 h 1688"/>
              <a:gd name="connsiteX11" fmla="*/ 954 w 6434"/>
              <a:gd name="connsiteY11" fmla="*/ 1686 h 1688"/>
              <a:gd name="connsiteX12" fmla="*/ 1025 w 6434"/>
              <a:gd name="connsiteY12" fmla="*/ 1684 h 1688"/>
              <a:gd name="connsiteX13" fmla="*/ 1098 w 6434"/>
              <a:gd name="connsiteY13" fmla="*/ 1680 h 1688"/>
              <a:gd name="connsiteX14" fmla="*/ 1169 w 6434"/>
              <a:gd name="connsiteY14" fmla="*/ 1674 h 1688"/>
              <a:gd name="connsiteX15" fmla="*/ 1238 w 6434"/>
              <a:gd name="connsiteY15" fmla="*/ 1668 h 1688"/>
              <a:gd name="connsiteX16" fmla="*/ 1309 w 6434"/>
              <a:gd name="connsiteY16" fmla="*/ 1658 h 1688"/>
              <a:gd name="connsiteX17" fmla="*/ 1380 w 6434"/>
              <a:gd name="connsiteY17" fmla="*/ 1648 h 1688"/>
              <a:gd name="connsiteX18" fmla="*/ 1448 w 6434"/>
              <a:gd name="connsiteY18" fmla="*/ 1637 h 1688"/>
              <a:gd name="connsiteX19" fmla="*/ 1517 w 6434"/>
              <a:gd name="connsiteY19" fmla="*/ 1623 h 1688"/>
              <a:gd name="connsiteX20" fmla="*/ 1588 w 6434"/>
              <a:gd name="connsiteY20" fmla="*/ 1609 h 1688"/>
              <a:gd name="connsiteX21" fmla="*/ 1656 w 6434"/>
              <a:gd name="connsiteY21" fmla="*/ 1593 h 1688"/>
              <a:gd name="connsiteX22" fmla="*/ 1725 w 6434"/>
              <a:gd name="connsiteY22" fmla="*/ 1575 h 1688"/>
              <a:gd name="connsiteX23" fmla="*/ 1793 w 6434"/>
              <a:gd name="connsiteY23" fmla="*/ 1555 h 1688"/>
              <a:gd name="connsiteX24" fmla="*/ 1860 w 6434"/>
              <a:gd name="connsiteY24" fmla="*/ 1536 h 1688"/>
              <a:gd name="connsiteX25" fmla="*/ 1928 w 6434"/>
              <a:gd name="connsiteY25" fmla="*/ 1514 h 1688"/>
              <a:gd name="connsiteX26" fmla="*/ 2063 w 6434"/>
              <a:gd name="connsiteY26" fmla="*/ 1468 h 1688"/>
              <a:gd name="connsiteX27" fmla="*/ 2196 w 6434"/>
              <a:gd name="connsiteY27" fmla="*/ 1419 h 1688"/>
              <a:gd name="connsiteX28" fmla="*/ 2329 w 6434"/>
              <a:gd name="connsiteY28" fmla="*/ 1365 h 1688"/>
              <a:gd name="connsiteX29" fmla="*/ 2459 w 6434"/>
              <a:gd name="connsiteY29" fmla="*/ 1306 h 1688"/>
              <a:gd name="connsiteX30" fmla="*/ 2589 w 6434"/>
              <a:gd name="connsiteY30" fmla="*/ 1245 h 1688"/>
              <a:gd name="connsiteX31" fmla="*/ 2717 w 6434"/>
              <a:gd name="connsiteY31" fmla="*/ 1181 h 1688"/>
              <a:gd name="connsiteX32" fmla="*/ 2846 w 6434"/>
              <a:gd name="connsiteY32" fmla="*/ 1114 h 1688"/>
              <a:gd name="connsiteX33" fmla="*/ 2974 w 6434"/>
              <a:gd name="connsiteY33" fmla="*/ 1045 h 1688"/>
              <a:gd name="connsiteX34" fmla="*/ 3097 w 6434"/>
              <a:gd name="connsiteY34" fmla="*/ 974 h 1688"/>
              <a:gd name="connsiteX35" fmla="*/ 3223 w 6434"/>
              <a:gd name="connsiteY35" fmla="*/ 900 h 1688"/>
              <a:gd name="connsiteX36" fmla="*/ 3346 w 6434"/>
              <a:gd name="connsiteY36" fmla="*/ 827 h 1688"/>
              <a:gd name="connsiteX37" fmla="*/ 3468 w 6434"/>
              <a:gd name="connsiteY37" fmla="*/ 752 h 1688"/>
              <a:gd name="connsiteX38" fmla="*/ 3589 w 6434"/>
              <a:gd name="connsiteY38" fmla="*/ 677 h 1688"/>
              <a:gd name="connsiteX39" fmla="*/ 3827 w 6434"/>
              <a:gd name="connsiteY39" fmla="*/ 522 h 1688"/>
              <a:gd name="connsiteX40" fmla="*/ 4060 w 6434"/>
              <a:gd name="connsiteY40" fmla="*/ 372 h 1688"/>
              <a:gd name="connsiteX41" fmla="*/ 4060 w 6434"/>
              <a:gd name="connsiteY41" fmla="*/ 372 h 1688"/>
              <a:gd name="connsiteX42" fmla="*/ 4117 w 6434"/>
              <a:gd name="connsiteY42" fmla="*/ 336 h 1688"/>
              <a:gd name="connsiteX43" fmla="*/ 4174 w 6434"/>
              <a:gd name="connsiteY43" fmla="*/ 301 h 1688"/>
              <a:gd name="connsiteX44" fmla="*/ 4232 w 6434"/>
              <a:gd name="connsiteY44" fmla="*/ 269 h 1688"/>
              <a:gd name="connsiteX45" fmla="*/ 4289 w 6434"/>
              <a:gd name="connsiteY45" fmla="*/ 239 h 1688"/>
              <a:gd name="connsiteX46" fmla="*/ 4346 w 6434"/>
              <a:gd name="connsiteY46" fmla="*/ 212 h 1688"/>
              <a:gd name="connsiteX47" fmla="*/ 4403 w 6434"/>
              <a:gd name="connsiteY47" fmla="*/ 186 h 1688"/>
              <a:gd name="connsiteX48" fmla="*/ 4458 w 6434"/>
              <a:gd name="connsiteY48" fmla="*/ 162 h 1688"/>
              <a:gd name="connsiteX49" fmla="*/ 4515 w 6434"/>
              <a:gd name="connsiteY49" fmla="*/ 141 h 1688"/>
              <a:gd name="connsiteX50" fmla="*/ 4570 w 6434"/>
              <a:gd name="connsiteY50" fmla="*/ 119 h 1688"/>
              <a:gd name="connsiteX51" fmla="*/ 4625 w 6434"/>
              <a:gd name="connsiteY51" fmla="*/ 101 h 1688"/>
              <a:gd name="connsiteX52" fmla="*/ 4680 w 6434"/>
              <a:gd name="connsiteY52" fmla="*/ 85 h 1688"/>
              <a:gd name="connsiteX53" fmla="*/ 4735 w 6434"/>
              <a:gd name="connsiteY53" fmla="*/ 69 h 1688"/>
              <a:gd name="connsiteX54" fmla="*/ 4790 w 6434"/>
              <a:gd name="connsiteY54" fmla="*/ 55 h 1688"/>
              <a:gd name="connsiteX55" fmla="*/ 4842 w 6434"/>
              <a:gd name="connsiteY55" fmla="*/ 44 h 1688"/>
              <a:gd name="connsiteX56" fmla="*/ 4895 w 6434"/>
              <a:gd name="connsiteY56" fmla="*/ 34 h 1688"/>
              <a:gd name="connsiteX57" fmla="*/ 4947 w 6434"/>
              <a:gd name="connsiteY57" fmla="*/ 24 h 1688"/>
              <a:gd name="connsiteX58" fmla="*/ 5000 w 6434"/>
              <a:gd name="connsiteY58" fmla="*/ 18 h 1688"/>
              <a:gd name="connsiteX59" fmla="*/ 5050 w 6434"/>
              <a:gd name="connsiteY59" fmla="*/ 12 h 1688"/>
              <a:gd name="connsiteX60" fmla="*/ 5103 w 6434"/>
              <a:gd name="connsiteY60" fmla="*/ 6 h 1688"/>
              <a:gd name="connsiteX61" fmla="*/ 5153 w 6434"/>
              <a:gd name="connsiteY61" fmla="*/ 2 h 1688"/>
              <a:gd name="connsiteX62" fmla="*/ 5252 w 6434"/>
              <a:gd name="connsiteY62" fmla="*/ 0 h 1688"/>
              <a:gd name="connsiteX63" fmla="*/ 5348 w 6434"/>
              <a:gd name="connsiteY63" fmla="*/ 0 h 1688"/>
              <a:gd name="connsiteX64" fmla="*/ 5441 w 6434"/>
              <a:gd name="connsiteY64" fmla="*/ 6 h 1688"/>
              <a:gd name="connsiteX65" fmla="*/ 5531 w 6434"/>
              <a:gd name="connsiteY65" fmla="*/ 14 h 1688"/>
              <a:gd name="connsiteX66" fmla="*/ 5618 w 6434"/>
              <a:gd name="connsiteY66" fmla="*/ 26 h 1688"/>
              <a:gd name="connsiteX67" fmla="*/ 5702 w 6434"/>
              <a:gd name="connsiteY67" fmla="*/ 40 h 1688"/>
              <a:gd name="connsiteX68" fmla="*/ 5782 w 6434"/>
              <a:gd name="connsiteY68" fmla="*/ 57 h 1688"/>
              <a:gd name="connsiteX69" fmla="*/ 5858 w 6434"/>
              <a:gd name="connsiteY69" fmla="*/ 75 h 1688"/>
              <a:gd name="connsiteX70" fmla="*/ 5931 w 6434"/>
              <a:gd name="connsiteY70" fmla="*/ 95 h 1688"/>
              <a:gd name="connsiteX71" fmla="*/ 5997 w 6434"/>
              <a:gd name="connsiteY71" fmla="*/ 117 h 1688"/>
              <a:gd name="connsiteX72" fmla="*/ 6061 w 6434"/>
              <a:gd name="connsiteY72" fmla="*/ 139 h 1688"/>
              <a:gd name="connsiteX73" fmla="*/ 6121 w 6434"/>
              <a:gd name="connsiteY73" fmla="*/ 160 h 1688"/>
              <a:gd name="connsiteX74" fmla="*/ 6176 w 6434"/>
              <a:gd name="connsiteY74" fmla="*/ 184 h 1688"/>
              <a:gd name="connsiteX75" fmla="*/ 6224 w 6434"/>
              <a:gd name="connsiteY75" fmla="*/ 204 h 1688"/>
              <a:gd name="connsiteX76" fmla="*/ 6308 w 6434"/>
              <a:gd name="connsiteY76" fmla="*/ 243 h 1688"/>
              <a:gd name="connsiteX77" fmla="*/ 6370 w 6434"/>
              <a:gd name="connsiteY77" fmla="*/ 277 h 1688"/>
              <a:gd name="connsiteX78" fmla="*/ 6407 w 6434"/>
              <a:gd name="connsiteY78" fmla="*/ 299 h 1688"/>
              <a:gd name="connsiteX79" fmla="*/ 6420 w 6434"/>
              <a:gd name="connsiteY79" fmla="*/ 307 h 1688"/>
              <a:gd name="connsiteX80" fmla="*/ 6434 w 6434"/>
              <a:gd name="connsiteY80" fmla="*/ 843 h 1688"/>
              <a:gd name="connsiteX81" fmla="*/ 6434 w 6434"/>
              <a:gd name="connsiteY81" fmla="*/ 843 h 1688"/>
              <a:gd name="connsiteX82" fmla="*/ 6423 w 6434"/>
              <a:gd name="connsiteY82" fmla="*/ 831 h 1688"/>
              <a:gd name="connsiteX83" fmla="*/ 6386 w 6434"/>
              <a:gd name="connsiteY83" fmla="*/ 801 h 1688"/>
              <a:gd name="connsiteX84" fmla="*/ 6331 w 6434"/>
              <a:gd name="connsiteY84" fmla="*/ 756 h 1688"/>
              <a:gd name="connsiteX85" fmla="*/ 6253 w 6434"/>
              <a:gd name="connsiteY85" fmla="*/ 699 h 1688"/>
              <a:gd name="connsiteX86" fmla="*/ 6208 w 6434"/>
              <a:gd name="connsiteY86" fmla="*/ 665 h 1688"/>
              <a:gd name="connsiteX87" fmla="*/ 6157 w 6434"/>
              <a:gd name="connsiteY87" fmla="*/ 631 h 1688"/>
              <a:gd name="connsiteX88" fmla="*/ 6100 w 6434"/>
              <a:gd name="connsiteY88" fmla="*/ 596 h 1688"/>
              <a:gd name="connsiteX89" fmla="*/ 6041 w 6434"/>
              <a:gd name="connsiteY89" fmla="*/ 560 h 1688"/>
              <a:gd name="connsiteX90" fmla="*/ 5977 w 6434"/>
              <a:gd name="connsiteY90" fmla="*/ 524 h 1688"/>
              <a:gd name="connsiteX91" fmla="*/ 5908 w 6434"/>
              <a:gd name="connsiteY91" fmla="*/ 489 h 1688"/>
              <a:gd name="connsiteX92" fmla="*/ 5835 w 6434"/>
              <a:gd name="connsiteY92" fmla="*/ 453 h 1688"/>
              <a:gd name="connsiteX93" fmla="*/ 5759 w 6434"/>
              <a:gd name="connsiteY93" fmla="*/ 418 h 1688"/>
              <a:gd name="connsiteX94" fmla="*/ 5679 w 6434"/>
              <a:gd name="connsiteY94" fmla="*/ 386 h 1688"/>
              <a:gd name="connsiteX95" fmla="*/ 5595 w 6434"/>
              <a:gd name="connsiteY95" fmla="*/ 354 h 1688"/>
              <a:gd name="connsiteX96" fmla="*/ 5508 w 6434"/>
              <a:gd name="connsiteY96" fmla="*/ 327 h 1688"/>
              <a:gd name="connsiteX97" fmla="*/ 5416 w 6434"/>
              <a:gd name="connsiteY97" fmla="*/ 301 h 1688"/>
              <a:gd name="connsiteX98" fmla="*/ 5322 w 6434"/>
              <a:gd name="connsiteY98" fmla="*/ 279 h 1688"/>
              <a:gd name="connsiteX99" fmla="*/ 5224 w 6434"/>
              <a:gd name="connsiteY99" fmla="*/ 261 h 1688"/>
              <a:gd name="connsiteX100" fmla="*/ 5176 w 6434"/>
              <a:gd name="connsiteY100" fmla="*/ 253 h 1688"/>
              <a:gd name="connsiteX101" fmla="*/ 5126 w 6434"/>
              <a:gd name="connsiteY101" fmla="*/ 245 h 1688"/>
              <a:gd name="connsiteX102" fmla="*/ 5073 w 6434"/>
              <a:gd name="connsiteY102" fmla="*/ 241 h 1688"/>
              <a:gd name="connsiteX103" fmla="*/ 5021 w 6434"/>
              <a:gd name="connsiteY103" fmla="*/ 237 h 1688"/>
              <a:gd name="connsiteX104" fmla="*/ 4968 w 6434"/>
              <a:gd name="connsiteY104" fmla="*/ 234 h 1688"/>
              <a:gd name="connsiteX105" fmla="*/ 4915 w 6434"/>
              <a:gd name="connsiteY105" fmla="*/ 234 h 1688"/>
              <a:gd name="connsiteX106" fmla="*/ 4863 w 6434"/>
              <a:gd name="connsiteY106" fmla="*/ 234 h 1688"/>
              <a:gd name="connsiteX107" fmla="*/ 4808 w 6434"/>
              <a:gd name="connsiteY107" fmla="*/ 234 h 1688"/>
              <a:gd name="connsiteX108" fmla="*/ 4753 w 6434"/>
              <a:gd name="connsiteY108" fmla="*/ 237 h 1688"/>
              <a:gd name="connsiteX109" fmla="*/ 4696 w 6434"/>
              <a:gd name="connsiteY109" fmla="*/ 241 h 1688"/>
              <a:gd name="connsiteX110" fmla="*/ 4641 w 6434"/>
              <a:gd name="connsiteY110" fmla="*/ 247 h 1688"/>
              <a:gd name="connsiteX111" fmla="*/ 4584 w 6434"/>
              <a:gd name="connsiteY111" fmla="*/ 255 h 1688"/>
              <a:gd name="connsiteX112" fmla="*/ 4527 w 6434"/>
              <a:gd name="connsiteY112" fmla="*/ 265 h 1688"/>
              <a:gd name="connsiteX113" fmla="*/ 4469 w 6434"/>
              <a:gd name="connsiteY113" fmla="*/ 277 h 1688"/>
              <a:gd name="connsiteX114" fmla="*/ 4410 w 6434"/>
              <a:gd name="connsiteY114" fmla="*/ 291 h 1688"/>
              <a:gd name="connsiteX115" fmla="*/ 4350 w 6434"/>
              <a:gd name="connsiteY115" fmla="*/ 305 h 1688"/>
              <a:gd name="connsiteX116" fmla="*/ 4291 w 6434"/>
              <a:gd name="connsiteY116" fmla="*/ 323 h 1688"/>
              <a:gd name="connsiteX117" fmla="*/ 4232 w 6434"/>
              <a:gd name="connsiteY117" fmla="*/ 342 h 1688"/>
              <a:gd name="connsiteX118" fmla="*/ 4172 w 6434"/>
              <a:gd name="connsiteY118" fmla="*/ 362 h 1688"/>
              <a:gd name="connsiteX119" fmla="*/ 4110 w 6434"/>
              <a:gd name="connsiteY119" fmla="*/ 386 h 1688"/>
              <a:gd name="connsiteX120" fmla="*/ 4110 w 6434"/>
              <a:gd name="connsiteY120" fmla="*/ 386 h 1688"/>
              <a:gd name="connsiteX121" fmla="*/ 3866 w 6434"/>
              <a:gd name="connsiteY121" fmla="*/ 485 h 1688"/>
              <a:gd name="connsiteX122" fmla="*/ 3614 w 6434"/>
              <a:gd name="connsiteY122" fmla="*/ 584 h 1688"/>
              <a:gd name="connsiteX123" fmla="*/ 3488 w 6434"/>
              <a:gd name="connsiteY123" fmla="*/ 633 h 1688"/>
              <a:gd name="connsiteX124" fmla="*/ 3360 w 6434"/>
              <a:gd name="connsiteY124" fmla="*/ 681 h 1688"/>
              <a:gd name="connsiteX125" fmla="*/ 3232 w 6434"/>
              <a:gd name="connsiteY125" fmla="*/ 728 h 1688"/>
              <a:gd name="connsiteX126" fmla="*/ 3102 w 6434"/>
              <a:gd name="connsiteY126" fmla="*/ 774 h 1688"/>
              <a:gd name="connsiteX127" fmla="*/ 2969 w 6434"/>
              <a:gd name="connsiteY127" fmla="*/ 815 h 1688"/>
              <a:gd name="connsiteX128" fmla="*/ 2839 w 6434"/>
              <a:gd name="connsiteY128" fmla="*/ 857 h 1688"/>
              <a:gd name="connsiteX129" fmla="*/ 2706 w 6434"/>
              <a:gd name="connsiteY129" fmla="*/ 894 h 1688"/>
              <a:gd name="connsiteX130" fmla="*/ 2571 w 6434"/>
              <a:gd name="connsiteY130" fmla="*/ 930 h 1688"/>
              <a:gd name="connsiteX131" fmla="*/ 2438 w 6434"/>
              <a:gd name="connsiteY131" fmla="*/ 964 h 1688"/>
              <a:gd name="connsiteX132" fmla="*/ 2301 w 6434"/>
              <a:gd name="connsiteY132" fmla="*/ 991 h 1688"/>
              <a:gd name="connsiteX133" fmla="*/ 2166 w 6434"/>
              <a:gd name="connsiteY133" fmla="*/ 1017 h 1688"/>
              <a:gd name="connsiteX134" fmla="*/ 2029 w 6434"/>
              <a:gd name="connsiteY134" fmla="*/ 1037 h 1688"/>
              <a:gd name="connsiteX135" fmla="*/ 1960 w 6434"/>
              <a:gd name="connsiteY135" fmla="*/ 1045 h 1688"/>
              <a:gd name="connsiteX136" fmla="*/ 1892 w 6434"/>
              <a:gd name="connsiteY136" fmla="*/ 1053 h 1688"/>
              <a:gd name="connsiteX137" fmla="*/ 1823 w 6434"/>
              <a:gd name="connsiteY137" fmla="*/ 1059 h 1688"/>
              <a:gd name="connsiteX138" fmla="*/ 1755 w 6434"/>
              <a:gd name="connsiteY138" fmla="*/ 1063 h 1688"/>
              <a:gd name="connsiteX139" fmla="*/ 1686 w 6434"/>
              <a:gd name="connsiteY139" fmla="*/ 1067 h 1688"/>
              <a:gd name="connsiteX140" fmla="*/ 1617 w 6434"/>
              <a:gd name="connsiteY140" fmla="*/ 1069 h 1688"/>
              <a:gd name="connsiteX141" fmla="*/ 1546 w 6434"/>
              <a:gd name="connsiteY141" fmla="*/ 1071 h 1688"/>
              <a:gd name="connsiteX142" fmla="*/ 1478 w 6434"/>
              <a:gd name="connsiteY142" fmla="*/ 1071 h 1688"/>
              <a:gd name="connsiteX143" fmla="*/ 1409 w 6434"/>
              <a:gd name="connsiteY143" fmla="*/ 1067 h 1688"/>
              <a:gd name="connsiteX144" fmla="*/ 1338 w 6434"/>
              <a:gd name="connsiteY144" fmla="*/ 1065 h 1688"/>
              <a:gd name="connsiteX145" fmla="*/ 1270 w 6434"/>
              <a:gd name="connsiteY145" fmla="*/ 1059 h 1688"/>
              <a:gd name="connsiteX146" fmla="*/ 1199 w 6434"/>
              <a:gd name="connsiteY146" fmla="*/ 1053 h 1688"/>
              <a:gd name="connsiteX147" fmla="*/ 1130 w 6434"/>
              <a:gd name="connsiteY147" fmla="*/ 1045 h 1688"/>
              <a:gd name="connsiteX148" fmla="*/ 1059 w 6434"/>
              <a:gd name="connsiteY148" fmla="*/ 1033 h 1688"/>
              <a:gd name="connsiteX149" fmla="*/ 988 w 6434"/>
              <a:gd name="connsiteY149" fmla="*/ 1023 h 1688"/>
              <a:gd name="connsiteX150" fmla="*/ 920 w 6434"/>
              <a:gd name="connsiteY150" fmla="*/ 1009 h 1688"/>
              <a:gd name="connsiteX151" fmla="*/ 849 w 6434"/>
              <a:gd name="connsiteY151" fmla="*/ 993 h 1688"/>
              <a:gd name="connsiteX152" fmla="*/ 778 w 6434"/>
              <a:gd name="connsiteY152" fmla="*/ 976 h 1688"/>
              <a:gd name="connsiteX153" fmla="*/ 707 w 6434"/>
              <a:gd name="connsiteY153" fmla="*/ 958 h 1688"/>
              <a:gd name="connsiteX154" fmla="*/ 636 w 6434"/>
              <a:gd name="connsiteY154" fmla="*/ 936 h 1688"/>
              <a:gd name="connsiteX155" fmla="*/ 565 w 6434"/>
              <a:gd name="connsiteY155" fmla="*/ 914 h 1688"/>
              <a:gd name="connsiteX156" fmla="*/ 497 w 6434"/>
              <a:gd name="connsiteY156" fmla="*/ 889 h 1688"/>
              <a:gd name="connsiteX157" fmla="*/ 426 w 6434"/>
              <a:gd name="connsiteY157" fmla="*/ 861 h 1688"/>
              <a:gd name="connsiteX158" fmla="*/ 355 w 6434"/>
              <a:gd name="connsiteY158" fmla="*/ 833 h 1688"/>
              <a:gd name="connsiteX159" fmla="*/ 284 w 6434"/>
              <a:gd name="connsiteY159" fmla="*/ 801 h 1688"/>
              <a:gd name="connsiteX160" fmla="*/ 213 w 6434"/>
              <a:gd name="connsiteY160" fmla="*/ 768 h 1688"/>
              <a:gd name="connsiteX161" fmla="*/ 142 w 6434"/>
              <a:gd name="connsiteY161" fmla="*/ 732 h 1688"/>
              <a:gd name="connsiteX162" fmla="*/ 71 w 6434"/>
              <a:gd name="connsiteY162" fmla="*/ 695 h 1688"/>
              <a:gd name="connsiteX163" fmla="*/ 0 w 6434"/>
              <a:gd name="connsiteY163" fmla="*/ 655 h 1688"/>
              <a:gd name="connsiteX0" fmla="*/ 227 w 6434"/>
              <a:gd name="connsiteY0" fmla="*/ 1607 h 1688"/>
              <a:gd name="connsiteX1" fmla="*/ 300 w 6434"/>
              <a:gd name="connsiteY1" fmla="*/ 1625 h 1688"/>
              <a:gd name="connsiteX2" fmla="*/ 373 w 6434"/>
              <a:gd name="connsiteY2" fmla="*/ 1639 h 1688"/>
              <a:gd name="connsiteX3" fmla="*/ 446 w 6434"/>
              <a:gd name="connsiteY3" fmla="*/ 1652 h 1688"/>
              <a:gd name="connsiteX4" fmla="*/ 520 w 6434"/>
              <a:gd name="connsiteY4" fmla="*/ 1662 h 1688"/>
              <a:gd name="connsiteX5" fmla="*/ 593 w 6434"/>
              <a:gd name="connsiteY5" fmla="*/ 1670 h 1688"/>
              <a:gd name="connsiteX6" fmla="*/ 666 w 6434"/>
              <a:gd name="connsiteY6" fmla="*/ 1678 h 1688"/>
              <a:gd name="connsiteX7" fmla="*/ 739 w 6434"/>
              <a:gd name="connsiteY7" fmla="*/ 1682 h 1688"/>
              <a:gd name="connsiteX8" fmla="*/ 810 w 6434"/>
              <a:gd name="connsiteY8" fmla="*/ 1686 h 1688"/>
              <a:gd name="connsiteX9" fmla="*/ 883 w 6434"/>
              <a:gd name="connsiteY9" fmla="*/ 1688 h 1688"/>
              <a:gd name="connsiteX10" fmla="*/ 954 w 6434"/>
              <a:gd name="connsiteY10" fmla="*/ 1686 h 1688"/>
              <a:gd name="connsiteX11" fmla="*/ 1025 w 6434"/>
              <a:gd name="connsiteY11" fmla="*/ 1684 h 1688"/>
              <a:gd name="connsiteX12" fmla="*/ 1098 w 6434"/>
              <a:gd name="connsiteY12" fmla="*/ 1680 h 1688"/>
              <a:gd name="connsiteX13" fmla="*/ 1169 w 6434"/>
              <a:gd name="connsiteY13" fmla="*/ 1674 h 1688"/>
              <a:gd name="connsiteX14" fmla="*/ 1238 w 6434"/>
              <a:gd name="connsiteY14" fmla="*/ 1668 h 1688"/>
              <a:gd name="connsiteX15" fmla="*/ 1309 w 6434"/>
              <a:gd name="connsiteY15" fmla="*/ 1658 h 1688"/>
              <a:gd name="connsiteX16" fmla="*/ 1380 w 6434"/>
              <a:gd name="connsiteY16" fmla="*/ 1648 h 1688"/>
              <a:gd name="connsiteX17" fmla="*/ 1448 w 6434"/>
              <a:gd name="connsiteY17" fmla="*/ 1637 h 1688"/>
              <a:gd name="connsiteX18" fmla="*/ 1517 w 6434"/>
              <a:gd name="connsiteY18" fmla="*/ 1623 h 1688"/>
              <a:gd name="connsiteX19" fmla="*/ 1588 w 6434"/>
              <a:gd name="connsiteY19" fmla="*/ 1609 h 1688"/>
              <a:gd name="connsiteX20" fmla="*/ 1656 w 6434"/>
              <a:gd name="connsiteY20" fmla="*/ 1593 h 1688"/>
              <a:gd name="connsiteX21" fmla="*/ 1725 w 6434"/>
              <a:gd name="connsiteY21" fmla="*/ 1575 h 1688"/>
              <a:gd name="connsiteX22" fmla="*/ 1793 w 6434"/>
              <a:gd name="connsiteY22" fmla="*/ 1555 h 1688"/>
              <a:gd name="connsiteX23" fmla="*/ 1860 w 6434"/>
              <a:gd name="connsiteY23" fmla="*/ 1536 h 1688"/>
              <a:gd name="connsiteX24" fmla="*/ 1928 w 6434"/>
              <a:gd name="connsiteY24" fmla="*/ 1514 h 1688"/>
              <a:gd name="connsiteX25" fmla="*/ 2063 w 6434"/>
              <a:gd name="connsiteY25" fmla="*/ 1468 h 1688"/>
              <a:gd name="connsiteX26" fmla="*/ 2196 w 6434"/>
              <a:gd name="connsiteY26" fmla="*/ 1419 h 1688"/>
              <a:gd name="connsiteX27" fmla="*/ 2329 w 6434"/>
              <a:gd name="connsiteY27" fmla="*/ 1365 h 1688"/>
              <a:gd name="connsiteX28" fmla="*/ 2459 w 6434"/>
              <a:gd name="connsiteY28" fmla="*/ 1306 h 1688"/>
              <a:gd name="connsiteX29" fmla="*/ 2589 w 6434"/>
              <a:gd name="connsiteY29" fmla="*/ 1245 h 1688"/>
              <a:gd name="connsiteX30" fmla="*/ 2717 w 6434"/>
              <a:gd name="connsiteY30" fmla="*/ 1181 h 1688"/>
              <a:gd name="connsiteX31" fmla="*/ 2846 w 6434"/>
              <a:gd name="connsiteY31" fmla="*/ 1114 h 1688"/>
              <a:gd name="connsiteX32" fmla="*/ 2974 w 6434"/>
              <a:gd name="connsiteY32" fmla="*/ 1045 h 1688"/>
              <a:gd name="connsiteX33" fmla="*/ 3097 w 6434"/>
              <a:gd name="connsiteY33" fmla="*/ 974 h 1688"/>
              <a:gd name="connsiteX34" fmla="*/ 3223 w 6434"/>
              <a:gd name="connsiteY34" fmla="*/ 900 h 1688"/>
              <a:gd name="connsiteX35" fmla="*/ 3346 w 6434"/>
              <a:gd name="connsiteY35" fmla="*/ 827 h 1688"/>
              <a:gd name="connsiteX36" fmla="*/ 3468 w 6434"/>
              <a:gd name="connsiteY36" fmla="*/ 752 h 1688"/>
              <a:gd name="connsiteX37" fmla="*/ 3589 w 6434"/>
              <a:gd name="connsiteY37" fmla="*/ 677 h 1688"/>
              <a:gd name="connsiteX38" fmla="*/ 3827 w 6434"/>
              <a:gd name="connsiteY38" fmla="*/ 522 h 1688"/>
              <a:gd name="connsiteX39" fmla="*/ 4060 w 6434"/>
              <a:gd name="connsiteY39" fmla="*/ 372 h 1688"/>
              <a:gd name="connsiteX40" fmla="*/ 4060 w 6434"/>
              <a:gd name="connsiteY40" fmla="*/ 372 h 1688"/>
              <a:gd name="connsiteX41" fmla="*/ 4117 w 6434"/>
              <a:gd name="connsiteY41" fmla="*/ 336 h 1688"/>
              <a:gd name="connsiteX42" fmla="*/ 4174 w 6434"/>
              <a:gd name="connsiteY42" fmla="*/ 301 h 1688"/>
              <a:gd name="connsiteX43" fmla="*/ 4232 w 6434"/>
              <a:gd name="connsiteY43" fmla="*/ 269 h 1688"/>
              <a:gd name="connsiteX44" fmla="*/ 4289 w 6434"/>
              <a:gd name="connsiteY44" fmla="*/ 239 h 1688"/>
              <a:gd name="connsiteX45" fmla="*/ 4346 w 6434"/>
              <a:gd name="connsiteY45" fmla="*/ 212 h 1688"/>
              <a:gd name="connsiteX46" fmla="*/ 4403 w 6434"/>
              <a:gd name="connsiteY46" fmla="*/ 186 h 1688"/>
              <a:gd name="connsiteX47" fmla="*/ 4458 w 6434"/>
              <a:gd name="connsiteY47" fmla="*/ 162 h 1688"/>
              <a:gd name="connsiteX48" fmla="*/ 4515 w 6434"/>
              <a:gd name="connsiteY48" fmla="*/ 141 h 1688"/>
              <a:gd name="connsiteX49" fmla="*/ 4570 w 6434"/>
              <a:gd name="connsiteY49" fmla="*/ 119 h 1688"/>
              <a:gd name="connsiteX50" fmla="*/ 4625 w 6434"/>
              <a:gd name="connsiteY50" fmla="*/ 101 h 1688"/>
              <a:gd name="connsiteX51" fmla="*/ 4680 w 6434"/>
              <a:gd name="connsiteY51" fmla="*/ 85 h 1688"/>
              <a:gd name="connsiteX52" fmla="*/ 4735 w 6434"/>
              <a:gd name="connsiteY52" fmla="*/ 69 h 1688"/>
              <a:gd name="connsiteX53" fmla="*/ 4790 w 6434"/>
              <a:gd name="connsiteY53" fmla="*/ 55 h 1688"/>
              <a:gd name="connsiteX54" fmla="*/ 4842 w 6434"/>
              <a:gd name="connsiteY54" fmla="*/ 44 h 1688"/>
              <a:gd name="connsiteX55" fmla="*/ 4895 w 6434"/>
              <a:gd name="connsiteY55" fmla="*/ 34 h 1688"/>
              <a:gd name="connsiteX56" fmla="*/ 4947 w 6434"/>
              <a:gd name="connsiteY56" fmla="*/ 24 h 1688"/>
              <a:gd name="connsiteX57" fmla="*/ 5000 w 6434"/>
              <a:gd name="connsiteY57" fmla="*/ 18 h 1688"/>
              <a:gd name="connsiteX58" fmla="*/ 5050 w 6434"/>
              <a:gd name="connsiteY58" fmla="*/ 12 h 1688"/>
              <a:gd name="connsiteX59" fmla="*/ 5103 w 6434"/>
              <a:gd name="connsiteY59" fmla="*/ 6 h 1688"/>
              <a:gd name="connsiteX60" fmla="*/ 5153 w 6434"/>
              <a:gd name="connsiteY60" fmla="*/ 2 h 1688"/>
              <a:gd name="connsiteX61" fmla="*/ 5252 w 6434"/>
              <a:gd name="connsiteY61" fmla="*/ 0 h 1688"/>
              <a:gd name="connsiteX62" fmla="*/ 5348 w 6434"/>
              <a:gd name="connsiteY62" fmla="*/ 0 h 1688"/>
              <a:gd name="connsiteX63" fmla="*/ 5441 w 6434"/>
              <a:gd name="connsiteY63" fmla="*/ 6 h 1688"/>
              <a:gd name="connsiteX64" fmla="*/ 5531 w 6434"/>
              <a:gd name="connsiteY64" fmla="*/ 14 h 1688"/>
              <a:gd name="connsiteX65" fmla="*/ 5618 w 6434"/>
              <a:gd name="connsiteY65" fmla="*/ 26 h 1688"/>
              <a:gd name="connsiteX66" fmla="*/ 5702 w 6434"/>
              <a:gd name="connsiteY66" fmla="*/ 40 h 1688"/>
              <a:gd name="connsiteX67" fmla="*/ 5782 w 6434"/>
              <a:gd name="connsiteY67" fmla="*/ 57 h 1688"/>
              <a:gd name="connsiteX68" fmla="*/ 5858 w 6434"/>
              <a:gd name="connsiteY68" fmla="*/ 75 h 1688"/>
              <a:gd name="connsiteX69" fmla="*/ 5931 w 6434"/>
              <a:gd name="connsiteY69" fmla="*/ 95 h 1688"/>
              <a:gd name="connsiteX70" fmla="*/ 5997 w 6434"/>
              <a:gd name="connsiteY70" fmla="*/ 117 h 1688"/>
              <a:gd name="connsiteX71" fmla="*/ 6061 w 6434"/>
              <a:gd name="connsiteY71" fmla="*/ 139 h 1688"/>
              <a:gd name="connsiteX72" fmla="*/ 6121 w 6434"/>
              <a:gd name="connsiteY72" fmla="*/ 160 h 1688"/>
              <a:gd name="connsiteX73" fmla="*/ 6176 w 6434"/>
              <a:gd name="connsiteY73" fmla="*/ 184 h 1688"/>
              <a:gd name="connsiteX74" fmla="*/ 6224 w 6434"/>
              <a:gd name="connsiteY74" fmla="*/ 204 h 1688"/>
              <a:gd name="connsiteX75" fmla="*/ 6308 w 6434"/>
              <a:gd name="connsiteY75" fmla="*/ 243 h 1688"/>
              <a:gd name="connsiteX76" fmla="*/ 6370 w 6434"/>
              <a:gd name="connsiteY76" fmla="*/ 277 h 1688"/>
              <a:gd name="connsiteX77" fmla="*/ 6407 w 6434"/>
              <a:gd name="connsiteY77" fmla="*/ 299 h 1688"/>
              <a:gd name="connsiteX78" fmla="*/ 6420 w 6434"/>
              <a:gd name="connsiteY78" fmla="*/ 307 h 1688"/>
              <a:gd name="connsiteX79" fmla="*/ 6434 w 6434"/>
              <a:gd name="connsiteY79" fmla="*/ 843 h 1688"/>
              <a:gd name="connsiteX80" fmla="*/ 6434 w 6434"/>
              <a:gd name="connsiteY80" fmla="*/ 843 h 1688"/>
              <a:gd name="connsiteX81" fmla="*/ 6423 w 6434"/>
              <a:gd name="connsiteY81" fmla="*/ 831 h 1688"/>
              <a:gd name="connsiteX82" fmla="*/ 6386 w 6434"/>
              <a:gd name="connsiteY82" fmla="*/ 801 h 1688"/>
              <a:gd name="connsiteX83" fmla="*/ 6331 w 6434"/>
              <a:gd name="connsiteY83" fmla="*/ 756 h 1688"/>
              <a:gd name="connsiteX84" fmla="*/ 6253 w 6434"/>
              <a:gd name="connsiteY84" fmla="*/ 699 h 1688"/>
              <a:gd name="connsiteX85" fmla="*/ 6208 w 6434"/>
              <a:gd name="connsiteY85" fmla="*/ 665 h 1688"/>
              <a:gd name="connsiteX86" fmla="*/ 6157 w 6434"/>
              <a:gd name="connsiteY86" fmla="*/ 631 h 1688"/>
              <a:gd name="connsiteX87" fmla="*/ 6100 w 6434"/>
              <a:gd name="connsiteY87" fmla="*/ 596 h 1688"/>
              <a:gd name="connsiteX88" fmla="*/ 6041 w 6434"/>
              <a:gd name="connsiteY88" fmla="*/ 560 h 1688"/>
              <a:gd name="connsiteX89" fmla="*/ 5977 w 6434"/>
              <a:gd name="connsiteY89" fmla="*/ 524 h 1688"/>
              <a:gd name="connsiteX90" fmla="*/ 5908 w 6434"/>
              <a:gd name="connsiteY90" fmla="*/ 489 h 1688"/>
              <a:gd name="connsiteX91" fmla="*/ 5835 w 6434"/>
              <a:gd name="connsiteY91" fmla="*/ 453 h 1688"/>
              <a:gd name="connsiteX92" fmla="*/ 5759 w 6434"/>
              <a:gd name="connsiteY92" fmla="*/ 418 h 1688"/>
              <a:gd name="connsiteX93" fmla="*/ 5679 w 6434"/>
              <a:gd name="connsiteY93" fmla="*/ 386 h 1688"/>
              <a:gd name="connsiteX94" fmla="*/ 5595 w 6434"/>
              <a:gd name="connsiteY94" fmla="*/ 354 h 1688"/>
              <a:gd name="connsiteX95" fmla="*/ 5508 w 6434"/>
              <a:gd name="connsiteY95" fmla="*/ 327 h 1688"/>
              <a:gd name="connsiteX96" fmla="*/ 5416 w 6434"/>
              <a:gd name="connsiteY96" fmla="*/ 301 h 1688"/>
              <a:gd name="connsiteX97" fmla="*/ 5322 w 6434"/>
              <a:gd name="connsiteY97" fmla="*/ 279 h 1688"/>
              <a:gd name="connsiteX98" fmla="*/ 5224 w 6434"/>
              <a:gd name="connsiteY98" fmla="*/ 261 h 1688"/>
              <a:gd name="connsiteX99" fmla="*/ 5176 w 6434"/>
              <a:gd name="connsiteY99" fmla="*/ 253 h 1688"/>
              <a:gd name="connsiteX100" fmla="*/ 5126 w 6434"/>
              <a:gd name="connsiteY100" fmla="*/ 245 h 1688"/>
              <a:gd name="connsiteX101" fmla="*/ 5073 w 6434"/>
              <a:gd name="connsiteY101" fmla="*/ 241 h 1688"/>
              <a:gd name="connsiteX102" fmla="*/ 5021 w 6434"/>
              <a:gd name="connsiteY102" fmla="*/ 237 h 1688"/>
              <a:gd name="connsiteX103" fmla="*/ 4968 w 6434"/>
              <a:gd name="connsiteY103" fmla="*/ 234 h 1688"/>
              <a:gd name="connsiteX104" fmla="*/ 4915 w 6434"/>
              <a:gd name="connsiteY104" fmla="*/ 234 h 1688"/>
              <a:gd name="connsiteX105" fmla="*/ 4863 w 6434"/>
              <a:gd name="connsiteY105" fmla="*/ 234 h 1688"/>
              <a:gd name="connsiteX106" fmla="*/ 4808 w 6434"/>
              <a:gd name="connsiteY106" fmla="*/ 234 h 1688"/>
              <a:gd name="connsiteX107" fmla="*/ 4753 w 6434"/>
              <a:gd name="connsiteY107" fmla="*/ 237 h 1688"/>
              <a:gd name="connsiteX108" fmla="*/ 4696 w 6434"/>
              <a:gd name="connsiteY108" fmla="*/ 241 h 1688"/>
              <a:gd name="connsiteX109" fmla="*/ 4641 w 6434"/>
              <a:gd name="connsiteY109" fmla="*/ 247 h 1688"/>
              <a:gd name="connsiteX110" fmla="*/ 4584 w 6434"/>
              <a:gd name="connsiteY110" fmla="*/ 255 h 1688"/>
              <a:gd name="connsiteX111" fmla="*/ 4527 w 6434"/>
              <a:gd name="connsiteY111" fmla="*/ 265 h 1688"/>
              <a:gd name="connsiteX112" fmla="*/ 4469 w 6434"/>
              <a:gd name="connsiteY112" fmla="*/ 277 h 1688"/>
              <a:gd name="connsiteX113" fmla="*/ 4410 w 6434"/>
              <a:gd name="connsiteY113" fmla="*/ 291 h 1688"/>
              <a:gd name="connsiteX114" fmla="*/ 4350 w 6434"/>
              <a:gd name="connsiteY114" fmla="*/ 305 h 1688"/>
              <a:gd name="connsiteX115" fmla="*/ 4291 w 6434"/>
              <a:gd name="connsiteY115" fmla="*/ 323 h 1688"/>
              <a:gd name="connsiteX116" fmla="*/ 4232 w 6434"/>
              <a:gd name="connsiteY116" fmla="*/ 342 h 1688"/>
              <a:gd name="connsiteX117" fmla="*/ 4172 w 6434"/>
              <a:gd name="connsiteY117" fmla="*/ 362 h 1688"/>
              <a:gd name="connsiteX118" fmla="*/ 4110 w 6434"/>
              <a:gd name="connsiteY118" fmla="*/ 386 h 1688"/>
              <a:gd name="connsiteX119" fmla="*/ 4110 w 6434"/>
              <a:gd name="connsiteY119" fmla="*/ 386 h 1688"/>
              <a:gd name="connsiteX120" fmla="*/ 3866 w 6434"/>
              <a:gd name="connsiteY120" fmla="*/ 485 h 1688"/>
              <a:gd name="connsiteX121" fmla="*/ 3614 w 6434"/>
              <a:gd name="connsiteY121" fmla="*/ 584 h 1688"/>
              <a:gd name="connsiteX122" fmla="*/ 3488 w 6434"/>
              <a:gd name="connsiteY122" fmla="*/ 633 h 1688"/>
              <a:gd name="connsiteX123" fmla="*/ 3360 w 6434"/>
              <a:gd name="connsiteY123" fmla="*/ 681 h 1688"/>
              <a:gd name="connsiteX124" fmla="*/ 3232 w 6434"/>
              <a:gd name="connsiteY124" fmla="*/ 728 h 1688"/>
              <a:gd name="connsiteX125" fmla="*/ 3102 w 6434"/>
              <a:gd name="connsiteY125" fmla="*/ 774 h 1688"/>
              <a:gd name="connsiteX126" fmla="*/ 2969 w 6434"/>
              <a:gd name="connsiteY126" fmla="*/ 815 h 1688"/>
              <a:gd name="connsiteX127" fmla="*/ 2839 w 6434"/>
              <a:gd name="connsiteY127" fmla="*/ 857 h 1688"/>
              <a:gd name="connsiteX128" fmla="*/ 2706 w 6434"/>
              <a:gd name="connsiteY128" fmla="*/ 894 h 1688"/>
              <a:gd name="connsiteX129" fmla="*/ 2571 w 6434"/>
              <a:gd name="connsiteY129" fmla="*/ 930 h 1688"/>
              <a:gd name="connsiteX130" fmla="*/ 2438 w 6434"/>
              <a:gd name="connsiteY130" fmla="*/ 964 h 1688"/>
              <a:gd name="connsiteX131" fmla="*/ 2301 w 6434"/>
              <a:gd name="connsiteY131" fmla="*/ 991 h 1688"/>
              <a:gd name="connsiteX132" fmla="*/ 2166 w 6434"/>
              <a:gd name="connsiteY132" fmla="*/ 1017 h 1688"/>
              <a:gd name="connsiteX133" fmla="*/ 2029 w 6434"/>
              <a:gd name="connsiteY133" fmla="*/ 1037 h 1688"/>
              <a:gd name="connsiteX134" fmla="*/ 1960 w 6434"/>
              <a:gd name="connsiteY134" fmla="*/ 1045 h 1688"/>
              <a:gd name="connsiteX135" fmla="*/ 1892 w 6434"/>
              <a:gd name="connsiteY135" fmla="*/ 1053 h 1688"/>
              <a:gd name="connsiteX136" fmla="*/ 1823 w 6434"/>
              <a:gd name="connsiteY136" fmla="*/ 1059 h 1688"/>
              <a:gd name="connsiteX137" fmla="*/ 1755 w 6434"/>
              <a:gd name="connsiteY137" fmla="*/ 1063 h 1688"/>
              <a:gd name="connsiteX138" fmla="*/ 1686 w 6434"/>
              <a:gd name="connsiteY138" fmla="*/ 1067 h 1688"/>
              <a:gd name="connsiteX139" fmla="*/ 1617 w 6434"/>
              <a:gd name="connsiteY139" fmla="*/ 1069 h 1688"/>
              <a:gd name="connsiteX140" fmla="*/ 1546 w 6434"/>
              <a:gd name="connsiteY140" fmla="*/ 1071 h 1688"/>
              <a:gd name="connsiteX141" fmla="*/ 1478 w 6434"/>
              <a:gd name="connsiteY141" fmla="*/ 1071 h 1688"/>
              <a:gd name="connsiteX142" fmla="*/ 1409 w 6434"/>
              <a:gd name="connsiteY142" fmla="*/ 1067 h 1688"/>
              <a:gd name="connsiteX143" fmla="*/ 1338 w 6434"/>
              <a:gd name="connsiteY143" fmla="*/ 1065 h 1688"/>
              <a:gd name="connsiteX144" fmla="*/ 1270 w 6434"/>
              <a:gd name="connsiteY144" fmla="*/ 1059 h 1688"/>
              <a:gd name="connsiteX145" fmla="*/ 1199 w 6434"/>
              <a:gd name="connsiteY145" fmla="*/ 1053 h 1688"/>
              <a:gd name="connsiteX146" fmla="*/ 1130 w 6434"/>
              <a:gd name="connsiteY146" fmla="*/ 1045 h 1688"/>
              <a:gd name="connsiteX147" fmla="*/ 1059 w 6434"/>
              <a:gd name="connsiteY147" fmla="*/ 1033 h 1688"/>
              <a:gd name="connsiteX148" fmla="*/ 988 w 6434"/>
              <a:gd name="connsiteY148" fmla="*/ 1023 h 1688"/>
              <a:gd name="connsiteX149" fmla="*/ 920 w 6434"/>
              <a:gd name="connsiteY149" fmla="*/ 1009 h 1688"/>
              <a:gd name="connsiteX150" fmla="*/ 849 w 6434"/>
              <a:gd name="connsiteY150" fmla="*/ 993 h 1688"/>
              <a:gd name="connsiteX151" fmla="*/ 778 w 6434"/>
              <a:gd name="connsiteY151" fmla="*/ 976 h 1688"/>
              <a:gd name="connsiteX152" fmla="*/ 707 w 6434"/>
              <a:gd name="connsiteY152" fmla="*/ 958 h 1688"/>
              <a:gd name="connsiteX153" fmla="*/ 636 w 6434"/>
              <a:gd name="connsiteY153" fmla="*/ 936 h 1688"/>
              <a:gd name="connsiteX154" fmla="*/ 565 w 6434"/>
              <a:gd name="connsiteY154" fmla="*/ 914 h 1688"/>
              <a:gd name="connsiteX155" fmla="*/ 497 w 6434"/>
              <a:gd name="connsiteY155" fmla="*/ 889 h 1688"/>
              <a:gd name="connsiteX156" fmla="*/ 426 w 6434"/>
              <a:gd name="connsiteY156" fmla="*/ 861 h 1688"/>
              <a:gd name="connsiteX157" fmla="*/ 355 w 6434"/>
              <a:gd name="connsiteY157" fmla="*/ 833 h 1688"/>
              <a:gd name="connsiteX158" fmla="*/ 284 w 6434"/>
              <a:gd name="connsiteY158" fmla="*/ 801 h 1688"/>
              <a:gd name="connsiteX159" fmla="*/ 213 w 6434"/>
              <a:gd name="connsiteY159" fmla="*/ 768 h 1688"/>
              <a:gd name="connsiteX160" fmla="*/ 142 w 6434"/>
              <a:gd name="connsiteY160" fmla="*/ 732 h 1688"/>
              <a:gd name="connsiteX161" fmla="*/ 71 w 6434"/>
              <a:gd name="connsiteY161" fmla="*/ 695 h 1688"/>
              <a:gd name="connsiteX162" fmla="*/ 0 w 6434"/>
              <a:gd name="connsiteY162" fmla="*/ 655 h 1688"/>
              <a:gd name="connsiteX0" fmla="*/ 156 w 6363"/>
              <a:gd name="connsiteY0" fmla="*/ 1607 h 1688"/>
              <a:gd name="connsiteX1" fmla="*/ 229 w 6363"/>
              <a:gd name="connsiteY1" fmla="*/ 1625 h 1688"/>
              <a:gd name="connsiteX2" fmla="*/ 302 w 6363"/>
              <a:gd name="connsiteY2" fmla="*/ 1639 h 1688"/>
              <a:gd name="connsiteX3" fmla="*/ 375 w 6363"/>
              <a:gd name="connsiteY3" fmla="*/ 1652 h 1688"/>
              <a:gd name="connsiteX4" fmla="*/ 449 w 6363"/>
              <a:gd name="connsiteY4" fmla="*/ 1662 h 1688"/>
              <a:gd name="connsiteX5" fmla="*/ 522 w 6363"/>
              <a:gd name="connsiteY5" fmla="*/ 1670 h 1688"/>
              <a:gd name="connsiteX6" fmla="*/ 595 w 6363"/>
              <a:gd name="connsiteY6" fmla="*/ 1678 h 1688"/>
              <a:gd name="connsiteX7" fmla="*/ 668 w 6363"/>
              <a:gd name="connsiteY7" fmla="*/ 1682 h 1688"/>
              <a:gd name="connsiteX8" fmla="*/ 739 w 6363"/>
              <a:gd name="connsiteY8" fmla="*/ 1686 h 1688"/>
              <a:gd name="connsiteX9" fmla="*/ 812 w 6363"/>
              <a:gd name="connsiteY9" fmla="*/ 1688 h 1688"/>
              <a:gd name="connsiteX10" fmla="*/ 883 w 6363"/>
              <a:gd name="connsiteY10" fmla="*/ 1686 h 1688"/>
              <a:gd name="connsiteX11" fmla="*/ 954 w 6363"/>
              <a:gd name="connsiteY11" fmla="*/ 1684 h 1688"/>
              <a:gd name="connsiteX12" fmla="*/ 1027 w 6363"/>
              <a:gd name="connsiteY12" fmla="*/ 1680 h 1688"/>
              <a:gd name="connsiteX13" fmla="*/ 1098 w 6363"/>
              <a:gd name="connsiteY13" fmla="*/ 1674 h 1688"/>
              <a:gd name="connsiteX14" fmla="*/ 1167 w 6363"/>
              <a:gd name="connsiteY14" fmla="*/ 1668 h 1688"/>
              <a:gd name="connsiteX15" fmla="*/ 1238 w 6363"/>
              <a:gd name="connsiteY15" fmla="*/ 1658 h 1688"/>
              <a:gd name="connsiteX16" fmla="*/ 1309 w 6363"/>
              <a:gd name="connsiteY16" fmla="*/ 1648 h 1688"/>
              <a:gd name="connsiteX17" fmla="*/ 1377 w 6363"/>
              <a:gd name="connsiteY17" fmla="*/ 1637 h 1688"/>
              <a:gd name="connsiteX18" fmla="*/ 1446 w 6363"/>
              <a:gd name="connsiteY18" fmla="*/ 1623 h 1688"/>
              <a:gd name="connsiteX19" fmla="*/ 1517 w 6363"/>
              <a:gd name="connsiteY19" fmla="*/ 1609 h 1688"/>
              <a:gd name="connsiteX20" fmla="*/ 1585 w 6363"/>
              <a:gd name="connsiteY20" fmla="*/ 1593 h 1688"/>
              <a:gd name="connsiteX21" fmla="*/ 1654 w 6363"/>
              <a:gd name="connsiteY21" fmla="*/ 1575 h 1688"/>
              <a:gd name="connsiteX22" fmla="*/ 1722 w 6363"/>
              <a:gd name="connsiteY22" fmla="*/ 1555 h 1688"/>
              <a:gd name="connsiteX23" fmla="*/ 1789 w 6363"/>
              <a:gd name="connsiteY23" fmla="*/ 1536 h 1688"/>
              <a:gd name="connsiteX24" fmla="*/ 1857 w 6363"/>
              <a:gd name="connsiteY24" fmla="*/ 1514 h 1688"/>
              <a:gd name="connsiteX25" fmla="*/ 1992 w 6363"/>
              <a:gd name="connsiteY25" fmla="*/ 1468 h 1688"/>
              <a:gd name="connsiteX26" fmla="*/ 2125 w 6363"/>
              <a:gd name="connsiteY26" fmla="*/ 1419 h 1688"/>
              <a:gd name="connsiteX27" fmla="*/ 2258 w 6363"/>
              <a:gd name="connsiteY27" fmla="*/ 1365 h 1688"/>
              <a:gd name="connsiteX28" fmla="*/ 2388 w 6363"/>
              <a:gd name="connsiteY28" fmla="*/ 1306 h 1688"/>
              <a:gd name="connsiteX29" fmla="*/ 2518 w 6363"/>
              <a:gd name="connsiteY29" fmla="*/ 1245 h 1688"/>
              <a:gd name="connsiteX30" fmla="*/ 2646 w 6363"/>
              <a:gd name="connsiteY30" fmla="*/ 1181 h 1688"/>
              <a:gd name="connsiteX31" fmla="*/ 2775 w 6363"/>
              <a:gd name="connsiteY31" fmla="*/ 1114 h 1688"/>
              <a:gd name="connsiteX32" fmla="*/ 2903 w 6363"/>
              <a:gd name="connsiteY32" fmla="*/ 1045 h 1688"/>
              <a:gd name="connsiteX33" fmla="*/ 3026 w 6363"/>
              <a:gd name="connsiteY33" fmla="*/ 974 h 1688"/>
              <a:gd name="connsiteX34" fmla="*/ 3152 w 6363"/>
              <a:gd name="connsiteY34" fmla="*/ 900 h 1688"/>
              <a:gd name="connsiteX35" fmla="*/ 3275 w 6363"/>
              <a:gd name="connsiteY35" fmla="*/ 827 h 1688"/>
              <a:gd name="connsiteX36" fmla="*/ 3397 w 6363"/>
              <a:gd name="connsiteY36" fmla="*/ 752 h 1688"/>
              <a:gd name="connsiteX37" fmla="*/ 3518 w 6363"/>
              <a:gd name="connsiteY37" fmla="*/ 677 h 1688"/>
              <a:gd name="connsiteX38" fmla="*/ 3756 w 6363"/>
              <a:gd name="connsiteY38" fmla="*/ 522 h 1688"/>
              <a:gd name="connsiteX39" fmla="*/ 3989 w 6363"/>
              <a:gd name="connsiteY39" fmla="*/ 372 h 1688"/>
              <a:gd name="connsiteX40" fmla="*/ 3989 w 6363"/>
              <a:gd name="connsiteY40" fmla="*/ 372 h 1688"/>
              <a:gd name="connsiteX41" fmla="*/ 4046 w 6363"/>
              <a:gd name="connsiteY41" fmla="*/ 336 h 1688"/>
              <a:gd name="connsiteX42" fmla="*/ 4103 w 6363"/>
              <a:gd name="connsiteY42" fmla="*/ 301 h 1688"/>
              <a:gd name="connsiteX43" fmla="*/ 4161 w 6363"/>
              <a:gd name="connsiteY43" fmla="*/ 269 h 1688"/>
              <a:gd name="connsiteX44" fmla="*/ 4218 w 6363"/>
              <a:gd name="connsiteY44" fmla="*/ 239 h 1688"/>
              <a:gd name="connsiteX45" fmla="*/ 4275 w 6363"/>
              <a:gd name="connsiteY45" fmla="*/ 212 h 1688"/>
              <a:gd name="connsiteX46" fmla="*/ 4332 w 6363"/>
              <a:gd name="connsiteY46" fmla="*/ 186 h 1688"/>
              <a:gd name="connsiteX47" fmla="*/ 4387 w 6363"/>
              <a:gd name="connsiteY47" fmla="*/ 162 h 1688"/>
              <a:gd name="connsiteX48" fmla="*/ 4444 w 6363"/>
              <a:gd name="connsiteY48" fmla="*/ 141 h 1688"/>
              <a:gd name="connsiteX49" fmla="*/ 4499 w 6363"/>
              <a:gd name="connsiteY49" fmla="*/ 119 h 1688"/>
              <a:gd name="connsiteX50" fmla="*/ 4554 w 6363"/>
              <a:gd name="connsiteY50" fmla="*/ 101 h 1688"/>
              <a:gd name="connsiteX51" fmla="*/ 4609 w 6363"/>
              <a:gd name="connsiteY51" fmla="*/ 85 h 1688"/>
              <a:gd name="connsiteX52" fmla="*/ 4664 w 6363"/>
              <a:gd name="connsiteY52" fmla="*/ 69 h 1688"/>
              <a:gd name="connsiteX53" fmla="*/ 4719 w 6363"/>
              <a:gd name="connsiteY53" fmla="*/ 55 h 1688"/>
              <a:gd name="connsiteX54" fmla="*/ 4771 w 6363"/>
              <a:gd name="connsiteY54" fmla="*/ 44 h 1688"/>
              <a:gd name="connsiteX55" fmla="*/ 4824 w 6363"/>
              <a:gd name="connsiteY55" fmla="*/ 34 h 1688"/>
              <a:gd name="connsiteX56" fmla="*/ 4876 w 6363"/>
              <a:gd name="connsiteY56" fmla="*/ 24 h 1688"/>
              <a:gd name="connsiteX57" fmla="*/ 4929 w 6363"/>
              <a:gd name="connsiteY57" fmla="*/ 18 h 1688"/>
              <a:gd name="connsiteX58" fmla="*/ 4979 w 6363"/>
              <a:gd name="connsiteY58" fmla="*/ 12 h 1688"/>
              <a:gd name="connsiteX59" fmla="*/ 5032 w 6363"/>
              <a:gd name="connsiteY59" fmla="*/ 6 h 1688"/>
              <a:gd name="connsiteX60" fmla="*/ 5082 w 6363"/>
              <a:gd name="connsiteY60" fmla="*/ 2 h 1688"/>
              <a:gd name="connsiteX61" fmla="*/ 5181 w 6363"/>
              <a:gd name="connsiteY61" fmla="*/ 0 h 1688"/>
              <a:gd name="connsiteX62" fmla="*/ 5277 w 6363"/>
              <a:gd name="connsiteY62" fmla="*/ 0 h 1688"/>
              <a:gd name="connsiteX63" fmla="*/ 5370 w 6363"/>
              <a:gd name="connsiteY63" fmla="*/ 6 h 1688"/>
              <a:gd name="connsiteX64" fmla="*/ 5460 w 6363"/>
              <a:gd name="connsiteY64" fmla="*/ 14 h 1688"/>
              <a:gd name="connsiteX65" fmla="*/ 5547 w 6363"/>
              <a:gd name="connsiteY65" fmla="*/ 26 h 1688"/>
              <a:gd name="connsiteX66" fmla="*/ 5631 w 6363"/>
              <a:gd name="connsiteY66" fmla="*/ 40 h 1688"/>
              <a:gd name="connsiteX67" fmla="*/ 5711 w 6363"/>
              <a:gd name="connsiteY67" fmla="*/ 57 h 1688"/>
              <a:gd name="connsiteX68" fmla="*/ 5787 w 6363"/>
              <a:gd name="connsiteY68" fmla="*/ 75 h 1688"/>
              <a:gd name="connsiteX69" fmla="*/ 5860 w 6363"/>
              <a:gd name="connsiteY69" fmla="*/ 95 h 1688"/>
              <a:gd name="connsiteX70" fmla="*/ 5926 w 6363"/>
              <a:gd name="connsiteY70" fmla="*/ 117 h 1688"/>
              <a:gd name="connsiteX71" fmla="*/ 5990 w 6363"/>
              <a:gd name="connsiteY71" fmla="*/ 139 h 1688"/>
              <a:gd name="connsiteX72" fmla="*/ 6050 w 6363"/>
              <a:gd name="connsiteY72" fmla="*/ 160 h 1688"/>
              <a:gd name="connsiteX73" fmla="*/ 6105 w 6363"/>
              <a:gd name="connsiteY73" fmla="*/ 184 h 1688"/>
              <a:gd name="connsiteX74" fmla="*/ 6153 w 6363"/>
              <a:gd name="connsiteY74" fmla="*/ 204 h 1688"/>
              <a:gd name="connsiteX75" fmla="*/ 6237 w 6363"/>
              <a:gd name="connsiteY75" fmla="*/ 243 h 1688"/>
              <a:gd name="connsiteX76" fmla="*/ 6299 w 6363"/>
              <a:gd name="connsiteY76" fmla="*/ 277 h 1688"/>
              <a:gd name="connsiteX77" fmla="*/ 6336 w 6363"/>
              <a:gd name="connsiteY77" fmla="*/ 299 h 1688"/>
              <a:gd name="connsiteX78" fmla="*/ 6349 w 6363"/>
              <a:gd name="connsiteY78" fmla="*/ 307 h 1688"/>
              <a:gd name="connsiteX79" fmla="*/ 6363 w 6363"/>
              <a:gd name="connsiteY79" fmla="*/ 843 h 1688"/>
              <a:gd name="connsiteX80" fmla="*/ 6363 w 6363"/>
              <a:gd name="connsiteY80" fmla="*/ 843 h 1688"/>
              <a:gd name="connsiteX81" fmla="*/ 6352 w 6363"/>
              <a:gd name="connsiteY81" fmla="*/ 831 h 1688"/>
              <a:gd name="connsiteX82" fmla="*/ 6315 w 6363"/>
              <a:gd name="connsiteY82" fmla="*/ 801 h 1688"/>
              <a:gd name="connsiteX83" fmla="*/ 6260 w 6363"/>
              <a:gd name="connsiteY83" fmla="*/ 756 h 1688"/>
              <a:gd name="connsiteX84" fmla="*/ 6182 w 6363"/>
              <a:gd name="connsiteY84" fmla="*/ 699 h 1688"/>
              <a:gd name="connsiteX85" fmla="*/ 6137 w 6363"/>
              <a:gd name="connsiteY85" fmla="*/ 665 h 1688"/>
              <a:gd name="connsiteX86" fmla="*/ 6086 w 6363"/>
              <a:gd name="connsiteY86" fmla="*/ 631 h 1688"/>
              <a:gd name="connsiteX87" fmla="*/ 6029 w 6363"/>
              <a:gd name="connsiteY87" fmla="*/ 596 h 1688"/>
              <a:gd name="connsiteX88" fmla="*/ 5970 w 6363"/>
              <a:gd name="connsiteY88" fmla="*/ 560 h 1688"/>
              <a:gd name="connsiteX89" fmla="*/ 5906 w 6363"/>
              <a:gd name="connsiteY89" fmla="*/ 524 h 1688"/>
              <a:gd name="connsiteX90" fmla="*/ 5837 w 6363"/>
              <a:gd name="connsiteY90" fmla="*/ 489 h 1688"/>
              <a:gd name="connsiteX91" fmla="*/ 5764 w 6363"/>
              <a:gd name="connsiteY91" fmla="*/ 453 h 1688"/>
              <a:gd name="connsiteX92" fmla="*/ 5688 w 6363"/>
              <a:gd name="connsiteY92" fmla="*/ 418 h 1688"/>
              <a:gd name="connsiteX93" fmla="*/ 5608 w 6363"/>
              <a:gd name="connsiteY93" fmla="*/ 386 h 1688"/>
              <a:gd name="connsiteX94" fmla="*/ 5524 w 6363"/>
              <a:gd name="connsiteY94" fmla="*/ 354 h 1688"/>
              <a:gd name="connsiteX95" fmla="*/ 5437 w 6363"/>
              <a:gd name="connsiteY95" fmla="*/ 327 h 1688"/>
              <a:gd name="connsiteX96" fmla="*/ 5345 w 6363"/>
              <a:gd name="connsiteY96" fmla="*/ 301 h 1688"/>
              <a:gd name="connsiteX97" fmla="*/ 5251 w 6363"/>
              <a:gd name="connsiteY97" fmla="*/ 279 h 1688"/>
              <a:gd name="connsiteX98" fmla="*/ 5153 w 6363"/>
              <a:gd name="connsiteY98" fmla="*/ 261 h 1688"/>
              <a:gd name="connsiteX99" fmla="*/ 5105 w 6363"/>
              <a:gd name="connsiteY99" fmla="*/ 253 h 1688"/>
              <a:gd name="connsiteX100" fmla="*/ 5055 w 6363"/>
              <a:gd name="connsiteY100" fmla="*/ 245 h 1688"/>
              <a:gd name="connsiteX101" fmla="*/ 5002 w 6363"/>
              <a:gd name="connsiteY101" fmla="*/ 241 h 1688"/>
              <a:gd name="connsiteX102" fmla="*/ 4950 w 6363"/>
              <a:gd name="connsiteY102" fmla="*/ 237 h 1688"/>
              <a:gd name="connsiteX103" fmla="*/ 4897 w 6363"/>
              <a:gd name="connsiteY103" fmla="*/ 234 h 1688"/>
              <a:gd name="connsiteX104" fmla="*/ 4844 w 6363"/>
              <a:gd name="connsiteY104" fmla="*/ 234 h 1688"/>
              <a:gd name="connsiteX105" fmla="*/ 4792 w 6363"/>
              <a:gd name="connsiteY105" fmla="*/ 234 h 1688"/>
              <a:gd name="connsiteX106" fmla="*/ 4737 w 6363"/>
              <a:gd name="connsiteY106" fmla="*/ 234 h 1688"/>
              <a:gd name="connsiteX107" fmla="*/ 4682 w 6363"/>
              <a:gd name="connsiteY107" fmla="*/ 237 h 1688"/>
              <a:gd name="connsiteX108" fmla="*/ 4625 w 6363"/>
              <a:gd name="connsiteY108" fmla="*/ 241 h 1688"/>
              <a:gd name="connsiteX109" fmla="*/ 4570 w 6363"/>
              <a:gd name="connsiteY109" fmla="*/ 247 h 1688"/>
              <a:gd name="connsiteX110" fmla="*/ 4513 w 6363"/>
              <a:gd name="connsiteY110" fmla="*/ 255 h 1688"/>
              <a:gd name="connsiteX111" fmla="*/ 4456 w 6363"/>
              <a:gd name="connsiteY111" fmla="*/ 265 h 1688"/>
              <a:gd name="connsiteX112" fmla="*/ 4398 w 6363"/>
              <a:gd name="connsiteY112" fmla="*/ 277 h 1688"/>
              <a:gd name="connsiteX113" fmla="*/ 4339 w 6363"/>
              <a:gd name="connsiteY113" fmla="*/ 291 h 1688"/>
              <a:gd name="connsiteX114" fmla="*/ 4279 w 6363"/>
              <a:gd name="connsiteY114" fmla="*/ 305 h 1688"/>
              <a:gd name="connsiteX115" fmla="*/ 4220 w 6363"/>
              <a:gd name="connsiteY115" fmla="*/ 323 h 1688"/>
              <a:gd name="connsiteX116" fmla="*/ 4161 w 6363"/>
              <a:gd name="connsiteY116" fmla="*/ 342 h 1688"/>
              <a:gd name="connsiteX117" fmla="*/ 4101 w 6363"/>
              <a:gd name="connsiteY117" fmla="*/ 362 h 1688"/>
              <a:gd name="connsiteX118" fmla="*/ 4039 w 6363"/>
              <a:gd name="connsiteY118" fmla="*/ 386 h 1688"/>
              <a:gd name="connsiteX119" fmla="*/ 4039 w 6363"/>
              <a:gd name="connsiteY119" fmla="*/ 386 h 1688"/>
              <a:gd name="connsiteX120" fmla="*/ 3795 w 6363"/>
              <a:gd name="connsiteY120" fmla="*/ 485 h 1688"/>
              <a:gd name="connsiteX121" fmla="*/ 3543 w 6363"/>
              <a:gd name="connsiteY121" fmla="*/ 584 h 1688"/>
              <a:gd name="connsiteX122" fmla="*/ 3417 w 6363"/>
              <a:gd name="connsiteY122" fmla="*/ 633 h 1688"/>
              <a:gd name="connsiteX123" fmla="*/ 3289 w 6363"/>
              <a:gd name="connsiteY123" fmla="*/ 681 h 1688"/>
              <a:gd name="connsiteX124" fmla="*/ 3161 w 6363"/>
              <a:gd name="connsiteY124" fmla="*/ 728 h 1688"/>
              <a:gd name="connsiteX125" fmla="*/ 3031 w 6363"/>
              <a:gd name="connsiteY125" fmla="*/ 774 h 1688"/>
              <a:gd name="connsiteX126" fmla="*/ 2898 w 6363"/>
              <a:gd name="connsiteY126" fmla="*/ 815 h 1688"/>
              <a:gd name="connsiteX127" fmla="*/ 2768 w 6363"/>
              <a:gd name="connsiteY127" fmla="*/ 857 h 1688"/>
              <a:gd name="connsiteX128" fmla="*/ 2635 w 6363"/>
              <a:gd name="connsiteY128" fmla="*/ 894 h 1688"/>
              <a:gd name="connsiteX129" fmla="*/ 2500 w 6363"/>
              <a:gd name="connsiteY129" fmla="*/ 930 h 1688"/>
              <a:gd name="connsiteX130" fmla="*/ 2367 w 6363"/>
              <a:gd name="connsiteY130" fmla="*/ 964 h 1688"/>
              <a:gd name="connsiteX131" fmla="*/ 2230 w 6363"/>
              <a:gd name="connsiteY131" fmla="*/ 991 h 1688"/>
              <a:gd name="connsiteX132" fmla="*/ 2095 w 6363"/>
              <a:gd name="connsiteY132" fmla="*/ 1017 h 1688"/>
              <a:gd name="connsiteX133" fmla="*/ 1958 w 6363"/>
              <a:gd name="connsiteY133" fmla="*/ 1037 h 1688"/>
              <a:gd name="connsiteX134" fmla="*/ 1889 w 6363"/>
              <a:gd name="connsiteY134" fmla="*/ 1045 h 1688"/>
              <a:gd name="connsiteX135" fmla="*/ 1821 w 6363"/>
              <a:gd name="connsiteY135" fmla="*/ 1053 h 1688"/>
              <a:gd name="connsiteX136" fmla="*/ 1752 w 6363"/>
              <a:gd name="connsiteY136" fmla="*/ 1059 h 1688"/>
              <a:gd name="connsiteX137" fmla="*/ 1684 w 6363"/>
              <a:gd name="connsiteY137" fmla="*/ 1063 h 1688"/>
              <a:gd name="connsiteX138" fmla="*/ 1615 w 6363"/>
              <a:gd name="connsiteY138" fmla="*/ 1067 h 1688"/>
              <a:gd name="connsiteX139" fmla="*/ 1546 w 6363"/>
              <a:gd name="connsiteY139" fmla="*/ 1069 h 1688"/>
              <a:gd name="connsiteX140" fmla="*/ 1475 w 6363"/>
              <a:gd name="connsiteY140" fmla="*/ 1071 h 1688"/>
              <a:gd name="connsiteX141" fmla="*/ 1407 w 6363"/>
              <a:gd name="connsiteY141" fmla="*/ 1071 h 1688"/>
              <a:gd name="connsiteX142" fmla="*/ 1338 w 6363"/>
              <a:gd name="connsiteY142" fmla="*/ 1067 h 1688"/>
              <a:gd name="connsiteX143" fmla="*/ 1267 w 6363"/>
              <a:gd name="connsiteY143" fmla="*/ 1065 h 1688"/>
              <a:gd name="connsiteX144" fmla="*/ 1199 w 6363"/>
              <a:gd name="connsiteY144" fmla="*/ 1059 h 1688"/>
              <a:gd name="connsiteX145" fmla="*/ 1128 w 6363"/>
              <a:gd name="connsiteY145" fmla="*/ 1053 h 1688"/>
              <a:gd name="connsiteX146" fmla="*/ 1059 w 6363"/>
              <a:gd name="connsiteY146" fmla="*/ 1045 h 1688"/>
              <a:gd name="connsiteX147" fmla="*/ 988 w 6363"/>
              <a:gd name="connsiteY147" fmla="*/ 1033 h 1688"/>
              <a:gd name="connsiteX148" fmla="*/ 917 w 6363"/>
              <a:gd name="connsiteY148" fmla="*/ 1023 h 1688"/>
              <a:gd name="connsiteX149" fmla="*/ 849 w 6363"/>
              <a:gd name="connsiteY149" fmla="*/ 1009 h 1688"/>
              <a:gd name="connsiteX150" fmla="*/ 778 w 6363"/>
              <a:gd name="connsiteY150" fmla="*/ 993 h 1688"/>
              <a:gd name="connsiteX151" fmla="*/ 707 w 6363"/>
              <a:gd name="connsiteY151" fmla="*/ 976 h 1688"/>
              <a:gd name="connsiteX152" fmla="*/ 636 w 6363"/>
              <a:gd name="connsiteY152" fmla="*/ 958 h 1688"/>
              <a:gd name="connsiteX153" fmla="*/ 565 w 6363"/>
              <a:gd name="connsiteY153" fmla="*/ 936 h 1688"/>
              <a:gd name="connsiteX154" fmla="*/ 494 w 6363"/>
              <a:gd name="connsiteY154" fmla="*/ 914 h 1688"/>
              <a:gd name="connsiteX155" fmla="*/ 426 w 6363"/>
              <a:gd name="connsiteY155" fmla="*/ 889 h 1688"/>
              <a:gd name="connsiteX156" fmla="*/ 355 w 6363"/>
              <a:gd name="connsiteY156" fmla="*/ 861 h 1688"/>
              <a:gd name="connsiteX157" fmla="*/ 284 w 6363"/>
              <a:gd name="connsiteY157" fmla="*/ 833 h 1688"/>
              <a:gd name="connsiteX158" fmla="*/ 213 w 6363"/>
              <a:gd name="connsiteY158" fmla="*/ 801 h 1688"/>
              <a:gd name="connsiteX159" fmla="*/ 142 w 6363"/>
              <a:gd name="connsiteY159" fmla="*/ 768 h 1688"/>
              <a:gd name="connsiteX160" fmla="*/ 71 w 6363"/>
              <a:gd name="connsiteY160" fmla="*/ 732 h 1688"/>
              <a:gd name="connsiteX161" fmla="*/ 0 w 6363"/>
              <a:gd name="connsiteY161" fmla="*/ 695 h 1688"/>
              <a:gd name="connsiteX0" fmla="*/ 85 w 6292"/>
              <a:gd name="connsiteY0" fmla="*/ 1607 h 1688"/>
              <a:gd name="connsiteX1" fmla="*/ 158 w 6292"/>
              <a:gd name="connsiteY1" fmla="*/ 1625 h 1688"/>
              <a:gd name="connsiteX2" fmla="*/ 231 w 6292"/>
              <a:gd name="connsiteY2" fmla="*/ 1639 h 1688"/>
              <a:gd name="connsiteX3" fmla="*/ 304 w 6292"/>
              <a:gd name="connsiteY3" fmla="*/ 1652 h 1688"/>
              <a:gd name="connsiteX4" fmla="*/ 378 w 6292"/>
              <a:gd name="connsiteY4" fmla="*/ 1662 h 1688"/>
              <a:gd name="connsiteX5" fmla="*/ 451 w 6292"/>
              <a:gd name="connsiteY5" fmla="*/ 1670 h 1688"/>
              <a:gd name="connsiteX6" fmla="*/ 524 w 6292"/>
              <a:gd name="connsiteY6" fmla="*/ 1678 h 1688"/>
              <a:gd name="connsiteX7" fmla="*/ 597 w 6292"/>
              <a:gd name="connsiteY7" fmla="*/ 1682 h 1688"/>
              <a:gd name="connsiteX8" fmla="*/ 668 w 6292"/>
              <a:gd name="connsiteY8" fmla="*/ 1686 h 1688"/>
              <a:gd name="connsiteX9" fmla="*/ 741 w 6292"/>
              <a:gd name="connsiteY9" fmla="*/ 1688 h 1688"/>
              <a:gd name="connsiteX10" fmla="*/ 812 w 6292"/>
              <a:gd name="connsiteY10" fmla="*/ 1686 h 1688"/>
              <a:gd name="connsiteX11" fmla="*/ 883 w 6292"/>
              <a:gd name="connsiteY11" fmla="*/ 1684 h 1688"/>
              <a:gd name="connsiteX12" fmla="*/ 956 w 6292"/>
              <a:gd name="connsiteY12" fmla="*/ 1680 h 1688"/>
              <a:gd name="connsiteX13" fmla="*/ 1027 w 6292"/>
              <a:gd name="connsiteY13" fmla="*/ 1674 h 1688"/>
              <a:gd name="connsiteX14" fmla="*/ 1096 w 6292"/>
              <a:gd name="connsiteY14" fmla="*/ 1668 h 1688"/>
              <a:gd name="connsiteX15" fmla="*/ 1167 w 6292"/>
              <a:gd name="connsiteY15" fmla="*/ 1658 h 1688"/>
              <a:gd name="connsiteX16" fmla="*/ 1238 w 6292"/>
              <a:gd name="connsiteY16" fmla="*/ 1648 h 1688"/>
              <a:gd name="connsiteX17" fmla="*/ 1306 w 6292"/>
              <a:gd name="connsiteY17" fmla="*/ 1637 h 1688"/>
              <a:gd name="connsiteX18" fmla="*/ 1375 w 6292"/>
              <a:gd name="connsiteY18" fmla="*/ 1623 h 1688"/>
              <a:gd name="connsiteX19" fmla="*/ 1446 w 6292"/>
              <a:gd name="connsiteY19" fmla="*/ 1609 h 1688"/>
              <a:gd name="connsiteX20" fmla="*/ 1514 w 6292"/>
              <a:gd name="connsiteY20" fmla="*/ 1593 h 1688"/>
              <a:gd name="connsiteX21" fmla="*/ 1583 w 6292"/>
              <a:gd name="connsiteY21" fmla="*/ 1575 h 1688"/>
              <a:gd name="connsiteX22" fmla="*/ 1651 w 6292"/>
              <a:gd name="connsiteY22" fmla="*/ 1555 h 1688"/>
              <a:gd name="connsiteX23" fmla="*/ 1718 w 6292"/>
              <a:gd name="connsiteY23" fmla="*/ 1536 h 1688"/>
              <a:gd name="connsiteX24" fmla="*/ 1786 w 6292"/>
              <a:gd name="connsiteY24" fmla="*/ 1514 h 1688"/>
              <a:gd name="connsiteX25" fmla="*/ 1921 w 6292"/>
              <a:gd name="connsiteY25" fmla="*/ 1468 h 1688"/>
              <a:gd name="connsiteX26" fmla="*/ 2054 w 6292"/>
              <a:gd name="connsiteY26" fmla="*/ 1419 h 1688"/>
              <a:gd name="connsiteX27" fmla="*/ 2187 w 6292"/>
              <a:gd name="connsiteY27" fmla="*/ 1365 h 1688"/>
              <a:gd name="connsiteX28" fmla="*/ 2317 w 6292"/>
              <a:gd name="connsiteY28" fmla="*/ 1306 h 1688"/>
              <a:gd name="connsiteX29" fmla="*/ 2447 w 6292"/>
              <a:gd name="connsiteY29" fmla="*/ 1245 h 1688"/>
              <a:gd name="connsiteX30" fmla="*/ 2575 w 6292"/>
              <a:gd name="connsiteY30" fmla="*/ 1181 h 1688"/>
              <a:gd name="connsiteX31" fmla="*/ 2704 w 6292"/>
              <a:gd name="connsiteY31" fmla="*/ 1114 h 1688"/>
              <a:gd name="connsiteX32" fmla="*/ 2832 w 6292"/>
              <a:gd name="connsiteY32" fmla="*/ 1045 h 1688"/>
              <a:gd name="connsiteX33" fmla="*/ 2955 w 6292"/>
              <a:gd name="connsiteY33" fmla="*/ 974 h 1688"/>
              <a:gd name="connsiteX34" fmla="*/ 3081 w 6292"/>
              <a:gd name="connsiteY34" fmla="*/ 900 h 1688"/>
              <a:gd name="connsiteX35" fmla="*/ 3204 w 6292"/>
              <a:gd name="connsiteY35" fmla="*/ 827 h 1688"/>
              <a:gd name="connsiteX36" fmla="*/ 3326 w 6292"/>
              <a:gd name="connsiteY36" fmla="*/ 752 h 1688"/>
              <a:gd name="connsiteX37" fmla="*/ 3447 w 6292"/>
              <a:gd name="connsiteY37" fmla="*/ 677 h 1688"/>
              <a:gd name="connsiteX38" fmla="*/ 3685 w 6292"/>
              <a:gd name="connsiteY38" fmla="*/ 522 h 1688"/>
              <a:gd name="connsiteX39" fmla="*/ 3918 w 6292"/>
              <a:gd name="connsiteY39" fmla="*/ 372 h 1688"/>
              <a:gd name="connsiteX40" fmla="*/ 3918 w 6292"/>
              <a:gd name="connsiteY40" fmla="*/ 372 h 1688"/>
              <a:gd name="connsiteX41" fmla="*/ 3975 w 6292"/>
              <a:gd name="connsiteY41" fmla="*/ 336 h 1688"/>
              <a:gd name="connsiteX42" fmla="*/ 4032 w 6292"/>
              <a:gd name="connsiteY42" fmla="*/ 301 h 1688"/>
              <a:gd name="connsiteX43" fmla="*/ 4090 w 6292"/>
              <a:gd name="connsiteY43" fmla="*/ 269 h 1688"/>
              <a:gd name="connsiteX44" fmla="*/ 4147 w 6292"/>
              <a:gd name="connsiteY44" fmla="*/ 239 h 1688"/>
              <a:gd name="connsiteX45" fmla="*/ 4204 w 6292"/>
              <a:gd name="connsiteY45" fmla="*/ 212 h 1688"/>
              <a:gd name="connsiteX46" fmla="*/ 4261 w 6292"/>
              <a:gd name="connsiteY46" fmla="*/ 186 h 1688"/>
              <a:gd name="connsiteX47" fmla="*/ 4316 w 6292"/>
              <a:gd name="connsiteY47" fmla="*/ 162 h 1688"/>
              <a:gd name="connsiteX48" fmla="*/ 4373 w 6292"/>
              <a:gd name="connsiteY48" fmla="*/ 141 h 1688"/>
              <a:gd name="connsiteX49" fmla="*/ 4428 w 6292"/>
              <a:gd name="connsiteY49" fmla="*/ 119 h 1688"/>
              <a:gd name="connsiteX50" fmla="*/ 4483 w 6292"/>
              <a:gd name="connsiteY50" fmla="*/ 101 h 1688"/>
              <a:gd name="connsiteX51" fmla="*/ 4538 w 6292"/>
              <a:gd name="connsiteY51" fmla="*/ 85 h 1688"/>
              <a:gd name="connsiteX52" fmla="*/ 4593 w 6292"/>
              <a:gd name="connsiteY52" fmla="*/ 69 h 1688"/>
              <a:gd name="connsiteX53" fmla="*/ 4648 w 6292"/>
              <a:gd name="connsiteY53" fmla="*/ 55 h 1688"/>
              <a:gd name="connsiteX54" fmla="*/ 4700 w 6292"/>
              <a:gd name="connsiteY54" fmla="*/ 44 h 1688"/>
              <a:gd name="connsiteX55" fmla="*/ 4753 w 6292"/>
              <a:gd name="connsiteY55" fmla="*/ 34 h 1688"/>
              <a:gd name="connsiteX56" fmla="*/ 4805 w 6292"/>
              <a:gd name="connsiteY56" fmla="*/ 24 h 1688"/>
              <a:gd name="connsiteX57" fmla="*/ 4858 w 6292"/>
              <a:gd name="connsiteY57" fmla="*/ 18 h 1688"/>
              <a:gd name="connsiteX58" fmla="*/ 4908 w 6292"/>
              <a:gd name="connsiteY58" fmla="*/ 12 h 1688"/>
              <a:gd name="connsiteX59" fmla="*/ 4961 w 6292"/>
              <a:gd name="connsiteY59" fmla="*/ 6 h 1688"/>
              <a:gd name="connsiteX60" fmla="*/ 5011 w 6292"/>
              <a:gd name="connsiteY60" fmla="*/ 2 h 1688"/>
              <a:gd name="connsiteX61" fmla="*/ 5110 w 6292"/>
              <a:gd name="connsiteY61" fmla="*/ 0 h 1688"/>
              <a:gd name="connsiteX62" fmla="*/ 5206 w 6292"/>
              <a:gd name="connsiteY62" fmla="*/ 0 h 1688"/>
              <a:gd name="connsiteX63" fmla="*/ 5299 w 6292"/>
              <a:gd name="connsiteY63" fmla="*/ 6 h 1688"/>
              <a:gd name="connsiteX64" fmla="*/ 5389 w 6292"/>
              <a:gd name="connsiteY64" fmla="*/ 14 h 1688"/>
              <a:gd name="connsiteX65" fmla="*/ 5476 w 6292"/>
              <a:gd name="connsiteY65" fmla="*/ 26 h 1688"/>
              <a:gd name="connsiteX66" fmla="*/ 5560 w 6292"/>
              <a:gd name="connsiteY66" fmla="*/ 40 h 1688"/>
              <a:gd name="connsiteX67" fmla="*/ 5640 w 6292"/>
              <a:gd name="connsiteY67" fmla="*/ 57 h 1688"/>
              <a:gd name="connsiteX68" fmla="*/ 5716 w 6292"/>
              <a:gd name="connsiteY68" fmla="*/ 75 h 1688"/>
              <a:gd name="connsiteX69" fmla="*/ 5789 w 6292"/>
              <a:gd name="connsiteY69" fmla="*/ 95 h 1688"/>
              <a:gd name="connsiteX70" fmla="*/ 5855 w 6292"/>
              <a:gd name="connsiteY70" fmla="*/ 117 h 1688"/>
              <a:gd name="connsiteX71" fmla="*/ 5919 w 6292"/>
              <a:gd name="connsiteY71" fmla="*/ 139 h 1688"/>
              <a:gd name="connsiteX72" fmla="*/ 5979 w 6292"/>
              <a:gd name="connsiteY72" fmla="*/ 160 h 1688"/>
              <a:gd name="connsiteX73" fmla="*/ 6034 w 6292"/>
              <a:gd name="connsiteY73" fmla="*/ 184 h 1688"/>
              <a:gd name="connsiteX74" fmla="*/ 6082 w 6292"/>
              <a:gd name="connsiteY74" fmla="*/ 204 h 1688"/>
              <a:gd name="connsiteX75" fmla="*/ 6166 w 6292"/>
              <a:gd name="connsiteY75" fmla="*/ 243 h 1688"/>
              <a:gd name="connsiteX76" fmla="*/ 6228 w 6292"/>
              <a:gd name="connsiteY76" fmla="*/ 277 h 1688"/>
              <a:gd name="connsiteX77" fmla="*/ 6265 w 6292"/>
              <a:gd name="connsiteY77" fmla="*/ 299 h 1688"/>
              <a:gd name="connsiteX78" fmla="*/ 6278 w 6292"/>
              <a:gd name="connsiteY78" fmla="*/ 307 h 1688"/>
              <a:gd name="connsiteX79" fmla="*/ 6292 w 6292"/>
              <a:gd name="connsiteY79" fmla="*/ 843 h 1688"/>
              <a:gd name="connsiteX80" fmla="*/ 6292 w 6292"/>
              <a:gd name="connsiteY80" fmla="*/ 843 h 1688"/>
              <a:gd name="connsiteX81" fmla="*/ 6281 w 6292"/>
              <a:gd name="connsiteY81" fmla="*/ 831 h 1688"/>
              <a:gd name="connsiteX82" fmla="*/ 6244 w 6292"/>
              <a:gd name="connsiteY82" fmla="*/ 801 h 1688"/>
              <a:gd name="connsiteX83" fmla="*/ 6189 w 6292"/>
              <a:gd name="connsiteY83" fmla="*/ 756 h 1688"/>
              <a:gd name="connsiteX84" fmla="*/ 6111 w 6292"/>
              <a:gd name="connsiteY84" fmla="*/ 699 h 1688"/>
              <a:gd name="connsiteX85" fmla="*/ 6066 w 6292"/>
              <a:gd name="connsiteY85" fmla="*/ 665 h 1688"/>
              <a:gd name="connsiteX86" fmla="*/ 6015 w 6292"/>
              <a:gd name="connsiteY86" fmla="*/ 631 h 1688"/>
              <a:gd name="connsiteX87" fmla="*/ 5958 w 6292"/>
              <a:gd name="connsiteY87" fmla="*/ 596 h 1688"/>
              <a:gd name="connsiteX88" fmla="*/ 5899 w 6292"/>
              <a:gd name="connsiteY88" fmla="*/ 560 h 1688"/>
              <a:gd name="connsiteX89" fmla="*/ 5835 w 6292"/>
              <a:gd name="connsiteY89" fmla="*/ 524 h 1688"/>
              <a:gd name="connsiteX90" fmla="*/ 5766 w 6292"/>
              <a:gd name="connsiteY90" fmla="*/ 489 h 1688"/>
              <a:gd name="connsiteX91" fmla="*/ 5693 w 6292"/>
              <a:gd name="connsiteY91" fmla="*/ 453 h 1688"/>
              <a:gd name="connsiteX92" fmla="*/ 5617 w 6292"/>
              <a:gd name="connsiteY92" fmla="*/ 418 h 1688"/>
              <a:gd name="connsiteX93" fmla="*/ 5537 w 6292"/>
              <a:gd name="connsiteY93" fmla="*/ 386 h 1688"/>
              <a:gd name="connsiteX94" fmla="*/ 5453 w 6292"/>
              <a:gd name="connsiteY94" fmla="*/ 354 h 1688"/>
              <a:gd name="connsiteX95" fmla="*/ 5366 w 6292"/>
              <a:gd name="connsiteY95" fmla="*/ 327 h 1688"/>
              <a:gd name="connsiteX96" fmla="*/ 5274 w 6292"/>
              <a:gd name="connsiteY96" fmla="*/ 301 h 1688"/>
              <a:gd name="connsiteX97" fmla="*/ 5180 w 6292"/>
              <a:gd name="connsiteY97" fmla="*/ 279 h 1688"/>
              <a:gd name="connsiteX98" fmla="*/ 5082 w 6292"/>
              <a:gd name="connsiteY98" fmla="*/ 261 h 1688"/>
              <a:gd name="connsiteX99" fmla="*/ 5034 w 6292"/>
              <a:gd name="connsiteY99" fmla="*/ 253 h 1688"/>
              <a:gd name="connsiteX100" fmla="*/ 4984 w 6292"/>
              <a:gd name="connsiteY100" fmla="*/ 245 h 1688"/>
              <a:gd name="connsiteX101" fmla="*/ 4931 w 6292"/>
              <a:gd name="connsiteY101" fmla="*/ 241 h 1688"/>
              <a:gd name="connsiteX102" fmla="*/ 4879 w 6292"/>
              <a:gd name="connsiteY102" fmla="*/ 237 h 1688"/>
              <a:gd name="connsiteX103" fmla="*/ 4826 w 6292"/>
              <a:gd name="connsiteY103" fmla="*/ 234 h 1688"/>
              <a:gd name="connsiteX104" fmla="*/ 4773 w 6292"/>
              <a:gd name="connsiteY104" fmla="*/ 234 h 1688"/>
              <a:gd name="connsiteX105" fmla="*/ 4721 w 6292"/>
              <a:gd name="connsiteY105" fmla="*/ 234 h 1688"/>
              <a:gd name="connsiteX106" fmla="*/ 4666 w 6292"/>
              <a:gd name="connsiteY106" fmla="*/ 234 h 1688"/>
              <a:gd name="connsiteX107" fmla="*/ 4611 w 6292"/>
              <a:gd name="connsiteY107" fmla="*/ 237 h 1688"/>
              <a:gd name="connsiteX108" fmla="*/ 4554 w 6292"/>
              <a:gd name="connsiteY108" fmla="*/ 241 h 1688"/>
              <a:gd name="connsiteX109" fmla="*/ 4499 w 6292"/>
              <a:gd name="connsiteY109" fmla="*/ 247 h 1688"/>
              <a:gd name="connsiteX110" fmla="*/ 4442 w 6292"/>
              <a:gd name="connsiteY110" fmla="*/ 255 h 1688"/>
              <a:gd name="connsiteX111" fmla="*/ 4385 w 6292"/>
              <a:gd name="connsiteY111" fmla="*/ 265 h 1688"/>
              <a:gd name="connsiteX112" fmla="*/ 4327 w 6292"/>
              <a:gd name="connsiteY112" fmla="*/ 277 h 1688"/>
              <a:gd name="connsiteX113" fmla="*/ 4268 w 6292"/>
              <a:gd name="connsiteY113" fmla="*/ 291 h 1688"/>
              <a:gd name="connsiteX114" fmla="*/ 4208 w 6292"/>
              <a:gd name="connsiteY114" fmla="*/ 305 h 1688"/>
              <a:gd name="connsiteX115" fmla="*/ 4149 w 6292"/>
              <a:gd name="connsiteY115" fmla="*/ 323 h 1688"/>
              <a:gd name="connsiteX116" fmla="*/ 4090 w 6292"/>
              <a:gd name="connsiteY116" fmla="*/ 342 h 1688"/>
              <a:gd name="connsiteX117" fmla="*/ 4030 w 6292"/>
              <a:gd name="connsiteY117" fmla="*/ 362 h 1688"/>
              <a:gd name="connsiteX118" fmla="*/ 3968 w 6292"/>
              <a:gd name="connsiteY118" fmla="*/ 386 h 1688"/>
              <a:gd name="connsiteX119" fmla="*/ 3968 w 6292"/>
              <a:gd name="connsiteY119" fmla="*/ 386 h 1688"/>
              <a:gd name="connsiteX120" fmla="*/ 3724 w 6292"/>
              <a:gd name="connsiteY120" fmla="*/ 485 h 1688"/>
              <a:gd name="connsiteX121" fmla="*/ 3472 w 6292"/>
              <a:gd name="connsiteY121" fmla="*/ 584 h 1688"/>
              <a:gd name="connsiteX122" fmla="*/ 3346 w 6292"/>
              <a:gd name="connsiteY122" fmla="*/ 633 h 1688"/>
              <a:gd name="connsiteX123" fmla="*/ 3218 w 6292"/>
              <a:gd name="connsiteY123" fmla="*/ 681 h 1688"/>
              <a:gd name="connsiteX124" fmla="*/ 3090 w 6292"/>
              <a:gd name="connsiteY124" fmla="*/ 728 h 1688"/>
              <a:gd name="connsiteX125" fmla="*/ 2960 w 6292"/>
              <a:gd name="connsiteY125" fmla="*/ 774 h 1688"/>
              <a:gd name="connsiteX126" fmla="*/ 2827 w 6292"/>
              <a:gd name="connsiteY126" fmla="*/ 815 h 1688"/>
              <a:gd name="connsiteX127" fmla="*/ 2697 w 6292"/>
              <a:gd name="connsiteY127" fmla="*/ 857 h 1688"/>
              <a:gd name="connsiteX128" fmla="*/ 2564 w 6292"/>
              <a:gd name="connsiteY128" fmla="*/ 894 h 1688"/>
              <a:gd name="connsiteX129" fmla="*/ 2429 w 6292"/>
              <a:gd name="connsiteY129" fmla="*/ 930 h 1688"/>
              <a:gd name="connsiteX130" fmla="*/ 2296 w 6292"/>
              <a:gd name="connsiteY130" fmla="*/ 964 h 1688"/>
              <a:gd name="connsiteX131" fmla="*/ 2159 w 6292"/>
              <a:gd name="connsiteY131" fmla="*/ 991 h 1688"/>
              <a:gd name="connsiteX132" fmla="*/ 2024 w 6292"/>
              <a:gd name="connsiteY132" fmla="*/ 1017 h 1688"/>
              <a:gd name="connsiteX133" fmla="*/ 1887 w 6292"/>
              <a:gd name="connsiteY133" fmla="*/ 1037 h 1688"/>
              <a:gd name="connsiteX134" fmla="*/ 1818 w 6292"/>
              <a:gd name="connsiteY134" fmla="*/ 1045 h 1688"/>
              <a:gd name="connsiteX135" fmla="*/ 1750 w 6292"/>
              <a:gd name="connsiteY135" fmla="*/ 1053 h 1688"/>
              <a:gd name="connsiteX136" fmla="*/ 1681 w 6292"/>
              <a:gd name="connsiteY136" fmla="*/ 1059 h 1688"/>
              <a:gd name="connsiteX137" fmla="*/ 1613 w 6292"/>
              <a:gd name="connsiteY137" fmla="*/ 1063 h 1688"/>
              <a:gd name="connsiteX138" fmla="*/ 1544 w 6292"/>
              <a:gd name="connsiteY138" fmla="*/ 1067 h 1688"/>
              <a:gd name="connsiteX139" fmla="*/ 1475 w 6292"/>
              <a:gd name="connsiteY139" fmla="*/ 1069 h 1688"/>
              <a:gd name="connsiteX140" fmla="*/ 1404 w 6292"/>
              <a:gd name="connsiteY140" fmla="*/ 1071 h 1688"/>
              <a:gd name="connsiteX141" fmla="*/ 1336 w 6292"/>
              <a:gd name="connsiteY141" fmla="*/ 1071 h 1688"/>
              <a:gd name="connsiteX142" fmla="*/ 1267 w 6292"/>
              <a:gd name="connsiteY142" fmla="*/ 1067 h 1688"/>
              <a:gd name="connsiteX143" fmla="*/ 1196 w 6292"/>
              <a:gd name="connsiteY143" fmla="*/ 1065 h 1688"/>
              <a:gd name="connsiteX144" fmla="*/ 1128 w 6292"/>
              <a:gd name="connsiteY144" fmla="*/ 1059 h 1688"/>
              <a:gd name="connsiteX145" fmla="*/ 1057 w 6292"/>
              <a:gd name="connsiteY145" fmla="*/ 1053 h 1688"/>
              <a:gd name="connsiteX146" fmla="*/ 988 w 6292"/>
              <a:gd name="connsiteY146" fmla="*/ 1045 h 1688"/>
              <a:gd name="connsiteX147" fmla="*/ 917 w 6292"/>
              <a:gd name="connsiteY147" fmla="*/ 1033 h 1688"/>
              <a:gd name="connsiteX148" fmla="*/ 846 w 6292"/>
              <a:gd name="connsiteY148" fmla="*/ 1023 h 1688"/>
              <a:gd name="connsiteX149" fmla="*/ 778 w 6292"/>
              <a:gd name="connsiteY149" fmla="*/ 1009 h 1688"/>
              <a:gd name="connsiteX150" fmla="*/ 707 w 6292"/>
              <a:gd name="connsiteY150" fmla="*/ 993 h 1688"/>
              <a:gd name="connsiteX151" fmla="*/ 636 w 6292"/>
              <a:gd name="connsiteY151" fmla="*/ 976 h 1688"/>
              <a:gd name="connsiteX152" fmla="*/ 565 w 6292"/>
              <a:gd name="connsiteY152" fmla="*/ 958 h 1688"/>
              <a:gd name="connsiteX153" fmla="*/ 494 w 6292"/>
              <a:gd name="connsiteY153" fmla="*/ 936 h 1688"/>
              <a:gd name="connsiteX154" fmla="*/ 423 w 6292"/>
              <a:gd name="connsiteY154" fmla="*/ 914 h 1688"/>
              <a:gd name="connsiteX155" fmla="*/ 355 w 6292"/>
              <a:gd name="connsiteY155" fmla="*/ 889 h 1688"/>
              <a:gd name="connsiteX156" fmla="*/ 284 w 6292"/>
              <a:gd name="connsiteY156" fmla="*/ 861 h 1688"/>
              <a:gd name="connsiteX157" fmla="*/ 213 w 6292"/>
              <a:gd name="connsiteY157" fmla="*/ 833 h 1688"/>
              <a:gd name="connsiteX158" fmla="*/ 142 w 6292"/>
              <a:gd name="connsiteY158" fmla="*/ 801 h 1688"/>
              <a:gd name="connsiteX159" fmla="*/ 71 w 6292"/>
              <a:gd name="connsiteY159" fmla="*/ 768 h 1688"/>
              <a:gd name="connsiteX160" fmla="*/ 0 w 6292"/>
              <a:gd name="connsiteY160" fmla="*/ 732 h 1688"/>
              <a:gd name="connsiteX0" fmla="*/ 14 w 6221"/>
              <a:gd name="connsiteY0" fmla="*/ 1607 h 1688"/>
              <a:gd name="connsiteX1" fmla="*/ 87 w 6221"/>
              <a:gd name="connsiteY1" fmla="*/ 1625 h 1688"/>
              <a:gd name="connsiteX2" fmla="*/ 160 w 6221"/>
              <a:gd name="connsiteY2" fmla="*/ 1639 h 1688"/>
              <a:gd name="connsiteX3" fmla="*/ 233 w 6221"/>
              <a:gd name="connsiteY3" fmla="*/ 1652 h 1688"/>
              <a:gd name="connsiteX4" fmla="*/ 307 w 6221"/>
              <a:gd name="connsiteY4" fmla="*/ 1662 h 1688"/>
              <a:gd name="connsiteX5" fmla="*/ 380 w 6221"/>
              <a:gd name="connsiteY5" fmla="*/ 1670 h 1688"/>
              <a:gd name="connsiteX6" fmla="*/ 453 w 6221"/>
              <a:gd name="connsiteY6" fmla="*/ 1678 h 1688"/>
              <a:gd name="connsiteX7" fmla="*/ 526 w 6221"/>
              <a:gd name="connsiteY7" fmla="*/ 1682 h 1688"/>
              <a:gd name="connsiteX8" fmla="*/ 597 w 6221"/>
              <a:gd name="connsiteY8" fmla="*/ 1686 h 1688"/>
              <a:gd name="connsiteX9" fmla="*/ 670 w 6221"/>
              <a:gd name="connsiteY9" fmla="*/ 1688 h 1688"/>
              <a:gd name="connsiteX10" fmla="*/ 741 w 6221"/>
              <a:gd name="connsiteY10" fmla="*/ 1686 h 1688"/>
              <a:gd name="connsiteX11" fmla="*/ 812 w 6221"/>
              <a:gd name="connsiteY11" fmla="*/ 1684 h 1688"/>
              <a:gd name="connsiteX12" fmla="*/ 885 w 6221"/>
              <a:gd name="connsiteY12" fmla="*/ 1680 h 1688"/>
              <a:gd name="connsiteX13" fmla="*/ 956 w 6221"/>
              <a:gd name="connsiteY13" fmla="*/ 1674 h 1688"/>
              <a:gd name="connsiteX14" fmla="*/ 1025 w 6221"/>
              <a:gd name="connsiteY14" fmla="*/ 1668 h 1688"/>
              <a:gd name="connsiteX15" fmla="*/ 1096 w 6221"/>
              <a:gd name="connsiteY15" fmla="*/ 1658 h 1688"/>
              <a:gd name="connsiteX16" fmla="*/ 1167 w 6221"/>
              <a:gd name="connsiteY16" fmla="*/ 1648 h 1688"/>
              <a:gd name="connsiteX17" fmla="*/ 1235 w 6221"/>
              <a:gd name="connsiteY17" fmla="*/ 1637 h 1688"/>
              <a:gd name="connsiteX18" fmla="*/ 1304 w 6221"/>
              <a:gd name="connsiteY18" fmla="*/ 1623 h 1688"/>
              <a:gd name="connsiteX19" fmla="*/ 1375 w 6221"/>
              <a:gd name="connsiteY19" fmla="*/ 1609 h 1688"/>
              <a:gd name="connsiteX20" fmla="*/ 1443 w 6221"/>
              <a:gd name="connsiteY20" fmla="*/ 1593 h 1688"/>
              <a:gd name="connsiteX21" fmla="*/ 1512 w 6221"/>
              <a:gd name="connsiteY21" fmla="*/ 1575 h 1688"/>
              <a:gd name="connsiteX22" fmla="*/ 1580 w 6221"/>
              <a:gd name="connsiteY22" fmla="*/ 1555 h 1688"/>
              <a:gd name="connsiteX23" fmla="*/ 1647 w 6221"/>
              <a:gd name="connsiteY23" fmla="*/ 1536 h 1688"/>
              <a:gd name="connsiteX24" fmla="*/ 1715 w 6221"/>
              <a:gd name="connsiteY24" fmla="*/ 1514 h 1688"/>
              <a:gd name="connsiteX25" fmla="*/ 1850 w 6221"/>
              <a:gd name="connsiteY25" fmla="*/ 1468 h 1688"/>
              <a:gd name="connsiteX26" fmla="*/ 1983 w 6221"/>
              <a:gd name="connsiteY26" fmla="*/ 1419 h 1688"/>
              <a:gd name="connsiteX27" fmla="*/ 2116 w 6221"/>
              <a:gd name="connsiteY27" fmla="*/ 1365 h 1688"/>
              <a:gd name="connsiteX28" fmla="*/ 2246 w 6221"/>
              <a:gd name="connsiteY28" fmla="*/ 1306 h 1688"/>
              <a:gd name="connsiteX29" fmla="*/ 2376 w 6221"/>
              <a:gd name="connsiteY29" fmla="*/ 1245 h 1688"/>
              <a:gd name="connsiteX30" fmla="*/ 2504 w 6221"/>
              <a:gd name="connsiteY30" fmla="*/ 1181 h 1688"/>
              <a:gd name="connsiteX31" fmla="*/ 2633 w 6221"/>
              <a:gd name="connsiteY31" fmla="*/ 1114 h 1688"/>
              <a:gd name="connsiteX32" fmla="*/ 2761 w 6221"/>
              <a:gd name="connsiteY32" fmla="*/ 1045 h 1688"/>
              <a:gd name="connsiteX33" fmla="*/ 2884 w 6221"/>
              <a:gd name="connsiteY33" fmla="*/ 974 h 1688"/>
              <a:gd name="connsiteX34" fmla="*/ 3010 w 6221"/>
              <a:gd name="connsiteY34" fmla="*/ 900 h 1688"/>
              <a:gd name="connsiteX35" fmla="*/ 3133 w 6221"/>
              <a:gd name="connsiteY35" fmla="*/ 827 h 1688"/>
              <a:gd name="connsiteX36" fmla="*/ 3255 w 6221"/>
              <a:gd name="connsiteY36" fmla="*/ 752 h 1688"/>
              <a:gd name="connsiteX37" fmla="*/ 3376 w 6221"/>
              <a:gd name="connsiteY37" fmla="*/ 677 h 1688"/>
              <a:gd name="connsiteX38" fmla="*/ 3614 w 6221"/>
              <a:gd name="connsiteY38" fmla="*/ 522 h 1688"/>
              <a:gd name="connsiteX39" fmla="*/ 3847 w 6221"/>
              <a:gd name="connsiteY39" fmla="*/ 372 h 1688"/>
              <a:gd name="connsiteX40" fmla="*/ 3847 w 6221"/>
              <a:gd name="connsiteY40" fmla="*/ 372 h 1688"/>
              <a:gd name="connsiteX41" fmla="*/ 3904 w 6221"/>
              <a:gd name="connsiteY41" fmla="*/ 336 h 1688"/>
              <a:gd name="connsiteX42" fmla="*/ 3961 w 6221"/>
              <a:gd name="connsiteY42" fmla="*/ 301 h 1688"/>
              <a:gd name="connsiteX43" fmla="*/ 4019 w 6221"/>
              <a:gd name="connsiteY43" fmla="*/ 269 h 1688"/>
              <a:gd name="connsiteX44" fmla="*/ 4076 w 6221"/>
              <a:gd name="connsiteY44" fmla="*/ 239 h 1688"/>
              <a:gd name="connsiteX45" fmla="*/ 4133 w 6221"/>
              <a:gd name="connsiteY45" fmla="*/ 212 h 1688"/>
              <a:gd name="connsiteX46" fmla="*/ 4190 w 6221"/>
              <a:gd name="connsiteY46" fmla="*/ 186 h 1688"/>
              <a:gd name="connsiteX47" fmla="*/ 4245 w 6221"/>
              <a:gd name="connsiteY47" fmla="*/ 162 h 1688"/>
              <a:gd name="connsiteX48" fmla="*/ 4302 w 6221"/>
              <a:gd name="connsiteY48" fmla="*/ 141 h 1688"/>
              <a:gd name="connsiteX49" fmla="*/ 4357 w 6221"/>
              <a:gd name="connsiteY49" fmla="*/ 119 h 1688"/>
              <a:gd name="connsiteX50" fmla="*/ 4412 w 6221"/>
              <a:gd name="connsiteY50" fmla="*/ 101 h 1688"/>
              <a:gd name="connsiteX51" fmla="*/ 4467 w 6221"/>
              <a:gd name="connsiteY51" fmla="*/ 85 h 1688"/>
              <a:gd name="connsiteX52" fmla="*/ 4522 w 6221"/>
              <a:gd name="connsiteY52" fmla="*/ 69 h 1688"/>
              <a:gd name="connsiteX53" fmla="*/ 4577 w 6221"/>
              <a:gd name="connsiteY53" fmla="*/ 55 h 1688"/>
              <a:gd name="connsiteX54" fmla="*/ 4629 w 6221"/>
              <a:gd name="connsiteY54" fmla="*/ 44 h 1688"/>
              <a:gd name="connsiteX55" fmla="*/ 4682 w 6221"/>
              <a:gd name="connsiteY55" fmla="*/ 34 h 1688"/>
              <a:gd name="connsiteX56" fmla="*/ 4734 w 6221"/>
              <a:gd name="connsiteY56" fmla="*/ 24 h 1688"/>
              <a:gd name="connsiteX57" fmla="*/ 4787 w 6221"/>
              <a:gd name="connsiteY57" fmla="*/ 18 h 1688"/>
              <a:gd name="connsiteX58" fmla="*/ 4837 w 6221"/>
              <a:gd name="connsiteY58" fmla="*/ 12 h 1688"/>
              <a:gd name="connsiteX59" fmla="*/ 4890 w 6221"/>
              <a:gd name="connsiteY59" fmla="*/ 6 h 1688"/>
              <a:gd name="connsiteX60" fmla="*/ 4940 w 6221"/>
              <a:gd name="connsiteY60" fmla="*/ 2 h 1688"/>
              <a:gd name="connsiteX61" fmla="*/ 5039 w 6221"/>
              <a:gd name="connsiteY61" fmla="*/ 0 h 1688"/>
              <a:gd name="connsiteX62" fmla="*/ 5135 w 6221"/>
              <a:gd name="connsiteY62" fmla="*/ 0 h 1688"/>
              <a:gd name="connsiteX63" fmla="*/ 5228 w 6221"/>
              <a:gd name="connsiteY63" fmla="*/ 6 h 1688"/>
              <a:gd name="connsiteX64" fmla="*/ 5318 w 6221"/>
              <a:gd name="connsiteY64" fmla="*/ 14 h 1688"/>
              <a:gd name="connsiteX65" fmla="*/ 5405 w 6221"/>
              <a:gd name="connsiteY65" fmla="*/ 26 h 1688"/>
              <a:gd name="connsiteX66" fmla="*/ 5489 w 6221"/>
              <a:gd name="connsiteY66" fmla="*/ 40 h 1688"/>
              <a:gd name="connsiteX67" fmla="*/ 5569 w 6221"/>
              <a:gd name="connsiteY67" fmla="*/ 57 h 1688"/>
              <a:gd name="connsiteX68" fmla="*/ 5645 w 6221"/>
              <a:gd name="connsiteY68" fmla="*/ 75 h 1688"/>
              <a:gd name="connsiteX69" fmla="*/ 5718 w 6221"/>
              <a:gd name="connsiteY69" fmla="*/ 95 h 1688"/>
              <a:gd name="connsiteX70" fmla="*/ 5784 w 6221"/>
              <a:gd name="connsiteY70" fmla="*/ 117 h 1688"/>
              <a:gd name="connsiteX71" fmla="*/ 5848 w 6221"/>
              <a:gd name="connsiteY71" fmla="*/ 139 h 1688"/>
              <a:gd name="connsiteX72" fmla="*/ 5908 w 6221"/>
              <a:gd name="connsiteY72" fmla="*/ 160 h 1688"/>
              <a:gd name="connsiteX73" fmla="*/ 5963 w 6221"/>
              <a:gd name="connsiteY73" fmla="*/ 184 h 1688"/>
              <a:gd name="connsiteX74" fmla="*/ 6011 w 6221"/>
              <a:gd name="connsiteY74" fmla="*/ 204 h 1688"/>
              <a:gd name="connsiteX75" fmla="*/ 6095 w 6221"/>
              <a:gd name="connsiteY75" fmla="*/ 243 h 1688"/>
              <a:gd name="connsiteX76" fmla="*/ 6157 w 6221"/>
              <a:gd name="connsiteY76" fmla="*/ 277 h 1688"/>
              <a:gd name="connsiteX77" fmla="*/ 6194 w 6221"/>
              <a:gd name="connsiteY77" fmla="*/ 299 h 1688"/>
              <a:gd name="connsiteX78" fmla="*/ 6207 w 6221"/>
              <a:gd name="connsiteY78" fmla="*/ 307 h 1688"/>
              <a:gd name="connsiteX79" fmla="*/ 6221 w 6221"/>
              <a:gd name="connsiteY79" fmla="*/ 843 h 1688"/>
              <a:gd name="connsiteX80" fmla="*/ 6221 w 6221"/>
              <a:gd name="connsiteY80" fmla="*/ 843 h 1688"/>
              <a:gd name="connsiteX81" fmla="*/ 6210 w 6221"/>
              <a:gd name="connsiteY81" fmla="*/ 831 h 1688"/>
              <a:gd name="connsiteX82" fmla="*/ 6173 w 6221"/>
              <a:gd name="connsiteY82" fmla="*/ 801 h 1688"/>
              <a:gd name="connsiteX83" fmla="*/ 6118 w 6221"/>
              <a:gd name="connsiteY83" fmla="*/ 756 h 1688"/>
              <a:gd name="connsiteX84" fmla="*/ 6040 w 6221"/>
              <a:gd name="connsiteY84" fmla="*/ 699 h 1688"/>
              <a:gd name="connsiteX85" fmla="*/ 5995 w 6221"/>
              <a:gd name="connsiteY85" fmla="*/ 665 h 1688"/>
              <a:gd name="connsiteX86" fmla="*/ 5944 w 6221"/>
              <a:gd name="connsiteY86" fmla="*/ 631 h 1688"/>
              <a:gd name="connsiteX87" fmla="*/ 5887 w 6221"/>
              <a:gd name="connsiteY87" fmla="*/ 596 h 1688"/>
              <a:gd name="connsiteX88" fmla="*/ 5828 w 6221"/>
              <a:gd name="connsiteY88" fmla="*/ 560 h 1688"/>
              <a:gd name="connsiteX89" fmla="*/ 5764 w 6221"/>
              <a:gd name="connsiteY89" fmla="*/ 524 h 1688"/>
              <a:gd name="connsiteX90" fmla="*/ 5695 w 6221"/>
              <a:gd name="connsiteY90" fmla="*/ 489 h 1688"/>
              <a:gd name="connsiteX91" fmla="*/ 5622 w 6221"/>
              <a:gd name="connsiteY91" fmla="*/ 453 h 1688"/>
              <a:gd name="connsiteX92" fmla="*/ 5546 w 6221"/>
              <a:gd name="connsiteY92" fmla="*/ 418 h 1688"/>
              <a:gd name="connsiteX93" fmla="*/ 5466 w 6221"/>
              <a:gd name="connsiteY93" fmla="*/ 386 h 1688"/>
              <a:gd name="connsiteX94" fmla="*/ 5382 w 6221"/>
              <a:gd name="connsiteY94" fmla="*/ 354 h 1688"/>
              <a:gd name="connsiteX95" fmla="*/ 5295 w 6221"/>
              <a:gd name="connsiteY95" fmla="*/ 327 h 1688"/>
              <a:gd name="connsiteX96" fmla="*/ 5203 w 6221"/>
              <a:gd name="connsiteY96" fmla="*/ 301 h 1688"/>
              <a:gd name="connsiteX97" fmla="*/ 5109 w 6221"/>
              <a:gd name="connsiteY97" fmla="*/ 279 h 1688"/>
              <a:gd name="connsiteX98" fmla="*/ 5011 w 6221"/>
              <a:gd name="connsiteY98" fmla="*/ 261 h 1688"/>
              <a:gd name="connsiteX99" fmla="*/ 4963 w 6221"/>
              <a:gd name="connsiteY99" fmla="*/ 253 h 1688"/>
              <a:gd name="connsiteX100" fmla="*/ 4913 w 6221"/>
              <a:gd name="connsiteY100" fmla="*/ 245 h 1688"/>
              <a:gd name="connsiteX101" fmla="*/ 4860 w 6221"/>
              <a:gd name="connsiteY101" fmla="*/ 241 h 1688"/>
              <a:gd name="connsiteX102" fmla="*/ 4808 w 6221"/>
              <a:gd name="connsiteY102" fmla="*/ 237 h 1688"/>
              <a:gd name="connsiteX103" fmla="*/ 4755 w 6221"/>
              <a:gd name="connsiteY103" fmla="*/ 234 h 1688"/>
              <a:gd name="connsiteX104" fmla="*/ 4702 w 6221"/>
              <a:gd name="connsiteY104" fmla="*/ 234 h 1688"/>
              <a:gd name="connsiteX105" fmla="*/ 4650 w 6221"/>
              <a:gd name="connsiteY105" fmla="*/ 234 h 1688"/>
              <a:gd name="connsiteX106" fmla="*/ 4595 w 6221"/>
              <a:gd name="connsiteY106" fmla="*/ 234 h 1688"/>
              <a:gd name="connsiteX107" fmla="*/ 4540 w 6221"/>
              <a:gd name="connsiteY107" fmla="*/ 237 h 1688"/>
              <a:gd name="connsiteX108" fmla="*/ 4483 w 6221"/>
              <a:gd name="connsiteY108" fmla="*/ 241 h 1688"/>
              <a:gd name="connsiteX109" fmla="*/ 4428 w 6221"/>
              <a:gd name="connsiteY109" fmla="*/ 247 h 1688"/>
              <a:gd name="connsiteX110" fmla="*/ 4371 w 6221"/>
              <a:gd name="connsiteY110" fmla="*/ 255 h 1688"/>
              <a:gd name="connsiteX111" fmla="*/ 4314 w 6221"/>
              <a:gd name="connsiteY111" fmla="*/ 265 h 1688"/>
              <a:gd name="connsiteX112" fmla="*/ 4256 w 6221"/>
              <a:gd name="connsiteY112" fmla="*/ 277 h 1688"/>
              <a:gd name="connsiteX113" fmla="*/ 4197 w 6221"/>
              <a:gd name="connsiteY113" fmla="*/ 291 h 1688"/>
              <a:gd name="connsiteX114" fmla="*/ 4137 w 6221"/>
              <a:gd name="connsiteY114" fmla="*/ 305 h 1688"/>
              <a:gd name="connsiteX115" fmla="*/ 4078 w 6221"/>
              <a:gd name="connsiteY115" fmla="*/ 323 h 1688"/>
              <a:gd name="connsiteX116" fmla="*/ 4019 w 6221"/>
              <a:gd name="connsiteY116" fmla="*/ 342 h 1688"/>
              <a:gd name="connsiteX117" fmla="*/ 3959 w 6221"/>
              <a:gd name="connsiteY117" fmla="*/ 362 h 1688"/>
              <a:gd name="connsiteX118" fmla="*/ 3897 w 6221"/>
              <a:gd name="connsiteY118" fmla="*/ 386 h 1688"/>
              <a:gd name="connsiteX119" fmla="*/ 3897 w 6221"/>
              <a:gd name="connsiteY119" fmla="*/ 386 h 1688"/>
              <a:gd name="connsiteX120" fmla="*/ 3653 w 6221"/>
              <a:gd name="connsiteY120" fmla="*/ 485 h 1688"/>
              <a:gd name="connsiteX121" fmla="*/ 3401 w 6221"/>
              <a:gd name="connsiteY121" fmla="*/ 584 h 1688"/>
              <a:gd name="connsiteX122" fmla="*/ 3275 w 6221"/>
              <a:gd name="connsiteY122" fmla="*/ 633 h 1688"/>
              <a:gd name="connsiteX123" fmla="*/ 3147 w 6221"/>
              <a:gd name="connsiteY123" fmla="*/ 681 h 1688"/>
              <a:gd name="connsiteX124" fmla="*/ 3019 w 6221"/>
              <a:gd name="connsiteY124" fmla="*/ 728 h 1688"/>
              <a:gd name="connsiteX125" fmla="*/ 2889 w 6221"/>
              <a:gd name="connsiteY125" fmla="*/ 774 h 1688"/>
              <a:gd name="connsiteX126" fmla="*/ 2756 w 6221"/>
              <a:gd name="connsiteY126" fmla="*/ 815 h 1688"/>
              <a:gd name="connsiteX127" fmla="*/ 2626 w 6221"/>
              <a:gd name="connsiteY127" fmla="*/ 857 h 1688"/>
              <a:gd name="connsiteX128" fmla="*/ 2493 w 6221"/>
              <a:gd name="connsiteY128" fmla="*/ 894 h 1688"/>
              <a:gd name="connsiteX129" fmla="*/ 2358 w 6221"/>
              <a:gd name="connsiteY129" fmla="*/ 930 h 1688"/>
              <a:gd name="connsiteX130" fmla="*/ 2225 w 6221"/>
              <a:gd name="connsiteY130" fmla="*/ 964 h 1688"/>
              <a:gd name="connsiteX131" fmla="*/ 2088 w 6221"/>
              <a:gd name="connsiteY131" fmla="*/ 991 h 1688"/>
              <a:gd name="connsiteX132" fmla="*/ 1953 w 6221"/>
              <a:gd name="connsiteY132" fmla="*/ 1017 h 1688"/>
              <a:gd name="connsiteX133" fmla="*/ 1816 w 6221"/>
              <a:gd name="connsiteY133" fmla="*/ 1037 h 1688"/>
              <a:gd name="connsiteX134" fmla="*/ 1747 w 6221"/>
              <a:gd name="connsiteY134" fmla="*/ 1045 h 1688"/>
              <a:gd name="connsiteX135" fmla="*/ 1679 w 6221"/>
              <a:gd name="connsiteY135" fmla="*/ 1053 h 1688"/>
              <a:gd name="connsiteX136" fmla="*/ 1610 w 6221"/>
              <a:gd name="connsiteY136" fmla="*/ 1059 h 1688"/>
              <a:gd name="connsiteX137" fmla="*/ 1542 w 6221"/>
              <a:gd name="connsiteY137" fmla="*/ 1063 h 1688"/>
              <a:gd name="connsiteX138" fmla="*/ 1473 w 6221"/>
              <a:gd name="connsiteY138" fmla="*/ 1067 h 1688"/>
              <a:gd name="connsiteX139" fmla="*/ 1404 w 6221"/>
              <a:gd name="connsiteY139" fmla="*/ 1069 h 1688"/>
              <a:gd name="connsiteX140" fmla="*/ 1333 w 6221"/>
              <a:gd name="connsiteY140" fmla="*/ 1071 h 1688"/>
              <a:gd name="connsiteX141" fmla="*/ 1265 w 6221"/>
              <a:gd name="connsiteY141" fmla="*/ 1071 h 1688"/>
              <a:gd name="connsiteX142" fmla="*/ 1196 w 6221"/>
              <a:gd name="connsiteY142" fmla="*/ 1067 h 1688"/>
              <a:gd name="connsiteX143" fmla="*/ 1125 w 6221"/>
              <a:gd name="connsiteY143" fmla="*/ 1065 h 1688"/>
              <a:gd name="connsiteX144" fmla="*/ 1057 w 6221"/>
              <a:gd name="connsiteY144" fmla="*/ 1059 h 1688"/>
              <a:gd name="connsiteX145" fmla="*/ 986 w 6221"/>
              <a:gd name="connsiteY145" fmla="*/ 1053 h 1688"/>
              <a:gd name="connsiteX146" fmla="*/ 917 w 6221"/>
              <a:gd name="connsiteY146" fmla="*/ 1045 h 1688"/>
              <a:gd name="connsiteX147" fmla="*/ 846 w 6221"/>
              <a:gd name="connsiteY147" fmla="*/ 1033 h 1688"/>
              <a:gd name="connsiteX148" fmla="*/ 775 w 6221"/>
              <a:gd name="connsiteY148" fmla="*/ 1023 h 1688"/>
              <a:gd name="connsiteX149" fmla="*/ 707 w 6221"/>
              <a:gd name="connsiteY149" fmla="*/ 1009 h 1688"/>
              <a:gd name="connsiteX150" fmla="*/ 636 w 6221"/>
              <a:gd name="connsiteY150" fmla="*/ 993 h 1688"/>
              <a:gd name="connsiteX151" fmla="*/ 565 w 6221"/>
              <a:gd name="connsiteY151" fmla="*/ 976 h 1688"/>
              <a:gd name="connsiteX152" fmla="*/ 494 w 6221"/>
              <a:gd name="connsiteY152" fmla="*/ 958 h 1688"/>
              <a:gd name="connsiteX153" fmla="*/ 423 w 6221"/>
              <a:gd name="connsiteY153" fmla="*/ 936 h 1688"/>
              <a:gd name="connsiteX154" fmla="*/ 352 w 6221"/>
              <a:gd name="connsiteY154" fmla="*/ 914 h 1688"/>
              <a:gd name="connsiteX155" fmla="*/ 284 w 6221"/>
              <a:gd name="connsiteY155" fmla="*/ 889 h 1688"/>
              <a:gd name="connsiteX156" fmla="*/ 213 w 6221"/>
              <a:gd name="connsiteY156" fmla="*/ 861 h 1688"/>
              <a:gd name="connsiteX157" fmla="*/ 142 w 6221"/>
              <a:gd name="connsiteY157" fmla="*/ 833 h 1688"/>
              <a:gd name="connsiteX158" fmla="*/ 71 w 6221"/>
              <a:gd name="connsiteY158" fmla="*/ 801 h 1688"/>
              <a:gd name="connsiteX159" fmla="*/ 0 w 6221"/>
              <a:gd name="connsiteY159" fmla="*/ 768 h 1688"/>
              <a:gd name="connsiteX0" fmla="*/ 0 w 6207"/>
              <a:gd name="connsiteY0" fmla="*/ 1607 h 1688"/>
              <a:gd name="connsiteX1" fmla="*/ 73 w 6207"/>
              <a:gd name="connsiteY1" fmla="*/ 1625 h 1688"/>
              <a:gd name="connsiteX2" fmla="*/ 146 w 6207"/>
              <a:gd name="connsiteY2" fmla="*/ 1639 h 1688"/>
              <a:gd name="connsiteX3" fmla="*/ 219 w 6207"/>
              <a:gd name="connsiteY3" fmla="*/ 1652 h 1688"/>
              <a:gd name="connsiteX4" fmla="*/ 293 w 6207"/>
              <a:gd name="connsiteY4" fmla="*/ 1662 h 1688"/>
              <a:gd name="connsiteX5" fmla="*/ 366 w 6207"/>
              <a:gd name="connsiteY5" fmla="*/ 1670 h 1688"/>
              <a:gd name="connsiteX6" fmla="*/ 439 w 6207"/>
              <a:gd name="connsiteY6" fmla="*/ 1678 h 1688"/>
              <a:gd name="connsiteX7" fmla="*/ 512 w 6207"/>
              <a:gd name="connsiteY7" fmla="*/ 1682 h 1688"/>
              <a:gd name="connsiteX8" fmla="*/ 583 w 6207"/>
              <a:gd name="connsiteY8" fmla="*/ 1686 h 1688"/>
              <a:gd name="connsiteX9" fmla="*/ 656 w 6207"/>
              <a:gd name="connsiteY9" fmla="*/ 1688 h 1688"/>
              <a:gd name="connsiteX10" fmla="*/ 727 w 6207"/>
              <a:gd name="connsiteY10" fmla="*/ 1686 h 1688"/>
              <a:gd name="connsiteX11" fmla="*/ 798 w 6207"/>
              <a:gd name="connsiteY11" fmla="*/ 1684 h 1688"/>
              <a:gd name="connsiteX12" fmla="*/ 871 w 6207"/>
              <a:gd name="connsiteY12" fmla="*/ 1680 h 1688"/>
              <a:gd name="connsiteX13" fmla="*/ 942 w 6207"/>
              <a:gd name="connsiteY13" fmla="*/ 1674 h 1688"/>
              <a:gd name="connsiteX14" fmla="*/ 1011 w 6207"/>
              <a:gd name="connsiteY14" fmla="*/ 1668 h 1688"/>
              <a:gd name="connsiteX15" fmla="*/ 1082 w 6207"/>
              <a:gd name="connsiteY15" fmla="*/ 1658 h 1688"/>
              <a:gd name="connsiteX16" fmla="*/ 1153 w 6207"/>
              <a:gd name="connsiteY16" fmla="*/ 1648 h 1688"/>
              <a:gd name="connsiteX17" fmla="*/ 1221 w 6207"/>
              <a:gd name="connsiteY17" fmla="*/ 1637 h 1688"/>
              <a:gd name="connsiteX18" fmla="*/ 1290 w 6207"/>
              <a:gd name="connsiteY18" fmla="*/ 1623 h 1688"/>
              <a:gd name="connsiteX19" fmla="*/ 1361 w 6207"/>
              <a:gd name="connsiteY19" fmla="*/ 1609 h 1688"/>
              <a:gd name="connsiteX20" fmla="*/ 1429 w 6207"/>
              <a:gd name="connsiteY20" fmla="*/ 1593 h 1688"/>
              <a:gd name="connsiteX21" fmla="*/ 1498 w 6207"/>
              <a:gd name="connsiteY21" fmla="*/ 1575 h 1688"/>
              <a:gd name="connsiteX22" fmla="*/ 1566 w 6207"/>
              <a:gd name="connsiteY22" fmla="*/ 1555 h 1688"/>
              <a:gd name="connsiteX23" fmla="*/ 1633 w 6207"/>
              <a:gd name="connsiteY23" fmla="*/ 1536 h 1688"/>
              <a:gd name="connsiteX24" fmla="*/ 1701 w 6207"/>
              <a:gd name="connsiteY24" fmla="*/ 1514 h 1688"/>
              <a:gd name="connsiteX25" fmla="*/ 1836 w 6207"/>
              <a:gd name="connsiteY25" fmla="*/ 1468 h 1688"/>
              <a:gd name="connsiteX26" fmla="*/ 1969 w 6207"/>
              <a:gd name="connsiteY26" fmla="*/ 1419 h 1688"/>
              <a:gd name="connsiteX27" fmla="*/ 2102 w 6207"/>
              <a:gd name="connsiteY27" fmla="*/ 1365 h 1688"/>
              <a:gd name="connsiteX28" fmla="*/ 2232 w 6207"/>
              <a:gd name="connsiteY28" fmla="*/ 1306 h 1688"/>
              <a:gd name="connsiteX29" fmla="*/ 2362 w 6207"/>
              <a:gd name="connsiteY29" fmla="*/ 1245 h 1688"/>
              <a:gd name="connsiteX30" fmla="*/ 2490 w 6207"/>
              <a:gd name="connsiteY30" fmla="*/ 1181 h 1688"/>
              <a:gd name="connsiteX31" fmla="*/ 2619 w 6207"/>
              <a:gd name="connsiteY31" fmla="*/ 1114 h 1688"/>
              <a:gd name="connsiteX32" fmla="*/ 2747 w 6207"/>
              <a:gd name="connsiteY32" fmla="*/ 1045 h 1688"/>
              <a:gd name="connsiteX33" fmla="*/ 2870 w 6207"/>
              <a:gd name="connsiteY33" fmla="*/ 974 h 1688"/>
              <a:gd name="connsiteX34" fmla="*/ 2996 w 6207"/>
              <a:gd name="connsiteY34" fmla="*/ 900 h 1688"/>
              <a:gd name="connsiteX35" fmla="*/ 3119 w 6207"/>
              <a:gd name="connsiteY35" fmla="*/ 827 h 1688"/>
              <a:gd name="connsiteX36" fmla="*/ 3241 w 6207"/>
              <a:gd name="connsiteY36" fmla="*/ 752 h 1688"/>
              <a:gd name="connsiteX37" fmla="*/ 3362 w 6207"/>
              <a:gd name="connsiteY37" fmla="*/ 677 h 1688"/>
              <a:gd name="connsiteX38" fmla="*/ 3600 w 6207"/>
              <a:gd name="connsiteY38" fmla="*/ 522 h 1688"/>
              <a:gd name="connsiteX39" fmla="*/ 3833 w 6207"/>
              <a:gd name="connsiteY39" fmla="*/ 372 h 1688"/>
              <a:gd name="connsiteX40" fmla="*/ 3833 w 6207"/>
              <a:gd name="connsiteY40" fmla="*/ 372 h 1688"/>
              <a:gd name="connsiteX41" fmla="*/ 3890 w 6207"/>
              <a:gd name="connsiteY41" fmla="*/ 336 h 1688"/>
              <a:gd name="connsiteX42" fmla="*/ 3947 w 6207"/>
              <a:gd name="connsiteY42" fmla="*/ 301 h 1688"/>
              <a:gd name="connsiteX43" fmla="*/ 4005 w 6207"/>
              <a:gd name="connsiteY43" fmla="*/ 269 h 1688"/>
              <a:gd name="connsiteX44" fmla="*/ 4062 w 6207"/>
              <a:gd name="connsiteY44" fmla="*/ 239 h 1688"/>
              <a:gd name="connsiteX45" fmla="*/ 4119 w 6207"/>
              <a:gd name="connsiteY45" fmla="*/ 212 h 1688"/>
              <a:gd name="connsiteX46" fmla="*/ 4176 w 6207"/>
              <a:gd name="connsiteY46" fmla="*/ 186 h 1688"/>
              <a:gd name="connsiteX47" fmla="*/ 4231 w 6207"/>
              <a:gd name="connsiteY47" fmla="*/ 162 h 1688"/>
              <a:gd name="connsiteX48" fmla="*/ 4288 w 6207"/>
              <a:gd name="connsiteY48" fmla="*/ 141 h 1688"/>
              <a:gd name="connsiteX49" fmla="*/ 4343 w 6207"/>
              <a:gd name="connsiteY49" fmla="*/ 119 h 1688"/>
              <a:gd name="connsiteX50" fmla="*/ 4398 w 6207"/>
              <a:gd name="connsiteY50" fmla="*/ 101 h 1688"/>
              <a:gd name="connsiteX51" fmla="*/ 4453 w 6207"/>
              <a:gd name="connsiteY51" fmla="*/ 85 h 1688"/>
              <a:gd name="connsiteX52" fmla="*/ 4508 w 6207"/>
              <a:gd name="connsiteY52" fmla="*/ 69 h 1688"/>
              <a:gd name="connsiteX53" fmla="*/ 4563 w 6207"/>
              <a:gd name="connsiteY53" fmla="*/ 55 h 1688"/>
              <a:gd name="connsiteX54" fmla="*/ 4615 w 6207"/>
              <a:gd name="connsiteY54" fmla="*/ 44 h 1688"/>
              <a:gd name="connsiteX55" fmla="*/ 4668 w 6207"/>
              <a:gd name="connsiteY55" fmla="*/ 34 h 1688"/>
              <a:gd name="connsiteX56" fmla="*/ 4720 w 6207"/>
              <a:gd name="connsiteY56" fmla="*/ 24 h 1688"/>
              <a:gd name="connsiteX57" fmla="*/ 4773 w 6207"/>
              <a:gd name="connsiteY57" fmla="*/ 18 h 1688"/>
              <a:gd name="connsiteX58" fmla="*/ 4823 w 6207"/>
              <a:gd name="connsiteY58" fmla="*/ 12 h 1688"/>
              <a:gd name="connsiteX59" fmla="*/ 4876 w 6207"/>
              <a:gd name="connsiteY59" fmla="*/ 6 h 1688"/>
              <a:gd name="connsiteX60" fmla="*/ 4926 w 6207"/>
              <a:gd name="connsiteY60" fmla="*/ 2 h 1688"/>
              <a:gd name="connsiteX61" fmla="*/ 5025 w 6207"/>
              <a:gd name="connsiteY61" fmla="*/ 0 h 1688"/>
              <a:gd name="connsiteX62" fmla="*/ 5121 w 6207"/>
              <a:gd name="connsiteY62" fmla="*/ 0 h 1688"/>
              <a:gd name="connsiteX63" fmla="*/ 5214 w 6207"/>
              <a:gd name="connsiteY63" fmla="*/ 6 h 1688"/>
              <a:gd name="connsiteX64" fmla="*/ 5304 w 6207"/>
              <a:gd name="connsiteY64" fmla="*/ 14 h 1688"/>
              <a:gd name="connsiteX65" fmla="*/ 5391 w 6207"/>
              <a:gd name="connsiteY65" fmla="*/ 26 h 1688"/>
              <a:gd name="connsiteX66" fmla="*/ 5475 w 6207"/>
              <a:gd name="connsiteY66" fmla="*/ 40 h 1688"/>
              <a:gd name="connsiteX67" fmla="*/ 5555 w 6207"/>
              <a:gd name="connsiteY67" fmla="*/ 57 h 1688"/>
              <a:gd name="connsiteX68" fmla="*/ 5631 w 6207"/>
              <a:gd name="connsiteY68" fmla="*/ 75 h 1688"/>
              <a:gd name="connsiteX69" fmla="*/ 5704 w 6207"/>
              <a:gd name="connsiteY69" fmla="*/ 95 h 1688"/>
              <a:gd name="connsiteX70" fmla="*/ 5770 w 6207"/>
              <a:gd name="connsiteY70" fmla="*/ 117 h 1688"/>
              <a:gd name="connsiteX71" fmla="*/ 5834 w 6207"/>
              <a:gd name="connsiteY71" fmla="*/ 139 h 1688"/>
              <a:gd name="connsiteX72" fmla="*/ 5894 w 6207"/>
              <a:gd name="connsiteY72" fmla="*/ 160 h 1688"/>
              <a:gd name="connsiteX73" fmla="*/ 5949 w 6207"/>
              <a:gd name="connsiteY73" fmla="*/ 184 h 1688"/>
              <a:gd name="connsiteX74" fmla="*/ 5997 w 6207"/>
              <a:gd name="connsiteY74" fmla="*/ 204 h 1688"/>
              <a:gd name="connsiteX75" fmla="*/ 6081 w 6207"/>
              <a:gd name="connsiteY75" fmla="*/ 243 h 1688"/>
              <a:gd name="connsiteX76" fmla="*/ 6143 w 6207"/>
              <a:gd name="connsiteY76" fmla="*/ 277 h 1688"/>
              <a:gd name="connsiteX77" fmla="*/ 6180 w 6207"/>
              <a:gd name="connsiteY77" fmla="*/ 299 h 1688"/>
              <a:gd name="connsiteX78" fmla="*/ 6193 w 6207"/>
              <a:gd name="connsiteY78" fmla="*/ 307 h 1688"/>
              <a:gd name="connsiteX79" fmla="*/ 6207 w 6207"/>
              <a:gd name="connsiteY79" fmla="*/ 843 h 1688"/>
              <a:gd name="connsiteX80" fmla="*/ 6207 w 6207"/>
              <a:gd name="connsiteY80" fmla="*/ 843 h 1688"/>
              <a:gd name="connsiteX81" fmla="*/ 6196 w 6207"/>
              <a:gd name="connsiteY81" fmla="*/ 831 h 1688"/>
              <a:gd name="connsiteX82" fmla="*/ 6159 w 6207"/>
              <a:gd name="connsiteY82" fmla="*/ 801 h 1688"/>
              <a:gd name="connsiteX83" fmla="*/ 6104 w 6207"/>
              <a:gd name="connsiteY83" fmla="*/ 756 h 1688"/>
              <a:gd name="connsiteX84" fmla="*/ 6026 w 6207"/>
              <a:gd name="connsiteY84" fmla="*/ 699 h 1688"/>
              <a:gd name="connsiteX85" fmla="*/ 5981 w 6207"/>
              <a:gd name="connsiteY85" fmla="*/ 665 h 1688"/>
              <a:gd name="connsiteX86" fmla="*/ 5930 w 6207"/>
              <a:gd name="connsiteY86" fmla="*/ 631 h 1688"/>
              <a:gd name="connsiteX87" fmla="*/ 5873 w 6207"/>
              <a:gd name="connsiteY87" fmla="*/ 596 h 1688"/>
              <a:gd name="connsiteX88" fmla="*/ 5814 w 6207"/>
              <a:gd name="connsiteY88" fmla="*/ 560 h 1688"/>
              <a:gd name="connsiteX89" fmla="*/ 5750 w 6207"/>
              <a:gd name="connsiteY89" fmla="*/ 524 h 1688"/>
              <a:gd name="connsiteX90" fmla="*/ 5681 w 6207"/>
              <a:gd name="connsiteY90" fmla="*/ 489 h 1688"/>
              <a:gd name="connsiteX91" fmla="*/ 5608 w 6207"/>
              <a:gd name="connsiteY91" fmla="*/ 453 h 1688"/>
              <a:gd name="connsiteX92" fmla="*/ 5532 w 6207"/>
              <a:gd name="connsiteY92" fmla="*/ 418 h 1688"/>
              <a:gd name="connsiteX93" fmla="*/ 5452 w 6207"/>
              <a:gd name="connsiteY93" fmla="*/ 386 h 1688"/>
              <a:gd name="connsiteX94" fmla="*/ 5368 w 6207"/>
              <a:gd name="connsiteY94" fmla="*/ 354 h 1688"/>
              <a:gd name="connsiteX95" fmla="*/ 5281 w 6207"/>
              <a:gd name="connsiteY95" fmla="*/ 327 h 1688"/>
              <a:gd name="connsiteX96" fmla="*/ 5189 w 6207"/>
              <a:gd name="connsiteY96" fmla="*/ 301 h 1688"/>
              <a:gd name="connsiteX97" fmla="*/ 5095 w 6207"/>
              <a:gd name="connsiteY97" fmla="*/ 279 h 1688"/>
              <a:gd name="connsiteX98" fmla="*/ 4997 w 6207"/>
              <a:gd name="connsiteY98" fmla="*/ 261 h 1688"/>
              <a:gd name="connsiteX99" fmla="*/ 4949 w 6207"/>
              <a:gd name="connsiteY99" fmla="*/ 253 h 1688"/>
              <a:gd name="connsiteX100" fmla="*/ 4899 w 6207"/>
              <a:gd name="connsiteY100" fmla="*/ 245 h 1688"/>
              <a:gd name="connsiteX101" fmla="*/ 4846 w 6207"/>
              <a:gd name="connsiteY101" fmla="*/ 241 h 1688"/>
              <a:gd name="connsiteX102" fmla="*/ 4794 w 6207"/>
              <a:gd name="connsiteY102" fmla="*/ 237 h 1688"/>
              <a:gd name="connsiteX103" fmla="*/ 4741 w 6207"/>
              <a:gd name="connsiteY103" fmla="*/ 234 h 1688"/>
              <a:gd name="connsiteX104" fmla="*/ 4688 w 6207"/>
              <a:gd name="connsiteY104" fmla="*/ 234 h 1688"/>
              <a:gd name="connsiteX105" fmla="*/ 4636 w 6207"/>
              <a:gd name="connsiteY105" fmla="*/ 234 h 1688"/>
              <a:gd name="connsiteX106" fmla="*/ 4581 w 6207"/>
              <a:gd name="connsiteY106" fmla="*/ 234 h 1688"/>
              <a:gd name="connsiteX107" fmla="*/ 4526 w 6207"/>
              <a:gd name="connsiteY107" fmla="*/ 237 h 1688"/>
              <a:gd name="connsiteX108" fmla="*/ 4469 w 6207"/>
              <a:gd name="connsiteY108" fmla="*/ 241 h 1688"/>
              <a:gd name="connsiteX109" fmla="*/ 4414 w 6207"/>
              <a:gd name="connsiteY109" fmla="*/ 247 h 1688"/>
              <a:gd name="connsiteX110" fmla="*/ 4357 w 6207"/>
              <a:gd name="connsiteY110" fmla="*/ 255 h 1688"/>
              <a:gd name="connsiteX111" fmla="*/ 4300 w 6207"/>
              <a:gd name="connsiteY111" fmla="*/ 265 h 1688"/>
              <a:gd name="connsiteX112" fmla="*/ 4242 w 6207"/>
              <a:gd name="connsiteY112" fmla="*/ 277 h 1688"/>
              <a:gd name="connsiteX113" fmla="*/ 4183 w 6207"/>
              <a:gd name="connsiteY113" fmla="*/ 291 h 1688"/>
              <a:gd name="connsiteX114" fmla="*/ 4123 w 6207"/>
              <a:gd name="connsiteY114" fmla="*/ 305 h 1688"/>
              <a:gd name="connsiteX115" fmla="*/ 4064 w 6207"/>
              <a:gd name="connsiteY115" fmla="*/ 323 h 1688"/>
              <a:gd name="connsiteX116" fmla="*/ 4005 w 6207"/>
              <a:gd name="connsiteY116" fmla="*/ 342 h 1688"/>
              <a:gd name="connsiteX117" fmla="*/ 3945 w 6207"/>
              <a:gd name="connsiteY117" fmla="*/ 362 h 1688"/>
              <a:gd name="connsiteX118" fmla="*/ 3883 w 6207"/>
              <a:gd name="connsiteY118" fmla="*/ 386 h 1688"/>
              <a:gd name="connsiteX119" fmla="*/ 3883 w 6207"/>
              <a:gd name="connsiteY119" fmla="*/ 386 h 1688"/>
              <a:gd name="connsiteX120" fmla="*/ 3639 w 6207"/>
              <a:gd name="connsiteY120" fmla="*/ 485 h 1688"/>
              <a:gd name="connsiteX121" fmla="*/ 3387 w 6207"/>
              <a:gd name="connsiteY121" fmla="*/ 584 h 1688"/>
              <a:gd name="connsiteX122" fmla="*/ 3261 w 6207"/>
              <a:gd name="connsiteY122" fmla="*/ 633 h 1688"/>
              <a:gd name="connsiteX123" fmla="*/ 3133 w 6207"/>
              <a:gd name="connsiteY123" fmla="*/ 681 h 1688"/>
              <a:gd name="connsiteX124" fmla="*/ 3005 w 6207"/>
              <a:gd name="connsiteY124" fmla="*/ 728 h 1688"/>
              <a:gd name="connsiteX125" fmla="*/ 2875 w 6207"/>
              <a:gd name="connsiteY125" fmla="*/ 774 h 1688"/>
              <a:gd name="connsiteX126" fmla="*/ 2742 w 6207"/>
              <a:gd name="connsiteY126" fmla="*/ 815 h 1688"/>
              <a:gd name="connsiteX127" fmla="*/ 2612 w 6207"/>
              <a:gd name="connsiteY127" fmla="*/ 857 h 1688"/>
              <a:gd name="connsiteX128" fmla="*/ 2479 w 6207"/>
              <a:gd name="connsiteY128" fmla="*/ 894 h 1688"/>
              <a:gd name="connsiteX129" fmla="*/ 2344 w 6207"/>
              <a:gd name="connsiteY129" fmla="*/ 930 h 1688"/>
              <a:gd name="connsiteX130" fmla="*/ 2211 w 6207"/>
              <a:gd name="connsiteY130" fmla="*/ 964 h 1688"/>
              <a:gd name="connsiteX131" fmla="*/ 2074 w 6207"/>
              <a:gd name="connsiteY131" fmla="*/ 991 h 1688"/>
              <a:gd name="connsiteX132" fmla="*/ 1939 w 6207"/>
              <a:gd name="connsiteY132" fmla="*/ 1017 h 1688"/>
              <a:gd name="connsiteX133" fmla="*/ 1802 w 6207"/>
              <a:gd name="connsiteY133" fmla="*/ 1037 h 1688"/>
              <a:gd name="connsiteX134" fmla="*/ 1733 w 6207"/>
              <a:gd name="connsiteY134" fmla="*/ 1045 h 1688"/>
              <a:gd name="connsiteX135" fmla="*/ 1665 w 6207"/>
              <a:gd name="connsiteY135" fmla="*/ 1053 h 1688"/>
              <a:gd name="connsiteX136" fmla="*/ 1596 w 6207"/>
              <a:gd name="connsiteY136" fmla="*/ 1059 h 1688"/>
              <a:gd name="connsiteX137" fmla="*/ 1528 w 6207"/>
              <a:gd name="connsiteY137" fmla="*/ 1063 h 1688"/>
              <a:gd name="connsiteX138" fmla="*/ 1459 w 6207"/>
              <a:gd name="connsiteY138" fmla="*/ 1067 h 1688"/>
              <a:gd name="connsiteX139" fmla="*/ 1390 w 6207"/>
              <a:gd name="connsiteY139" fmla="*/ 1069 h 1688"/>
              <a:gd name="connsiteX140" fmla="*/ 1319 w 6207"/>
              <a:gd name="connsiteY140" fmla="*/ 1071 h 1688"/>
              <a:gd name="connsiteX141" fmla="*/ 1251 w 6207"/>
              <a:gd name="connsiteY141" fmla="*/ 1071 h 1688"/>
              <a:gd name="connsiteX142" fmla="*/ 1182 w 6207"/>
              <a:gd name="connsiteY142" fmla="*/ 1067 h 1688"/>
              <a:gd name="connsiteX143" fmla="*/ 1111 w 6207"/>
              <a:gd name="connsiteY143" fmla="*/ 1065 h 1688"/>
              <a:gd name="connsiteX144" fmla="*/ 1043 w 6207"/>
              <a:gd name="connsiteY144" fmla="*/ 1059 h 1688"/>
              <a:gd name="connsiteX145" fmla="*/ 972 w 6207"/>
              <a:gd name="connsiteY145" fmla="*/ 1053 h 1688"/>
              <a:gd name="connsiteX146" fmla="*/ 903 w 6207"/>
              <a:gd name="connsiteY146" fmla="*/ 1045 h 1688"/>
              <a:gd name="connsiteX147" fmla="*/ 832 w 6207"/>
              <a:gd name="connsiteY147" fmla="*/ 1033 h 1688"/>
              <a:gd name="connsiteX148" fmla="*/ 761 w 6207"/>
              <a:gd name="connsiteY148" fmla="*/ 1023 h 1688"/>
              <a:gd name="connsiteX149" fmla="*/ 693 w 6207"/>
              <a:gd name="connsiteY149" fmla="*/ 1009 h 1688"/>
              <a:gd name="connsiteX150" fmla="*/ 622 w 6207"/>
              <a:gd name="connsiteY150" fmla="*/ 993 h 1688"/>
              <a:gd name="connsiteX151" fmla="*/ 551 w 6207"/>
              <a:gd name="connsiteY151" fmla="*/ 976 h 1688"/>
              <a:gd name="connsiteX152" fmla="*/ 480 w 6207"/>
              <a:gd name="connsiteY152" fmla="*/ 958 h 1688"/>
              <a:gd name="connsiteX153" fmla="*/ 409 w 6207"/>
              <a:gd name="connsiteY153" fmla="*/ 936 h 1688"/>
              <a:gd name="connsiteX154" fmla="*/ 338 w 6207"/>
              <a:gd name="connsiteY154" fmla="*/ 914 h 1688"/>
              <a:gd name="connsiteX155" fmla="*/ 270 w 6207"/>
              <a:gd name="connsiteY155" fmla="*/ 889 h 1688"/>
              <a:gd name="connsiteX156" fmla="*/ 199 w 6207"/>
              <a:gd name="connsiteY156" fmla="*/ 861 h 1688"/>
              <a:gd name="connsiteX157" fmla="*/ 128 w 6207"/>
              <a:gd name="connsiteY157" fmla="*/ 833 h 1688"/>
              <a:gd name="connsiteX158" fmla="*/ 57 w 6207"/>
              <a:gd name="connsiteY158" fmla="*/ 801 h 1688"/>
              <a:gd name="connsiteX0" fmla="*/ 0 w 6207"/>
              <a:gd name="connsiteY0" fmla="*/ 1607 h 1688"/>
              <a:gd name="connsiteX1" fmla="*/ 73 w 6207"/>
              <a:gd name="connsiteY1" fmla="*/ 1625 h 1688"/>
              <a:gd name="connsiteX2" fmla="*/ 146 w 6207"/>
              <a:gd name="connsiteY2" fmla="*/ 1639 h 1688"/>
              <a:gd name="connsiteX3" fmla="*/ 219 w 6207"/>
              <a:gd name="connsiteY3" fmla="*/ 1652 h 1688"/>
              <a:gd name="connsiteX4" fmla="*/ 293 w 6207"/>
              <a:gd name="connsiteY4" fmla="*/ 1662 h 1688"/>
              <a:gd name="connsiteX5" fmla="*/ 366 w 6207"/>
              <a:gd name="connsiteY5" fmla="*/ 1670 h 1688"/>
              <a:gd name="connsiteX6" fmla="*/ 439 w 6207"/>
              <a:gd name="connsiteY6" fmla="*/ 1678 h 1688"/>
              <a:gd name="connsiteX7" fmla="*/ 512 w 6207"/>
              <a:gd name="connsiteY7" fmla="*/ 1682 h 1688"/>
              <a:gd name="connsiteX8" fmla="*/ 583 w 6207"/>
              <a:gd name="connsiteY8" fmla="*/ 1686 h 1688"/>
              <a:gd name="connsiteX9" fmla="*/ 656 w 6207"/>
              <a:gd name="connsiteY9" fmla="*/ 1688 h 1688"/>
              <a:gd name="connsiteX10" fmla="*/ 727 w 6207"/>
              <a:gd name="connsiteY10" fmla="*/ 1686 h 1688"/>
              <a:gd name="connsiteX11" fmla="*/ 798 w 6207"/>
              <a:gd name="connsiteY11" fmla="*/ 1684 h 1688"/>
              <a:gd name="connsiteX12" fmla="*/ 871 w 6207"/>
              <a:gd name="connsiteY12" fmla="*/ 1680 h 1688"/>
              <a:gd name="connsiteX13" fmla="*/ 942 w 6207"/>
              <a:gd name="connsiteY13" fmla="*/ 1674 h 1688"/>
              <a:gd name="connsiteX14" fmla="*/ 1011 w 6207"/>
              <a:gd name="connsiteY14" fmla="*/ 1668 h 1688"/>
              <a:gd name="connsiteX15" fmla="*/ 1082 w 6207"/>
              <a:gd name="connsiteY15" fmla="*/ 1658 h 1688"/>
              <a:gd name="connsiteX16" fmla="*/ 1153 w 6207"/>
              <a:gd name="connsiteY16" fmla="*/ 1648 h 1688"/>
              <a:gd name="connsiteX17" fmla="*/ 1221 w 6207"/>
              <a:gd name="connsiteY17" fmla="*/ 1637 h 1688"/>
              <a:gd name="connsiteX18" fmla="*/ 1290 w 6207"/>
              <a:gd name="connsiteY18" fmla="*/ 1623 h 1688"/>
              <a:gd name="connsiteX19" fmla="*/ 1361 w 6207"/>
              <a:gd name="connsiteY19" fmla="*/ 1609 h 1688"/>
              <a:gd name="connsiteX20" fmla="*/ 1429 w 6207"/>
              <a:gd name="connsiteY20" fmla="*/ 1593 h 1688"/>
              <a:gd name="connsiteX21" fmla="*/ 1498 w 6207"/>
              <a:gd name="connsiteY21" fmla="*/ 1575 h 1688"/>
              <a:gd name="connsiteX22" fmla="*/ 1566 w 6207"/>
              <a:gd name="connsiteY22" fmla="*/ 1555 h 1688"/>
              <a:gd name="connsiteX23" fmla="*/ 1633 w 6207"/>
              <a:gd name="connsiteY23" fmla="*/ 1536 h 1688"/>
              <a:gd name="connsiteX24" fmla="*/ 1701 w 6207"/>
              <a:gd name="connsiteY24" fmla="*/ 1514 h 1688"/>
              <a:gd name="connsiteX25" fmla="*/ 1836 w 6207"/>
              <a:gd name="connsiteY25" fmla="*/ 1468 h 1688"/>
              <a:gd name="connsiteX26" fmla="*/ 1969 w 6207"/>
              <a:gd name="connsiteY26" fmla="*/ 1419 h 1688"/>
              <a:gd name="connsiteX27" fmla="*/ 2102 w 6207"/>
              <a:gd name="connsiteY27" fmla="*/ 1365 h 1688"/>
              <a:gd name="connsiteX28" fmla="*/ 2232 w 6207"/>
              <a:gd name="connsiteY28" fmla="*/ 1306 h 1688"/>
              <a:gd name="connsiteX29" fmla="*/ 2362 w 6207"/>
              <a:gd name="connsiteY29" fmla="*/ 1245 h 1688"/>
              <a:gd name="connsiteX30" fmla="*/ 2490 w 6207"/>
              <a:gd name="connsiteY30" fmla="*/ 1181 h 1688"/>
              <a:gd name="connsiteX31" fmla="*/ 2619 w 6207"/>
              <a:gd name="connsiteY31" fmla="*/ 1114 h 1688"/>
              <a:gd name="connsiteX32" fmla="*/ 2747 w 6207"/>
              <a:gd name="connsiteY32" fmla="*/ 1045 h 1688"/>
              <a:gd name="connsiteX33" fmla="*/ 2870 w 6207"/>
              <a:gd name="connsiteY33" fmla="*/ 974 h 1688"/>
              <a:gd name="connsiteX34" fmla="*/ 2996 w 6207"/>
              <a:gd name="connsiteY34" fmla="*/ 900 h 1688"/>
              <a:gd name="connsiteX35" fmla="*/ 3119 w 6207"/>
              <a:gd name="connsiteY35" fmla="*/ 827 h 1688"/>
              <a:gd name="connsiteX36" fmla="*/ 3241 w 6207"/>
              <a:gd name="connsiteY36" fmla="*/ 752 h 1688"/>
              <a:gd name="connsiteX37" fmla="*/ 3362 w 6207"/>
              <a:gd name="connsiteY37" fmla="*/ 677 h 1688"/>
              <a:gd name="connsiteX38" fmla="*/ 3600 w 6207"/>
              <a:gd name="connsiteY38" fmla="*/ 522 h 1688"/>
              <a:gd name="connsiteX39" fmla="*/ 3833 w 6207"/>
              <a:gd name="connsiteY39" fmla="*/ 372 h 1688"/>
              <a:gd name="connsiteX40" fmla="*/ 3833 w 6207"/>
              <a:gd name="connsiteY40" fmla="*/ 372 h 1688"/>
              <a:gd name="connsiteX41" fmla="*/ 3890 w 6207"/>
              <a:gd name="connsiteY41" fmla="*/ 336 h 1688"/>
              <a:gd name="connsiteX42" fmla="*/ 3947 w 6207"/>
              <a:gd name="connsiteY42" fmla="*/ 301 h 1688"/>
              <a:gd name="connsiteX43" fmla="*/ 4005 w 6207"/>
              <a:gd name="connsiteY43" fmla="*/ 269 h 1688"/>
              <a:gd name="connsiteX44" fmla="*/ 4062 w 6207"/>
              <a:gd name="connsiteY44" fmla="*/ 239 h 1688"/>
              <a:gd name="connsiteX45" fmla="*/ 4119 w 6207"/>
              <a:gd name="connsiteY45" fmla="*/ 212 h 1688"/>
              <a:gd name="connsiteX46" fmla="*/ 4176 w 6207"/>
              <a:gd name="connsiteY46" fmla="*/ 186 h 1688"/>
              <a:gd name="connsiteX47" fmla="*/ 4231 w 6207"/>
              <a:gd name="connsiteY47" fmla="*/ 162 h 1688"/>
              <a:gd name="connsiteX48" fmla="*/ 4288 w 6207"/>
              <a:gd name="connsiteY48" fmla="*/ 141 h 1688"/>
              <a:gd name="connsiteX49" fmla="*/ 4343 w 6207"/>
              <a:gd name="connsiteY49" fmla="*/ 119 h 1688"/>
              <a:gd name="connsiteX50" fmla="*/ 4398 w 6207"/>
              <a:gd name="connsiteY50" fmla="*/ 101 h 1688"/>
              <a:gd name="connsiteX51" fmla="*/ 4453 w 6207"/>
              <a:gd name="connsiteY51" fmla="*/ 85 h 1688"/>
              <a:gd name="connsiteX52" fmla="*/ 4508 w 6207"/>
              <a:gd name="connsiteY52" fmla="*/ 69 h 1688"/>
              <a:gd name="connsiteX53" fmla="*/ 4563 w 6207"/>
              <a:gd name="connsiteY53" fmla="*/ 55 h 1688"/>
              <a:gd name="connsiteX54" fmla="*/ 4615 w 6207"/>
              <a:gd name="connsiteY54" fmla="*/ 44 h 1688"/>
              <a:gd name="connsiteX55" fmla="*/ 4668 w 6207"/>
              <a:gd name="connsiteY55" fmla="*/ 34 h 1688"/>
              <a:gd name="connsiteX56" fmla="*/ 4720 w 6207"/>
              <a:gd name="connsiteY56" fmla="*/ 24 h 1688"/>
              <a:gd name="connsiteX57" fmla="*/ 4773 w 6207"/>
              <a:gd name="connsiteY57" fmla="*/ 18 h 1688"/>
              <a:gd name="connsiteX58" fmla="*/ 4823 w 6207"/>
              <a:gd name="connsiteY58" fmla="*/ 12 h 1688"/>
              <a:gd name="connsiteX59" fmla="*/ 4876 w 6207"/>
              <a:gd name="connsiteY59" fmla="*/ 6 h 1688"/>
              <a:gd name="connsiteX60" fmla="*/ 4926 w 6207"/>
              <a:gd name="connsiteY60" fmla="*/ 2 h 1688"/>
              <a:gd name="connsiteX61" fmla="*/ 5025 w 6207"/>
              <a:gd name="connsiteY61" fmla="*/ 0 h 1688"/>
              <a:gd name="connsiteX62" fmla="*/ 5121 w 6207"/>
              <a:gd name="connsiteY62" fmla="*/ 0 h 1688"/>
              <a:gd name="connsiteX63" fmla="*/ 5214 w 6207"/>
              <a:gd name="connsiteY63" fmla="*/ 6 h 1688"/>
              <a:gd name="connsiteX64" fmla="*/ 5304 w 6207"/>
              <a:gd name="connsiteY64" fmla="*/ 14 h 1688"/>
              <a:gd name="connsiteX65" fmla="*/ 5391 w 6207"/>
              <a:gd name="connsiteY65" fmla="*/ 26 h 1688"/>
              <a:gd name="connsiteX66" fmla="*/ 5475 w 6207"/>
              <a:gd name="connsiteY66" fmla="*/ 40 h 1688"/>
              <a:gd name="connsiteX67" fmla="*/ 5555 w 6207"/>
              <a:gd name="connsiteY67" fmla="*/ 57 h 1688"/>
              <a:gd name="connsiteX68" fmla="*/ 5631 w 6207"/>
              <a:gd name="connsiteY68" fmla="*/ 75 h 1688"/>
              <a:gd name="connsiteX69" fmla="*/ 5704 w 6207"/>
              <a:gd name="connsiteY69" fmla="*/ 95 h 1688"/>
              <a:gd name="connsiteX70" fmla="*/ 5770 w 6207"/>
              <a:gd name="connsiteY70" fmla="*/ 117 h 1688"/>
              <a:gd name="connsiteX71" fmla="*/ 5834 w 6207"/>
              <a:gd name="connsiteY71" fmla="*/ 139 h 1688"/>
              <a:gd name="connsiteX72" fmla="*/ 5894 w 6207"/>
              <a:gd name="connsiteY72" fmla="*/ 160 h 1688"/>
              <a:gd name="connsiteX73" fmla="*/ 5949 w 6207"/>
              <a:gd name="connsiteY73" fmla="*/ 184 h 1688"/>
              <a:gd name="connsiteX74" fmla="*/ 5997 w 6207"/>
              <a:gd name="connsiteY74" fmla="*/ 204 h 1688"/>
              <a:gd name="connsiteX75" fmla="*/ 6081 w 6207"/>
              <a:gd name="connsiteY75" fmla="*/ 243 h 1688"/>
              <a:gd name="connsiteX76" fmla="*/ 6143 w 6207"/>
              <a:gd name="connsiteY76" fmla="*/ 277 h 1688"/>
              <a:gd name="connsiteX77" fmla="*/ 6180 w 6207"/>
              <a:gd name="connsiteY77" fmla="*/ 299 h 1688"/>
              <a:gd name="connsiteX78" fmla="*/ 6193 w 6207"/>
              <a:gd name="connsiteY78" fmla="*/ 307 h 1688"/>
              <a:gd name="connsiteX79" fmla="*/ 6207 w 6207"/>
              <a:gd name="connsiteY79" fmla="*/ 843 h 1688"/>
              <a:gd name="connsiteX80" fmla="*/ 6207 w 6207"/>
              <a:gd name="connsiteY80" fmla="*/ 843 h 1688"/>
              <a:gd name="connsiteX81" fmla="*/ 6196 w 6207"/>
              <a:gd name="connsiteY81" fmla="*/ 831 h 1688"/>
              <a:gd name="connsiteX82" fmla="*/ 6159 w 6207"/>
              <a:gd name="connsiteY82" fmla="*/ 801 h 1688"/>
              <a:gd name="connsiteX83" fmla="*/ 6104 w 6207"/>
              <a:gd name="connsiteY83" fmla="*/ 756 h 1688"/>
              <a:gd name="connsiteX84" fmla="*/ 6026 w 6207"/>
              <a:gd name="connsiteY84" fmla="*/ 699 h 1688"/>
              <a:gd name="connsiteX85" fmla="*/ 5981 w 6207"/>
              <a:gd name="connsiteY85" fmla="*/ 665 h 1688"/>
              <a:gd name="connsiteX86" fmla="*/ 5930 w 6207"/>
              <a:gd name="connsiteY86" fmla="*/ 631 h 1688"/>
              <a:gd name="connsiteX87" fmla="*/ 5873 w 6207"/>
              <a:gd name="connsiteY87" fmla="*/ 596 h 1688"/>
              <a:gd name="connsiteX88" fmla="*/ 5814 w 6207"/>
              <a:gd name="connsiteY88" fmla="*/ 560 h 1688"/>
              <a:gd name="connsiteX89" fmla="*/ 5750 w 6207"/>
              <a:gd name="connsiteY89" fmla="*/ 524 h 1688"/>
              <a:gd name="connsiteX90" fmla="*/ 5681 w 6207"/>
              <a:gd name="connsiteY90" fmla="*/ 489 h 1688"/>
              <a:gd name="connsiteX91" fmla="*/ 5608 w 6207"/>
              <a:gd name="connsiteY91" fmla="*/ 453 h 1688"/>
              <a:gd name="connsiteX92" fmla="*/ 5532 w 6207"/>
              <a:gd name="connsiteY92" fmla="*/ 418 h 1688"/>
              <a:gd name="connsiteX93" fmla="*/ 5452 w 6207"/>
              <a:gd name="connsiteY93" fmla="*/ 386 h 1688"/>
              <a:gd name="connsiteX94" fmla="*/ 5368 w 6207"/>
              <a:gd name="connsiteY94" fmla="*/ 354 h 1688"/>
              <a:gd name="connsiteX95" fmla="*/ 5281 w 6207"/>
              <a:gd name="connsiteY95" fmla="*/ 327 h 1688"/>
              <a:gd name="connsiteX96" fmla="*/ 5189 w 6207"/>
              <a:gd name="connsiteY96" fmla="*/ 301 h 1688"/>
              <a:gd name="connsiteX97" fmla="*/ 5095 w 6207"/>
              <a:gd name="connsiteY97" fmla="*/ 279 h 1688"/>
              <a:gd name="connsiteX98" fmla="*/ 4997 w 6207"/>
              <a:gd name="connsiteY98" fmla="*/ 261 h 1688"/>
              <a:gd name="connsiteX99" fmla="*/ 4949 w 6207"/>
              <a:gd name="connsiteY99" fmla="*/ 253 h 1688"/>
              <a:gd name="connsiteX100" fmla="*/ 4899 w 6207"/>
              <a:gd name="connsiteY100" fmla="*/ 245 h 1688"/>
              <a:gd name="connsiteX101" fmla="*/ 4846 w 6207"/>
              <a:gd name="connsiteY101" fmla="*/ 241 h 1688"/>
              <a:gd name="connsiteX102" fmla="*/ 4794 w 6207"/>
              <a:gd name="connsiteY102" fmla="*/ 237 h 1688"/>
              <a:gd name="connsiteX103" fmla="*/ 4741 w 6207"/>
              <a:gd name="connsiteY103" fmla="*/ 234 h 1688"/>
              <a:gd name="connsiteX104" fmla="*/ 4688 w 6207"/>
              <a:gd name="connsiteY104" fmla="*/ 234 h 1688"/>
              <a:gd name="connsiteX105" fmla="*/ 4636 w 6207"/>
              <a:gd name="connsiteY105" fmla="*/ 234 h 1688"/>
              <a:gd name="connsiteX106" fmla="*/ 4581 w 6207"/>
              <a:gd name="connsiteY106" fmla="*/ 234 h 1688"/>
              <a:gd name="connsiteX107" fmla="*/ 4526 w 6207"/>
              <a:gd name="connsiteY107" fmla="*/ 237 h 1688"/>
              <a:gd name="connsiteX108" fmla="*/ 4469 w 6207"/>
              <a:gd name="connsiteY108" fmla="*/ 241 h 1688"/>
              <a:gd name="connsiteX109" fmla="*/ 4414 w 6207"/>
              <a:gd name="connsiteY109" fmla="*/ 247 h 1688"/>
              <a:gd name="connsiteX110" fmla="*/ 4357 w 6207"/>
              <a:gd name="connsiteY110" fmla="*/ 255 h 1688"/>
              <a:gd name="connsiteX111" fmla="*/ 4300 w 6207"/>
              <a:gd name="connsiteY111" fmla="*/ 265 h 1688"/>
              <a:gd name="connsiteX112" fmla="*/ 4242 w 6207"/>
              <a:gd name="connsiteY112" fmla="*/ 277 h 1688"/>
              <a:gd name="connsiteX113" fmla="*/ 4183 w 6207"/>
              <a:gd name="connsiteY113" fmla="*/ 291 h 1688"/>
              <a:gd name="connsiteX114" fmla="*/ 4123 w 6207"/>
              <a:gd name="connsiteY114" fmla="*/ 305 h 1688"/>
              <a:gd name="connsiteX115" fmla="*/ 4064 w 6207"/>
              <a:gd name="connsiteY115" fmla="*/ 323 h 1688"/>
              <a:gd name="connsiteX116" fmla="*/ 4005 w 6207"/>
              <a:gd name="connsiteY116" fmla="*/ 342 h 1688"/>
              <a:gd name="connsiteX117" fmla="*/ 3945 w 6207"/>
              <a:gd name="connsiteY117" fmla="*/ 362 h 1688"/>
              <a:gd name="connsiteX118" fmla="*/ 3883 w 6207"/>
              <a:gd name="connsiteY118" fmla="*/ 386 h 1688"/>
              <a:gd name="connsiteX119" fmla="*/ 3883 w 6207"/>
              <a:gd name="connsiteY119" fmla="*/ 386 h 1688"/>
              <a:gd name="connsiteX120" fmla="*/ 3639 w 6207"/>
              <a:gd name="connsiteY120" fmla="*/ 485 h 1688"/>
              <a:gd name="connsiteX121" fmla="*/ 3387 w 6207"/>
              <a:gd name="connsiteY121" fmla="*/ 584 h 1688"/>
              <a:gd name="connsiteX122" fmla="*/ 3261 w 6207"/>
              <a:gd name="connsiteY122" fmla="*/ 633 h 1688"/>
              <a:gd name="connsiteX123" fmla="*/ 3133 w 6207"/>
              <a:gd name="connsiteY123" fmla="*/ 681 h 1688"/>
              <a:gd name="connsiteX124" fmla="*/ 3005 w 6207"/>
              <a:gd name="connsiteY124" fmla="*/ 728 h 1688"/>
              <a:gd name="connsiteX125" fmla="*/ 2875 w 6207"/>
              <a:gd name="connsiteY125" fmla="*/ 774 h 1688"/>
              <a:gd name="connsiteX126" fmla="*/ 2742 w 6207"/>
              <a:gd name="connsiteY126" fmla="*/ 815 h 1688"/>
              <a:gd name="connsiteX127" fmla="*/ 2612 w 6207"/>
              <a:gd name="connsiteY127" fmla="*/ 857 h 1688"/>
              <a:gd name="connsiteX128" fmla="*/ 2479 w 6207"/>
              <a:gd name="connsiteY128" fmla="*/ 894 h 1688"/>
              <a:gd name="connsiteX129" fmla="*/ 2344 w 6207"/>
              <a:gd name="connsiteY129" fmla="*/ 930 h 1688"/>
              <a:gd name="connsiteX130" fmla="*/ 2211 w 6207"/>
              <a:gd name="connsiteY130" fmla="*/ 964 h 1688"/>
              <a:gd name="connsiteX131" fmla="*/ 2074 w 6207"/>
              <a:gd name="connsiteY131" fmla="*/ 991 h 1688"/>
              <a:gd name="connsiteX132" fmla="*/ 1939 w 6207"/>
              <a:gd name="connsiteY132" fmla="*/ 1017 h 1688"/>
              <a:gd name="connsiteX133" fmla="*/ 1802 w 6207"/>
              <a:gd name="connsiteY133" fmla="*/ 1037 h 1688"/>
              <a:gd name="connsiteX134" fmla="*/ 1733 w 6207"/>
              <a:gd name="connsiteY134" fmla="*/ 1045 h 1688"/>
              <a:gd name="connsiteX135" fmla="*/ 1665 w 6207"/>
              <a:gd name="connsiteY135" fmla="*/ 1053 h 1688"/>
              <a:gd name="connsiteX136" fmla="*/ 1596 w 6207"/>
              <a:gd name="connsiteY136" fmla="*/ 1059 h 1688"/>
              <a:gd name="connsiteX137" fmla="*/ 1528 w 6207"/>
              <a:gd name="connsiteY137" fmla="*/ 1063 h 1688"/>
              <a:gd name="connsiteX138" fmla="*/ 1459 w 6207"/>
              <a:gd name="connsiteY138" fmla="*/ 1067 h 1688"/>
              <a:gd name="connsiteX139" fmla="*/ 1390 w 6207"/>
              <a:gd name="connsiteY139" fmla="*/ 1069 h 1688"/>
              <a:gd name="connsiteX140" fmla="*/ 1319 w 6207"/>
              <a:gd name="connsiteY140" fmla="*/ 1071 h 1688"/>
              <a:gd name="connsiteX141" fmla="*/ 1251 w 6207"/>
              <a:gd name="connsiteY141" fmla="*/ 1071 h 1688"/>
              <a:gd name="connsiteX142" fmla="*/ 1182 w 6207"/>
              <a:gd name="connsiteY142" fmla="*/ 1067 h 1688"/>
              <a:gd name="connsiteX143" fmla="*/ 1111 w 6207"/>
              <a:gd name="connsiteY143" fmla="*/ 1065 h 1688"/>
              <a:gd name="connsiteX144" fmla="*/ 1043 w 6207"/>
              <a:gd name="connsiteY144" fmla="*/ 1059 h 1688"/>
              <a:gd name="connsiteX145" fmla="*/ 972 w 6207"/>
              <a:gd name="connsiteY145" fmla="*/ 1053 h 1688"/>
              <a:gd name="connsiteX146" fmla="*/ 903 w 6207"/>
              <a:gd name="connsiteY146" fmla="*/ 1045 h 1688"/>
              <a:gd name="connsiteX147" fmla="*/ 832 w 6207"/>
              <a:gd name="connsiteY147" fmla="*/ 1033 h 1688"/>
              <a:gd name="connsiteX148" fmla="*/ 761 w 6207"/>
              <a:gd name="connsiteY148" fmla="*/ 1023 h 1688"/>
              <a:gd name="connsiteX149" fmla="*/ 693 w 6207"/>
              <a:gd name="connsiteY149" fmla="*/ 1009 h 1688"/>
              <a:gd name="connsiteX150" fmla="*/ 622 w 6207"/>
              <a:gd name="connsiteY150" fmla="*/ 993 h 1688"/>
              <a:gd name="connsiteX151" fmla="*/ 551 w 6207"/>
              <a:gd name="connsiteY151" fmla="*/ 976 h 1688"/>
              <a:gd name="connsiteX152" fmla="*/ 480 w 6207"/>
              <a:gd name="connsiteY152" fmla="*/ 958 h 1688"/>
              <a:gd name="connsiteX153" fmla="*/ 409 w 6207"/>
              <a:gd name="connsiteY153" fmla="*/ 936 h 1688"/>
              <a:gd name="connsiteX154" fmla="*/ 338 w 6207"/>
              <a:gd name="connsiteY154" fmla="*/ 914 h 1688"/>
              <a:gd name="connsiteX155" fmla="*/ 270 w 6207"/>
              <a:gd name="connsiteY155" fmla="*/ 889 h 1688"/>
              <a:gd name="connsiteX156" fmla="*/ 199 w 6207"/>
              <a:gd name="connsiteY156" fmla="*/ 861 h 1688"/>
              <a:gd name="connsiteX157" fmla="*/ 128 w 6207"/>
              <a:gd name="connsiteY157" fmla="*/ 833 h 1688"/>
              <a:gd name="connsiteX0" fmla="*/ 0 w 6134"/>
              <a:gd name="connsiteY0" fmla="*/ 1625 h 1688"/>
              <a:gd name="connsiteX1" fmla="*/ 73 w 6134"/>
              <a:gd name="connsiteY1" fmla="*/ 1639 h 1688"/>
              <a:gd name="connsiteX2" fmla="*/ 146 w 6134"/>
              <a:gd name="connsiteY2" fmla="*/ 1652 h 1688"/>
              <a:gd name="connsiteX3" fmla="*/ 220 w 6134"/>
              <a:gd name="connsiteY3" fmla="*/ 1662 h 1688"/>
              <a:gd name="connsiteX4" fmla="*/ 293 w 6134"/>
              <a:gd name="connsiteY4" fmla="*/ 1670 h 1688"/>
              <a:gd name="connsiteX5" fmla="*/ 366 w 6134"/>
              <a:gd name="connsiteY5" fmla="*/ 1678 h 1688"/>
              <a:gd name="connsiteX6" fmla="*/ 439 w 6134"/>
              <a:gd name="connsiteY6" fmla="*/ 1682 h 1688"/>
              <a:gd name="connsiteX7" fmla="*/ 510 w 6134"/>
              <a:gd name="connsiteY7" fmla="*/ 1686 h 1688"/>
              <a:gd name="connsiteX8" fmla="*/ 583 w 6134"/>
              <a:gd name="connsiteY8" fmla="*/ 1688 h 1688"/>
              <a:gd name="connsiteX9" fmla="*/ 654 w 6134"/>
              <a:gd name="connsiteY9" fmla="*/ 1686 h 1688"/>
              <a:gd name="connsiteX10" fmla="*/ 725 w 6134"/>
              <a:gd name="connsiteY10" fmla="*/ 1684 h 1688"/>
              <a:gd name="connsiteX11" fmla="*/ 798 w 6134"/>
              <a:gd name="connsiteY11" fmla="*/ 1680 h 1688"/>
              <a:gd name="connsiteX12" fmla="*/ 869 w 6134"/>
              <a:gd name="connsiteY12" fmla="*/ 1674 h 1688"/>
              <a:gd name="connsiteX13" fmla="*/ 938 w 6134"/>
              <a:gd name="connsiteY13" fmla="*/ 1668 h 1688"/>
              <a:gd name="connsiteX14" fmla="*/ 1009 w 6134"/>
              <a:gd name="connsiteY14" fmla="*/ 1658 h 1688"/>
              <a:gd name="connsiteX15" fmla="*/ 1080 w 6134"/>
              <a:gd name="connsiteY15" fmla="*/ 1648 h 1688"/>
              <a:gd name="connsiteX16" fmla="*/ 1148 w 6134"/>
              <a:gd name="connsiteY16" fmla="*/ 1637 h 1688"/>
              <a:gd name="connsiteX17" fmla="*/ 1217 w 6134"/>
              <a:gd name="connsiteY17" fmla="*/ 1623 h 1688"/>
              <a:gd name="connsiteX18" fmla="*/ 1288 w 6134"/>
              <a:gd name="connsiteY18" fmla="*/ 1609 h 1688"/>
              <a:gd name="connsiteX19" fmla="*/ 1356 w 6134"/>
              <a:gd name="connsiteY19" fmla="*/ 1593 h 1688"/>
              <a:gd name="connsiteX20" fmla="*/ 1425 w 6134"/>
              <a:gd name="connsiteY20" fmla="*/ 1575 h 1688"/>
              <a:gd name="connsiteX21" fmla="*/ 1493 w 6134"/>
              <a:gd name="connsiteY21" fmla="*/ 1555 h 1688"/>
              <a:gd name="connsiteX22" fmla="*/ 1560 w 6134"/>
              <a:gd name="connsiteY22" fmla="*/ 1536 h 1688"/>
              <a:gd name="connsiteX23" fmla="*/ 1628 w 6134"/>
              <a:gd name="connsiteY23" fmla="*/ 1514 h 1688"/>
              <a:gd name="connsiteX24" fmla="*/ 1763 w 6134"/>
              <a:gd name="connsiteY24" fmla="*/ 1468 h 1688"/>
              <a:gd name="connsiteX25" fmla="*/ 1896 w 6134"/>
              <a:gd name="connsiteY25" fmla="*/ 1419 h 1688"/>
              <a:gd name="connsiteX26" fmla="*/ 2029 w 6134"/>
              <a:gd name="connsiteY26" fmla="*/ 1365 h 1688"/>
              <a:gd name="connsiteX27" fmla="*/ 2159 w 6134"/>
              <a:gd name="connsiteY27" fmla="*/ 1306 h 1688"/>
              <a:gd name="connsiteX28" fmla="*/ 2289 w 6134"/>
              <a:gd name="connsiteY28" fmla="*/ 1245 h 1688"/>
              <a:gd name="connsiteX29" fmla="*/ 2417 w 6134"/>
              <a:gd name="connsiteY29" fmla="*/ 1181 h 1688"/>
              <a:gd name="connsiteX30" fmla="*/ 2546 w 6134"/>
              <a:gd name="connsiteY30" fmla="*/ 1114 h 1688"/>
              <a:gd name="connsiteX31" fmla="*/ 2674 w 6134"/>
              <a:gd name="connsiteY31" fmla="*/ 1045 h 1688"/>
              <a:gd name="connsiteX32" fmla="*/ 2797 w 6134"/>
              <a:gd name="connsiteY32" fmla="*/ 974 h 1688"/>
              <a:gd name="connsiteX33" fmla="*/ 2923 w 6134"/>
              <a:gd name="connsiteY33" fmla="*/ 900 h 1688"/>
              <a:gd name="connsiteX34" fmla="*/ 3046 w 6134"/>
              <a:gd name="connsiteY34" fmla="*/ 827 h 1688"/>
              <a:gd name="connsiteX35" fmla="*/ 3168 w 6134"/>
              <a:gd name="connsiteY35" fmla="*/ 752 h 1688"/>
              <a:gd name="connsiteX36" fmla="*/ 3289 w 6134"/>
              <a:gd name="connsiteY36" fmla="*/ 677 h 1688"/>
              <a:gd name="connsiteX37" fmla="*/ 3527 w 6134"/>
              <a:gd name="connsiteY37" fmla="*/ 522 h 1688"/>
              <a:gd name="connsiteX38" fmla="*/ 3760 w 6134"/>
              <a:gd name="connsiteY38" fmla="*/ 372 h 1688"/>
              <a:gd name="connsiteX39" fmla="*/ 3760 w 6134"/>
              <a:gd name="connsiteY39" fmla="*/ 372 h 1688"/>
              <a:gd name="connsiteX40" fmla="*/ 3817 w 6134"/>
              <a:gd name="connsiteY40" fmla="*/ 336 h 1688"/>
              <a:gd name="connsiteX41" fmla="*/ 3874 w 6134"/>
              <a:gd name="connsiteY41" fmla="*/ 301 h 1688"/>
              <a:gd name="connsiteX42" fmla="*/ 3932 w 6134"/>
              <a:gd name="connsiteY42" fmla="*/ 269 h 1688"/>
              <a:gd name="connsiteX43" fmla="*/ 3989 w 6134"/>
              <a:gd name="connsiteY43" fmla="*/ 239 h 1688"/>
              <a:gd name="connsiteX44" fmla="*/ 4046 w 6134"/>
              <a:gd name="connsiteY44" fmla="*/ 212 h 1688"/>
              <a:gd name="connsiteX45" fmla="*/ 4103 w 6134"/>
              <a:gd name="connsiteY45" fmla="*/ 186 h 1688"/>
              <a:gd name="connsiteX46" fmla="*/ 4158 w 6134"/>
              <a:gd name="connsiteY46" fmla="*/ 162 h 1688"/>
              <a:gd name="connsiteX47" fmla="*/ 4215 w 6134"/>
              <a:gd name="connsiteY47" fmla="*/ 141 h 1688"/>
              <a:gd name="connsiteX48" fmla="*/ 4270 w 6134"/>
              <a:gd name="connsiteY48" fmla="*/ 119 h 1688"/>
              <a:gd name="connsiteX49" fmla="*/ 4325 w 6134"/>
              <a:gd name="connsiteY49" fmla="*/ 101 h 1688"/>
              <a:gd name="connsiteX50" fmla="*/ 4380 w 6134"/>
              <a:gd name="connsiteY50" fmla="*/ 85 h 1688"/>
              <a:gd name="connsiteX51" fmla="*/ 4435 w 6134"/>
              <a:gd name="connsiteY51" fmla="*/ 69 h 1688"/>
              <a:gd name="connsiteX52" fmla="*/ 4490 w 6134"/>
              <a:gd name="connsiteY52" fmla="*/ 55 h 1688"/>
              <a:gd name="connsiteX53" fmla="*/ 4542 w 6134"/>
              <a:gd name="connsiteY53" fmla="*/ 44 h 1688"/>
              <a:gd name="connsiteX54" fmla="*/ 4595 w 6134"/>
              <a:gd name="connsiteY54" fmla="*/ 34 h 1688"/>
              <a:gd name="connsiteX55" fmla="*/ 4647 w 6134"/>
              <a:gd name="connsiteY55" fmla="*/ 24 h 1688"/>
              <a:gd name="connsiteX56" fmla="*/ 4700 w 6134"/>
              <a:gd name="connsiteY56" fmla="*/ 18 h 1688"/>
              <a:gd name="connsiteX57" fmla="*/ 4750 w 6134"/>
              <a:gd name="connsiteY57" fmla="*/ 12 h 1688"/>
              <a:gd name="connsiteX58" fmla="*/ 4803 w 6134"/>
              <a:gd name="connsiteY58" fmla="*/ 6 h 1688"/>
              <a:gd name="connsiteX59" fmla="*/ 4853 w 6134"/>
              <a:gd name="connsiteY59" fmla="*/ 2 h 1688"/>
              <a:gd name="connsiteX60" fmla="*/ 4952 w 6134"/>
              <a:gd name="connsiteY60" fmla="*/ 0 h 1688"/>
              <a:gd name="connsiteX61" fmla="*/ 5048 w 6134"/>
              <a:gd name="connsiteY61" fmla="*/ 0 h 1688"/>
              <a:gd name="connsiteX62" fmla="*/ 5141 w 6134"/>
              <a:gd name="connsiteY62" fmla="*/ 6 h 1688"/>
              <a:gd name="connsiteX63" fmla="*/ 5231 w 6134"/>
              <a:gd name="connsiteY63" fmla="*/ 14 h 1688"/>
              <a:gd name="connsiteX64" fmla="*/ 5318 w 6134"/>
              <a:gd name="connsiteY64" fmla="*/ 26 h 1688"/>
              <a:gd name="connsiteX65" fmla="*/ 5402 w 6134"/>
              <a:gd name="connsiteY65" fmla="*/ 40 h 1688"/>
              <a:gd name="connsiteX66" fmla="*/ 5482 w 6134"/>
              <a:gd name="connsiteY66" fmla="*/ 57 h 1688"/>
              <a:gd name="connsiteX67" fmla="*/ 5558 w 6134"/>
              <a:gd name="connsiteY67" fmla="*/ 75 h 1688"/>
              <a:gd name="connsiteX68" fmla="*/ 5631 w 6134"/>
              <a:gd name="connsiteY68" fmla="*/ 95 h 1688"/>
              <a:gd name="connsiteX69" fmla="*/ 5697 w 6134"/>
              <a:gd name="connsiteY69" fmla="*/ 117 h 1688"/>
              <a:gd name="connsiteX70" fmla="*/ 5761 w 6134"/>
              <a:gd name="connsiteY70" fmla="*/ 139 h 1688"/>
              <a:gd name="connsiteX71" fmla="*/ 5821 w 6134"/>
              <a:gd name="connsiteY71" fmla="*/ 160 h 1688"/>
              <a:gd name="connsiteX72" fmla="*/ 5876 w 6134"/>
              <a:gd name="connsiteY72" fmla="*/ 184 h 1688"/>
              <a:gd name="connsiteX73" fmla="*/ 5924 w 6134"/>
              <a:gd name="connsiteY73" fmla="*/ 204 h 1688"/>
              <a:gd name="connsiteX74" fmla="*/ 6008 w 6134"/>
              <a:gd name="connsiteY74" fmla="*/ 243 h 1688"/>
              <a:gd name="connsiteX75" fmla="*/ 6070 w 6134"/>
              <a:gd name="connsiteY75" fmla="*/ 277 h 1688"/>
              <a:gd name="connsiteX76" fmla="*/ 6107 w 6134"/>
              <a:gd name="connsiteY76" fmla="*/ 299 h 1688"/>
              <a:gd name="connsiteX77" fmla="*/ 6120 w 6134"/>
              <a:gd name="connsiteY77" fmla="*/ 307 h 1688"/>
              <a:gd name="connsiteX78" fmla="*/ 6134 w 6134"/>
              <a:gd name="connsiteY78" fmla="*/ 843 h 1688"/>
              <a:gd name="connsiteX79" fmla="*/ 6134 w 6134"/>
              <a:gd name="connsiteY79" fmla="*/ 843 h 1688"/>
              <a:gd name="connsiteX80" fmla="*/ 6123 w 6134"/>
              <a:gd name="connsiteY80" fmla="*/ 831 h 1688"/>
              <a:gd name="connsiteX81" fmla="*/ 6086 w 6134"/>
              <a:gd name="connsiteY81" fmla="*/ 801 h 1688"/>
              <a:gd name="connsiteX82" fmla="*/ 6031 w 6134"/>
              <a:gd name="connsiteY82" fmla="*/ 756 h 1688"/>
              <a:gd name="connsiteX83" fmla="*/ 5953 w 6134"/>
              <a:gd name="connsiteY83" fmla="*/ 699 h 1688"/>
              <a:gd name="connsiteX84" fmla="*/ 5908 w 6134"/>
              <a:gd name="connsiteY84" fmla="*/ 665 h 1688"/>
              <a:gd name="connsiteX85" fmla="*/ 5857 w 6134"/>
              <a:gd name="connsiteY85" fmla="*/ 631 h 1688"/>
              <a:gd name="connsiteX86" fmla="*/ 5800 w 6134"/>
              <a:gd name="connsiteY86" fmla="*/ 596 h 1688"/>
              <a:gd name="connsiteX87" fmla="*/ 5741 w 6134"/>
              <a:gd name="connsiteY87" fmla="*/ 560 h 1688"/>
              <a:gd name="connsiteX88" fmla="*/ 5677 w 6134"/>
              <a:gd name="connsiteY88" fmla="*/ 524 h 1688"/>
              <a:gd name="connsiteX89" fmla="*/ 5608 w 6134"/>
              <a:gd name="connsiteY89" fmla="*/ 489 h 1688"/>
              <a:gd name="connsiteX90" fmla="*/ 5535 w 6134"/>
              <a:gd name="connsiteY90" fmla="*/ 453 h 1688"/>
              <a:gd name="connsiteX91" fmla="*/ 5459 w 6134"/>
              <a:gd name="connsiteY91" fmla="*/ 418 h 1688"/>
              <a:gd name="connsiteX92" fmla="*/ 5379 w 6134"/>
              <a:gd name="connsiteY92" fmla="*/ 386 h 1688"/>
              <a:gd name="connsiteX93" fmla="*/ 5295 w 6134"/>
              <a:gd name="connsiteY93" fmla="*/ 354 h 1688"/>
              <a:gd name="connsiteX94" fmla="*/ 5208 w 6134"/>
              <a:gd name="connsiteY94" fmla="*/ 327 h 1688"/>
              <a:gd name="connsiteX95" fmla="*/ 5116 w 6134"/>
              <a:gd name="connsiteY95" fmla="*/ 301 h 1688"/>
              <a:gd name="connsiteX96" fmla="*/ 5022 w 6134"/>
              <a:gd name="connsiteY96" fmla="*/ 279 h 1688"/>
              <a:gd name="connsiteX97" fmla="*/ 4924 w 6134"/>
              <a:gd name="connsiteY97" fmla="*/ 261 h 1688"/>
              <a:gd name="connsiteX98" fmla="*/ 4876 w 6134"/>
              <a:gd name="connsiteY98" fmla="*/ 253 h 1688"/>
              <a:gd name="connsiteX99" fmla="*/ 4826 w 6134"/>
              <a:gd name="connsiteY99" fmla="*/ 245 h 1688"/>
              <a:gd name="connsiteX100" fmla="*/ 4773 w 6134"/>
              <a:gd name="connsiteY100" fmla="*/ 241 h 1688"/>
              <a:gd name="connsiteX101" fmla="*/ 4721 w 6134"/>
              <a:gd name="connsiteY101" fmla="*/ 237 h 1688"/>
              <a:gd name="connsiteX102" fmla="*/ 4668 w 6134"/>
              <a:gd name="connsiteY102" fmla="*/ 234 h 1688"/>
              <a:gd name="connsiteX103" fmla="*/ 4615 w 6134"/>
              <a:gd name="connsiteY103" fmla="*/ 234 h 1688"/>
              <a:gd name="connsiteX104" fmla="*/ 4563 w 6134"/>
              <a:gd name="connsiteY104" fmla="*/ 234 h 1688"/>
              <a:gd name="connsiteX105" fmla="*/ 4508 w 6134"/>
              <a:gd name="connsiteY105" fmla="*/ 234 h 1688"/>
              <a:gd name="connsiteX106" fmla="*/ 4453 w 6134"/>
              <a:gd name="connsiteY106" fmla="*/ 237 h 1688"/>
              <a:gd name="connsiteX107" fmla="*/ 4396 w 6134"/>
              <a:gd name="connsiteY107" fmla="*/ 241 h 1688"/>
              <a:gd name="connsiteX108" fmla="*/ 4341 w 6134"/>
              <a:gd name="connsiteY108" fmla="*/ 247 h 1688"/>
              <a:gd name="connsiteX109" fmla="*/ 4284 w 6134"/>
              <a:gd name="connsiteY109" fmla="*/ 255 h 1688"/>
              <a:gd name="connsiteX110" fmla="*/ 4227 w 6134"/>
              <a:gd name="connsiteY110" fmla="*/ 265 h 1688"/>
              <a:gd name="connsiteX111" fmla="*/ 4169 w 6134"/>
              <a:gd name="connsiteY111" fmla="*/ 277 h 1688"/>
              <a:gd name="connsiteX112" fmla="*/ 4110 w 6134"/>
              <a:gd name="connsiteY112" fmla="*/ 291 h 1688"/>
              <a:gd name="connsiteX113" fmla="*/ 4050 w 6134"/>
              <a:gd name="connsiteY113" fmla="*/ 305 h 1688"/>
              <a:gd name="connsiteX114" fmla="*/ 3991 w 6134"/>
              <a:gd name="connsiteY114" fmla="*/ 323 h 1688"/>
              <a:gd name="connsiteX115" fmla="*/ 3932 w 6134"/>
              <a:gd name="connsiteY115" fmla="*/ 342 h 1688"/>
              <a:gd name="connsiteX116" fmla="*/ 3872 w 6134"/>
              <a:gd name="connsiteY116" fmla="*/ 362 h 1688"/>
              <a:gd name="connsiteX117" fmla="*/ 3810 w 6134"/>
              <a:gd name="connsiteY117" fmla="*/ 386 h 1688"/>
              <a:gd name="connsiteX118" fmla="*/ 3810 w 6134"/>
              <a:gd name="connsiteY118" fmla="*/ 386 h 1688"/>
              <a:gd name="connsiteX119" fmla="*/ 3566 w 6134"/>
              <a:gd name="connsiteY119" fmla="*/ 485 h 1688"/>
              <a:gd name="connsiteX120" fmla="*/ 3314 w 6134"/>
              <a:gd name="connsiteY120" fmla="*/ 584 h 1688"/>
              <a:gd name="connsiteX121" fmla="*/ 3188 w 6134"/>
              <a:gd name="connsiteY121" fmla="*/ 633 h 1688"/>
              <a:gd name="connsiteX122" fmla="*/ 3060 w 6134"/>
              <a:gd name="connsiteY122" fmla="*/ 681 h 1688"/>
              <a:gd name="connsiteX123" fmla="*/ 2932 w 6134"/>
              <a:gd name="connsiteY123" fmla="*/ 728 h 1688"/>
              <a:gd name="connsiteX124" fmla="*/ 2802 w 6134"/>
              <a:gd name="connsiteY124" fmla="*/ 774 h 1688"/>
              <a:gd name="connsiteX125" fmla="*/ 2669 w 6134"/>
              <a:gd name="connsiteY125" fmla="*/ 815 h 1688"/>
              <a:gd name="connsiteX126" fmla="*/ 2539 w 6134"/>
              <a:gd name="connsiteY126" fmla="*/ 857 h 1688"/>
              <a:gd name="connsiteX127" fmla="*/ 2406 w 6134"/>
              <a:gd name="connsiteY127" fmla="*/ 894 h 1688"/>
              <a:gd name="connsiteX128" fmla="*/ 2271 w 6134"/>
              <a:gd name="connsiteY128" fmla="*/ 930 h 1688"/>
              <a:gd name="connsiteX129" fmla="*/ 2138 w 6134"/>
              <a:gd name="connsiteY129" fmla="*/ 964 h 1688"/>
              <a:gd name="connsiteX130" fmla="*/ 2001 w 6134"/>
              <a:gd name="connsiteY130" fmla="*/ 991 h 1688"/>
              <a:gd name="connsiteX131" fmla="*/ 1866 w 6134"/>
              <a:gd name="connsiteY131" fmla="*/ 1017 h 1688"/>
              <a:gd name="connsiteX132" fmla="*/ 1729 w 6134"/>
              <a:gd name="connsiteY132" fmla="*/ 1037 h 1688"/>
              <a:gd name="connsiteX133" fmla="*/ 1660 w 6134"/>
              <a:gd name="connsiteY133" fmla="*/ 1045 h 1688"/>
              <a:gd name="connsiteX134" fmla="*/ 1592 w 6134"/>
              <a:gd name="connsiteY134" fmla="*/ 1053 h 1688"/>
              <a:gd name="connsiteX135" fmla="*/ 1523 w 6134"/>
              <a:gd name="connsiteY135" fmla="*/ 1059 h 1688"/>
              <a:gd name="connsiteX136" fmla="*/ 1455 w 6134"/>
              <a:gd name="connsiteY136" fmla="*/ 1063 h 1688"/>
              <a:gd name="connsiteX137" fmla="*/ 1386 w 6134"/>
              <a:gd name="connsiteY137" fmla="*/ 1067 h 1688"/>
              <a:gd name="connsiteX138" fmla="*/ 1317 w 6134"/>
              <a:gd name="connsiteY138" fmla="*/ 1069 h 1688"/>
              <a:gd name="connsiteX139" fmla="*/ 1246 w 6134"/>
              <a:gd name="connsiteY139" fmla="*/ 1071 h 1688"/>
              <a:gd name="connsiteX140" fmla="*/ 1178 w 6134"/>
              <a:gd name="connsiteY140" fmla="*/ 1071 h 1688"/>
              <a:gd name="connsiteX141" fmla="*/ 1109 w 6134"/>
              <a:gd name="connsiteY141" fmla="*/ 1067 h 1688"/>
              <a:gd name="connsiteX142" fmla="*/ 1038 w 6134"/>
              <a:gd name="connsiteY142" fmla="*/ 1065 h 1688"/>
              <a:gd name="connsiteX143" fmla="*/ 970 w 6134"/>
              <a:gd name="connsiteY143" fmla="*/ 1059 h 1688"/>
              <a:gd name="connsiteX144" fmla="*/ 899 w 6134"/>
              <a:gd name="connsiteY144" fmla="*/ 1053 h 1688"/>
              <a:gd name="connsiteX145" fmla="*/ 830 w 6134"/>
              <a:gd name="connsiteY145" fmla="*/ 1045 h 1688"/>
              <a:gd name="connsiteX146" fmla="*/ 759 w 6134"/>
              <a:gd name="connsiteY146" fmla="*/ 1033 h 1688"/>
              <a:gd name="connsiteX147" fmla="*/ 688 w 6134"/>
              <a:gd name="connsiteY147" fmla="*/ 1023 h 1688"/>
              <a:gd name="connsiteX148" fmla="*/ 620 w 6134"/>
              <a:gd name="connsiteY148" fmla="*/ 1009 h 1688"/>
              <a:gd name="connsiteX149" fmla="*/ 549 w 6134"/>
              <a:gd name="connsiteY149" fmla="*/ 993 h 1688"/>
              <a:gd name="connsiteX150" fmla="*/ 478 w 6134"/>
              <a:gd name="connsiteY150" fmla="*/ 976 h 1688"/>
              <a:gd name="connsiteX151" fmla="*/ 407 w 6134"/>
              <a:gd name="connsiteY151" fmla="*/ 958 h 1688"/>
              <a:gd name="connsiteX152" fmla="*/ 336 w 6134"/>
              <a:gd name="connsiteY152" fmla="*/ 936 h 1688"/>
              <a:gd name="connsiteX153" fmla="*/ 265 w 6134"/>
              <a:gd name="connsiteY153" fmla="*/ 914 h 1688"/>
              <a:gd name="connsiteX154" fmla="*/ 197 w 6134"/>
              <a:gd name="connsiteY154" fmla="*/ 889 h 1688"/>
              <a:gd name="connsiteX155" fmla="*/ 126 w 6134"/>
              <a:gd name="connsiteY155" fmla="*/ 861 h 1688"/>
              <a:gd name="connsiteX156" fmla="*/ 55 w 6134"/>
              <a:gd name="connsiteY156" fmla="*/ 833 h 1688"/>
              <a:gd name="connsiteX0" fmla="*/ 18 w 6079"/>
              <a:gd name="connsiteY0" fmla="*/ 1639 h 1688"/>
              <a:gd name="connsiteX1" fmla="*/ 91 w 6079"/>
              <a:gd name="connsiteY1" fmla="*/ 1652 h 1688"/>
              <a:gd name="connsiteX2" fmla="*/ 165 w 6079"/>
              <a:gd name="connsiteY2" fmla="*/ 1662 h 1688"/>
              <a:gd name="connsiteX3" fmla="*/ 238 w 6079"/>
              <a:gd name="connsiteY3" fmla="*/ 1670 h 1688"/>
              <a:gd name="connsiteX4" fmla="*/ 311 w 6079"/>
              <a:gd name="connsiteY4" fmla="*/ 1678 h 1688"/>
              <a:gd name="connsiteX5" fmla="*/ 384 w 6079"/>
              <a:gd name="connsiteY5" fmla="*/ 1682 h 1688"/>
              <a:gd name="connsiteX6" fmla="*/ 455 w 6079"/>
              <a:gd name="connsiteY6" fmla="*/ 1686 h 1688"/>
              <a:gd name="connsiteX7" fmla="*/ 528 w 6079"/>
              <a:gd name="connsiteY7" fmla="*/ 1688 h 1688"/>
              <a:gd name="connsiteX8" fmla="*/ 599 w 6079"/>
              <a:gd name="connsiteY8" fmla="*/ 1686 h 1688"/>
              <a:gd name="connsiteX9" fmla="*/ 670 w 6079"/>
              <a:gd name="connsiteY9" fmla="*/ 1684 h 1688"/>
              <a:gd name="connsiteX10" fmla="*/ 743 w 6079"/>
              <a:gd name="connsiteY10" fmla="*/ 1680 h 1688"/>
              <a:gd name="connsiteX11" fmla="*/ 814 w 6079"/>
              <a:gd name="connsiteY11" fmla="*/ 1674 h 1688"/>
              <a:gd name="connsiteX12" fmla="*/ 883 w 6079"/>
              <a:gd name="connsiteY12" fmla="*/ 1668 h 1688"/>
              <a:gd name="connsiteX13" fmla="*/ 954 w 6079"/>
              <a:gd name="connsiteY13" fmla="*/ 1658 h 1688"/>
              <a:gd name="connsiteX14" fmla="*/ 1025 w 6079"/>
              <a:gd name="connsiteY14" fmla="*/ 1648 h 1688"/>
              <a:gd name="connsiteX15" fmla="*/ 1093 w 6079"/>
              <a:gd name="connsiteY15" fmla="*/ 1637 h 1688"/>
              <a:gd name="connsiteX16" fmla="*/ 1162 w 6079"/>
              <a:gd name="connsiteY16" fmla="*/ 1623 h 1688"/>
              <a:gd name="connsiteX17" fmla="*/ 1233 w 6079"/>
              <a:gd name="connsiteY17" fmla="*/ 1609 h 1688"/>
              <a:gd name="connsiteX18" fmla="*/ 1301 w 6079"/>
              <a:gd name="connsiteY18" fmla="*/ 1593 h 1688"/>
              <a:gd name="connsiteX19" fmla="*/ 1370 w 6079"/>
              <a:gd name="connsiteY19" fmla="*/ 1575 h 1688"/>
              <a:gd name="connsiteX20" fmla="*/ 1438 w 6079"/>
              <a:gd name="connsiteY20" fmla="*/ 1555 h 1688"/>
              <a:gd name="connsiteX21" fmla="*/ 1505 w 6079"/>
              <a:gd name="connsiteY21" fmla="*/ 1536 h 1688"/>
              <a:gd name="connsiteX22" fmla="*/ 1573 w 6079"/>
              <a:gd name="connsiteY22" fmla="*/ 1514 h 1688"/>
              <a:gd name="connsiteX23" fmla="*/ 1708 w 6079"/>
              <a:gd name="connsiteY23" fmla="*/ 1468 h 1688"/>
              <a:gd name="connsiteX24" fmla="*/ 1841 w 6079"/>
              <a:gd name="connsiteY24" fmla="*/ 1419 h 1688"/>
              <a:gd name="connsiteX25" fmla="*/ 1974 w 6079"/>
              <a:gd name="connsiteY25" fmla="*/ 1365 h 1688"/>
              <a:gd name="connsiteX26" fmla="*/ 2104 w 6079"/>
              <a:gd name="connsiteY26" fmla="*/ 1306 h 1688"/>
              <a:gd name="connsiteX27" fmla="*/ 2234 w 6079"/>
              <a:gd name="connsiteY27" fmla="*/ 1245 h 1688"/>
              <a:gd name="connsiteX28" fmla="*/ 2362 w 6079"/>
              <a:gd name="connsiteY28" fmla="*/ 1181 h 1688"/>
              <a:gd name="connsiteX29" fmla="*/ 2491 w 6079"/>
              <a:gd name="connsiteY29" fmla="*/ 1114 h 1688"/>
              <a:gd name="connsiteX30" fmla="*/ 2619 w 6079"/>
              <a:gd name="connsiteY30" fmla="*/ 1045 h 1688"/>
              <a:gd name="connsiteX31" fmla="*/ 2742 w 6079"/>
              <a:gd name="connsiteY31" fmla="*/ 974 h 1688"/>
              <a:gd name="connsiteX32" fmla="*/ 2868 w 6079"/>
              <a:gd name="connsiteY32" fmla="*/ 900 h 1688"/>
              <a:gd name="connsiteX33" fmla="*/ 2991 w 6079"/>
              <a:gd name="connsiteY33" fmla="*/ 827 h 1688"/>
              <a:gd name="connsiteX34" fmla="*/ 3113 w 6079"/>
              <a:gd name="connsiteY34" fmla="*/ 752 h 1688"/>
              <a:gd name="connsiteX35" fmla="*/ 3234 w 6079"/>
              <a:gd name="connsiteY35" fmla="*/ 677 h 1688"/>
              <a:gd name="connsiteX36" fmla="*/ 3472 w 6079"/>
              <a:gd name="connsiteY36" fmla="*/ 522 h 1688"/>
              <a:gd name="connsiteX37" fmla="*/ 3705 w 6079"/>
              <a:gd name="connsiteY37" fmla="*/ 372 h 1688"/>
              <a:gd name="connsiteX38" fmla="*/ 3705 w 6079"/>
              <a:gd name="connsiteY38" fmla="*/ 372 h 1688"/>
              <a:gd name="connsiteX39" fmla="*/ 3762 w 6079"/>
              <a:gd name="connsiteY39" fmla="*/ 336 h 1688"/>
              <a:gd name="connsiteX40" fmla="*/ 3819 w 6079"/>
              <a:gd name="connsiteY40" fmla="*/ 301 h 1688"/>
              <a:gd name="connsiteX41" fmla="*/ 3877 w 6079"/>
              <a:gd name="connsiteY41" fmla="*/ 269 h 1688"/>
              <a:gd name="connsiteX42" fmla="*/ 3934 w 6079"/>
              <a:gd name="connsiteY42" fmla="*/ 239 h 1688"/>
              <a:gd name="connsiteX43" fmla="*/ 3991 w 6079"/>
              <a:gd name="connsiteY43" fmla="*/ 212 h 1688"/>
              <a:gd name="connsiteX44" fmla="*/ 4048 w 6079"/>
              <a:gd name="connsiteY44" fmla="*/ 186 h 1688"/>
              <a:gd name="connsiteX45" fmla="*/ 4103 w 6079"/>
              <a:gd name="connsiteY45" fmla="*/ 162 h 1688"/>
              <a:gd name="connsiteX46" fmla="*/ 4160 w 6079"/>
              <a:gd name="connsiteY46" fmla="*/ 141 h 1688"/>
              <a:gd name="connsiteX47" fmla="*/ 4215 w 6079"/>
              <a:gd name="connsiteY47" fmla="*/ 119 h 1688"/>
              <a:gd name="connsiteX48" fmla="*/ 4270 w 6079"/>
              <a:gd name="connsiteY48" fmla="*/ 101 h 1688"/>
              <a:gd name="connsiteX49" fmla="*/ 4325 w 6079"/>
              <a:gd name="connsiteY49" fmla="*/ 85 h 1688"/>
              <a:gd name="connsiteX50" fmla="*/ 4380 w 6079"/>
              <a:gd name="connsiteY50" fmla="*/ 69 h 1688"/>
              <a:gd name="connsiteX51" fmla="*/ 4435 w 6079"/>
              <a:gd name="connsiteY51" fmla="*/ 55 h 1688"/>
              <a:gd name="connsiteX52" fmla="*/ 4487 w 6079"/>
              <a:gd name="connsiteY52" fmla="*/ 44 h 1688"/>
              <a:gd name="connsiteX53" fmla="*/ 4540 w 6079"/>
              <a:gd name="connsiteY53" fmla="*/ 34 h 1688"/>
              <a:gd name="connsiteX54" fmla="*/ 4592 w 6079"/>
              <a:gd name="connsiteY54" fmla="*/ 24 h 1688"/>
              <a:gd name="connsiteX55" fmla="*/ 4645 w 6079"/>
              <a:gd name="connsiteY55" fmla="*/ 18 h 1688"/>
              <a:gd name="connsiteX56" fmla="*/ 4695 w 6079"/>
              <a:gd name="connsiteY56" fmla="*/ 12 h 1688"/>
              <a:gd name="connsiteX57" fmla="*/ 4748 w 6079"/>
              <a:gd name="connsiteY57" fmla="*/ 6 h 1688"/>
              <a:gd name="connsiteX58" fmla="*/ 4798 w 6079"/>
              <a:gd name="connsiteY58" fmla="*/ 2 h 1688"/>
              <a:gd name="connsiteX59" fmla="*/ 4897 w 6079"/>
              <a:gd name="connsiteY59" fmla="*/ 0 h 1688"/>
              <a:gd name="connsiteX60" fmla="*/ 4993 w 6079"/>
              <a:gd name="connsiteY60" fmla="*/ 0 h 1688"/>
              <a:gd name="connsiteX61" fmla="*/ 5086 w 6079"/>
              <a:gd name="connsiteY61" fmla="*/ 6 h 1688"/>
              <a:gd name="connsiteX62" fmla="*/ 5176 w 6079"/>
              <a:gd name="connsiteY62" fmla="*/ 14 h 1688"/>
              <a:gd name="connsiteX63" fmla="*/ 5263 w 6079"/>
              <a:gd name="connsiteY63" fmla="*/ 26 h 1688"/>
              <a:gd name="connsiteX64" fmla="*/ 5347 w 6079"/>
              <a:gd name="connsiteY64" fmla="*/ 40 h 1688"/>
              <a:gd name="connsiteX65" fmla="*/ 5427 w 6079"/>
              <a:gd name="connsiteY65" fmla="*/ 57 h 1688"/>
              <a:gd name="connsiteX66" fmla="*/ 5503 w 6079"/>
              <a:gd name="connsiteY66" fmla="*/ 75 h 1688"/>
              <a:gd name="connsiteX67" fmla="*/ 5576 w 6079"/>
              <a:gd name="connsiteY67" fmla="*/ 95 h 1688"/>
              <a:gd name="connsiteX68" fmla="*/ 5642 w 6079"/>
              <a:gd name="connsiteY68" fmla="*/ 117 h 1688"/>
              <a:gd name="connsiteX69" fmla="*/ 5706 w 6079"/>
              <a:gd name="connsiteY69" fmla="*/ 139 h 1688"/>
              <a:gd name="connsiteX70" fmla="*/ 5766 w 6079"/>
              <a:gd name="connsiteY70" fmla="*/ 160 h 1688"/>
              <a:gd name="connsiteX71" fmla="*/ 5821 w 6079"/>
              <a:gd name="connsiteY71" fmla="*/ 184 h 1688"/>
              <a:gd name="connsiteX72" fmla="*/ 5869 w 6079"/>
              <a:gd name="connsiteY72" fmla="*/ 204 h 1688"/>
              <a:gd name="connsiteX73" fmla="*/ 5953 w 6079"/>
              <a:gd name="connsiteY73" fmla="*/ 243 h 1688"/>
              <a:gd name="connsiteX74" fmla="*/ 6015 w 6079"/>
              <a:gd name="connsiteY74" fmla="*/ 277 h 1688"/>
              <a:gd name="connsiteX75" fmla="*/ 6052 w 6079"/>
              <a:gd name="connsiteY75" fmla="*/ 299 h 1688"/>
              <a:gd name="connsiteX76" fmla="*/ 6065 w 6079"/>
              <a:gd name="connsiteY76" fmla="*/ 307 h 1688"/>
              <a:gd name="connsiteX77" fmla="*/ 6079 w 6079"/>
              <a:gd name="connsiteY77" fmla="*/ 843 h 1688"/>
              <a:gd name="connsiteX78" fmla="*/ 6079 w 6079"/>
              <a:gd name="connsiteY78" fmla="*/ 843 h 1688"/>
              <a:gd name="connsiteX79" fmla="*/ 6068 w 6079"/>
              <a:gd name="connsiteY79" fmla="*/ 831 h 1688"/>
              <a:gd name="connsiteX80" fmla="*/ 6031 w 6079"/>
              <a:gd name="connsiteY80" fmla="*/ 801 h 1688"/>
              <a:gd name="connsiteX81" fmla="*/ 5976 w 6079"/>
              <a:gd name="connsiteY81" fmla="*/ 756 h 1688"/>
              <a:gd name="connsiteX82" fmla="*/ 5898 w 6079"/>
              <a:gd name="connsiteY82" fmla="*/ 699 h 1688"/>
              <a:gd name="connsiteX83" fmla="*/ 5853 w 6079"/>
              <a:gd name="connsiteY83" fmla="*/ 665 h 1688"/>
              <a:gd name="connsiteX84" fmla="*/ 5802 w 6079"/>
              <a:gd name="connsiteY84" fmla="*/ 631 h 1688"/>
              <a:gd name="connsiteX85" fmla="*/ 5745 w 6079"/>
              <a:gd name="connsiteY85" fmla="*/ 596 h 1688"/>
              <a:gd name="connsiteX86" fmla="*/ 5686 w 6079"/>
              <a:gd name="connsiteY86" fmla="*/ 560 h 1688"/>
              <a:gd name="connsiteX87" fmla="*/ 5622 w 6079"/>
              <a:gd name="connsiteY87" fmla="*/ 524 h 1688"/>
              <a:gd name="connsiteX88" fmla="*/ 5553 w 6079"/>
              <a:gd name="connsiteY88" fmla="*/ 489 h 1688"/>
              <a:gd name="connsiteX89" fmla="*/ 5480 w 6079"/>
              <a:gd name="connsiteY89" fmla="*/ 453 h 1688"/>
              <a:gd name="connsiteX90" fmla="*/ 5404 w 6079"/>
              <a:gd name="connsiteY90" fmla="*/ 418 h 1688"/>
              <a:gd name="connsiteX91" fmla="*/ 5324 w 6079"/>
              <a:gd name="connsiteY91" fmla="*/ 386 h 1688"/>
              <a:gd name="connsiteX92" fmla="*/ 5240 w 6079"/>
              <a:gd name="connsiteY92" fmla="*/ 354 h 1688"/>
              <a:gd name="connsiteX93" fmla="*/ 5153 w 6079"/>
              <a:gd name="connsiteY93" fmla="*/ 327 h 1688"/>
              <a:gd name="connsiteX94" fmla="*/ 5061 w 6079"/>
              <a:gd name="connsiteY94" fmla="*/ 301 h 1688"/>
              <a:gd name="connsiteX95" fmla="*/ 4967 w 6079"/>
              <a:gd name="connsiteY95" fmla="*/ 279 h 1688"/>
              <a:gd name="connsiteX96" fmla="*/ 4869 w 6079"/>
              <a:gd name="connsiteY96" fmla="*/ 261 h 1688"/>
              <a:gd name="connsiteX97" fmla="*/ 4821 w 6079"/>
              <a:gd name="connsiteY97" fmla="*/ 253 h 1688"/>
              <a:gd name="connsiteX98" fmla="*/ 4771 w 6079"/>
              <a:gd name="connsiteY98" fmla="*/ 245 h 1688"/>
              <a:gd name="connsiteX99" fmla="*/ 4718 w 6079"/>
              <a:gd name="connsiteY99" fmla="*/ 241 h 1688"/>
              <a:gd name="connsiteX100" fmla="*/ 4666 w 6079"/>
              <a:gd name="connsiteY100" fmla="*/ 237 h 1688"/>
              <a:gd name="connsiteX101" fmla="*/ 4613 w 6079"/>
              <a:gd name="connsiteY101" fmla="*/ 234 h 1688"/>
              <a:gd name="connsiteX102" fmla="*/ 4560 w 6079"/>
              <a:gd name="connsiteY102" fmla="*/ 234 h 1688"/>
              <a:gd name="connsiteX103" fmla="*/ 4508 w 6079"/>
              <a:gd name="connsiteY103" fmla="*/ 234 h 1688"/>
              <a:gd name="connsiteX104" fmla="*/ 4453 w 6079"/>
              <a:gd name="connsiteY104" fmla="*/ 234 h 1688"/>
              <a:gd name="connsiteX105" fmla="*/ 4398 w 6079"/>
              <a:gd name="connsiteY105" fmla="*/ 237 h 1688"/>
              <a:gd name="connsiteX106" fmla="*/ 4341 w 6079"/>
              <a:gd name="connsiteY106" fmla="*/ 241 h 1688"/>
              <a:gd name="connsiteX107" fmla="*/ 4286 w 6079"/>
              <a:gd name="connsiteY107" fmla="*/ 247 h 1688"/>
              <a:gd name="connsiteX108" fmla="*/ 4229 w 6079"/>
              <a:gd name="connsiteY108" fmla="*/ 255 h 1688"/>
              <a:gd name="connsiteX109" fmla="*/ 4172 w 6079"/>
              <a:gd name="connsiteY109" fmla="*/ 265 h 1688"/>
              <a:gd name="connsiteX110" fmla="*/ 4114 w 6079"/>
              <a:gd name="connsiteY110" fmla="*/ 277 h 1688"/>
              <a:gd name="connsiteX111" fmla="*/ 4055 w 6079"/>
              <a:gd name="connsiteY111" fmla="*/ 291 h 1688"/>
              <a:gd name="connsiteX112" fmla="*/ 3995 w 6079"/>
              <a:gd name="connsiteY112" fmla="*/ 305 h 1688"/>
              <a:gd name="connsiteX113" fmla="*/ 3936 w 6079"/>
              <a:gd name="connsiteY113" fmla="*/ 323 h 1688"/>
              <a:gd name="connsiteX114" fmla="*/ 3877 w 6079"/>
              <a:gd name="connsiteY114" fmla="*/ 342 h 1688"/>
              <a:gd name="connsiteX115" fmla="*/ 3817 w 6079"/>
              <a:gd name="connsiteY115" fmla="*/ 362 h 1688"/>
              <a:gd name="connsiteX116" fmla="*/ 3755 w 6079"/>
              <a:gd name="connsiteY116" fmla="*/ 386 h 1688"/>
              <a:gd name="connsiteX117" fmla="*/ 3755 w 6079"/>
              <a:gd name="connsiteY117" fmla="*/ 386 h 1688"/>
              <a:gd name="connsiteX118" fmla="*/ 3511 w 6079"/>
              <a:gd name="connsiteY118" fmla="*/ 485 h 1688"/>
              <a:gd name="connsiteX119" fmla="*/ 3259 w 6079"/>
              <a:gd name="connsiteY119" fmla="*/ 584 h 1688"/>
              <a:gd name="connsiteX120" fmla="*/ 3133 w 6079"/>
              <a:gd name="connsiteY120" fmla="*/ 633 h 1688"/>
              <a:gd name="connsiteX121" fmla="*/ 3005 w 6079"/>
              <a:gd name="connsiteY121" fmla="*/ 681 h 1688"/>
              <a:gd name="connsiteX122" fmla="*/ 2877 w 6079"/>
              <a:gd name="connsiteY122" fmla="*/ 728 h 1688"/>
              <a:gd name="connsiteX123" fmla="*/ 2747 w 6079"/>
              <a:gd name="connsiteY123" fmla="*/ 774 h 1688"/>
              <a:gd name="connsiteX124" fmla="*/ 2614 w 6079"/>
              <a:gd name="connsiteY124" fmla="*/ 815 h 1688"/>
              <a:gd name="connsiteX125" fmla="*/ 2484 w 6079"/>
              <a:gd name="connsiteY125" fmla="*/ 857 h 1688"/>
              <a:gd name="connsiteX126" fmla="*/ 2351 w 6079"/>
              <a:gd name="connsiteY126" fmla="*/ 894 h 1688"/>
              <a:gd name="connsiteX127" fmla="*/ 2216 w 6079"/>
              <a:gd name="connsiteY127" fmla="*/ 930 h 1688"/>
              <a:gd name="connsiteX128" fmla="*/ 2083 w 6079"/>
              <a:gd name="connsiteY128" fmla="*/ 964 h 1688"/>
              <a:gd name="connsiteX129" fmla="*/ 1946 w 6079"/>
              <a:gd name="connsiteY129" fmla="*/ 991 h 1688"/>
              <a:gd name="connsiteX130" fmla="*/ 1811 w 6079"/>
              <a:gd name="connsiteY130" fmla="*/ 1017 h 1688"/>
              <a:gd name="connsiteX131" fmla="*/ 1674 w 6079"/>
              <a:gd name="connsiteY131" fmla="*/ 1037 h 1688"/>
              <a:gd name="connsiteX132" fmla="*/ 1605 w 6079"/>
              <a:gd name="connsiteY132" fmla="*/ 1045 h 1688"/>
              <a:gd name="connsiteX133" fmla="*/ 1537 w 6079"/>
              <a:gd name="connsiteY133" fmla="*/ 1053 h 1688"/>
              <a:gd name="connsiteX134" fmla="*/ 1468 w 6079"/>
              <a:gd name="connsiteY134" fmla="*/ 1059 h 1688"/>
              <a:gd name="connsiteX135" fmla="*/ 1400 w 6079"/>
              <a:gd name="connsiteY135" fmla="*/ 1063 h 1688"/>
              <a:gd name="connsiteX136" fmla="*/ 1331 w 6079"/>
              <a:gd name="connsiteY136" fmla="*/ 1067 h 1688"/>
              <a:gd name="connsiteX137" fmla="*/ 1262 w 6079"/>
              <a:gd name="connsiteY137" fmla="*/ 1069 h 1688"/>
              <a:gd name="connsiteX138" fmla="*/ 1191 w 6079"/>
              <a:gd name="connsiteY138" fmla="*/ 1071 h 1688"/>
              <a:gd name="connsiteX139" fmla="*/ 1123 w 6079"/>
              <a:gd name="connsiteY139" fmla="*/ 1071 h 1688"/>
              <a:gd name="connsiteX140" fmla="*/ 1054 w 6079"/>
              <a:gd name="connsiteY140" fmla="*/ 1067 h 1688"/>
              <a:gd name="connsiteX141" fmla="*/ 983 w 6079"/>
              <a:gd name="connsiteY141" fmla="*/ 1065 h 1688"/>
              <a:gd name="connsiteX142" fmla="*/ 915 w 6079"/>
              <a:gd name="connsiteY142" fmla="*/ 1059 h 1688"/>
              <a:gd name="connsiteX143" fmla="*/ 844 w 6079"/>
              <a:gd name="connsiteY143" fmla="*/ 1053 h 1688"/>
              <a:gd name="connsiteX144" fmla="*/ 775 w 6079"/>
              <a:gd name="connsiteY144" fmla="*/ 1045 h 1688"/>
              <a:gd name="connsiteX145" fmla="*/ 704 w 6079"/>
              <a:gd name="connsiteY145" fmla="*/ 1033 h 1688"/>
              <a:gd name="connsiteX146" fmla="*/ 633 w 6079"/>
              <a:gd name="connsiteY146" fmla="*/ 1023 h 1688"/>
              <a:gd name="connsiteX147" fmla="*/ 565 w 6079"/>
              <a:gd name="connsiteY147" fmla="*/ 1009 h 1688"/>
              <a:gd name="connsiteX148" fmla="*/ 494 w 6079"/>
              <a:gd name="connsiteY148" fmla="*/ 993 h 1688"/>
              <a:gd name="connsiteX149" fmla="*/ 423 w 6079"/>
              <a:gd name="connsiteY149" fmla="*/ 976 h 1688"/>
              <a:gd name="connsiteX150" fmla="*/ 352 w 6079"/>
              <a:gd name="connsiteY150" fmla="*/ 958 h 1688"/>
              <a:gd name="connsiteX151" fmla="*/ 281 w 6079"/>
              <a:gd name="connsiteY151" fmla="*/ 936 h 1688"/>
              <a:gd name="connsiteX152" fmla="*/ 210 w 6079"/>
              <a:gd name="connsiteY152" fmla="*/ 914 h 1688"/>
              <a:gd name="connsiteX153" fmla="*/ 142 w 6079"/>
              <a:gd name="connsiteY153" fmla="*/ 889 h 1688"/>
              <a:gd name="connsiteX154" fmla="*/ 71 w 6079"/>
              <a:gd name="connsiteY154" fmla="*/ 861 h 1688"/>
              <a:gd name="connsiteX155" fmla="*/ 0 w 6079"/>
              <a:gd name="connsiteY155" fmla="*/ 833 h 1688"/>
              <a:gd name="connsiteX0" fmla="*/ 91 w 6079"/>
              <a:gd name="connsiteY0" fmla="*/ 1652 h 1688"/>
              <a:gd name="connsiteX1" fmla="*/ 165 w 6079"/>
              <a:gd name="connsiteY1" fmla="*/ 1662 h 1688"/>
              <a:gd name="connsiteX2" fmla="*/ 238 w 6079"/>
              <a:gd name="connsiteY2" fmla="*/ 1670 h 1688"/>
              <a:gd name="connsiteX3" fmla="*/ 311 w 6079"/>
              <a:gd name="connsiteY3" fmla="*/ 1678 h 1688"/>
              <a:gd name="connsiteX4" fmla="*/ 384 w 6079"/>
              <a:gd name="connsiteY4" fmla="*/ 1682 h 1688"/>
              <a:gd name="connsiteX5" fmla="*/ 455 w 6079"/>
              <a:gd name="connsiteY5" fmla="*/ 1686 h 1688"/>
              <a:gd name="connsiteX6" fmla="*/ 528 w 6079"/>
              <a:gd name="connsiteY6" fmla="*/ 1688 h 1688"/>
              <a:gd name="connsiteX7" fmla="*/ 599 w 6079"/>
              <a:gd name="connsiteY7" fmla="*/ 1686 h 1688"/>
              <a:gd name="connsiteX8" fmla="*/ 670 w 6079"/>
              <a:gd name="connsiteY8" fmla="*/ 1684 h 1688"/>
              <a:gd name="connsiteX9" fmla="*/ 743 w 6079"/>
              <a:gd name="connsiteY9" fmla="*/ 1680 h 1688"/>
              <a:gd name="connsiteX10" fmla="*/ 814 w 6079"/>
              <a:gd name="connsiteY10" fmla="*/ 1674 h 1688"/>
              <a:gd name="connsiteX11" fmla="*/ 883 w 6079"/>
              <a:gd name="connsiteY11" fmla="*/ 1668 h 1688"/>
              <a:gd name="connsiteX12" fmla="*/ 954 w 6079"/>
              <a:gd name="connsiteY12" fmla="*/ 1658 h 1688"/>
              <a:gd name="connsiteX13" fmla="*/ 1025 w 6079"/>
              <a:gd name="connsiteY13" fmla="*/ 1648 h 1688"/>
              <a:gd name="connsiteX14" fmla="*/ 1093 w 6079"/>
              <a:gd name="connsiteY14" fmla="*/ 1637 h 1688"/>
              <a:gd name="connsiteX15" fmla="*/ 1162 w 6079"/>
              <a:gd name="connsiteY15" fmla="*/ 1623 h 1688"/>
              <a:gd name="connsiteX16" fmla="*/ 1233 w 6079"/>
              <a:gd name="connsiteY16" fmla="*/ 1609 h 1688"/>
              <a:gd name="connsiteX17" fmla="*/ 1301 w 6079"/>
              <a:gd name="connsiteY17" fmla="*/ 1593 h 1688"/>
              <a:gd name="connsiteX18" fmla="*/ 1370 w 6079"/>
              <a:gd name="connsiteY18" fmla="*/ 1575 h 1688"/>
              <a:gd name="connsiteX19" fmla="*/ 1438 w 6079"/>
              <a:gd name="connsiteY19" fmla="*/ 1555 h 1688"/>
              <a:gd name="connsiteX20" fmla="*/ 1505 w 6079"/>
              <a:gd name="connsiteY20" fmla="*/ 1536 h 1688"/>
              <a:gd name="connsiteX21" fmla="*/ 1573 w 6079"/>
              <a:gd name="connsiteY21" fmla="*/ 1514 h 1688"/>
              <a:gd name="connsiteX22" fmla="*/ 1708 w 6079"/>
              <a:gd name="connsiteY22" fmla="*/ 1468 h 1688"/>
              <a:gd name="connsiteX23" fmla="*/ 1841 w 6079"/>
              <a:gd name="connsiteY23" fmla="*/ 1419 h 1688"/>
              <a:gd name="connsiteX24" fmla="*/ 1974 w 6079"/>
              <a:gd name="connsiteY24" fmla="*/ 1365 h 1688"/>
              <a:gd name="connsiteX25" fmla="*/ 2104 w 6079"/>
              <a:gd name="connsiteY25" fmla="*/ 1306 h 1688"/>
              <a:gd name="connsiteX26" fmla="*/ 2234 w 6079"/>
              <a:gd name="connsiteY26" fmla="*/ 1245 h 1688"/>
              <a:gd name="connsiteX27" fmla="*/ 2362 w 6079"/>
              <a:gd name="connsiteY27" fmla="*/ 1181 h 1688"/>
              <a:gd name="connsiteX28" fmla="*/ 2491 w 6079"/>
              <a:gd name="connsiteY28" fmla="*/ 1114 h 1688"/>
              <a:gd name="connsiteX29" fmla="*/ 2619 w 6079"/>
              <a:gd name="connsiteY29" fmla="*/ 1045 h 1688"/>
              <a:gd name="connsiteX30" fmla="*/ 2742 w 6079"/>
              <a:gd name="connsiteY30" fmla="*/ 974 h 1688"/>
              <a:gd name="connsiteX31" fmla="*/ 2868 w 6079"/>
              <a:gd name="connsiteY31" fmla="*/ 900 h 1688"/>
              <a:gd name="connsiteX32" fmla="*/ 2991 w 6079"/>
              <a:gd name="connsiteY32" fmla="*/ 827 h 1688"/>
              <a:gd name="connsiteX33" fmla="*/ 3113 w 6079"/>
              <a:gd name="connsiteY33" fmla="*/ 752 h 1688"/>
              <a:gd name="connsiteX34" fmla="*/ 3234 w 6079"/>
              <a:gd name="connsiteY34" fmla="*/ 677 h 1688"/>
              <a:gd name="connsiteX35" fmla="*/ 3472 w 6079"/>
              <a:gd name="connsiteY35" fmla="*/ 522 h 1688"/>
              <a:gd name="connsiteX36" fmla="*/ 3705 w 6079"/>
              <a:gd name="connsiteY36" fmla="*/ 372 h 1688"/>
              <a:gd name="connsiteX37" fmla="*/ 3705 w 6079"/>
              <a:gd name="connsiteY37" fmla="*/ 372 h 1688"/>
              <a:gd name="connsiteX38" fmla="*/ 3762 w 6079"/>
              <a:gd name="connsiteY38" fmla="*/ 336 h 1688"/>
              <a:gd name="connsiteX39" fmla="*/ 3819 w 6079"/>
              <a:gd name="connsiteY39" fmla="*/ 301 h 1688"/>
              <a:gd name="connsiteX40" fmla="*/ 3877 w 6079"/>
              <a:gd name="connsiteY40" fmla="*/ 269 h 1688"/>
              <a:gd name="connsiteX41" fmla="*/ 3934 w 6079"/>
              <a:gd name="connsiteY41" fmla="*/ 239 h 1688"/>
              <a:gd name="connsiteX42" fmla="*/ 3991 w 6079"/>
              <a:gd name="connsiteY42" fmla="*/ 212 h 1688"/>
              <a:gd name="connsiteX43" fmla="*/ 4048 w 6079"/>
              <a:gd name="connsiteY43" fmla="*/ 186 h 1688"/>
              <a:gd name="connsiteX44" fmla="*/ 4103 w 6079"/>
              <a:gd name="connsiteY44" fmla="*/ 162 h 1688"/>
              <a:gd name="connsiteX45" fmla="*/ 4160 w 6079"/>
              <a:gd name="connsiteY45" fmla="*/ 141 h 1688"/>
              <a:gd name="connsiteX46" fmla="*/ 4215 w 6079"/>
              <a:gd name="connsiteY46" fmla="*/ 119 h 1688"/>
              <a:gd name="connsiteX47" fmla="*/ 4270 w 6079"/>
              <a:gd name="connsiteY47" fmla="*/ 101 h 1688"/>
              <a:gd name="connsiteX48" fmla="*/ 4325 w 6079"/>
              <a:gd name="connsiteY48" fmla="*/ 85 h 1688"/>
              <a:gd name="connsiteX49" fmla="*/ 4380 w 6079"/>
              <a:gd name="connsiteY49" fmla="*/ 69 h 1688"/>
              <a:gd name="connsiteX50" fmla="*/ 4435 w 6079"/>
              <a:gd name="connsiteY50" fmla="*/ 55 h 1688"/>
              <a:gd name="connsiteX51" fmla="*/ 4487 w 6079"/>
              <a:gd name="connsiteY51" fmla="*/ 44 h 1688"/>
              <a:gd name="connsiteX52" fmla="*/ 4540 w 6079"/>
              <a:gd name="connsiteY52" fmla="*/ 34 h 1688"/>
              <a:gd name="connsiteX53" fmla="*/ 4592 w 6079"/>
              <a:gd name="connsiteY53" fmla="*/ 24 h 1688"/>
              <a:gd name="connsiteX54" fmla="*/ 4645 w 6079"/>
              <a:gd name="connsiteY54" fmla="*/ 18 h 1688"/>
              <a:gd name="connsiteX55" fmla="*/ 4695 w 6079"/>
              <a:gd name="connsiteY55" fmla="*/ 12 h 1688"/>
              <a:gd name="connsiteX56" fmla="*/ 4748 w 6079"/>
              <a:gd name="connsiteY56" fmla="*/ 6 h 1688"/>
              <a:gd name="connsiteX57" fmla="*/ 4798 w 6079"/>
              <a:gd name="connsiteY57" fmla="*/ 2 h 1688"/>
              <a:gd name="connsiteX58" fmla="*/ 4897 w 6079"/>
              <a:gd name="connsiteY58" fmla="*/ 0 h 1688"/>
              <a:gd name="connsiteX59" fmla="*/ 4993 w 6079"/>
              <a:gd name="connsiteY59" fmla="*/ 0 h 1688"/>
              <a:gd name="connsiteX60" fmla="*/ 5086 w 6079"/>
              <a:gd name="connsiteY60" fmla="*/ 6 h 1688"/>
              <a:gd name="connsiteX61" fmla="*/ 5176 w 6079"/>
              <a:gd name="connsiteY61" fmla="*/ 14 h 1688"/>
              <a:gd name="connsiteX62" fmla="*/ 5263 w 6079"/>
              <a:gd name="connsiteY62" fmla="*/ 26 h 1688"/>
              <a:gd name="connsiteX63" fmla="*/ 5347 w 6079"/>
              <a:gd name="connsiteY63" fmla="*/ 40 h 1688"/>
              <a:gd name="connsiteX64" fmla="*/ 5427 w 6079"/>
              <a:gd name="connsiteY64" fmla="*/ 57 h 1688"/>
              <a:gd name="connsiteX65" fmla="*/ 5503 w 6079"/>
              <a:gd name="connsiteY65" fmla="*/ 75 h 1688"/>
              <a:gd name="connsiteX66" fmla="*/ 5576 w 6079"/>
              <a:gd name="connsiteY66" fmla="*/ 95 h 1688"/>
              <a:gd name="connsiteX67" fmla="*/ 5642 w 6079"/>
              <a:gd name="connsiteY67" fmla="*/ 117 h 1688"/>
              <a:gd name="connsiteX68" fmla="*/ 5706 w 6079"/>
              <a:gd name="connsiteY68" fmla="*/ 139 h 1688"/>
              <a:gd name="connsiteX69" fmla="*/ 5766 w 6079"/>
              <a:gd name="connsiteY69" fmla="*/ 160 h 1688"/>
              <a:gd name="connsiteX70" fmla="*/ 5821 w 6079"/>
              <a:gd name="connsiteY70" fmla="*/ 184 h 1688"/>
              <a:gd name="connsiteX71" fmla="*/ 5869 w 6079"/>
              <a:gd name="connsiteY71" fmla="*/ 204 h 1688"/>
              <a:gd name="connsiteX72" fmla="*/ 5953 w 6079"/>
              <a:gd name="connsiteY72" fmla="*/ 243 h 1688"/>
              <a:gd name="connsiteX73" fmla="*/ 6015 w 6079"/>
              <a:gd name="connsiteY73" fmla="*/ 277 h 1688"/>
              <a:gd name="connsiteX74" fmla="*/ 6052 w 6079"/>
              <a:gd name="connsiteY74" fmla="*/ 299 h 1688"/>
              <a:gd name="connsiteX75" fmla="*/ 6065 w 6079"/>
              <a:gd name="connsiteY75" fmla="*/ 307 h 1688"/>
              <a:gd name="connsiteX76" fmla="*/ 6079 w 6079"/>
              <a:gd name="connsiteY76" fmla="*/ 843 h 1688"/>
              <a:gd name="connsiteX77" fmla="*/ 6079 w 6079"/>
              <a:gd name="connsiteY77" fmla="*/ 843 h 1688"/>
              <a:gd name="connsiteX78" fmla="*/ 6068 w 6079"/>
              <a:gd name="connsiteY78" fmla="*/ 831 h 1688"/>
              <a:gd name="connsiteX79" fmla="*/ 6031 w 6079"/>
              <a:gd name="connsiteY79" fmla="*/ 801 h 1688"/>
              <a:gd name="connsiteX80" fmla="*/ 5976 w 6079"/>
              <a:gd name="connsiteY80" fmla="*/ 756 h 1688"/>
              <a:gd name="connsiteX81" fmla="*/ 5898 w 6079"/>
              <a:gd name="connsiteY81" fmla="*/ 699 h 1688"/>
              <a:gd name="connsiteX82" fmla="*/ 5853 w 6079"/>
              <a:gd name="connsiteY82" fmla="*/ 665 h 1688"/>
              <a:gd name="connsiteX83" fmla="*/ 5802 w 6079"/>
              <a:gd name="connsiteY83" fmla="*/ 631 h 1688"/>
              <a:gd name="connsiteX84" fmla="*/ 5745 w 6079"/>
              <a:gd name="connsiteY84" fmla="*/ 596 h 1688"/>
              <a:gd name="connsiteX85" fmla="*/ 5686 w 6079"/>
              <a:gd name="connsiteY85" fmla="*/ 560 h 1688"/>
              <a:gd name="connsiteX86" fmla="*/ 5622 w 6079"/>
              <a:gd name="connsiteY86" fmla="*/ 524 h 1688"/>
              <a:gd name="connsiteX87" fmla="*/ 5553 w 6079"/>
              <a:gd name="connsiteY87" fmla="*/ 489 h 1688"/>
              <a:gd name="connsiteX88" fmla="*/ 5480 w 6079"/>
              <a:gd name="connsiteY88" fmla="*/ 453 h 1688"/>
              <a:gd name="connsiteX89" fmla="*/ 5404 w 6079"/>
              <a:gd name="connsiteY89" fmla="*/ 418 h 1688"/>
              <a:gd name="connsiteX90" fmla="*/ 5324 w 6079"/>
              <a:gd name="connsiteY90" fmla="*/ 386 h 1688"/>
              <a:gd name="connsiteX91" fmla="*/ 5240 w 6079"/>
              <a:gd name="connsiteY91" fmla="*/ 354 h 1688"/>
              <a:gd name="connsiteX92" fmla="*/ 5153 w 6079"/>
              <a:gd name="connsiteY92" fmla="*/ 327 h 1688"/>
              <a:gd name="connsiteX93" fmla="*/ 5061 w 6079"/>
              <a:gd name="connsiteY93" fmla="*/ 301 h 1688"/>
              <a:gd name="connsiteX94" fmla="*/ 4967 w 6079"/>
              <a:gd name="connsiteY94" fmla="*/ 279 h 1688"/>
              <a:gd name="connsiteX95" fmla="*/ 4869 w 6079"/>
              <a:gd name="connsiteY95" fmla="*/ 261 h 1688"/>
              <a:gd name="connsiteX96" fmla="*/ 4821 w 6079"/>
              <a:gd name="connsiteY96" fmla="*/ 253 h 1688"/>
              <a:gd name="connsiteX97" fmla="*/ 4771 w 6079"/>
              <a:gd name="connsiteY97" fmla="*/ 245 h 1688"/>
              <a:gd name="connsiteX98" fmla="*/ 4718 w 6079"/>
              <a:gd name="connsiteY98" fmla="*/ 241 h 1688"/>
              <a:gd name="connsiteX99" fmla="*/ 4666 w 6079"/>
              <a:gd name="connsiteY99" fmla="*/ 237 h 1688"/>
              <a:gd name="connsiteX100" fmla="*/ 4613 w 6079"/>
              <a:gd name="connsiteY100" fmla="*/ 234 h 1688"/>
              <a:gd name="connsiteX101" fmla="*/ 4560 w 6079"/>
              <a:gd name="connsiteY101" fmla="*/ 234 h 1688"/>
              <a:gd name="connsiteX102" fmla="*/ 4508 w 6079"/>
              <a:gd name="connsiteY102" fmla="*/ 234 h 1688"/>
              <a:gd name="connsiteX103" fmla="*/ 4453 w 6079"/>
              <a:gd name="connsiteY103" fmla="*/ 234 h 1688"/>
              <a:gd name="connsiteX104" fmla="*/ 4398 w 6079"/>
              <a:gd name="connsiteY104" fmla="*/ 237 h 1688"/>
              <a:gd name="connsiteX105" fmla="*/ 4341 w 6079"/>
              <a:gd name="connsiteY105" fmla="*/ 241 h 1688"/>
              <a:gd name="connsiteX106" fmla="*/ 4286 w 6079"/>
              <a:gd name="connsiteY106" fmla="*/ 247 h 1688"/>
              <a:gd name="connsiteX107" fmla="*/ 4229 w 6079"/>
              <a:gd name="connsiteY107" fmla="*/ 255 h 1688"/>
              <a:gd name="connsiteX108" fmla="*/ 4172 w 6079"/>
              <a:gd name="connsiteY108" fmla="*/ 265 h 1688"/>
              <a:gd name="connsiteX109" fmla="*/ 4114 w 6079"/>
              <a:gd name="connsiteY109" fmla="*/ 277 h 1688"/>
              <a:gd name="connsiteX110" fmla="*/ 4055 w 6079"/>
              <a:gd name="connsiteY110" fmla="*/ 291 h 1688"/>
              <a:gd name="connsiteX111" fmla="*/ 3995 w 6079"/>
              <a:gd name="connsiteY111" fmla="*/ 305 h 1688"/>
              <a:gd name="connsiteX112" fmla="*/ 3936 w 6079"/>
              <a:gd name="connsiteY112" fmla="*/ 323 h 1688"/>
              <a:gd name="connsiteX113" fmla="*/ 3877 w 6079"/>
              <a:gd name="connsiteY113" fmla="*/ 342 h 1688"/>
              <a:gd name="connsiteX114" fmla="*/ 3817 w 6079"/>
              <a:gd name="connsiteY114" fmla="*/ 362 h 1688"/>
              <a:gd name="connsiteX115" fmla="*/ 3755 w 6079"/>
              <a:gd name="connsiteY115" fmla="*/ 386 h 1688"/>
              <a:gd name="connsiteX116" fmla="*/ 3755 w 6079"/>
              <a:gd name="connsiteY116" fmla="*/ 386 h 1688"/>
              <a:gd name="connsiteX117" fmla="*/ 3511 w 6079"/>
              <a:gd name="connsiteY117" fmla="*/ 485 h 1688"/>
              <a:gd name="connsiteX118" fmla="*/ 3259 w 6079"/>
              <a:gd name="connsiteY118" fmla="*/ 584 h 1688"/>
              <a:gd name="connsiteX119" fmla="*/ 3133 w 6079"/>
              <a:gd name="connsiteY119" fmla="*/ 633 h 1688"/>
              <a:gd name="connsiteX120" fmla="*/ 3005 w 6079"/>
              <a:gd name="connsiteY120" fmla="*/ 681 h 1688"/>
              <a:gd name="connsiteX121" fmla="*/ 2877 w 6079"/>
              <a:gd name="connsiteY121" fmla="*/ 728 h 1688"/>
              <a:gd name="connsiteX122" fmla="*/ 2747 w 6079"/>
              <a:gd name="connsiteY122" fmla="*/ 774 h 1688"/>
              <a:gd name="connsiteX123" fmla="*/ 2614 w 6079"/>
              <a:gd name="connsiteY123" fmla="*/ 815 h 1688"/>
              <a:gd name="connsiteX124" fmla="*/ 2484 w 6079"/>
              <a:gd name="connsiteY124" fmla="*/ 857 h 1688"/>
              <a:gd name="connsiteX125" fmla="*/ 2351 w 6079"/>
              <a:gd name="connsiteY125" fmla="*/ 894 h 1688"/>
              <a:gd name="connsiteX126" fmla="*/ 2216 w 6079"/>
              <a:gd name="connsiteY126" fmla="*/ 930 h 1688"/>
              <a:gd name="connsiteX127" fmla="*/ 2083 w 6079"/>
              <a:gd name="connsiteY127" fmla="*/ 964 h 1688"/>
              <a:gd name="connsiteX128" fmla="*/ 1946 w 6079"/>
              <a:gd name="connsiteY128" fmla="*/ 991 h 1688"/>
              <a:gd name="connsiteX129" fmla="*/ 1811 w 6079"/>
              <a:gd name="connsiteY129" fmla="*/ 1017 h 1688"/>
              <a:gd name="connsiteX130" fmla="*/ 1674 w 6079"/>
              <a:gd name="connsiteY130" fmla="*/ 1037 h 1688"/>
              <a:gd name="connsiteX131" fmla="*/ 1605 w 6079"/>
              <a:gd name="connsiteY131" fmla="*/ 1045 h 1688"/>
              <a:gd name="connsiteX132" fmla="*/ 1537 w 6079"/>
              <a:gd name="connsiteY132" fmla="*/ 1053 h 1688"/>
              <a:gd name="connsiteX133" fmla="*/ 1468 w 6079"/>
              <a:gd name="connsiteY133" fmla="*/ 1059 h 1688"/>
              <a:gd name="connsiteX134" fmla="*/ 1400 w 6079"/>
              <a:gd name="connsiteY134" fmla="*/ 1063 h 1688"/>
              <a:gd name="connsiteX135" fmla="*/ 1331 w 6079"/>
              <a:gd name="connsiteY135" fmla="*/ 1067 h 1688"/>
              <a:gd name="connsiteX136" fmla="*/ 1262 w 6079"/>
              <a:gd name="connsiteY136" fmla="*/ 1069 h 1688"/>
              <a:gd name="connsiteX137" fmla="*/ 1191 w 6079"/>
              <a:gd name="connsiteY137" fmla="*/ 1071 h 1688"/>
              <a:gd name="connsiteX138" fmla="*/ 1123 w 6079"/>
              <a:gd name="connsiteY138" fmla="*/ 1071 h 1688"/>
              <a:gd name="connsiteX139" fmla="*/ 1054 w 6079"/>
              <a:gd name="connsiteY139" fmla="*/ 1067 h 1688"/>
              <a:gd name="connsiteX140" fmla="*/ 983 w 6079"/>
              <a:gd name="connsiteY140" fmla="*/ 1065 h 1688"/>
              <a:gd name="connsiteX141" fmla="*/ 915 w 6079"/>
              <a:gd name="connsiteY141" fmla="*/ 1059 h 1688"/>
              <a:gd name="connsiteX142" fmla="*/ 844 w 6079"/>
              <a:gd name="connsiteY142" fmla="*/ 1053 h 1688"/>
              <a:gd name="connsiteX143" fmla="*/ 775 w 6079"/>
              <a:gd name="connsiteY143" fmla="*/ 1045 h 1688"/>
              <a:gd name="connsiteX144" fmla="*/ 704 w 6079"/>
              <a:gd name="connsiteY144" fmla="*/ 1033 h 1688"/>
              <a:gd name="connsiteX145" fmla="*/ 633 w 6079"/>
              <a:gd name="connsiteY145" fmla="*/ 1023 h 1688"/>
              <a:gd name="connsiteX146" fmla="*/ 565 w 6079"/>
              <a:gd name="connsiteY146" fmla="*/ 1009 h 1688"/>
              <a:gd name="connsiteX147" fmla="*/ 494 w 6079"/>
              <a:gd name="connsiteY147" fmla="*/ 993 h 1688"/>
              <a:gd name="connsiteX148" fmla="*/ 423 w 6079"/>
              <a:gd name="connsiteY148" fmla="*/ 976 h 1688"/>
              <a:gd name="connsiteX149" fmla="*/ 352 w 6079"/>
              <a:gd name="connsiteY149" fmla="*/ 958 h 1688"/>
              <a:gd name="connsiteX150" fmla="*/ 281 w 6079"/>
              <a:gd name="connsiteY150" fmla="*/ 936 h 1688"/>
              <a:gd name="connsiteX151" fmla="*/ 210 w 6079"/>
              <a:gd name="connsiteY151" fmla="*/ 914 h 1688"/>
              <a:gd name="connsiteX152" fmla="*/ 142 w 6079"/>
              <a:gd name="connsiteY152" fmla="*/ 889 h 1688"/>
              <a:gd name="connsiteX153" fmla="*/ 71 w 6079"/>
              <a:gd name="connsiteY153" fmla="*/ 861 h 1688"/>
              <a:gd name="connsiteX154" fmla="*/ 0 w 6079"/>
              <a:gd name="connsiteY154" fmla="*/ 833 h 1688"/>
              <a:gd name="connsiteX0" fmla="*/ 165 w 6079"/>
              <a:gd name="connsiteY0" fmla="*/ 1662 h 1688"/>
              <a:gd name="connsiteX1" fmla="*/ 238 w 6079"/>
              <a:gd name="connsiteY1" fmla="*/ 1670 h 1688"/>
              <a:gd name="connsiteX2" fmla="*/ 311 w 6079"/>
              <a:gd name="connsiteY2" fmla="*/ 1678 h 1688"/>
              <a:gd name="connsiteX3" fmla="*/ 384 w 6079"/>
              <a:gd name="connsiteY3" fmla="*/ 1682 h 1688"/>
              <a:gd name="connsiteX4" fmla="*/ 455 w 6079"/>
              <a:gd name="connsiteY4" fmla="*/ 1686 h 1688"/>
              <a:gd name="connsiteX5" fmla="*/ 528 w 6079"/>
              <a:gd name="connsiteY5" fmla="*/ 1688 h 1688"/>
              <a:gd name="connsiteX6" fmla="*/ 599 w 6079"/>
              <a:gd name="connsiteY6" fmla="*/ 1686 h 1688"/>
              <a:gd name="connsiteX7" fmla="*/ 670 w 6079"/>
              <a:gd name="connsiteY7" fmla="*/ 1684 h 1688"/>
              <a:gd name="connsiteX8" fmla="*/ 743 w 6079"/>
              <a:gd name="connsiteY8" fmla="*/ 1680 h 1688"/>
              <a:gd name="connsiteX9" fmla="*/ 814 w 6079"/>
              <a:gd name="connsiteY9" fmla="*/ 1674 h 1688"/>
              <a:gd name="connsiteX10" fmla="*/ 883 w 6079"/>
              <a:gd name="connsiteY10" fmla="*/ 1668 h 1688"/>
              <a:gd name="connsiteX11" fmla="*/ 954 w 6079"/>
              <a:gd name="connsiteY11" fmla="*/ 1658 h 1688"/>
              <a:gd name="connsiteX12" fmla="*/ 1025 w 6079"/>
              <a:gd name="connsiteY12" fmla="*/ 1648 h 1688"/>
              <a:gd name="connsiteX13" fmla="*/ 1093 w 6079"/>
              <a:gd name="connsiteY13" fmla="*/ 1637 h 1688"/>
              <a:gd name="connsiteX14" fmla="*/ 1162 w 6079"/>
              <a:gd name="connsiteY14" fmla="*/ 1623 h 1688"/>
              <a:gd name="connsiteX15" fmla="*/ 1233 w 6079"/>
              <a:gd name="connsiteY15" fmla="*/ 1609 h 1688"/>
              <a:gd name="connsiteX16" fmla="*/ 1301 w 6079"/>
              <a:gd name="connsiteY16" fmla="*/ 1593 h 1688"/>
              <a:gd name="connsiteX17" fmla="*/ 1370 w 6079"/>
              <a:gd name="connsiteY17" fmla="*/ 1575 h 1688"/>
              <a:gd name="connsiteX18" fmla="*/ 1438 w 6079"/>
              <a:gd name="connsiteY18" fmla="*/ 1555 h 1688"/>
              <a:gd name="connsiteX19" fmla="*/ 1505 w 6079"/>
              <a:gd name="connsiteY19" fmla="*/ 1536 h 1688"/>
              <a:gd name="connsiteX20" fmla="*/ 1573 w 6079"/>
              <a:gd name="connsiteY20" fmla="*/ 1514 h 1688"/>
              <a:gd name="connsiteX21" fmla="*/ 1708 w 6079"/>
              <a:gd name="connsiteY21" fmla="*/ 1468 h 1688"/>
              <a:gd name="connsiteX22" fmla="*/ 1841 w 6079"/>
              <a:gd name="connsiteY22" fmla="*/ 1419 h 1688"/>
              <a:gd name="connsiteX23" fmla="*/ 1974 w 6079"/>
              <a:gd name="connsiteY23" fmla="*/ 1365 h 1688"/>
              <a:gd name="connsiteX24" fmla="*/ 2104 w 6079"/>
              <a:gd name="connsiteY24" fmla="*/ 1306 h 1688"/>
              <a:gd name="connsiteX25" fmla="*/ 2234 w 6079"/>
              <a:gd name="connsiteY25" fmla="*/ 1245 h 1688"/>
              <a:gd name="connsiteX26" fmla="*/ 2362 w 6079"/>
              <a:gd name="connsiteY26" fmla="*/ 1181 h 1688"/>
              <a:gd name="connsiteX27" fmla="*/ 2491 w 6079"/>
              <a:gd name="connsiteY27" fmla="*/ 1114 h 1688"/>
              <a:gd name="connsiteX28" fmla="*/ 2619 w 6079"/>
              <a:gd name="connsiteY28" fmla="*/ 1045 h 1688"/>
              <a:gd name="connsiteX29" fmla="*/ 2742 w 6079"/>
              <a:gd name="connsiteY29" fmla="*/ 974 h 1688"/>
              <a:gd name="connsiteX30" fmla="*/ 2868 w 6079"/>
              <a:gd name="connsiteY30" fmla="*/ 900 h 1688"/>
              <a:gd name="connsiteX31" fmla="*/ 2991 w 6079"/>
              <a:gd name="connsiteY31" fmla="*/ 827 h 1688"/>
              <a:gd name="connsiteX32" fmla="*/ 3113 w 6079"/>
              <a:gd name="connsiteY32" fmla="*/ 752 h 1688"/>
              <a:gd name="connsiteX33" fmla="*/ 3234 w 6079"/>
              <a:gd name="connsiteY33" fmla="*/ 677 h 1688"/>
              <a:gd name="connsiteX34" fmla="*/ 3472 w 6079"/>
              <a:gd name="connsiteY34" fmla="*/ 522 h 1688"/>
              <a:gd name="connsiteX35" fmla="*/ 3705 w 6079"/>
              <a:gd name="connsiteY35" fmla="*/ 372 h 1688"/>
              <a:gd name="connsiteX36" fmla="*/ 3705 w 6079"/>
              <a:gd name="connsiteY36" fmla="*/ 372 h 1688"/>
              <a:gd name="connsiteX37" fmla="*/ 3762 w 6079"/>
              <a:gd name="connsiteY37" fmla="*/ 336 h 1688"/>
              <a:gd name="connsiteX38" fmla="*/ 3819 w 6079"/>
              <a:gd name="connsiteY38" fmla="*/ 301 h 1688"/>
              <a:gd name="connsiteX39" fmla="*/ 3877 w 6079"/>
              <a:gd name="connsiteY39" fmla="*/ 269 h 1688"/>
              <a:gd name="connsiteX40" fmla="*/ 3934 w 6079"/>
              <a:gd name="connsiteY40" fmla="*/ 239 h 1688"/>
              <a:gd name="connsiteX41" fmla="*/ 3991 w 6079"/>
              <a:gd name="connsiteY41" fmla="*/ 212 h 1688"/>
              <a:gd name="connsiteX42" fmla="*/ 4048 w 6079"/>
              <a:gd name="connsiteY42" fmla="*/ 186 h 1688"/>
              <a:gd name="connsiteX43" fmla="*/ 4103 w 6079"/>
              <a:gd name="connsiteY43" fmla="*/ 162 h 1688"/>
              <a:gd name="connsiteX44" fmla="*/ 4160 w 6079"/>
              <a:gd name="connsiteY44" fmla="*/ 141 h 1688"/>
              <a:gd name="connsiteX45" fmla="*/ 4215 w 6079"/>
              <a:gd name="connsiteY45" fmla="*/ 119 h 1688"/>
              <a:gd name="connsiteX46" fmla="*/ 4270 w 6079"/>
              <a:gd name="connsiteY46" fmla="*/ 101 h 1688"/>
              <a:gd name="connsiteX47" fmla="*/ 4325 w 6079"/>
              <a:gd name="connsiteY47" fmla="*/ 85 h 1688"/>
              <a:gd name="connsiteX48" fmla="*/ 4380 w 6079"/>
              <a:gd name="connsiteY48" fmla="*/ 69 h 1688"/>
              <a:gd name="connsiteX49" fmla="*/ 4435 w 6079"/>
              <a:gd name="connsiteY49" fmla="*/ 55 h 1688"/>
              <a:gd name="connsiteX50" fmla="*/ 4487 w 6079"/>
              <a:gd name="connsiteY50" fmla="*/ 44 h 1688"/>
              <a:gd name="connsiteX51" fmla="*/ 4540 w 6079"/>
              <a:gd name="connsiteY51" fmla="*/ 34 h 1688"/>
              <a:gd name="connsiteX52" fmla="*/ 4592 w 6079"/>
              <a:gd name="connsiteY52" fmla="*/ 24 h 1688"/>
              <a:gd name="connsiteX53" fmla="*/ 4645 w 6079"/>
              <a:gd name="connsiteY53" fmla="*/ 18 h 1688"/>
              <a:gd name="connsiteX54" fmla="*/ 4695 w 6079"/>
              <a:gd name="connsiteY54" fmla="*/ 12 h 1688"/>
              <a:gd name="connsiteX55" fmla="*/ 4748 w 6079"/>
              <a:gd name="connsiteY55" fmla="*/ 6 h 1688"/>
              <a:gd name="connsiteX56" fmla="*/ 4798 w 6079"/>
              <a:gd name="connsiteY56" fmla="*/ 2 h 1688"/>
              <a:gd name="connsiteX57" fmla="*/ 4897 w 6079"/>
              <a:gd name="connsiteY57" fmla="*/ 0 h 1688"/>
              <a:gd name="connsiteX58" fmla="*/ 4993 w 6079"/>
              <a:gd name="connsiteY58" fmla="*/ 0 h 1688"/>
              <a:gd name="connsiteX59" fmla="*/ 5086 w 6079"/>
              <a:gd name="connsiteY59" fmla="*/ 6 h 1688"/>
              <a:gd name="connsiteX60" fmla="*/ 5176 w 6079"/>
              <a:gd name="connsiteY60" fmla="*/ 14 h 1688"/>
              <a:gd name="connsiteX61" fmla="*/ 5263 w 6079"/>
              <a:gd name="connsiteY61" fmla="*/ 26 h 1688"/>
              <a:gd name="connsiteX62" fmla="*/ 5347 w 6079"/>
              <a:gd name="connsiteY62" fmla="*/ 40 h 1688"/>
              <a:gd name="connsiteX63" fmla="*/ 5427 w 6079"/>
              <a:gd name="connsiteY63" fmla="*/ 57 h 1688"/>
              <a:gd name="connsiteX64" fmla="*/ 5503 w 6079"/>
              <a:gd name="connsiteY64" fmla="*/ 75 h 1688"/>
              <a:gd name="connsiteX65" fmla="*/ 5576 w 6079"/>
              <a:gd name="connsiteY65" fmla="*/ 95 h 1688"/>
              <a:gd name="connsiteX66" fmla="*/ 5642 w 6079"/>
              <a:gd name="connsiteY66" fmla="*/ 117 h 1688"/>
              <a:gd name="connsiteX67" fmla="*/ 5706 w 6079"/>
              <a:gd name="connsiteY67" fmla="*/ 139 h 1688"/>
              <a:gd name="connsiteX68" fmla="*/ 5766 w 6079"/>
              <a:gd name="connsiteY68" fmla="*/ 160 h 1688"/>
              <a:gd name="connsiteX69" fmla="*/ 5821 w 6079"/>
              <a:gd name="connsiteY69" fmla="*/ 184 h 1688"/>
              <a:gd name="connsiteX70" fmla="*/ 5869 w 6079"/>
              <a:gd name="connsiteY70" fmla="*/ 204 h 1688"/>
              <a:gd name="connsiteX71" fmla="*/ 5953 w 6079"/>
              <a:gd name="connsiteY71" fmla="*/ 243 h 1688"/>
              <a:gd name="connsiteX72" fmla="*/ 6015 w 6079"/>
              <a:gd name="connsiteY72" fmla="*/ 277 h 1688"/>
              <a:gd name="connsiteX73" fmla="*/ 6052 w 6079"/>
              <a:gd name="connsiteY73" fmla="*/ 299 h 1688"/>
              <a:gd name="connsiteX74" fmla="*/ 6065 w 6079"/>
              <a:gd name="connsiteY74" fmla="*/ 307 h 1688"/>
              <a:gd name="connsiteX75" fmla="*/ 6079 w 6079"/>
              <a:gd name="connsiteY75" fmla="*/ 843 h 1688"/>
              <a:gd name="connsiteX76" fmla="*/ 6079 w 6079"/>
              <a:gd name="connsiteY76" fmla="*/ 843 h 1688"/>
              <a:gd name="connsiteX77" fmla="*/ 6068 w 6079"/>
              <a:gd name="connsiteY77" fmla="*/ 831 h 1688"/>
              <a:gd name="connsiteX78" fmla="*/ 6031 w 6079"/>
              <a:gd name="connsiteY78" fmla="*/ 801 h 1688"/>
              <a:gd name="connsiteX79" fmla="*/ 5976 w 6079"/>
              <a:gd name="connsiteY79" fmla="*/ 756 h 1688"/>
              <a:gd name="connsiteX80" fmla="*/ 5898 w 6079"/>
              <a:gd name="connsiteY80" fmla="*/ 699 h 1688"/>
              <a:gd name="connsiteX81" fmla="*/ 5853 w 6079"/>
              <a:gd name="connsiteY81" fmla="*/ 665 h 1688"/>
              <a:gd name="connsiteX82" fmla="*/ 5802 w 6079"/>
              <a:gd name="connsiteY82" fmla="*/ 631 h 1688"/>
              <a:gd name="connsiteX83" fmla="*/ 5745 w 6079"/>
              <a:gd name="connsiteY83" fmla="*/ 596 h 1688"/>
              <a:gd name="connsiteX84" fmla="*/ 5686 w 6079"/>
              <a:gd name="connsiteY84" fmla="*/ 560 h 1688"/>
              <a:gd name="connsiteX85" fmla="*/ 5622 w 6079"/>
              <a:gd name="connsiteY85" fmla="*/ 524 h 1688"/>
              <a:gd name="connsiteX86" fmla="*/ 5553 w 6079"/>
              <a:gd name="connsiteY86" fmla="*/ 489 h 1688"/>
              <a:gd name="connsiteX87" fmla="*/ 5480 w 6079"/>
              <a:gd name="connsiteY87" fmla="*/ 453 h 1688"/>
              <a:gd name="connsiteX88" fmla="*/ 5404 w 6079"/>
              <a:gd name="connsiteY88" fmla="*/ 418 h 1688"/>
              <a:gd name="connsiteX89" fmla="*/ 5324 w 6079"/>
              <a:gd name="connsiteY89" fmla="*/ 386 h 1688"/>
              <a:gd name="connsiteX90" fmla="*/ 5240 w 6079"/>
              <a:gd name="connsiteY90" fmla="*/ 354 h 1688"/>
              <a:gd name="connsiteX91" fmla="*/ 5153 w 6079"/>
              <a:gd name="connsiteY91" fmla="*/ 327 h 1688"/>
              <a:gd name="connsiteX92" fmla="*/ 5061 w 6079"/>
              <a:gd name="connsiteY92" fmla="*/ 301 h 1688"/>
              <a:gd name="connsiteX93" fmla="*/ 4967 w 6079"/>
              <a:gd name="connsiteY93" fmla="*/ 279 h 1688"/>
              <a:gd name="connsiteX94" fmla="*/ 4869 w 6079"/>
              <a:gd name="connsiteY94" fmla="*/ 261 h 1688"/>
              <a:gd name="connsiteX95" fmla="*/ 4821 w 6079"/>
              <a:gd name="connsiteY95" fmla="*/ 253 h 1688"/>
              <a:gd name="connsiteX96" fmla="*/ 4771 w 6079"/>
              <a:gd name="connsiteY96" fmla="*/ 245 h 1688"/>
              <a:gd name="connsiteX97" fmla="*/ 4718 w 6079"/>
              <a:gd name="connsiteY97" fmla="*/ 241 h 1688"/>
              <a:gd name="connsiteX98" fmla="*/ 4666 w 6079"/>
              <a:gd name="connsiteY98" fmla="*/ 237 h 1688"/>
              <a:gd name="connsiteX99" fmla="*/ 4613 w 6079"/>
              <a:gd name="connsiteY99" fmla="*/ 234 h 1688"/>
              <a:gd name="connsiteX100" fmla="*/ 4560 w 6079"/>
              <a:gd name="connsiteY100" fmla="*/ 234 h 1688"/>
              <a:gd name="connsiteX101" fmla="*/ 4508 w 6079"/>
              <a:gd name="connsiteY101" fmla="*/ 234 h 1688"/>
              <a:gd name="connsiteX102" fmla="*/ 4453 w 6079"/>
              <a:gd name="connsiteY102" fmla="*/ 234 h 1688"/>
              <a:gd name="connsiteX103" fmla="*/ 4398 w 6079"/>
              <a:gd name="connsiteY103" fmla="*/ 237 h 1688"/>
              <a:gd name="connsiteX104" fmla="*/ 4341 w 6079"/>
              <a:gd name="connsiteY104" fmla="*/ 241 h 1688"/>
              <a:gd name="connsiteX105" fmla="*/ 4286 w 6079"/>
              <a:gd name="connsiteY105" fmla="*/ 247 h 1688"/>
              <a:gd name="connsiteX106" fmla="*/ 4229 w 6079"/>
              <a:gd name="connsiteY106" fmla="*/ 255 h 1688"/>
              <a:gd name="connsiteX107" fmla="*/ 4172 w 6079"/>
              <a:gd name="connsiteY107" fmla="*/ 265 h 1688"/>
              <a:gd name="connsiteX108" fmla="*/ 4114 w 6079"/>
              <a:gd name="connsiteY108" fmla="*/ 277 h 1688"/>
              <a:gd name="connsiteX109" fmla="*/ 4055 w 6079"/>
              <a:gd name="connsiteY109" fmla="*/ 291 h 1688"/>
              <a:gd name="connsiteX110" fmla="*/ 3995 w 6079"/>
              <a:gd name="connsiteY110" fmla="*/ 305 h 1688"/>
              <a:gd name="connsiteX111" fmla="*/ 3936 w 6079"/>
              <a:gd name="connsiteY111" fmla="*/ 323 h 1688"/>
              <a:gd name="connsiteX112" fmla="*/ 3877 w 6079"/>
              <a:gd name="connsiteY112" fmla="*/ 342 h 1688"/>
              <a:gd name="connsiteX113" fmla="*/ 3817 w 6079"/>
              <a:gd name="connsiteY113" fmla="*/ 362 h 1688"/>
              <a:gd name="connsiteX114" fmla="*/ 3755 w 6079"/>
              <a:gd name="connsiteY114" fmla="*/ 386 h 1688"/>
              <a:gd name="connsiteX115" fmla="*/ 3755 w 6079"/>
              <a:gd name="connsiteY115" fmla="*/ 386 h 1688"/>
              <a:gd name="connsiteX116" fmla="*/ 3511 w 6079"/>
              <a:gd name="connsiteY116" fmla="*/ 485 h 1688"/>
              <a:gd name="connsiteX117" fmla="*/ 3259 w 6079"/>
              <a:gd name="connsiteY117" fmla="*/ 584 h 1688"/>
              <a:gd name="connsiteX118" fmla="*/ 3133 w 6079"/>
              <a:gd name="connsiteY118" fmla="*/ 633 h 1688"/>
              <a:gd name="connsiteX119" fmla="*/ 3005 w 6079"/>
              <a:gd name="connsiteY119" fmla="*/ 681 h 1688"/>
              <a:gd name="connsiteX120" fmla="*/ 2877 w 6079"/>
              <a:gd name="connsiteY120" fmla="*/ 728 h 1688"/>
              <a:gd name="connsiteX121" fmla="*/ 2747 w 6079"/>
              <a:gd name="connsiteY121" fmla="*/ 774 h 1688"/>
              <a:gd name="connsiteX122" fmla="*/ 2614 w 6079"/>
              <a:gd name="connsiteY122" fmla="*/ 815 h 1688"/>
              <a:gd name="connsiteX123" fmla="*/ 2484 w 6079"/>
              <a:gd name="connsiteY123" fmla="*/ 857 h 1688"/>
              <a:gd name="connsiteX124" fmla="*/ 2351 w 6079"/>
              <a:gd name="connsiteY124" fmla="*/ 894 h 1688"/>
              <a:gd name="connsiteX125" fmla="*/ 2216 w 6079"/>
              <a:gd name="connsiteY125" fmla="*/ 930 h 1688"/>
              <a:gd name="connsiteX126" fmla="*/ 2083 w 6079"/>
              <a:gd name="connsiteY126" fmla="*/ 964 h 1688"/>
              <a:gd name="connsiteX127" fmla="*/ 1946 w 6079"/>
              <a:gd name="connsiteY127" fmla="*/ 991 h 1688"/>
              <a:gd name="connsiteX128" fmla="*/ 1811 w 6079"/>
              <a:gd name="connsiteY128" fmla="*/ 1017 h 1688"/>
              <a:gd name="connsiteX129" fmla="*/ 1674 w 6079"/>
              <a:gd name="connsiteY129" fmla="*/ 1037 h 1688"/>
              <a:gd name="connsiteX130" fmla="*/ 1605 w 6079"/>
              <a:gd name="connsiteY130" fmla="*/ 1045 h 1688"/>
              <a:gd name="connsiteX131" fmla="*/ 1537 w 6079"/>
              <a:gd name="connsiteY131" fmla="*/ 1053 h 1688"/>
              <a:gd name="connsiteX132" fmla="*/ 1468 w 6079"/>
              <a:gd name="connsiteY132" fmla="*/ 1059 h 1688"/>
              <a:gd name="connsiteX133" fmla="*/ 1400 w 6079"/>
              <a:gd name="connsiteY133" fmla="*/ 1063 h 1688"/>
              <a:gd name="connsiteX134" fmla="*/ 1331 w 6079"/>
              <a:gd name="connsiteY134" fmla="*/ 1067 h 1688"/>
              <a:gd name="connsiteX135" fmla="*/ 1262 w 6079"/>
              <a:gd name="connsiteY135" fmla="*/ 1069 h 1688"/>
              <a:gd name="connsiteX136" fmla="*/ 1191 w 6079"/>
              <a:gd name="connsiteY136" fmla="*/ 1071 h 1688"/>
              <a:gd name="connsiteX137" fmla="*/ 1123 w 6079"/>
              <a:gd name="connsiteY137" fmla="*/ 1071 h 1688"/>
              <a:gd name="connsiteX138" fmla="*/ 1054 w 6079"/>
              <a:gd name="connsiteY138" fmla="*/ 1067 h 1688"/>
              <a:gd name="connsiteX139" fmla="*/ 983 w 6079"/>
              <a:gd name="connsiteY139" fmla="*/ 1065 h 1688"/>
              <a:gd name="connsiteX140" fmla="*/ 915 w 6079"/>
              <a:gd name="connsiteY140" fmla="*/ 1059 h 1688"/>
              <a:gd name="connsiteX141" fmla="*/ 844 w 6079"/>
              <a:gd name="connsiteY141" fmla="*/ 1053 h 1688"/>
              <a:gd name="connsiteX142" fmla="*/ 775 w 6079"/>
              <a:gd name="connsiteY142" fmla="*/ 1045 h 1688"/>
              <a:gd name="connsiteX143" fmla="*/ 704 w 6079"/>
              <a:gd name="connsiteY143" fmla="*/ 1033 h 1688"/>
              <a:gd name="connsiteX144" fmla="*/ 633 w 6079"/>
              <a:gd name="connsiteY144" fmla="*/ 1023 h 1688"/>
              <a:gd name="connsiteX145" fmla="*/ 565 w 6079"/>
              <a:gd name="connsiteY145" fmla="*/ 1009 h 1688"/>
              <a:gd name="connsiteX146" fmla="*/ 494 w 6079"/>
              <a:gd name="connsiteY146" fmla="*/ 993 h 1688"/>
              <a:gd name="connsiteX147" fmla="*/ 423 w 6079"/>
              <a:gd name="connsiteY147" fmla="*/ 976 h 1688"/>
              <a:gd name="connsiteX148" fmla="*/ 352 w 6079"/>
              <a:gd name="connsiteY148" fmla="*/ 958 h 1688"/>
              <a:gd name="connsiteX149" fmla="*/ 281 w 6079"/>
              <a:gd name="connsiteY149" fmla="*/ 936 h 1688"/>
              <a:gd name="connsiteX150" fmla="*/ 210 w 6079"/>
              <a:gd name="connsiteY150" fmla="*/ 914 h 1688"/>
              <a:gd name="connsiteX151" fmla="*/ 142 w 6079"/>
              <a:gd name="connsiteY151" fmla="*/ 889 h 1688"/>
              <a:gd name="connsiteX152" fmla="*/ 71 w 6079"/>
              <a:gd name="connsiteY152" fmla="*/ 861 h 1688"/>
              <a:gd name="connsiteX153" fmla="*/ 0 w 6079"/>
              <a:gd name="connsiteY153" fmla="*/ 833 h 1688"/>
              <a:gd name="connsiteX0" fmla="*/ 238 w 6079"/>
              <a:gd name="connsiteY0" fmla="*/ 1670 h 1688"/>
              <a:gd name="connsiteX1" fmla="*/ 311 w 6079"/>
              <a:gd name="connsiteY1" fmla="*/ 1678 h 1688"/>
              <a:gd name="connsiteX2" fmla="*/ 384 w 6079"/>
              <a:gd name="connsiteY2" fmla="*/ 1682 h 1688"/>
              <a:gd name="connsiteX3" fmla="*/ 455 w 6079"/>
              <a:gd name="connsiteY3" fmla="*/ 1686 h 1688"/>
              <a:gd name="connsiteX4" fmla="*/ 528 w 6079"/>
              <a:gd name="connsiteY4" fmla="*/ 1688 h 1688"/>
              <a:gd name="connsiteX5" fmla="*/ 599 w 6079"/>
              <a:gd name="connsiteY5" fmla="*/ 1686 h 1688"/>
              <a:gd name="connsiteX6" fmla="*/ 670 w 6079"/>
              <a:gd name="connsiteY6" fmla="*/ 1684 h 1688"/>
              <a:gd name="connsiteX7" fmla="*/ 743 w 6079"/>
              <a:gd name="connsiteY7" fmla="*/ 1680 h 1688"/>
              <a:gd name="connsiteX8" fmla="*/ 814 w 6079"/>
              <a:gd name="connsiteY8" fmla="*/ 1674 h 1688"/>
              <a:gd name="connsiteX9" fmla="*/ 883 w 6079"/>
              <a:gd name="connsiteY9" fmla="*/ 1668 h 1688"/>
              <a:gd name="connsiteX10" fmla="*/ 954 w 6079"/>
              <a:gd name="connsiteY10" fmla="*/ 1658 h 1688"/>
              <a:gd name="connsiteX11" fmla="*/ 1025 w 6079"/>
              <a:gd name="connsiteY11" fmla="*/ 1648 h 1688"/>
              <a:gd name="connsiteX12" fmla="*/ 1093 w 6079"/>
              <a:gd name="connsiteY12" fmla="*/ 1637 h 1688"/>
              <a:gd name="connsiteX13" fmla="*/ 1162 w 6079"/>
              <a:gd name="connsiteY13" fmla="*/ 1623 h 1688"/>
              <a:gd name="connsiteX14" fmla="*/ 1233 w 6079"/>
              <a:gd name="connsiteY14" fmla="*/ 1609 h 1688"/>
              <a:gd name="connsiteX15" fmla="*/ 1301 w 6079"/>
              <a:gd name="connsiteY15" fmla="*/ 1593 h 1688"/>
              <a:gd name="connsiteX16" fmla="*/ 1370 w 6079"/>
              <a:gd name="connsiteY16" fmla="*/ 1575 h 1688"/>
              <a:gd name="connsiteX17" fmla="*/ 1438 w 6079"/>
              <a:gd name="connsiteY17" fmla="*/ 1555 h 1688"/>
              <a:gd name="connsiteX18" fmla="*/ 1505 w 6079"/>
              <a:gd name="connsiteY18" fmla="*/ 1536 h 1688"/>
              <a:gd name="connsiteX19" fmla="*/ 1573 w 6079"/>
              <a:gd name="connsiteY19" fmla="*/ 1514 h 1688"/>
              <a:gd name="connsiteX20" fmla="*/ 1708 w 6079"/>
              <a:gd name="connsiteY20" fmla="*/ 1468 h 1688"/>
              <a:gd name="connsiteX21" fmla="*/ 1841 w 6079"/>
              <a:gd name="connsiteY21" fmla="*/ 1419 h 1688"/>
              <a:gd name="connsiteX22" fmla="*/ 1974 w 6079"/>
              <a:gd name="connsiteY22" fmla="*/ 1365 h 1688"/>
              <a:gd name="connsiteX23" fmla="*/ 2104 w 6079"/>
              <a:gd name="connsiteY23" fmla="*/ 1306 h 1688"/>
              <a:gd name="connsiteX24" fmla="*/ 2234 w 6079"/>
              <a:gd name="connsiteY24" fmla="*/ 1245 h 1688"/>
              <a:gd name="connsiteX25" fmla="*/ 2362 w 6079"/>
              <a:gd name="connsiteY25" fmla="*/ 1181 h 1688"/>
              <a:gd name="connsiteX26" fmla="*/ 2491 w 6079"/>
              <a:gd name="connsiteY26" fmla="*/ 1114 h 1688"/>
              <a:gd name="connsiteX27" fmla="*/ 2619 w 6079"/>
              <a:gd name="connsiteY27" fmla="*/ 1045 h 1688"/>
              <a:gd name="connsiteX28" fmla="*/ 2742 w 6079"/>
              <a:gd name="connsiteY28" fmla="*/ 974 h 1688"/>
              <a:gd name="connsiteX29" fmla="*/ 2868 w 6079"/>
              <a:gd name="connsiteY29" fmla="*/ 900 h 1688"/>
              <a:gd name="connsiteX30" fmla="*/ 2991 w 6079"/>
              <a:gd name="connsiteY30" fmla="*/ 827 h 1688"/>
              <a:gd name="connsiteX31" fmla="*/ 3113 w 6079"/>
              <a:gd name="connsiteY31" fmla="*/ 752 h 1688"/>
              <a:gd name="connsiteX32" fmla="*/ 3234 w 6079"/>
              <a:gd name="connsiteY32" fmla="*/ 677 h 1688"/>
              <a:gd name="connsiteX33" fmla="*/ 3472 w 6079"/>
              <a:gd name="connsiteY33" fmla="*/ 522 h 1688"/>
              <a:gd name="connsiteX34" fmla="*/ 3705 w 6079"/>
              <a:gd name="connsiteY34" fmla="*/ 372 h 1688"/>
              <a:gd name="connsiteX35" fmla="*/ 3705 w 6079"/>
              <a:gd name="connsiteY35" fmla="*/ 372 h 1688"/>
              <a:gd name="connsiteX36" fmla="*/ 3762 w 6079"/>
              <a:gd name="connsiteY36" fmla="*/ 336 h 1688"/>
              <a:gd name="connsiteX37" fmla="*/ 3819 w 6079"/>
              <a:gd name="connsiteY37" fmla="*/ 301 h 1688"/>
              <a:gd name="connsiteX38" fmla="*/ 3877 w 6079"/>
              <a:gd name="connsiteY38" fmla="*/ 269 h 1688"/>
              <a:gd name="connsiteX39" fmla="*/ 3934 w 6079"/>
              <a:gd name="connsiteY39" fmla="*/ 239 h 1688"/>
              <a:gd name="connsiteX40" fmla="*/ 3991 w 6079"/>
              <a:gd name="connsiteY40" fmla="*/ 212 h 1688"/>
              <a:gd name="connsiteX41" fmla="*/ 4048 w 6079"/>
              <a:gd name="connsiteY41" fmla="*/ 186 h 1688"/>
              <a:gd name="connsiteX42" fmla="*/ 4103 w 6079"/>
              <a:gd name="connsiteY42" fmla="*/ 162 h 1688"/>
              <a:gd name="connsiteX43" fmla="*/ 4160 w 6079"/>
              <a:gd name="connsiteY43" fmla="*/ 141 h 1688"/>
              <a:gd name="connsiteX44" fmla="*/ 4215 w 6079"/>
              <a:gd name="connsiteY44" fmla="*/ 119 h 1688"/>
              <a:gd name="connsiteX45" fmla="*/ 4270 w 6079"/>
              <a:gd name="connsiteY45" fmla="*/ 101 h 1688"/>
              <a:gd name="connsiteX46" fmla="*/ 4325 w 6079"/>
              <a:gd name="connsiteY46" fmla="*/ 85 h 1688"/>
              <a:gd name="connsiteX47" fmla="*/ 4380 w 6079"/>
              <a:gd name="connsiteY47" fmla="*/ 69 h 1688"/>
              <a:gd name="connsiteX48" fmla="*/ 4435 w 6079"/>
              <a:gd name="connsiteY48" fmla="*/ 55 h 1688"/>
              <a:gd name="connsiteX49" fmla="*/ 4487 w 6079"/>
              <a:gd name="connsiteY49" fmla="*/ 44 h 1688"/>
              <a:gd name="connsiteX50" fmla="*/ 4540 w 6079"/>
              <a:gd name="connsiteY50" fmla="*/ 34 h 1688"/>
              <a:gd name="connsiteX51" fmla="*/ 4592 w 6079"/>
              <a:gd name="connsiteY51" fmla="*/ 24 h 1688"/>
              <a:gd name="connsiteX52" fmla="*/ 4645 w 6079"/>
              <a:gd name="connsiteY52" fmla="*/ 18 h 1688"/>
              <a:gd name="connsiteX53" fmla="*/ 4695 w 6079"/>
              <a:gd name="connsiteY53" fmla="*/ 12 h 1688"/>
              <a:gd name="connsiteX54" fmla="*/ 4748 w 6079"/>
              <a:gd name="connsiteY54" fmla="*/ 6 h 1688"/>
              <a:gd name="connsiteX55" fmla="*/ 4798 w 6079"/>
              <a:gd name="connsiteY55" fmla="*/ 2 h 1688"/>
              <a:gd name="connsiteX56" fmla="*/ 4897 w 6079"/>
              <a:gd name="connsiteY56" fmla="*/ 0 h 1688"/>
              <a:gd name="connsiteX57" fmla="*/ 4993 w 6079"/>
              <a:gd name="connsiteY57" fmla="*/ 0 h 1688"/>
              <a:gd name="connsiteX58" fmla="*/ 5086 w 6079"/>
              <a:gd name="connsiteY58" fmla="*/ 6 h 1688"/>
              <a:gd name="connsiteX59" fmla="*/ 5176 w 6079"/>
              <a:gd name="connsiteY59" fmla="*/ 14 h 1688"/>
              <a:gd name="connsiteX60" fmla="*/ 5263 w 6079"/>
              <a:gd name="connsiteY60" fmla="*/ 26 h 1688"/>
              <a:gd name="connsiteX61" fmla="*/ 5347 w 6079"/>
              <a:gd name="connsiteY61" fmla="*/ 40 h 1688"/>
              <a:gd name="connsiteX62" fmla="*/ 5427 w 6079"/>
              <a:gd name="connsiteY62" fmla="*/ 57 h 1688"/>
              <a:gd name="connsiteX63" fmla="*/ 5503 w 6079"/>
              <a:gd name="connsiteY63" fmla="*/ 75 h 1688"/>
              <a:gd name="connsiteX64" fmla="*/ 5576 w 6079"/>
              <a:gd name="connsiteY64" fmla="*/ 95 h 1688"/>
              <a:gd name="connsiteX65" fmla="*/ 5642 w 6079"/>
              <a:gd name="connsiteY65" fmla="*/ 117 h 1688"/>
              <a:gd name="connsiteX66" fmla="*/ 5706 w 6079"/>
              <a:gd name="connsiteY66" fmla="*/ 139 h 1688"/>
              <a:gd name="connsiteX67" fmla="*/ 5766 w 6079"/>
              <a:gd name="connsiteY67" fmla="*/ 160 h 1688"/>
              <a:gd name="connsiteX68" fmla="*/ 5821 w 6079"/>
              <a:gd name="connsiteY68" fmla="*/ 184 h 1688"/>
              <a:gd name="connsiteX69" fmla="*/ 5869 w 6079"/>
              <a:gd name="connsiteY69" fmla="*/ 204 h 1688"/>
              <a:gd name="connsiteX70" fmla="*/ 5953 w 6079"/>
              <a:gd name="connsiteY70" fmla="*/ 243 h 1688"/>
              <a:gd name="connsiteX71" fmla="*/ 6015 w 6079"/>
              <a:gd name="connsiteY71" fmla="*/ 277 h 1688"/>
              <a:gd name="connsiteX72" fmla="*/ 6052 w 6079"/>
              <a:gd name="connsiteY72" fmla="*/ 299 h 1688"/>
              <a:gd name="connsiteX73" fmla="*/ 6065 w 6079"/>
              <a:gd name="connsiteY73" fmla="*/ 307 h 1688"/>
              <a:gd name="connsiteX74" fmla="*/ 6079 w 6079"/>
              <a:gd name="connsiteY74" fmla="*/ 843 h 1688"/>
              <a:gd name="connsiteX75" fmla="*/ 6079 w 6079"/>
              <a:gd name="connsiteY75" fmla="*/ 843 h 1688"/>
              <a:gd name="connsiteX76" fmla="*/ 6068 w 6079"/>
              <a:gd name="connsiteY76" fmla="*/ 831 h 1688"/>
              <a:gd name="connsiteX77" fmla="*/ 6031 w 6079"/>
              <a:gd name="connsiteY77" fmla="*/ 801 h 1688"/>
              <a:gd name="connsiteX78" fmla="*/ 5976 w 6079"/>
              <a:gd name="connsiteY78" fmla="*/ 756 h 1688"/>
              <a:gd name="connsiteX79" fmla="*/ 5898 w 6079"/>
              <a:gd name="connsiteY79" fmla="*/ 699 h 1688"/>
              <a:gd name="connsiteX80" fmla="*/ 5853 w 6079"/>
              <a:gd name="connsiteY80" fmla="*/ 665 h 1688"/>
              <a:gd name="connsiteX81" fmla="*/ 5802 w 6079"/>
              <a:gd name="connsiteY81" fmla="*/ 631 h 1688"/>
              <a:gd name="connsiteX82" fmla="*/ 5745 w 6079"/>
              <a:gd name="connsiteY82" fmla="*/ 596 h 1688"/>
              <a:gd name="connsiteX83" fmla="*/ 5686 w 6079"/>
              <a:gd name="connsiteY83" fmla="*/ 560 h 1688"/>
              <a:gd name="connsiteX84" fmla="*/ 5622 w 6079"/>
              <a:gd name="connsiteY84" fmla="*/ 524 h 1688"/>
              <a:gd name="connsiteX85" fmla="*/ 5553 w 6079"/>
              <a:gd name="connsiteY85" fmla="*/ 489 h 1688"/>
              <a:gd name="connsiteX86" fmla="*/ 5480 w 6079"/>
              <a:gd name="connsiteY86" fmla="*/ 453 h 1688"/>
              <a:gd name="connsiteX87" fmla="*/ 5404 w 6079"/>
              <a:gd name="connsiteY87" fmla="*/ 418 h 1688"/>
              <a:gd name="connsiteX88" fmla="*/ 5324 w 6079"/>
              <a:gd name="connsiteY88" fmla="*/ 386 h 1688"/>
              <a:gd name="connsiteX89" fmla="*/ 5240 w 6079"/>
              <a:gd name="connsiteY89" fmla="*/ 354 h 1688"/>
              <a:gd name="connsiteX90" fmla="*/ 5153 w 6079"/>
              <a:gd name="connsiteY90" fmla="*/ 327 h 1688"/>
              <a:gd name="connsiteX91" fmla="*/ 5061 w 6079"/>
              <a:gd name="connsiteY91" fmla="*/ 301 h 1688"/>
              <a:gd name="connsiteX92" fmla="*/ 4967 w 6079"/>
              <a:gd name="connsiteY92" fmla="*/ 279 h 1688"/>
              <a:gd name="connsiteX93" fmla="*/ 4869 w 6079"/>
              <a:gd name="connsiteY93" fmla="*/ 261 h 1688"/>
              <a:gd name="connsiteX94" fmla="*/ 4821 w 6079"/>
              <a:gd name="connsiteY94" fmla="*/ 253 h 1688"/>
              <a:gd name="connsiteX95" fmla="*/ 4771 w 6079"/>
              <a:gd name="connsiteY95" fmla="*/ 245 h 1688"/>
              <a:gd name="connsiteX96" fmla="*/ 4718 w 6079"/>
              <a:gd name="connsiteY96" fmla="*/ 241 h 1688"/>
              <a:gd name="connsiteX97" fmla="*/ 4666 w 6079"/>
              <a:gd name="connsiteY97" fmla="*/ 237 h 1688"/>
              <a:gd name="connsiteX98" fmla="*/ 4613 w 6079"/>
              <a:gd name="connsiteY98" fmla="*/ 234 h 1688"/>
              <a:gd name="connsiteX99" fmla="*/ 4560 w 6079"/>
              <a:gd name="connsiteY99" fmla="*/ 234 h 1688"/>
              <a:gd name="connsiteX100" fmla="*/ 4508 w 6079"/>
              <a:gd name="connsiteY100" fmla="*/ 234 h 1688"/>
              <a:gd name="connsiteX101" fmla="*/ 4453 w 6079"/>
              <a:gd name="connsiteY101" fmla="*/ 234 h 1688"/>
              <a:gd name="connsiteX102" fmla="*/ 4398 w 6079"/>
              <a:gd name="connsiteY102" fmla="*/ 237 h 1688"/>
              <a:gd name="connsiteX103" fmla="*/ 4341 w 6079"/>
              <a:gd name="connsiteY103" fmla="*/ 241 h 1688"/>
              <a:gd name="connsiteX104" fmla="*/ 4286 w 6079"/>
              <a:gd name="connsiteY104" fmla="*/ 247 h 1688"/>
              <a:gd name="connsiteX105" fmla="*/ 4229 w 6079"/>
              <a:gd name="connsiteY105" fmla="*/ 255 h 1688"/>
              <a:gd name="connsiteX106" fmla="*/ 4172 w 6079"/>
              <a:gd name="connsiteY106" fmla="*/ 265 h 1688"/>
              <a:gd name="connsiteX107" fmla="*/ 4114 w 6079"/>
              <a:gd name="connsiteY107" fmla="*/ 277 h 1688"/>
              <a:gd name="connsiteX108" fmla="*/ 4055 w 6079"/>
              <a:gd name="connsiteY108" fmla="*/ 291 h 1688"/>
              <a:gd name="connsiteX109" fmla="*/ 3995 w 6079"/>
              <a:gd name="connsiteY109" fmla="*/ 305 h 1688"/>
              <a:gd name="connsiteX110" fmla="*/ 3936 w 6079"/>
              <a:gd name="connsiteY110" fmla="*/ 323 h 1688"/>
              <a:gd name="connsiteX111" fmla="*/ 3877 w 6079"/>
              <a:gd name="connsiteY111" fmla="*/ 342 h 1688"/>
              <a:gd name="connsiteX112" fmla="*/ 3817 w 6079"/>
              <a:gd name="connsiteY112" fmla="*/ 362 h 1688"/>
              <a:gd name="connsiteX113" fmla="*/ 3755 w 6079"/>
              <a:gd name="connsiteY113" fmla="*/ 386 h 1688"/>
              <a:gd name="connsiteX114" fmla="*/ 3755 w 6079"/>
              <a:gd name="connsiteY114" fmla="*/ 386 h 1688"/>
              <a:gd name="connsiteX115" fmla="*/ 3511 w 6079"/>
              <a:gd name="connsiteY115" fmla="*/ 485 h 1688"/>
              <a:gd name="connsiteX116" fmla="*/ 3259 w 6079"/>
              <a:gd name="connsiteY116" fmla="*/ 584 h 1688"/>
              <a:gd name="connsiteX117" fmla="*/ 3133 w 6079"/>
              <a:gd name="connsiteY117" fmla="*/ 633 h 1688"/>
              <a:gd name="connsiteX118" fmla="*/ 3005 w 6079"/>
              <a:gd name="connsiteY118" fmla="*/ 681 h 1688"/>
              <a:gd name="connsiteX119" fmla="*/ 2877 w 6079"/>
              <a:gd name="connsiteY119" fmla="*/ 728 h 1688"/>
              <a:gd name="connsiteX120" fmla="*/ 2747 w 6079"/>
              <a:gd name="connsiteY120" fmla="*/ 774 h 1688"/>
              <a:gd name="connsiteX121" fmla="*/ 2614 w 6079"/>
              <a:gd name="connsiteY121" fmla="*/ 815 h 1688"/>
              <a:gd name="connsiteX122" fmla="*/ 2484 w 6079"/>
              <a:gd name="connsiteY122" fmla="*/ 857 h 1688"/>
              <a:gd name="connsiteX123" fmla="*/ 2351 w 6079"/>
              <a:gd name="connsiteY123" fmla="*/ 894 h 1688"/>
              <a:gd name="connsiteX124" fmla="*/ 2216 w 6079"/>
              <a:gd name="connsiteY124" fmla="*/ 930 h 1688"/>
              <a:gd name="connsiteX125" fmla="*/ 2083 w 6079"/>
              <a:gd name="connsiteY125" fmla="*/ 964 h 1688"/>
              <a:gd name="connsiteX126" fmla="*/ 1946 w 6079"/>
              <a:gd name="connsiteY126" fmla="*/ 991 h 1688"/>
              <a:gd name="connsiteX127" fmla="*/ 1811 w 6079"/>
              <a:gd name="connsiteY127" fmla="*/ 1017 h 1688"/>
              <a:gd name="connsiteX128" fmla="*/ 1674 w 6079"/>
              <a:gd name="connsiteY128" fmla="*/ 1037 h 1688"/>
              <a:gd name="connsiteX129" fmla="*/ 1605 w 6079"/>
              <a:gd name="connsiteY129" fmla="*/ 1045 h 1688"/>
              <a:gd name="connsiteX130" fmla="*/ 1537 w 6079"/>
              <a:gd name="connsiteY130" fmla="*/ 1053 h 1688"/>
              <a:gd name="connsiteX131" fmla="*/ 1468 w 6079"/>
              <a:gd name="connsiteY131" fmla="*/ 1059 h 1688"/>
              <a:gd name="connsiteX132" fmla="*/ 1400 w 6079"/>
              <a:gd name="connsiteY132" fmla="*/ 1063 h 1688"/>
              <a:gd name="connsiteX133" fmla="*/ 1331 w 6079"/>
              <a:gd name="connsiteY133" fmla="*/ 1067 h 1688"/>
              <a:gd name="connsiteX134" fmla="*/ 1262 w 6079"/>
              <a:gd name="connsiteY134" fmla="*/ 1069 h 1688"/>
              <a:gd name="connsiteX135" fmla="*/ 1191 w 6079"/>
              <a:gd name="connsiteY135" fmla="*/ 1071 h 1688"/>
              <a:gd name="connsiteX136" fmla="*/ 1123 w 6079"/>
              <a:gd name="connsiteY136" fmla="*/ 1071 h 1688"/>
              <a:gd name="connsiteX137" fmla="*/ 1054 w 6079"/>
              <a:gd name="connsiteY137" fmla="*/ 1067 h 1688"/>
              <a:gd name="connsiteX138" fmla="*/ 983 w 6079"/>
              <a:gd name="connsiteY138" fmla="*/ 1065 h 1688"/>
              <a:gd name="connsiteX139" fmla="*/ 915 w 6079"/>
              <a:gd name="connsiteY139" fmla="*/ 1059 h 1688"/>
              <a:gd name="connsiteX140" fmla="*/ 844 w 6079"/>
              <a:gd name="connsiteY140" fmla="*/ 1053 h 1688"/>
              <a:gd name="connsiteX141" fmla="*/ 775 w 6079"/>
              <a:gd name="connsiteY141" fmla="*/ 1045 h 1688"/>
              <a:gd name="connsiteX142" fmla="*/ 704 w 6079"/>
              <a:gd name="connsiteY142" fmla="*/ 1033 h 1688"/>
              <a:gd name="connsiteX143" fmla="*/ 633 w 6079"/>
              <a:gd name="connsiteY143" fmla="*/ 1023 h 1688"/>
              <a:gd name="connsiteX144" fmla="*/ 565 w 6079"/>
              <a:gd name="connsiteY144" fmla="*/ 1009 h 1688"/>
              <a:gd name="connsiteX145" fmla="*/ 494 w 6079"/>
              <a:gd name="connsiteY145" fmla="*/ 993 h 1688"/>
              <a:gd name="connsiteX146" fmla="*/ 423 w 6079"/>
              <a:gd name="connsiteY146" fmla="*/ 976 h 1688"/>
              <a:gd name="connsiteX147" fmla="*/ 352 w 6079"/>
              <a:gd name="connsiteY147" fmla="*/ 958 h 1688"/>
              <a:gd name="connsiteX148" fmla="*/ 281 w 6079"/>
              <a:gd name="connsiteY148" fmla="*/ 936 h 1688"/>
              <a:gd name="connsiteX149" fmla="*/ 210 w 6079"/>
              <a:gd name="connsiteY149" fmla="*/ 914 h 1688"/>
              <a:gd name="connsiteX150" fmla="*/ 142 w 6079"/>
              <a:gd name="connsiteY150" fmla="*/ 889 h 1688"/>
              <a:gd name="connsiteX151" fmla="*/ 71 w 6079"/>
              <a:gd name="connsiteY151" fmla="*/ 861 h 1688"/>
              <a:gd name="connsiteX152" fmla="*/ 0 w 6079"/>
              <a:gd name="connsiteY152" fmla="*/ 833 h 1688"/>
              <a:gd name="connsiteX0" fmla="*/ 311 w 6079"/>
              <a:gd name="connsiteY0" fmla="*/ 1678 h 1688"/>
              <a:gd name="connsiteX1" fmla="*/ 384 w 6079"/>
              <a:gd name="connsiteY1" fmla="*/ 1682 h 1688"/>
              <a:gd name="connsiteX2" fmla="*/ 455 w 6079"/>
              <a:gd name="connsiteY2" fmla="*/ 1686 h 1688"/>
              <a:gd name="connsiteX3" fmla="*/ 528 w 6079"/>
              <a:gd name="connsiteY3" fmla="*/ 1688 h 1688"/>
              <a:gd name="connsiteX4" fmla="*/ 599 w 6079"/>
              <a:gd name="connsiteY4" fmla="*/ 1686 h 1688"/>
              <a:gd name="connsiteX5" fmla="*/ 670 w 6079"/>
              <a:gd name="connsiteY5" fmla="*/ 1684 h 1688"/>
              <a:gd name="connsiteX6" fmla="*/ 743 w 6079"/>
              <a:gd name="connsiteY6" fmla="*/ 1680 h 1688"/>
              <a:gd name="connsiteX7" fmla="*/ 814 w 6079"/>
              <a:gd name="connsiteY7" fmla="*/ 1674 h 1688"/>
              <a:gd name="connsiteX8" fmla="*/ 883 w 6079"/>
              <a:gd name="connsiteY8" fmla="*/ 1668 h 1688"/>
              <a:gd name="connsiteX9" fmla="*/ 954 w 6079"/>
              <a:gd name="connsiteY9" fmla="*/ 1658 h 1688"/>
              <a:gd name="connsiteX10" fmla="*/ 1025 w 6079"/>
              <a:gd name="connsiteY10" fmla="*/ 1648 h 1688"/>
              <a:gd name="connsiteX11" fmla="*/ 1093 w 6079"/>
              <a:gd name="connsiteY11" fmla="*/ 1637 h 1688"/>
              <a:gd name="connsiteX12" fmla="*/ 1162 w 6079"/>
              <a:gd name="connsiteY12" fmla="*/ 1623 h 1688"/>
              <a:gd name="connsiteX13" fmla="*/ 1233 w 6079"/>
              <a:gd name="connsiteY13" fmla="*/ 1609 h 1688"/>
              <a:gd name="connsiteX14" fmla="*/ 1301 w 6079"/>
              <a:gd name="connsiteY14" fmla="*/ 1593 h 1688"/>
              <a:gd name="connsiteX15" fmla="*/ 1370 w 6079"/>
              <a:gd name="connsiteY15" fmla="*/ 1575 h 1688"/>
              <a:gd name="connsiteX16" fmla="*/ 1438 w 6079"/>
              <a:gd name="connsiteY16" fmla="*/ 1555 h 1688"/>
              <a:gd name="connsiteX17" fmla="*/ 1505 w 6079"/>
              <a:gd name="connsiteY17" fmla="*/ 1536 h 1688"/>
              <a:gd name="connsiteX18" fmla="*/ 1573 w 6079"/>
              <a:gd name="connsiteY18" fmla="*/ 1514 h 1688"/>
              <a:gd name="connsiteX19" fmla="*/ 1708 w 6079"/>
              <a:gd name="connsiteY19" fmla="*/ 1468 h 1688"/>
              <a:gd name="connsiteX20" fmla="*/ 1841 w 6079"/>
              <a:gd name="connsiteY20" fmla="*/ 1419 h 1688"/>
              <a:gd name="connsiteX21" fmla="*/ 1974 w 6079"/>
              <a:gd name="connsiteY21" fmla="*/ 1365 h 1688"/>
              <a:gd name="connsiteX22" fmla="*/ 2104 w 6079"/>
              <a:gd name="connsiteY22" fmla="*/ 1306 h 1688"/>
              <a:gd name="connsiteX23" fmla="*/ 2234 w 6079"/>
              <a:gd name="connsiteY23" fmla="*/ 1245 h 1688"/>
              <a:gd name="connsiteX24" fmla="*/ 2362 w 6079"/>
              <a:gd name="connsiteY24" fmla="*/ 1181 h 1688"/>
              <a:gd name="connsiteX25" fmla="*/ 2491 w 6079"/>
              <a:gd name="connsiteY25" fmla="*/ 1114 h 1688"/>
              <a:gd name="connsiteX26" fmla="*/ 2619 w 6079"/>
              <a:gd name="connsiteY26" fmla="*/ 1045 h 1688"/>
              <a:gd name="connsiteX27" fmla="*/ 2742 w 6079"/>
              <a:gd name="connsiteY27" fmla="*/ 974 h 1688"/>
              <a:gd name="connsiteX28" fmla="*/ 2868 w 6079"/>
              <a:gd name="connsiteY28" fmla="*/ 900 h 1688"/>
              <a:gd name="connsiteX29" fmla="*/ 2991 w 6079"/>
              <a:gd name="connsiteY29" fmla="*/ 827 h 1688"/>
              <a:gd name="connsiteX30" fmla="*/ 3113 w 6079"/>
              <a:gd name="connsiteY30" fmla="*/ 752 h 1688"/>
              <a:gd name="connsiteX31" fmla="*/ 3234 w 6079"/>
              <a:gd name="connsiteY31" fmla="*/ 677 h 1688"/>
              <a:gd name="connsiteX32" fmla="*/ 3472 w 6079"/>
              <a:gd name="connsiteY32" fmla="*/ 522 h 1688"/>
              <a:gd name="connsiteX33" fmla="*/ 3705 w 6079"/>
              <a:gd name="connsiteY33" fmla="*/ 372 h 1688"/>
              <a:gd name="connsiteX34" fmla="*/ 3705 w 6079"/>
              <a:gd name="connsiteY34" fmla="*/ 372 h 1688"/>
              <a:gd name="connsiteX35" fmla="*/ 3762 w 6079"/>
              <a:gd name="connsiteY35" fmla="*/ 336 h 1688"/>
              <a:gd name="connsiteX36" fmla="*/ 3819 w 6079"/>
              <a:gd name="connsiteY36" fmla="*/ 301 h 1688"/>
              <a:gd name="connsiteX37" fmla="*/ 3877 w 6079"/>
              <a:gd name="connsiteY37" fmla="*/ 269 h 1688"/>
              <a:gd name="connsiteX38" fmla="*/ 3934 w 6079"/>
              <a:gd name="connsiteY38" fmla="*/ 239 h 1688"/>
              <a:gd name="connsiteX39" fmla="*/ 3991 w 6079"/>
              <a:gd name="connsiteY39" fmla="*/ 212 h 1688"/>
              <a:gd name="connsiteX40" fmla="*/ 4048 w 6079"/>
              <a:gd name="connsiteY40" fmla="*/ 186 h 1688"/>
              <a:gd name="connsiteX41" fmla="*/ 4103 w 6079"/>
              <a:gd name="connsiteY41" fmla="*/ 162 h 1688"/>
              <a:gd name="connsiteX42" fmla="*/ 4160 w 6079"/>
              <a:gd name="connsiteY42" fmla="*/ 141 h 1688"/>
              <a:gd name="connsiteX43" fmla="*/ 4215 w 6079"/>
              <a:gd name="connsiteY43" fmla="*/ 119 h 1688"/>
              <a:gd name="connsiteX44" fmla="*/ 4270 w 6079"/>
              <a:gd name="connsiteY44" fmla="*/ 101 h 1688"/>
              <a:gd name="connsiteX45" fmla="*/ 4325 w 6079"/>
              <a:gd name="connsiteY45" fmla="*/ 85 h 1688"/>
              <a:gd name="connsiteX46" fmla="*/ 4380 w 6079"/>
              <a:gd name="connsiteY46" fmla="*/ 69 h 1688"/>
              <a:gd name="connsiteX47" fmla="*/ 4435 w 6079"/>
              <a:gd name="connsiteY47" fmla="*/ 55 h 1688"/>
              <a:gd name="connsiteX48" fmla="*/ 4487 w 6079"/>
              <a:gd name="connsiteY48" fmla="*/ 44 h 1688"/>
              <a:gd name="connsiteX49" fmla="*/ 4540 w 6079"/>
              <a:gd name="connsiteY49" fmla="*/ 34 h 1688"/>
              <a:gd name="connsiteX50" fmla="*/ 4592 w 6079"/>
              <a:gd name="connsiteY50" fmla="*/ 24 h 1688"/>
              <a:gd name="connsiteX51" fmla="*/ 4645 w 6079"/>
              <a:gd name="connsiteY51" fmla="*/ 18 h 1688"/>
              <a:gd name="connsiteX52" fmla="*/ 4695 w 6079"/>
              <a:gd name="connsiteY52" fmla="*/ 12 h 1688"/>
              <a:gd name="connsiteX53" fmla="*/ 4748 w 6079"/>
              <a:gd name="connsiteY53" fmla="*/ 6 h 1688"/>
              <a:gd name="connsiteX54" fmla="*/ 4798 w 6079"/>
              <a:gd name="connsiteY54" fmla="*/ 2 h 1688"/>
              <a:gd name="connsiteX55" fmla="*/ 4897 w 6079"/>
              <a:gd name="connsiteY55" fmla="*/ 0 h 1688"/>
              <a:gd name="connsiteX56" fmla="*/ 4993 w 6079"/>
              <a:gd name="connsiteY56" fmla="*/ 0 h 1688"/>
              <a:gd name="connsiteX57" fmla="*/ 5086 w 6079"/>
              <a:gd name="connsiteY57" fmla="*/ 6 h 1688"/>
              <a:gd name="connsiteX58" fmla="*/ 5176 w 6079"/>
              <a:gd name="connsiteY58" fmla="*/ 14 h 1688"/>
              <a:gd name="connsiteX59" fmla="*/ 5263 w 6079"/>
              <a:gd name="connsiteY59" fmla="*/ 26 h 1688"/>
              <a:gd name="connsiteX60" fmla="*/ 5347 w 6079"/>
              <a:gd name="connsiteY60" fmla="*/ 40 h 1688"/>
              <a:gd name="connsiteX61" fmla="*/ 5427 w 6079"/>
              <a:gd name="connsiteY61" fmla="*/ 57 h 1688"/>
              <a:gd name="connsiteX62" fmla="*/ 5503 w 6079"/>
              <a:gd name="connsiteY62" fmla="*/ 75 h 1688"/>
              <a:gd name="connsiteX63" fmla="*/ 5576 w 6079"/>
              <a:gd name="connsiteY63" fmla="*/ 95 h 1688"/>
              <a:gd name="connsiteX64" fmla="*/ 5642 w 6079"/>
              <a:gd name="connsiteY64" fmla="*/ 117 h 1688"/>
              <a:gd name="connsiteX65" fmla="*/ 5706 w 6079"/>
              <a:gd name="connsiteY65" fmla="*/ 139 h 1688"/>
              <a:gd name="connsiteX66" fmla="*/ 5766 w 6079"/>
              <a:gd name="connsiteY66" fmla="*/ 160 h 1688"/>
              <a:gd name="connsiteX67" fmla="*/ 5821 w 6079"/>
              <a:gd name="connsiteY67" fmla="*/ 184 h 1688"/>
              <a:gd name="connsiteX68" fmla="*/ 5869 w 6079"/>
              <a:gd name="connsiteY68" fmla="*/ 204 h 1688"/>
              <a:gd name="connsiteX69" fmla="*/ 5953 w 6079"/>
              <a:gd name="connsiteY69" fmla="*/ 243 h 1688"/>
              <a:gd name="connsiteX70" fmla="*/ 6015 w 6079"/>
              <a:gd name="connsiteY70" fmla="*/ 277 h 1688"/>
              <a:gd name="connsiteX71" fmla="*/ 6052 w 6079"/>
              <a:gd name="connsiteY71" fmla="*/ 299 h 1688"/>
              <a:gd name="connsiteX72" fmla="*/ 6065 w 6079"/>
              <a:gd name="connsiteY72" fmla="*/ 307 h 1688"/>
              <a:gd name="connsiteX73" fmla="*/ 6079 w 6079"/>
              <a:gd name="connsiteY73" fmla="*/ 843 h 1688"/>
              <a:gd name="connsiteX74" fmla="*/ 6079 w 6079"/>
              <a:gd name="connsiteY74" fmla="*/ 843 h 1688"/>
              <a:gd name="connsiteX75" fmla="*/ 6068 w 6079"/>
              <a:gd name="connsiteY75" fmla="*/ 831 h 1688"/>
              <a:gd name="connsiteX76" fmla="*/ 6031 w 6079"/>
              <a:gd name="connsiteY76" fmla="*/ 801 h 1688"/>
              <a:gd name="connsiteX77" fmla="*/ 5976 w 6079"/>
              <a:gd name="connsiteY77" fmla="*/ 756 h 1688"/>
              <a:gd name="connsiteX78" fmla="*/ 5898 w 6079"/>
              <a:gd name="connsiteY78" fmla="*/ 699 h 1688"/>
              <a:gd name="connsiteX79" fmla="*/ 5853 w 6079"/>
              <a:gd name="connsiteY79" fmla="*/ 665 h 1688"/>
              <a:gd name="connsiteX80" fmla="*/ 5802 w 6079"/>
              <a:gd name="connsiteY80" fmla="*/ 631 h 1688"/>
              <a:gd name="connsiteX81" fmla="*/ 5745 w 6079"/>
              <a:gd name="connsiteY81" fmla="*/ 596 h 1688"/>
              <a:gd name="connsiteX82" fmla="*/ 5686 w 6079"/>
              <a:gd name="connsiteY82" fmla="*/ 560 h 1688"/>
              <a:gd name="connsiteX83" fmla="*/ 5622 w 6079"/>
              <a:gd name="connsiteY83" fmla="*/ 524 h 1688"/>
              <a:gd name="connsiteX84" fmla="*/ 5553 w 6079"/>
              <a:gd name="connsiteY84" fmla="*/ 489 h 1688"/>
              <a:gd name="connsiteX85" fmla="*/ 5480 w 6079"/>
              <a:gd name="connsiteY85" fmla="*/ 453 h 1688"/>
              <a:gd name="connsiteX86" fmla="*/ 5404 w 6079"/>
              <a:gd name="connsiteY86" fmla="*/ 418 h 1688"/>
              <a:gd name="connsiteX87" fmla="*/ 5324 w 6079"/>
              <a:gd name="connsiteY87" fmla="*/ 386 h 1688"/>
              <a:gd name="connsiteX88" fmla="*/ 5240 w 6079"/>
              <a:gd name="connsiteY88" fmla="*/ 354 h 1688"/>
              <a:gd name="connsiteX89" fmla="*/ 5153 w 6079"/>
              <a:gd name="connsiteY89" fmla="*/ 327 h 1688"/>
              <a:gd name="connsiteX90" fmla="*/ 5061 w 6079"/>
              <a:gd name="connsiteY90" fmla="*/ 301 h 1688"/>
              <a:gd name="connsiteX91" fmla="*/ 4967 w 6079"/>
              <a:gd name="connsiteY91" fmla="*/ 279 h 1688"/>
              <a:gd name="connsiteX92" fmla="*/ 4869 w 6079"/>
              <a:gd name="connsiteY92" fmla="*/ 261 h 1688"/>
              <a:gd name="connsiteX93" fmla="*/ 4821 w 6079"/>
              <a:gd name="connsiteY93" fmla="*/ 253 h 1688"/>
              <a:gd name="connsiteX94" fmla="*/ 4771 w 6079"/>
              <a:gd name="connsiteY94" fmla="*/ 245 h 1688"/>
              <a:gd name="connsiteX95" fmla="*/ 4718 w 6079"/>
              <a:gd name="connsiteY95" fmla="*/ 241 h 1688"/>
              <a:gd name="connsiteX96" fmla="*/ 4666 w 6079"/>
              <a:gd name="connsiteY96" fmla="*/ 237 h 1688"/>
              <a:gd name="connsiteX97" fmla="*/ 4613 w 6079"/>
              <a:gd name="connsiteY97" fmla="*/ 234 h 1688"/>
              <a:gd name="connsiteX98" fmla="*/ 4560 w 6079"/>
              <a:gd name="connsiteY98" fmla="*/ 234 h 1688"/>
              <a:gd name="connsiteX99" fmla="*/ 4508 w 6079"/>
              <a:gd name="connsiteY99" fmla="*/ 234 h 1688"/>
              <a:gd name="connsiteX100" fmla="*/ 4453 w 6079"/>
              <a:gd name="connsiteY100" fmla="*/ 234 h 1688"/>
              <a:gd name="connsiteX101" fmla="*/ 4398 w 6079"/>
              <a:gd name="connsiteY101" fmla="*/ 237 h 1688"/>
              <a:gd name="connsiteX102" fmla="*/ 4341 w 6079"/>
              <a:gd name="connsiteY102" fmla="*/ 241 h 1688"/>
              <a:gd name="connsiteX103" fmla="*/ 4286 w 6079"/>
              <a:gd name="connsiteY103" fmla="*/ 247 h 1688"/>
              <a:gd name="connsiteX104" fmla="*/ 4229 w 6079"/>
              <a:gd name="connsiteY104" fmla="*/ 255 h 1688"/>
              <a:gd name="connsiteX105" fmla="*/ 4172 w 6079"/>
              <a:gd name="connsiteY105" fmla="*/ 265 h 1688"/>
              <a:gd name="connsiteX106" fmla="*/ 4114 w 6079"/>
              <a:gd name="connsiteY106" fmla="*/ 277 h 1688"/>
              <a:gd name="connsiteX107" fmla="*/ 4055 w 6079"/>
              <a:gd name="connsiteY107" fmla="*/ 291 h 1688"/>
              <a:gd name="connsiteX108" fmla="*/ 3995 w 6079"/>
              <a:gd name="connsiteY108" fmla="*/ 305 h 1688"/>
              <a:gd name="connsiteX109" fmla="*/ 3936 w 6079"/>
              <a:gd name="connsiteY109" fmla="*/ 323 h 1688"/>
              <a:gd name="connsiteX110" fmla="*/ 3877 w 6079"/>
              <a:gd name="connsiteY110" fmla="*/ 342 h 1688"/>
              <a:gd name="connsiteX111" fmla="*/ 3817 w 6079"/>
              <a:gd name="connsiteY111" fmla="*/ 362 h 1688"/>
              <a:gd name="connsiteX112" fmla="*/ 3755 w 6079"/>
              <a:gd name="connsiteY112" fmla="*/ 386 h 1688"/>
              <a:gd name="connsiteX113" fmla="*/ 3755 w 6079"/>
              <a:gd name="connsiteY113" fmla="*/ 386 h 1688"/>
              <a:gd name="connsiteX114" fmla="*/ 3511 w 6079"/>
              <a:gd name="connsiteY114" fmla="*/ 485 h 1688"/>
              <a:gd name="connsiteX115" fmla="*/ 3259 w 6079"/>
              <a:gd name="connsiteY115" fmla="*/ 584 h 1688"/>
              <a:gd name="connsiteX116" fmla="*/ 3133 w 6079"/>
              <a:gd name="connsiteY116" fmla="*/ 633 h 1688"/>
              <a:gd name="connsiteX117" fmla="*/ 3005 w 6079"/>
              <a:gd name="connsiteY117" fmla="*/ 681 h 1688"/>
              <a:gd name="connsiteX118" fmla="*/ 2877 w 6079"/>
              <a:gd name="connsiteY118" fmla="*/ 728 h 1688"/>
              <a:gd name="connsiteX119" fmla="*/ 2747 w 6079"/>
              <a:gd name="connsiteY119" fmla="*/ 774 h 1688"/>
              <a:gd name="connsiteX120" fmla="*/ 2614 w 6079"/>
              <a:gd name="connsiteY120" fmla="*/ 815 h 1688"/>
              <a:gd name="connsiteX121" fmla="*/ 2484 w 6079"/>
              <a:gd name="connsiteY121" fmla="*/ 857 h 1688"/>
              <a:gd name="connsiteX122" fmla="*/ 2351 w 6079"/>
              <a:gd name="connsiteY122" fmla="*/ 894 h 1688"/>
              <a:gd name="connsiteX123" fmla="*/ 2216 w 6079"/>
              <a:gd name="connsiteY123" fmla="*/ 930 h 1688"/>
              <a:gd name="connsiteX124" fmla="*/ 2083 w 6079"/>
              <a:gd name="connsiteY124" fmla="*/ 964 h 1688"/>
              <a:gd name="connsiteX125" fmla="*/ 1946 w 6079"/>
              <a:gd name="connsiteY125" fmla="*/ 991 h 1688"/>
              <a:gd name="connsiteX126" fmla="*/ 1811 w 6079"/>
              <a:gd name="connsiteY126" fmla="*/ 1017 h 1688"/>
              <a:gd name="connsiteX127" fmla="*/ 1674 w 6079"/>
              <a:gd name="connsiteY127" fmla="*/ 1037 h 1688"/>
              <a:gd name="connsiteX128" fmla="*/ 1605 w 6079"/>
              <a:gd name="connsiteY128" fmla="*/ 1045 h 1688"/>
              <a:gd name="connsiteX129" fmla="*/ 1537 w 6079"/>
              <a:gd name="connsiteY129" fmla="*/ 1053 h 1688"/>
              <a:gd name="connsiteX130" fmla="*/ 1468 w 6079"/>
              <a:gd name="connsiteY130" fmla="*/ 1059 h 1688"/>
              <a:gd name="connsiteX131" fmla="*/ 1400 w 6079"/>
              <a:gd name="connsiteY131" fmla="*/ 1063 h 1688"/>
              <a:gd name="connsiteX132" fmla="*/ 1331 w 6079"/>
              <a:gd name="connsiteY132" fmla="*/ 1067 h 1688"/>
              <a:gd name="connsiteX133" fmla="*/ 1262 w 6079"/>
              <a:gd name="connsiteY133" fmla="*/ 1069 h 1688"/>
              <a:gd name="connsiteX134" fmla="*/ 1191 w 6079"/>
              <a:gd name="connsiteY134" fmla="*/ 1071 h 1688"/>
              <a:gd name="connsiteX135" fmla="*/ 1123 w 6079"/>
              <a:gd name="connsiteY135" fmla="*/ 1071 h 1688"/>
              <a:gd name="connsiteX136" fmla="*/ 1054 w 6079"/>
              <a:gd name="connsiteY136" fmla="*/ 1067 h 1688"/>
              <a:gd name="connsiteX137" fmla="*/ 983 w 6079"/>
              <a:gd name="connsiteY137" fmla="*/ 1065 h 1688"/>
              <a:gd name="connsiteX138" fmla="*/ 915 w 6079"/>
              <a:gd name="connsiteY138" fmla="*/ 1059 h 1688"/>
              <a:gd name="connsiteX139" fmla="*/ 844 w 6079"/>
              <a:gd name="connsiteY139" fmla="*/ 1053 h 1688"/>
              <a:gd name="connsiteX140" fmla="*/ 775 w 6079"/>
              <a:gd name="connsiteY140" fmla="*/ 1045 h 1688"/>
              <a:gd name="connsiteX141" fmla="*/ 704 w 6079"/>
              <a:gd name="connsiteY141" fmla="*/ 1033 h 1688"/>
              <a:gd name="connsiteX142" fmla="*/ 633 w 6079"/>
              <a:gd name="connsiteY142" fmla="*/ 1023 h 1688"/>
              <a:gd name="connsiteX143" fmla="*/ 565 w 6079"/>
              <a:gd name="connsiteY143" fmla="*/ 1009 h 1688"/>
              <a:gd name="connsiteX144" fmla="*/ 494 w 6079"/>
              <a:gd name="connsiteY144" fmla="*/ 993 h 1688"/>
              <a:gd name="connsiteX145" fmla="*/ 423 w 6079"/>
              <a:gd name="connsiteY145" fmla="*/ 976 h 1688"/>
              <a:gd name="connsiteX146" fmla="*/ 352 w 6079"/>
              <a:gd name="connsiteY146" fmla="*/ 958 h 1688"/>
              <a:gd name="connsiteX147" fmla="*/ 281 w 6079"/>
              <a:gd name="connsiteY147" fmla="*/ 936 h 1688"/>
              <a:gd name="connsiteX148" fmla="*/ 210 w 6079"/>
              <a:gd name="connsiteY148" fmla="*/ 914 h 1688"/>
              <a:gd name="connsiteX149" fmla="*/ 142 w 6079"/>
              <a:gd name="connsiteY149" fmla="*/ 889 h 1688"/>
              <a:gd name="connsiteX150" fmla="*/ 71 w 6079"/>
              <a:gd name="connsiteY150" fmla="*/ 861 h 1688"/>
              <a:gd name="connsiteX151" fmla="*/ 0 w 6079"/>
              <a:gd name="connsiteY151" fmla="*/ 833 h 1688"/>
              <a:gd name="connsiteX0" fmla="*/ 384 w 6079"/>
              <a:gd name="connsiteY0" fmla="*/ 1682 h 1688"/>
              <a:gd name="connsiteX1" fmla="*/ 455 w 6079"/>
              <a:gd name="connsiteY1" fmla="*/ 1686 h 1688"/>
              <a:gd name="connsiteX2" fmla="*/ 528 w 6079"/>
              <a:gd name="connsiteY2" fmla="*/ 1688 h 1688"/>
              <a:gd name="connsiteX3" fmla="*/ 599 w 6079"/>
              <a:gd name="connsiteY3" fmla="*/ 1686 h 1688"/>
              <a:gd name="connsiteX4" fmla="*/ 670 w 6079"/>
              <a:gd name="connsiteY4" fmla="*/ 1684 h 1688"/>
              <a:gd name="connsiteX5" fmla="*/ 743 w 6079"/>
              <a:gd name="connsiteY5" fmla="*/ 1680 h 1688"/>
              <a:gd name="connsiteX6" fmla="*/ 814 w 6079"/>
              <a:gd name="connsiteY6" fmla="*/ 1674 h 1688"/>
              <a:gd name="connsiteX7" fmla="*/ 883 w 6079"/>
              <a:gd name="connsiteY7" fmla="*/ 1668 h 1688"/>
              <a:gd name="connsiteX8" fmla="*/ 954 w 6079"/>
              <a:gd name="connsiteY8" fmla="*/ 1658 h 1688"/>
              <a:gd name="connsiteX9" fmla="*/ 1025 w 6079"/>
              <a:gd name="connsiteY9" fmla="*/ 1648 h 1688"/>
              <a:gd name="connsiteX10" fmla="*/ 1093 w 6079"/>
              <a:gd name="connsiteY10" fmla="*/ 1637 h 1688"/>
              <a:gd name="connsiteX11" fmla="*/ 1162 w 6079"/>
              <a:gd name="connsiteY11" fmla="*/ 1623 h 1688"/>
              <a:gd name="connsiteX12" fmla="*/ 1233 w 6079"/>
              <a:gd name="connsiteY12" fmla="*/ 1609 h 1688"/>
              <a:gd name="connsiteX13" fmla="*/ 1301 w 6079"/>
              <a:gd name="connsiteY13" fmla="*/ 1593 h 1688"/>
              <a:gd name="connsiteX14" fmla="*/ 1370 w 6079"/>
              <a:gd name="connsiteY14" fmla="*/ 1575 h 1688"/>
              <a:gd name="connsiteX15" fmla="*/ 1438 w 6079"/>
              <a:gd name="connsiteY15" fmla="*/ 1555 h 1688"/>
              <a:gd name="connsiteX16" fmla="*/ 1505 w 6079"/>
              <a:gd name="connsiteY16" fmla="*/ 1536 h 1688"/>
              <a:gd name="connsiteX17" fmla="*/ 1573 w 6079"/>
              <a:gd name="connsiteY17" fmla="*/ 1514 h 1688"/>
              <a:gd name="connsiteX18" fmla="*/ 1708 w 6079"/>
              <a:gd name="connsiteY18" fmla="*/ 1468 h 1688"/>
              <a:gd name="connsiteX19" fmla="*/ 1841 w 6079"/>
              <a:gd name="connsiteY19" fmla="*/ 1419 h 1688"/>
              <a:gd name="connsiteX20" fmla="*/ 1974 w 6079"/>
              <a:gd name="connsiteY20" fmla="*/ 1365 h 1688"/>
              <a:gd name="connsiteX21" fmla="*/ 2104 w 6079"/>
              <a:gd name="connsiteY21" fmla="*/ 1306 h 1688"/>
              <a:gd name="connsiteX22" fmla="*/ 2234 w 6079"/>
              <a:gd name="connsiteY22" fmla="*/ 1245 h 1688"/>
              <a:gd name="connsiteX23" fmla="*/ 2362 w 6079"/>
              <a:gd name="connsiteY23" fmla="*/ 1181 h 1688"/>
              <a:gd name="connsiteX24" fmla="*/ 2491 w 6079"/>
              <a:gd name="connsiteY24" fmla="*/ 1114 h 1688"/>
              <a:gd name="connsiteX25" fmla="*/ 2619 w 6079"/>
              <a:gd name="connsiteY25" fmla="*/ 1045 h 1688"/>
              <a:gd name="connsiteX26" fmla="*/ 2742 w 6079"/>
              <a:gd name="connsiteY26" fmla="*/ 974 h 1688"/>
              <a:gd name="connsiteX27" fmla="*/ 2868 w 6079"/>
              <a:gd name="connsiteY27" fmla="*/ 900 h 1688"/>
              <a:gd name="connsiteX28" fmla="*/ 2991 w 6079"/>
              <a:gd name="connsiteY28" fmla="*/ 827 h 1688"/>
              <a:gd name="connsiteX29" fmla="*/ 3113 w 6079"/>
              <a:gd name="connsiteY29" fmla="*/ 752 h 1688"/>
              <a:gd name="connsiteX30" fmla="*/ 3234 w 6079"/>
              <a:gd name="connsiteY30" fmla="*/ 677 h 1688"/>
              <a:gd name="connsiteX31" fmla="*/ 3472 w 6079"/>
              <a:gd name="connsiteY31" fmla="*/ 522 h 1688"/>
              <a:gd name="connsiteX32" fmla="*/ 3705 w 6079"/>
              <a:gd name="connsiteY32" fmla="*/ 372 h 1688"/>
              <a:gd name="connsiteX33" fmla="*/ 3705 w 6079"/>
              <a:gd name="connsiteY33" fmla="*/ 372 h 1688"/>
              <a:gd name="connsiteX34" fmla="*/ 3762 w 6079"/>
              <a:gd name="connsiteY34" fmla="*/ 336 h 1688"/>
              <a:gd name="connsiteX35" fmla="*/ 3819 w 6079"/>
              <a:gd name="connsiteY35" fmla="*/ 301 h 1688"/>
              <a:gd name="connsiteX36" fmla="*/ 3877 w 6079"/>
              <a:gd name="connsiteY36" fmla="*/ 269 h 1688"/>
              <a:gd name="connsiteX37" fmla="*/ 3934 w 6079"/>
              <a:gd name="connsiteY37" fmla="*/ 239 h 1688"/>
              <a:gd name="connsiteX38" fmla="*/ 3991 w 6079"/>
              <a:gd name="connsiteY38" fmla="*/ 212 h 1688"/>
              <a:gd name="connsiteX39" fmla="*/ 4048 w 6079"/>
              <a:gd name="connsiteY39" fmla="*/ 186 h 1688"/>
              <a:gd name="connsiteX40" fmla="*/ 4103 w 6079"/>
              <a:gd name="connsiteY40" fmla="*/ 162 h 1688"/>
              <a:gd name="connsiteX41" fmla="*/ 4160 w 6079"/>
              <a:gd name="connsiteY41" fmla="*/ 141 h 1688"/>
              <a:gd name="connsiteX42" fmla="*/ 4215 w 6079"/>
              <a:gd name="connsiteY42" fmla="*/ 119 h 1688"/>
              <a:gd name="connsiteX43" fmla="*/ 4270 w 6079"/>
              <a:gd name="connsiteY43" fmla="*/ 101 h 1688"/>
              <a:gd name="connsiteX44" fmla="*/ 4325 w 6079"/>
              <a:gd name="connsiteY44" fmla="*/ 85 h 1688"/>
              <a:gd name="connsiteX45" fmla="*/ 4380 w 6079"/>
              <a:gd name="connsiteY45" fmla="*/ 69 h 1688"/>
              <a:gd name="connsiteX46" fmla="*/ 4435 w 6079"/>
              <a:gd name="connsiteY46" fmla="*/ 55 h 1688"/>
              <a:gd name="connsiteX47" fmla="*/ 4487 w 6079"/>
              <a:gd name="connsiteY47" fmla="*/ 44 h 1688"/>
              <a:gd name="connsiteX48" fmla="*/ 4540 w 6079"/>
              <a:gd name="connsiteY48" fmla="*/ 34 h 1688"/>
              <a:gd name="connsiteX49" fmla="*/ 4592 w 6079"/>
              <a:gd name="connsiteY49" fmla="*/ 24 h 1688"/>
              <a:gd name="connsiteX50" fmla="*/ 4645 w 6079"/>
              <a:gd name="connsiteY50" fmla="*/ 18 h 1688"/>
              <a:gd name="connsiteX51" fmla="*/ 4695 w 6079"/>
              <a:gd name="connsiteY51" fmla="*/ 12 h 1688"/>
              <a:gd name="connsiteX52" fmla="*/ 4748 w 6079"/>
              <a:gd name="connsiteY52" fmla="*/ 6 h 1688"/>
              <a:gd name="connsiteX53" fmla="*/ 4798 w 6079"/>
              <a:gd name="connsiteY53" fmla="*/ 2 h 1688"/>
              <a:gd name="connsiteX54" fmla="*/ 4897 w 6079"/>
              <a:gd name="connsiteY54" fmla="*/ 0 h 1688"/>
              <a:gd name="connsiteX55" fmla="*/ 4993 w 6079"/>
              <a:gd name="connsiteY55" fmla="*/ 0 h 1688"/>
              <a:gd name="connsiteX56" fmla="*/ 5086 w 6079"/>
              <a:gd name="connsiteY56" fmla="*/ 6 h 1688"/>
              <a:gd name="connsiteX57" fmla="*/ 5176 w 6079"/>
              <a:gd name="connsiteY57" fmla="*/ 14 h 1688"/>
              <a:gd name="connsiteX58" fmla="*/ 5263 w 6079"/>
              <a:gd name="connsiteY58" fmla="*/ 26 h 1688"/>
              <a:gd name="connsiteX59" fmla="*/ 5347 w 6079"/>
              <a:gd name="connsiteY59" fmla="*/ 40 h 1688"/>
              <a:gd name="connsiteX60" fmla="*/ 5427 w 6079"/>
              <a:gd name="connsiteY60" fmla="*/ 57 h 1688"/>
              <a:gd name="connsiteX61" fmla="*/ 5503 w 6079"/>
              <a:gd name="connsiteY61" fmla="*/ 75 h 1688"/>
              <a:gd name="connsiteX62" fmla="*/ 5576 w 6079"/>
              <a:gd name="connsiteY62" fmla="*/ 95 h 1688"/>
              <a:gd name="connsiteX63" fmla="*/ 5642 w 6079"/>
              <a:gd name="connsiteY63" fmla="*/ 117 h 1688"/>
              <a:gd name="connsiteX64" fmla="*/ 5706 w 6079"/>
              <a:gd name="connsiteY64" fmla="*/ 139 h 1688"/>
              <a:gd name="connsiteX65" fmla="*/ 5766 w 6079"/>
              <a:gd name="connsiteY65" fmla="*/ 160 h 1688"/>
              <a:gd name="connsiteX66" fmla="*/ 5821 w 6079"/>
              <a:gd name="connsiteY66" fmla="*/ 184 h 1688"/>
              <a:gd name="connsiteX67" fmla="*/ 5869 w 6079"/>
              <a:gd name="connsiteY67" fmla="*/ 204 h 1688"/>
              <a:gd name="connsiteX68" fmla="*/ 5953 w 6079"/>
              <a:gd name="connsiteY68" fmla="*/ 243 h 1688"/>
              <a:gd name="connsiteX69" fmla="*/ 6015 w 6079"/>
              <a:gd name="connsiteY69" fmla="*/ 277 h 1688"/>
              <a:gd name="connsiteX70" fmla="*/ 6052 w 6079"/>
              <a:gd name="connsiteY70" fmla="*/ 299 h 1688"/>
              <a:gd name="connsiteX71" fmla="*/ 6065 w 6079"/>
              <a:gd name="connsiteY71" fmla="*/ 307 h 1688"/>
              <a:gd name="connsiteX72" fmla="*/ 6079 w 6079"/>
              <a:gd name="connsiteY72" fmla="*/ 843 h 1688"/>
              <a:gd name="connsiteX73" fmla="*/ 6079 w 6079"/>
              <a:gd name="connsiteY73" fmla="*/ 843 h 1688"/>
              <a:gd name="connsiteX74" fmla="*/ 6068 w 6079"/>
              <a:gd name="connsiteY74" fmla="*/ 831 h 1688"/>
              <a:gd name="connsiteX75" fmla="*/ 6031 w 6079"/>
              <a:gd name="connsiteY75" fmla="*/ 801 h 1688"/>
              <a:gd name="connsiteX76" fmla="*/ 5976 w 6079"/>
              <a:gd name="connsiteY76" fmla="*/ 756 h 1688"/>
              <a:gd name="connsiteX77" fmla="*/ 5898 w 6079"/>
              <a:gd name="connsiteY77" fmla="*/ 699 h 1688"/>
              <a:gd name="connsiteX78" fmla="*/ 5853 w 6079"/>
              <a:gd name="connsiteY78" fmla="*/ 665 h 1688"/>
              <a:gd name="connsiteX79" fmla="*/ 5802 w 6079"/>
              <a:gd name="connsiteY79" fmla="*/ 631 h 1688"/>
              <a:gd name="connsiteX80" fmla="*/ 5745 w 6079"/>
              <a:gd name="connsiteY80" fmla="*/ 596 h 1688"/>
              <a:gd name="connsiteX81" fmla="*/ 5686 w 6079"/>
              <a:gd name="connsiteY81" fmla="*/ 560 h 1688"/>
              <a:gd name="connsiteX82" fmla="*/ 5622 w 6079"/>
              <a:gd name="connsiteY82" fmla="*/ 524 h 1688"/>
              <a:gd name="connsiteX83" fmla="*/ 5553 w 6079"/>
              <a:gd name="connsiteY83" fmla="*/ 489 h 1688"/>
              <a:gd name="connsiteX84" fmla="*/ 5480 w 6079"/>
              <a:gd name="connsiteY84" fmla="*/ 453 h 1688"/>
              <a:gd name="connsiteX85" fmla="*/ 5404 w 6079"/>
              <a:gd name="connsiteY85" fmla="*/ 418 h 1688"/>
              <a:gd name="connsiteX86" fmla="*/ 5324 w 6079"/>
              <a:gd name="connsiteY86" fmla="*/ 386 h 1688"/>
              <a:gd name="connsiteX87" fmla="*/ 5240 w 6079"/>
              <a:gd name="connsiteY87" fmla="*/ 354 h 1688"/>
              <a:gd name="connsiteX88" fmla="*/ 5153 w 6079"/>
              <a:gd name="connsiteY88" fmla="*/ 327 h 1688"/>
              <a:gd name="connsiteX89" fmla="*/ 5061 w 6079"/>
              <a:gd name="connsiteY89" fmla="*/ 301 h 1688"/>
              <a:gd name="connsiteX90" fmla="*/ 4967 w 6079"/>
              <a:gd name="connsiteY90" fmla="*/ 279 h 1688"/>
              <a:gd name="connsiteX91" fmla="*/ 4869 w 6079"/>
              <a:gd name="connsiteY91" fmla="*/ 261 h 1688"/>
              <a:gd name="connsiteX92" fmla="*/ 4821 w 6079"/>
              <a:gd name="connsiteY92" fmla="*/ 253 h 1688"/>
              <a:gd name="connsiteX93" fmla="*/ 4771 w 6079"/>
              <a:gd name="connsiteY93" fmla="*/ 245 h 1688"/>
              <a:gd name="connsiteX94" fmla="*/ 4718 w 6079"/>
              <a:gd name="connsiteY94" fmla="*/ 241 h 1688"/>
              <a:gd name="connsiteX95" fmla="*/ 4666 w 6079"/>
              <a:gd name="connsiteY95" fmla="*/ 237 h 1688"/>
              <a:gd name="connsiteX96" fmla="*/ 4613 w 6079"/>
              <a:gd name="connsiteY96" fmla="*/ 234 h 1688"/>
              <a:gd name="connsiteX97" fmla="*/ 4560 w 6079"/>
              <a:gd name="connsiteY97" fmla="*/ 234 h 1688"/>
              <a:gd name="connsiteX98" fmla="*/ 4508 w 6079"/>
              <a:gd name="connsiteY98" fmla="*/ 234 h 1688"/>
              <a:gd name="connsiteX99" fmla="*/ 4453 w 6079"/>
              <a:gd name="connsiteY99" fmla="*/ 234 h 1688"/>
              <a:gd name="connsiteX100" fmla="*/ 4398 w 6079"/>
              <a:gd name="connsiteY100" fmla="*/ 237 h 1688"/>
              <a:gd name="connsiteX101" fmla="*/ 4341 w 6079"/>
              <a:gd name="connsiteY101" fmla="*/ 241 h 1688"/>
              <a:gd name="connsiteX102" fmla="*/ 4286 w 6079"/>
              <a:gd name="connsiteY102" fmla="*/ 247 h 1688"/>
              <a:gd name="connsiteX103" fmla="*/ 4229 w 6079"/>
              <a:gd name="connsiteY103" fmla="*/ 255 h 1688"/>
              <a:gd name="connsiteX104" fmla="*/ 4172 w 6079"/>
              <a:gd name="connsiteY104" fmla="*/ 265 h 1688"/>
              <a:gd name="connsiteX105" fmla="*/ 4114 w 6079"/>
              <a:gd name="connsiteY105" fmla="*/ 277 h 1688"/>
              <a:gd name="connsiteX106" fmla="*/ 4055 w 6079"/>
              <a:gd name="connsiteY106" fmla="*/ 291 h 1688"/>
              <a:gd name="connsiteX107" fmla="*/ 3995 w 6079"/>
              <a:gd name="connsiteY107" fmla="*/ 305 h 1688"/>
              <a:gd name="connsiteX108" fmla="*/ 3936 w 6079"/>
              <a:gd name="connsiteY108" fmla="*/ 323 h 1688"/>
              <a:gd name="connsiteX109" fmla="*/ 3877 w 6079"/>
              <a:gd name="connsiteY109" fmla="*/ 342 h 1688"/>
              <a:gd name="connsiteX110" fmla="*/ 3817 w 6079"/>
              <a:gd name="connsiteY110" fmla="*/ 362 h 1688"/>
              <a:gd name="connsiteX111" fmla="*/ 3755 w 6079"/>
              <a:gd name="connsiteY111" fmla="*/ 386 h 1688"/>
              <a:gd name="connsiteX112" fmla="*/ 3755 w 6079"/>
              <a:gd name="connsiteY112" fmla="*/ 386 h 1688"/>
              <a:gd name="connsiteX113" fmla="*/ 3511 w 6079"/>
              <a:gd name="connsiteY113" fmla="*/ 485 h 1688"/>
              <a:gd name="connsiteX114" fmla="*/ 3259 w 6079"/>
              <a:gd name="connsiteY114" fmla="*/ 584 h 1688"/>
              <a:gd name="connsiteX115" fmla="*/ 3133 w 6079"/>
              <a:gd name="connsiteY115" fmla="*/ 633 h 1688"/>
              <a:gd name="connsiteX116" fmla="*/ 3005 w 6079"/>
              <a:gd name="connsiteY116" fmla="*/ 681 h 1688"/>
              <a:gd name="connsiteX117" fmla="*/ 2877 w 6079"/>
              <a:gd name="connsiteY117" fmla="*/ 728 h 1688"/>
              <a:gd name="connsiteX118" fmla="*/ 2747 w 6079"/>
              <a:gd name="connsiteY118" fmla="*/ 774 h 1688"/>
              <a:gd name="connsiteX119" fmla="*/ 2614 w 6079"/>
              <a:gd name="connsiteY119" fmla="*/ 815 h 1688"/>
              <a:gd name="connsiteX120" fmla="*/ 2484 w 6079"/>
              <a:gd name="connsiteY120" fmla="*/ 857 h 1688"/>
              <a:gd name="connsiteX121" fmla="*/ 2351 w 6079"/>
              <a:gd name="connsiteY121" fmla="*/ 894 h 1688"/>
              <a:gd name="connsiteX122" fmla="*/ 2216 w 6079"/>
              <a:gd name="connsiteY122" fmla="*/ 930 h 1688"/>
              <a:gd name="connsiteX123" fmla="*/ 2083 w 6079"/>
              <a:gd name="connsiteY123" fmla="*/ 964 h 1688"/>
              <a:gd name="connsiteX124" fmla="*/ 1946 w 6079"/>
              <a:gd name="connsiteY124" fmla="*/ 991 h 1688"/>
              <a:gd name="connsiteX125" fmla="*/ 1811 w 6079"/>
              <a:gd name="connsiteY125" fmla="*/ 1017 h 1688"/>
              <a:gd name="connsiteX126" fmla="*/ 1674 w 6079"/>
              <a:gd name="connsiteY126" fmla="*/ 1037 h 1688"/>
              <a:gd name="connsiteX127" fmla="*/ 1605 w 6079"/>
              <a:gd name="connsiteY127" fmla="*/ 1045 h 1688"/>
              <a:gd name="connsiteX128" fmla="*/ 1537 w 6079"/>
              <a:gd name="connsiteY128" fmla="*/ 1053 h 1688"/>
              <a:gd name="connsiteX129" fmla="*/ 1468 w 6079"/>
              <a:gd name="connsiteY129" fmla="*/ 1059 h 1688"/>
              <a:gd name="connsiteX130" fmla="*/ 1400 w 6079"/>
              <a:gd name="connsiteY130" fmla="*/ 1063 h 1688"/>
              <a:gd name="connsiteX131" fmla="*/ 1331 w 6079"/>
              <a:gd name="connsiteY131" fmla="*/ 1067 h 1688"/>
              <a:gd name="connsiteX132" fmla="*/ 1262 w 6079"/>
              <a:gd name="connsiteY132" fmla="*/ 1069 h 1688"/>
              <a:gd name="connsiteX133" fmla="*/ 1191 w 6079"/>
              <a:gd name="connsiteY133" fmla="*/ 1071 h 1688"/>
              <a:gd name="connsiteX134" fmla="*/ 1123 w 6079"/>
              <a:gd name="connsiteY134" fmla="*/ 1071 h 1688"/>
              <a:gd name="connsiteX135" fmla="*/ 1054 w 6079"/>
              <a:gd name="connsiteY135" fmla="*/ 1067 h 1688"/>
              <a:gd name="connsiteX136" fmla="*/ 983 w 6079"/>
              <a:gd name="connsiteY136" fmla="*/ 1065 h 1688"/>
              <a:gd name="connsiteX137" fmla="*/ 915 w 6079"/>
              <a:gd name="connsiteY137" fmla="*/ 1059 h 1688"/>
              <a:gd name="connsiteX138" fmla="*/ 844 w 6079"/>
              <a:gd name="connsiteY138" fmla="*/ 1053 h 1688"/>
              <a:gd name="connsiteX139" fmla="*/ 775 w 6079"/>
              <a:gd name="connsiteY139" fmla="*/ 1045 h 1688"/>
              <a:gd name="connsiteX140" fmla="*/ 704 w 6079"/>
              <a:gd name="connsiteY140" fmla="*/ 1033 h 1688"/>
              <a:gd name="connsiteX141" fmla="*/ 633 w 6079"/>
              <a:gd name="connsiteY141" fmla="*/ 1023 h 1688"/>
              <a:gd name="connsiteX142" fmla="*/ 565 w 6079"/>
              <a:gd name="connsiteY142" fmla="*/ 1009 h 1688"/>
              <a:gd name="connsiteX143" fmla="*/ 494 w 6079"/>
              <a:gd name="connsiteY143" fmla="*/ 993 h 1688"/>
              <a:gd name="connsiteX144" fmla="*/ 423 w 6079"/>
              <a:gd name="connsiteY144" fmla="*/ 976 h 1688"/>
              <a:gd name="connsiteX145" fmla="*/ 352 w 6079"/>
              <a:gd name="connsiteY145" fmla="*/ 958 h 1688"/>
              <a:gd name="connsiteX146" fmla="*/ 281 w 6079"/>
              <a:gd name="connsiteY146" fmla="*/ 936 h 1688"/>
              <a:gd name="connsiteX147" fmla="*/ 210 w 6079"/>
              <a:gd name="connsiteY147" fmla="*/ 914 h 1688"/>
              <a:gd name="connsiteX148" fmla="*/ 142 w 6079"/>
              <a:gd name="connsiteY148" fmla="*/ 889 h 1688"/>
              <a:gd name="connsiteX149" fmla="*/ 71 w 6079"/>
              <a:gd name="connsiteY149" fmla="*/ 861 h 1688"/>
              <a:gd name="connsiteX150" fmla="*/ 0 w 6079"/>
              <a:gd name="connsiteY150" fmla="*/ 833 h 1688"/>
              <a:gd name="connsiteX0" fmla="*/ 455 w 6079"/>
              <a:gd name="connsiteY0" fmla="*/ 1686 h 1688"/>
              <a:gd name="connsiteX1" fmla="*/ 528 w 6079"/>
              <a:gd name="connsiteY1" fmla="*/ 1688 h 1688"/>
              <a:gd name="connsiteX2" fmla="*/ 599 w 6079"/>
              <a:gd name="connsiteY2" fmla="*/ 1686 h 1688"/>
              <a:gd name="connsiteX3" fmla="*/ 670 w 6079"/>
              <a:gd name="connsiteY3" fmla="*/ 1684 h 1688"/>
              <a:gd name="connsiteX4" fmla="*/ 743 w 6079"/>
              <a:gd name="connsiteY4" fmla="*/ 1680 h 1688"/>
              <a:gd name="connsiteX5" fmla="*/ 814 w 6079"/>
              <a:gd name="connsiteY5" fmla="*/ 1674 h 1688"/>
              <a:gd name="connsiteX6" fmla="*/ 883 w 6079"/>
              <a:gd name="connsiteY6" fmla="*/ 1668 h 1688"/>
              <a:gd name="connsiteX7" fmla="*/ 954 w 6079"/>
              <a:gd name="connsiteY7" fmla="*/ 1658 h 1688"/>
              <a:gd name="connsiteX8" fmla="*/ 1025 w 6079"/>
              <a:gd name="connsiteY8" fmla="*/ 1648 h 1688"/>
              <a:gd name="connsiteX9" fmla="*/ 1093 w 6079"/>
              <a:gd name="connsiteY9" fmla="*/ 1637 h 1688"/>
              <a:gd name="connsiteX10" fmla="*/ 1162 w 6079"/>
              <a:gd name="connsiteY10" fmla="*/ 1623 h 1688"/>
              <a:gd name="connsiteX11" fmla="*/ 1233 w 6079"/>
              <a:gd name="connsiteY11" fmla="*/ 1609 h 1688"/>
              <a:gd name="connsiteX12" fmla="*/ 1301 w 6079"/>
              <a:gd name="connsiteY12" fmla="*/ 1593 h 1688"/>
              <a:gd name="connsiteX13" fmla="*/ 1370 w 6079"/>
              <a:gd name="connsiteY13" fmla="*/ 1575 h 1688"/>
              <a:gd name="connsiteX14" fmla="*/ 1438 w 6079"/>
              <a:gd name="connsiteY14" fmla="*/ 1555 h 1688"/>
              <a:gd name="connsiteX15" fmla="*/ 1505 w 6079"/>
              <a:gd name="connsiteY15" fmla="*/ 1536 h 1688"/>
              <a:gd name="connsiteX16" fmla="*/ 1573 w 6079"/>
              <a:gd name="connsiteY16" fmla="*/ 1514 h 1688"/>
              <a:gd name="connsiteX17" fmla="*/ 1708 w 6079"/>
              <a:gd name="connsiteY17" fmla="*/ 1468 h 1688"/>
              <a:gd name="connsiteX18" fmla="*/ 1841 w 6079"/>
              <a:gd name="connsiteY18" fmla="*/ 1419 h 1688"/>
              <a:gd name="connsiteX19" fmla="*/ 1974 w 6079"/>
              <a:gd name="connsiteY19" fmla="*/ 1365 h 1688"/>
              <a:gd name="connsiteX20" fmla="*/ 2104 w 6079"/>
              <a:gd name="connsiteY20" fmla="*/ 1306 h 1688"/>
              <a:gd name="connsiteX21" fmla="*/ 2234 w 6079"/>
              <a:gd name="connsiteY21" fmla="*/ 1245 h 1688"/>
              <a:gd name="connsiteX22" fmla="*/ 2362 w 6079"/>
              <a:gd name="connsiteY22" fmla="*/ 1181 h 1688"/>
              <a:gd name="connsiteX23" fmla="*/ 2491 w 6079"/>
              <a:gd name="connsiteY23" fmla="*/ 1114 h 1688"/>
              <a:gd name="connsiteX24" fmla="*/ 2619 w 6079"/>
              <a:gd name="connsiteY24" fmla="*/ 1045 h 1688"/>
              <a:gd name="connsiteX25" fmla="*/ 2742 w 6079"/>
              <a:gd name="connsiteY25" fmla="*/ 974 h 1688"/>
              <a:gd name="connsiteX26" fmla="*/ 2868 w 6079"/>
              <a:gd name="connsiteY26" fmla="*/ 900 h 1688"/>
              <a:gd name="connsiteX27" fmla="*/ 2991 w 6079"/>
              <a:gd name="connsiteY27" fmla="*/ 827 h 1688"/>
              <a:gd name="connsiteX28" fmla="*/ 3113 w 6079"/>
              <a:gd name="connsiteY28" fmla="*/ 752 h 1688"/>
              <a:gd name="connsiteX29" fmla="*/ 3234 w 6079"/>
              <a:gd name="connsiteY29" fmla="*/ 677 h 1688"/>
              <a:gd name="connsiteX30" fmla="*/ 3472 w 6079"/>
              <a:gd name="connsiteY30" fmla="*/ 522 h 1688"/>
              <a:gd name="connsiteX31" fmla="*/ 3705 w 6079"/>
              <a:gd name="connsiteY31" fmla="*/ 372 h 1688"/>
              <a:gd name="connsiteX32" fmla="*/ 3705 w 6079"/>
              <a:gd name="connsiteY32" fmla="*/ 372 h 1688"/>
              <a:gd name="connsiteX33" fmla="*/ 3762 w 6079"/>
              <a:gd name="connsiteY33" fmla="*/ 336 h 1688"/>
              <a:gd name="connsiteX34" fmla="*/ 3819 w 6079"/>
              <a:gd name="connsiteY34" fmla="*/ 301 h 1688"/>
              <a:gd name="connsiteX35" fmla="*/ 3877 w 6079"/>
              <a:gd name="connsiteY35" fmla="*/ 269 h 1688"/>
              <a:gd name="connsiteX36" fmla="*/ 3934 w 6079"/>
              <a:gd name="connsiteY36" fmla="*/ 239 h 1688"/>
              <a:gd name="connsiteX37" fmla="*/ 3991 w 6079"/>
              <a:gd name="connsiteY37" fmla="*/ 212 h 1688"/>
              <a:gd name="connsiteX38" fmla="*/ 4048 w 6079"/>
              <a:gd name="connsiteY38" fmla="*/ 186 h 1688"/>
              <a:gd name="connsiteX39" fmla="*/ 4103 w 6079"/>
              <a:gd name="connsiteY39" fmla="*/ 162 h 1688"/>
              <a:gd name="connsiteX40" fmla="*/ 4160 w 6079"/>
              <a:gd name="connsiteY40" fmla="*/ 141 h 1688"/>
              <a:gd name="connsiteX41" fmla="*/ 4215 w 6079"/>
              <a:gd name="connsiteY41" fmla="*/ 119 h 1688"/>
              <a:gd name="connsiteX42" fmla="*/ 4270 w 6079"/>
              <a:gd name="connsiteY42" fmla="*/ 101 h 1688"/>
              <a:gd name="connsiteX43" fmla="*/ 4325 w 6079"/>
              <a:gd name="connsiteY43" fmla="*/ 85 h 1688"/>
              <a:gd name="connsiteX44" fmla="*/ 4380 w 6079"/>
              <a:gd name="connsiteY44" fmla="*/ 69 h 1688"/>
              <a:gd name="connsiteX45" fmla="*/ 4435 w 6079"/>
              <a:gd name="connsiteY45" fmla="*/ 55 h 1688"/>
              <a:gd name="connsiteX46" fmla="*/ 4487 w 6079"/>
              <a:gd name="connsiteY46" fmla="*/ 44 h 1688"/>
              <a:gd name="connsiteX47" fmla="*/ 4540 w 6079"/>
              <a:gd name="connsiteY47" fmla="*/ 34 h 1688"/>
              <a:gd name="connsiteX48" fmla="*/ 4592 w 6079"/>
              <a:gd name="connsiteY48" fmla="*/ 24 h 1688"/>
              <a:gd name="connsiteX49" fmla="*/ 4645 w 6079"/>
              <a:gd name="connsiteY49" fmla="*/ 18 h 1688"/>
              <a:gd name="connsiteX50" fmla="*/ 4695 w 6079"/>
              <a:gd name="connsiteY50" fmla="*/ 12 h 1688"/>
              <a:gd name="connsiteX51" fmla="*/ 4748 w 6079"/>
              <a:gd name="connsiteY51" fmla="*/ 6 h 1688"/>
              <a:gd name="connsiteX52" fmla="*/ 4798 w 6079"/>
              <a:gd name="connsiteY52" fmla="*/ 2 h 1688"/>
              <a:gd name="connsiteX53" fmla="*/ 4897 w 6079"/>
              <a:gd name="connsiteY53" fmla="*/ 0 h 1688"/>
              <a:gd name="connsiteX54" fmla="*/ 4993 w 6079"/>
              <a:gd name="connsiteY54" fmla="*/ 0 h 1688"/>
              <a:gd name="connsiteX55" fmla="*/ 5086 w 6079"/>
              <a:gd name="connsiteY55" fmla="*/ 6 h 1688"/>
              <a:gd name="connsiteX56" fmla="*/ 5176 w 6079"/>
              <a:gd name="connsiteY56" fmla="*/ 14 h 1688"/>
              <a:gd name="connsiteX57" fmla="*/ 5263 w 6079"/>
              <a:gd name="connsiteY57" fmla="*/ 26 h 1688"/>
              <a:gd name="connsiteX58" fmla="*/ 5347 w 6079"/>
              <a:gd name="connsiteY58" fmla="*/ 40 h 1688"/>
              <a:gd name="connsiteX59" fmla="*/ 5427 w 6079"/>
              <a:gd name="connsiteY59" fmla="*/ 57 h 1688"/>
              <a:gd name="connsiteX60" fmla="*/ 5503 w 6079"/>
              <a:gd name="connsiteY60" fmla="*/ 75 h 1688"/>
              <a:gd name="connsiteX61" fmla="*/ 5576 w 6079"/>
              <a:gd name="connsiteY61" fmla="*/ 95 h 1688"/>
              <a:gd name="connsiteX62" fmla="*/ 5642 w 6079"/>
              <a:gd name="connsiteY62" fmla="*/ 117 h 1688"/>
              <a:gd name="connsiteX63" fmla="*/ 5706 w 6079"/>
              <a:gd name="connsiteY63" fmla="*/ 139 h 1688"/>
              <a:gd name="connsiteX64" fmla="*/ 5766 w 6079"/>
              <a:gd name="connsiteY64" fmla="*/ 160 h 1688"/>
              <a:gd name="connsiteX65" fmla="*/ 5821 w 6079"/>
              <a:gd name="connsiteY65" fmla="*/ 184 h 1688"/>
              <a:gd name="connsiteX66" fmla="*/ 5869 w 6079"/>
              <a:gd name="connsiteY66" fmla="*/ 204 h 1688"/>
              <a:gd name="connsiteX67" fmla="*/ 5953 w 6079"/>
              <a:gd name="connsiteY67" fmla="*/ 243 h 1688"/>
              <a:gd name="connsiteX68" fmla="*/ 6015 w 6079"/>
              <a:gd name="connsiteY68" fmla="*/ 277 h 1688"/>
              <a:gd name="connsiteX69" fmla="*/ 6052 w 6079"/>
              <a:gd name="connsiteY69" fmla="*/ 299 h 1688"/>
              <a:gd name="connsiteX70" fmla="*/ 6065 w 6079"/>
              <a:gd name="connsiteY70" fmla="*/ 307 h 1688"/>
              <a:gd name="connsiteX71" fmla="*/ 6079 w 6079"/>
              <a:gd name="connsiteY71" fmla="*/ 843 h 1688"/>
              <a:gd name="connsiteX72" fmla="*/ 6079 w 6079"/>
              <a:gd name="connsiteY72" fmla="*/ 843 h 1688"/>
              <a:gd name="connsiteX73" fmla="*/ 6068 w 6079"/>
              <a:gd name="connsiteY73" fmla="*/ 831 h 1688"/>
              <a:gd name="connsiteX74" fmla="*/ 6031 w 6079"/>
              <a:gd name="connsiteY74" fmla="*/ 801 h 1688"/>
              <a:gd name="connsiteX75" fmla="*/ 5976 w 6079"/>
              <a:gd name="connsiteY75" fmla="*/ 756 h 1688"/>
              <a:gd name="connsiteX76" fmla="*/ 5898 w 6079"/>
              <a:gd name="connsiteY76" fmla="*/ 699 h 1688"/>
              <a:gd name="connsiteX77" fmla="*/ 5853 w 6079"/>
              <a:gd name="connsiteY77" fmla="*/ 665 h 1688"/>
              <a:gd name="connsiteX78" fmla="*/ 5802 w 6079"/>
              <a:gd name="connsiteY78" fmla="*/ 631 h 1688"/>
              <a:gd name="connsiteX79" fmla="*/ 5745 w 6079"/>
              <a:gd name="connsiteY79" fmla="*/ 596 h 1688"/>
              <a:gd name="connsiteX80" fmla="*/ 5686 w 6079"/>
              <a:gd name="connsiteY80" fmla="*/ 560 h 1688"/>
              <a:gd name="connsiteX81" fmla="*/ 5622 w 6079"/>
              <a:gd name="connsiteY81" fmla="*/ 524 h 1688"/>
              <a:gd name="connsiteX82" fmla="*/ 5553 w 6079"/>
              <a:gd name="connsiteY82" fmla="*/ 489 h 1688"/>
              <a:gd name="connsiteX83" fmla="*/ 5480 w 6079"/>
              <a:gd name="connsiteY83" fmla="*/ 453 h 1688"/>
              <a:gd name="connsiteX84" fmla="*/ 5404 w 6079"/>
              <a:gd name="connsiteY84" fmla="*/ 418 h 1688"/>
              <a:gd name="connsiteX85" fmla="*/ 5324 w 6079"/>
              <a:gd name="connsiteY85" fmla="*/ 386 h 1688"/>
              <a:gd name="connsiteX86" fmla="*/ 5240 w 6079"/>
              <a:gd name="connsiteY86" fmla="*/ 354 h 1688"/>
              <a:gd name="connsiteX87" fmla="*/ 5153 w 6079"/>
              <a:gd name="connsiteY87" fmla="*/ 327 h 1688"/>
              <a:gd name="connsiteX88" fmla="*/ 5061 w 6079"/>
              <a:gd name="connsiteY88" fmla="*/ 301 h 1688"/>
              <a:gd name="connsiteX89" fmla="*/ 4967 w 6079"/>
              <a:gd name="connsiteY89" fmla="*/ 279 h 1688"/>
              <a:gd name="connsiteX90" fmla="*/ 4869 w 6079"/>
              <a:gd name="connsiteY90" fmla="*/ 261 h 1688"/>
              <a:gd name="connsiteX91" fmla="*/ 4821 w 6079"/>
              <a:gd name="connsiteY91" fmla="*/ 253 h 1688"/>
              <a:gd name="connsiteX92" fmla="*/ 4771 w 6079"/>
              <a:gd name="connsiteY92" fmla="*/ 245 h 1688"/>
              <a:gd name="connsiteX93" fmla="*/ 4718 w 6079"/>
              <a:gd name="connsiteY93" fmla="*/ 241 h 1688"/>
              <a:gd name="connsiteX94" fmla="*/ 4666 w 6079"/>
              <a:gd name="connsiteY94" fmla="*/ 237 h 1688"/>
              <a:gd name="connsiteX95" fmla="*/ 4613 w 6079"/>
              <a:gd name="connsiteY95" fmla="*/ 234 h 1688"/>
              <a:gd name="connsiteX96" fmla="*/ 4560 w 6079"/>
              <a:gd name="connsiteY96" fmla="*/ 234 h 1688"/>
              <a:gd name="connsiteX97" fmla="*/ 4508 w 6079"/>
              <a:gd name="connsiteY97" fmla="*/ 234 h 1688"/>
              <a:gd name="connsiteX98" fmla="*/ 4453 w 6079"/>
              <a:gd name="connsiteY98" fmla="*/ 234 h 1688"/>
              <a:gd name="connsiteX99" fmla="*/ 4398 w 6079"/>
              <a:gd name="connsiteY99" fmla="*/ 237 h 1688"/>
              <a:gd name="connsiteX100" fmla="*/ 4341 w 6079"/>
              <a:gd name="connsiteY100" fmla="*/ 241 h 1688"/>
              <a:gd name="connsiteX101" fmla="*/ 4286 w 6079"/>
              <a:gd name="connsiteY101" fmla="*/ 247 h 1688"/>
              <a:gd name="connsiteX102" fmla="*/ 4229 w 6079"/>
              <a:gd name="connsiteY102" fmla="*/ 255 h 1688"/>
              <a:gd name="connsiteX103" fmla="*/ 4172 w 6079"/>
              <a:gd name="connsiteY103" fmla="*/ 265 h 1688"/>
              <a:gd name="connsiteX104" fmla="*/ 4114 w 6079"/>
              <a:gd name="connsiteY104" fmla="*/ 277 h 1688"/>
              <a:gd name="connsiteX105" fmla="*/ 4055 w 6079"/>
              <a:gd name="connsiteY105" fmla="*/ 291 h 1688"/>
              <a:gd name="connsiteX106" fmla="*/ 3995 w 6079"/>
              <a:gd name="connsiteY106" fmla="*/ 305 h 1688"/>
              <a:gd name="connsiteX107" fmla="*/ 3936 w 6079"/>
              <a:gd name="connsiteY107" fmla="*/ 323 h 1688"/>
              <a:gd name="connsiteX108" fmla="*/ 3877 w 6079"/>
              <a:gd name="connsiteY108" fmla="*/ 342 h 1688"/>
              <a:gd name="connsiteX109" fmla="*/ 3817 w 6079"/>
              <a:gd name="connsiteY109" fmla="*/ 362 h 1688"/>
              <a:gd name="connsiteX110" fmla="*/ 3755 w 6079"/>
              <a:gd name="connsiteY110" fmla="*/ 386 h 1688"/>
              <a:gd name="connsiteX111" fmla="*/ 3755 w 6079"/>
              <a:gd name="connsiteY111" fmla="*/ 386 h 1688"/>
              <a:gd name="connsiteX112" fmla="*/ 3511 w 6079"/>
              <a:gd name="connsiteY112" fmla="*/ 485 h 1688"/>
              <a:gd name="connsiteX113" fmla="*/ 3259 w 6079"/>
              <a:gd name="connsiteY113" fmla="*/ 584 h 1688"/>
              <a:gd name="connsiteX114" fmla="*/ 3133 w 6079"/>
              <a:gd name="connsiteY114" fmla="*/ 633 h 1688"/>
              <a:gd name="connsiteX115" fmla="*/ 3005 w 6079"/>
              <a:gd name="connsiteY115" fmla="*/ 681 h 1688"/>
              <a:gd name="connsiteX116" fmla="*/ 2877 w 6079"/>
              <a:gd name="connsiteY116" fmla="*/ 728 h 1688"/>
              <a:gd name="connsiteX117" fmla="*/ 2747 w 6079"/>
              <a:gd name="connsiteY117" fmla="*/ 774 h 1688"/>
              <a:gd name="connsiteX118" fmla="*/ 2614 w 6079"/>
              <a:gd name="connsiteY118" fmla="*/ 815 h 1688"/>
              <a:gd name="connsiteX119" fmla="*/ 2484 w 6079"/>
              <a:gd name="connsiteY119" fmla="*/ 857 h 1688"/>
              <a:gd name="connsiteX120" fmla="*/ 2351 w 6079"/>
              <a:gd name="connsiteY120" fmla="*/ 894 h 1688"/>
              <a:gd name="connsiteX121" fmla="*/ 2216 w 6079"/>
              <a:gd name="connsiteY121" fmla="*/ 930 h 1688"/>
              <a:gd name="connsiteX122" fmla="*/ 2083 w 6079"/>
              <a:gd name="connsiteY122" fmla="*/ 964 h 1688"/>
              <a:gd name="connsiteX123" fmla="*/ 1946 w 6079"/>
              <a:gd name="connsiteY123" fmla="*/ 991 h 1688"/>
              <a:gd name="connsiteX124" fmla="*/ 1811 w 6079"/>
              <a:gd name="connsiteY124" fmla="*/ 1017 h 1688"/>
              <a:gd name="connsiteX125" fmla="*/ 1674 w 6079"/>
              <a:gd name="connsiteY125" fmla="*/ 1037 h 1688"/>
              <a:gd name="connsiteX126" fmla="*/ 1605 w 6079"/>
              <a:gd name="connsiteY126" fmla="*/ 1045 h 1688"/>
              <a:gd name="connsiteX127" fmla="*/ 1537 w 6079"/>
              <a:gd name="connsiteY127" fmla="*/ 1053 h 1688"/>
              <a:gd name="connsiteX128" fmla="*/ 1468 w 6079"/>
              <a:gd name="connsiteY128" fmla="*/ 1059 h 1688"/>
              <a:gd name="connsiteX129" fmla="*/ 1400 w 6079"/>
              <a:gd name="connsiteY129" fmla="*/ 1063 h 1688"/>
              <a:gd name="connsiteX130" fmla="*/ 1331 w 6079"/>
              <a:gd name="connsiteY130" fmla="*/ 1067 h 1688"/>
              <a:gd name="connsiteX131" fmla="*/ 1262 w 6079"/>
              <a:gd name="connsiteY131" fmla="*/ 1069 h 1688"/>
              <a:gd name="connsiteX132" fmla="*/ 1191 w 6079"/>
              <a:gd name="connsiteY132" fmla="*/ 1071 h 1688"/>
              <a:gd name="connsiteX133" fmla="*/ 1123 w 6079"/>
              <a:gd name="connsiteY133" fmla="*/ 1071 h 1688"/>
              <a:gd name="connsiteX134" fmla="*/ 1054 w 6079"/>
              <a:gd name="connsiteY134" fmla="*/ 1067 h 1688"/>
              <a:gd name="connsiteX135" fmla="*/ 983 w 6079"/>
              <a:gd name="connsiteY135" fmla="*/ 1065 h 1688"/>
              <a:gd name="connsiteX136" fmla="*/ 915 w 6079"/>
              <a:gd name="connsiteY136" fmla="*/ 1059 h 1688"/>
              <a:gd name="connsiteX137" fmla="*/ 844 w 6079"/>
              <a:gd name="connsiteY137" fmla="*/ 1053 h 1688"/>
              <a:gd name="connsiteX138" fmla="*/ 775 w 6079"/>
              <a:gd name="connsiteY138" fmla="*/ 1045 h 1688"/>
              <a:gd name="connsiteX139" fmla="*/ 704 w 6079"/>
              <a:gd name="connsiteY139" fmla="*/ 1033 h 1688"/>
              <a:gd name="connsiteX140" fmla="*/ 633 w 6079"/>
              <a:gd name="connsiteY140" fmla="*/ 1023 h 1688"/>
              <a:gd name="connsiteX141" fmla="*/ 565 w 6079"/>
              <a:gd name="connsiteY141" fmla="*/ 1009 h 1688"/>
              <a:gd name="connsiteX142" fmla="*/ 494 w 6079"/>
              <a:gd name="connsiteY142" fmla="*/ 993 h 1688"/>
              <a:gd name="connsiteX143" fmla="*/ 423 w 6079"/>
              <a:gd name="connsiteY143" fmla="*/ 976 h 1688"/>
              <a:gd name="connsiteX144" fmla="*/ 352 w 6079"/>
              <a:gd name="connsiteY144" fmla="*/ 958 h 1688"/>
              <a:gd name="connsiteX145" fmla="*/ 281 w 6079"/>
              <a:gd name="connsiteY145" fmla="*/ 936 h 1688"/>
              <a:gd name="connsiteX146" fmla="*/ 210 w 6079"/>
              <a:gd name="connsiteY146" fmla="*/ 914 h 1688"/>
              <a:gd name="connsiteX147" fmla="*/ 142 w 6079"/>
              <a:gd name="connsiteY147" fmla="*/ 889 h 1688"/>
              <a:gd name="connsiteX148" fmla="*/ 71 w 6079"/>
              <a:gd name="connsiteY148" fmla="*/ 861 h 1688"/>
              <a:gd name="connsiteX149" fmla="*/ 0 w 6079"/>
              <a:gd name="connsiteY149" fmla="*/ 833 h 1688"/>
              <a:gd name="connsiteX0" fmla="*/ 455 w 6079"/>
              <a:gd name="connsiteY0" fmla="*/ 1686 h 1688"/>
              <a:gd name="connsiteX1" fmla="*/ 528 w 6079"/>
              <a:gd name="connsiteY1" fmla="*/ 1688 h 1688"/>
              <a:gd name="connsiteX2" fmla="*/ 599 w 6079"/>
              <a:gd name="connsiteY2" fmla="*/ 1686 h 1688"/>
              <a:gd name="connsiteX3" fmla="*/ 670 w 6079"/>
              <a:gd name="connsiteY3" fmla="*/ 1684 h 1688"/>
              <a:gd name="connsiteX4" fmla="*/ 743 w 6079"/>
              <a:gd name="connsiteY4" fmla="*/ 1680 h 1688"/>
              <a:gd name="connsiteX5" fmla="*/ 814 w 6079"/>
              <a:gd name="connsiteY5" fmla="*/ 1674 h 1688"/>
              <a:gd name="connsiteX6" fmla="*/ 883 w 6079"/>
              <a:gd name="connsiteY6" fmla="*/ 1668 h 1688"/>
              <a:gd name="connsiteX7" fmla="*/ 954 w 6079"/>
              <a:gd name="connsiteY7" fmla="*/ 1658 h 1688"/>
              <a:gd name="connsiteX8" fmla="*/ 1025 w 6079"/>
              <a:gd name="connsiteY8" fmla="*/ 1648 h 1688"/>
              <a:gd name="connsiteX9" fmla="*/ 1093 w 6079"/>
              <a:gd name="connsiteY9" fmla="*/ 1637 h 1688"/>
              <a:gd name="connsiteX10" fmla="*/ 1162 w 6079"/>
              <a:gd name="connsiteY10" fmla="*/ 1623 h 1688"/>
              <a:gd name="connsiteX11" fmla="*/ 1233 w 6079"/>
              <a:gd name="connsiteY11" fmla="*/ 1609 h 1688"/>
              <a:gd name="connsiteX12" fmla="*/ 1301 w 6079"/>
              <a:gd name="connsiteY12" fmla="*/ 1593 h 1688"/>
              <a:gd name="connsiteX13" fmla="*/ 1370 w 6079"/>
              <a:gd name="connsiteY13" fmla="*/ 1575 h 1688"/>
              <a:gd name="connsiteX14" fmla="*/ 1438 w 6079"/>
              <a:gd name="connsiteY14" fmla="*/ 1555 h 1688"/>
              <a:gd name="connsiteX15" fmla="*/ 1505 w 6079"/>
              <a:gd name="connsiteY15" fmla="*/ 1536 h 1688"/>
              <a:gd name="connsiteX16" fmla="*/ 1573 w 6079"/>
              <a:gd name="connsiteY16" fmla="*/ 1514 h 1688"/>
              <a:gd name="connsiteX17" fmla="*/ 1708 w 6079"/>
              <a:gd name="connsiteY17" fmla="*/ 1468 h 1688"/>
              <a:gd name="connsiteX18" fmla="*/ 1841 w 6079"/>
              <a:gd name="connsiteY18" fmla="*/ 1419 h 1688"/>
              <a:gd name="connsiteX19" fmla="*/ 1974 w 6079"/>
              <a:gd name="connsiteY19" fmla="*/ 1365 h 1688"/>
              <a:gd name="connsiteX20" fmla="*/ 2104 w 6079"/>
              <a:gd name="connsiteY20" fmla="*/ 1306 h 1688"/>
              <a:gd name="connsiteX21" fmla="*/ 2234 w 6079"/>
              <a:gd name="connsiteY21" fmla="*/ 1245 h 1688"/>
              <a:gd name="connsiteX22" fmla="*/ 2362 w 6079"/>
              <a:gd name="connsiteY22" fmla="*/ 1181 h 1688"/>
              <a:gd name="connsiteX23" fmla="*/ 2491 w 6079"/>
              <a:gd name="connsiteY23" fmla="*/ 1114 h 1688"/>
              <a:gd name="connsiteX24" fmla="*/ 2619 w 6079"/>
              <a:gd name="connsiteY24" fmla="*/ 1045 h 1688"/>
              <a:gd name="connsiteX25" fmla="*/ 2742 w 6079"/>
              <a:gd name="connsiteY25" fmla="*/ 974 h 1688"/>
              <a:gd name="connsiteX26" fmla="*/ 2868 w 6079"/>
              <a:gd name="connsiteY26" fmla="*/ 900 h 1688"/>
              <a:gd name="connsiteX27" fmla="*/ 2991 w 6079"/>
              <a:gd name="connsiteY27" fmla="*/ 827 h 1688"/>
              <a:gd name="connsiteX28" fmla="*/ 3113 w 6079"/>
              <a:gd name="connsiteY28" fmla="*/ 752 h 1688"/>
              <a:gd name="connsiteX29" fmla="*/ 3234 w 6079"/>
              <a:gd name="connsiteY29" fmla="*/ 677 h 1688"/>
              <a:gd name="connsiteX30" fmla="*/ 3472 w 6079"/>
              <a:gd name="connsiteY30" fmla="*/ 522 h 1688"/>
              <a:gd name="connsiteX31" fmla="*/ 3705 w 6079"/>
              <a:gd name="connsiteY31" fmla="*/ 372 h 1688"/>
              <a:gd name="connsiteX32" fmla="*/ 3705 w 6079"/>
              <a:gd name="connsiteY32" fmla="*/ 372 h 1688"/>
              <a:gd name="connsiteX33" fmla="*/ 3762 w 6079"/>
              <a:gd name="connsiteY33" fmla="*/ 336 h 1688"/>
              <a:gd name="connsiteX34" fmla="*/ 3819 w 6079"/>
              <a:gd name="connsiteY34" fmla="*/ 301 h 1688"/>
              <a:gd name="connsiteX35" fmla="*/ 3877 w 6079"/>
              <a:gd name="connsiteY35" fmla="*/ 269 h 1688"/>
              <a:gd name="connsiteX36" fmla="*/ 3934 w 6079"/>
              <a:gd name="connsiteY36" fmla="*/ 239 h 1688"/>
              <a:gd name="connsiteX37" fmla="*/ 3991 w 6079"/>
              <a:gd name="connsiteY37" fmla="*/ 212 h 1688"/>
              <a:gd name="connsiteX38" fmla="*/ 4048 w 6079"/>
              <a:gd name="connsiteY38" fmla="*/ 186 h 1688"/>
              <a:gd name="connsiteX39" fmla="*/ 4103 w 6079"/>
              <a:gd name="connsiteY39" fmla="*/ 162 h 1688"/>
              <a:gd name="connsiteX40" fmla="*/ 4160 w 6079"/>
              <a:gd name="connsiteY40" fmla="*/ 141 h 1688"/>
              <a:gd name="connsiteX41" fmla="*/ 4215 w 6079"/>
              <a:gd name="connsiteY41" fmla="*/ 119 h 1688"/>
              <a:gd name="connsiteX42" fmla="*/ 4270 w 6079"/>
              <a:gd name="connsiteY42" fmla="*/ 101 h 1688"/>
              <a:gd name="connsiteX43" fmla="*/ 4325 w 6079"/>
              <a:gd name="connsiteY43" fmla="*/ 85 h 1688"/>
              <a:gd name="connsiteX44" fmla="*/ 4380 w 6079"/>
              <a:gd name="connsiteY44" fmla="*/ 69 h 1688"/>
              <a:gd name="connsiteX45" fmla="*/ 4435 w 6079"/>
              <a:gd name="connsiteY45" fmla="*/ 55 h 1688"/>
              <a:gd name="connsiteX46" fmla="*/ 4487 w 6079"/>
              <a:gd name="connsiteY46" fmla="*/ 44 h 1688"/>
              <a:gd name="connsiteX47" fmla="*/ 4540 w 6079"/>
              <a:gd name="connsiteY47" fmla="*/ 34 h 1688"/>
              <a:gd name="connsiteX48" fmla="*/ 4592 w 6079"/>
              <a:gd name="connsiteY48" fmla="*/ 24 h 1688"/>
              <a:gd name="connsiteX49" fmla="*/ 4645 w 6079"/>
              <a:gd name="connsiteY49" fmla="*/ 18 h 1688"/>
              <a:gd name="connsiteX50" fmla="*/ 4695 w 6079"/>
              <a:gd name="connsiteY50" fmla="*/ 12 h 1688"/>
              <a:gd name="connsiteX51" fmla="*/ 4748 w 6079"/>
              <a:gd name="connsiteY51" fmla="*/ 6 h 1688"/>
              <a:gd name="connsiteX52" fmla="*/ 4798 w 6079"/>
              <a:gd name="connsiteY52" fmla="*/ 2 h 1688"/>
              <a:gd name="connsiteX53" fmla="*/ 4897 w 6079"/>
              <a:gd name="connsiteY53" fmla="*/ 0 h 1688"/>
              <a:gd name="connsiteX54" fmla="*/ 4993 w 6079"/>
              <a:gd name="connsiteY54" fmla="*/ 0 h 1688"/>
              <a:gd name="connsiteX55" fmla="*/ 5086 w 6079"/>
              <a:gd name="connsiteY55" fmla="*/ 6 h 1688"/>
              <a:gd name="connsiteX56" fmla="*/ 5176 w 6079"/>
              <a:gd name="connsiteY56" fmla="*/ 14 h 1688"/>
              <a:gd name="connsiteX57" fmla="*/ 5263 w 6079"/>
              <a:gd name="connsiteY57" fmla="*/ 26 h 1688"/>
              <a:gd name="connsiteX58" fmla="*/ 5347 w 6079"/>
              <a:gd name="connsiteY58" fmla="*/ 40 h 1688"/>
              <a:gd name="connsiteX59" fmla="*/ 5427 w 6079"/>
              <a:gd name="connsiteY59" fmla="*/ 57 h 1688"/>
              <a:gd name="connsiteX60" fmla="*/ 5503 w 6079"/>
              <a:gd name="connsiteY60" fmla="*/ 75 h 1688"/>
              <a:gd name="connsiteX61" fmla="*/ 5576 w 6079"/>
              <a:gd name="connsiteY61" fmla="*/ 95 h 1688"/>
              <a:gd name="connsiteX62" fmla="*/ 5642 w 6079"/>
              <a:gd name="connsiteY62" fmla="*/ 117 h 1688"/>
              <a:gd name="connsiteX63" fmla="*/ 5706 w 6079"/>
              <a:gd name="connsiteY63" fmla="*/ 139 h 1688"/>
              <a:gd name="connsiteX64" fmla="*/ 5766 w 6079"/>
              <a:gd name="connsiteY64" fmla="*/ 160 h 1688"/>
              <a:gd name="connsiteX65" fmla="*/ 5821 w 6079"/>
              <a:gd name="connsiteY65" fmla="*/ 184 h 1688"/>
              <a:gd name="connsiteX66" fmla="*/ 5869 w 6079"/>
              <a:gd name="connsiteY66" fmla="*/ 204 h 1688"/>
              <a:gd name="connsiteX67" fmla="*/ 5953 w 6079"/>
              <a:gd name="connsiteY67" fmla="*/ 243 h 1688"/>
              <a:gd name="connsiteX68" fmla="*/ 6015 w 6079"/>
              <a:gd name="connsiteY68" fmla="*/ 277 h 1688"/>
              <a:gd name="connsiteX69" fmla="*/ 6052 w 6079"/>
              <a:gd name="connsiteY69" fmla="*/ 299 h 1688"/>
              <a:gd name="connsiteX70" fmla="*/ 6065 w 6079"/>
              <a:gd name="connsiteY70" fmla="*/ 307 h 1688"/>
              <a:gd name="connsiteX71" fmla="*/ 6079 w 6079"/>
              <a:gd name="connsiteY71" fmla="*/ 843 h 1688"/>
              <a:gd name="connsiteX72" fmla="*/ 6079 w 6079"/>
              <a:gd name="connsiteY72" fmla="*/ 843 h 1688"/>
              <a:gd name="connsiteX73" fmla="*/ 6068 w 6079"/>
              <a:gd name="connsiteY73" fmla="*/ 831 h 1688"/>
              <a:gd name="connsiteX74" fmla="*/ 6031 w 6079"/>
              <a:gd name="connsiteY74" fmla="*/ 801 h 1688"/>
              <a:gd name="connsiteX75" fmla="*/ 5976 w 6079"/>
              <a:gd name="connsiteY75" fmla="*/ 756 h 1688"/>
              <a:gd name="connsiteX76" fmla="*/ 5898 w 6079"/>
              <a:gd name="connsiteY76" fmla="*/ 699 h 1688"/>
              <a:gd name="connsiteX77" fmla="*/ 5853 w 6079"/>
              <a:gd name="connsiteY77" fmla="*/ 665 h 1688"/>
              <a:gd name="connsiteX78" fmla="*/ 5802 w 6079"/>
              <a:gd name="connsiteY78" fmla="*/ 631 h 1688"/>
              <a:gd name="connsiteX79" fmla="*/ 5745 w 6079"/>
              <a:gd name="connsiteY79" fmla="*/ 596 h 1688"/>
              <a:gd name="connsiteX80" fmla="*/ 5686 w 6079"/>
              <a:gd name="connsiteY80" fmla="*/ 560 h 1688"/>
              <a:gd name="connsiteX81" fmla="*/ 5622 w 6079"/>
              <a:gd name="connsiteY81" fmla="*/ 524 h 1688"/>
              <a:gd name="connsiteX82" fmla="*/ 5553 w 6079"/>
              <a:gd name="connsiteY82" fmla="*/ 489 h 1688"/>
              <a:gd name="connsiteX83" fmla="*/ 5480 w 6079"/>
              <a:gd name="connsiteY83" fmla="*/ 453 h 1688"/>
              <a:gd name="connsiteX84" fmla="*/ 5404 w 6079"/>
              <a:gd name="connsiteY84" fmla="*/ 418 h 1688"/>
              <a:gd name="connsiteX85" fmla="*/ 5324 w 6079"/>
              <a:gd name="connsiteY85" fmla="*/ 386 h 1688"/>
              <a:gd name="connsiteX86" fmla="*/ 5240 w 6079"/>
              <a:gd name="connsiteY86" fmla="*/ 354 h 1688"/>
              <a:gd name="connsiteX87" fmla="*/ 5153 w 6079"/>
              <a:gd name="connsiteY87" fmla="*/ 327 h 1688"/>
              <a:gd name="connsiteX88" fmla="*/ 5061 w 6079"/>
              <a:gd name="connsiteY88" fmla="*/ 301 h 1688"/>
              <a:gd name="connsiteX89" fmla="*/ 4967 w 6079"/>
              <a:gd name="connsiteY89" fmla="*/ 279 h 1688"/>
              <a:gd name="connsiteX90" fmla="*/ 4869 w 6079"/>
              <a:gd name="connsiteY90" fmla="*/ 261 h 1688"/>
              <a:gd name="connsiteX91" fmla="*/ 4821 w 6079"/>
              <a:gd name="connsiteY91" fmla="*/ 253 h 1688"/>
              <a:gd name="connsiteX92" fmla="*/ 4771 w 6079"/>
              <a:gd name="connsiteY92" fmla="*/ 245 h 1688"/>
              <a:gd name="connsiteX93" fmla="*/ 4718 w 6079"/>
              <a:gd name="connsiteY93" fmla="*/ 241 h 1688"/>
              <a:gd name="connsiteX94" fmla="*/ 4666 w 6079"/>
              <a:gd name="connsiteY94" fmla="*/ 237 h 1688"/>
              <a:gd name="connsiteX95" fmla="*/ 4613 w 6079"/>
              <a:gd name="connsiteY95" fmla="*/ 234 h 1688"/>
              <a:gd name="connsiteX96" fmla="*/ 4560 w 6079"/>
              <a:gd name="connsiteY96" fmla="*/ 234 h 1688"/>
              <a:gd name="connsiteX97" fmla="*/ 4508 w 6079"/>
              <a:gd name="connsiteY97" fmla="*/ 234 h 1688"/>
              <a:gd name="connsiteX98" fmla="*/ 4453 w 6079"/>
              <a:gd name="connsiteY98" fmla="*/ 234 h 1688"/>
              <a:gd name="connsiteX99" fmla="*/ 4398 w 6079"/>
              <a:gd name="connsiteY99" fmla="*/ 237 h 1688"/>
              <a:gd name="connsiteX100" fmla="*/ 4341 w 6079"/>
              <a:gd name="connsiteY100" fmla="*/ 241 h 1688"/>
              <a:gd name="connsiteX101" fmla="*/ 4286 w 6079"/>
              <a:gd name="connsiteY101" fmla="*/ 247 h 1688"/>
              <a:gd name="connsiteX102" fmla="*/ 4229 w 6079"/>
              <a:gd name="connsiteY102" fmla="*/ 255 h 1688"/>
              <a:gd name="connsiteX103" fmla="*/ 4172 w 6079"/>
              <a:gd name="connsiteY103" fmla="*/ 265 h 1688"/>
              <a:gd name="connsiteX104" fmla="*/ 4114 w 6079"/>
              <a:gd name="connsiteY104" fmla="*/ 277 h 1688"/>
              <a:gd name="connsiteX105" fmla="*/ 4055 w 6079"/>
              <a:gd name="connsiteY105" fmla="*/ 291 h 1688"/>
              <a:gd name="connsiteX106" fmla="*/ 3995 w 6079"/>
              <a:gd name="connsiteY106" fmla="*/ 305 h 1688"/>
              <a:gd name="connsiteX107" fmla="*/ 3936 w 6079"/>
              <a:gd name="connsiteY107" fmla="*/ 323 h 1688"/>
              <a:gd name="connsiteX108" fmla="*/ 3877 w 6079"/>
              <a:gd name="connsiteY108" fmla="*/ 342 h 1688"/>
              <a:gd name="connsiteX109" fmla="*/ 3817 w 6079"/>
              <a:gd name="connsiteY109" fmla="*/ 362 h 1688"/>
              <a:gd name="connsiteX110" fmla="*/ 3755 w 6079"/>
              <a:gd name="connsiteY110" fmla="*/ 386 h 1688"/>
              <a:gd name="connsiteX111" fmla="*/ 3755 w 6079"/>
              <a:gd name="connsiteY111" fmla="*/ 386 h 1688"/>
              <a:gd name="connsiteX112" fmla="*/ 3511 w 6079"/>
              <a:gd name="connsiteY112" fmla="*/ 485 h 1688"/>
              <a:gd name="connsiteX113" fmla="*/ 3259 w 6079"/>
              <a:gd name="connsiteY113" fmla="*/ 584 h 1688"/>
              <a:gd name="connsiteX114" fmla="*/ 3133 w 6079"/>
              <a:gd name="connsiteY114" fmla="*/ 633 h 1688"/>
              <a:gd name="connsiteX115" fmla="*/ 3005 w 6079"/>
              <a:gd name="connsiteY115" fmla="*/ 681 h 1688"/>
              <a:gd name="connsiteX116" fmla="*/ 2877 w 6079"/>
              <a:gd name="connsiteY116" fmla="*/ 728 h 1688"/>
              <a:gd name="connsiteX117" fmla="*/ 2747 w 6079"/>
              <a:gd name="connsiteY117" fmla="*/ 774 h 1688"/>
              <a:gd name="connsiteX118" fmla="*/ 2614 w 6079"/>
              <a:gd name="connsiteY118" fmla="*/ 815 h 1688"/>
              <a:gd name="connsiteX119" fmla="*/ 2484 w 6079"/>
              <a:gd name="connsiteY119" fmla="*/ 857 h 1688"/>
              <a:gd name="connsiteX120" fmla="*/ 2351 w 6079"/>
              <a:gd name="connsiteY120" fmla="*/ 894 h 1688"/>
              <a:gd name="connsiteX121" fmla="*/ 2216 w 6079"/>
              <a:gd name="connsiteY121" fmla="*/ 930 h 1688"/>
              <a:gd name="connsiteX122" fmla="*/ 2083 w 6079"/>
              <a:gd name="connsiteY122" fmla="*/ 964 h 1688"/>
              <a:gd name="connsiteX123" fmla="*/ 1946 w 6079"/>
              <a:gd name="connsiteY123" fmla="*/ 991 h 1688"/>
              <a:gd name="connsiteX124" fmla="*/ 1811 w 6079"/>
              <a:gd name="connsiteY124" fmla="*/ 1017 h 1688"/>
              <a:gd name="connsiteX125" fmla="*/ 1674 w 6079"/>
              <a:gd name="connsiteY125" fmla="*/ 1037 h 1688"/>
              <a:gd name="connsiteX126" fmla="*/ 1605 w 6079"/>
              <a:gd name="connsiteY126" fmla="*/ 1045 h 1688"/>
              <a:gd name="connsiteX127" fmla="*/ 1537 w 6079"/>
              <a:gd name="connsiteY127" fmla="*/ 1053 h 1688"/>
              <a:gd name="connsiteX128" fmla="*/ 1468 w 6079"/>
              <a:gd name="connsiteY128" fmla="*/ 1059 h 1688"/>
              <a:gd name="connsiteX129" fmla="*/ 1400 w 6079"/>
              <a:gd name="connsiteY129" fmla="*/ 1063 h 1688"/>
              <a:gd name="connsiteX130" fmla="*/ 1331 w 6079"/>
              <a:gd name="connsiteY130" fmla="*/ 1067 h 1688"/>
              <a:gd name="connsiteX131" fmla="*/ 1262 w 6079"/>
              <a:gd name="connsiteY131" fmla="*/ 1069 h 1688"/>
              <a:gd name="connsiteX132" fmla="*/ 1191 w 6079"/>
              <a:gd name="connsiteY132" fmla="*/ 1071 h 1688"/>
              <a:gd name="connsiteX133" fmla="*/ 1123 w 6079"/>
              <a:gd name="connsiteY133" fmla="*/ 1071 h 1688"/>
              <a:gd name="connsiteX134" fmla="*/ 1054 w 6079"/>
              <a:gd name="connsiteY134" fmla="*/ 1067 h 1688"/>
              <a:gd name="connsiteX135" fmla="*/ 983 w 6079"/>
              <a:gd name="connsiteY135" fmla="*/ 1065 h 1688"/>
              <a:gd name="connsiteX136" fmla="*/ 915 w 6079"/>
              <a:gd name="connsiteY136" fmla="*/ 1059 h 1688"/>
              <a:gd name="connsiteX137" fmla="*/ 844 w 6079"/>
              <a:gd name="connsiteY137" fmla="*/ 1053 h 1688"/>
              <a:gd name="connsiteX138" fmla="*/ 775 w 6079"/>
              <a:gd name="connsiteY138" fmla="*/ 1045 h 1688"/>
              <a:gd name="connsiteX139" fmla="*/ 704 w 6079"/>
              <a:gd name="connsiteY139" fmla="*/ 1033 h 1688"/>
              <a:gd name="connsiteX140" fmla="*/ 633 w 6079"/>
              <a:gd name="connsiteY140" fmla="*/ 1023 h 1688"/>
              <a:gd name="connsiteX141" fmla="*/ 565 w 6079"/>
              <a:gd name="connsiteY141" fmla="*/ 1009 h 1688"/>
              <a:gd name="connsiteX142" fmla="*/ 494 w 6079"/>
              <a:gd name="connsiteY142" fmla="*/ 993 h 1688"/>
              <a:gd name="connsiteX143" fmla="*/ 423 w 6079"/>
              <a:gd name="connsiteY143" fmla="*/ 976 h 1688"/>
              <a:gd name="connsiteX144" fmla="*/ 352 w 6079"/>
              <a:gd name="connsiteY144" fmla="*/ 958 h 1688"/>
              <a:gd name="connsiteX145" fmla="*/ 281 w 6079"/>
              <a:gd name="connsiteY145" fmla="*/ 936 h 1688"/>
              <a:gd name="connsiteX146" fmla="*/ 210 w 6079"/>
              <a:gd name="connsiteY146" fmla="*/ 914 h 1688"/>
              <a:gd name="connsiteX147" fmla="*/ 142 w 6079"/>
              <a:gd name="connsiteY147" fmla="*/ 889 h 1688"/>
              <a:gd name="connsiteX148" fmla="*/ 71 w 6079"/>
              <a:gd name="connsiteY148" fmla="*/ 861 h 1688"/>
              <a:gd name="connsiteX149" fmla="*/ 0 w 6079"/>
              <a:gd name="connsiteY149" fmla="*/ 833 h 1688"/>
              <a:gd name="connsiteX150" fmla="*/ 455 w 6079"/>
              <a:gd name="connsiteY150" fmla="*/ 1686 h 1688"/>
              <a:gd name="connsiteX0" fmla="*/ 455 w 6079"/>
              <a:gd name="connsiteY0" fmla="*/ 1686 h 1688"/>
              <a:gd name="connsiteX1" fmla="*/ 528 w 6079"/>
              <a:gd name="connsiteY1" fmla="*/ 1688 h 1688"/>
              <a:gd name="connsiteX2" fmla="*/ 599 w 6079"/>
              <a:gd name="connsiteY2" fmla="*/ 1686 h 1688"/>
              <a:gd name="connsiteX3" fmla="*/ 670 w 6079"/>
              <a:gd name="connsiteY3" fmla="*/ 1684 h 1688"/>
              <a:gd name="connsiteX4" fmla="*/ 743 w 6079"/>
              <a:gd name="connsiteY4" fmla="*/ 1680 h 1688"/>
              <a:gd name="connsiteX5" fmla="*/ 814 w 6079"/>
              <a:gd name="connsiteY5" fmla="*/ 1674 h 1688"/>
              <a:gd name="connsiteX6" fmla="*/ 883 w 6079"/>
              <a:gd name="connsiteY6" fmla="*/ 1668 h 1688"/>
              <a:gd name="connsiteX7" fmla="*/ 954 w 6079"/>
              <a:gd name="connsiteY7" fmla="*/ 1658 h 1688"/>
              <a:gd name="connsiteX8" fmla="*/ 1025 w 6079"/>
              <a:gd name="connsiteY8" fmla="*/ 1648 h 1688"/>
              <a:gd name="connsiteX9" fmla="*/ 1093 w 6079"/>
              <a:gd name="connsiteY9" fmla="*/ 1637 h 1688"/>
              <a:gd name="connsiteX10" fmla="*/ 1162 w 6079"/>
              <a:gd name="connsiteY10" fmla="*/ 1623 h 1688"/>
              <a:gd name="connsiteX11" fmla="*/ 1233 w 6079"/>
              <a:gd name="connsiteY11" fmla="*/ 1609 h 1688"/>
              <a:gd name="connsiteX12" fmla="*/ 1301 w 6079"/>
              <a:gd name="connsiteY12" fmla="*/ 1593 h 1688"/>
              <a:gd name="connsiteX13" fmla="*/ 1370 w 6079"/>
              <a:gd name="connsiteY13" fmla="*/ 1575 h 1688"/>
              <a:gd name="connsiteX14" fmla="*/ 1438 w 6079"/>
              <a:gd name="connsiteY14" fmla="*/ 1555 h 1688"/>
              <a:gd name="connsiteX15" fmla="*/ 1505 w 6079"/>
              <a:gd name="connsiteY15" fmla="*/ 1536 h 1688"/>
              <a:gd name="connsiteX16" fmla="*/ 1573 w 6079"/>
              <a:gd name="connsiteY16" fmla="*/ 1514 h 1688"/>
              <a:gd name="connsiteX17" fmla="*/ 1708 w 6079"/>
              <a:gd name="connsiteY17" fmla="*/ 1468 h 1688"/>
              <a:gd name="connsiteX18" fmla="*/ 1841 w 6079"/>
              <a:gd name="connsiteY18" fmla="*/ 1419 h 1688"/>
              <a:gd name="connsiteX19" fmla="*/ 1974 w 6079"/>
              <a:gd name="connsiteY19" fmla="*/ 1365 h 1688"/>
              <a:gd name="connsiteX20" fmla="*/ 2104 w 6079"/>
              <a:gd name="connsiteY20" fmla="*/ 1306 h 1688"/>
              <a:gd name="connsiteX21" fmla="*/ 2234 w 6079"/>
              <a:gd name="connsiteY21" fmla="*/ 1245 h 1688"/>
              <a:gd name="connsiteX22" fmla="*/ 2362 w 6079"/>
              <a:gd name="connsiteY22" fmla="*/ 1181 h 1688"/>
              <a:gd name="connsiteX23" fmla="*/ 2491 w 6079"/>
              <a:gd name="connsiteY23" fmla="*/ 1114 h 1688"/>
              <a:gd name="connsiteX24" fmla="*/ 2619 w 6079"/>
              <a:gd name="connsiteY24" fmla="*/ 1045 h 1688"/>
              <a:gd name="connsiteX25" fmla="*/ 2742 w 6079"/>
              <a:gd name="connsiteY25" fmla="*/ 974 h 1688"/>
              <a:gd name="connsiteX26" fmla="*/ 2868 w 6079"/>
              <a:gd name="connsiteY26" fmla="*/ 900 h 1688"/>
              <a:gd name="connsiteX27" fmla="*/ 2991 w 6079"/>
              <a:gd name="connsiteY27" fmla="*/ 827 h 1688"/>
              <a:gd name="connsiteX28" fmla="*/ 3113 w 6079"/>
              <a:gd name="connsiteY28" fmla="*/ 752 h 1688"/>
              <a:gd name="connsiteX29" fmla="*/ 3234 w 6079"/>
              <a:gd name="connsiteY29" fmla="*/ 677 h 1688"/>
              <a:gd name="connsiteX30" fmla="*/ 3472 w 6079"/>
              <a:gd name="connsiteY30" fmla="*/ 522 h 1688"/>
              <a:gd name="connsiteX31" fmla="*/ 3705 w 6079"/>
              <a:gd name="connsiteY31" fmla="*/ 372 h 1688"/>
              <a:gd name="connsiteX32" fmla="*/ 3705 w 6079"/>
              <a:gd name="connsiteY32" fmla="*/ 372 h 1688"/>
              <a:gd name="connsiteX33" fmla="*/ 3762 w 6079"/>
              <a:gd name="connsiteY33" fmla="*/ 336 h 1688"/>
              <a:gd name="connsiteX34" fmla="*/ 3819 w 6079"/>
              <a:gd name="connsiteY34" fmla="*/ 301 h 1688"/>
              <a:gd name="connsiteX35" fmla="*/ 3877 w 6079"/>
              <a:gd name="connsiteY35" fmla="*/ 269 h 1688"/>
              <a:gd name="connsiteX36" fmla="*/ 3934 w 6079"/>
              <a:gd name="connsiteY36" fmla="*/ 239 h 1688"/>
              <a:gd name="connsiteX37" fmla="*/ 3991 w 6079"/>
              <a:gd name="connsiteY37" fmla="*/ 212 h 1688"/>
              <a:gd name="connsiteX38" fmla="*/ 4048 w 6079"/>
              <a:gd name="connsiteY38" fmla="*/ 186 h 1688"/>
              <a:gd name="connsiteX39" fmla="*/ 4103 w 6079"/>
              <a:gd name="connsiteY39" fmla="*/ 162 h 1688"/>
              <a:gd name="connsiteX40" fmla="*/ 4160 w 6079"/>
              <a:gd name="connsiteY40" fmla="*/ 141 h 1688"/>
              <a:gd name="connsiteX41" fmla="*/ 4215 w 6079"/>
              <a:gd name="connsiteY41" fmla="*/ 119 h 1688"/>
              <a:gd name="connsiteX42" fmla="*/ 4270 w 6079"/>
              <a:gd name="connsiteY42" fmla="*/ 101 h 1688"/>
              <a:gd name="connsiteX43" fmla="*/ 4325 w 6079"/>
              <a:gd name="connsiteY43" fmla="*/ 85 h 1688"/>
              <a:gd name="connsiteX44" fmla="*/ 4380 w 6079"/>
              <a:gd name="connsiteY44" fmla="*/ 69 h 1688"/>
              <a:gd name="connsiteX45" fmla="*/ 4435 w 6079"/>
              <a:gd name="connsiteY45" fmla="*/ 55 h 1688"/>
              <a:gd name="connsiteX46" fmla="*/ 4487 w 6079"/>
              <a:gd name="connsiteY46" fmla="*/ 44 h 1688"/>
              <a:gd name="connsiteX47" fmla="*/ 4540 w 6079"/>
              <a:gd name="connsiteY47" fmla="*/ 34 h 1688"/>
              <a:gd name="connsiteX48" fmla="*/ 4592 w 6079"/>
              <a:gd name="connsiteY48" fmla="*/ 24 h 1688"/>
              <a:gd name="connsiteX49" fmla="*/ 4645 w 6079"/>
              <a:gd name="connsiteY49" fmla="*/ 18 h 1688"/>
              <a:gd name="connsiteX50" fmla="*/ 4695 w 6079"/>
              <a:gd name="connsiteY50" fmla="*/ 12 h 1688"/>
              <a:gd name="connsiteX51" fmla="*/ 4748 w 6079"/>
              <a:gd name="connsiteY51" fmla="*/ 6 h 1688"/>
              <a:gd name="connsiteX52" fmla="*/ 4798 w 6079"/>
              <a:gd name="connsiteY52" fmla="*/ 2 h 1688"/>
              <a:gd name="connsiteX53" fmla="*/ 4897 w 6079"/>
              <a:gd name="connsiteY53" fmla="*/ 0 h 1688"/>
              <a:gd name="connsiteX54" fmla="*/ 4993 w 6079"/>
              <a:gd name="connsiteY54" fmla="*/ 0 h 1688"/>
              <a:gd name="connsiteX55" fmla="*/ 5086 w 6079"/>
              <a:gd name="connsiteY55" fmla="*/ 6 h 1688"/>
              <a:gd name="connsiteX56" fmla="*/ 5176 w 6079"/>
              <a:gd name="connsiteY56" fmla="*/ 14 h 1688"/>
              <a:gd name="connsiteX57" fmla="*/ 5263 w 6079"/>
              <a:gd name="connsiteY57" fmla="*/ 26 h 1688"/>
              <a:gd name="connsiteX58" fmla="*/ 5347 w 6079"/>
              <a:gd name="connsiteY58" fmla="*/ 40 h 1688"/>
              <a:gd name="connsiteX59" fmla="*/ 5427 w 6079"/>
              <a:gd name="connsiteY59" fmla="*/ 57 h 1688"/>
              <a:gd name="connsiteX60" fmla="*/ 5503 w 6079"/>
              <a:gd name="connsiteY60" fmla="*/ 75 h 1688"/>
              <a:gd name="connsiteX61" fmla="*/ 5576 w 6079"/>
              <a:gd name="connsiteY61" fmla="*/ 95 h 1688"/>
              <a:gd name="connsiteX62" fmla="*/ 5642 w 6079"/>
              <a:gd name="connsiteY62" fmla="*/ 117 h 1688"/>
              <a:gd name="connsiteX63" fmla="*/ 5706 w 6079"/>
              <a:gd name="connsiteY63" fmla="*/ 139 h 1688"/>
              <a:gd name="connsiteX64" fmla="*/ 5766 w 6079"/>
              <a:gd name="connsiteY64" fmla="*/ 160 h 1688"/>
              <a:gd name="connsiteX65" fmla="*/ 5821 w 6079"/>
              <a:gd name="connsiteY65" fmla="*/ 184 h 1688"/>
              <a:gd name="connsiteX66" fmla="*/ 5869 w 6079"/>
              <a:gd name="connsiteY66" fmla="*/ 204 h 1688"/>
              <a:gd name="connsiteX67" fmla="*/ 5953 w 6079"/>
              <a:gd name="connsiteY67" fmla="*/ 243 h 1688"/>
              <a:gd name="connsiteX68" fmla="*/ 6015 w 6079"/>
              <a:gd name="connsiteY68" fmla="*/ 277 h 1688"/>
              <a:gd name="connsiteX69" fmla="*/ 6052 w 6079"/>
              <a:gd name="connsiteY69" fmla="*/ 299 h 1688"/>
              <a:gd name="connsiteX70" fmla="*/ 6050 w 6079"/>
              <a:gd name="connsiteY70" fmla="*/ 288 h 1688"/>
              <a:gd name="connsiteX71" fmla="*/ 6079 w 6079"/>
              <a:gd name="connsiteY71" fmla="*/ 843 h 1688"/>
              <a:gd name="connsiteX72" fmla="*/ 6079 w 6079"/>
              <a:gd name="connsiteY72" fmla="*/ 843 h 1688"/>
              <a:gd name="connsiteX73" fmla="*/ 6068 w 6079"/>
              <a:gd name="connsiteY73" fmla="*/ 831 h 1688"/>
              <a:gd name="connsiteX74" fmla="*/ 6031 w 6079"/>
              <a:gd name="connsiteY74" fmla="*/ 801 h 1688"/>
              <a:gd name="connsiteX75" fmla="*/ 5976 w 6079"/>
              <a:gd name="connsiteY75" fmla="*/ 756 h 1688"/>
              <a:gd name="connsiteX76" fmla="*/ 5898 w 6079"/>
              <a:gd name="connsiteY76" fmla="*/ 699 h 1688"/>
              <a:gd name="connsiteX77" fmla="*/ 5853 w 6079"/>
              <a:gd name="connsiteY77" fmla="*/ 665 h 1688"/>
              <a:gd name="connsiteX78" fmla="*/ 5802 w 6079"/>
              <a:gd name="connsiteY78" fmla="*/ 631 h 1688"/>
              <a:gd name="connsiteX79" fmla="*/ 5745 w 6079"/>
              <a:gd name="connsiteY79" fmla="*/ 596 h 1688"/>
              <a:gd name="connsiteX80" fmla="*/ 5686 w 6079"/>
              <a:gd name="connsiteY80" fmla="*/ 560 h 1688"/>
              <a:gd name="connsiteX81" fmla="*/ 5622 w 6079"/>
              <a:gd name="connsiteY81" fmla="*/ 524 h 1688"/>
              <a:gd name="connsiteX82" fmla="*/ 5553 w 6079"/>
              <a:gd name="connsiteY82" fmla="*/ 489 h 1688"/>
              <a:gd name="connsiteX83" fmla="*/ 5480 w 6079"/>
              <a:gd name="connsiteY83" fmla="*/ 453 h 1688"/>
              <a:gd name="connsiteX84" fmla="*/ 5404 w 6079"/>
              <a:gd name="connsiteY84" fmla="*/ 418 h 1688"/>
              <a:gd name="connsiteX85" fmla="*/ 5324 w 6079"/>
              <a:gd name="connsiteY85" fmla="*/ 386 h 1688"/>
              <a:gd name="connsiteX86" fmla="*/ 5240 w 6079"/>
              <a:gd name="connsiteY86" fmla="*/ 354 h 1688"/>
              <a:gd name="connsiteX87" fmla="*/ 5153 w 6079"/>
              <a:gd name="connsiteY87" fmla="*/ 327 h 1688"/>
              <a:gd name="connsiteX88" fmla="*/ 5061 w 6079"/>
              <a:gd name="connsiteY88" fmla="*/ 301 h 1688"/>
              <a:gd name="connsiteX89" fmla="*/ 4967 w 6079"/>
              <a:gd name="connsiteY89" fmla="*/ 279 h 1688"/>
              <a:gd name="connsiteX90" fmla="*/ 4869 w 6079"/>
              <a:gd name="connsiteY90" fmla="*/ 261 h 1688"/>
              <a:gd name="connsiteX91" fmla="*/ 4821 w 6079"/>
              <a:gd name="connsiteY91" fmla="*/ 253 h 1688"/>
              <a:gd name="connsiteX92" fmla="*/ 4771 w 6079"/>
              <a:gd name="connsiteY92" fmla="*/ 245 h 1688"/>
              <a:gd name="connsiteX93" fmla="*/ 4718 w 6079"/>
              <a:gd name="connsiteY93" fmla="*/ 241 h 1688"/>
              <a:gd name="connsiteX94" fmla="*/ 4666 w 6079"/>
              <a:gd name="connsiteY94" fmla="*/ 237 h 1688"/>
              <a:gd name="connsiteX95" fmla="*/ 4613 w 6079"/>
              <a:gd name="connsiteY95" fmla="*/ 234 h 1688"/>
              <a:gd name="connsiteX96" fmla="*/ 4560 w 6079"/>
              <a:gd name="connsiteY96" fmla="*/ 234 h 1688"/>
              <a:gd name="connsiteX97" fmla="*/ 4508 w 6079"/>
              <a:gd name="connsiteY97" fmla="*/ 234 h 1688"/>
              <a:gd name="connsiteX98" fmla="*/ 4453 w 6079"/>
              <a:gd name="connsiteY98" fmla="*/ 234 h 1688"/>
              <a:gd name="connsiteX99" fmla="*/ 4398 w 6079"/>
              <a:gd name="connsiteY99" fmla="*/ 237 h 1688"/>
              <a:gd name="connsiteX100" fmla="*/ 4341 w 6079"/>
              <a:gd name="connsiteY100" fmla="*/ 241 h 1688"/>
              <a:gd name="connsiteX101" fmla="*/ 4286 w 6079"/>
              <a:gd name="connsiteY101" fmla="*/ 247 h 1688"/>
              <a:gd name="connsiteX102" fmla="*/ 4229 w 6079"/>
              <a:gd name="connsiteY102" fmla="*/ 255 h 1688"/>
              <a:gd name="connsiteX103" fmla="*/ 4172 w 6079"/>
              <a:gd name="connsiteY103" fmla="*/ 265 h 1688"/>
              <a:gd name="connsiteX104" fmla="*/ 4114 w 6079"/>
              <a:gd name="connsiteY104" fmla="*/ 277 h 1688"/>
              <a:gd name="connsiteX105" fmla="*/ 4055 w 6079"/>
              <a:gd name="connsiteY105" fmla="*/ 291 h 1688"/>
              <a:gd name="connsiteX106" fmla="*/ 3995 w 6079"/>
              <a:gd name="connsiteY106" fmla="*/ 305 h 1688"/>
              <a:gd name="connsiteX107" fmla="*/ 3936 w 6079"/>
              <a:gd name="connsiteY107" fmla="*/ 323 h 1688"/>
              <a:gd name="connsiteX108" fmla="*/ 3877 w 6079"/>
              <a:gd name="connsiteY108" fmla="*/ 342 h 1688"/>
              <a:gd name="connsiteX109" fmla="*/ 3817 w 6079"/>
              <a:gd name="connsiteY109" fmla="*/ 362 h 1688"/>
              <a:gd name="connsiteX110" fmla="*/ 3755 w 6079"/>
              <a:gd name="connsiteY110" fmla="*/ 386 h 1688"/>
              <a:gd name="connsiteX111" fmla="*/ 3755 w 6079"/>
              <a:gd name="connsiteY111" fmla="*/ 386 h 1688"/>
              <a:gd name="connsiteX112" fmla="*/ 3511 w 6079"/>
              <a:gd name="connsiteY112" fmla="*/ 485 h 1688"/>
              <a:gd name="connsiteX113" fmla="*/ 3259 w 6079"/>
              <a:gd name="connsiteY113" fmla="*/ 584 h 1688"/>
              <a:gd name="connsiteX114" fmla="*/ 3133 w 6079"/>
              <a:gd name="connsiteY114" fmla="*/ 633 h 1688"/>
              <a:gd name="connsiteX115" fmla="*/ 3005 w 6079"/>
              <a:gd name="connsiteY115" fmla="*/ 681 h 1688"/>
              <a:gd name="connsiteX116" fmla="*/ 2877 w 6079"/>
              <a:gd name="connsiteY116" fmla="*/ 728 h 1688"/>
              <a:gd name="connsiteX117" fmla="*/ 2747 w 6079"/>
              <a:gd name="connsiteY117" fmla="*/ 774 h 1688"/>
              <a:gd name="connsiteX118" fmla="*/ 2614 w 6079"/>
              <a:gd name="connsiteY118" fmla="*/ 815 h 1688"/>
              <a:gd name="connsiteX119" fmla="*/ 2484 w 6079"/>
              <a:gd name="connsiteY119" fmla="*/ 857 h 1688"/>
              <a:gd name="connsiteX120" fmla="*/ 2351 w 6079"/>
              <a:gd name="connsiteY120" fmla="*/ 894 h 1688"/>
              <a:gd name="connsiteX121" fmla="*/ 2216 w 6079"/>
              <a:gd name="connsiteY121" fmla="*/ 930 h 1688"/>
              <a:gd name="connsiteX122" fmla="*/ 2083 w 6079"/>
              <a:gd name="connsiteY122" fmla="*/ 964 h 1688"/>
              <a:gd name="connsiteX123" fmla="*/ 1946 w 6079"/>
              <a:gd name="connsiteY123" fmla="*/ 991 h 1688"/>
              <a:gd name="connsiteX124" fmla="*/ 1811 w 6079"/>
              <a:gd name="connsiteY124" fmla="*/ 1017 h 1688"/>
              <a:gd name="connsiteX125" fmla="*/ 1674 w 6079"/>
              <a:gd name="connsiteY125" fmla="*/ 1037 h 1688"/>
              <a:gd name="connsiteX126" fmla="*/ 1605 w 6079"/>
              <a:gd name="connsiteY126" fmla="*/ 1045 h 1688"/>
              <a:gd name="connsiteX127" fmla="*/ 1537 w 6079"/>
              <a:gd name="connsiteY127" fmla="*/ 1053 h 1688"/>
              <a:gd name="connsiteX128" fmla="*/ 1468 w 6079"/>
              <a:gd name="connsiteY128" fmla="*/ 1059 h 1688"/>
              <a:gd name="connsiteX129" fmla="*/ 1400 w 6079"/>
              <a:gd name="connsiteY129" fmla="*/ 1063 h 1688"/>
              <a:gd name="connsiteX130" fmla="*/ 1331 w 6079"/>
              <a:gd name="connsiteY130" fmla="*/ 1067 h 1688"/>
              <a:gd name="connsiteX131" fmla="*/ 1262 w 6079"/>
              <a:gd name="connsiteY131" fmla="*/ 1069 h 1688"/>
              <a:gd name="connsiteX132" fmla="*/ 1191 w 6079"/>
              <a:gd name="connsiteY132" fmla="*/ 1071 h 1688"/>
              <a:gd name="connsiteX133" fmla="*/ 1123 w 6079"/>
              <a:gd name="connsiteY133" fmla="*/ 1071 h 1688"/>
              <a:gd name="connsiteX134" fmla="*/ 1054 w 6079"/>
              <a:gd name="connsiteY134" fmla="*/ 1067 h 1688"/>
              <a:gd name="connsiteX135" fmla="*/ 983 w 6079"/>
              <a:gd name="connsiteY135" fmla="*/ 1065 h 1688"/>
              <a:gd name="connsiteX136" fmla="*/ 915 w 6079"/>
              <a:gd name="connsiteY136" fmla="*/ 1059 h 1688"/>
              <a:gd name="connsiteX137" fmla="*/ 844 w 6079"/>
              <a:gd name="connsiteY137" fmla="*/ 1053 h 1688"/>
              <a:gd name="connsiteX138" fmla="*/ 775 w 6079"/>
              <a:gd name="connsiteY138" fmla="*/ 1045 h 1688"/>
              <a:gd name="connsiteX139" fmla="*/ 704 w 6079"/>
              <a:gd name="connsiteY139" fmla="*/ 1033 h 1688"/>
              <a:gd name="connsiteX140" fmla="*/ 633 w 6079"/>
              <a:gd name="connsiteY140" fmla="*/ 1023 h 1688"/>
              <a:gd name="connsiteX141" fmla="*/ 565 w 6079"/>
              <a:gd name="connsiteY141" fmla="*/ 1009 h 1688"/>
              <a:gd name="connsiteX142" fmla="*/ 494 w 6079"/>
              <a:gd name="connsiteY142" fmla="*/ 993 h 1688"/>
              <a:gd name="connsiteX143" fmla="*/ 423 w 6079"/>
              <a:gd name="connsiteY143" fmla="*/ 976 h 1688"/>
              <a:gd name="connsiteX144" fmla="*/ 352 w 6079"/>
              <a:gd name="connsiteY144" fmla="*/ 958 h 1688"/>
              <a:gd name="connsiteX145" fmla="*/ 281 w 6079"/>
              <a:gd name="connsiteY145" fmla="*/ 936 h 1688"/>
              <a:gd name="connsiteX146" fmla="*/ 210 w 6079"/>
              <a:gd name="connsiteY146" fmla="*/ 914 h 1688"/>
              <a:gd name="connsiteX147" fmla="*/ 142 w 6079"/>
              <a:gd name="connsiteY147" fmla="*/ 889 h 1688"/>
              <a:gd name="connsiteX148" fmla="*/ 71 w 6079"/>
              <a:gd name="connsiteY148" fmla="*/ 861 h 1688"/>
              <a:gd name="connsiteX149" fmla="*/ 0 w 6079"/>
              <a:gd name="connsiteY149" fmla="*/ 833 h 1688"/>
              <a:gd name="connsiteX150" fmla="*/ 455 w 6079"/>
              <a:gd name="connsiteY150" fmla="*/ 1686 h 1688"/>
              <a:gd name="connsiteX0" fmla="*/ 455 w 6079"/>
              <a:gd name="connsiteY0" fmla="*/ 1686 h 1688"/>
              <a:gd name="connsiteX1" fmla="*/ 528 w 6079"/>
              <a:gd name="connsiteY1" fmla="*/ 1688 h 1688"/>
              <a:gd name="connsiteX2" fmla="*/ 599 w 6079"/>
              <a:gd name="connsiteY2" fmla="*/ 1686 h 1688"/>
              <a:gd name="connsiteX3" fmla="*/ 670 w 6079"/>
              <a:gd name="connsiteY3" fmla="*/ 1684 h 1688"/>
              <a:gd name="connsiteX4" fmla="*/ 743 w 6079"/>
              <a:gd name="connsiteY4" fmla="*/ 1680 h 1688"/>
              <a:gd name="connsiteX5" fmla="*/ 814 w 6079"/>
              <a:gd name="connsiteY5" fmla="*/ 1674 h 1688"/>
              <a:gd name="connsiteX6" fmla="*/ 883 w 6079"/>
              <a:gd name="connsiteY6" fmla="*/ 1668 h 1688"/>
              <a:gd name="connsiteX7" fmla="*/ 954 w 6079"/>
              <a:gd name="connsiteY7" fmla="*/ 1658 h 1688"/>
              <a:gd name="connsiteX8" fmla="*/ 1025 w 6079"/>
              <a:gd name="connsiteY8" fmla="*/ 1648 h 1688"/>
              <a:gd name="connsiteX9" fmla="*/ 1093 w 6079"/>
              <a:gd name="connsiteY9" fmla="*/ 1637 h 1688"/>
              <a:gd name="connsiteX10" fmla="*/ 1162 w 6079"/>
              <a:gd name="connsiteY10" fmla="*/ 1623 h 1688"/>
              <a:gd name="connsiteX11" fmla="*/ 1233 w 6079"/>
              <a:gd name="connsiteY11" fmla="*/ 1609 h 1688"/>
              <a:gd name="connsiteX12" fmla="*/ 1301 w 6079"/>
              <a:gd name="connsiteY12" fmla="*/ 1593 h 1688"/>
              <a:gd name="connsiteX13" fmla="*/ 1370 w 6079"/>
              <a:gd name="connsiteY13" fmla="*/ 1575 h 1688"/>
              <a:gd name="connsiteX14" fmla="*/ 1438 w 6079"/>
              <a:gd name="connsiteY14" fmla="*/ 1555 h 1688"/>
              <a:gd name="connsiteX15" fmla="*/ 1505 w 6079"/>
              <a:gd name="connsiteY15" fmla="*/ 1536 h 1688"/>
              <a:gd name="connsiteX16" fmla="*/ 1573 w 6079"/>
              <a:gd name="connsiteY16" fmla="*/ 1514 h 1688"/>
              <a:gd name="connsiteX17" fmla="*/ 1708 w 6079"/>
              <a:gd name="connsiteY17" fmla="*/ 1468 h 1688"/>
              <a:gd name="connsiteX18" fmla="*/ 1841 w 6079"/>
              <a:gd name="connsiteY18" fmla="*/ 1419 h 1688"/>
              <a:gd name="connsiteX19" fmla="*/ 1974 w 6079"/>
              <a:gd name="connsiteY19" fmla="*/ 1365 h 1688"/>
              <a:gd name="connsiteX20" fmla="*/ 2104 w 6079"/>
              <a:gd name="connsiteY20" fmla="*/ 1306 h 1688"/>
              <a:gd name="connsiteX21" fmla="*/ 2234 w 6079"/>
              <a:gd name="connsiteY21" fmla="*/ 1245 h 1688"/>
              <a:gd name="connsiteX22" fmla="*/ 2362 w 6079"/>
              <a:gd name="connsiteY22" fmla="*/ 1181 h 1688"/>
              <a:gd name="connsiteX23" fmla="*/ 2491 w 6079"/>
              <a:gd name="connsiteY23" fmla="*/ 1114 h 1688"/>
              <a:gd name="connsiteX24" fmla="*/ 2619 w 6079"/>
              <a:gd name="connsiteY24" fmla="*/ 1045 h 1688"/>
              <a:gd name="connsiteX25" fmla="*/ 2742 w 6079"/>
              <a:gd name="connsiteY25" fmla="*/ 974 h 1688"/>
              <a:gd name="connsiteX26" fmla="*/ 2868 w 6079"/>
              <a:gd name="connsiteY26" fmla="*/ 900 h 1688"/>
              <a:gd name="connsiteX27" fmla="*/ 2991 w 6079"/>
              <a:gd name="connsiteY27" fmla="*/ 827 h 1688"/>
              <a:gd name="connsiteX28" fmla="*/ 3113 w 6079"/>
              <a:gd name="connsiteY28" fmla="*/ 752 h 1688"/>
              <a:gd name="connsiteX29" fmla="*/ 3234 w 6079"/>
              <a:gd name="connsiteY29" fmla="*/ 677 h 1688"/>
              <a:gd name="connsiteX30" fmla="*/ 3472 w 6079"/>
              <a:gd name="connsiteY30" fmla="*/ 522 h 1688"/>
              <a:gd name="connsiteX31" fmla="*/ 3705 w 6079"/>
              <a:gd name="connsiteY31" fmla="*/ 372 h 1688"/>
              <a:gd name="connsiteX32" fmla="*/ 3705 w 6079"/>
              <a:gd name="connsiteY32" fmla="*/ 372 h 1688"/>
              <a:gd name="connsiteX33" fmla="*/ 3762 w 6079"/>
              <a:gd name="connsiteY33" fmla="*/ 336 h 1688"/>
              <a:gd name="connsiteX34" fmla="*/ 3819 w 6079"/>
              <a:gd name="connsiteY34" fmla="*/ 301 h 1688"/>
              <a:gd name="connsiteX35" fmla="*/ 3877 w 6079"/>
              <a:gd name="connsiteY35" fmla="*/ 269 h 1688"/>
              <a:gd name="connsiteX36" fmla="*/ 3934 w 6079"/>
              <a:gd name="connsiteY36" fmla="*/ 239 h 1688"/>
              <a:gd name="connsiteX37" fmla="*/ 3991 w 6079"/>
              <a:gd name="connsiteY37" fmla="*/ 212 h 1688"/>
              <a:gd name="connsiteX38" fmla="*/ 4048 w 6079"/>
              <a:gd name="connsiteY38" fmla="*/ 186 h 1688"/>
              <a:gd name="connsiteX39" fmla="*/ 4103 w 6079"/>
              <a:gd name="connsiteY39" fmla="*/ 162 h 1688"/>
              <a:gd name="connsiteX40" fmla="*/ 4160 w 6079"/>
              <a:gd name="connsiteY40" fmla="*/ 141 h 1688"/>
              <a:gd name="connsiteX41" fmla="*/ 4215 w 6079"/>
              <a:gd name="connsiteY41" fmla="*/ 119 h 1688"/>
              <a:gd name="connsiteX42" fmla="*/ 4270 w 6079"/>
              <a:gd name="connsiteY42" fmla="*/ 101 h 1688"/>
              <a:gd name="connsiteX43" fmla="*/ 4325 w 6079"/>
              <a:gd name="connsiteY43" fmla="*/ 85 h 1688"/>
              <a:gd name="connsiteX44" fmla="*/ 4380 w 6079"/>
              <a:gd name="connsiteY44" fmla="*/ 69 h 1688"/>
              <a:gd name="connsiteX45" fmla="*/ 4435 w 6079"/>
              <a:gd name="connsiteY45" fmla="*/ 55 h 1688"/>
              <a:gd name="connsiteX46" fmla="*/ 4487 w 6079"/>
              <a:gd name="connsiteY46" fmla="*/ 44 h 1688"/>
              <a:gd name="connsiteX47" fmla="*/ 4540 w 6079"/>
              <a:gd name="connsiteY47" fmla="*/ 34 h 1688"/>
              <a:gd name="connsiteX48" fmla="*/ 4592 w 6079"/>
              <a:gd name="connsiteY48" fmla="*/ 24 h 1688"/>
              <a:gd name="connsiteX49" fmla="*/ 4645 w 6079"/>
              <a:gd name="connsiteY49" fmla="*/ 18 h 1688"/>
              <a:gd name="connsiteX50" fmla="*/ 4695 w 6079"/>
              <a:gd name="connsiteY50" fmla="*/ 12 h 1688"/>
              <a:gd name="connsiteX51" fmla="*/ 4748 w 6079"/>
              <a:gd name="connsiteY51" fmla="*/ 6 h 1688"/>
              <a:gd name="connsiteX52" fmla="*/ 4798 w 6079"/>
              <a:gd name="connsiteY52" fmla="*/ 2 h 1688"/>
              <a:gd name="connsiteX53" fmla="*/ 4897 w 6079"/>
              <a:gd name="connsiteY53" fmla="*/ 0 h 1688"/>
              <a:gd name="connsiteX54" fmla="*/ 4993 w 6079"/>
              <a:gd name="connsiteY54" fmla="*/ 0 h 1688"/>
              <a:gd name="connsiteX55" fmla="*/ 5086 w 6079"/>
              <a:gd name="connsiteY55" fmla="*/ 6 h 1688"/>
              <a:gd name="connsiteX56" fmla="*/ 5176 w 6079"/>
              <a:gd name="connsiteY56" fmla="*/ 14 h 1688"/>
              <a:gd name="connsiteX57" fmla="*/ 5263 w 6079"/>
              <a:gd name="connsiteY57" fmla="*/ 26 h 1688"/>
              <a:gd name="connsiteX58" fmla="*/ 5347 w 6079"/>
              <a:gd name="connsiteY58" fmla="*/ 40 h 1688"/>
              <a:gd name="connsiteX59" fmla="*/ 5427 w 6079"/>
              <a:gd name="connsiteY59" fmla="*/ 57 h 1688"/>
              <a:gd name="connsiteX60" fmla="*/ 5503 w 6079"/>
              <a:gd name="connsiteY60" fmla="*/ 75 h 1688"/>
              <a:gd name="connsiteX61" fmla="*/ 5576 w 6079"/>
              <a:gd name="connsiteY61" fmla="*/ 95 h 1688"/>
              <a:gd name="connsiteX62" fmla="*/ 5642 w 6079"/>
              <a:gd name="connsiteY62" fmla="*/ 117 h 1688"/>
              <a:gd name="connsiteX63" fmla="*/ 5706 w 6079"/>
              <a:gd name="connsiteY63" fmla="*/ 139 h 1688"/>
              <a:gd name="connsiteX64" fmla="*/ 5766 w 6079"/>
              <a:gd name="connsiteY64" fmla="*/ 160 h 1688"/>
              <a:gd name="connsiteX65" fmla="*/ 5821 w 6079"/>
              <a:gd name="connsiteY65" fmla="*/ 184 h 1688"/>
              <a:gd name="connsiteX66" fmla="*/ 5869 w 6079"/>
              <a:gd name="connsiteY66" fmla="*/ 204 h 1688"/>
              <a:gd name="connsiteX67" fmla="*/ 5953 w 6079"/>
              <a:gd name="connsiteY67" fmla="*/ 243 h 1688"/>
              <a:gd name="connsiteX68" fmla="*/ 6052 w 6079"/>
              <a:gd name="connsiteY68" fmla="*/ 299 h 1688"/>
              <a:gd name="connsiteX69" fmla="*/ 6050 w 6079"/>
              <a:gd name="connsiteY69" fmla="*/ 288 h 1688"/>
              <a:gd name="connsiteX70" fmla="*/ 6079 w 6079"/>
              <a:gd name="connsiteY70" fmla="*/ 843 h 1688"/>
              <a:gd name="connsiteX71" fmla="*/ 6079 w 6079"/>
              <a:gd name="connsiteY71" fmla="*/ 843 h 1688"/>
              <a:gd name="connsiteX72" fmla="*/ 6068 w 6079"/>
              <a:gd name="connsiteY72" fmla="*/ 831 h 1688"/>
              <a:gd name="connsiteX73" fmla="*/ 6031 w 6079"/>
              <a:gd name="connsiteY73" fmla="*/ 801 h 1688"/>
              <a:gd name="connsiteX74" fmla="*/ 5976 w 6079"/>
              <a:gd name="connsiteY74" fmla="*/ 756 h 1688"/>
              <a:gd name="connsiteX75" fmla="*/ 5898 w 6079"/>
              <a:gd name="connsiteY75" fmla="*/ 699 h 1688"/>
              <a:gd name="connsiteX76" fmla="*/ 5853 w 6079"/>
              <a:gd name="connsiteY76" fmla="*/ 665 h 1688"/>
              <a:gd name="connsiteX77" fmla="*/ 5802 w 6079"/>
              <a:gd name="connsiteY77" fmla="*/ 631 h 1688"/>
              <a:gd name="connsiteX78" fmla="*/ 5745 w 6079"/>
              <a:gd name="connsiteY78" fmla="*/ 596 h 1688"/>
              <a:gd name="connsiteX79" fmla="*/ 5686 w 6079"/>
              <a:gd name="connsiteY79" fmla="*/ 560 h 1688"/>
              <a:gd name="connsiteX80" fmla="*/ 5622 w 6079"/>
              <a:gd name="connsiteY80" fmla="*/ 524 h 1688"/>
              <a:gd name="connsiteX81" fmla="*/ 5553 w 6079"/>
              <a:gd name="connsiteY81" fmla="*/ 489 h 1688"/>
              <a:gd name="connsiteX82" fmla="*/ 5480 w 6079"/>
              <a:gd name="connsiteY82" fmla="*/ 453 h 1688"/>
              <a:gd name="connsiteX83" fmla="*/ 5404 w 6079"/>
              <a:gd name="connsiteY83" fmla="*/ 418 h 1688"/>
              <a:gd name="connsiteX84" fmla="*/ 5324 w 6079"/>
              <a:gd name="connsiteY84" fmla="*/ 386 h 1688"/>
              <a:gd name="connsiteX85" fmla="*/ 5240 w 6079"/>
              <a:gd name="connsiteY85" fmla="*/ 354 h 1688"/>
              <a:gd name="connsiteX86" fmla="*/ 5153 w 6079"/>
              <a:gd name="connsiteY86" fmla="*/ 327 h 1688"/>
              <a:gd name="connsiteX87" fmla="*/ 5061 w 6079"/>
              <a:gd name="connsiteY87" fmla="*/ 301 h 1688"/>
              <a:gd name="connsiteX88" fmla="*/ 4967 w 6079"/>
              <a:gd name="connsiteY88" fmla="*/ 279 h 1688"/>
              <a:gd name="connsiteX89" fmla="*/ 4869 w 6079"/>
              <a:gd name="connsiteY89" fmla="*/ 261 h 1688"/>
              <a:gd name="connsiteX90" fmla="*/ 4821 w 6079"/>
              <a:gd name="connsiteY90" fmla="*/ 253 h 1688"/>
              <a:gd name="connsiteX91" fmla="*/ 4771 w 6079"/>
              <a:gd name="connsiteY91" fmla="*/ 245 h 1688"/>
              <a:gd name="connsiteX92" fmla="*/ 4718 w 6079"/>
              <a:gd name="connsiteY92" fmla="*/ 241 h 1688"/>
              <a:gd name="connsiteX93" fmla="*/ 4666 w 6079"/>
              <a:gd name="connsiteY93" fmla="*/ 237 h 1688"/>
              <a:gd name="connsiteX94" fmla="*/ 4613 w 6079"/>
              <a:gd name="connsiteY94" fmla="*/ 234 h 1688"/>
              <a:gd name="connsiteX95" fmla="*/ 4560 w 6079"/>
              <a:gd name="connsiteY95" fmla="*/ 234 h 1688"/>
              <a:gd name="connsiteX96" fmla="*/ 4508 w 6079"/>
              <a:gd name="connsiteY96" fmla="*/ 234 h 1688"/>
              <a:gd name="connsiteX97" fmla="*/ 4453 w 6079"/>
              <a:gd name="connsiteY97" fmla="*/ 234 h 1688"/>
              <a:gd name="connsiteX98" fmla="*/ 4398 w 6079"/>
              <a:gd name="connsiteY98" fmla="*/ 237 h 1688"/>
              <a:gd name="connsiteX99" fmla="*/ 4341 w 6079"/>
              <a:gd name="connsiteY99" fmla="*/ 241 h 1688"/>
              <a:gd name="connsiteX100" fmla="*/ 4286 w 6079"/>
              <a:gd name="connsiteY100" fmla="*/ 247 h 1688"/>
              <a:gd name="connsiteX101" fmla="*/ 4229 w 6079"/>
              <a:gd name="connsiteY101" fmla="*/ 255 h 1688"/>
              <a:gd name="connsiteX102" fmla="*/ 4172 w 6079"/>
              <a:gd name="connsiteY102" fmla="*/ 265 h 1688"/>
              <a:gd name="connsiteX103" fmla="*/ 4114 w 6079"/>
              <a:gd name="connsiteY103" fmla="*/ 277 h 1688"/>
              <a:gd name="connsiteX104" fmla="*/ 4055 w 6079"/>
              <a:gd name="connsiteY104" fmla="*/ 291 h 1688"/>
              <a:gd name="connsiteX105" fmla="*/ 3995 w 6079"/>
              <a:gd name="connsiteY105" fmla="*/ 305 h 1688"/>
              <a:gd name="connsiteX106" fmla="*/ 3936 w 6079"/>
              <a:gd name="connsiteY106" fmla="*/ 323 h 1688"/>
              <a:gd name="connsiteX107" fmla="*/ 3877 w 6079"/>
              <a:gd name="connsiteY107" fmla="*/ 342 h 1688"/>
              <a:gd name="connsiteX108" fmla="*/ 3817 w 6079"/>
              <a:gd name="connsiteY108" fmla="*/ 362 h 1688"/>
              <a:gd name="connsiteX109" fmla="*/ 3755 w 6079"/>
              <a:gd name="connsiteY109" fmla="*/ 386 h 1688"/>
              <a:gd name="connsiteX110" fmla="*/ 3755 w 6079"/>
              <a:gd name="connsiteY110" fmla="*/ 386 h 1688"/>
              <a:gd name="connsiteX111" fmla="*/ 3511 w 6079"/>
              <a:gd name="connsiteY111" fmla="*/ 485 h 1688"/>
              <a:gd name="connsiteX112" fmla="*/ 3259 w 6079"/>
              <a:gd name="connsiteY112" fmla="*/ 584 h 1688"/>
              <a:gd name="connsiteX113" fmla="*/ 3133 w 6079"/>
              <a:gd name="connsiteY113" fmla="*/ 633 h 1688"/>
              <a:gd name="connsiteX114" fmla="*/ 3005 w 6079"/>
              <a:gd name="connsiteY114" fmla="*/ 681 h 1688"/>
              <a:gd name="connsiteX115" fmla="*/ 2877 w 6079"/>
              <a:gd name="connsiteY115" fmla="*/ 728 h 1688"/>
              <a:gd name="connsiteX116" fmla="*/ 2747 w 6079"/>
              <a:gd name="connsiteY116" fmla="*/ 774 h 1688"/>
              <a:gd name="connsiteX117" fmla="*/ 2614 w 6079"/>
              <a:gd name="connsiteY117" fmla="*/ 815 h 1688"/>
              <a:gd name="connsiteX118" fmla="*/ 2484 w 6079"/>
              <a:gd name="connsiteY118" fmla="*/ 857 h 1688"/>
              <a:gd name="connsiteX119" fmla="*/ 2351 w 6079"/>
              <a:gd name="connsiteY119" fmla="*/ 894 h 1688"/>
              <a:gd name="connsiteX120" fmla="*/ 2216 w 6079"/>
              <a:gd name="connsiteY120" fmla="*/ 930 h 1688"/>
              <a:gd name="connsiteX121" fmla="*/ 2083 w 6079"/>
              <a:gd name="connsiteY121" fmla="*/ 964 h 1688"/>
              <a:gd name="connsiteX122" fmla="*/ 1946 w 6079"/>
              <a:gd name="connsiteY122" fmla="*/ 991 h 1688"/>
              <a:gd name="connsiteX123" fmla="*/ 1811 w 6079"/>
              <a:gd name="connsiteY123" fmla="*/ 1017 h 1688"/>
              <a:gd name="connsiteX124" fmla="*/ 1674 w 6079"/>
              <a:gd name="connsiteY124" fmla="*/ 1037 h 1688"/>
              <a:gd name="connsiteX125" fmla="*/ 1605 w 6079"/>
              <a:gd name="connsiteY125" fmla="*/ 1045 h 1688"/>
              <a:gd name="connsiteX126" fmla="*/ 1537 w 6079"/>
              <a:gd name="connsiteY126" fmla="*/ 1053 h 1688"/>
              <a:gd name="connsiteX127" fmla="*/ 1468 w 6079"/>
              <a:gd name="connsiteY127" fmla="*/ 1059 h 1688"/>
              <a:gd name="connsiteX128" fmla="*/ 1400 w 6079"/>
              <a:gd name="connsiteY128" fmla="*/ 1063 h 1688"/>
              <a:gd name="connsiteX129" fmla="*/ 1331 w 6079"/>
              <a:gd name="connsiteY129" fmla="*/ 1067 h 1688"/>
              <a:gd name="connsiteX130" fmla="*/ 1262 w 6079"/>
              <a:gd name="connsiteY130" fmla="*/ 1069 h 1688"/>
              <a:gd name="connsiteX131" fmla="*/ 1191 w 6079"/>
              <a:gd name="connsiteY131" fmla="*/ 1071 h 1688"/>
              <a:gd name="connsiteX132" fmla="*/ 1123 w 6079"/>
              <a:gd name="connsiteY132" fmla="*/ 1071 h 1688"/>
              <a:gd name="connsiteX133" fmla="*/ 1054 w 6079"/>
              <a:gd name="connsiteY133" fmla="*/ 1067 h 1688"/>
              <a:gd name="connsiteX134" fmla="*/ 983 w 6079"/>
              <a:gd name="connsiteY134" fmla="*/ 1065 h 1688"/>
              <a:gd name="connsiteX135" fmla="*/ 915 w 6079"/>
              <a:gd name="connsiteY135" fmla="*/ 1059 h 1688"/>
              <a:gd name="connsiteX136" fmla="*/ 844 w 6079"/>
              <a:gd name="connsiteY136" fmla="*/ 1053 h 1688"/>
              <a:gd name="connsiteX137" fmla="*/ 775 w 6079"/>
              <a:gd name="connsiteY137" fmla="*/ 1045 h 1688"/>
              <a:gd name="connsiteX138" fmla="*/ 704 w 6079"/>
              <a:gd name="connsiteY138" fmla="*/ 1033 h 1688"/>
              <a:gd name="connsiteX139" fmla="*/ 633 w 6079"/>
              <a:gd name="connsiteY139" fmla="*/ 1023 h 1688"/>
              <a:gd name="connsiteX140" fmla="*/ 565 w 6079"/>
              <a:gd name="connsiteY140" fmla="*/ 1009 h 1688"/>
              <a:gd name="connsiteX141" fmla="*/ 494 w 6079"/>
              <a:gd name="connsiteY141" fmla="*/ 993 h 1688"/>
              <a:gd name="connsiteX142" fmla="*/ 423 w 6079"/>
              <a:gd name="connsiteY142" fmla="*/ 976 h 1688"/>
              <a:gd name="connsiteX143" fmla="*/ 352 w 6079"/>
              <a:gd name="connsiteY143" fmla="*/ 958 h 1688"/>
              <a:gd name="connsiteX144" fmla="*/ 281 w 6079"/>
              <a:gd name="connsiteY144" fmla="*/ 936 h 1688"/>
              <a:gd name="connsiteX145" fmla="*/ 210 w 6079"/>
              <a:gd name="connsiteY145" fmla="*/ 914 h 1688"/>
              <a:gd name="connsiteX146" fmla="*/ 142 w 6079"/>
              <a:gd name="connsiteY146" fmla="*/ 889 h 1688"/>
              <a:gd name="connsiteX147" fmla="*/ 71 w 6079"/>
              <a:gd name="connsiteY147" fmla="*/ 861 h 1688"/>
              <a:gd name="connsiteX148" fmla="*/ 0 w 6079"/>
              <a:gd name="connsiteY148" fmla="*/ 833 h 1688"/>
              <a:gd name="connsiteX149" fmla="*/ 455 w 6079"/>
              <a:gd name="connsiteY149" fmla="*/ 1686 h 1688"/>
              <a:gd name="connsiteX0" fmla="*/ 455 w 6079"/>
              <a:gd name="connsiteY0" fmla="*/ 1686 h 1688"/>
              <a:gd name="connsiteX1" fmla="*/ 528 w 6079"/>
              <a:gd name="connsiteY1" fmla="*/ 1688 h 1688"/>
              <a:gd name="connsiteX2" fmla="*/ 599 w 6079"/>
              <a:gd name="connsiteY2" fmla="*/ 1686 h 1688"/>
              <a:gd name="connsiteX3" fmla="*/ 670 w 6079"/>
              <a:gd name="connsiteY3" fmla="*/ 1684 h 1688"/>
              <a:gd name="connsiteX4" fmla="*/ 743 w 6079"/>
              <a:gd name="connsiteY4" fmla="*/ 1680 h 1688"/>
              <a:gd name="connsiteX5" fmla="*/ 814 w 6079"/>
              <a:gd name="connsiteY5" fmla="*/ 1674 h 1688"/>
              <a:gd name="connsiteX6" fmla="*/ 883 w 6079"/>
              <a:gd name="connsiteY6" fmla="*/ 1668 h 1688"/>
              <a:gd name="connsiteX7" fmla="*/ 954 w 6079"/>
              <a:gd name="connsiteY7" fmla="*/ 1658 h 1688"/>
              <a:gd name="connsiteX8" fmla="*/ 1025 w 6079"/>
              <a:gd name="connsiteY8" fmla="*/ 1648 h 1688"/>
              <a:gd name="connsiteX9" fmla="*/ 1093 w 6079"/>
              <a:gd name="connsiteY9" fmla="*/ 1637 h 1688"/>
              <a:gd name="connsiteX10" fmla="*/ 1162 w 6079"/>
              <a:gd name="connsiteY10" fmla="*/ 1623 h 1688"/>
              <a:gd name="connsiteX11" fmla="*/ 1233 w 6079"/>
              <a:gd name="connsiteY11" fmla="*/ 1609 h 1688"/>
              <a:gd name="connsiteX12" fmla="*/ 1301 w 6079"/>
              <a:gd name="connsiteY12" fmla="*/ 1593 h 1688"/>
              <a:gd name="connsiteX13" fmla="*/ 1370 w 6079"/>
              <a:gd name="connsiteY13" fmla="*/ 1575 h 1688"/>
              <a:gd name="connsiteX14" fmla="*/ 1438 w 6079"/>
              <a:gd name="connsiteY14" fmla="*/ 1555 h 1688"/>
              <a:gd name="connsiteX15" fmla="*/ 1505 w 6079"/>
              <a:gd name="connsiteY15" fmla="*/ 1536 h 1688"/>
              <a:gd name="connsiteX16" fmla="*/ 1573 w 6079"/>
              <a:gd name="connsiteY16" fmla="*/ 1514 h 1688"/>
              <a:gd name="connsiteX17" fmla="*/ 1708 w 6079"/>
              <a:gd name="connsiteY17" fmla="*/ 1468 h 1688"/>
              <a:gd name="connsiteX18" fmla="*/ 1841 w 6079"/>
              <a:gd name="connsiteY18" fmla="*/ 1419 h 1688"/>
              <a:gd name="connsiteX19" fmla="*/ 1974 w 6079"/>
              <a:gd name="connsiteY19" fmla="*/ 1365 h 1688"/>
              <a:gd name="connsiteX20" fmla="*/ 2104 w 6079"/>
              <a:gd name="connsiteY20" fmla="*/ 1306 h 1688"/>
              <a:gd name="connsiteX21" fmla="*/ 2234 w 6079"/>
              <a:gd name="connsiteY21" fmla="*/ 1245 h 1688"/>
              <a:gd name="connsiteX22" fmla="*/ 2362 w 6079"/>
              <a:gd name="connsiteY22" fmla="*/ 1181 h 1688"/>
              <a:gd name="connsiteX23" fmla="*/ 2491 w 6079"/>
              <a:gd name="connsiteY23" fmla="*/ 1114 h 1688"/>
              <a:gd name="connsiteX24" fmla="*/ 2619 w 6079"/>
              <a:gd name="connsiteY24" fmla="*/ 1045 h 1688"/>
              <a:gd name="connsiteX25" fmla="*/ 2742 w 6079"/>
              <a:gd name="connsiteY25" fmla="*/ 974 h 1688"/>
              <a:gd name="connsiteX26" fmla="*/ 2868 w 6079"/>
              <a:gd name="connsiteY26" fmla="*/ 900 h 1688"/>
              <a:gd name="connsiteX27" fmla="*/ 2991 w 6079"/>
              <a:gd name="connsiteY27" fmla="*/ 827 h 1688"/>
              <a:gd name="connsiteX28" fmla="*/ 3113 w 6079"/>
              <a:gd name="connsiteY28" fmla="*/ 752 h 1688"/>
              <a:gd name="connsiteX29" fmla="*/ 3234 w 6079"/>
              <a:gd name="connsiteY29" fmla="*/ 677 h 1688"/>
              <a:gd name="connsiteX30" fmla="*/ 3472 w 6079"/>
              <a:gd name="connsiteY30" fmla="*/ 522 h 1688"/>
              <a:gd name="connsiteX31" fmla="*/ 3705 w 6079"/>
              <a:gd name="connsiteY31" fmla="*/ 372 h 1688"/>
              <a:gd name="connsiteX32" fmla="*/ 3705 w 6079"/>
              <a:gd name="connsiteY32" fmla="*/ 372 h 1688"/>
              <a:gd name="connsiteX33" fmla="*/ 3762 w 6079"/>
              <a:gd name="connsiteY33" fmla="*/ 336 h 1688"/>
              <a:gd name="connsiteX34" fmla="*/ 3819 w 6079"/>
              <a:gd name="connsiteY34" fmla="*/ 301 h 1688"/>
              <a:gd name="connsiteX35" fmla="*/ 3877 w 6079"/>
              <a:gd name="connsiteY35" fmla="*/ 269 h 1688"/>
              <a:gd name="connsiteX36" fmla="*/ 3934 w 6079"/>
              <a:gd name="connsiteY36" fmla="*/ 239 h 1688"/>
              <a:gd name="connsiteX37" fmla="*/ 3991 w 6079"/>
              <a:gd name="connsiteY37" fmla="*/ 212 h 1688"/>
              <a:gd name="connsiteX38" fmla="*/ 4048 w 6079"/>
              <a:gd name="connsiteY38" fmla="*/ 186 h 1688"/>
              <a:gd name="connsiteX39" fmla="*/ 4103 w 6079"/>
              <a:gd name="connsiteY39" fmla="*/ 162 h 1688"/>
              <a:gd name="connsiteX40" fmla="*/ 4160 w 6079"/>
              <a:gd name="connsiteY40" fmla="*/ 141 h 1688"/>
              <a:gd name="connsiteX41" fmla="*/ 4215 w 6079"/>
              <a:gd name="connsiteY41" fmla="*/ 119 h 1688"/>
              <a:gd name="connsiteX42" fmla="*/ 4270 w 6079"/>
              <a:gd name="connsiteY42" fmla="*/ 101 h 1688"/>
              <a:gd name="connsiteX43" fmla="*/ 4325 w 6079"/>
              <a:gd name="connsiteY43" fmla="*/ 85 h 1688"/>
              <a:gd name="connsiteX44" fmla="*/ 4380 w 6079"/>
              <a:gd name="connsiteY44" fmla="*/ 69 h 1688"/>
              <a:gd name="connsiteX45" fmla="*/ 4435 w 6079"/>
              <a:gd name="connsiteY45" fmla="*/ 55 h 1688"/>
              <a:gd name="connsiteX46" fmla="*/ 4487 w 6079"/>
              <a:gd name="connsiteY46" fmla="*/ 44 h 1688"/>
              <a:gd name="connsiteX47" fmla="*/ 4540 w 6079"/>
              <a:gd name="connsiteY47" fmla="*/ 34 h 1688"/>
              <a:gd name="connsiteX48" fmla="*/ 4592 w 6079"/>
              <a:gd name="connsiteY48" fmla="*/ 24 h 1688"/>
              <a:gd name="connsiteX49" fmla="*/ 4645 w 6079"/>
              <a:gd name="connsiteY49" fmla="*/ 18 h 1688"/>
              <a:gd name="connsiteX50" fmla="*/ 4695 w 6079"/>
              <a:gd name="connsiteY50" fmla="*/ 12 h 1688"/>
              <a:gd name="connsiteX51" fmla="*/ 4748 w 6079"/>
              <a:gd name="connsiteY51" fmla="*/ 6 h 1688"/>
              <a:gd name="connsiteX52" fmla="*/ 4798 w 6079"/>
              <a:gd name="connsiteY52" fmla="*/ 2 h 1688"/>
              <a:gd name="connsiteX53" fmla="*/ 4897 w 6079"/>
              <a:gd name="connsiteY53" fmla="*/ 0 h 1688"/>
              <a:gd name="connsiteX54" fmla="*/ 4993 w 6079"/>
              <a:gd name="connsiteY54" fmla="*/ 0 h 1688"/>
              <a:gd name="connsiteX55" fmla="*/ 5086 w 6079"/>
              <a:gd name="connsiteY55" fmla="*/ 6 h 1688"/>
              <a:gd name="connsiteX56" fmla="*/ 5176 w 6079"/>
              <a:gd name="connsiteY56" fmla="*/ 14 h 1688"/>
              <a:gd name="connsiteX57" fmla="*/ 5263 w 6079"/>
              <a:gd name="connsiteY57" fmla="*/ 26 h 1688"/>
              <a:gd name="connsiteX58" fmla="*/ 5347 w 6079"/>
              <a:gd name="connsiteY58" fmla="*/ 40 h 1688"/>
              <a:gd name="connsiteX59" fmla="*/ 5427 w 6079"/>
              <a:gd name="connsiteY59" fmla="*/ 57 h 1688"/>
              <a:gd name="connsiteX60" fmla="*/ 5503 w 6079"/>
              <a:gd name="connsiteY60" fmla="*/ 75 h 1688"/>
              <a:gd name="connsiteX61" fmla="*/ 5576 w 6079"/>
              <a:gd name="connsiteY61" fmla="*/ 95 h 1688"/>
              <a:gd name="connsiteX62" fmla="*/ 5642 w 6079"/>
              <a:gd name="connsiteY62" fmla="*/ 117 h 1688"/>
              <a:gd name="connsiteX63" fmla="*/ 5706 w 6079"/>
              <a:gd name="connsiteY63" fmla="*/ 139 h 1688"/>
              <a:gd name="connsiteX64" fmla="*/ 5766 w 6079"/>
              <a:gd name="connsiteY64" fmla="*/ 160 h 1688"/>
              <a:gd name="connsiteX65" fmla="*/ 5821 w 6079"/>
              <a:gd name="connsiteY65" fmla="*/ 184 h 1688"/>
              <a:gd name="connsiteX66" fmla="*/ 5869 w 6079"/>
              <a:gd name="connsiteY66" fmla="*/ 204 h 1688"/>
              <a:gd name="connsiteX67" fmla="*/ 5958 w 6079"/>
              <a:gd name="connsiteY67" fmla="*/ 262 h 1688"/>
              <a:gd name="connsiteX68" fmla="*/ 6052 w 6079"/>
              <a:gd name="connsiteY68" fmla="*/ 299 h 1688"/>
              <a:gd name="connsiteX69" fmla="*/ 6050 w 6079"/>
              <a:gd name="connsiteY69" fmla="*/ 288 h 1688"/>
              <a:gd name="connsiteX70" fmla="*/ 6079 w 6079"/>
              <a:gd name="connsiteY70" fmla="*/ 843 h 1688"/>
              <a:gd name="connsiteX71" fmla="*/ 6079 w 6079"/>
              <a:gd name="connsiteY71" fmla="*/ 843 h 1688"/>
              <a:gd name="connsiteX72" fmla="*/ 6068 w 6079"/>
              <a:gd name="connsiteY72" fmla="*/ 831 h 1688"/>
              <a:gd name="connsiteX73" fmla="*/ 6031 w 6079"/>
              <a:gd name="connsiteY73" fmla="*/ 801 h 1688"/>
              <a:gd name="connsiteX74" fmla="*/ 5976 w 6079"/>
              <a:gd name="connsiteY74" fmla="*/ 756 h 1688"/>
              <a:gd name="connsiteX75" fmla="*/ 5898 w 6079"/>
              <a:gd name="connsiteY75" fmla="*/ 699 h 1688"/>
              <a:gd name="connsiteX76" fmla="*/ 5853 w 6079"/>
              <a:gd name="connsiteY76" fmla="*/ 665 h 1688"/>
              <a:gd name="connsiteX77" fmla="*/ 5802 w 6079"/>
              <a:gd name="connsiteY77" fmla="*/ 631 h 1688"/>
              <a:gd name="connsiteX78" fmla="*/ 5745 w 6079"/>
              <a:gd name="connsiteY78" fmla="*/ 596 h 1688"/>
              <a:gd name="connsiteX79" fmla="*/ 5686 w 6079"/>
              <a:gd name="connsiteY79" fmla="*/ 560 h 1688"/>
              <a:gd name="connsiteX80" fmla="*/ 5622 w 6079"/>
              <a:gd name="connsiteY80" fmla="*/ 524 h 1688"/>
              <a:gd name="connsiteX81" fmla="*/ 5553 w 6079"/>
              <a:gd name="connsiteY81" fmla="*/ 489 h 1688"/>
              <a:gd name="connsiteX82" fmla="*/ 5480 w 6079"/>
              <a:gd name="connsiteY82" fmla="*/ 453 h 1688"/>
              <a:gd name="connsiteX83" fmla="*/ 5404 w 6079"/>
              <a:gd name="connsiteY83" fmla="*/ 418 h 1688"/>
              <a:gd name="connsiteX84" fmla="*/ 5324 w 6079"/>
              <a:gd name="connsiteY84" fmla="*/ 386 h 1688"/>
              <a:gd name="connsiteX85" fmla="*/ 5240 w 6079"/>
              <a:gd name="connsiteY85" fmla="*/ 354 h 1688"/>
              <a:gd name="connsiteX86" fmla="*/ 5153 w 6079"/>
              <a:gd name="connsiteY86" fmla="*/ 327 h 1688"/>
              <a:gd name="connsiteX87" fmla="*/ 5061 w 6079"/>
              <a:gd name="connsiteY87" fmla="*/ 301 h 1688"/>
              <a:gd name="connsiteX88" fmla="*/ 4967 w 6079"/>
              <a:gd name="connsiteY88" fmla="*/ 279 h 1688"/>
              <a:gd name="connsiteX89" fmla="*/ 4869 w 6079"/>
              <a:gd name="connsiteY89" fmla="*/ 261 h 1688"/>
              <a:gd name="connsiteX90" fmla="*/ 4821 w 6079"/>
              <a:gd name="connsiteY90" fmla="*/ 253 h 1688"/>
              <a:gd name="connsiteX91" fmla="*/ 4771 w 6079"/>
              <a:gd name="connsiteY91" fmla="*/ 245 h 1688"/>
              <a:gd name="connsiteX92" fmla="*/ 4718 w 6079"/>
              <a:gd name="connsiteY92" fmla="*/ 241 h 1688"/>
              <a:gd name="connsiteX93" fmla="*/ 4666 w 6079"/>
              <a:gd name="connsiteY93" fmla="*/ 237 h 1688"/>
              <a:gd name="connsiteX94" fmla="*/ 4613 w 6079"/>
              <a:gd name="connsiteY94" fmla="*/ 234 h 1688"/>
              <a:gd name="connsiteX95" fmla="*/ 4560 w 6079"/>
              <a:gd name="connsiteY95" fmla="*/ 234 h 1688"/>
              <a:gd name="connsiteX96" fmla="*/ 4508 w 6079"/>
              <a:gd name="connsiteY96" fmla="*/ 234 h 1688"/>
              <a:gd name="connsiteX97" fmla="*/ 4453 w 6079"/>
              <a:gd name="connsiteY97" fmla="*/ 234 h 1688"/>
              <a:gd name="connsiteX98" fmla="*/ 4398 w 6079"/>
              <a:gd name="connsiteY98" fmla="*/ 237 h 1688"/>
              <a:gd name="connsiteX99" fmla="*/ 4341 w 6079"/>
              <a:gd name="connsiteY99" fmla="*/ 241 h 1688"/>
              <a:gd name="connsiteX100" fmla="*/ 4286 w 6079"/>
              <a:gd name="connsiteY100" fmla="*/ 247 h 1688"/>
              <a:gd name="connsiteX101" fmla="*/ 4229 w 6079"/>
              <a:gd name="connsiteY101" fmla="*/ 255 h 1688"/>
              <a:gd name="connsiteX102" fmla="*/ 4172 w 6079"/>
              <a:gd name="connsiteY102" fmla="*/ 265 h 1688"/>
              <a:gd name="connsiteX103" fmla="*/ 4114 w 6079"/>
              <a:gd name="connsiteY103" fmla="*/ 277 h 1688"/>
              <a:gd name="connsiteX104" fmla="*/ 4055 w 6079"/>
              <a:gd name="connsiteY104" fmla="*/ 291 h 1688"/>
              <a:gd name="connsiteX105" fmla="*/ 3995 w 6079"/>
              <a:gd name="connsiteY105" fmla="*/ 305 h 1688"/>
              <a:gd name="connsiteX106" fmla="*/ 3936 w 6079"/>
              <a:gd name="connsiteY106" fmla="*/ 323 h 1688"/>
              <a:gd name="connsiteX107" fmla="*/ 3877 w 6079"/>
              <a:gd name="connsiteY107" fmla="*/ 342 h 1688"/>
              <a:gd name="connsiteX108" fmla="*/ 3817 w 6079"/>
              <a:gd name="connsiteY108" fmla="*/ 362 h 1688"/>
              <a:gd name="connsiteX109" fmla="*/ 3755 w 6079"/>
              <a:gd name="connsiteY109" fmla="*/ 386 h 1688"/>
              <a:gd name="connsiteX110" fmla="*/ 3755 w 6079"/>
              <a:gd name="connsiteY110" fmla="*/ 386 h 1688"/>
              <a:gd name="connsiteX111" fmla="*/ 3511 w 6079"/>
              <a:gd name="connsiteY111" fmla="*/ 485 h 1688"/>
              <a:gd name="connsiteX112" fmla="*/ 3259 w 6079"/>
              <a:gd name="connsiteY112" fmla="*/ 584 h 1688"/>
              <a:gd name="connsiteX113" fmla="*/ 3133 w 6079"/>
              <a:gd name="connsiteY113" fmla="*/ 633 h 1688"/>
              <a:gd name="connsiteX114" fmla="*/ 3005 w 6079"/>
              <a:gd name="connsiteY114" fmla="*/ 681 h 1688"/>
              <a:gd name="connsiteX115" fmla="*/ 2877 w 6079"/>
              <a:gd name="connsiteY115" fmla="*/ 728 h 1688"/>
              <a:gd name="connsiteX116" fmla="*/ 2747 w 6079"/>
              <a:gd name="connsiteY116" fmla="*/ 774 h 1688"/>
              <a:gd name="connsiteX117" fmla="*/ 2614 w 6079"/>
              <a:gd name="connsiteY117" fmla="*/ 815 h 1688"/>
              <a:gd name="connsiteX118" fmla="*/ 2484 w 6079"/>
              <a:gd name="connsiteY118" fmla="*/ 857 h 1688"/>
              <a:gd name="connsiteX119" fmla="*/ 2351 w 6079"/>
              <a:gd name="connsiteY119" fmla="*/ 894 h 1688"/>
              <a:gd name="connsiteX120" fmla="*/ 2216 w 6079"/>
              <a:gd name="connsiteY120" fmla="*/ 930 h 1688"/>
              <a:gd name="connsiteX121" fmla="*/ 2083 w 6079"/>
              <a:gd name="connsiteY121" fmla="*/ 964 h 1688"/>
              <a:gd name="connsiteX122" fmla="*/ 1946 w 6079"/>
              <a:gd name="connsiteY122" fmla="*/ 991 h 1688"/>
              <a:gd name="connsiteX123" fmla="*/ 1811 w 6079"/>
              <a:gd name="connsiteY123" fmla="*/ 1017 h 1688"/>
              <a:gd name="connsiteX124" fmla="*/ 1674 w 6079"/>
              <a:gd name="connsiteY124" fmla="*/ 1037 h 1688"/>
              <a:gd name="connsiteX125" fmla="*/ 1605 w 6079"/>
              <a:gd name="connsiteY125" fmla="*/ 1045 h 1688"/>
              <a:gd name="connsiteX126" fmla="*/ 1537 w 6079"/>
              <a:gd name="connsiteY126" fmla="*/ 1053 h 1688"/>
              <a:gd name="connsiteX127" fmla="*/ 1468 w 6079"/>
              <a:gd name="connsiteY127" fmla="*/ 1059 h 1688"/>
              <a:gd name="connsiteX128" fmla="*/ 1400 w 6079"/>
              <a:gd name="connsiteY128" fmla="*/ 1063 h 1688"/>
              <a:gd name="connsiteX129" fmla="*/ 1331 w 6079"/>
              <a:gd name="connsiteY129" fmla="*/ 1067 h 1688"/>
              <a:gd name="connsiteX130" fmla="*/ 1262 w 6079"/>
              <a:gd name="connsiteY130" fmla="*/ 1069 h 1688"/>
              <a:gd name="connsiteX131" fmla="*/ 1191 w 6079"/>
              <a:gd name="connsiteY131" fmla="*/ 1071 h 1688"/>
              <a:gd name="connsiteX132" fmla="*/ 1123 w 6079"/>
              <a:gd name="connsiteY132" fmla="*/ 1071 h 1688"/>
              <a:gd name="connsiteX133" fmla="*/ 1054 w 6079"/>
              <a:gd name="connsiteY133" fmla="*/ 1067 h 1688"/>
              <a:gd name="connsiteX134" fmla="*/ 983 w 6079"/>
              <a:gd name="connsiteY134" fmla="*/ 1065 h 1688"/>
              <a:gd name="connsiteX135" fmla="*/ 915 w 6079"/>
              <a:gd name="connsiteY135" fmla="*/ 1059 h 1688"/>
              <a:gd name="connsiteX136" fmla="*/ 844 w 6079"/>
              <a:gd name="connsiteY136" fmla="*/ 1053 h 1688"/>
              <a:gd name="connsiteX137" fmla="*/ 775 w 6079"/>
              <a:gd name="connsiteY137" fmla="*/ 1045 h 1688"/>
              <a:gd name="connsiteX138" fmla="*/ 704 w 6079"/>
              <a:gd name="connsiteY138" fmla="*/ 1033 h 1688"/>
              <a:gd name="connsiteX139" fmla="*/ 633 w 6079"/>
              <a:gd name="connsiteY139" fmla="*/ 1023 h 1688"/>
              <a:gd name="connsiteX140" fmla="*/ 565 w 6079"/>
              <a:gd name="connsiteY140" fmla="*/ 1009 h 1688"/>
              <a:gd name="connsiteX141" fmla="*/ 494 w 6079"/>
              <a:gd name="connsiteY141" fmla="*/ 993 h 1688"/>
              <a:gd name="connsiteX142" fmla="*/ 423 w 6079"/>
              <a:gd name="connsiteY142" fmla="*/ 976 h 1688"/>
              <a:gd name="connsiteX143" fmla="*/ 352 w 6079"/>
              <a:gd name="connsiteY143" fmla="*/ 958 h 1688"/>
              <a:gd name="connsiteX144" fmla="*/ 281 w 6079"/>
              <a:gd name="connsiteY144" fmla="*/ 936 h 1688"/>
              <a:gd name="connsiteX145" fmla="*/ 210 w 6079"/>
              <a:gd name="connsiteY145" fmla="*/ 914 h 1688"/>
              <a:gd name="connsiteX146" fmla="*/ 142 w 6079"/>
              <a:gd name="connsiteY146" fmla="*/ 889 h 1688"/>
              <a:gd name="connsiteX147" fmla="*/ 71 w 6079"/>
              <a:gd name="connsiteY147" fmla="*/ 861 h 1688"/>
              <a:gd name="connsiteX148" fmla="*/ 0 w 6079"/>
              <a:gd name="connsiteY148" fmla="*/ 833 h 1688"/>
              <a:gd name="connsiteX149" fmla="*/ 455 w 6079"/>
              <a:gd name="connsiteY149" fmla="*/ 1686 h 1688"/>
              <a:gd name="connsiteX0" fmla="*/ 455 w 6079"/>
              <a:gd name="connsiteY0" fmla="*/ 1686 h 1688"/>
              <a:gd name="connsiteX1" fmla="*/ 528 w 6079"/>
              <a:gd name="connsiteY1" fmla="*/ 1688 h 1688"/>
              <a:gd name="connsiteX2" fmla="*/ 599 w 6079"/>
              <a:gd name="connsiteY2" fmla="*/ 1686 h 1688"/>
              <a:gd name="connsiteX3" fmla="*/ 670 w 6079"/>
              <a:gd name="connsiteY3" fmla="*/ 1684 h 1688"/>
              <a:gd name="connsiteX4" fmla="*/ 743 w 6079"/>
              <a:gd name="connsiteY4" fmla="*/ 1680 h 1688"/>
              <a:gd name="connsiteX5" fmla="*/ 814 w 6079"/>
              <a:gd name="connsiteY5" fmla="*/ 1674 h 1688"/>
              <a:gd name="connsiteX6" fmla="*/ 883 w 6079"/>
              <a:gd name="connsiteY6" fmla="*/ 1668 h 1688"/>
              <a:gd name="connsiteX7" fmla="*/ 954 w 6079"/>
              <a:gd name="connsiteY7" fmla="*/ 1658 h 1688"/>
              <a:gd name="connsiteX8" fmla="*/ 1025 w 6079"/>
              <a:gd name="connsiteY8" fmla="*/ 1648 h 1688"/>
              <a:gd name="connsiteX9" fmla="*/ 1093 w 6079"/>
              <a:gd name="connsiteY9" fmla="*/ 1637 h 1688"/>
              <a:gd name="connsiteX10" fmla="*/ 1162 w 6079"/>
              <a:gd name="connsiteY10" fmla="*/ 1623 h 1688"/>
              <a:gd name="connsiteX11" fmla="*/ 1233 w 6079"/>
              <a:gd name="connsiteY11" fmla="*/ 1609 h 1688"/>
              <a:gd name="connsiteX12" fmla="*/ 1301 w 6079"/>
              <a:gd name="connsiteY12" fmla="*/ 1593 h 1688"/>
              <a:gd name="connsiteX13" fmla="*/ 1370 w 6079"/>
              <a:gd name="connsiteY13" fmla="*/ 1575 h 1688"/>
              <a:gd name="connsiteX14" fmla="*/ 1438 w 6079"/>
              <a:gd name="connsiteY14" fmla="*/ 1555 h 1688"/>
              <a:gd name="connsiteX15" fmla="*/ 1505 w 6079"/>
              <a:gd name="connsiteY15" fmla="*/ 1536 h 1688"/>
              <a:gd name="connsiteX16" fmla="*/ 1573 w 6079"/>
              <a:gd name="connsiteY16" fmla="*/ 1514 h 1688"/>
              <a:gd name="connsiteX17" fmla="*/ 1708 w 6079"/>
              <a:gd name="connsiteY17" fmla="*/ 1468 h 1688"/>
              <a:gd name="connsiteX18" fmla="*/ 1841 w 6079"/>
              <a:gd name="connsiteY18" fmla="*/ 1419 h 1688"/>
              <a:gd name="connsiteX19" fmla="*/ 1974 w 6079"/>
              <a:gd name="connsiteY19" fmla="*/ 1365 h 1688"/>
              <a:gd name="connsiteX20" fmla="*/ 2104 w 6079"/>
              <a:gd name="connsiteY20" fmla="*/ 1306 h 1688"/>
              <a:gd name="connsiteX21" fmla="*/ 2234 w 6079"/>
              <a:gd name="connsiteY21" fmla="*/ 1245 h 1688"/>
              <a:gd name="connsiteX22" fmla="*/ 2362 w 6079"/>
              <a:gd name="connsiteY22" fmla="*/ 1181 h 1688"/>
              <a:gd name="connsiteX23" fmla="*/ 2491 w 6079"/>
              <a:gd name="connsiteY23" fmla="*/ 1114 h 1688"/>
              <a:gd name="connsiteX24" fmla="*/ 2619 w 6079"/>
              <a:gd name="connsiteY24" fmla="*/ 1045 h 1688"/>
              <a:gd name="connsiteX25" fmla="*/ 2742 w 6079"/>
              <a:gd name="connsiteY25" fmla="*/ 974 h 1688"/>
              <a:gd name="connsiteX26" fmla="*/ 2868 w 6079"/>
              <a:gd name="connsiteY26" fmla="*/ 900 h 1688"/>
              <a:gd name="connsiteX27" fmla="*/ 2991 w 6079"/>
              <a:gd name="connsiteY27" fmla="*/ 827 h 1688"/>
              <a:gd name="connsiteX28" fmla="*/ 3113 w 6079"/>
              <a:gd name="connsiteY28" fmla="*/ 752 h 1688"/>
              <a:gd name="connsiteX29" fmla="*/ 3234 w 6079"/>
              <a:gd name="connsiteY29" fmla="*/ 677 h 1688"/>
              <a:gd name="connsiteX30" fmla="*/ 3472 w 6079"/>
              <a:gd name="connsiteY30" fmla="*/ 522 h 1688"/>
              <a:gd name="connsiteX31" fmla="*/ 3705 w 6079"/>
              <a:gd name="connsiteY31" fmla="*/ 372 h 1688"/>
              <a:gd name="connsiteX32" fmla="*/ 3705 w 6079"/>
              <a:gd name="connsiteY32" fmla="*/ 372 h 1688"/>
              <a:gd name="connsiteX33" fmla="*/ 3762 w 6079"/>
              <a:gd name="connsiteY33" fmla="*/ 336 h 1688"/>
              <a:gd name="connsiteX34" fmla="*/ 3819 w 6079"/>
              <a:gd name="connsiteY34" fmla="*/ 301 h 1688"/>
              <a:gd name="connsiteX35" fmla="*/ 3877 w 6079"/>
              <a:gd name="connsiteY35" fmla="*/ 269 h 1688"/>
              <a:gd name="connsiteX36" fmla="*/ 3934 w 6079"/>
              <a:gd name="connsiteY36" fmla="*/ 239 h 1688"/>
              <a:gd name="connsiteX37" fmla="*/ 3991 w 6079"/>
              <a:gd name="connsiteY37" fmla="*/ 212 h 1688"/>
              <a:gd name="connsiteX38" fmla="*/ 4048 w 6079"/>
              <a:gd name="connsiteY38" fmla="*/ 186 h 1688"/>
              <a:gd name="connsiteX39" fmla="*/ 4103 w 6079"/>
              <a:gd name="connsiteY39" fmla="*/ 162 h 1688"/>
              <a:gd name="connsiteX40" fmla="*/ 4160 w 6079"/>
              <a:gd name="connsiteY40" fmla="*/ 141 h 1688"/>
              <a:gd name="connsiteX41" fmla="*/ 4215 w 6079"/>
              <a:gd name="connsiteY41" fmla="*/ 119 h 1688"/>
              <a:gd name="connsiteX42" fmla="*/ 4270 w 6079"/>
              <a:gd name="connsiteY42" fmla="*/ 101 h 1688"/>
              <a:gd name="connsiteX43" fmla="*/ 4325 w 6079"/>
              <a:gd name="connsiteY43" fmla="*/ 85 h 1688"/>
              <a:gd name="connsiteX44" fmla="*/ 4380 w 6079"/>
              <a:gd name="connsiteY44" fmla="*/ 69 h 1688"/>
              <a:gd name="connsiteX45" fmla="*/ 4435 w 6079"/>
              <a:gd name="connsiteY45" fmla="*/ 55 h 1688"/>
              <a:gd name="connsiteX46" fmla="*/ 4487 w 6079"/>
              <a:gd name="connsiteY46" fmla="*/ 44 h 1688"/>
              <a:gd name="connsiteX47" fmla="*/ 4540 w 6079"/>
              <a:gd name="connsiteY47" fmla="*/ 34 h 1688"/>
              <a:gd name="connsiteX48" fmla="*/ 4592 w 6079"/>
              <a:gd name="connsiteY48" fmla="*/ 24 h 1688"/>
              <a:gd name="connsiteX49" fmla="*/ 4645 w 6079"/>
              <a:gd name="connsiteY49" fmla="*/ 18 h 1688"/>
              <a:gd name="connsiteX50" fmla="*/ 4695 w 6079"/>
              <a:gd name="connsiteY50" fmla="*/ 12 h 1688"/>
              <a:gd name="connsiteX51" fmla="*/ 4748 w 6079"/>
              <a:gd name="connsiteY51" fmla="*/ 6 h 1688"/>
              <a:gd name="connsiteX52" fmla="*/ 4798 w 6079"/>
              <a:gd name="connsiteY52" fmla="*/ 2 h 1688"/>
              <a:gd name="connsiteX53" fmla="*/ 4897 w 6079"/>
              <a:gd name="connsiteY53" fmla="*/ 0 h 1688"/>
              <a:gd name="connsiteX54" fmla="*/ 4993 w 6079"/>
              <a:gd name="connsiteY54" fmla="*/ 0 h 1688"/>
              <a:gd name="connsiteX55" fmla="*/ 5086 w 6079"/>
              <a:gd name="connsiteY55" fmla="*/ 6 h 1688"/>
              <a:gd name="connsiteX56" fmla="*/ 5176 w 6079"/>
              <a:gd name="connsiteY56" fmla="*/ 14 h 1688"/>
              <a:gd name="connsiteX57" fmla="*/ 5263 w 6079"/>
              <a:gd name="connsiteY57" fmla="*/ 26 h 1688"/>
              <a:gd name="connsiteX58" fmla="*/ 5347 w 6079"/>
              <a:gd name="connsiteY58" fmla="*/ 40 h 1688"/>
              <a:gd name="connsiteX59" fmla="*/ 5427 w 6079"/>
              <a:gd name="connsiteY59" fmla="*/ 57 h 1688"/>
              <a:gd name="connsiteX60" fmla="*/ 5503 w 6079"/>
              <a:gd name="connsiteY60" fmla="*/ 75 h 1688"/>
              <a:gd name="connsiteX61" fmla="*/ 5576 w 6079"/>
              <a:gd name="connsiteY61" fmla="*/ 95 h 1688"/>
              <a:gd name="connsiteX62" fmla="*/ 5642 w 6079"/>
              <a:gd name="connsiteY62" fmla="*/ 117 h 1688"/>
              <a:gd name="connsiteX63" fmla="*/ 5706 w 6079"/>
              <a:gd name="connsiteY63" fmla="*/ 139 h 1688"/>
              <a:gd name="connsiteX64" fmla="*/ 5766 w 6079"/>
              <a:gd name="connsiteY64" fmla="*/ 160 h 1688"/>
              <a:gd name="connsiteX65" fmla="*/ 5821 w 6079"/>
              <a:gd name="connsiteY65" fmla="*/ 184 h 1688"/>
              <a:gd name="connsiteX66" fmla="*/ 5869 w 6079"/>
              <a:gd name="connsiteY66" fmla="*/ 204 h 1688"/>
              <a:gd name="connsiteX67" fmla="*/ 5958 w 6079"/>
              <a:gd name="connsiteY67" fmla="*/ 262 h 1688"/>
              <a:gd name="connsiteX68" fmla="*/ 6052 w 6079"/>
              <a:gd name="connsiteY68" fmla="*/ 299 h 1688"/>
              <a:gd name="connsiteX69" fmla="*/ 6050 w 6079"/>
              <a:gd name="connsiteY69" fmla="*/ 288 h 1688"/>
              <a:gd name="connsiteX70" fmla="*/ 6079 w 6079"/>
              <a:gd name="connsiteY70" fmla="*/ 843 h 1688"/>
              <a:gd name="connsiteX71" fmla="*/ 6079 w 6079"/>
              <a:gd name="connsiteY71" fmla="*/ 843 h 1688"/>
              <a:gd name="connsiteX72" fmla="*/ 6068 w 6079"/>
              <a:gd name="connsiteY72" fmla="*/ 831 h 1688"/>
              <a:gd name="connsiteX73" fmla="*/ 6031 w 6079"/>
              <a:gd name="connsiteY73" fmla="*/ 801 h 1688"/>
              <a:gd name="connsiteX74" fmla="*/ 5976 w 6079"/>
              <a:gd name="connsiteY74" fmla="*/ 756 h 1688"/>
              <a:gd name="connsiteX75" fmla="*/ 5898 w 6079"/>
              <a:gd name="connsiteY75" fmla="*/ 699 h 1688"/>
              <a:gd name="connsiteX76" fmla="*/ 5853 w 6079"/>
              <a:gd name="connsiteY76" fmla="*/ 665 h 1688"/>
              <a:gd name="connsiteX77" fmla="*/ 5802 w 6079"/>
              <a:gd name="connsiteY77" fmla="*/ 631 h 1688"/>
              <a:gd name="connsiteX78" fmla="*/ 5745 w 6079"/>
              <a:gd name="connsiteY78" fmla="*/ 596 h 1688"/>
              <a:gd name="connsiteX79" fmla="*/ 5686 w 6079"/>
              <a:gd name="connsiteY79" fmla="*/ 560 h 1688"/>
              <a:gd name="connsiteX80" fmla="*/ 5622 w 6079"/>
              <a:gd name="connsiteY80" fmla="*/ 524 h 1688"/>
              <a:gd name="connsiteX81" fmla="*/ 5553 w 6079"/>
              <a:gd name="connsiteY81" fmla="*/ 489 h 1688"/>
              <a:gd name="connsiteX82" fmla="*/ 5480 w 6079"/>
              <a:gd name="connsiteY82" fmla="*/ 453 h 1688"/>
              <a:gd name="connsiteX83" fmla="*/ 5404 w 6079"/>
              <a:gd name="connsiteY83" fmla="*/ 418 h 1688"/>
              <a:gd name="connsiteX84" fmla="*/ 5324 w 6079"/>
              <a:gd name="connsiteY84" fmla="*/ 386 h 1688"/>
              <a:gd name="connsiteX85" fmla="*/ 5240 w 6079"/>
              <a:gd name="connsiteY85" fmla="*/ 354 h 1688"/>
              <a:gd name="connsiteX86" fmla="*/ 5153 w 6079"/>
              <a:gd name="connsiteY86" fmla="*/ 327 h 1688"/>
              <a:gd name="connsiteX87" fmla="*/ 5061 w 6079"/>
              <a:gd name="connsiteY87" fmla="*/ 301 h 1688"/>
              <a:gd name="connsiteX88" fmla="*/ 4967 w 6079"/>
              <a:gd name="connsiteY88" fmla="*/ 279 h 1688"/>
              <a:gd name="connsiteX89" fmla="*/ 4869 w 6079"/>
              <a:gd name="connsiteY89" fmla="*/ 261 h 1688"/>
              <a:gd name="connsiteX90" fmla="*/ 4821 w 6079"/>
              <a:gd name="connsiteY90" fmla="*/ 253 h 1688"/>
              <a:gd name="connsiteX91" fmla="*/ 4771 w 6079"/>
              <a:gd name="connsiteY91" fmla="*/ 245 h 1688"/>
              <a:gd name="connsiteX92" fmla="*/ 4718 w 6079"/>
              <a:gd name="connsiteY92" fmla="*/ 241 h 1688"/>
              <a:gd name="connsiteX93" fmla="*/ 4666 w 6079"/>
              <a:gd name="connsiteY93" fmla="*/ 237 h 1688"/>
              <a:gd name="connsiteX94" fmla="*/ 4613 w 6079"/>
              <a:gd name="connsiteY94" fmla="*/ 234 h 1688"/>
              <a:gd name="connsiteX95" fmla="*/ 4560 w 6079"/>
              <a:gd name="connsiteY95" fmla="*/ 234 h 1688"/>
              <a:gd name="connsiteX96" fmla="*/ 4508 w 6079"/>
              <a:gd name="connsiteY96" fmla="*/ 234 h 1688"/>
              <a:gd name="connsiteX97" fmla="*/ 4453 w 6079"/>
              <a:gd name="connsiteY97" fmla="*/ 234 h 1688"/>
              <a:gd name="connsiteX98" fmla="*/ 4398 w 6079"/>
              <a:gd name="connsiteY98" fmla="*/ 237 h 1688"/>
              <a:gd name="connsiteX99" fmla="*/ 4341 w 6079"/>
              <a:gd name="connsiteY99" fmla="*/ 241 h 1688"/>
              <a:gd name="connsiteX100" fmla="*/ 4286 w 6079"/>
              <a:gd name="connsiteY100" fmla="*/ 247 h 1688"/>
              <a:gd name="connsiteX101" fmla="*/ 4229 w 6079"/>
              <a:gd name="connsiteY101" fmla="*/ 255 h 1688"/>
              <a:gd name="connsiteX102" fmla="*/ 4172 w 6079"/>
              <a:gd name="connsiteY102" fmla="*/ 265 h 1688"/>
              <a:gd name="connsiteX103" fmla="*/ 4114 w 6079"/>
              <a:gd name="connsiteY103" fmla="*/ 277 h 1688"/>
              <a:gd name="connsiteX104" fmla="*/ 4055 w 6079"/>
              <a:gd name="connsiteY104" fmla="*/ 291 h 1688"/>
              <a:gd name="connsiteX105" fmla="*/ 3995 w 6079"/>
              <a:gd name="connsiteY105" fmla="*/ 305 h 1688"/>
              <a:gd name="connsiteX106" fmla="*/ 3936 w 6079"/>
              <a:gd name="connsiteY106" fmla="*/ 323 h 1688"/>
              <a:gd name="connsiteX107" fmla="*/ 3877 w 6079"/>
              <a:gd name="connsiteY107" fmla="*/ 342 h 1688"/>
              <a:gd name="connsiteX108" fmla="*/ 3817 w 6079"/>
              <a:gd name="connsiteY108" fmla="*/ 362 h 1688"/>
              <a:gd name="connsiteX109" fmla="*/ 3755 w 6079"/>
              <a:gd name="connsiteY109" fmla="*/ 386 h 1688"/>
              <a:gd name="connsiteX110" fmla="*/ 3755 w 6079"/>
              <a:gd name="connsiteY110" fmla="*/ 386 h 1688"/>
              <a:gd name="connsiteX111" fmla="*/ 3511 w 6079"/>
              <a:gd name="connsiteY111" fmla="*/ 485 h 1688"/>
              <a:gd name="connsiteX112" fmla="*/ 3259 w 6079"/>
              <a:gd name="connsiteY112" fmla="*/ 584 h 1688"/>
              <a:gd name="connsiteX113" fmla="*/ 3133 w 6079"/>
              <a:gd name="connsiteY113" fmla="*/ 633 h 1688"/>
              <a:gd name="connsiteX114" fmla="*/ 3005 w 6079"/>
              <a:gd name="connsiteY114" fmla="*/ 681 h 1688"/>
              <a:gd name="connsiteX115" fmla="*/ 2877 w 6079"/>
              <a:gd name="connsiteY115" fmla="*/ 728 h 1688"/>
              <a:gd name="connsiteX116" fmla="*/ 2747 w 6079"/>
              <a:gd name="connsiteY116" fmla="*/ 774 h 1688"/>
              <a:gd name="connsiteX117" fmla="*/ 2614 w 6079"/>
              <a:gd name="connsiteY117" fmla="*/ 815 h 1688"/>
              <a:gd name="connsiteX118" fmla="*/ 2484 w 6079"/>
              <a:gd name="connsiteY118" fmla="*/ 857 h 1688"/>
              <a:gd name="connsiteX119" fmla="*/ 2351 w 6079"/>
              <a:gd name="connsiteY119" fmla="*/ 894 h 1688"/>
              <a:gd name="connsiteX120" fmla="*/ 2216 w 6079"/>
              <a:gd name="connsiteY120" fmla="*/ 930 h 1688"/>
              <a:gd name="connsiteX121" fmla="*/ 2083 w 6079"/>
              <a:gd name="connsiteY121" fmla="*/ 964 h 1688"/>
              <a:gd name="connsiteX122" fmla="*/ 1946 w 6079"/>
              <a:gd name="connsiteY122" fmla="*/ 991 h 1688"/>
              <a:gd name="connsiteX123" fmla="*/ 1811 w 6079"/>
              <a:gd name="connsiteY123" fmla="*/ 1017 h 1688"/>
              <a:gd name="connsiteX124" fmla="*/ 1674 w 6079"/>
              <a:gd name="connsiteY124" fmla="*/ 1037 h 1688"/>
              <a:gd name="connsiteX125" fmla="*/ 1605 w 6079"/>
              <a:gd name="connsiteY125" fmla="*/ 1045 h 1688"/>
              <a:gd name="connsiteX126" fmla="*/ 1537 w 6079"/>
              <a:gd name="connsiteY126" fmla="*/ 1053 h 1688"/>
              <a:gd name="connsiteX127" fmla="*/ 1468 w 6079"/>
              <a:gd name="connsiteY127" fmla="*/ 1059 h 1688"/>
              <a:gd name="connsiteX128" fmla="*/ 1400 w 6079"/>
              <a:gd name="connsiteY128" fmla="*/ 1063 h 1688"/>
              <a:gd name="connsiteX129" fmla="*/ 1331 w 6079"/>
              <a:gd name="connsiteY129" fmla="*/ 1067 h 1688"/>
              <a:gd name="connsiteX130" fmla="*/ 1262 w 6079"/>
              <a:gd name="connsiteY130" fmla="*/ 1069 h 1688"/>
              <a:gd name="connsiteX131" fmla="*/ 1191 w 6079"/>
              <a:gd name="connsiteY131" fmla="*/ 1071 h 1688"/>
              <a:gd name="connsiteX132" fmla="*/ 1123 w 6079"/>
              <a:gd name="connsiteY132" fmla="*/ 1071 h 1688"/>
              <a:gd name="connsiteX133" fmla="*/ 1054 w 6079"/>
              <a:gd name="connsiteY133" fmla="*/ 1067 h 1688"/>
              <a:gd name="connsiteX134" fmla="*/ 983 w 6079"/>
              <a:gd name="connsiteY134" fmla="*/ 1065 h 1688"/>
              <a:gd name="connsiteX135" fmla="*/ 915 w 6079"/>
              <a:gd name="connsiteY135" fmla="*/ 1059 h 1688"/>
              <a:gd name="connsiteX136" fmla="*/ 844 w 6079"/>
              <a:gd name="connsiteY136" fmla="*/ 1053 h 1688"/>
              <a:gd name="connsiteX137" fmla="*/ 775 w 6079"/>
              <a:gd name="connsiteY137" fmla="*/ 1045 h 1688"/>
              <a:gd name="connsiteX138" fmla="*/ 704 w 6079"/>
              <a:gd name="connsiteY138" fmla="*/ 1033 h 1688"/>
              <a:gd name="connsiteX139" fmla="*/ 633 w 6079"/>
              <a:gd name="connsiteY139" fmla="*/ 1023 h 1688"/>
              <a:gd name="connsiteX140" fmla="*/ 565 w 6079"/>
              <a:gd name="connsiteY140" fmla="*/ 1009 h 1688"/>
              <a:gd name="connsiteX141" fmla="*/ 494 w 6079"/>
              <a:gd name="connsiteY141" fmla="*/ 993 h 1688"/>
              <a:gd name="connsiteX142" fmla="*/ 423 w 6079"/>
              <a:gd name="connsiteY142" fmla="*/ 976 h 1688"/>
              <a:gd name="connsiteX143" fmla="*/ 352 w 6079"/>
              <a:gd name="connsiteY143" fmla="*/ 958 h 1688"/>
              <a:gd name="connsiteX144" fmla="*/ 281 w 6079"/>
              <a:gd name="connsiteY144" fmla="*/ 936 h 1688"/>
              <a:gd name="connsiteX145" fmla="*/ 210 w 6079"/>
              <a:gd name="connsiteY145" fmla="*/ 914 h 1688"/>
              <a:gd name="connsiteX146" fmla="*/ 142 w 6079"/>
              <a:gd name="connsiteY146" fmla="*/ 889 h 1688"/>
              <a:gd name="connsiteX147" fmla="*/ 71 w 6079"/>
              <a:gd name="connsiteY147" fmla="*/ 861 h 1688"/>
              <a:gd name="connsiteX148" fmla="*/ 0 w 6079"/>
              <a:gd name="connsiteY148" fmla="*/ 833 h 1688"/>
              <a:gd name="connsiteX149" fmla="*/ 455 w 6079"/>
              <a:gd name="connsiteY149" fmla="*/ 1686 h 1688"/>
              <a:gd name="connsiteX0" fmla="*/ 455 w 6079"/>
              <a:gd name="connsiteY0" fmla="*/ 1686 h 1688"/>
              <a:gd name="connsiteX1" fmla="*/ 528 w 6079"/>
              <a:gd name="connsiteY1" fmla="*/ 1688 h 1688"/>
              <a:gd name="connsiteX2" fmla="*/ 599 w 6079"/>
              <a:gd name="connsiteY2" fmla="*/ 1686 h 1688"/>
              <a:gd name="connsiteX3" fmla="*/ 670 w 6079"/>
              <a:gd name="connsiteY3" fmla="*/ 1684 h 1688"/>
              <a:gd name="connsiteX4" fmla="*/ 743 w 6079"/>
              <a:gd name="connsiteY4" fmla="*/ 1680 h 1688"/>
              <a:gd name="connsiteX5" fmla="*/ 814 w 6079"/>
              <a:gd name="connsiteY5" fmla="*/ 1674 h 1688"/>
              <a:gd name="connsiteX6" fmla="*/ 883 w 6079"/>
              <a:gd name="connsiteY6" fmla="*/ 1668 h 1688"/>
              <a:gd name="connsiteX7" fmla="*/ 954 w 6079"/>
              <a:gd name="connsiteY7" fmla="*/ 1658 h 1688"/>
              <a:gd name="connsiteX8" fmla="*/ 1025 w 6079"/>
              <a:gd name="connsiteY8" fmla="*/ 1648 h 1688"/>
              <a:gd name="connsiteX9" fmla="*/ 1093 w 6079"/>
              <a:gd name="connsiteY9" fmla="*/ 1637 h 1688"/>
              <a:gd name="connsiteX10" fmla="*/ 1162 w 6079"/>
              <a:gd name="connsiteY10" fmla="*/ 1623 h 1688"/>
              <a:gd name="connsiteX11" fmla="*/ 1233 w 6079"/>
              <a:gd name="connsiteY11" fmla="*/ 1609 h 1688"/>
              <a:gd name="connsiteX12" fmla="*/ 1301 w 6079"/>
              <a:gd name="connsiteY12" fmla="*/ 1593 h 1688"/>
              <a:gd name="connsiteX13" fmla="*/ 1370 w 6079"/>
              <a:gd name="connsiteY13" fmla="*/ 1575 h 1688"/>
              <a:gd name="connsiteX14" fmla="*/ 1438 w 6079"/>
              <a:gd name="connsiteY14" fmla="*/ 1555 h 1688"/>
              <a:gd name="connsiteX15" fmla="*/ 1505 w 6079"/>
              <a:gd name="connsiteY15" fmla="*/ 1536 h 1688"/>
              <a:gd name="connsiteX16" fmla="*/ 1573 w 6079"/>
              <a:gd name="connsiteY16" fmla="*/ 1514 h 1688"/>
              <a:gd name="connsiteX17" fmla="*/ 1708 w 6079"/>
              <a:gd name="connsiteY17" fmla="*/ 1468 h 1688"/>
              <a:gd name="connsiteX18" fmla="*/ 1841 w 6079"/>
              <a:gd name="connsiteY18" fmla="*/ 1419 h 1688"/>
              <a:gd name="connsiteX19" fmla="*/ 1974 w 6079"/>
              <a:gd name="connsiteY19" fmla="*/ 1365 h 1688"/>
              <a:gd name="connsiteX20" fmla="*/ 2104 w 6079"/>
              <a:gd name="connsiteY20" fmla="*/ 1306 h 1688"/>
              <a:gd name="connsiteX21" fmla="*/ 2234 w 6079"/>
              <a:gd name="connsiteY21" fmla="*/ 1245 h 1688"/>
              <a:gd name="connsiteX22" fmla="*/ 2362 w 6079"/>
              <a:gd name="connsiteY22" fmla="*/ 1181 h 1688"/>
              <a:gd name="connsiteX23" fmla="*/ 2491 w 6079"/>
              <a:gd name="connsiteY23" fmla="*/ 1114 h 1688"/>
              <a:gd name="connsiteX24" fmla="*/ 2619 w 6079"/>
              <a:gd name="connsiteY24" fmla="*/ 1045 h 1688"/>
              <a:gd name="connsiteX25" fmla="*/ 2742 w 6079"/>
              <a:gd name="connsiteY25" fmla="*/ 974 h 1688"/>
              <a:gd name="connsiteX26" fmla="*/ 2868 w 6079"/>
              <a:gd name="connsiteY26" fmla="*/ 900 h 1688"/>
              <a:gd name="connsiteX27" fmla="*/ 2991 w 6079"/>
              <a:gd name="connsiteY27" fmla="*/ 827 h 1688"/>
              <a:gd name="connsiteX28" fmla="*/ 3113 w 6079"/>
              <a:gd name="connsiteY28" fmla="*/ 752 h 1688"/>
              <a:gd name="connsiteX29" fmla="*/ 3234 w 6079"/>
              <a:gd name="connsiteY29" fmla="*/ 677 h 1688"/>
              <a:gd name="connsiteX30" fmla="*/ 3472 w 6079"/>
              <a:gd name="connsiteY30" fmla="*/ 522 h 1688"/>
              <a:gd name="connsiteX31" fmla="*/ 3705 w 6079"/>
              <a:gd name="connsiteY31" fmla="*/ 372 h 1688"/>
              <a:gd name="connsiteX32" fmla="*/ 3705 w 6079"/>
              <a:gd name="connsiteY32" fmla="*/ 372 h 1688"/>
              <a:gd name="connsiteX33" fmla="*/ 3762 w 6079"/>
              <a:gd name="connsiteY33" fmla="*/ 336 h 1688"/>
              <a:gd name="connsiteX34" fmla="*/ 3819 w 6079"/>
              <a:gd name="connsiteY34" fmla="*/ 301 h 1688"/>
              <a:gd name="connsiteX35" fmla="*/ 3877 w 6079"/>
              <a:gd name="connsiteY35" fmla="*/ 269 h 1688"/>
              <a:gd name="connsiteX36" fmla="*/ 3934 w 6079"/>
              <a:gd name="connsiteY36" fmla="*/ 239 h 1688"/>
              <a:gd name="connsiteX37" fmla="*/ 3991 w 6079"/>
              <a:gd name="connsiteY37" fmla="*/ 212 h 1688"/>
              <a:gd name="connsiteX38" fmla="*/ 4048 w 6079"/>
              <a:gd name="connsiteY38" fmla="*/ 186 h 1688"/>
              <a:gd name="connsiteX39" fmla="*/ 4103 w 6079"/>
              <a:gd name="connsiteY39" fmla="*/ 162 h 1688"/>
              <a:gd name="connsiteX40" fmla="*/ 4160 w 6079"/>
              <a:gd name="connsiteY40" fmla="*/ 141 h 1688"/>
              <a:gd name="connsiteX41" fmla="*/ 4215 w 6079"/>
              <a:gd name="connsiteY41" fmla="*/ 119 h 1688"/>
              <a:gd name="connsiteX42" fmla="*/ 4270 w 6079"/>
              <a:gd name="connsiteY42" fmla="*/ 101 h 1688"/>
              <a:gd name="connsiteX43" fmla="*/ 4325 w 6079"/>
              <a:gd name="connsiteY43" fmla="*/ 85 h 1688"/>
              <a:gd name="connsiteX44" fmla="*/ 4380 w 6079"/>
              <a:gd name="connsiteY44" fmla="*/ 69 h 1688"/>
              <a:gd name="connsiteX45" fmla="*/ 4435 w 6079"/>
              <a:gd name="connsiteY45" fmla="*/ 55 h 1688"/>
              <a:gd name="connsiteX46" fmla="*/ 4487 w 6079"/>
              <a:gd name="connsiteY46" fmla="*/ 44 h 1688"/>
              <a:gd name="connsiteX47" fmla="*/ 4540 w 6079"/>
              <a:gd name="connsiteY47" fmla="*/ 34 h 1688"/>
              <a:gd name="connsiteX48" fmla="*/ 4592 w 6079"/>
              <a:gd name="connsiteY48" fmla="*/ 24 h 1688"/>
              <a:gd name="connsiteX49" fmla="*/ 4645 w 6079"/>
              <a:gd name="connsiteY49" fmla="*/ 18 h 1688"/>
              <a:gd name="connsiteX50" fmla="*/ 4695 w 6079"/>
              <a:gd name="connsiteY50" fmla="*/ 12 h 1688"/>
              <a:gd name="connsiteX51" fmla="*/ 4748 w 6079"/>
              <a:gd name="connsiteY51" fmla="*/ 6 h 1688"/>
              <a:gd name="connsiteX52" fmla="*/ 4798 w 6079"/>
              <a:gd name="connsiteY52" fmla="*/ 2 h 1688"/>
              <a:gd name="connsiteX53" fmla="*/ 4897 w 6079"/>
              <a:gd name="connsiteY53" fmla="*/ 0 h 1688"/>
              <a:gd name="connsiteX54" fmla="*/ 4993 w 6079"/>
              <a:gd name="connsiteY54" fmla="*/ 0 h 1688"/>
              <a:gd name="connsiteX55" fmla="*/ 5086 w 6079"/>
              <a:gd name="connsiteY55" fmla="*/ 6 h 1688"/>
              <a:gd name="connsiteX56" fmla="*/ 5176 w 6079"/>
              <a:gd name="connsiteY56" fmla="*/ 14 h 1688"/>
              <a:gd name="connsiteX57" fmla="*/ 5263 w 6079"/>
              <a:gd name="connsiteY57" fmla="*/ 26 h 1688"/>
              <a:gd name="connsiteX58" fmla="*/ 5347 w 6079"/>
              <a:gd name="connsiteY58" fmla="*/ 40 h 1688"/>
              <a:gd name="connsiteX59" fmla="*/ 5427 w 6079"/>
              <a:gd name="connsiteY59" fmla="*/ 57 h 1688"/>
              <a:gd name="connsiteX60" fmla="*/ 5503 w 6079"/>
              <a:gd name="connsiteY60" fmla="*/ 75 h 1688"/>
              <a:gd name="connsiteX61" fmla="*/ 5576 w 6079"/>
              <a:gd name="connsiteY61" fmla="*/ 95 h 1688"/>
              <a:gd name="connsiteX62" fmla="*/ 5642 w 6079"/>
              <a:gd name="connsiteY62" fmla="*/ 117 h 1688"/>
              <a:gd name="connsiteX63" fmla="*/ 5706 w 6079"/>
              <a:gd name="connsiteY63" fmla="*/ 139 h 1688"/>
              <a:gd name="connsiteX64" fmla="*/ 5766 w 6079"/>
              <a:gd name="connsiteY64" fmla="*/ 160 h 1688"/>
              <a:gd name="connsiteX65" fmla="*/ 5821 w 6079"/>
              <a:gd name="connsiteY65" fmla="*/ 184 h 1688"/>
              <a:gd name="connsiteX66" fmla="*/ 5869 w 6079"/>
              <a:gd name="connsiteY66" fmla="*/ 204 h 1688"/>
              <a:gd name="connsiteX67" fmla="*/ 6052 w 6079"/>
              <a:gd name="connsiteY67" fmla="*/ 299 h 1688"/>
              <a:gd name="connsiteX68" fmla="*/ 6050 w 6079"/>
              <a:gd name="connsiteY68" fmla="*/ 288 h 1688"/>
              <a:gd name="connsiteX69" fmla="*/ 6079 w 6079"/>
              <a:gd name="connsiteY69" fmla="*/ 843 h 1688"/>
              <a:gd name="connsiteX70" fmla="*/ 6079 w 6079"/>
              <a:gd name="connsiteY70" fmla="*/ 843 h 1688"/>
              <a:gd name="connsiteX71" fmla="*/ 6068 w 6079"/>
              <a:gd name="connsiteY71" fmla="*/ 831 h 1688"/>
              <a:gd name="connsiteX72" fmla="*/ 6031 w 6079"/>
              <a:gd name="connsiteY72" fmla="*/ 801 h 1688"/>
              <a:gd name="connsiteX73" fmla="*/ 5976 w 6079"/>
              <a:gd name="connsiteY73" fmla="*/ 756 h 1688"/>
              <a:gd name="connsiteX74" fmla="*/ 5898 w 6079"/>
              <a:gd name="connsiteY74" fmla="*/ 699 h 1688"/>
              <a:gd name="connsiteX75" fmla="*/ 5853 w 6079"/>
              <a:gd name="connsiteY75" fmla="*/ 665 h 1688"/>
              <a:gd name="connsiteX76" fmla="*/ 5802 w 6079"/>
              <a:gd name="connsiteY76" fmla="*/ 631 h 1688"/>
              <a:gd name="connsiteX77" fmla="*/ 5745 w 6079"/>
              <a:gd name="connsiteY77" fmla="*/ 596 h 1688"/>
              <a:gd name="connsiteX78" fmla="*/ 5686 w 6079"/>
              <a:gd name="connsiteY78" fmla="*/ 560 h 1688"/>
              <a:gd name="connsiteX79" fmla="*/ 5622 w 6079"/>
              <a:gd name="connsiteY79" fmla="*/ 524 h 1688"/>
              <a:gd name="connsiteX80" fmla="*/ 5553 w 6079"/>
              <a:gd name="connsiteY80" fmla="*/ 489 h 1688"/>
              <a:gd name="connsiteX81" fmla="*/ 5480 w 6079"/>
              <a:gd name="connsiteY81" fmla="*/ 453 h 1688"/>
              <a:gd name="connsiteX82" fmla="*/ 5404 w 6079"/>
              <a:gd name="connsiteY82" fmla="*/ 418 h 1688"/>
              <a:gd name="connsiteX83" fmla="*/ 5324 w 6079"/>
              <a:gd name="connsiteY83" fmla="*/ 386 h 1688"/>
              <a:gd name="connsiteX84" fmla="*/ 5240 w 6079"/>
              <a:gd name="connsiteY84" fmla="*/ 354 h 1688"/>
              <a:gd name="connsiteX85" fmla="*/ 5153 w 6079"/>
              <a:gd name="connsiteY85" fmla="*/ 327 h 1688"/>
              <a:gd name="connsiteX86" fmla="*/ 5061 w 6079"/>
              <a:gd name="connsiteY86" fmla="*/ 301 h 1688"/>
              <a:gd name="connsiteX87" fmla="*/ 4967 w 6079"/>
              <a:gd name="connsiteY87" fmla="*/ 279 h 1688"/>
              <a:gd name="connsiteX88" fmla="*/ 4869 w 6079"/>
              <a:gd name="connsiteY88" fmla="*/ 261 h 1688"/>
              <a:gd name="connsiteX89" fmla="*/ 4821 w 6079"/>
              <a:gd name="connsiteY89" fmla="*/ 253 h 1688"/>
              <a:gd name="connsiteX90" fmla="*/ 4771 w 6079"/>
              <a:gd name="connsiteY90" fmla="*/ 245 h 1688"/>
              <a:gd name="connsiteX91" fmla="*/ 4718 w 6079"/>
              <a:gd name="connsiteY91" fmla="*/ 241 h 1688"/>
              <a:gd name="connsiteX92" fmla="*/ 4666 w 6079"/>
              <a:gd name="connsiteY92" fmla="*/ 237 h 1688"/>
              <a:gd name="connsiteX93" fmla="*/ 4613 w 6079"/>
              <a:gd name="connsiteY93" fmla="*/ 234 h 1688"/>
              <a:gd name="connsiteX94" fmla="*/ 4560 w 6079"/>
              <a:gd name="connsiteY94" fmla="*/ 234 h 1688"/>
              <a:gd name="connsiteX95" fmla="*/ 4508 w 6079"/>
              <a:gd name="connsiteY95" fmla="*/ 234 h 1688"/>
              <a:gd name="connsiteX96" fmla="*/ 4453 w 6079"/>
              <a:gd name="connsiteY96" fmla="*/ 234 h 1688"/>
              <a:gd name="connsiteX97" fmla="*/ 4398 w 6079"/>
              <a:gd name="connsiteY97" fmla="*/ 237 h 1688"/>
              <a:gd name="connsiteX98" fmla="*/ 4341 w 6079"/>
              <a:gd name="connsiteY98" fmla="*/ 241 h 1688"/>
              <a:gd name="connsiteX99" fmla="*/ 4286 w 6079"/>
              <a:gd name="connsiteY99" fmla="*/ 247 h 1688"/>
              <a:gd name="connsiteX100" fmla="*/ 4229 w 6079"/>
              <a:gd name="connsiteY100" fmla="*/ 255 h 1688"/>
              <a:gd name="connsiteX101" fmla="*/ 4172 w 6079"/>
              <a:gd name="connsiteY101" fmla="*/ 265 h 1688"/>
              <a:gd name="connsiteX102" fmla="*/ 4114 w 6079"/>
              <a:gd name="connsiteY102" fmla="*/ 277 h 1688"/>
              <a:gd name="connsiteX103" fmla="*/ 4055 w 6079"/>
              <a:gd name="connsiteY103" fmla="*/ 291 h 1688"/>
              <a:gd name="connsiteX104" fmla="*/ 3995 w 6079"/>
              <a:gd name="connsiteY104" fmla="*/ 305 h 1688"/>
              <a:gd name="connsiteX105" fmla="*/ 3936 w 6079"/>
              <a:gd name="connsiteY105" fmla="*/ 323 h 1688"/>
              <a:gd name="connsiteX106" fmla="*/ 3877 w 6079"/>
              <a:gd name="connsiteY106" fmla="*/ 342 h 1688"/>
              <a:gd name="connsiteX107" fmla="*/ 3817 w 6079"/>
              <a:gd name="connsiteY107" fmla="*/ 362 h 1688"/>
              <a:gd name="connsiteX108" fmla="*/ 3755 w 6079"/>
              <a:gd name="connsiteY108" fmla="*/ 386 h 1688"/>
              <a:gd name="connsiteX109" fmla="*/ 3755 w 6079"/>
              <a:gd name="connsiteY109" fmla="*/ 386 h 1688"/>
              <a:gd name="connsiteX110" fmla="*/ 3511 w 6079"/>
              <a:gd name="connsiteY110" fmla="*/ 485 h 1688"/>
              <a:gd name="connsiteX111" fmla="*/ 3259 w 6079"/>
              <a:gd name="connsiteY111" fmla="*/ 584 h 1688"/>
              <a:gd name="connsiteX112" fmla="*/ 3133 w 6079"/>
              <a:gd name="connsiteY112" fmla="*/ 633 h 1688"/>
              <a:gd name="connsiteX113" fmla="*/ 3005 w 6079"/>
              <a:gd name="connsiteY113" fmla="*/ 681 h 1688"/>
              <a:gd name="connsiteX114" fmla="*/ 2877 w 6079"/>
              <a:gd name="connsiteY114" fmla="*/ 728 h 1688"/>
              <a:gd name="connsiteX115" fmla="*/ 2747 w 6079"/>
              <a:gd name="connsiteY115" fmla="*/ 774 h 1688"/>
              <a:gd name="connsiteX116" fmla="*/ 2614 w 6079"/>
              <a:gd name="connsiteY116" fmla="*/ 815 h 1688"/>
              <a:gd name="connsiteX117" fmla="*/ 2484 w 6079"/>
              <a:gd name="connsiteY117" fmla="*/ 857 h 1688"/>
              <a:gd name="connsiteX118" fmla="*/ 2351 w 6079"/>
              <a:gd name="connsiteY118" fmla="*/ 894 h 1688"/>
              <a:gd name="connsiteX119" fmla="*/ 2216 w 6079"/>
              <a:gd name="connsiteY119" fmla="*/ 930 h 1688"/>
              <a:gd name="connsiteX120" fmla="*/ 2083 w 6079"/>
              <a:gd name="connsiteY120" fmla="*/ 964 h 1688"/>
              <a:gd name="connsiteX121" fmla="*/ 1946 w 6079"/>
              <a:gd name="connsiteY121" fmla="*/ 991 h 1688"/>
              <a:gd name="connsiteX122" fmla="*/ 1811 w 6079"/>
              <a:gd name="connsiteY122" fmla="*/ 1017 h 1688"/>
              <a:gd name="connsiteX123" fmla="*/ 1674 w 6079"/>
              <a:gd name="connsiteY123" fmla="*/ 1037 h 1688"/>
              <a:gd name="connsiteX124" fmla="*/ 1605 w 6079"/>
              <a:gd name="connsiteY124" fmla="*/ 1045 h 1688"/>
              <a:gd name="connsiteX125" fmla="*/ 1537 w 6079"/>
              <a:gd name="connsiteY125" fmla="*/ 1053 h 1688"/>
              <a:gd name="connsiteX126" fmla="*/ 1468 w 6079"/>
              <a:gd name="connsiteY126" fmla="*/ 1059 h 1688"/>
              <a:gd name="connsiteX127" fmla="*/ 1400 w 6079"/>
              <a:gd name="connsiteY127" fmla="*/ 1063 h 1688"/>
              <a:gd name="connsiteX128" fmla="*/ 1331 w 6079"/>
              <a:gd name="connsiteY128" fmla="*/ 1067 h 1688"/>
              <a:gd name="connsiteX129" fmla="*/ 1262 w 6079"/>
              <a:gd name="connsiteY129" fmla="*/ 1069 h 1688"/>
              <a:gd name="connsiteX130" fmla="*/ 1191 w 6079"/>
              <a:gd name="connsiteY130" fmla="*/ 1071 h 1688"/>
              <a:gd name="connsiteX131" fmla="*/ 1123 w 6079"/>
              <a:gd name="connsiteY131" fmla="*/ 1071 h 1688"/>
              <a:gd name="connsiteX132" fmla="*/ 1054 w 6079"/>
              <a:gd name="connsiteY132" fmla="*/ 1067 h 1688"/>
              <a:gd name="connsiteX133" fmla="*/ 983 w 6079"/>
              <a:gd name="connsiteY133" fmla="*/ 1065 h 1688"/>
              <a:gd name="connsiteX134" fmla="*/ 915 w 6079"/>
              <a:gd name="connsiteY134" fmla="*/ 1059 h 1688"/>
              <a:gd name="connsiteX135" fmla="*/ 844 w 6079"/>
              <a:gd name="connsiteY135" fmla="*/ 1053 h 1688"/>
              <a:gd name="connsiteX136" fmla="*/ 775 w 6079"/>
              <a:gd name="connsiteY136" fmla="*/ 1045 h 1688"/>
              <a:gd name="connsiteX137" fmla="*/ 704 w 6079"/>
              <a:gd name="connsiteY137" fmla="*/ 1033 h 1688"/>
              <a:gd name="connsiteX138" fmla="*/ 633 w 6079"/>
              <a:gd name="connsiteY138" fmla="*/ 1023 h 1688"/>
              <a:gd name="connsiteX139" fmla="*/ 565 w 6079"/>
              <a:gd name="connsiteY139" fmla="*/ 1009 h 1688"/>
              <a:gd name="connsiteX140" fmla="*/ 494 w 6079"/>
              <a:gd name="connsiteY140" fmla="*/ 993 h 1688"/>
              <a:gd name="connsiteX141" fmla="*/ 423 w 6079"/>
              <a:gd name="connsiteY141" fmla="*/ 976 h 1688"/>
              <a:gd name="connsiteX142" fmla="*/ 352 w 6079"/>
              <a:gd name="connsiteY142" fmla="*/ 958 h 1688"/>
              <a:gd name="connsiteX143" fmla="*/ 281 w 6079"/>
              <a:gd name="connsiteY143" fmla="*/ 936 h 1688"/>
              <a:gd name="connsiteX144" fmla="*/ 210 w 6079"/>
              <a:gd name="connsiteY144" fmla="*/ 914 h 1688"/>
              <a:gd name="connsiteX145" fmla="*/ 142 w 6079"/>
              <a:gd name="connsiteY145" fmla="*/ 889 h 1688"/>
              <a:gd name="connsiteX146" fmla="*/ 71 w 6079"/>
              <a:gd name="connsiteY146" fmla="*/ 861 h 1688"/>
              <a:gd name="connsiteX147" fmla="*/ 0 w 6079"/>
              <a:gd name="connsiteY147" fmla="*/ 833 h 1688"/>
              <a:gd name="connsiteX148" fmla="*/ 455 w 6079"/>
              <a:gd name="connsiteY148" fmla="*/ 1686 h 1688"/>
              <a:gd name="connsiteX0" fmla="*/ 455 w 6079"/>
              <a:gd name="connsiteY0" fmla="*/ 1686 h 1688"/>
              <a:gd name="connsiteX1" fmla="*/ 528 w 6079"/>
              <a:gd name="connsiteY1" fmla="*/ 1688 h 1688"/>
              <a:gd name="connsiteX2" fmla="*/ 599 w 6079"/>
              <a:gd name="connsiteY2" fmla="*/ 1686 h 1688"/>
              <a:gd name="connsiteX3" fmla="*/ 670 w 6079"/>
              <a:gd name="connsiteY3" fmla="*/ 1684 h 1688"/>
              <a:gd name="connsiteX4" fmla="*/ 743 w 6079"/>
              <a:gd name="connsiteY4" fmla="*/ 1680 h 1688"/>
              <a:gd name="connsiteX5" fmla="*/ 814 w 6079"/>
              <a:gd name="connsiteY5" fmla="*/ 1674 h 1688"/>
              <a:gd name="connsiteX6" fmla="*/ 883 w 6079"/>
              <a:gd name="connsiteY6" fmla="*/ 1668 h 1688"/>
              <a:gd name="connsiteX7" fmla="*/ 954 w 6079"/>
              <a:gd name="connsiteY7" fmla="*/ 1658 h 1688"/>
              <a:gd name="connsiteX8" fmla="*/ 1025 w 6079"/>
              <a:gd name="connsiteY8" fmla="*/ 1648 h 1688"/>
              <a:gd name="connsiteX9" fmla="*/ 1093 w 6079"/>
              <a:gd name="connsiteY9" fmla="*/ 1637 h 1688"/>
              <a:gd name="connsiteX10" fmla="*/ 1162 w 6079"/>
              <a:gd name="connsiteY10" fmla="*/ 1623 h 1688"/>
              <a:gd name="connsiteX11" fmla="*/ 1233 w 6079"/>
              <a:gd name="connsiteY11" fmla="*/ 1609 h 1688"/>
              <a:gd name="connsiteX12" fmla="*/ 1301 w 6079"/>
              <a:gd name="connsiteY12" fmla="*/ 1593 h 1688"/>
              <a:gd name="connsiteX13" fmla="*/ 1370 w 6079"/>
              <a:gd name="connsiteY13" fmla="*/ 1575 h 1688"/>
              <a:gd name="connsiteX14" fmla="*/ 1438 w 6079"/>
              <a:gd name="connsiteY14" fmla="*/ 1555 h 1688"/>
              <a:gd name="connsiteX15" fmla="*/ 1505 w 6079"/>
              <a:gd name="connsiteY15" fmla="*/ 1536 h 1688"/>
              <a:gd name="connsiteX16" fmla="*/ 1573 w 6079"/>
              <a:gd name="connsiteY16" fmla="*/ 1514 h 1688"/>
              <a:gd name="connsiteX17" fmla="*/ 1708 w 6079"/>
              <a:gd name="connsiteY17" fmla="*/ 1468 h 1688"/>
              <a:gd name="connsiteX18" fmla="*/ 1841 w 6079"/>
              <a:gd name="connsiteY18" fmla="*/ 1419 h 1688"/>
              <a:gd name="connsiteX19" fmla="*/ 1974 w 6079"/>
              <a:gd name="connsiteY19" fmla="*/ 1365 h 1688"/>
              <a:gd name="connsiteX20" fmla="*/ 2104 w 6079"/>
              <a:gd name="connsiteY20" fmla="*/ 1306 h 1688"/>
              <a:gd name="connsiteX21" fmla="*/ 2234 w 6079"/>
              <a:gd name="connsiteY21" fmla="*/ 1245 h 1688"/>
              <a:gd name="connsiteX22" fmla="*/ 2362 w 6079"/>
              <a:gd name="connsiteY22" fmla="*/ 1181 h 1688"/>
              <a:gd name="connsiteX23" fmla="*/ 2491 w 6079"/>
              <a:gd name="connsiteY23" fmla="*/ 1114 h 1688"/>
              <a:gd name="connsiteX24" fmla="*/ 2619 w 6079"/>
              <a:gd name="connsiteY24" fmla="*/ 1045 h 1688"/>
              <a:gd name="connsiteX25" fmla="*/ 2742 w 6079"/>
              <a:gd name="connsiteY25" fmla="*/ 974 h 1688"/>
              <a:gd name="connsiteX26" fmla="*/ 2868 w 6079"/>
              <a:gd name="connsiteY26" fmla="*/ 900 h 1688"/>
              <a:gd name="connsiteX27" fmla="*/ 2991 w 6079"/>
              <a:gd name="connsiteY27" fmla="*/ 827 h 1688"/>
              <a:gd name="connsiteX28" fmla="*/ 3113 w 6079"/>
              <a:gd name="connsiteY28" fmla="*/ 752 h 1688"/>
              <a:gd name="connsiteX29" fmla="*/ 3234 w 6079"/>
              <a:gd name="connsiteY29" fmla="*/ 677 h 1688"/>
              <a:gd name="connsiteX30" fmla="*/ 3472 w 6079"/>
              <a:gd name="connsiteY30" fmla="*/ 522 h 1688"/>
              <a:gd name="connsiteX31" fmla="*/ 3705 w 6079"/>
              <a:gd name="connsiteY31" fmla="*/ 372 h 1688"/>
              <a:gd name="connsiteX32" fmla="*/ 3705 w 6079"/>
              <a:gd name="connsiteY32" fmla="*/ 372 h 1688"/>
              <a:gd name="connsiteX33" fmla="*/ 3762 w 6079"/>
              <a:gd name="connsiteY33" fmla="*/ 336 h 1688"/>
              <a:gd name="connsiteX34" fmla="*/ 3819 w 6079"/>
              <a:gd name="connsiteY34" fmla="*/ 301 h 1688"/>
              <a:gd name="connsiteX35" fmla="*/ 3877 w 6079"/>
              <a:gd name="connsiteY35" fmla="*/ 269 h 1688"/>
              <a:gd name="connsiteX36" fmla="*/ 3934 w 6079"/>
              <a:gd name="connsiteY36" fmla="*/ 239 h 1688"/>
              <a:gd name="connsiteX37" fmla="*/ 3991 w 6079"/>
              <a:gd name="connsiteY37" fmla="*/ 212 h 1688"/>
              <a:gd name="connsiteX38" fmla="*/ 4048 w 6079"/>
              <a:gd name="connsiteY38" fmla="*/ 186 h 1688"/>
              <a:gd name="connsiteX39" fmla="*/ 4103 w 6079"/>
              <a:gd name="connsiteY39" fmla="*/ 162 h 1688"/>
              <a:gd name="connsiteX40" fmla="*/ 4160 w 6079"/>
              <a:gd name="connsiteY40" fmla="*/ 141 h 1688"/>
              <a:gd name="connsiteX41" fmla="*/ 4215 w 6079"/>
              <a:gd name="connsiteY41" fmla="*/ 119 h 1688"/>
              <a:gd name="connsiteX42" fmla="*/ 4270 w 6079"/>
              <a:gd name="connsiteY42" fmla="*/ 101 h 1688"/>
              <a:gd name="connsiteX43" fmla="*/ 4325 w 6079"/>
              <a:gd name="connsiteY43" fmla="*/ 85 h 1688"/>
              <a:gd name="connsiteX44" fmla="*/ 4380 w 6079"/>
              <a:gd name="connsiteY44" fmla="*/ 69 h 1688"/>
              <a:gd name="connsiteX45" fmla="*/ 4435 w 6079"/>
              <a:gd name="connsiteY45" fmla="*/ 55 h 1688"/>
              <a:gd name="connsiteX46" fmla="*/ 4487 w 6079"/>
              <a:gd name="connsiteY46" fmla="*/ 44 h 1688"/>
              <a:gd name="connsiteX47" fmla="*/ 4540 w 6079"/>
              <a:gd name="connsiteY47" fmla="*/ 34 h 1688"/>
              <a:gd name="connsiteX48" fmla="*/ 4592 w 6079"/>
              <a:gd name="connsiteY48" fmla="*/ 24 h 1688"/>
              <a:gd name="connsiteX49" fmla="*/ 4645 w 6079"/>
              <a:gd name="connsiteY49" fmla="*/ 18 h 1688"/>
              <a:gd name="connsiteX50" fmla="*/ 4695 w 6079"/>
              <a:gd name="connsiteY50" fmla="*/ 12 h 1688"/>
              <a:gd name="connsiteX51" fmla="*/ 4748 w 6079"/>
              <a:gd name="connsiteY51" fmla="*/ 6 h 1688"/>
              <a:gd name="connsiteX52" fmla="*/ 4798 w 6079"/>
              <a:gd name="connsiteY52" fmla="*/ 2 h 1688"/>
              <a:gd name="connsiteX53" fmla="*/ 4897 w 6079"/>
              <a:gd name="connsiteY53" fmla="*/ 0 h 1688"/>
              <a:gd name="connsiteX54" fmla="*/ 4993 w 6079"/>
              <a:gd name="connsiteY54" fmla="*/ 0 h 1688"/>
              <a:gd name="connsiteX55" fmla="*/ 5086 w 6079"/>
              <a:gd name="connsiteY55" fmla="*/ 6 h 1688"/>
              <a:gd name="connsiteX56" fmla="*/ 5176 w 6079"/>
              <a:gd name="connsiteY56" fmla="*/ 14 h 1688"/>
              <a:gd name="connsiteX57" fmla="*/ 5263 w 6079"/>
              <a:gd name="connsiteY57" fmla="*/ 26 h 1688"/>
              <a:gd name="connsiteX58" fmla="*/ 5347 w 6079"/>
              <a:gd name="connsiteY58" fmla="*/ 40 h 1688"/>
              <a:gd name="connsiteX59" fmla="*/ 5427 w 6079"/>
              <a:gd name="connsiteY59" fmla="*/ 57 h 1688"/>
              <a:gd name="connsiteX60" fmla="*/ 5503 w 6079"/>
              <a:gd name="connsiteY60" fmla="*/ 75 h 1688"/>
              <a:gd name="connsiteX61" fmla="*/ 5576 w 6079"/>
              <a:gd name="connsiteY61" fmla="*/ 95 h 1688"/>
              <a:gd name="connsiteX62" fmla="*/ 5642 w 6079"/>
              <a:gd name="connsiteY62" fmla="*/ 117 h 1688"/>
              <a:gd name="connsiteX63" fmla="*/ 5706 w 6079"/>
              <a:gd name="connsiteY63" fmla="*/ 139 h 1688"/>
              <a:gd name="connsiteX64" fmla="*/ 5766 w 6079"/>
              <a:gd name="connsiteY64" fmla="*/ 160 h 1688"/>
              <a:gd name="connsiteX65" fmla="*/ 5821 w 6079"/>
              <a:gd name="connsiteY65" fmla="*/ 184 h 1688"/>
              <a:gd name="connsiteX66" fmla="*/ 5869 w 6079"/>
              <a:gd name="connsiteY66" fmla="*/ 204 h 1688"/>
              <a:gd name="connsiteX67" fmla="*/ 5939 w 6079"/>
              <a:gd name="connsiteY67" fmla="*/ 242 h 1688"/>
              <a:gd name="connsiteX68" fmla="*/ 6052 w 6079"/>
              <a:gd name="connsiteY68" fmla="*/ 299 h 1688"/>
              <a:gd name="connsiteX69" fmla="*/ 6050 w 6079"/>
              <a:gd name="connsiteY69" fmla="*/ 288 h 1688"/>
              <a:gd name="connsiteX70" fmla="*/ 6079 w 6079"/>
              <a:gd name="connsiteY70" fmla="*/ 843 h 1688"/>
              <a:gd name="connsiteX71" fmla="*/ 6079 w 6079"/>
              <a:gd name="connsiteY71" fmla="*/ 843 h 1688"/>
              <a:gd name="connsiteX72" fmla="*/ 6068 w 6079"/>
              <a:gd name="connsiteY72" fmla="*/ 831 h 1688"/>
              <a:gd name="connsiteX73" fmla="*/ 6031 w 6079"/>
              <a:gd name="connsiteY73" fmla="*/ 801 h 1688"/>
              <a:gd name="connsiteX74" fmla="*/ 5976 w 6079"/>
              <a:gd name="connsiteY74" fmla="*/ 756 h 1688"/>
              <a:gd name="connsiteX75" fmla="*/ 5898 w 6079"/>
              <a:gd name="connsiteY75" fmla="*/ 699 h 1688"/>
              <a:gd name="connsiteX76" fmla="*/ 5853 w 6079"/>
              <a:gd name="connsiteY76" fmla="*/ 665 h 1688"/>
              <a:gd name="connsiteX77" fmla="*/ 5802 w 6079"/>
              <a:gd name="connsiteY77" fmla="*/ 631 h 1688"/>
              <a:gd name="connsiteX78" fmla="*/ 5745 w 6079"/>
              <a:gd name="connsiteY78" fmla="*/ 596 h 1688"/>
              <a:gd name="connsiteX79" fmla="*/ 5686 w 6079"/>
              <a:gd name="connsiteY79" fmla="*/ 560 h 1688"/>
              <a:gd name="connsiteX80" fmla="*/ 5622 w 6079"/>
              <a:gd name="connsiteY80" fmla="*/ 524 h 1688"/>
              <a:gd name="connsiteX81" fmla="*/ 5553 w 6079"/>
              <a:gd name="connsiteY81" fmla="*/ 489 h 1688"/>
              <a:gd name="connsiteX82" fmla="*/ 5480 w 6079"/>
              <a:gd name="connsiteY82" fmla="*/ 453 h 1688"/>
              <a:gd name="connsiteX83" fmla="*/ 5404 w 6079"/>
              <a:gd name="connsiteY83" fmla="*/ 418 h 1688"/>
              <a:gd name="connsiteX84" fmla="*/ 5324 w 6079"/>
              <a:gd name="connsiteY84" fmla="*/ 386 h 1688"/>
              <a:gd name="connsiteX85" fmla="*/ 5240 w 6079"/>
              <a:gd name="connsiteY85" fmla="*/ 354 h 1688"/>
              <a:gd name="connsiteX86" fmla="*/ 5153 w 6079"/>
              <a:gd name="connsiteY86" fmla="*/ 327 h 1688"/>
              <a:gd name="connsiteX87" fmla="*/ 5061 w 6079"/>
              <a:gd name="connsiteY87" fmla="*/ 301 h 1688"/>
              <a:gd name="connsiteX88" fmla="*/ 4967 w 6079"/>
              <a:gd name="connsiteY88" fmla="*/ 279 h 1688"/>
              <a:gd name="connsiteX89" fmla="*/ 4869 w 6079"/>
              <a:gd name="connsiteY89" fmla="*/ 261 h 1688"/>
              <a:gd name="connsiteX90" fmla="*/ 4821 w 6079"/>
              <a:gd name="connsiteY90" fmla="*/ 253 h 1688"/>
              <a:gd name="connsiteX91" fmla="*/ 4771 w 6079"/>
              <a:gd name="connsiteY91" fmla="*/ 245 h 1688"/>
              <a:gd name="connsiteX92" fmla="*/ 4718 w 6079"/>
              <a:gd name="connsiteY92" fmla="*/ 241 h 1688"/>
              <a:gd name="connsiteX93" fmla="*/ 4666 w 6079"/>
              <a:gd name="connsiteY93" fmla="*/ 237 h 1688"/>
              <a:gd name="connsiteX94" fmla="*/ 4613 w 6079"/>
              <a:gd name="connsiteY94" fmla="*/ 234 h 1688"/>
              <a:gd name="connsiteX95" fmla="*/ 4560 w 6079"/>
              <a:gd name="connsiteY95" fmla="*/ 234 h 1688"/>
              <a:gd name="connsiteX96" fmla="*/ 4508 w 6079"/>
              <a:gd name="connsiteY96" fmla="*/ 234 h 1688"/>
              <a:gd name="connsiteX97" fmla="*/ 4453 w 6079"/>
              <a:gd name="connsiteY97" fmla="*/ 234 h 1688"/>
              <a:gd name="connsiteX98" fmla="*/ 4398 w 6079"/>
              <a:gd name="connsiteY98" fmla="*/ 237 h 1688"/>
              <a:gd name="connsiteX99" fmla="*/ 4341 w 6079"/>
              <a:gd name="connsiteY99" fmla="*/ 241 h 1688"/>
              <a:gd name="connsiteX100" fmla="*/ 4286 w 6079"/>
              <a:gd name="connsiteY100" fmla="*/ 247 h 1688"/>
              <a:gd name="connsiteX101" fmla="*/ 4229 w 6079"/>
              <a:gd name="connsiteY101" fmla="*/ 255 h 1688"/>
              <a:gd name="connsiteX102" fmla="*/ 4172 w 6079"/>
              <a:gd name="connsiteY102" fmla="*/ 265 h 1688"/>
              <a:gd name="connsiteX103" fmla="*/ 4114 w 6079"/>
              <a:gd name="connsiteY103" fmla="*/ 277 h 1688"/>
              <a:gd name="connsiteX104" fmla="*/ 4055 w 6079"/>
              <a:gd name="connsiteY104" fmla="*/ 291 h 1688"/>
              <a:gd name="connsiteX105" fmla="*/ 3995 w 6079"/>
              <a:gd name="connsiteY105" fmla="*/ 305 h 1688"/>
              <a:gd name="connsiteX106" fmla="*/ 3936 w 6079"/>
              <a:gd name="connsiteY106" fmla="*/ 323 h 1688"/>
              <a:gd name="connsiteX107" fmla="*/ 3877 w 6079"/>
              <a:gd name="connsiteY107" fmla="*/ 342 h 1688"/>
              <a:gd name="connsiteX108" fmla="*/ 3817 w 6079"/>
              <a:gd name="connsiteY108" fmla="*/ 362 h 1688"/>
              <a:gd name="connsiteX109" fmla="*/ 3755 w 6079"/>
              <a:gd name="connsiteY109" fmla="*/ 386 h 1688"/>
              <a:gd name="connsiteX110" fmla="*/ 3755 w 6079"/>
              <a:gd name="connsiteY110" fmla="*/ 386 h 1688"/>
              <a:gd name="connsiteX111" fmla="*/ 3511 w 6079"/>
              <a:gd name="connsiteY111" fmla="*/ 485 h 1688"/>
              <a:gd name="connsiteX112" fmla="*/ 3259 w 6079"/>
              <a:gd name="connsiteY112" fmla="*/ 584 h 1688"/>
              <a:gd name="connsiteX113" fmla="*/ 3133 w 6079"/>
              <a:gd name="connsiteY113" fmla="*/ 633 h 1688"/>
              <a:gd name="connsiteX114" fmla="*/ 3005 w 6079"/>
              <a:gd name="connsiteY114" fmla="*/ 681 h 1688"/>
              <a:gd name="connsiteX115" fmla="*/ 2877 w 6079"/>
              <a:gd name="connsiteY115" fmla="*/ 728 h 1688"/>
              <a:gd name="connsiteX116" fmla="*/ 2747 w 6079"/>
              <a:gd name="connsiteY116" fmla="*/ 774 h 1688"/>
              <a:gd name="connsiteX117" fmla="*/ 2614 w 6079"/>
              <a:gd name="connsiteY117" fmla="*/ 815 h 1688"/>
              <a:gd name="connsiteX118" fmla="*/ 2484 w 6079"/>
              <a:gd name="connsiteY118" fmla="*/ 857 h 1688"/>
              <a:gd name="connsiteX119" fmla="*/ 2351 w 6079"/>
              <a:gd name="connsiteY119" fmla="*/ 894 h 1688"/>
              <a:gd name="connsiteX120" fmla="*/ 2216 w 6079"/>
              <a:gd name="connsiteY120" fmla="*/ 930 h 1688"/>
              <a:gd name="connsiteX121" fmla="*/ 2083 w 6079"/>
              <a:gd name="connsiteY121" fmla="*/ 964 h 1688"/>
              <a:gd name="connsiteX122" fmla="*/ 1946 w 6079"/>
              <a:gd name="connsiteY122" fmla="*/ 991 h 1688"/>
              <a:gd name="connsiteX123" fmla="*/ 1811 w 6079"/>
              <a:gd name="connsiteY123" fmla="*/ 1017 h 1688"/>
              <a:gd name="connsiteX124" fmla="*/ 1674 w 6079"/>
              <a:gd name="connsiteY124" fmla="*/ 1037 h 1688"/>
              <a:gd name="connsiteX125" fmla="*/ 1605 w 6079"/>
              <a:gd name="connsiteY125" fmla="*/ 1045 h 1688"/>
              <a:gd name="connsiteX126" fmla="*/ 1537 w 6079"/>
              <a:gd name="connsiteY126" fmla="*/ 1053 h 1688"/>
              <a:gd name="connsiteX127" fmla="*/ 1468 w 6079"/>
              <a:gd name="connsiteY127" fmla="*/ 1059 h 1688"/>
              <a:gd name="connsiteX128" fmla="*/ 1400 w 6079"/>
              <a:gd name="connsiteY128" fmla="*/ 1063 h 1688"/>
              <a:gd name="connsiteX129" fmla="*/ 1331 w 6079"/>
              <a:gd name="connsiteY129" fmla="*/ 1067 h 1688"/>
              <a:gd name="connsiteX130" fmla="*/ 1262 w 6079"/>
              <a:gd name="connsiteY130" fmla="*/ 1069 h 1688"/>
              <a:gd name="connsiteX131" fmla="*/ 1191 w 6079"/>
              <a:gd name="connsiteY131" fmla="*/ 1071 h 1688"/>
              <a:gd name="connsiteX132" fmla="*/ 1123 w 6079"/>
              <a:gd name="connsiteY132" fmla="*/ 1071 h 1688"/>
              <a:gd name="connsiteX133" fmla="*/ 1054 w 6079"/>
              <a:gd name="connsiteY133" fmla="*/ 1067 h 1688"/>
              <a:gd name="connsiteX134" fmla="*/ 983 w 6079"/>
              <a:gd name="connsiteY134" fmla="*/ 1065 h 1688"/>
              <a:gd name="connsiteX135" fmla="*/ 915 w 6079"/>
              <a:gd name="connsiteY135" fmla="*/ 1059 h 1688"/>
              <a:gd name="connsiteX136" fmla="*/ 844 w 6079"/>
              <a:gd name="connsiteY136" fmla="*/ 1053 h 1688"/>
              <a:gd name="connsiteX137" fmla="*/ 775 w 6079"/>
              <a:gd name="connsiteY137" fmla="*/ 1045 h 1688"/>
              <a:gd name="connsiteX138" fmla="*/ 704 w 6079"/>
              <a:gd name="connsiteY138" fmla="*/ 1033 h 1688"/>
              <a:gd name="connsiteX139" fmla="*/ 633 w 6079"/>
              <a:gd name="connsiteY139" fmla="*/ 1023 h 1688"/>
              <a:gd name="connsiteX140" fmla="*/ 565 w 6079"/>
              <a:gd name="connsiteY140" fmla="*/ 1009 h 1688"/>
              <a:gd name="connsiteX141" fmla="*/ 494 w 6079"/>
              <a:gd name="connsiteY141" fmla="*/ 993 h 1688"/>
              <a:gd name="connsiteX142" fmla="*/ 423 w 6079"/>
              <a:gd name="connsiteY142" fmla="*/ 976 h 1688"/>
              <a:gd name="connsiteX143" fmla="*/ 352 w 6079"/>
              <a:gd name="connsiteY143" fmla="*/ 958 h 1688"/>
              <a:gd name="connsiteX144" fmla="*/ 281 w 6079"/>
              <a:gd name="connsiteY144" fmla="*/ 936 h 1688"/>
              <a:gd name="connsiteX145" fmla="*/ 210 w 6079"/>
              <a:gd name="connsiteY145" fmla="*/ 914 h 1688"/>
              <a:gd name="connsiteX146" fmla="*/ 142 w 6079"/>
              <a:gd name="connsiteY146" fmla="*/ 889 h 1688"/>
              <a:gd name="connsiteX147" fmla="*/ 71 w 6079"/>
              <a:gd name="connsiteY147" fmla="*/ 861 h 1688"/>
              <a:gd name="connsiteX148" fmla="*/ 0 w 6079"/>
              <a:gd name="connsiteY148" fmla="*/ 833 h 1688"/>
              <a:gd name="connsiteX149" fmla="*/ 455 w 6079"/>
              <a:gd name="connsiteY149" fmla="*/ 1686 h 1688"/>
              <a:gd name="connsiteX0" fmla="*/ 455 w 6079"/>
              <a:gd name="connsiteY0" fmla="*/ 1686 h 1688"/>
              <a:gd name="connsiteX1" fmla="*/ 528 w 6079"/>
              <a:gd name="connsiteY1" fmla="*/ 1688 h 1688"/>
              <a:gd name="connsiteX2" fmla="*/ 599 w 6079"/>
              <a:gd name="connsiteY2" fmla="*/ 1686 h 1688"/>
              <a:gd name="connsiteX3" fmla="*/ 670 w 6079"/>
              <a:gd name="connsiteY3" fmla="*/ 1684 h 1688"/>
              <a:gd name="connsiteX4" fmla="*/ 743 w 6079"/>
              <a:gd name="connsiteY4" fmla="*/ 1680 h 1688"/>
              <a:gd name="connsiteX5" fmla="*/ 814 w 6079"/>
              <a:gd name="connsiteY5" fmla="*/ 1674 h 1688"/>
              <a:gd name="connsiteX6" fmla="*/ 883 w 6079"/>
              <a:gd name="connsiteY6" fmla="*/ 1668 h 1688"/>
              <a:gd name="connsiteX7" fmla="*/ 954 w 6079"/>
              <a:gd name="connsiteY7" fmla="*/ 1658 h 1688"/>
              <a:gd name="connsiteX8" fmla="*/ 1025 w 6079"/>
              <a:gd name="connsiteY8" fmla="*/ 1648 h 1688"/>
              <a:gd name="connsiteX9" fmla="*/ 1093 w 6079"/>
              <a:gd name="connsiteY9" fmla="*/ 1637 h 1688"/>
              <a:gd name="connsiteX10" fmla="*/ 1162 w 6079"/>
              <a:gd name="connsiteY10" fmla="*/ 1623 h 1688"/>
              <a:gd name="connsiteX11" fmla="*/ 1233 w 6079"/>
              <a:gd name="connsiteY11" fmla="*/ 1609 h 1688"/>
              <a:gd name="connsiteX12" fmla="*/ 1301 w 6079"/>
              <a:gd name="connsiteY12" fmla="*/ 1593 h 1688"/>
              <a:gd name="connsiteX13" fmla="*/ 1370 w 6079"/>
              <a:gd name="connsiteY13" fmla="*/ 1575 h 1688"/>
              <a:gd name="connsiteX14" fmla="*/ 1438 w 6079"/>
              <a:gd name="connsiteY14" fmla="*/ 1555 h 1688"/>
              <a:gd name="connsiteX15" fmla="*/ 1505 w 6079"/>
              <a:gd name="connsiteY15" fmla="*/ 1536 h 1688"/>
              <a:gd name="connsiteX16" fmla="*/ 1573 w 6079"/>
              <a:gd name="connsiteY16" fmla="*/ 1514 h 1688"/>
              <a:gd name="connsiteX17" fmla="*/ 1708 w 6079"/>
              <a:gd name="connsiteY17" fmla="*/ 1468 h 1688"/>
              <a:gd name="connsiteX18" fmla="*/ 1841 w 6079"/>
              <a:gd name="connsiteY18" fmla="*/ 1419 h 1688"/>
              <a:gd name="connsiteX19" fmla="*/ 1974 w 6079"/>
              <a:gd name="connsiteY19" fmla="*/ 1365 h 1688"/>
              <a:gd name="connsiteX20" fmla="*/ 2104 w 6079"/>
              <a:gd name="connsiteY20" fmla="*/ 1306 h 1688"/>
              <a:gd name="connsiteX21" fmla="*/ 2234 w 6079"/>
              <a:gd name="connsiteY21" fmla="*/ 1245 h 1688"/>
              <a:gd name="connsiteX22" fmla="*/ 2362 w 6079"/>
              <a:gd name="connsiteY22" fmla="*/ 1181 h 1688"/>
              <a:gd name="connsiteX23" fmla="*/ 2491 w 6079"/>
              <a:gd name="connsiteY23" fmla="*/ 1114 h 1688"/>
              <a:gd name="connsiteX24" fmla="*/ 2619 w 6079"/>
              <a:gd name="connsiteY24" fmla="*/ 1045 h 1688"/>
              <a:gd name="connsiteX25" fmla="*/ 2742 w 6079"/>
              <a:gd name="connsiteY25" fmla="*/ 974 h 1688"/>
              <a:gd name="connsiteX26" fmla="*/ 2868 w 6079"/>
              <a:gd name="connsiteY26" fmla="*/ 900 h 1688"/>
              <a:gd name="connsiteX27" fmla="*/ 2991 w 6079"/>
              <a:gd name="connsiteY27" fmla="*/ 827 h 1688"/>
              <a:gd name="connsiteX28" fmla="*/ 3113 w 6079"/>
              <a:gd name="connsiteY28" fmla="*/ 752 h 1688"/>
              <a:gd name="connsiteX29" fmla="*/ 3234 w 6079"/>
              <a:gd name="connsiteY29" fmla="*/ 677 h 1688"/>
              <a:gd name="connsiteX30" fmla="*/ 3472 w 6079"/>
              <a:gd name="connsiteY30" fmla="*/ 522 h 1688"/>
              <a:gd name="connsiteX31" fmla="*/ 3705 w 6079"/>
              <a:gd name="connsiteY31" fmla="*/ 372 h 1688"/>
              <a:gd name="connsiteX32" fmla="*/ 3705 w 6079"/>
              <a:gd name="connsiteY32" fmla="*/ 372 h 1688"/>
              <a:gd name="connsiteX33" fmla="*/ 3762 w 6079"/>
              <a:gd name="connsiteY33" fmla="*/ 336 h 1688"/>
              <a:gd name="connsiteX34" fmla="*/ 3819 w 6079"/>
              <a:gd name="connsiteY34" fmla="*/ 301 h 1688"/>
              <a:gd name="connsiteX35" fmla="*/ 3877 w 6079"/>
              <a:gd name="connsiteY35" fmla="*/ 269 h 1688"/>
              <a:gd name="connsiteX36" fmla="*/ 3934 w 6079"/>
              <a:gd name="connsiteY36" fmla="*/ 239 h 1688"/>
              <a:gd name="connsiteX37" fmla="*/ 3991 w 6079"/>
              <a:gd name="connsiteY37" fmla="*/ 212 h 1688"/>
              <a:gd name="connsiteX38" fmla="*/ 4048 w 6079"/>
              <a:gd name="connsiteY38" fmla="*/ 186 h 1688"/>
              <a:gd name="connsiteX39" fmla="*/ 4103 w 6079"/>
              <a:gd name="connsiteY39" fmla="*/ 162 h 1688"/>
              <a:gd name="connsiteX40" fmla="*/ 4160 w 6079"/>
              <a:gd name="connsiteY40" fmla="*/ 141 h 1688"/>
              <a:gd name="connsiteX41" fmla="*/ 4215 w 6079"/>
              <a:gd name="connsiteY41" fmla="*/ 119 h 1688"/>
              <a:gd name="connsiteX42" fmla="*/ 4270 w 6079"/>
              <a:gd name="connsiteY42" fmla="*/ 101 h 1688"/>
              <a:gd name="connsiteX43" fmla="*/ 4325 w 6079"/>
              <a:gd name="connsiteY43" fmla="*/ 85 h 1688"/>
              <a:gd name="connsiteX44" fmla="*/ 4380 w 6079"/>
              <a:gd name="connsiteY44" fmla="*/ 69 h 1688"/>
              <a:gd name="connsiteX45" fmla="*/ 4435 w 6079"/>
              <a:gd name="connsiteY45" fmla="*/ 55 h 1688"/>
              <a:gd name="connsiteX46" fmla="*/ 4487 w 6079"/>
              <a:gd name="connsiteY46" fmla="*/ 44 h 1688"/>
              <a:gd name="connsiteX47" fmla="*/ 4540 w 6079"/>
              <a:gd name="connsiteY47" fmla="*/ 34 h 1688"/>
              <a:gd name="connsiteX48" fmla="*/ 4592 w 6079"/>
              <a:gd name="connsiteY48" fmla="*/ 24 h 1688"/>
              <a:gd name="connsiteX49" fmla="*/ 4645 w 6079"/>
              <a:gd name="connsiteY49" fmla="*/ 18 h 1688"/>
              <a:gd name="connsiteX50" fmla="*/ 4695 w 6079"/>
              <a:gd name="connsiteY50" fmla="*/ 12 h 1688"/>
              <a:gd name="connsiteX51" fmla="*/ 4748 w 6079"/>
              <a:gd name="connsiteY51" fmla="*/ 6 h 1688"/>
              <a:gd name="connsiteX52" fmla="*/ 4798 w 6079"/>
              <a:gd name="connsiteY52" fmla="*/ 2 h 1688"/>
              <a:gd name="connsiteX53" fmla="*/ 4897 w 6079"/>
              <a:gd name="connsiteY53" fmla="*/ 0 h 1688"/>
              <a:gd name="connsiteX54" fmla="*/ 4993 w 6079"/>
              <a:gd name="connsiteY54" fmla="*/ 0 h 1688"/>
              <a:gd name="connsiteX55" fmla="*/ 5086 w 6079"/>
              <a:gd name="connsiteY55" fmla="*/ 6 h 1688"/>
              <a:gd name="connsiteX56" fmla="*/ 5176 w 6079"/>
              <a:gd name="connsiteY56" fmla="*/ 14 h 1688"/>
              <a:gd name="connsiteX57" fmla="*/ 5263 w 6079"/>
              <a:gd name="connsiteY57" fmla="*/ 26 h 1688"/>
              <a:gd name="connsiteX58" fmla="*/ 5347 w 6079"/>
              <a:gd name="connsiteY58" fmla="*/ 40 h 1688"/>
              <a:gd name="connsiteX59" fmla="*/ 5427 w 6079"/>
              <a:gd name="connsiteY59" fmla="*/ 57 h 1688"/>
              <a:gd name="connsiteX60" fmla="*/ 5503 w 6079"/>
              <a:gd name="connsiteY60" fmla="*/ 75 h 1688"/>
              <a:gd name="connsiteX61" fmla="*/ 5576 w 6079"/>
              <a:gd name="connsiteY61" fmla="*/ 95 h 1688"/>
              <a:gd name="connsiteX62" fmla="*/ 5706 w 6079"/>
              <a:gd name="connsiteY62" fmla="*/ 139 h 1688"/>
              <a:gd name="connsiteX63" fmla="*/ 5766 w 6079"/>
              <a:gd name="connsiteY63" fmla="*/ 160 h 1688"/>
              <a:gd name="connsiteX64" fmla="*/ 5821 w 6079"/>
              <a:gd name="connsiteY64" fmla="*/ 184 h 1688"/>
              <a:gd name="connsiteX65" fmla="*/ 5869 w 6079"/>
              <a:gd name="connsiteY65" fmla="*/ 204 h 1688"/>
              <a:gd name="connsiteX66" fmla="*/ 5939 w 6079"/>
              <a:gd name="connsiteY66" fmla="*/ 242 h 1688"/>
              <a:gd name="connsiteX67" fmla="*/ 6052 w 6079"/>
              <a:gd name="connsiteY67" fmla="*/ 299 h 1688"/>
              <a:gd name="connsiteX68" fmla="*/ 6050 w 6079"/>
              <a:gd name="connsiteY68" fmla="*/ 288 h 1688"/>
              <a:gd name="connsiteX69" fmla="*/ 6079 w 6079"/>
              <a:gd name="connsiteY69" fmla="*/ 843 h 1688"/>
              <a:gd name="connsiteX70" fmla="*/ 6079 w 6079"/>
              <a:gd name="connsiteY70" fmla="*/ 843 h 1688"/>
              <a:gd name="connsiteX71" fmla="*/ 6068 w 6079"/>
              <a:gd name="connsiteY71" fmla="*/ 831 h 1688"/>
              <a:gd name="connsiteX72" fmla="*/ 6031 w 6079"/>
              <a:gd name="connsiteY72" fmla="*/ 801 h 1688"/>
              <a:gd name="connsiteX73" fmla="*/ 5976 w 6079"/>
              <a:gd name="connsiteY73" fmla="*/ 756 h 1688"/>
              <a:gd name="connsiteX74" fmla="*/ 5898 w 6079"/>
              <a:gd name="connsiteY74" fmla="*/ 699 h 1688"/>
              <a:gd name="connsiteX75" fmla="*/ 5853 w 6079"/>
              <a:gd name="connsiteY75" fmla="*/ 665 h 1688"/>
              <a:gd name="connsiteX76" fmla="*/ 5802 w 6079"/>
              <a:gd name="connsiteY76" fmla="*/ 631 h 1688"/>
              <a:gd name="connsiteX77" fmla="*/ 5745 w 6079"/>
              <a:gd name="connsiteY77" fmla="*/ 596 h 1688"/>
              <a:gd name="connsiteX78" fmla="*/ 5686 w 6079"/>
              <a:gd name="connsiteY78" fmla="*/ 560 h 1688"/>
              <a:gd name="connsiteX79" fmla="*/ 5622 w 6079"/>
              <a:gd name="connsiteY79" fmla="*/ 524 h 1688"/>
              <a:gd name="connsiteX80" fmla="*/ 5553 w 6079"/>
              <a:gd name="connsiteY80" fmla="*/ 489 h 1688"/>
              <a:gd name="connsiteX81" fmla="*/ 5480 w 6079"/>
              <a:gd name="connsiteY81" fmla="*/ 453 h 1688"/>
              <a:gd name="connsiteX82" fmla="*/ 5404 w 6079"/>
              <a:gd name="connsiteY82" fmla="*/ 418 h 1688"/>
              <a:gd name="connsiteX83" fmla="*/ 5324 w 6079"/>
              <a:gd name="connsiteY83" fmla="*/ 386 h 1688"/>
              <a:gd name="connsiteX84" fmla="*/ 5240 w 6079"/>
              <a:gd name="connsiteY84" fmla="*/ 354 h 1688"/>
              <a:gd name="connsiteX85" fmla="*/ 5153 w 6079"/>
              <a:gd name="connsiteY85" fmla="*/ 327 h 1688"/>
              <a:gd name="connsiteX86" fmla="*/ 5061 w 6079"/>
              <a:gd name="connsiteY86" fmla="*/ 301 h 1688"/>
              <a:gd name="connsiteX87" fmla="*/ 4967 w 6079"/>
              <a:gd name="connsiteY87" fmla="*/ 279 h 1688"/>
              <a:gd name="connsiteX88" fmla="*/ 4869 w 6079"/>
              <a:gd name="connsiteY88" fmla="*/ 261 h 1688"/>
              <a:gd name="connsiteX89" fmla="*/ 4821 w 6079"/>
              <a:gd name="connsiteY89" fmla="*/ 253 h 1688"/>
              <a:gd name="connsiteX90" fmla="*/ 4771 w 6079"/>
              <a:gd name="connsiteY90" fmla="*/ 245 h 1688"/>
              <a:gd name="connsiteX91" fmla="*/ 4718 w 6079"/>
              <a:gd name="connsiteY91" fmla="*/ 241 h 1688"/>
              <a:gd name="connsiteX92" fmla="*/ 4666 w 6079"/>
              <a:gd name="connsiteY92" fmla="*/ 237 h 1688"/>
              <a:gd name="connsiteX93" fmla="*/ 4613 w 6079"/>
              <a:gd name="connsiteY93" fmla="*/ 234 h 1688"/>
              <a:gd name="connsiteX94" fmla="*/ 4560 w 6079"/>
              <a:gd name="connsiteY94" fmla="*/ 234 h 1688"/>
              <a:gd name="connsiteX95" fmla="*/ 4508 w 6079"/>
              <a:gd name="connsiteY95" fmla="*/ 234 h 1688"/>
              <a:gd name="connsiteX96" fmla="*/ 4453 w 6079"/>
              <a:gd name="connsiteY96" fmla="*/ 234 h 1688"/>
              <a:gd name="connsiteX97" fmla="*/ 4398 w 6079"/>
              <a:gd name="connsiteY97" fmla="*/ 237 h 1688"/>
              <a:gd name="connsiteX98" fmla="*/ 4341 w 6079"/>
              <a:gd name="connsiteY98" fmla="*/ 241 h 1688"/>
              <a:gd name="connsiteX99" fmla="*/ 4286 w 6079"/>
              <a:gd name="connsiteY99" fmla="*/ 247 h 1688"/>
              <a:gd name="connsiteX100" fmla="*/ 4229 w 6079"/>
              <a:gd name="connsiteY100" fmla="*/ 255 h 1688"/>
              <a:gd name="connsiteX101" fmla="*/ 4172 w 6079"/>
              <a:gd name="connsiteY101" fmla="*/ 265 h 1688"/>
              <a:gd name="connsiteX102" fmla="*/ 4114 w 6079"/>
              <a:gd name="connsiteY102" fmla="*/ 277 h 1688"/>
              <a:gd name="connsiteX103" fmla="*/ 4055 w 6079"/>
              <a:gd name="connsiteY103" fmla="*/ 291 h 1688"/>
              <a:gd name="connsiteX104" fmla="*/ 3995 w 6079"/>
              <a:gd name="connsiteY104" fmla="*/ 305 h 1688"/>
              <a:gd name="connsiteX105" fmla="*/ 3936 w 6079"/>
              <a:gd name="connsiteY105" fmla="*/ 323 h 1688"/>
              <a:gd name="connsiteX106" fmla="*/ 3877 w 6079"/>
              <a:gd name="connsiteY106" fmla="*/ 342 h 1688"/>
              <a:gd name="connsiteX107" fmla="*/ 3817 w 6079"/>
              <a:gd name="connsiteY107" fmla="*/ 362 h 1688"/>
              <a:gd name="connsiteX108" fmla="*/ 3755 w 6079"/>
              <a:gd name="connsiteY108" fmla="*/ 386 h 1688"/>
              <a:gd name="connsiteX109" fmla="*/ 3755 w 6079"/>
              <a:gd name="connsiteY109" fmla="*/ 386 h 1688"/>
              <a:gd name="connsiteX110" fmla="*/ 3511 w 6079"/>
              <a:gd name="connsiteY110" fmla="*/ 485 h 1688"/>
              <a:gd name="connsiteX111" fmla="*/ 3259 w 6079"/>
              <a:gd name="connsiteY111" fmla="*/ 584 h 1688"/>
              <a:gd name="connsiteX112" fmla="*/ 3133 w 6079"/>
              <a:gd name="connsiteY112" fmla="*/ 633 h 1688"/>
              <a:gd name="connsiteX113" fmla="*/ 3005 w 6079"/>
              <a:gd name="connsiteY113" fmla="*/ 681 h 1688"/>
              <a:gd name="connsiteX114" fmla="*/ 2877 w 6079"/>
              <a:gd name="connsiteY114" fmla="*/ 728 h 1688"/>
              <a:gd name="connsiteX115" fmla="*/ 2747 w 6079"/>
              <a:gd name="connsiteY115" fmla="*/ 774 h 1688"/>
              <a:gd name="connsiteX116" fmla="*/ 2614 w 6079"/>
              <a:gd name="connsiteY116" fmla="*/ 815 h 1688"/>
              <a:gd name="connsiteX117" fmla="*/ 2484 w 6079"/>
              <a:gd name="connsiteY117" fmla="*/ 857 h 1688"/>
              <a:gd name="connsiteX118" fmla="*/ 2351 w 6079"/>
              <a:gd name="connsiteY118" fmla="*/ 894 h 1688"/>
              <a:gd name="connsiteX119" fmla="*/ 2216 w 6079"/>
              <a:gd name="connsiteY119" fmla="*/ 930 h 1688"/>
              <a:gd name="connsiteX120" fmla="*/ 2083 w 6079"/>
              <a:gd name="connsiteY120" fmla="*/ 964 h 1688"/>
              <a:gd name="connsiteX121" fmla="*/ 1946 w 6079"/>
              <a:gd name="connsiteY121" fmla="*/ 991 h 1688"/>
              <a:gd name="connsiteX122" fmla="*/ 1811 w 6079"/>
              <a:gd name="connsiteY122" fmla="*/ 1017 h 1688"/>
              <a:gd name="connsiteX123" fmla="*/ 1674 w 6079"/>
              <a:gd name="connsiteY123" fmla="*/ 1037 h 1688"/>
              <a:gd name="connsiteX124" fmla="*/ 1605 w 6079"/>
              <a:gd name="connsiteY124" fmla="*/ 1045 h 1688"/>
              <a:gd name="connsiteX125" fmla="*/ 1537 w 6079"/>
              <a:gd name="connsiteY125" fmla="*/ 1053 h 1688"/>
              <a:gd name="connsiteX126" fmla="*/ 1468 w 6079"/>
              <a:gd name="connsiteY126" fmla="*/ 1059 h 1688"/>
              <a:gd name="connsiteX127" fmla="*/ 1400 w 6079"/>
              <a:gd name="connsiteY127" fmla="*/ 1063 h 1688"/>
              <a:gd name="connsiteX128" fmla="*/ 1331 w 6079"/>
              <a:gd name="connsiteY128" fmla="*/ 1067 h 1688"/>
              <a:gd name="connsiteX129" fmla="*/ 1262 w 6079"/>
              <a:gd name="connsiteY129" fmla="*/ 1069 h 1688"/>
              <a:gd name="connsiteX130" fmla="*/ 1191 w 6079"/>
              <a:gd name="connsiteY130" fmla="*/ 1071 h 1688"/>
              <a:gd name="connsiteX131" fmla="*/ 1123 w 6079"/>
              <a:gd name="connsiteY131" fmla="*/ 1071 h 1688"/>
              <a:gd name="connsiteX132" fmla="*/ 1054 w 6079"/>
              <a:gd name="connsiteY132" fmla="*/ 1067 h 1688"/>
              <a:gd name="connsiteX133" fmla="*/ 983 w 6079"/>
              <a:gd name="connsiteY133" fmla="*/ 1065 h 1688"/>
              <a:gd name="connsiteX134" fmla="*/ 915 w 6079"/>
              <a:gd name="connsiteY134" fmla="*/ 1059 h 1688"/>
              <a:gd name="connsiteX135" fmla="*/ 844 w 6079"/>
              <a:gd name="connsiteY135" fmla="*/ 1053 h 1688"/>
              <a:gd name="connsiteX136" fmla="*/ 775 w 6079"/>
              <a:gd name="connsiteY136" fmla="*/ 1045 h 1688"/>
              <a:gd name="connsiteX137" fmla="*/ 704 w 6079"/>
              <a:gd name="connsiteY137" fmla="*/ 1033 h 1688"/>
              <a:gd name="connsiteX138" fmla="*/ 633 w 6079"/>
              <a:gd name="connsiteY138" fmla="*/ 1023 h 1688"/>
              <a:gd name="connsiteX139" fmla="*/ 565 w 6079"/>
              <a:gd name="connsiteY139" fmla="*/ 1009 h 1688"/>
              <a:gd name="connsiteX140" fmla="*/ 494 w 6079"/>
              <a:gd name="connsiteY140" fmla="*/ 993 h 1688"/>
              <a:gd name="connsiteX141" fmla="*/ 423 w 6079"/>
              <a:gd name="connsiteY141" fmla="*/ 976 h 1688"/>
              <a:gd name="connsiteX142" fmla="*/ 352 w 6079"/>
              <a:gd name="connsiteY142" fmla="*/ 958 h 1688"/>
              <a:gd name="connsiteX143" fmla="*/ 281 w 6079"/>
              <a:gd name="connsiteY143" fmla="*/ 936 h 1688"/>
              <a:gd name="connsiteX144" fmla="*/ 210 w 6079"/>
              <a:gd name="connsiteY144" fmla="*/ 914 h 1688"/>
              <a:gd name="connsiteX145" fmla="*/ 142 w 6079"/>
              <a:gd name="connsiteY145" fmla="*/ 889 h 1688"/>
              <a:gd name="connsiteX146" fmla="*/ 71 w 6079"/>
              <a:gd name="connsiteY146" fmla="*/ 861 h 1688"/>
              <a:gd name="connsiteX147" fmla="*/ 0 w 6079"/>
              <a:gd name="connsiteY147" fmla="*/ 833 h 1688"/>
              <a:gd name="connsiteX148" fmla="*/ 455 w 6079"/>
              <a:gd name="connsiteY148" fmla="*/ 1686 h 1688"/>
              <a:gd name="connsiteX0" fmla="*/ 455 w 6079"/>
              <a:gd name="connsiteY0" fmla="*/ 1686 h 1688"/>
              <a:gd name="connsiteX1" fmla="*/ 528 w 6079"/>
              <a:gd name="connsiteY1" fmla="*/ 1688 h 1688"/>
              <a:gd name="connsiteX2" fmla="*/ 599 w 6079"/>
              <a:gd name="connsiteY2" fmla="*/ 1686 h 1688"/>
              <a:gd name="connsiteX3" fmla="*/ 670 w 6079"/>
              <a:gd name="connsiteY3" fmla="*/ 1684 h 1688"/>
              <a:gd name="connsiteX4" fmla="*/ 743 w 6079"/>
              <a:gd name="connsiteY4" fmla="*/ 1680 h 1688"/>
              <a:gd name="connsiteX5" fmla="*/ 814 w 6079"/>
              <a:gd name="connsiteY5" fmla="*/ 1674 h 1688"/>
              <a:gd name="connsiteX6" fmla="*/ 883 w 6079"/>
              <a:gd name="connsiteY6" fmla="*/ 1668 h 1688"/>
              <a:gd name="connsiteX7" fmla="*/ 954 w 6079"/>
              <a:gd name="connsiteY7" fmla="*/ 1658 h 1688"/>
              <a:gd name="connsiteX8" fmla="*/ 1025 w 6079"/>
              <a:gd name="connsiteY8" fmla="*/ 1648 h 1688"/>
              <a:gd name="connsiteX9" fmla="*/ 1093 w 6079"/>
              <a:gd name="connsiteY9" fmla="*/ 1637 h 1688"/>
              <a:gd name="connsiteX10" fmla="*/ 1162 w 6079"/>
              <a:gd name="connsiteY10" fmla="*/ 1623 h 1688"/>
              <a:gd name="connsiteX11" fmla="*/ 1233 w 6079"/>
              <a:gd name="connsiteY11" fmla="*/ 1609 h 1688"/>
              <a:gd name="connsiteX12" fmla="*/ 1301 w 6079"/>
              <a:gd name="connsiteY12" fmla="*/ 1593 h 1688"/>
              <a:gd name="connsiteX13" fmla="*/ 1370 w 6079"/>
              <a:gd name="connsiteY13" fmla="*/ 1575 h 1688"/>
              <a:gd name="connsiteX14" fmla="*/ 1438 w 6079"/>
              <a:gd name="connsiteY14" fmla="*/ 1555 h 1688"/>
              <a:gd name="connsiteX15" fmla="*/ 1505 w 6079"/>
              <a:gd name="connsiteY15" fmla="*/ 1536 h 1688"/>
              <a:gd name="connsiteX16" fmla="*/ 1573 w 6079"/>
              <a:gd name="connsiteY16" fmla="*/ 1514 h 1688"/>
              <a:gd name="connsiteX17" fmla="*/ 1708 w 6079"/>
              <a:gd name="connsiteY17" fmla="*/ 1468 h 1688"/>
              <a:gd name="connsiteX18" fmla="*/ 1841 w 6079"/>
              <a:gd name="connsiteY18" fmla="*/ 1419 h 1688"/>
              <a:gd name="connsiteX19" fmla="*/ 1974 w 6079"/>
              <a:gd name="connsiteY19" fmla="*/ 1365 h 1688"/>
              <a:gd name="connsiteX20" fmla="*/ 2104 w 6079"/>
              <a:gd name="connsiteY20" fmla="*/ 1306 h 1688"/>
              <a:gd name="connsiteX21" fmla="*/ 2234 w 6079"/>
              <a:gd name="connsiteY21" fmla="*/ 1245 h 1688"/>
              <a:gd name="connsiteX22" fmla="*/ 2362 w 6079"/>
              <a:gd name="connsiteY22" fmla="*/ 1181 h 1688"/>
              <a:gd name="connsiteX23" fmla="*/ 2491 w 6079"/>
              <a:gd name="connsiteY23" fmla="*/ 1114 h 1688"/>
              <a:gd name="connsiteX24" fmla="*/ 2619 w 6079"/>
              <a:gd name="connsiteY24" fmla="*/ 1045 h 1688"/>
              <a:gd name="connsiteX25" fmla="*/ 2742 w 6079"/>
              <a:gd name="connsiteY25" fmla="*/ 974 h 1688"/>
              <a:gd name="connsiteX26" fmla="*/ 2868 w 6079"/>
              <a:gd name="connsiteY26" fmla="*/ 900 h 1688"/>
              <a:gd name="connsiteX27" fmla="*/ 2991 w 6079"/>
              <a:gd name="connsiteY27" fmla="*/ 827 h 1688"/>
              <a:gd name="connsiteX28" fmla="*/ 3113 w 6079"/>
              <a:gd name="connsiteY28" fmla="*/ 752 h 1688"/>
              <a:gd name="connsiteX29" fmla="*/ 3234 w 6079"/>
              <a:gd name="connsiteY29" fmla="*/ 677 h 1688"/>
              <a:gd name="connsiteX30" fmla="*/ 3472 w 6079"/>
              <a:gd name="connsiteY30" fmla="*/ 522 h 1688"/>
              <a:gd name="connsiteX31" fmla="*/ 3705 w 6079"/>
              <a:gd name="connsiteY31" fmla="*/ 372 h 1688"/>
              <a:gd name="connsiteX32" fmla="*/ 3705 w 6079"/>
              <a:gd name="connsiteY32" fmla="*/ 372 h 1688"/>
              <a:gd name="connsiteX33" fmla="*/ 3762 w 6079"/>
              <a:gd name="connsiteY33" fmla="*/ 336 h 1688"/>
              <a:gd name="connsiteX34" fmla="*/ 3819 w 6079"/>
              <a:gd name="connsiteY34" fmla="*/ 301 h 1688"/>
              <a:gd name="connsiteX35" fmla="*/ 3877 w 6079"/>
              <a:gd name="connsiteY35" fmla="*/ 269 h 1688"/>
              <a:gd name="connsiteX36" fmla="*/ 3934 w 6079"/>
              <a:gd name="connsiteY36" fmla="*/ 239 h 1688"/>
              <a:gd name="connsiteX37" fmla="*/ 3991 w 6079"/>
              <a:gd name="connsiteY37" fmla="*/ 212 h 1688"/>
              <a:gd name="connsiteX38" fmla="*/ 4048 w 6079"/>
              <a:gd name="connsiteY38" fmla="*/ 186 h 1688"/>
              <a:gd name="connsiteX39" fmla="*/ 4103 w 6079"/>
              <a:gd name="connsiteY39" fmla="*/ 162 h 1688"/>
              <a:gd name="connsiteX40" fmla="*/ 4160 w 6079"/>
              <a:gd name="connsiteY40" fmla="*/ 141 h 1688"/>
              <a:gd name="connsiteX41" fmla="*/ 4215 w 6079"/>
              <a:gd name="connsiteY41" fmla="*/ 119 h 1688"/>
              <a:gd name="connsiteX42" fmla="*/ 4270 w 6079"/>
              <a:gd name="connsiteY42" fmla="*/ 101 h 1688"/>
              <a:gd name="connsiteX43" fmla="*/ 4325 w 6079"/>
              <a:gd name="connsiteY43" fmla="*/ 85 h 1688"/>
              <a:gd name="connsiteX44" fmla="*/ 4380 w 6079"/>
              <a:gd name="connsiteY44" fmla="*/ 69 h 1688"/>
              <a:gd name="connsiteX45" fmla="*/ 4435 w 6079"/>
              <a:gd name="connsiteY45" fmla="*/ 55 h 1688"/>
              <a:gd name="connsiteX46" fmla="*/ 4487 w 6079"/>
              <a:gd name="connsiteY46" fmla="*/ 44 h 1688"/>
              <a:gd name="connsiteX47" fmla="*/ 4540 w 6079"/>
              <a:gd name="connsiteY47" fmla="*/ 34 h 1688"/>
              <a:gd name="connsiteX48" fmla="*/ 4592 w 6079"/>
              <a:gd name="connsiteY48" fmla="*/ 24 h 1688"/>
              <a:gd name="connsiteX49" fmla="*/ 4645 w 6079"/>
              <a:gd name="connsiteY49" fmla="*/ 18 h 1688"/>
              <a:gd name="connsiteX50" fmla="*/ 4695 w 6079"/>
              <a:gd name="connsiteY50" fmla="*/ 12 h 1688"/>
              <a:gd name="connsiteX51" fmla="*/ 4748 w 6079"/>
              <a:gd name="connsiteY51" fmla="*/ 6 h 1688"/>
              <a:gd name="connsiteX52" fmla="*/ 4798 w 6079"/>
              <a:gd name="connsiteY52" fmla="*/ 2 h 1688"/>
              <a:gd name="connsiteX53" fmla="*/ 4897 w 6079"/>
              <a:gd name="connsiteY53" fmla="*/ 0 h 1688"/>
              <a:gd name="connsiteX54" fmla="*/ 4993 w 6079"/>
              <a:gd name="connsiteY54" fmla="*/ 0 h 1688"/>
              <a:gd name="connsiteX55" fmla="*/ 5086 w 6079"/>
              <a:gd name="connsiteY55" fmla="*/ 6 h 1688"/>
              <a:gd name="connsiteX56" fmla="*/ 5176 w 6079"/>
              <a:gd name="connsiteY56" fmla="*/ 14 h 1688"/>
              <a:gd name="connsiteX57" fmla="*/ 5263 w 6079"/>
              <a:gd name="connsiteY57" fmla="*/ 26 h 1688"/>
              <a:gd name="connsiteX58" fmla="*/ 5347 w 6079"/>
              <a:gd name="connsiteY58" fmla="*/ 40 h 1688"/>
              <a:gd name="connsiteX59" fmla="*/ 5427 w 6079"/>
              <a:gd name="connsiteY59" fmla="*/ 57 h 1688"/>
              <a:gd name="connsiteX60" fmla="*/ 5503 w 6079"/>
              <a:gd name="connsiteY60" fmla="*/ 75 h 1688"/>
              <a:gd name="connsiteX61" fmla="*/ 5576 w 6079"/>
              <a:gd name="connsiteY61" fmla="*/ 95 h 1688"/>
              <a:gd name="connsiteX62" fmla="*/ 5706 w 6079"/>
              <a:gd name="connsiteY62" fmla="*/ 139 h 1688"/>
              <a:gd name="connsiteX63" fmla="*/ 5766 w 6079"/>
              <a:gd name="connsiteY63" fmla="*/ 160 h 1688"/>
              <a:gd name="connsiteX64" fmla="*/ 5821 w 6079"/>
              <a:gd name="connsiteY64" fmla="*/ 184 h 1688"/>
              <a:gd name="connsiteX65" fmla="*/ 5869 w 6079"/>
              <a:gd name="connsiteY65" fmla="*/ 204 h 1688"/>
              <a:gd name="connsiteX66" fmla="*/ 5939 w 6079"/>
              <a:gd name="connsiteY66" fmla="*/ 242 h 1688"/>
              <a:gd name="connsiteX67" fmla="*/ 6052 w 6079"/>
              <a:gd name="connsiteY67" fmla="*/ 299 h 1688"/>
              <a:gd name="connsiteX68" fmla="*/ 6050 w 6079"/>
              <a:gd name="connsiteY68" fmla="*/ 288 h 1688"/>
              <a:gd name="connsiteX69" fmla="*/ 6079 w 6079"/>
              <a:gd name="connsiteY69" fmla="*/ 843 h 1688"/>
              <a:gd name="connsiteX70" fmla="*/ 6079 w 6079"/>
              <a:gd name="connsiteY70" fmla="*/ 843 h 1688"/>
              <a:gd name="connsiteX71" fmla="*/ 6068 w 6079"/>
              <a:gd name="connsiteY71" fmla="*/ 831 h 1688"/>
              <a:gd name="connsiteX72" fmla="*/ 6031 w 6079"/>
              <a:gd name="connsiteY72" fmla="*/ 801 h 1688"/>
              <a:gd name="connsiteX73" fmla="*/ 5976 w 6079"/>
              <a:gd name="connsiteY73" fmla="*/ 756 h 1688"/>
              <a:gd name="connsiteX74" fmla="*/ 5898 w 6079"/>
              <a:gd name="connsiteY74" fmla="*/ 699 h 1688"/>
              <a:gd name="connsiteX75" fmla="*/ 5853 w 6079"/>
              <a:gd name="connsiteY75" fmla="*/ 665 h 1688"/>
              <a:gd name="connsiteX76" fmla="*/ 5802 w 6079"/>
              <a:gd name="connsiteY76" fmla="*/ 631 h 1688"/>
              <a:gd name="connsiteX77" fmla="*/ 5745 w 6079"/>
              <a:gd name="connsiteY77" fmla="*/ 596 h 1688"/>
              <a:gd name="connsiteX78" fmla="*/ 5686 w 6079"/>
              <a:gd name="connsiteY78" fmla="*/ 560 h 1688"/>
              <a:gd name="connsiteX79" fmla="*/ 5622 w 6079"/>
              <a:gd name="connsiteY79" fmla="*/ 524 h 1688"/>
              <a:gd name="connsiteX80" fmla="*/ 5553 w 6079"/>
              <a:gd name="connsiteY80" fmla="*/ 489 h 1688"/>
              <a:gd name="connsiteX81" fmla="*/ 5480 w 6079"/>
              <a:gd name="connsiteY81" fmla="*/ 453 h 1688"/>
              <a:gd name="connsiteX82" fmla="*/ 5404 w 6079"/>
              <a:gd name="connsiteY82" fmla="*/ 418 h 1688"/>
              <a:gd name="connsiteX83" fmla="*/ 5240 w 6079"/>
              <a:gd name="connsiteY83" fmla="*/ 354 h 1688"/>
              <a:gd name="connsiteX84" fmla="*/ 5153 w 6079"/>
              <a:gd name="connsiteY84" fmla="*/ 327 h 1688"/>
              <a:gd name="connsiteX85" fmla="*/ 5061 w 6079"/>
              <a:gd name="connsiteY85" fmla="*/ 301 h 1688"/>
              <a:gd name="connsiteX86" fmla="*/ 4967 w 6079"/>
              <a:gd name="connsiteY86" fmla="*/ 279 h 1688"/>
              <a:gd name="connsiteX87" fmla="*/ 4869 w 6079"/>
              <a:gd name="connsiteY87" fmla="*/ 261 h 1688"/>
              <a:gd name="connsiteX88" fmla="*/ 4821 w 6079"/>
              <a:gd name="connsiteY88" fmla="*/ 253 h 1688"/>
              <a:gd name="connsiteX89" fmla="*/ 4771 w 6079"/>
              <a:gd name="connsiteY89" fmla="*/ 245 h 1688"/>
              <a:gd name="connsiteX90" fmla="*/ 4718 w 6079"/>
              <a:gd name="connsiteY90" fmla="*/ 241 h 1688"/>
              <a:gd name="connsiteX91" fmla="*/ 4666 w 6079"/>
              <a:gd name="connsiteY91" fmla="*/ 237 h 1688"/>
              <a:gd name="connsiteX92" fmla="*/ 4613 w 6079"/>
              <a:gd name="connsiteY92" fmla="*/ 234 h 1688"/>
              <a:gd name="connsiteX93" fmla="*/ 4560 w 6079"/>
              <a:gd name="connsiteY93" fmla="*/ 234 h 1688"/>
              <a:gd name="connsiteX94" fmla="*/ 4508 w 6079"/>
              <a:gd name="connsiteY94" fmla="*/ 234 h 1688"/>
              <a:gd name="connsiteX95" fmla="*/ 4453 w 6079"/>
              <a:gd name="connsiteY95" fmla="*/ 234 h 1688"/>
              <a:gd name="connsiteX96" fmla="*/ 4398 w 6079"/>
              <a:gd name="connsiteY96" fmla="*/ 237 h 1688"/>
              <a:gd name="connsiteX97" fmla="*/ 4341 w 6079"/>
              <a:gd name="connsiteY97" fmla="*/ 241 h 1688"/>
              <a:gd name="connsiteX98" fmla="*/ 4286 w 6079"/>
              <a:gd name="connsiteY98" fmla="*/ 247 h 1688"/>
              <a:gd name="connsiteX99" fmla="*/ 4229 w 6079"/>
              <a:gd name="connsiteY99" fmla="*/ 255 h 1688"/>
              <a:gd name="connsiteX100" fmla="*/ 4172 w 6079"/>
              <a:gd name="connsiteY100" fmla="*/ 265 h 1688"/>
              <a:gd name="connsiteX101" fmla="*/ 4114 w 6079"/>
              <a:gd name="connsiteY101" fmla="*/ 277 h 1688"/>
              <a:gd name="connsiteX102" fmla="*/ 4055 w 6079"/>
              <a:gd name="connsiteY102" fmla="*/ 291 h 1688"/>
              <a:gd name="connsiteX103" fmla="*/ 3995 w 6079"/>
              <a:gd name="connsiteY103" fmla="*/ 305 h 1688"/>
              <a:gd name="connsiteX104" fmla="*/ 3936 w 6079"/>
              <a:gd name="connsiteY104" fmla="*/ 323 h 1688"/>
              <a:gd name="connsiteX105" fmla="*/ 3877 w 6079"/>
              <a:gd name="connsiteY105" fmla="*/ 342 h 1688"/>
              <a:gd name="connsiteX106" fmla="*/ 3817 w 6079"/>
              <a:gd name="connsiteY106" fmla="*/ 362 h 1688"/>
              <a:gd name="connsiteX107" fmla="*/ 3755 w 6079"/>
              <a:gd name="connsiteY107" fmla="*/ 386 h 1688"/>
              <a:gd name="connsiteX108" fmla="*/ 3755 w 6079"/>
              <a:gd name="connsiteY108" fmla="*/ 386 h 1688"/>
              <a:gd name="connsiteX109" fmla="*/ 3511 w 6079"/>
              <a:gd name="connsiteY109" fmla="*/ 485 h 1688"/>
              <a:gd name="connsiteX110" fmla="*/ 3259 w 6079"/>
              <a:gd name="connsiteY110" fmla="*/ 584 h 1688"/>
              <a:gd name="connsiteX111" fmla="*/ 3133 w 6079"/>
              <a:gd name="connsiteY111" fmla="*/ 633 h 1688"/>
              <a:gd name="connsiteX112" fmla="*/ 3005 w 6079"/>
              <a:gd name="connsiteY112" fmla="*/ 681 h 1688"/>
              <a:gd name="connsiteX113" fmla="*/ 2877 w 6079"/>
              <a:gd name="connsiteY113" fmla="*/ 728 h 1688"/>
              <a:gd name="connsiteX114" fmla="*/ 2747 w 6079"/>
              <a:gd name="connsiteY114" fmla="*/ 774 h 1688"/>
              <a:gd name="connsiteX115" fmla="*/ 2614 w 6079"/>
              <a:gd name="connsiteY115" fmla="*/ 815 h 1688"/>
              <a:gd name="connsiteX116" fmla="*/ 2484 w 6079"/>
              <a:gd name="connsiteY116" fmla="*/ 857 h 1688"/>
              <a:gd name="connsiteX117" fmla="*/ 2351 w 6079"/>
              <a:gd name="connsiteY117" fmla="*/ 894 h 1688"/>
              <a:gd name="connsiteX118" fmla="*/ 2216 w 6079"/>
              <a:gd name="connsiteY118" fmla="*/ 930 h 1688"/>
              <a:gd name="connsiteX119" fmla="*/ 2083 w 6079"/>
              <a:gd name="connsiteY119" fmla="*/ 964 h 1688"/>
              <a:gd name="connsiteX120" fmla="*/ 1946 w 6079"/>
              <a:gd name="connsiteY120" fmla="*/ 991 h 1688"/>
              <a:gd name="connsiteX121" fmla="*/ 1811 w 6079"/>
              <a:gd name="connsiteY121" fmla="*/ 1017 h 1688"/>
              <a:gd name="connsiteX122" fmla="*/ 1674 w 6079"/>
              <a:gd name="connsiteY122" fmla="*/ 1037 h 1688"/>
              <a:gd name="connsiteX123" fmla="*/ 1605 w 6079"/>
              <a:gd name="connsiteY123" fmla="*/ 1045 h 1688"/>
              <a:gd name="connsiteX124" fmla="*/ 1537 w 6079"/>
              <a:gd name="connsiteY124" fmla="*/ 1053 h 1688"/>
              <a:gd name="connsiteX125" fmla="*/ 1468 w 6079"/>
              <a:gd name="connsiteY125" fmla="*/ 1059 h 1688"/>
              <a:gd name="connsiteX126" fmla="*/ 1400 w 6079"/>
              <a:gd name="connsiteY126" fmla="*/ 1063 h 1688"/>
              <a:gd name="connsiteX127" fmla="*/ 1331 w 6079"/>
              <a:gd name="connsiteY127" fmla="*/ 1067 h 1688"/>
              <a:gd name="connsiteX128" fmla="*/ 1262 w 6079"/>
              <a:gd name="connsiteY128" fmla="*/ 1069 h 1688"/>
              <a:gd name="connsiteX129" fmla="*/ 1191 w 6079"/>
              <a:gd name="connsiteY129" fmla="*/ 1071 h 1688"/>
              <a:gd name="connsiteX130" fmla="*/ 1123 w 6079"/>
              <a:gd name="connsiteY130" fmla="*/ 1071 h 1688"/>
              <a:gd name="connsiteX131" fmla="*/ 1054 w 6079"/>
              <a:gd name="connsiteY131" fmla="*/ 1067 h 1688"/>
              <a:gd name="connsiteX132" fmla="*/ 983 w 6079"/>
              <a:gd name="connsiteY132" fmla="*/ 1065 h 1688"/>
              <a:gd name="connsiteX133" fmla="*/ 915 w 6079"/>
              <a:gd name="connsiteY133" fmla="*/ 1059 h 1688"/>
              <a:gd name="connsiteX134" fmla="*/ 844 w 6079"/>
              <a:gd name="connsiteY134" fmla="*/ 1053 h 1688"/>
              <a:gd name="connsiteX135" fmla="*/ 775 w 6079"/>
              <a:gd name="connsiteY135" fmla="*/ 1045 h 1688"/>
              <a:gd name="connsiteX136" fmla="*/ 704 w 6079"/>
              <a:gd name="connsiteY136" fmla="*/ 1033 h 1688"/>
              <a:gd name="connsiteX137" fmla="*/ 633 w 6079"/>
              <a:gd name="connsiteY137" fmla="*/ 1023 h 1688"/>
              <a:gd name="connsiteX138" fmla="*/ 565 w 6079"/>
              <a:gd name="connsiteY138" fmla="*/ 1009 h 1688"/>
              <a:gd name="connsiteX139" fmla="*/ 494 w 6079"/>
              <a:gd name="connsiteY139" fmla="*/ 993 h 1688"/>
              <a:gd name="connsiteX140" fmla="*/ 423 w 6079"/>
              <a:gd name="connsiteY140" fmla="*/ 976 h 1688"/>
              <a:gd name="connsiteX141" fmla="*/ 352 w 6079"/>
              <a:gd name="connsiteY141" fmla="*/ 958 h 1688"/>
              <a:gd name="connsiteX142" fmla="*/ 281 w 6079"/>
              <a:gd name="connsiteY142" fmla="*/ 936 h 1688"/>
              <a:gd name="connsiteX143" fmla="*/ 210 w 6079"/>
              <a:gd name="connsiteY143" fmla="*/ 914 h 1688"/>
              <a:gd name="connsiteX144" fmla="*/ 142 w 6079"/>
              <a:gd name="connsiteY144" fmla="*/ 889 h 1688"/>
              <a:gd name="connsiteX145" fmla="*/ 71 w 6079"/>
              <a:gd name="connsiteY145" fmla="*/ 861 h 1688"/>
              <a:gd name="connsiteX146" fmla="*/ 0 w 6079"/>
              <a:gd name="connsiteY146" fmla="*/ 833 h 1688"/>
              <a:gd name="connsiteX147" fmla="*/ 455 w 6079"/>
              <a:gd name="connsiteY147" fmla="*/ 1686 h 1688"/>
              <a:gd name="connsiteX0" fmla="*/ 455 w 6079"/>
              <a:gd name="connsiteY0" fmla="*/ 1686 h 1688"/>
              <a:gd name="connsiteX1" fmla="*/ 528 w 6079"/>
              <a:gd name="connsiteY1" fmla="*/ 1688 h 1688"/>
              <a:gd name="connsiteX2" fmla="*/ 599 w 6079"/>
              <a:gd name="connsiteY2" fmla="*/ 1686 h 1688"/>
              <a:gd name="connsiteX3" fmla="*/ 670 w 6079"/>
              <a:gd name="connsiteY3" fmla="*/ 1684 h 1688"/>
              <a:gd name="connsiteX4" fmla="*/ 743 w 6079"/>
              <a:gd name="connsiteY4" fmla="*/ 1680 h 1688"/>
              <a:gd name="connsiteX5" fmla="*/ 814 w 6079"/>
              <a:gd name="connsiteY5" fmla="*/ 1674 h 1688"/>
              <a:gd name="connsiteX6" fmla="*/ 883 w 6079"/>
              <a:gd name="connsiteY6" fmla="*/ 1668 h 1688"/>
              <a:gd name="connsiteX7" fmla="*/ 954 w 6079"/>
              <a:gd name="connsiteY7" fmla="*/ 1658 h 1688"/>
              <a:gd name="connsiteX8" fmla="*/ 1025 w 6079"/>
              <a:gd name="connsiteY8" fmla="*/ 1648 h 1688"/>
              <a:gd name="connsiteX9" fmla="*/ 1093 w 6079"/>
              <a:gd name="connsiteY9" fmla="*/ 1637 h 1688"/>
              <a:gd name="connsiteX10" fmla="*/ 1162 w 6079"/>
              <a:gd name="connsiteY10" fmla="*/ 1623 h 1688"/>
              <a:gd name="connsiteX11" fmla="*/ 1233 w 6079"/>
              <a:gd name="connsiteY11" fmla="*/ 1609 h 1688"/>
              <a:gd name="connsiteX12" fmla="*/ 1301 w 6079"/>
              <a:gd name="connsiteY12" fmla="*/ 1593 h 1688"/>
              <a:gd name="connsiteX13" fmla="*/ 1370 w 6079"/>
              <a:gd name="connsiteY13" fmla="*/ 1575 h 1688"/>
              <a:gd name="connsiteX14" fmla="*/ 1438 w 6079"/>
              <a:gd name="connsiteY14" fmla="*/ 1555 h 1688"/>
              <a:gd name="connsiteX15" fmla="*/ 1505 w 6079"/>
              <a:gd name="connsiteY15" fmla="*/ 1536 h 1688"/>
              <a:gd name="connsiteX16" fmla="*/ 1573 w 6079"/>
              <a:gd name="connsiteY16" fmla="*/ 1514 h 1688"/>
              <a:gd name="connsiteX17" fmla="*/ 1708 w 6079"/>
              <a:gd name="connsiteY17" fmla="*/ 1468 h 1688"/>
              <a:gd name="connsiteX18" fmla="*/ 1841 w 6079"/>
              <a:gd name="connsiteY18" fmla="*/ 1419 h 1688"/>
              <a:gd name="connsiteX19" fmla="*/ 1974 w 6079"/>
              <a:gd name="connsiteY19" fmla="*/ 1365 h 1688"/>
              <a:gd name="connsiteX20" fmla="*/ 2104 w 6079"/>
              <a:gd name="connsiteY20" fmla="*/ 1306 h 1688"/>
              <a:gd name="connsiteX21" fmla="*/ 2234 w 6079"/>
              <a:gd name="connsiteY21" fmla="*/ 1245 h 1688"/>
              <a:gd name="connsiteX22" fmla="*/ 2362 w 6079"/>
              <a:gd name="connsiteY22" fmla="*/ 1181 h 1688"/>
              <a:gd name="connsiteX23" fmla="*/ 2491 w 6079"/>
              <a:gd name="connsiteY23" fmla="*/ 1114 h 1688"/>
              <a:gd name="connsiteX24" fmla="*/ 2619 w 6079"/>
              <a:gd name="connsiteY24" fmla="*/ 1045 h 1688"/>
              <a:gd name="connsiteX25" fmla="*/ 2742 w 6079"/>
              <a:gd name="connsiteY25" fmla="*/ 974 h 1688"/>
              <a:gd name="connsiteX26" fmla="*/ 2868 w 6079"/>
              <a:gd name="connsiteY26" fmla="*/ 900 h 1688"/>
              <a:gd name="connsiteX27" fmla="*/ 2991 w 6079"/>
              <a:gd name="connsiteY27" fmla="*/ 827 h 1688"/>
              <a:gd name="connsiteX28" fmla="*/ 3113 w 6079"/>
              <a:gd name="connsiteY28" fmla="*/ 752 h 1688"/>
              <a:gd name="connsiteX29" fmla="*/ 3234 w 6079"/>
              <a:gd name="connsiteY29" fmla="*/ 677 h 1688"/>
              <a:gd name="connsiteX30" fmla="*/ 3472 w 6079"/>
              <a:gd name="connsiteY30" fmla="*/ 522 h 1688"/>
              <a:gd name="connsiteX31" fmla="*/ 3705 w 6079"/>
              <a:gd name="connsiteY31" fmla="*/ 372 h 1688"/>
              <a:gd name="connsiteX32" fmla="*/ 3705 w 6079"/>
              <a:gd name="connsiteY32" fmla="*/ 372 h 1688"/>
              <a:gd name="connsiteX33" fmla="*/ 3762 w 6079"/>
              <a:gd name="connsiteY33" fmla="*/ 336 h 1688"/>
              <a:gd name="connsiteX34" fmla="*/ 3819 w 6079"/>
              <a:gd name="connsiteY34" fmla="*/ 301 h 1688"/>
              <a:gd name="connsiteX35" fmla="*/ 3877 w 6079"/>
              <a:gd name="connsiteY35" fmla="*/ 269 h 1688"/>
              <a:gd name="connsiteX36" fmla="*/ 3934 w 6079"/>
              <a:gd name="connsiteY36" fmla="*/ 239 h 1688"/>
              <a:gd name="connsiteX37" fmla="*/ 3991 w 6079"/>
              <a:gd name="connsiteY37" fmla="*/ 212 h 1688"/>
              <a:gd name="connsiteX38" fmla="*/ 4048 w 6079"/>
              <a:gd name="connsiteY38" fmla="*/ 186 h 1688"/>
              <a:gd name="connsiteX39" fmla="*/ 4103 w 6079"/>
              <a:gd name="connsiteY39" fmla="*/ 162 h 1688"/>
              <a:gd name="connsiteX40" fmla="*/ 4160 w 6079"/>
              <a:gd name="connsiteY40" fmla="*/ 141 h 1688"/>
              <a:gd name="connsiteX41" fmla="*/ 4215 w 6079"/>
              <a:gd name="connsiteY41" fmla="*/ 119 h 1688"/>
              <a:gd name="connsiteX42" fmla="*/ 4270 w 6079"/>
              <a:gd name="connsiteY42" fmla="*/ 101 h 1688"/>
              <a:gd name="connsiteX43" fmla="*/ 4325 w 6079"/>
              <a:gd name="connsiteY43" fmla="*/ 85 h 1688"/>
              <a:gd name="connsiteX44" fmla="*/ 4380 w 6079"/>
              <a:gd name="connsiteY44" fmla="*/ 69 h 1688"/>
              <a:gd name="connsiteX45" fmla="*/ 4435 w 6079"/>
              <a:gd name="connsiteY45" fmla="*/ 55 h 1688"/>
              <a:gd name="connsiteX46" fmla="*/ 4487 w 6079"/>
              <a:gd name="connsiteY46" fmla="*/ 44 h 1688"/>
              <a:gd name="connsiteX47" fmla="*/ 4540 w 6079"/>
              <a:gd name="connsiteY47" fmla="*/ 34 h 1688"/>
              <a:gd name="connsiteX48" fmla="*/ 4592 w 6079"/>
              <a:gd name="connsiteY48" fmla="*/ 24 h 1688"/>
              <a:gd name="connsiteX49" fmla="*/ 4645 w 6079"/>
              <a:gd name="connsiteY49" fmla="*/ 18 h 1688"/>
              <a:gd name="connsiteX50" fmla="*/ 4695 w 6079"/>
              <a:gd name="connsiteY50" fmla="*/ 12 h 1688"/>
              <a:gd name="connsiteX51" fmla="*/ 4748 w 6079"/>
              <a:gd name="connsiteY51" fmla="*/ 6 h 1688"/>
              <a:gd name="connsiteX52" fmla="*/ 4798 w 6079"/>
              <a:gd name="connsiteY52" fmla="*/ 2 h 1688"/>
              <a:gd name="connsiteX53" fmla="*/ 4897 w 6079"/>
              <a:gd name="connsiteY53" fmla="*/ 0 h 1688"/>
              <a:gd name="connsiteX54" fmla="*/ 4993 w 6079"/>
              <a:gd name="connsiteY54" fmla="*/ 0 h 1688"/>
              <a:gd name="connsiteX55" fmla="*/ 5086 w 6079"/>
              <a:gd name="connsiteY55" fmla="*/ 6 h 1688"/>
              <a:gd name="connsiteX56" fmla="*/ 5176 w 6079"/>
              <a:gd name="connsiteY56" fmla="*/ 14 h 1688"/>
              <a:gd name="connsiteX57" fmla="*/ 5263 w 6079"/>
              <a:gd name="connsiteY57" fmla="*/ 26 h 1688"/>
              <a:gd name="connsiteX58" fmla="*/ 5347 w 6079"/>
              <a:gd name="connsiteY58" fmla="*/ 40 h 1688"/>
              <a:gd name="connsiteX59" fmla="*/ 5427 w 6079"/>
              <a:gd name="connsiteY59" fmla="*/ 57 h 1688"/>
              <a:gd name="connsiteX60" fmla="*/ 5503 w 6079"/>
              <a:gd name="connsiteY60" fmla="*/ 75 h 1688"/>
              <a:gd name="connsiteX61" fmla="*/ 5576 w 6079"/>
              <a:gd name="connsiteY61" fmla="*/ 95 h 1688"/>
              <a:gd name="connsiteX62" fmla="*/ 5706 w 6079"/>
              <a:gd name="connsiteY62" fmla="*/ 139 h 1688"/>
              <a:gd name="connsiteX63" fmla="*/ 5766 w 6079"/>
              <a:gd name="connsiteY63" fmla="*/ 160 h 1688"/>
              <a:gd name="connsiteX64" fmla="*/ 5821 w 6079"/>
              <a:gd name="connsiteY64" fmla="*/ 184 h 1688"/>
              <a:gd name="connsiteX65" fmla="*/ 5869 w 6079"/>
              <a:gd name="connsiteY65" fmla="*/ 204 h 1688"/>
              <a:gd name="connsiteX66" fmla="*/ 5939 w 6079"/>
              <a:gd name="connsiteY66" fmla="*/ 242 h 1688"/>
              <a:gd name="connsiteX67" fmla="*/ 6052 w 6079"/>
              <a:gd name="connsiteY67" fmla="*/ 299 h 1688"/>
              <a:gd name="connsiteX68" fmla="*/ 6050 w 6079"/>
              <a:gd name="connsiteY68" fmla="*/ 288 h 1688"/>
              <a:gd name="connsiteX69" fmla="*/ 6079 w 6079"/>
              <a:gd name="connsiteY69" fmla="*/ 843 h 1688"/>
              <a:gd name="connsiteX70" fmla="*/ 6079 w 6079"/>
              <a:gd name="connsiteY70" fmla="*/ 843 h 1688"/>
              <a:gd name="connsiteX71" fmla="*/ 6068 w 6079"/>
              <a:gd name="connsiteY71" fmla="*/ 831 h 1688"/>
              <a:gd name="connsiteX72" fmla="*/ 6031 w 6079"/>
              <a:gd name="connsiteY72" fmla="*/ 801 h 1688"/>
              <a:gd name="connsiteX73" fmla="*/ 5976 w 6079"/>
              <a:gd name="connsiteY73" fmla="*/ 756 h 1688"/>
              <a:gd name="connsiteX74" fmla="*/ 5898 w 6079"/>
              <a:gd name="connsiteY74" fmla="*/ 699 h 1688"/>
              <a:gd name="connsiteX75" fmla="*/ 5853 w 6079"/>
              <a:gd name="connsiteY75" fmla="*/ 665 h 1688"/>
              <a:gd name="connsiteX76" fmla="*/ 5802 w 6079"/>
              <a:gd name="connsiteY76" fmla="*/ 631 h 1688"/>
              <a:gd name="connsiteX77" fmla="*/ 5745 w 6079"/>
              <a:gd name="connsiteY77" fmla="*/ 596 h 1688"/>
              <a:gd name="connsiteX78" fmla="*/ 5686 w 6079"/>
              <a:gd name="connsiteY78" fmla="*/ 560 h 1688"/>
              <a:gd name="connsiteX79" fmla="*/ 5622 w 6079"/>
              <a:gd name="connsiteY79" fmla="*/ 524 h 1688"/>
              <a:gd name="connsiteX80" fmla="*/ 5553 w 6079"/>
              <a:gd name="connsiteY80" fmla="*/ 489 h 1688"/>
              <a:gd name="connsiteX81" fmla="*/ 5480 w 6079"/>
              <a:gd name="connsiteY81" fmla="*/ 453 h 1688"/>
              <a:gd name="connsiteX82" fmla="*/ 5240 w 6079"/>
              <a:gd name="connsiteY82" fmla="*/ 354 h 1688"/>
              <a:gd name="connsiteX83" fmla="*/ 5153 w 6079"/>
              <a:gd name="connsiteY83" fmla="*/ 327 h 1688"/>
              <a:gd name="connsiteX84" fmla="*/ 5061 w 6079"/>
              <a:gd name="connsiteY84" fmla="*/ 301 h 1688"/>
              <a:gd name="connsiteX85" fmla="*/ 4967 w 6079"/>
              <a:gd name="connsiteY85" fmla="*/ 279 h 1688"/>
              <a:gd name="connsiteX86" fmla="*/ 4869 w 6079"/>
              <a:gd name="connsiteY86" fmla="*/ 261 h 1688"/>
              <a:gd name="connsiteX87" fmla="*/ 4821 w 6079"/>
              <a:gd name="connsiteY87" fmla="*/ 253 h 1688"/>
              <a:gd name="connsiteX88" fmla="*/ 4771 w 6079"/>
              <a:gd name="connsiteY88" fmla="*/ 245 h 1688"/>
              <a:gd name="connsiteX89" fmla="*/ 4718 w 6079"/>
              <a:gd name="connsiteY89" fmla="*/ 241 h 1688"/>
              <a:gd name="connsiteX90" fmla="*/ 4666 w 6079"/>
              <a:gd name="connsiteY90" fmla="*/ 237 h 1688"/>
              <a:gd name="connsiteX91" fmla="*/ 4613 w 6079"/>
              <a:gd name="connsiteY91" fmla="*/ 234 h 1688"/>
              <a:gd name="connsiteX92" fmla="*/ 4560 w 6079"/>
              <a:gd name="connsiteY92" fmla="*/ 234 h 1688"/>
              <a:gd name="connsiteX93" fmla="*/ 4508 w 6079"/>
              <a:gd name="connsiteY93" fmla="*/ 234 h 1688"/>
              <a:gd name="connsiteX94" fmla="*/ 4453 w 6079"/>
              <a:gd name="connsiteY94" fmla="*/ 234 h 1688"/>
              <a:gd name="connsiteX95" fmla="*/ 4398 w 6079"/>
              <a:gd name="connsiteY95" fmla="*/ 237 h 1688"/>
              <a:gd name="connsiteX96" fmla="*/ 4341 w 6079"/>
              <a:gd name="connsiteY96" fmla="*/ 241 h 1688"/>
              <a:gd name="connsiteX97" fmla="*/ 4286 w 6079"/>
              <a:gd name="connsiteY97" fmla="*/ 247 h 1688"/>
              <a:gd name="connsiteX98" fmla="*/ 4229 w 6079"/>
              <a:gd name="connsiteY98" fmla="*/ 255 h 1688"/>
              <a:gd name="connsiteX99" fmla="*/ 4172 w 6079"/>
              <a:gd name="connsiteY99" fmla="*/ 265 h 1688"/>
              <a:gd name="connsiteX100" fmla="*/ 4114 w 6079"/>
              <a:gd name="connsiteY100" fmla="*/ 277 h 1688"/>
              <a:gd name="connsiteX101" fmla="*/ 4055 w 6079"/>
              <a:gd name="connsiteY101" fmla="*/ 291 h 1688"/>
              <a:gd name="connsiteX102" fmla="*/ 3995 w 6079"/>
              <a:gd name="connsiteY102" fmla="*/ 305 h 1688"/>
              <a:gd name="connsiteX103" fmla="*/ 3936 w 6079"/>
              <a:gd name="connsiteY103" fmla="*/ 323 h 1688"/>
              <a:gd name="connsiteX104" fmla="*/ 3877 w 6079"/>
              <a:gd name="connsiteY104" fmla="*/ 342 h 1688"/>
              <a:gd name="connsiteX105" fmla="*/ 3817 w 6079"/>
              <a:gd name="connsiteY105" fmla="*/ 362 h 1688"/>
              <a:gd name="connsiteX106" fmla="*/ 3755 w 6079"/>
              <a:gd name="connsiteY106" fmla="*/ 386 h 1688"/>
              <a:gd name="connsiteX107" fmla="*/ 3755 w 6079"/>
              <a:gd name="connsiteY107" fmla="*/ 386 h 1688"/>
              <a:gd name="connsiteX108" fmla="*/ 3511 w 6079"/>
              <a:gd name="connsiteY108" fmla="*/ 485 h 1688"/>
              <a:gd name="connsiteX109" fmla="*/ 3259 w 6079"/>
              <a:gd name="connsiteY109" fmla="*/ 584 h 1688"/>
              <a:gd name="connsiteX110" fmla="*/ 3133 w 6079"/>
              <a:gd name="connsiteY110" fmla="*/ 633 h 1688"/>
              <a:gd name="connsiteX111" fmla="*/ 3005 w 6079"/>
              <a:gd name="connsiteY111" fmla="*/ 681 h 1688"/>
              <a:gd name="connsiteX112" fmla="*/ 2877 w 6079"/>
              <a:gd name="connsiteY112" fmla="*/ 728 h 1688"/>
              <a:gd name="connsiteX113" fmla="*/ 2747 w 6079"/>
              <a:gd name="connsiteY113" fmla="*/ 774 h 1688"/>
              <a:gd name="connsiteX114" fmla="*/ 2614 w 6079"/>
              <a:gd name="connsiteY114" fmla="*/ 815 h 1688"/>
              <a:gd name="connsiteX115" fmla="*/ 2484 w 6079"/>
              <a:gd name="connsiteY115" fmla="*/ 857 h 1688"/>
              <a:gd name="connsiteX116" fmla="*/ 2351 w 6079"/>
              <a:gd name="connsiteY116" fmla="*/ 894 h 1688"/>
              <a:gd name="connsiteX117" fmla="*/ 2216 w 6079"/>
              <a:gd name="connsiteY117" fmla="*/ 930 h 1688"/>
              <a:gd name="connsiteX118" fmla="*/ 2083 w 6079"/>
              <a:gd name="connsiteY118" fmla="*/ 964 h 1688"/>
              <a:gd name="connsiteX119" fmla="*/ 1946 w 6079"/>
              <a:gd name="connsiteY119" fmla="*/ 991 h 1688"/>
              <a:gd name="connsiteX120" fmla="*/ 1811 w 6079"/>
              <a:gd name="connsiteY120" fmla="*/ 1017 h 1688"/>
              <a:gd name="connsiteX121" fmla="*/ 1674 w 6079"/>
              <a:gd name="connsiteY121" fmla="*/ 1037 h 1688"/>
              <a:gd name="connsiteX122" fmla="*/ 1605 w 6079"/>
              <a:gd name="connsiteY122" fmla="*/ 1045 h 1688"/>
              <a:gd name="connsiteX123" fmla="*/ 1537 w 6079"/>
              <a:gd name="connsiteY123" fmla="*/ 1053 h 1688"/>
              <a:gd name="connsiteX124" fmla="*/ 1468 w 6079"/>
              <a:gd name="connsiteY124" fmla="*/ 1059 h 1688"/>
              <a:gd name="connsiteX125" fmla="*/ 1400 w 6079"/>
              <a:gd name="connsiteY125" fmla="*/ 1063 h 1688"/>
              <a:gd name="connsiteX126" fmla="*/ 1331 w 6079"/>
              <a:gd name="connsiteY126" fmla="*/ 1067 h 1688"/>
              <a:gd name="connsiteX127" fmla="*/ 1262 w 6079"/>
              <a:gd name="connsiteY127" fmla="*/ 1069 h 1688"/>
              <a:gd name="connsiteX128" fmla="*/ 1191 w 6079"/>
              <a:gd name="connsiteY128" fmla="*/ 1071 h 1688"/>
              <a:gd name="connsiteX129" fmla="*/ 1123 w 6079"/>
              <a:gd name="connsiteY129" fmla="*/ 1071 h 1688"/>
              <a:gd name="connsiteX130" fmla="*/ 1054 w 6079"/>
              <a:gd name="connsiteY130" fmla="*/ 1067 h 1688"/>
              <a:gd name="connsiteX131" fmla="*/ 983 w 6079"/>
              <a:gd name="connsiteY131" fmla="*/ 1065 h 1688"/>
              <a:gd name="connsiteX132" fmla="*/ 915 w 6079"/>
              <a:gd name="connsiteY132" fmla="*/ 1059 h 1688"/>
              <a:gd name="connsiteX133" fmla="*/ 844 w 6079"/>
              <a:gd name="connsiteY133" fmla="*/ 1053 h 1688"/>
              <a:gd name="connsiteX134" fmla="*/ 775 w 6079"/>
              <a:gd name="connsiteY134" fmla="*/ 1045 h 1688"/>
              <a:gd name="connsiteX135" fmla="*/ 704 w 6079"/>
              <a:gd name="connsiteY135" fmla="*/ 1033 h 1688"/>
              <a:gd name="connsiteX136" fmla="*/ 633 w 6079"/>
              <a:gd name="connsiteY136" fmla="*/ 1023 h 1688"/>
              <a:gd name="connsiteX137" fmla="*/ 565 w 6079"/>
              <a:gd name="connsiteY137" fmla="*/ 1009 h 1688"/>
              <a:gd name="connsiteX138" fmla="*/ 494 w 6079"/>
              <a:gd name="connsiteY138" fmla="*/ 993 h 1688"/>
              <a:gd name="connsiteX139" fmla="*/ 423 w 6079"/>
              <a:gd name="connsiteY139" fmla="*/ 976 h 1688"/>
              <a:gd name="connsiteX140" fmla="*/ 352 w 6079"/>
              <a:gd name="connsiteY140" fmla="*/ 958 h 1688"/>
              <a:gd name="connsiteX141" fmla="*/ 281 w 6079"/>
              <a:gd name="connsiteY141" fmla="*/ 936 h 1688"/>
              <a:gd name="connsiteX142" fmla="*/ 210 w 6079"/>
              <a:gd name="connsiteY142" fmla="*/ 914 h 1688"/>
              <a:gd name="connsiteX143" fmla="*/ 142 w 6079"/>
              <a:gd name="connsiteY143" fmla="*/ 889 h 1688"/>
              <a:gd name="connsiteX144" fmla="*/ 71 w 6079"/>
              <a:gd name="connsiteY144" fmla="*/ 861 h 1688"/>
              <a:gd name="connsiteX145" fmla="*/ 0 w 6079"/>
              <a:gd name="connsiteY145" fmla="*/ 833 h 1688"/>
              <a:gd name="connsiteX146" fmla="*/ 455 w 6079"/>
              <a:gd name="connsiteY146" fmla="*/ 1686 h 1688"/>
              <a:gd name="connsiteX0" fmla="*/ 455 w 6079"/>
              <a:gd name="connsiteY0" fmla="*/ 1686 h 1688"/>
              <a:gd name="connsiteX1" fmla="*/ 528 w 6079"/>
              <a:gd name="connsiteY1" fmla="*/ 1688 h 1688"/>
              <a:gd name="connsiteX2" fmla="*/ 599 w 6079"/>
              <a:gd name="connsiteY2" fmla="*/ 1686 h 1688"/>
              <a:gd name="connsiteX3" fmla="*/ 670 w 6079"/>
              <a:gd name="connsiteY3" fmla="*/ 1684 h 1688"/>
              <a:gd name="connsiteX4" fmla="*/ 743 w 6079"/>
              <a:gd name="connsiteY4" fmla="*/ 1680 h 1688"/>
              <a:gd name="connsiteX5" fmla="*/ 814 w 6079"/>
              <a:gd name="connsiteY5" fmla="*/ 1674 h 1688"/>
              <a:gd name="connsiteX6" fmla="*/ 883 w 6079"/>
              <a:gd name="connsiteY6" fmla="*/ 1668 h 1688"/>
              <a:gd name="connsiteX7" fmla="*/ 954 w 6079"/>
              <a:gd name="connsiteY7" fmla="*/ 1658 h 1688"/>
              <a:gd name="connsiteX8" fmla="*/ 1025 w 6079"/>
              <a:gd name="connsiteY8" fmla="*/ 1648 h 1688"/>
              <a:gd name="connsiteX9" fmla="*/ 1093 w 6079"/>
              <a:gd name="connsiteY9" fmla="*/ 1637 h 1688"/>
              <a:gd name="connsiteX10" fmla="*/ 1162 w 6079"/>
              <a:gd name="connsiteY10" fmla="*/ 1623 h 1688"/>
              <a:gd name="connsiteX11" fmla="*/ 1233 w 6079"/>
              <a:gd name="connsiteY11" fmla="*/ 1609 h 1688"/>
              <a:gd name="connsiteX12" fmla="*/ 1301 w 6079"/>
              <a:gd name="connsiteY12" fmla="*/ 1593 h 1688"/>
              <a:gd name="connsiteX13" fmla="*/ 1370 w 6079"/>
              <a:gd name="connsiteY13" fmla="*/ 1575 h 1688"/>
              <a:gd name="connsiteX14" fmla="*/ 1438 w 6079"/>
              <a:gd name="connsiteY14" fmla="*/ 1555 h 1688"/>
              <a:gd name="connsiteX15" fmla="*/ 1505 w 6079"/>
              <a:gd name="connsiteY15" fmla="*/ 1536 h 1688"/>
              <a:gd name="connsiteX16" fmla="*/ 1573 w 6079"/>
              <a:gd name="connsiteY16" fmla="*/ 1514 h 1688"/>
              <a:gd name="connsiteX17" fmla="*/ 1708 w 6079"/>
              <a:gd name="connsiteY17" fmla="*/ 1468 h 1688"/>
              <a:gd name="connsiteX18" fmla="*/ 1841 w 6079"/>
              <a:gd name="connsiteY18" fmla="*/ 1419 h 1688"/>
              <a:gd name="connsiteX19" fmla="*/ 1974 w 6079"/>
              <a:gd name="connsiteY19" fmla="*/ 1365 h 1688"/>
              <a:gd name="connsiteX20" fmla="*/ 2104 w 6079"/>
              <a:gd name="connsiteY20" fmla="*/ 1306 h 1688"/>
              <a:gd name="connsiteX21" fmla="*/ 2234 w 6079"/>
              <a:gd name="connsiteY21" fmla="*/ 1245 h 1688"/>
              <a:gd name="connsiteX22" fmla="*/ 2362 w 6079"/>
              <a:gd name="connsiteY22" fmla="*/ 1181 h 1688"/>
              <a:gd name="connsiteX23" fmla="*/ 2491 w 6079"/>
              <a:gd name="connsiteY23" fmla="*/ 1114 h 1688"/>
              <a:gd name="connsiteX24" fmla="*/ 2619 w 6079"/>
              <a:gd name="connsiteY24" fmla="*/ 1045 h 1688"/>
              <a:gd name="connsiteX25" fmla="*/ 2742 w 6079"/>
              <a:gd name="connsiteY25" fmla="*/ 974 h 1688"/>
              <a:gd name="connsiteX26" fmla="*/ 2868 w 6079"/>
              <a:gd name="connsiteY26" fmla="*/ 900 h 1688"/>
              <a:gd name="connsiteX27" fmla="*/ 2991 w 6079"/>
              <a:gd name="connsiteY27" fmla="*/ 827 h 1688"/>
              <a:gd name="connsiteX28" fmla="*/ 3113 w 6079"/>
              <a:gd name="connsiteY28" fmla="*/ 752 h 1688"/>
              <a:gd name="connsiteX29" fmla="*/ 3234 w 6079"/>
              <a:gd name="connsiteY29" fmla="*/ 677 h 1688"/>
              <a:gd name="connsiteX30" fmla="*/ 3472 w 6079"/>
              <a:gd name="connsiteY30" fmla="*/ 522 h 1688"/>
              <a:gd name="connsiteX31" fmla="*/ 3705 w 6079"/>
              <a:gd name="connsiteY31" fmla="*/ 372 h 1688"/>
              <a:gd name="connsiteX32" fmla="*/ 3705 w 6079"/>
              <a:gd name="connsiteY32" fmla="*/ 372 h 1688"/>
              <a:gd name="connsiteX33" fmla="*/ 3762 w 6079"/>
              <a:gd name="connsiteY33" fmla="*/ 336 h 1688"/>
              <a:gd name="connsiteX34" fmla="*/ 3819 w 6079"/>
              <a:gd name="connsiteY34" fmla="*/ 301 h 1688"/>
              <a:gd name="connsiteX35" fmla="*/ 3877 w 6079"/>
              <a:gd name="connsiteY35" fmla="*/ 269 h 1688"/>
              <a:gd name="connsiteX36" fmla="*/ 3934 w 6079"/>
              <a:gd name="connsiteY36" fmla="*/ 239 h 1688"/>
              <a:gd name="connsiteX37" fmla="*/ 3991 w 6079"/>
              <a:gd name="connsiteY37" fmla="*/ 212 h 1688"/>
              <a:gd name="connsiteX38" fmla="*/ 4048 w 6079"/>
              <a:gd name="connsiteY38" fmla="*/ 186 h 1688"/>
              <a:gd name="connsiteX39" fmla="*/ 4103 w 6079"/>
              <a:gd name="connsiteY39" fmla="*/ 162 h 1688"/>
              <a:gd name="connsiteX40" fmla="*/ 4160 w 6079"/>
              <a:gd name="connsiteY40" fmla="*/ 141 h 1688"/>
              <a:gd name="connsiteX41" fmla="*/ 4215 w 6079"/>
              <a:gd name="connsiteY41" fmla="*/ 119 h 1688"/>
              <a:gd name="connsiteX42" fmla="*/ 4270 w 6079"/>
              <a:gd name="connsiteY42" fmla="*/ 101 h 1688"/>
              <a:gd name="connsiteX43" fmla="*/ 4325 w 6079"/>
              <a:gd name="connsiteY43" fmla="*/ 85 h 1688"/>
              <a:gd name="connsiteX44" fmla="*/ 4380 w 6079"/>
              <a:gd name="connsiteY44" fmla="*/ 69 h 1688"/>
              <a:gd name="connsiteX45" fmla="*/ 4435 w 6079"/>
              <a:gd name="connsiteY45" fmla="*/ 55 h 1688"/>
              <a:gd name="connsiteX46" fmla="*/ 4487 w 6079"/>
              <a:gd name="connsiteY46" fmla="*/ 44 h 1688"/>
              <a:gd name="connsiteX47" fmla="*/ 4540 w 6079"/>
              <a:gd name="connsiteY47" fmla="*/ 34 h 1688"/>
              <a:gd name="connsiteX48" fmla="*/ 4592 w 6079"/>
              <a:gd name="connsiteY48" fmla="*/ 24 h 1688"/>
              <a:gd name="connsiteX49" fmla="*/ 4645 w 6079"/>
              <a:gd name="connsiteY49" fmla="*/ 18 h 1688"/>
              <a:gd name="connsiteX50" fmla="*/ 4695 w 6079"/>
              <a:gd name="connsiteY50" fmla="*/ 12 h 1688"/>
              <a:gd name="connsiteX51" fmla="*/ 4748 w 6079"/>
              <a:gd name="connsiteY51" fmla="*/ 6 h 1688"/>
              <a:gd name="connsiteX52" fmla="*/ 4798 w 6079"/>
              <a:gd name="connsiteY52" fmla="*/ 2 h 1688"/>
              <a:gd name="connsiteX53" fmla="*/ 4897 w 6079"/>
              <a:gd name="connsiteY53" fmla="*/ 0 h 1688"/>
              <a:gd name="connsiteX54" fmla="*/ 4993 w 6079"/>
              <a:gd name="connsiteY54" fmla="*/ 0 h 1688"/>
              <a:gd name="connsiteX55" fmla="*/ 5086 w 6079"/>
              <a:gd name="connsiteY55" fmla="*/ 6 h 1688"/>
              <a:gd name="connsiteX56" fmla="*/ 5176 w 6079"/>
              <a:gd name="connsiteY56" fmla="*/ 14 h 1688"/>
              <a:gd name="connsiteX57" fmla="*/ 5263 w 6079"/>
              <a:gd name="connsiteY57" fmla="*/ 26 h 1688"/>
              <a:gd name="connsiteX58" fmla="*/ 5347 w 6079"/>
              <a:gd name="connsiteY58" fmla="*/ 40 h 1688"/>
              <a:gd name="connsiteX59" fmla="*/ 5427 w 6079"/>
              <a:gd name="connsiteY59" fmla="*/ 57 h 1688"/>
              <a:gd name="connsiteX60" fmla="*/ 5503 w 6079"/>
              <a:gd name="connsiteY60" fmla="*/ 75 h 1688"/>
              <a:gd name="connsiteX61" fmla="*/ 5576 w 6079"/>
              <a:gd name="connsiteY61" fmla="*/ 95 h 1688"/>
              <a:gd name="connsiteX62" fmla="*/ 5706 w 6079"/>
              <a:gd name="connsiteY62" fmla="*/ 139 h 1688"/>
              <a:gd name="connsiteX63" fmla="*/ 5766 w 6079"/>
              <a:gd name="connsiteY63" fmla="*/ 160 h 1688"/>
              <a:gd name="connsiteX64" fmla="*/ 5821 w 6079"/>
              <a:gd name="connsiteY64" fmla="*/ 184 h 1688"/>
              <a:gd name="connsiteX65" fmla="*/ 5869 w 6079"/>
              <a:gd name="connsiteY65" fmla="*/ 204 h 1688"/>
              <a:gd name="connsiteX66" fmla="*/ 5939 w 6079"/>
              <a:gd name="connsiteY66" fmla="*/ 242 h 1688"/>
              <a:gd name="connsiteX67" fmla="*/ 6052 w 6079"/>
              <a:gd name="connsiteY67" fmla="*/ 299 h 1688"/>
              <a:gd name="connsiteX68" fmla="*/ 6050 w 6079"/>
              <a:gd name="connsiteY68" fmla="*/ 288 h 1688"/>
              <a:gd name="connsiteX69" fmla="*/ 6079 w 6079"/>
              <a:gd name="connsiteY69" fmla="*/ 843 h 1688"/>
              <a:gd name="connsiteX70" fmla="*/ 6079 w 6079"/>
              <a:gd name="connsiteY70" fmla="*/ 843 h 1688"/>
              <a:gd name="connsiteX71" fmla="*/ 6068 w 6079"/>
              <a:gd name="connsiteY71" fmla="*/ 831 h 1688"/>
              <a:gd name="connsiteX72" fmla="*/ 6031 w 6079"/>
              <a:gd name="connsiteY72" fmla="*/ 801 h 1688"/>
              <a:gd name="connsiteX73" fmla="*/ 5976 w 6079"/>
              <a:gd name="connsiteY73" fmla="*/ 756 h 1688"/>
              <a:gd name="connsiteX74" fmla="*/ 5898 w 6079"/>
              <a:gd name="connsiteY74" fmla="*/ 699 h 1688"/>
              <a:gd name="connsiteX75" fmla="*/ 5853 w 6079"/>
              <a:gd name="connsiteY75" fmla="*/ 665 h 1688"/>
              <a:gd name="connsiteX76" fmla="*/ 5802 w 6079"/>
              <a:gd name="connsiteY76" fmla="*/ 631 h 1688"/>
              <a:gd name="connsiteX77" fmla="*/ 5745 w 6079"/>
              <a:gd name="connsiteY77" fmla="*/ 596 h 1688"/>
              <a:gd name="connsiteX78" fmla="*/ 5686 w 6079"/>
              <a:gd name="connsiteY78" fmla="*/ 560 h 1688"/>
              <a:gd name="connsiteX79" fmla="*/ 5622 w 6079"/>
              <a:gd name="connsiteY79" fmla="*/ 524 h 1688"/>
              <a:gd name="connsiteX80" fmla="*/ 5553 w 6079"/>
              <a:gd name="connsiteY80" fmla="*/ 489 h 1688"/>
              <a:gd name="connsiteX81" fmla="*/ 5497 w 6079"/>
              <a:gd name="connsiteY81" fmla="*/ 410 h 1688"/>
              <a:gd name="connsiteX82" fmla="*/ 5240 w 6079"/>
              <a:gd name="connsiteY82" fmla="*/ 354 h 1688"/>
              <a:gd name="connsiteX83" fmla="*/ 5153 w 6079"/>
              <a:gd name="connsiteY83" fmla="*/ 327 h 1688"/>
              <a:gd name="connsiteX84" fmla="*/ 5061 w 6079"/>
              <a:gd name="connsiteY84" fmla="*/ 301 h 1688"/>
              <a:gd name="connsiteX85" fmla="*/ 4967 w 6079"/>
              <a:gd name="connsiteY85" fmla="*/ 279 h 1688"/>
              <a:gd name="connsiteX86" fmla="*/ 4869 w 6079"/>
              <a:gd name="connsiteY86" fmla="*/ 261 h 1688"/>
              <a:gd name="connsiteX87" fmla="*/ 4821 w 6079"/>
              <a:gd name="connsiteY87" fmla="*/ 253 h 1688"/>
              <a:gd name="connsiteX88" fmla="*/ 4771 w 6079"/>
              <a:gd name="connsiteY88" fmla="*/ 245 h 1688"/>
              <a:gd name="connsiteX89" fmla="*/ 4718 w 6079"/>
              <a:gd name="connsiteY89" fmla="*/ 241 h 1688"/>
              <a:gd name="connsiteX90" fmla="*/ 4666 w 6079"/>
              <a:gd name="connsiteY90" fmla="*/ 237 h 1688"/>
              <a:gd name="connsiteX91" fmla="*/ 4613 w 6079"/>
              <a:gd name="connsiteY91" fmla="*/ 234 h 1688"/>
              <a:gd name="connsiteX92" fmla="*/ 4560 w 6079"/>
              <a:gd name="connsiteY92" fmla="*/ 234 h 1688"/>
              <a:gd name="connsiteX93" fmla="*/ 4508 w 6079"/>
              <a:gd name="connsiteY93" fmla="*/ 234 h 1688"/>
              <a:gd name="connsiteX94" fmla="*/ 4453 w 6079"/>
              <a:gd name="connsiteY94" fmla="*/ 234 h 1688"/>
              <a:gd name="connsiteX95" fmla="*/ 4398 w 6079"/>
              <a:gd name="connsiteY95" fmla="*/ 237 h 1688"/>
              <a:gd name="connsiteX96" fmla="*/ 4341 w 6079"/>
              <a:gd name="connsiteY96" fmla="*/ 241 h 1688"/>
              <a:gd name="connsiteX97" fmla="*/ 4286 w 6079"/>
              <a:gd name="connsiteY97" fmla="*/ 247 h 1688"/>
              <a:gd name="connsiteX98" fmla="*/ 4229 w 6079"/>
              <a:gd name="connsiteY98" fmla="*/ 255 h 1688"/>
              <a:gd name="connsiteX99" fmla="*/ 4172 w 6079"/>
              <a:gd name="connsiteY99" fmla="*/ 265 h 1688"/>
              <a:gd name="connsiteX100" fmla="*/ 4114 w 6079"/>
              <a:gd name="connsiteY100" fmla="*/ 277 h 1688"/>
              <a:gd name="connsiteX101" fmla="*/ 4055 w 6079"/>
              <a:gd name="connsiteY101" fmla="*/ 291 h 1688"/>
              <a:gd name="connsiteX102" fmla="*/ 3995 w 6079"/>
              <a:gd name="connsiteY102" fmla="*/ 305 h 1688"/>
              <a:gd name="connsiteX103" fmla="*/ 3936 w 6079"/>
              <a:gd name="connsiteY103" fmla="*/ 323 h 1688"/>
              <a:gd name="connsiteX104" fmla="*/ 3877 w 6079"/>
              <a:gd name="connsiteY104" fmla="*/ 342 h 1688"/>
              <a:gd name="connsiteX105" fmla="*/ 3817 w 6079"/>
              <a:gd name="connsiteY105" fmla="*/ 362 h 1688"/>
              <a:gd name="connsiteX106" fmla="*/ 3755 w 6079"/>
              <a:gd name="connsiteY106" fmla="*/ 386 h 1688"/>
              <a:gd name="connsiteX107" fmla="*/ 3755 w 6079"/>
              <a:gd name="connsiteY107" fmla="*/ 386 h 1688"/>
              <a:gd name="connsiteX108" fmla="*/ 3511 w 6079"/>
              <a:gd name="connsiteY108" fmla="*/ 485 h 1688"/>
              <a:gd name="connsiteX109" fmla="*/ 3259 w 6079"/>
              <a:gd name="connsiteY109" fmla="*/ 584 h 1688"/>
              <a:gd name="connsiteX110" fmla="*/ 3133 w 6079"/>
              <a:gd name="connsiteY110" fmla="*/ 633 h 1688"/>
              <a:gd name="connsiteX111" fmla="*/ 3005 w 6079"/>
              <a:gd name="connsiteY111" fmla="*/ 681 h 1688"/>
              <a:gd name="connsiteX112" fmla="*/ 2877 w 6079"/>
              <a:gd name="connsiteY112" fmla="*/ 728 h 1688"/>
              <a:gd name="connsiteX113" fmla="*/ 2747 w 6079"/>
              <a:gd name="connsiteY113" fmla="*/ 774 h 1688"/>
              <a:gd name="connsiteX114" fmla="*/ 2614 w 6079"/>
              <a:gd name="connsiteY114" fmla="*/ 815 h 1688"/>
              <a:gd name="connsiteX115" fmla="*/ 2484 w 6079"/>
              <a:gd name="connsiteY115" fmla="*/ 857 h 1688"/>
              <a:gd name="connsiteX116" fmla="*/ 2351 w 6079"/>
              <a:gd name="connsiteY116" fmla="*/ 894 h 1688"/>
              <a:gd name="connsiteX117" fmla="*/ 2216 w 6079"/>
              <a:gd name="connsiteY117" fmla="*/ 930 h 1688"/>
              <a:gd name="connsiteX118" fmla="*/ 2083 w 6079"/>
              <a:gd name="connsiteY118" fmla="*/ 964 h 1688"/>
              <a:gd name="connsiteX119" fmla="*/ 1946 w 6079"/>
              <a:gd name="connsiteY119" fmla="*/ 991 h 1688"/>
              <a:gd name="connsiteX120" fmla="*/ 1811 w 6079"/>
              <a:gd name="connsiteY120" fmla="*/ 1017 h 1688"/>
              <a:gd name="connsiteX121" fmla="*/ 1674 w 6079"/>
              <a:gd name="connsiteY121" fmla="*/ 1037 h 1688"/>
              <a:gd name="connsiteX122" fmla="*/ 1605 w 6079"/>
              <a:gd name="connsiteY122" fmla="*/ 1045 h 1688"/>
              <a:gd name="connsiteX123" fmla="*/ 1537 w 6079"/>
              <a:gd name="connsiteY123" fmla="*/ 1053 h 1688"/>
              <a:gd name="connsiteX124" fmla="*/ 1468 w 6079"/>
              <a:gd name="connsiteY124" fmla="*/ 1059 h 1688"/>
              <a:gd name="connsiteX125" fmla="*/ 1400 w 6079"/>
              <a:gd name="connsiteY125" fmla="*/ 1063 h 1688"/>
              <a:gd name="connsiteX126" fmla="*/ 1331 w 6079"/>
              <a:gd name="connsiteY126" fmla="*/ 1067 h 1688"/>
              <a:gd name="connsiteX127" fmla="*/ 1262 w 6079"/>
              <a:gd name="connsiteY127" fmla="*/ 1069 h 1688"/>
              <a:gd name="connsiteX128" fmla="*/ 1191 w 6079"/>
              <a:gd name="connsiteY128" fmla="*/ 1071 h 1688"/>
              <a:gd name="connsiteX129" fmla="*/ 1123 w 6079"/>
              <a:gd name="connsiteY129" fmla="*/ 1071 h 1688"/>
              <a:gd name="connsiteX130" fmla="*/ 1054 w 6079"/>
              <a:gd name="connsiteY130" fmla="*/ 1067 h 1688"/>
              <a:gd name="connsiteX131" fmla="*/ 983 w 6079"/>
              <a:gd name="connsiteY131" fmla="*/ 1065 h 1688"/>
              <a:gd name="connsiteX132" fmla="*/ 915 w 6079"/>
              <a:gd name="connsiteY132" fmla="*/ 1059 h 1688"/>
              <a:gd name="connsiteX133" fmla="*/ 844 w 6079"/>
              <a:gd name="connsiteY133" fmla="*/ 1053 h 1688"/>
              <a:gd name="connsiteX134" fmla="*/ 775 w 6079"/>
              <a:gd name="connsiteY134" fmla="*/ 1045 h 1688"/>
              <a:gd name="connsiteX135" fmla="*/ 704 w 6079"/>
              <a:gd name="connsiteY135" fmla="*/ 1033 h 1688"/>
              <a:gd name="connsiteX136" fmla="*/ 633 w 6079"/>
              <a:gd name="connsiteY136" fmla="*/ 1023 h 1688"/>
              <a:gd name="connsiteX137" fmla="*/ 565 w 6079"/>
              <a:gd name="connsiteY137" fmla="*/ 1009 h 1688"/>
              <a:gd name="connsiteX138" fmla="*/ 494 w 6079"/>
              <a:gd name="connsiteY138" fmla="*/ 993 h 1688"/>
              <a:gd name="connsiteX139" fmla="*/ 423 w 6079"/>
              <a:gd name="connsiteY139" fmla="*/ 976 h 1688"/>
              <a:gd name="connsiteX140" fmla="*/ 352 w 6079"/>
              <a:gd name="connsiteY140" fmla="*/ 958 h 1688"/>
              <a:gd name="connsiteX141" fmla="*/ 281 w 6079"/>
              <a:gd name="connsiteY141" fmla="*/ 936 h 1688"/>
              <a:gd name="connsiteX142" fmla="*/ 210 w 6079"/>
              <a:gd name="connsiteY142" fmla="*/ 914 h 1688"/>
              <a:gd name="connsiteX143" fmla="*/ 142 w 6079"/>
              <a:gd name="connsiteY143" fmla="*/ 889 h 1688"/>
              <a:gd name="connsiteX144" fmla="*/ 71 w 6079"/>
              <a:gd name="connsiteY144" fmla="*/ 861 h 1688"/>
              <a:gd name="connsiteX145" fmla="*/ 0 w 6079"/>
              <a:gd name="connsiteY145" fmla="*/ 833 h 1688"/>
              <a:gd name="connsiteX146" fmla="*/ 455 w 6079"/>
              <a:gd name="connsiteY146" fmla="*/ 1686 h 1688"/>
              <a:gd name="connsiteX0" fmla="*/ 455 w 6079"/>
              <a:gd name="connsiteY0" fmla="*/ 1686 h 1688"/>
              <a:gd name="connsiteX1" fmla="*/ 528 w 6079"/>
              <a:gd name="connsiteY1" fmla="*/ 1688 h 1688"/>
              <a:gd name="connsiteX2" fmla="*/ 599 w 6079"/>
              <a:gd name="connsiteY2" fmla="*/ 1686 h 1688"/>
              <a:gd name="connsiteX3" fmla="*/ 670 w 6079"/>
              <a:gd name="connsiteY3" fmla="*/ 1684 h 1688"/>
              <a:gd name="connsiteX4" fmla="*/ 743 w 6079"/>
              <a:gd name="connsiteY4" fmla="*/ 1680 h 1688"/>
              <a:gd name="connsiteX5" fmla="*/ 814 w 6079"/>
              <a:gd name="connsiteY5" fmla="*/ 1674 h 1688"/>
              <a:gd name="connsiteX6" fmla="*/ 883 w 6079"/>
              <a:gd name="connsiteY6" fmla="*/ 1668 h 1688"/>
              <a:gd name="connsiteX7" fmla="*/ 954 w 6079"/>
              <a:gd name="connsiteY7" fmla="*/ 1658 h 1688"/>
              <a:gd name="connsiteX8" fmla="*/ 1025 w 6079"/>
              <a:gd name="connsiteY8" fmla="*/ 1648 h 1688"/>
              <a:gd name="connsiteX9" fmla="*/ 1093 w 6079"/>
              <a:gd name="connsiteY9" fmla="*/ 1637 h 1688"/>
              <a:gd name="connsiteX10" fmla="*/ 1162 w 6079"/>
              <a:gd name="connsiteY10" fmla="*/ 1623 h 1688"/>
              <a:gd name="connsiteX11" fmla="*/ 1233 w 6079"/>
              <a:gd name="connsiteY11" fmla="*/ 1609 h 1688"/>
              <a:gd name="connsiteX12" fmla="*/ 1301 w 6079"/>
              <a:gd name="connsiteY12" fmla="*/ 1593 h 1688"/>
              <a:gd name="connsiteX13" fmla="*/ 1370 w 6079"/>
              <a:gd name="connsiteY13" fmla="*/ 1575 h 1688"/>
              <a:gd name="connsiteX14" fmla="*/ 1438 w 6079"/>
              <a:gd name="connsiteY14" fmla="*/ 1555 h 1688"/>
              <a:gd name="connsiteX15" fmla="*/ 1505 w 6079"/>
              <a:gd name="connsiteY15" fmla="*/ 1536 h 1688"/>
              <a:gd name="connsiteX16" fmla="*/ 1573 w 6079"/>
              <a:gd name="connsiteY16" fmla="*/ 1514 h 1688"/>
              <a:gd name="connsiteX17" fmla="*/ 1708 w 6079"/>
              <a:gd name="connsiteY17" fmla="*/ 1468 h 1688"/>
              <a:gd name="connsiteX18" fmla="*/ 1841 w 6079"/>
              <a:gd name="connsiteY18" fmla="*/ 1419 h 1688"/>
              <a:gd name="connsiteX19" fmla="*/ 1974 w 6079"/>
              <a:gd name="connsiteY19" fmla="*/ 1365 h 1688"/>
              <a:gd name="connsiteX20" fmla="*/ 2104 w 6079"/>
              <a:gd name="connsiteY20" fmla="*/ 1306 h 1688"/>
              <a:gd name="connsiteX21" fmla="*/ 2234 w 6079"/>
              <a:gd name="connsiteY21" fmla="*/ 1245 h 1688"/>
              <a:gd name="connsiteX22" fmla="*/ 2362 w 6079"/>
              <a:gd name="connsiteY22" fmla="*/ 1181 h 1688"/>
              <a:gd name="connsiteX23" fmla="*/ 2491 w 6079"/>
              <a:gd name="connsiteY23" fmla="*/ 1114 h 1688"/>
              <a:gd name="connsiteX24" fmla="*/ 2619 w 6079"/>
              <a:gd name="connsiteY24" fmla="*/ 1045 h 1688"/>
              <a:gd name="connsiteX25" fmla="*/ 2742 w 6079"/>
              <a:gd name="connsiteY25" fmla="*/ 974 h 1688"/>
              <a:gd name="connsiteX26" fmla="*/ 2868 w 6079"/>
              <a:gd name="connsiteY26" fmla="*/ 900 h 1688"/>
              <a:gd name="connsiteX27" fmla="*/ 2991 w 6079"/>
              <a:gd name="connsiteY27" fmla="*/ 827 h 1688"/>
              <a:gd name="connsiteX28" fmla="*/ 3113 w 6079"/>
              <a:gd name="connsiteY28" fmla="*/ 752 h 1688"/>
              <a:gd name="connsiteX29" fmla="*/ 3234 w 6079"/>
              <a:gd name="connsiteY29" fmla="*/ 677 h 1688"/>
              <a:gd name="connsiteX30" fmla="*/ 3472 w 6079"/>
              <a:gd name="connsiteY30" fmla="*/ 522 h 1688"/>
              <a:gd name="connsiteX31" fmla="*/ 3705 w 6079"/>
              <a:gd name="connsiteY31" fmla="*/ 372 h 1688"/>
              <a:gd name="connsiteX32" fmla="*/ 3705 w 6079"/>
              <a:gd name="connsiteY32" fmla="*/ 372 h 1688"/>
              <a:gd name="connsiteX33" fmla="*/ 3762 w 6079"/>
              <a:gd name="connsiteY33" fmla="*/ 336 h 1688"/>
              <a:gd name="connsiteX34" fmla="*/ 3819 w 6079"/>
              <a:gd name="connsiteY34" fmla="*/ 301 h 1688"/>
              <a:gd name="connsiteX35" fmla="*/ 3877 w 6079"/>
              <a:gd name="connsiteY35" fmla="*/ 269 h 1688"/>
              <a:gd name="connsiteX36" fmla="*/ 3934 w 6079"/>
              <a:gd name="connsiteY36" fmla="*/ 239 h 1688"/>
              <a:gd name="connsiteX37" fmla="*/ 3991 w 6079"/>
              <a:gd name="connsiteY37" fmla="*/ 212 h 1688"/>
              <a:gd name="connsiteX38" fmla="*/ 4048 w 6079"/>
              <a:gd name="connsiteY38" fmla="*/ 186 h 1688"/>
              <a:gd name="connsiteX39" fmla="*/ 4103 w 6079"/>
              <a:gd name="connsiteY39" fmla="*/ 162 h 1688"/>
              <a:gd name="connsiteX40" fmla="*/ 4160 w 6079"/>
              <a:gd name="connsiteY40" fmla="*/ 141 h 1688"/>
              <a:gd name="connsiteX41" fmla="*/ 4215 w 6079"/>
              <a:gd name="connsiteY41" fmla="*/ 119 h 1688"/>
              <a:gd name="connsiteX42" fmla="*/ 4270 w 6079"/>
              <a:gd name="connsiteY42" fmla="*/ 101 h 1688"/>
              <a:gd name="connsiteX43" fmla="*/ 4325 w 6079"/>
              <a:gd name="connsiteY43" fmla="*/ 85 h 1688"/>
              <a:gd name="connsiteX44" fmla="*/ 4380 w 6079"/>
              <a:gd name="connsiteY44" fmla="*/ 69 h 1688"/>
              <a:gd name="connsiteX45" fmla="*/ 4435 w 6079"/>
              <a:gd name="connsiteY45" fmla="*/ 55 h 1688"/>
              <a:gd name="connsiteX46" fmla="*/ 4487 w 6079"/>
              <a:gd name="connsiteY46" fmla="*/ 44 h 1688"/>
              <a:gd name="connsiteX47" fmla="*/ 4540 w 6079"/>
              <a:gd name="connsiteY47" fmla="*/ 34 h 1688"/>
              <a:gd name="connsiteX48" fmla="*/ 4592 w 6079"/>
              <a:gd name="connsiteY48" fmla="*/ 24 h 1688"/>
              <a:gd name="connsiteX49" fmla="*/ 4645 w 6079"/>
              <a:gd name="connsiteY49" fmla="*/ 18 h 1688"/>
              <a:gd name="connsiteX50" fmla="*/ 4695 w 6079"/>
              <a:gd name="connsiteY50" fmla="*/ 12 h 1688"/>
              <a:gd name="connsiteX51" fmla="*/ 4748 w 6079"/>
              <a:gd name="connsiteY51" fmla="*/ 6 h 1688"/>
              <a:gd name="connsiteX52" fmla="*/ 4798 w 6079"/>
              <a:gd name="connsiteY52" fmla="*/ 2 h 1688"/>
              <a:gd name="connsiteX53" fmla="*/ 4897 w 6079"/>
              <a:gd name="connsiteY53" fmla="*/ 0 h 1688"/>
              <a:gd name="connsiteX54" fmla="*/ 4993 w 6079"/>
              <a:gd name="connsiteY54" fmla="*/ 0 h 1688"/>
              <a:gd name="connsiteX55" fmla="*/ 5086 w 6079"/>
              <a:gd name="connsiteY55" fmla="*/ 6 h 1688"/>
              <a:gd name="connsiteX56" fmla="*/ 5176 w 6079"/>
              <a:gd name="connsiteY56" fmla="*/ 14 h 1688"/>
              <a:gd name="connsiteX57" fmla="*/ 5263 w 6079"/>
              <a:gd name="connsiteY57" fmla="*/ 26 h 1688"/>
              <a:gd name="connsiteX58" fmla="*/ 5347 w 6079"/>
              <a:gd name="connsiteY58" fmla="*/ 40 h 1688"/>
              <a:gd name="connsiteX59" fmla="*/ 5427 w 6079"/>
              <a:gd name="connsiteY59" fmla="*/ 57 h 1688"/>
              <a:gd name="connsiteX60" fmla="*/ 5503 w 6079"/>
              <a:gd name="connsiteY60" fmla="*/ 75 h 1688"/>
              <a:gd name="connsiteX61" fmla="*/ 5576 w 6079"/>
              <a:gd name="connsiteY61" fmla="*/ 95 h 1688"/>
              <a:gd name="connsiteX62" fmla="*/ 5706 w 6079"/>
              <a:gd name="connsiteY62" fmla="*/ 139 h 1688"/>
              <a:gd name="connsiteX63" fmla="*/ 5766 w 6079"/>
              <a:gd name="connsiteY63" fmla="*/ 160 h 1688"/>
              <a:gd name="connsiteX64" fmla="*/ 5821 w 6079"/>
              <a:gd name="connsiteY64" fmla="*/ 184 h 1688"/>
              <a:gd name="connsiteX65" fmla="*/ 5869 w 6079"/>
              <a:gd name="connsiteY65" fmla="*/ 204 h 1688"/>
              <a:gd name="connsiteX66" fmla="*/ 5939 w 6079"/>
              <a:gd name="connsiteY66" fmla="*/ 242 h 1688"/>
              <a:gd name="connsiteX67" fmla="*/ 6052 w 6079"/>
              <a:gd name="connsiteY67" fmla="*/ 299 h 1688"/>
              <a:gd name="connsiteX68" fmla="*/ 6050 w 6079"/>
              <a:gd name="connsiteY68" fmla="*/ 288 h 1688"/>
              <a:gd name="connsiteX69" fmla="*/ 6079 w 6079"/>
              <a:gd name="connsiteY69" fmla="*/ 843 h 1688"/>
              <a:gd name="connsiteX70" fmla="*/ 6079 w 6079"/>
              <a:gd name="connsiteY70" fmla="*/ 843 h 1688"/>
              <a:gd name="connsiteX71" fmla="*/ 6068 w 6079"/>
              <a:gd name="connsiteY71" fmla="*/ 831 h 1688"/>
              <a:gd name="connsiteX72" fmla="*/ 6031 w 6079"/>
              <a:gd name="connsiteY72" fmla="*/ 801 h 1688"/>
              <a:gd name="connsiteX73" fmla="*/ 5976 w 6079"/>
              <a:gd name="connsiteY73" fmla="*/ 756 h 1688"/>
              <a:gd name="connsiteX74" fmla="*/ 5898 w 6079"/>
              <a:gd name="connsiteY74" fmla="*/ 699 h 1688"/>
              <a:gd name="connsiteX75" fmla="*/ 5853 w 6079"/>
              <a:gd name="connsiteY75" fmla="*/ 665 h 1688"/>
              <a:gd name="connsiteX76" fmla="*/ 5802 w 6079"/>
              <a:gd name="connsiteY76" fmla="*/ 631 h 1688"/>
              <a:gd name="connsiteX77" fmla="*/ 5745 w 6079"/>
              <a:gd name="connsiteY77" fmla="*/ 596 h 1688"/>
              <a:gd name="connsiteX78" fmla="*/ 5686 w 6079"/>
              <a:gd name="connsiteY78" fmla="*/ 560 h 1688"/>
              <a:gd name="connsiteX79" fmla="*/ 5622 w 6079"/>
              <a:gd name="connsiteY79" fmla="*/ 524 h 1688"/>
              <a:gd name="connsiteX80" fmla="*/ 5553 w 6079"/>
              <a:gd name="connsiteY80" fmla="*/ 489 h 1688"/>
              <a:gd name="connsiteX81" fmla="*/ 5240 w 6079"/>
              <a:gd name="connsiteY81" fmla="*/ 354 h 1688"/>
              <a:gd name="connsiteX82" fmla="*/ 5153 w 6079"/>
              <a:gd name="connsiteY82" fmla="*/ 327 h 1688"/>
              <a:gd name="connsiteX83" fmla="*/ 5061 w 6079"/>
              <a:gd name="connsiteY83" fmla="*/ 301 h 1688"/>
              <a:gd name="connsiteX84" fmla="*/ 4967 w 6079"/>
              <a:gd name="connsiteY84" fmla="*/ 279 h 1688"/>
              <a:gd name="connsiteX85" fmla="*/ 4869 w 6079"/>
              <a:gd name="connsiteY85" fmla="*/ 261 h 1688"/>
              <a:gd name="connsiteX86" fmla="*/ 4821 w 6079"/>
              <a:gd name="connsiteY86" fmla="*/ 253 h 1688"/>
              <a:gd name="connsiteX87" fmla="*/ 4771 w 6079"/>
              <a:gd name="connsiteY87" fmla="*/ 245 h 1688"/>
              <a:gd name="connsiteX88" fmla="*/ 4718 w 6079"/>
              <a:gd name="connsiteY88" fmla="*/ 241 h 1688"/>
              <a:gd name="connsiteX89" fmla="*/ 4666 w 6079"/>
              <a:gd name="connsiteY89" fmla="*/ 237 h 1688"/>
              <a:gd name="connsiteX90" fmla="*/ 4613 w 6079"/>
              <a:gd name="connsiteY90" fmla="*/ 234 h 1688"/>
              <a:gd name="connsiteX91" fmla="*/ 4560 w 6079"/>
              <a:gd name="connsiteY91" fmla="*/ 234 h 1688"/>
              <a:gd name="connsiteX92" fmla="*/ 4508 w 6079"/>
              <a:gd name="connsiteY92" fmla="*/ 234 h 1688"/>
              <a:gd name="connsiteX93" fmla="*/ 4453 w 6079"/>
              <a:gd name="connsiteY93" fmla="*/ 234 h 1688"/>
              <a:gd name="connsiteX94" fmla="*/ 4398 w 6079"/>
              <a:gd name="connsiteY94" fmla="*/ 237 h 1688"/>
              <a:gd name="connsiteX95" fmla="*/ 4341 w 6079"/>
              <a:gd name="connsiteY95" fmla="*/ 241 h 1688"/>
              <a:gd name="connsiteX96" fmla="*/ 4286 w 6079"/>
              <a:gd name="connsiteY96" fmla="*/ 247 h 1688"/>
              <a:gd name="connsiteX97" fmla="*/ 4229 w 6079"/>
              <a:gd name="connsiteY97" fmla="*/ 255 h 1688"/>
              <a:gd name="connsiteX98" fmla="*/ 4172 w 6079"/>
              <a:gd name="connsiteY98" fmla="*/ 265 h 1688"/>
              <a:gd name="connsiteX99" fmla="*/ 4114 w 6079"/>
              <a:gd name="connsiteY99" fmla="*/ 277 h 1688"/>
              <a:gd name="connsiteX100" fmla="*/ 4055 w 6079"/>
              <a:gd name="connsiteY100" fmla="*/ 291 h 1688"/>
              <a:gd name="connsiteX101" fmla="*/ 3995 w 6079"/>
              <a:gd name="connsiteY101" fmla="*/ 305 h 1688"/>
              <a:gd name="connsiteX102" fmla="*/ 3936 w 6079"/>
              <a:gd name="connsiteY102" fmla="*/ 323 h 1688"/>
              <a:gd name="connsiteX103" fmla="*/ 3877 w 6079"/>
              <a:gd name="connsiteY103" fmla="*/ 342 h 1688"/>
              <a:gd name="connsiteX104" fmla="*/ 3817 w 6079"/>
              <a:gd name="connsiteY104" fmla="*/ 362 h 1688"/>
              <a:gd name="connsiteX105" fmla="*/ 3755 w 6079"/>
              <a:gd name="connsiteY105" fmla="*/ 386 h 1688"/>
              <a:gd name="connsiteX106" fmla="*/ 3755 w 6079"/>
              <a:gd name="connsiteY106" fmla="*/ 386 h 1688"/>
              <a:gd name="connsiteX107" fmla="*/ 3511 w 6079"/>
              <a:gd name="connsiteY107" fmla="*/ 485 h 1688"/>
              <a:gd name="connsiteX108" fmla="*/ 3259 w 6079"/>
              <a:gd name="connsiteY108" fmla="*/ 584 h 1688"/>
              <a:gd name="connsiteX109" fmla="*/ 3133 w 6079"/>
              <a:gd name="connsiteY109" fmla="*/ 633 h 1688"/>
              <a:gd name="connsiteX110" fmla="*/ 3005 w 6079"/>
              <a:gd name="connsiteY110" fmla="*/ 681 h 1688"/>
              <a:gd name="connsiteX111" fmla="*/ 2877 w 6079"/>
              <a:gd name="connsiteY111" fmla="*/ 728 h 1688"/>
              <a:gd name="connsiteX112" fmla="*/ 2747 w 6079"/>
              <a:gd name="connsiteY112" fmla="*/ 774 h 1688"/>
              <a:gd name="connsiteX113" fmla="*/ 2614 w 6079"/>
              <a:gd name="connsiteY113" fmla="*/ 815 h 1688"/>
              <a:gd name="connsiteX114" fmla="*/ 2484 w 6079"/>
              <a:gd name="connsiteY114" fmla="*/ 857 h 1688"/>
              <a:gd name="connsiteX115" fmla="*/ 2351 w 6079"/>
              <a:gd name="connsiteY115" fmla="*/ 894 h 1688"/>
              <a:gd name="connsiteX116" fmla="*/ 2216 w 6079"/>
              <a:gd name="connsiteY116" fmla="*/ 930 h 1688"/>
              <a:gd name="connsiteX117" fmla="*/ 2083 w 6079"/>
              <a:gd name="connsiteY117" fmla="*/ 964 h 1688"/>
              <a:gd name="connsiteX118" fmla="*/ 1946 w 6079"/>
              <a:gd name="connsiteY118" fmla="*/ 991 h 1688"/>
              <a:gd name="connsiteX119" fmla="*/ 1811 w 6079"/>
              <a:gd name="connsiteY119" fmla="*/ 1017 h 1688"/>
              <a:gd name="connsiteX120" fmla="*/ 1674 w 6079"/>
              <a:gd name="connsiteY120" fmla="*/ 1037 h 1688"/>
              <a:gd name="connsiteX121" fmla="*/ 1605 w 6079"/>
              <a:gd name="connsiteY121" fmla="*/ 1045 h 1688"/>
              <a:gd name="connsiteX122" fmla="*/ 1537 w 6079"/>
              <a:gd name="connsiteY122" fmla="*/ 1053 h 1688"/>
              <a:gd name="connsiteX123" fmla="*/ 1468 w 6079"/>
              <a:gd name="connsiteY123" fmla="*/ 1059 h 1688"/>
              <a:gd name="connsiteX124" fmla="*/ 1400 w 6079"/>
              <a:gd name="connsiteY124" fmla="*/ 1063 h 1688"/>
              <a:gd name="connsiteX125" fmla="*/ 1331 w 6079"/>
              <a:gd name="connsiteY125" fmla="*/ 1067 h 1688"/>
              <a:gd name="connsiteX126" fmla="*/ 1262 w 6079"/>
              <a:gd name="connsiteY126" fmla="*/ 1069 h 1688"/>
              <a:gd name="connsiteX127" fmla="*/ 1191 w 6079"/>
              <a:gd name="connsiteY127" fmla="*/ 1071 h 1688"/>
              <a:gd name="connsiteX128" fmla="*/ 1123 w 6079"/>
              <a:gd name="connsiteY128" fmla="*/ 1071 h 1688"/>
              <a:gd name="connsiteX129" fmla="*/ 1054 w 6079"/>
              <a:gd name="connsiteY129" fmla="*/ 1067 h 1688"/>
              <a:gd name="connsiteX130" fmla="*/ 983 w 6079"/>
              <a:gd name="connsiteY130" fmla="*/ 1065 h 1688"/>
              <a:gd name="connsiteX131" fmla="*/ 915 w 6079"/>
              <a:gd name="connsiteY131" fmla="*/ 1059 h 1688"/>
              <a:gd name="connsiteX132" fmla="*/ 844 w 6079"/>
              <a:gd name="connsiteY132" fmla="*/ 1053 h 1688"/>
              <a:gd name="connsiteX133" fmla="*/ 775 w 6079"/>
              <a:gd name="connsiteY133" fmla="*/ 1045 h 1688"/>
              <a:gd name="connsiteX134" fmla="*/ 704 w 6079"/>
              <a:gd name="connsiteY134" fmla="*/ 1033 h 1688"/>
              <a:gd name="connsiteX135" fmla="*/ 633 w 6079"/>
              <a:gd name="connsiteY135" fmla="*/ 1023 h 1688"/>
              <a:gd name="connsiteX136" fmla="*/ 565 w 6079"/>
              <a:gd name="connsiteY136" fmla="*/ 1009 h 1688"/>
              <a:gd name="connsiteX137" fmla="*/ 494 w 6079"/>
              <a:gd name="connsiteY137" fmla="*/ 993 h 1688"/>
              <a:gd name="connsiteX138" fmla="*/ 423 w 6079"/>
              <a:gd name="connsiteY138" fmla="*/ 976 h 1688"/>
              <a:gd name="connsiteX139" fmla="*/ 352 w 6079"/>
              <a:gd name="connsiteY139" fmla="*/ 958 h 1688"/>
              <a:gd name="connsiteX140" fmla="*/ 281 w 6079"/>
              <a:gd name="connsiteY140" fmla="*/ 936 h 1688"/>
              <a:gd name="connsiteX141" fmla="*/ 210 w 6079"/>
              <a:gd name="connsiteY141" fmla="*/ 914 h 1688"/>
              <a:gd name="connsiteX142" fmla="*/ 142 w 6079"/>
              <a:gd name="connsiteY142" fmla="*/ 889 h 1688"/>
              <a:gd name="connsiteX143" fmla="*/ 71 w 6079"/>
              <a:gd name="connsiteY143" fmla="*/ 861 h 1688"/>
              <a:gd name="connsiteX144" fmla="*/ 0 w 6079"/>
              <a:gd name="connsiteY144" fmla="*/ 833 h 1688"/>
              <a:gd name="connsiteX145" fmla="*/ 455 w 6079"/>
              <a:gd name="connsiteY145" fmla="*/ 1686 h 1688"/>
              <a:gd name="connsiteX0" fmla="*/ 455 w 6079"/>
              <a:gd name="connsiteY0" fmla="*/ 1686 h 1688"/>
              <a:gd name="connsiteX1" fmla="*/ 528 w 6079"/>
              <a:gd name="connsiteY1" fmla="*/ 1688 h 1688"/>
              <a:gd name="connsiteX2" fmla="*/ 599 w 6079"/>
              <a:gd name="connsiteY2" fmla="*/ 1686 h 1688"/>
              <a:gd name="connsiteX3" fmla="*/ 670 w 6079"/>
              <a:gd name="connsiteY3" fmla="*/ 1684 h 1688"/>
              <a:gd name="connsiteX4" fmla="*/ 743 w 6079"/>
              <a:gd name="connsiteY4" fmla="*/ 1680 h 1688"/>
              <a:gd name="connsiteX5" fmla="*/ 814 w 6079"/>
              <a:gd name="connsiteY5" fmla="*/ 1674 h 1688"/>
              <a:gd name="connsiteX6" fmla="*/ 883 w 6079"/>
              <a:gd name="connsiteY6" fmla="*/ 1668 h 1688"/>
              <a:gd name="connsiteX7" fmla="*/ 954 w 6079"/>
              <a:gd name="connsiteY7" fmla="*/ 1658 h 1688"/>
              <a:gd name="connsiteX8" fmla="*/ 1025 w 6079"/>
              <a:gd name="connsiteY8" fmla="*/ 1648 h 1688"/>
              <a:gd name="connsiteX9" fmla="*/ 1093 w 6079"/>
              <a:gd name="connsiteY9" fmla="*/ 1637 h 1688"/>
              <a:gd name="connsiteX10" fmla="*/ 1162 w 6079"/>
              <a:gd name="connsiteY10" fmla="*/ 1623 h 1688"/>
              <a:gd name="connsiteX11" fmla="*/ 1233 w 6079"/>
              <a:gd name="connsiteY11" fmla="*/ 1609 h 1688"/>
              <a:gd name="connsiteX12" fmla="*/ 1301 w 6079"/>
              <a:gd name="connsiteY12" fmla="*/ 1593 h 1688"/>
              <a:gd name="connsiteX13" fmla="*/ 1370 w 6079"/>
              <a:gd name="connsiteY13" fmla="*/ 1575 h 1688"/>
              <a:gd name="connsiteX14" fmla="*/ 1438 w 6079"/>
              <a:gd name="connsiteY14" fmla="*/ 1555 h 1688"/>
              <a:gd name="connsiteX15" fmla="*/ 1505 w 6079"/>
              <a:gd name="connsiteY15" fmla="*/ 1536 h 1688"/>
              <a:gd name="connsiteX16" fmla="*/ 1573 w 6079"/>
              <a:gd name="connsiteY16" fmla="*/ 1514 h 1688"/>
              <a:gd name="connsiteX17" fmla="*/ 1708 w 6079"/>
              <a:gd name="connsiteY17" fmla="*/ 1468 h 1688"/>
              <a:gd name="connsiteX18" fmla="*/ 1841 w 6079"/>
              <a:gd name="connsiteY18" fmla="*/ 1419 h 1688"/>
              <a:gd name="connsiteX19" fmla="*/ 1974 w 6079"/>
              <a:gd name="connsiteY19" fmla="*/ 1365 h 1688"/>
              <a:gd name="connsiteX20" fmla="*/ 2104 w 6079"/>
              <a:gd name="connsiteY20" fmla="*/ 1306 h 1688"/>
              <a:gd name="connsiteX21" fmla="*/ 2234 w 6079"/>
              <a:gd name="connsiteY21" fmla="*/ 1245 h 1688"/>
              <a:gd name="connsiteX22" fmla="*/ 2362 w 6079"/>
              <a:gd name="connsiteY22" fmla="*/ 1181 h 1688"/>
              <a:gd name="connsiteX23" fmla="*/ 2491 w 6079"/>
              <a:gd name="connsiteY23" fmla="*/ 1114 h 1688"/>
              <a:gd name="connsiteX24" fmla="*/ 2619 w 6079"/>
              <a:gd name="connsiteY24" fmla="*/ 1045 h 1688"/>
              <a:gd name="connsiteX25" fmla="*/ 2742 w 6079"/>
              <a:gd name="connsiteY25" fmla="*/ 974 h 1688"/>
              <a:gd name="connsiteX26" fmla="*/ 2868 w 6079"/>
              <a:gd name="connsiteY26" fmla="*/ 900 h 1688"/>
              <a:gd name="connsiteX27" fmla="*/ 2991 w 6079"/>
              <a:gd name="connsiteY27" fmla="*/ 827 h 1688"/>
              <a:gd name="connsiteX28" fmla="*/ 3113 w 6079"/>
              <a:gd name="connsiteY28" fmla="*/ 752 h 1688"/>
              <a:gd name="connsiteX29" fmla="*/ 3234 w 6079"/>
              <a:gd name="connsiteY29" fmla="*/ 677 h 1688"/>
              <a:gd name="connsiteX30" fmla="*/ 3472 w 6079"/>
              <a:gd name="connsiteY30" fmla="*/ 522 h 1688"/>
              <a:gd name="connsiteX31" fmla="*/ 3705 w 6079"/>
              <a:gd name="connsiteY31" fmla="*/ 372 h 1688"/>
              <a:gd name="connsiteX32" fmla="*/ 3705 w 6079"/>
              <a:gd name="connsiteY32" fmla="*/ 372 h 1688"/>
              <a:gd name="connsiteX33" fmla="*/ 3762 w 6079"/>
              <a:gd name="connsiteY33" fmla="*/ 336 h 1688"/>
              <a:gd name="connsiteX34" fmla="*/ 3819 w 6079"/>
              <a:gd name="connsiteY34" fmla="*/ 301 h 1688"/>
              <a:gd name="connsiteX35" fmla="*/ 3877 w 6079"/>
              <a:gd name="connsiteY35" fmla="*/ 269 h 1688"/>
              <a:gd name="connsiteX36" fmla="*/ 3934 w 6079"/>
              <a:gd name="connsiteY36" fmla="*/ 239 h 1688"/>
              <a:gd name="connsiteX37" fmla="*/ 3991 w 6079"/>
              <a:gd name="connsiteY37" fmla="*/ 212 h 1688"/>
              <a:gd name="connsiteX38" fmla="*/ 4048 w 6079"/>
              <a:gd name="connsiteY38" fmla="*/ 186 h 1688"/>
              <a:gd name="connsiteX39" fmla="*/ 4103 w 6079"/>
              <a:gd name="connsiteY39" fmla="*/ 162 h 1688"/>
              <a:gd name="connsiteX40" fmla="*/ 4160 w 6079"/>
              <a:gd name="connsiteY40" fmla="*/ 141 h 1688"/>
              <a:gd name="connsiteX41" fmla="*/ 4215 w 6079"/>
              <a:gd name="connsiteY41" fmla="*/ 119 h 1688"/>
              <a:gd name="connsiteX42" fmla="*/ 4270 w 6079"/>
              <a:gd name="connsiteY42" fmla="*/ 101 h 1688"/>
              <a:gd name="connsiteX43" fmla="*/ 4325 w 6079"/>
              <a:gd name="connsiteY43" fmla="*/ 85 h 1688"/>
              <a:gd name="connsiteX44" fmla="*/ 4380 w 6079"/>
              <a:gd name="connsiteY44" fmla="*/ 69 h 1688"/>
              <a:gd name="connsiteX45" fmla="*/ 4435 w 6079"/>
              <a:gd name="connsiteY45" fmla="*/ 55 h 1688"/>
              <a:gd name="connsiteX46" fmla="*/ 4487 w 6079"/>
              <a:gd name="connsiteY46" fmla="*/ 44 h 1688"/>
              <a:gd name="connsiteX47" fmla="*/ 4540 w 6079"/>
              <a:gd name="connsiteY47" fmla="*/ 34 h 1688"/>
              <a:gd name="connsiteX48" fmla="*/ 4592 w 6079"/>
              <a:gd name="connsiteY48" fmla="*/ 24 h 1688"/>
              <a:gd name="connsiteX49" fmla="*/ 4645 w 6079"/>
              <a:gd name="connsiteY49" fmla="*/ 18 h 1688"/>
              <a:gd name="connsiteX50" fmla="*/ 4695 w 6079"/>
              <a:gd name="connsiteY50" fmla="*/ 12 h 1688"/>
              <a:gd name="connsiteX51" fmla="*/ 4748 w 6079"/>
              <a:gd name="connsiteY51" fmla="*/ 6 h 1688"/>
              <a:gd name="connsiteX52" fmla="*/ 4798 w 6079"/>
              <a:gd name="connsiteY52" fmla="*/ 2 h 1688"/>
              <a:gd name="connsiteX53" fmla="*/ 4897 w 6079"/>
              <a:gd name="connsiteY53" fmla="*/ 0 h 1688"/>
              <a:gd name="connsiteX54" fmla="*/ 4993 w 6079"/>
              <a:gd name="connsiteY54" fmla="*/ 0 h 1688"/>
              <a:gd name="connsiteX55" fmla="*/ 5086 w 6079"/>
              <a:gd name="connsiteY55" fmla="*/ 6 h 1688"/>
              <a:gd name="connsiteX56" fmla="*/ 5176 w 6079"/>
              <a:gd name="connsiteY56" fmla="*/ 14 h 1688"/>
              <a:gd name="connsiteX57" fmla="*/ 5263 w 6079"/>
              <a:gd name="connsiteY57" fmla="*/ 26 h 1688"/>
              <a:gd name="connsiteX58" fmla="*/ 5347 w 6079"/>
              <a:gd name="connsiteY58" fmla="*/ 40 h 1688"/>
              <a:gd name="connsiteX59" fmla="*/ 5427 w 6079"/>
              <a:gd name="connsiteY59" fmla="*/ 57 h 1688"/>
              <a:gd name="connsiteX60" fmla="*/ 5503 w 6079"/>
              <a:gd name="connsiteY60" fmla="*/ 75 h 1688"/>
              <a:gd name="connsiteX61" fmla="*/ 5576 w 6079"/>
              <a:gd name="connsiteY61" fmla="*/ 95 h 1688"/>
              <a:gd name="connsiteX62" fmla="*/ 5706 w 6079"/>
              <a:gd name="connsiteY62" fmla="*/ 139 h 1688"/>
              <a:gd name="connsiteX63" fmla="*/ 5766 w 6079"/>
              <a:gd name="connsiteY63" fmla="*/ 160 h 1688"/>
              <a:gd name="connsiteX64" fmla="*/ 5821 w 6079"/>
              <a:gd name="connsiteY64" fmla="*/ 184 h 1688"/>
              <a:gd name="connsiteX65" fmla="*/ 5869 w 6079"/>
              <a:gd name="connsiteY65" fmla="*/ 204 h 1688"/>
              <a:gd name="connsiteX66" fmla="*/ 5939 w 6079"/>
              <a:gd name="connsiteY66" fmla="*/ 242 h 1688"/>
              <a:gd name="connsiteX67" fmla="*/ 6052 w 6079"/>
              <a:gd name="connsiteY67" fmla="*/ 299 h 1688"/>
              <a:gd name="connsiteX68" fmla="*/ 6050 w 6079"/>
              <a:gd name="connsiteY68" fmla="*/ 288 h 1688"/>
              <a:gd name="connsiteX69" fmla="*/ 6079 w 6079"/>
              <a:gd name="connsiteY69" fmla="*/ 843 h 1688"/>
              <a:gd name="connsiteX70" fmla="*/ 6079 w 6079"/>
              <a:gd name="connsiteY70" fmla="*/ 843 h 1688"/>
              <a:gd name="connsiteX71" fmla="*/ 6068 w 6079"/>
              <a:gd name="connsiteY71" fmla="*/ 831 h 1688"/>
              <a:gd name="connsiteX72" fmla="*/ 6031 w 6079"/>
              <a:gd name="connsiteY72" fmla="*/ 801 h 1688"/>
              <a:gd name="connsiteX73" fmla="*/ 5976 w 6079"/>
              <a:gd name="connsiteY73" fmla="*/ 756 h 1688"/>
              <a:gd name="connsiteX74" fmla="*/ 5898 w 6079"/>
              <a:gd name="connsiteY74" fmla="*/ 699 h 1688"/>
              <a:gd name="connsiteX75" fmla="*/ 5853 w 6079"/>
              <a:gd name="connsiteY75" fmla="*/ 665 h 1688"/>
              <a:gd name="connsiteX76" fmla="*/ 5802 w 6079"/>
              <a:gd name="connsiteY76" fmla="*/ 631 h 1688"/>
              <a:gd name="connsiteX77" fmla="*/ 5745 w 6079"/>
              <a:gd name="connsiteY77" fmla="*/ 596 h 1688"/>
              <a:gd name="connsiteX78" fmla="*/ 5686 w 6079"/>
              <a:gd name="connsiteY78" fmla="*/ 560 h 1688"/>
              <a:gd name="connsiteX79" fmla="*/ 5622 w 6079"/>
              <a:gd name="connsiteY79" fmla="*/ 524 h 1688"/>
              <a:gd name="connsiteX80" fmla="*/ 5240 w 6079"/>
              <a:gd name="connsiteY80" fmla="*/ 354 h 1688"/>
              <a:gd name="connsiteX81" fmla="*/ 5153 w 6079"/>
              <a:gd name="connsiteY81" fmla="*/ 327 h 1688"/>
              <a:gd name="connsiteX82" fmla="*/ 5061 w 6079"/>
              <a:gd name="connsiteY82" fmla="*/ 301 h 1688"/>
              <a:gd name="connsiteX83" fmla="*/ 4967 w 6079"/>
              <a:gd name="connsiteY83" fmla="*/ 279 h 1688"/>
              <a:gd name="connsiteX84" fmla="*/ 4869 w 6079"/>
              <a:gd name="connsiteY84" fmla="*/ 261 h 1688"/>
              <a:gd name="connsiteX85" fmla="*/ 4821 w 6079"/>
              <a:gd name="connsiteY85" fmla="*/ 253 h 1688"/>
              <a:gd name="connsiteX86" fmla="*/ 4771 w 6079"/>
              <a:gd name="connsiteY86" fmla="*/ 245 h 1688"/>
              <a:gd name="connsiteX87" fmla="*/ 4718 w 6079"/>
              <a:gd name="connsiteY87" fmla="*/ 241 h 1688"/>
              <a:gd name="connsiteX88" fmla="*/ 4666 w 6079"/>
              <a:gd name="connsiteY88" fmla="*/ 237 h 1688"/>
              <a:gd name="connsiteX89" fmla="*/ 4613 w 6079"/>
              <a:gd name="connsiteY89" fmla="*/ 234 h 1688"/>
              <a:gd name="connsiteX90" fmla="*/ 4560 w 6079"/>
              <a:gd name="connsiteY90" fmla="*/ 234 h 1688"/>
              <a:gd name="connsiteX91" fmla="*/ 4508 w 6079"/>
              <a:gd name="connsiteY91" fmla="*/ 234 h 1688"/>
              <a:gd name="connsiteX92" fmla="*/ 4453 w 6079"/>
              <a:gd name="connsiteY92" fmla="*/ 234 h 1688"/>
              <a:gd name="connsiteX93" fmla="*/ 4398 w 6079"/>
              <a:gd name="connsiteY93" fmla="*/ 237 h 1688"/>
              <a:gd name="connsiteX94" fmla="*/ 4341 w 6079"/>
              <a:gd name="connsiteY94" fmla="*/ 241 h 1688"/>
              <a:gd name="connsiteX95" fmla="*/ 4286 w 6079"/>
              <a:gd name="connsiteY95" fmla="*/ 247 h 1688"/>
              <a:gd name="connsiteX96" fmla="*/ 4229 w 6079"/>
              <a:gd name="connsiteY96" fmla="*/ 255 h 1688"/>
              <a:gd name="connsiteX97" fmla="*/ 4172 w 6079"/>
              <a:gd name="connsiteY97" fmla="*/ 265 h 1688"/>
              <a:gd name="connsiteX98" fmla="*/ 4114 w 6079"/>
              <a:gd name="connsiteY98" fmla="*/ 277 h 1688"/>
              <a:gd name="connsiteX99" fmla="*/ 4055 w 6079"/>
              <a:gd name="connsiteY99" fmla="*/ 291 h 1688"/>
              <a:gd name="connsiteX100" fmla="*/ 3995 w 6079"/>
              <a:gd name="connsiteY100" fmla="*/ 305 h 1688"/>
              <a:gd name="connsiteX101" fmla="*/ 3936 w 6079"/>
              <a:gd name="connsiteY101" fmla="*/ 323 h 1688"/>
              <a:gd name="connsiteX102" fmla="*/ 3877 w 6079"/>
              <a:gd name="connsiteY102" fmla="*/ 342 h 1688"/>
              <a:gd name="connsiteX103" fmla="*/ 3817 w 6079"/>
              <a:gd name="connsiteY103" fmla="*/ 362 h 1688"/>
              <a:gd name="connsiteX104" fmla="*/ 3755 w 6079"/>
              <a:gd name="connsiteY104" fmla="*/ 386 h 1688"/>
              <a:gd name="connsiteX105" fmla="*/ 3755 w 6079"/>
              <a:gd name="connsiteY105" fmla="*/ 386 h 1688"/>
              <a:gd name="connsiteX106" fmla="*/ 3511 w 6079"/>
              <a:gd name="connsiteY106" fmla="*/ 485 h 1688"/>
              <a:gd name="connsiteX107" fmla="*/ 3259 w 6079"/>
              <a:gd name="connsiteY107" fmla="*/ 584 h 1688"/>
              <a:gd name="connsiteX108" fmla="*/ 3133 w 6079"/>
              <a:gd name="connsiteY108" fmla="*/ 633 h 1688"/>
              <a:gd name="connsiteX109" fmla="*/ 3005 w 6079"/>
              <a:gd name="connsiteY109" fmla="*/ 681 h 1688"/>
              <a:gd name="connsiteX110" fmla="*/ 2877 w 6079"/>
              <a:gd name="connsiteY110" fmla="*/ 728 h 1688"/>
              <a:gd name="connsiteX111" fmla="*/ 2747 w 6079"/>
              <a:gd name="connsiteY111" fmla="*/ 774 h 1688"/>
              <a:gd name="connsiteX112" fmla="*/ 2614 w 6079"/>
              <a:gd name="connsiteY112" fmla="*/ 815 h 1688"/>
              <a:gd name="connsiteX113" fmla="*/ 2484 w 6079"/>
              <a:gd name="connsiteY113" fmla="*/ 857 h 1688"/>
              <a:gd name="connsiteX114" fmla="*/ 2351 w 6079"/>
              <a:gd name="connsiteY114" fmla="*/ 894 h 1688"/>
              <a:gd name="connsiteX115" fmla="*/ 2216 w 6079"/>
              <a:gd name="connsiteY115" fmla="*/ 930 h 1688"/>
              <a:gd name="connsiteX116" fmla="*/ 2083 w 6079"/>
              <a:gd name="connsiteY116" fmla="*/ 964 h 1688"/>
              <a:gd name="connsiteX117" fmla="*/ 1946 w 6079"/>
              <a:gd name="connsiteY117" fmla="*/ 991 h 1688"/>
              <a:gd name="connsiteX118" fmla="*/ 1811 w 6079"/>
              <a:gd name="connsiteY118" fmla="*/ 1017 h 1688"/>
              <a:gd name="connsiteX119" fmla="*/ 1674 w 6079"/>
              <a:gd name="connsiteY119" fmla="*/ 1037 h 1688"/>
              <a:gd name="connsiteX120" fmla="*/ 1605 w 6079"/>
              <a:gd name="connsiteY120" fmla="*/ 1045 h 1688"/>
              <a:gd name="connsiteX121" fmla="*/ 1537 w 6079"/>
              <a:gd name="connsiteY121" fmla="*/ 1053 h 1688"/>
              <a:gd name="connsiteX122" fmla="*/ 1468 w 6079"/>
              <a:gd name="connsiteY122" fmla="*/ 1059 h 1688"/>
              <a:gd name="connsiteX123" fmla="*/ 1400 w 6079"/>
              <a:gd name="connsiteY123" fmla="*/ 1063 h 1688"/>
              <a:gd name="connsiteX124" fmla="*/ 1331 w 6079"/>
              <a:gd name="connsiteY124" fmla="*/ 1067 h 1688"/>
              <a:gd name="connsiteX125" fmla="*/ 1262 w 6079"/>
              <a:gd name="connsiteY125" fmla="*/ 1069 h 1688"/>
              <a:gd name="connsiteX126" fmla="*/ 1191 w 6079"/>
              <a:gd name="connsiteY126" fmla="*/ 1071 h 1688"/>
              <a:gd name="connsiteX127" fmla="*/ 1123 w 6079"/>
              <a:gd name="connsiteY127" fmla="*/ 1071 h 1688"/>
              <a:gd name="connsiteX128" fmla="*/ 1054 w 6079"/>
              <a:gd name="connsiteY128" fmla="*/ 1067 h 1688"/>
              <a:gd name="connsiteX129" fmla="*/ 983 w 6079"/>
              <a:gd name="connsiteY129" fmla="*/ 1065 h 1688"/>
              <a:gd name="connsiteX130" fmla="*/ 915 w 6079"/>
              <a:gd name="connsiteY130" fmla="*/ 1059 h 1688"/>
              <a:gd name="connsiteX131" fmla="*/ 844 w 6079"/>
              <a:gd name="connsiteY131" fmla="*/ 1053 h 1688"/>
              <a:gd name="connsiteX132" fmla="*/ 775 w 6079"/>
              <a:gd name="connsiteY132" fmla="*/ 1045 h 1688"/>
              <a:gd name="connsiteX133" fmla="*/ 704 w 6079"/>
              <a:gd name="connsiteY133" fmla="*/ 1033 h 1688"/>
              <a:gd name="connsiteX134" fmla="*/ 633 w 6079"/>
              <a:gd name="connsiteY134" fmla="*/ 1023 h 1688"/>
              <a:gd name="connsiteX135" fmla="*/ 565 w 6079"/>
              <a:gd name="connsiteY135" fmla="*/ 1009 h 1688"/>
              <a:gd name="connsiteX136" fmla="*/ 494 w 6079"/>
              <a:gd name="connsiteY136" fmla="*/ 993 h 1688"/>
              <a:gd name="connsiteX137" fmla="*/ 423 w 6079"/>
              <a:gd name="connsiteY137" fmla="*/ 976 h 1688"/>
              <a:gd name="connsiteX138" fmla="*/ 352 w 6079"/>
              <a:gd name="connsiteY138" fmla="*/ 958 h 1688"/>
              <a:gd name="connsiteX139" fmla="*/ 281 w 6079"/>
              <a:gd name="connsiteY139" fmla="*/ 936 h 1688"/>
              <a:gd name="connsiteX140" fmla="*/ 210 w 6079"/>
              <a:gd name="connsiteY140" fmla="*/ 914 h 1688"/>
              <a:gd name="connsiteX141" fmla="*/ 142 w 6079"/>
              <a:gd name="connsiteY141" fmla="*/ 889 h 1688"/>
              <a:gd name="connsiteX142" fmla="*/ 71 w 6079"/>
              <a:gd name="connsiteY142" fmla="*/ 861 h 1688"/>
              <a:gd name="connsiteX143" fmla="*/ 0 w 6079"/>
              <a:gd name="connsiteY143" fmla="*/ 833 h 1688"/>
              <a:gd name="connsiteX144" fmla="*/ 455 w 6079"/>
              <a:gd name="connsiteY144" fmla="*/ 1686 h 1688"/>
              <a:gd name="connsiteX0" fmla="*/ 455 w 6079"/>
              <a:gd name="connsiteY0" fmla="*/ 1686 h 1688"/>
              <a:gd name="connsiteX1" fmla="*/ 528 w 6079"/>
              <a:gd name="connsiteY1" fmla="*/ 1688 h 1688"/>
              <a:gd name="connsiteX2" fmla="*/ 599 w 6079"/>
              <a:gd name="connsiteY2" fmla="*/ 1686 h 1688"/>
              <a:gd name="connsiteX3" fmla="*/ 670 w 6079"/>
              <a:gd name="connsiteY3" fmla="*/ 1684 h 1688"/>
              <a:gd name="connsiteX4" fmla="*/ 743 w 6079"/>
              <a:gd name="connsiteY4" fmla="*/ 1680 h 1688"/>
              <a:gd name="connsiteX5" fmla="*/ 814 w 6079"/>
              <a:gd name="connsiteY5" fmla="*/ 1674 h 1688"/>
              <a:gd name="connsiteX6" fmla="*/ 883 w 6079"/>
              <a:gd name="connsiteY6" fmla="*/ 1668 h 1688"/>
              <a:gd name="connsiteX7" fmla="*/ 954 w 6079"/>
              <a:gd name="connsiteY7" fmla="*/ 1658 h 1688"/>
              <a:gd name="connsiteX8" fmla="*/ 1025 w 6079"/>
              <a:gd name="connsiteY8" fmla="*/ 1648 h 1688"/>
              <a:gd name="connsiteX9" fmla="*/ 1093 w 6079"/>
              <a:gd name="connsiteY9" fmla="*/ 1637 h 1688"/>
              <a:gd name="connsiteX10" fmla="*/ 1162 w 6079"/>
              <a:gd name="connsiteY10" fmla="*/ 1623 h 1688"/>
              <a:gd name="connsiteX11" fmla="*/ 1233 w 6079"/>
              <a:gd name="connsiteY11" fmla="*/ 1609 h 1688"/>
              <a:gd name="connsiteX12" fmla="*/ 1301 w 6079"/>
              <a:gd name="connsiteY12" fmla="*/ 1593 h 1688"/>
              <a:gd name="connsiteX13" fmla="*/ 1370 w 6079"/>
              <a:gd name="connsiteY13" fmla="*/ 1575 h 1688"/>
              <a:gd name="connsiteX14" fmla="*/ 1438 w 6079"/>
              <a:gd name="connsiteY14" fmla="*/ 1555 h 1688"/>
              <a:gd name="connsiteX15" fmla="*/ 1505 w 6079"/>
              <a:gd name="connsiteY15" fmla="*/ 1536 h 1688"/>
              <a:gd name="connsiteX16" fmla="*/ 1573 w 6079"/>
              <a:gd name="connsiteY16" fmla="*/ 1514 h 1688"/>
              <a:gd name="connsiteX17" fmla="*/ 1708 w 6079"/>
              <a:gd name="connsiteY17" fmla="*/ 1468 h 1688"/>
              <a:gd name="connsiteX18" fmla="*/ 1841 w 6079"/>
              <a:gd name="connsiteY18" fmla="*/ 1419 h 1688"/>
              <a:gd name="connsiteX19" fmla="*/ 1974 w 6079"/>
              <a:gd name="connsiteY19" fmla="*/ 1365 h 1688"/>
              <a:gd name="connsiteX20" fmla="*/ 2104 w 6079"/>
              <a:gd name="connsiteY20" fmla="*/ 1306 h 1688"/>
              <a:gd name="connsiteX21" fmla="*/ 2234 w 6079"/>
              <a:gd name="connsiteY21" fmla="*/ 1245 h 1688"/>
              <a:gd name="connsiteX22" fmla="*/ 2362 w 6079"/>
              <a:gd name="connsiteY22" fmla="*/ 1181 h 1688"/>
              <a:gd name="connsiteX23" fmla="*/ 2491 w 6079"/>
              <a:gd name="connsiteY23" fmla="*/ 1114 h 1688"/>
              <a:gd name="connsiteX24" fmla="*/ 2619 w 6079"/>
              <a:gd name="connsiteY24" fmla="*/ 1045 h 1688"/>
              <a:gd name="connsiteX25" fmla="*/ 2742 w 6079"/>
              <a:gd name="connsiteY25" fmla="*/ 974 h 1688"/>
              <a:gd name="connsiteX26" fmla="*/ 2868 w 6079"/>
              <a:gd name="connsiteY26" fmla="*/ 900 h 1688"/>
              <a:gd name="connsiteX27" fmla="*/ 2991 w 6079"/>
              <a:gd name="connsiteY27" fmla="*/ 827 h 1688"/>
              <a:gd name="connsiteX28" fmla="*/ 3113 w 6079"/>
              <a:gd name="connsiteY28" fmla="*/ 752 h 1688"/>
              <a:gd name="connsiteX29" fmla="*/ 3234 w 6079"/>
              <a:gd name="connsiteY29" fmla="*/ 677 h 1688"/>
              <a:gd name="connsiteX30" fmla="*/ 3472 w 6079"/>
              <a:gd name="connsiteY30" fmla="*/ 522 h 1688"/>
              <a:gd name="connsiteX31" fmla="*/ 3705 w 6079"/>
              <a:gd name="connsiteY31" fmla="*/ 372 h 1688"/>
              <a:gd name="connsiteX32" fmla="*/ 3705 w 6079"/>
              <a:gd name="connsiteY32" fmla="*/ 372 h 1688"/>
              <a:gd name="connsiteX33" fmla="*/ 3762 w 6079"/>
              <a:gd name="connsiteY33" fmla="*/ 336 h 1688"/>
              <a:gd name="connsiteX34" fmla="*/ 3819 w 6079"/>
              <a:gd name="connsiteY34" fmla="*/ 301 h 1688"/>
              <a:gd name="connsiteX35" fmla="*/ 3877 w 6079"/>
              <a:gd name="connsiteY35" fmla="*/ 269 h 1688"/>
              <a:gd name="connsiteX36" fmla="*/ 3934 w 6079"/>
              <a:gd name="connsiteY36" fmla="*/ 239 h 1688"/>
              <a:gd name="connsiteX37" fmla="*/ 3991 w 6079"/>
              <a:gd name="connsiteY37" fmla="*/ 212 h 1688"/>
              <a:gd name="connsiteX38" fmla="*/ 4048 w 6079"/>
              <a:gd name="connsiteY38" fmla="*/ 186 h 1688"/>
              <a:gd name="connsiteX39" fmla="*/ 4103 w 6079"/>
              <a:gd name="connsiteY39" fmla="*/ 162 h 1688"/>
              <a:gd name="connsiteX40" fmla="*/ 4160 w 6079"/>
              <a:gd name="connsiteY40" fmla="*/ 141 h 1688"/>
              <a:gd name="connsiteX41" fmla="*/ 4215 w 6079"/>
              <a:gd name="connsiteY41" fmla="*/ 119 h 1688"/>
              <a:gd name="connsiteX42" fmla="*/ 4270 w 6079"/>
              <a:gd name="connsiteY42" fmla="*/ 101 h 1688"/>
              <a:gd name="connsiteX43" fmla="*/ 4325 w 6079"/>
              <a:gd name="connsiteY43" fmla="*/ 85 h 1688"/>
              <a:gd name="connsiteX44" fmla="*/ 4380 w 6079"/>
              <a:gd name="connsiteY44" fmla="*/ 69 h 1688"/>
              <a:gd name="connsiteX45" fmla="*/ 4435 w 6079"/>
              <a:gd name="connsiteY45" fmla="*/ 55 h 1688"/>
              <a:gd name="connsiteX46" fmla="*/ 4487 w 6079"/>
              <a:gd name="connsiteY46" fmla="*/ 44 h 1688"/>
              <a:gd name="connsiteX47" fmla="*/ 4540 w 6079"/>
              <a:gd name="connsiteY47" fmla="*/ 34 h 1688"/>
              <a:gd name="connsiteX48" fmla="*/ 4592 w 6079"/>
              <a:gd name="connsiteY48" fmla="*/ 24 h 1688"/>
              <a:gd name="connsiteX49" fmla="*/ 4645 w 6079"/>
              <a:gd name="connsiteY49" fmla="*/ 18 h 1688"/>
              <a:gd name="connsiteX50" fmla="*/ 4695 w 6079"/>
              <a:gd name="connsiteY50" fmla="*/ 12 h 1688"/>
              <a:gd name="connsiteX51" fmla="*/ 4748 w 6079"/>
              <a:gd name="connsiteY51" fmla="*/ 6 h 1688"/>
              <a:gd name="connsiteX52" fmla="*/ 4798 w 6079"/>
              <a:gd name="connsiteY52" fmla="*/ 2 h 1688"/>
              <a:gd name="connsiteX53" fmla="*/ 4897 w 6079"/>
              <a:gd name="connsiteY53" fmla="*/ 0 h 1688"/>
              <a:gd name="connsiteX54" fmla="*/ 4993 w 6079"/>
              <a:gd name="connsiteY54" fmla="*/ 0 h 1688"/>
              <a:gd name="connsiteX55" fmla="*/ 5086 w 6079"/>
              <a:gd name="connsiteY55" fmla="*/ 6 h 1688"/>
              <a:gd name="connsiteX56" fmla="*/ 5176 w 6079"/>
              <a:gd name="connsiteY56" fmla="*/ 14 h 1688"/>
              <a:gd name="connsiteX57" fmla="*/ 5263 w 6079"/>
              <a:gd name="connsiteY57" fmla="*/ 26 h 1688"/>
              <a:gd name="connsiteX58" fmla="*/ 5347 w 6079"/>
              <a:gd name="connsiteY58" fmla="*/ 40 h 1688"/>
              <a:gd name="connsiteX59" fmla="*/ 5427 w 6079"/>
              <a:gd name="connsiteY59" fmla="*/ 57 h 1688"/>
              <a:gd name="connsiteX60" fmla="*/ 5503 w 6079"/>
              <a:gd name="connsiteY60" fmla="*/ 75 h 1688"/>
              <a:gd name="connsiteX61" fmla="*/ 5576 w 6079"/>
              <a:gd name="connsiteY61" fmla="*/ 95 h 1688"/>
              <a:gd name="connsiteX62" fmla="*/ 5706 w 6079"/>
              <a:gd name="connsiteY62" fmla="*/ 139 h 1688"/>
              <a:gd name="connsiteX63" fmla="*/ 5766 w 6079"/>
              <a:gd name="connsiteY63" fmla="*/ 160 h 1688"/>
              <a:gd name="connsiteX64" fmla="*/ 5821 w 6079"/>
              <a:gd name="connsiteY64" fmla="*/ 184 h 1688"/>
              <a:gd name="connsiteX65" fmla="*/ 5869 w 6079"/>
              <a:gd name="connsiteY65" fmla="*/ 204 h 1688"/>
              <a:gd name="connsiteX66" fmla="*/ 5939 w 6079"/>
              <a:gd name="connsiteY66" fmla="*/ 242 h 1688"/>
              <a:gd name="connsiteX67" fmla="*/ 6052 w 6079"/>
              <a:gd name="connsiteY67" fmla="*/ 299 h 1688"/>
              <a:gd name="connsiteX68" fmla="*/ 6050 w 6079"/>
              <a:gd name="connsiteY68" fmla="*/ 288 h 1688"/>
              <a:gd name="connsiteX69" fmla="*/ 6079 w 6079"/>
              <a:gd name="connsiteY69" fmla="*/ 843 h 1688"/>
              <a:gd name="connsiteX70" fmla="*/ 6079 w 6079"/>
              <a:gd name="connsiteY70" fmla="*/ 843 h 1688"/>
              <a:gd name="connsiteX71" fmla="*/ 6031 w 6079"/>
              <a:gd name="connsiteY71" fmla="*/ 801 h 1688"/>
              <a:gd name="connsiteX72" fmla="*/ 5976 w 6079"/>
              <a:gd name="connsiteY72" fmla="*/ 756 h 1688"/>
              <a:gd name="connsiteX73" fmla="*/ 5898 w 6079"/>
              <a:gd name="connsiteY73" fmla="*/ 699 h 1688"/>
              <a:gd name="connsiteX74" fmla="*/ 5853 w 6079"/>
              <a:gd name="connsiteY74" fmla="*/ 665 h 1688"/>
              <a:gd name="connsiteX75" fmla="*/ 5802 w 6079"/>
              <a:gd name="connsiteY75" fmla="*/ 631 h 1688"/>
              <a:gd name="connsiteX76" fmla="*/ 5745 w 6079"/>
              <a:gd name="connsiteY76" fmla="*/ 596 h 1688"/>
              <a:gd name="connsiteX77" fmla="*/ 5686 w 6079"/>
              <a:gd name="connsiteY77" fmla="*/ 560 h 1688"/>
              <a:gd name="connsiteX78" fmla="*/ 5622 w 6079"/>
              <a:gd name="connsiteY78" fmla="*/ 524 h 1688"/>
              <a:gd name="connsiteX79" fmla="*/ 5240 w 6079"/>
              <a:gd name="connsiteY79" fmla="*/ 354 h 1688"/>
              <a:gd name="connsiteX80" fmla="*/ 5153 w 6079"/>
              <a:gd name="connsiteY80" fmla="*/ 327 h 1688"/>
              <a:gd name="connsiteX81" fmla="*/ 5061 w 6079"/>
              <a:gd name="connsiteY81" fmla="*/ 301 h 1688"/>
              <a:gd name="connsiteX82" fmla="*/ 4967 w 6079"/>
              <a:gd name="connsiteY82" fmla="*/ 279 h 1688"/>
              <a:gd name="connsiteX83" fmla="*/ 4869 w 6079"/>
              <a:gd name="connsiteY83" fmla="*/ 261 h 1688"/>
              <a:gd name="connsiteX84" fmla="*/ 4821 w 6079"/>
              <a:gd name="connsiteY84" fmla="*/ 253 h 1688"/>
              <a:gd name="connsiteX85" fmla="*/ 4771 w 6079"/>
              <a:gd name="connsiteY85" fmla="*/ 245 h 1688"/>
              <a:gd name="connsiteX86" fmla="*/ 4718 w 6079"/>
              <a:gd name="connsiteY86" fmla="*/ 241 h 1688"/>
              <a:gd name="connsiteX87" fmla="*/ 4666 w 6079"/>
              <a:gd name="connsiteY87" fmla="*/ 237 h 1688"/>
              <a:gd name="connsiteX88" fmla="*/ 4613 w 6079"/>
              <a:gd name="connsiteY88" fmla="*/ 234 h 1688"/>
              <a:gd name="connsiteX89" fmla="*/ 4560 w 6079"/>
              <a:gd name="connsiteY89" fmla="*/ 234 h 1688"/>
              <a:gd name="connsiteX90" fmla="*/ 4508 w 6079"/>
              <a:gd name="connsiteY90" fmla="*/ 234 h 1688"/>
              <a:gd name="connsiteX91" fmla="*/ 4453 w 6079"/>
              <a:gd name="connsiteY91" fmla="*/ 234 h 1688"/>
              <a:gd name="connsiteX92" fmla="*/ 4398 w 6079"/>
              <a:gd name="connsiteY92" fmla="*/ 237 h 1688"/>
              <a:gd name="connsiteX93" fmla="*/ 4341 w 6079"/>
              <a:gd name="connsiteY93" fmla="*/ 241 h 1688"/>
              <a:gd name="connsiteX94" fmla="*/ 4286 w 6079"/>
              <a:gd name="connsiteY94" fmla="*/ 247 h 1688"/>
              <a:gd name="connsiteX95" fmla="*/ 4229 w 6079"/>
              <a:gd name="connsiteY95" fmla="*/ 255 h 1688"/>
              <a:gd name="connsiteX96" fmla="*/ 4172 w 6079"/>
              <a:gd name="connsiteY96" fmla="*/ 265 h 1688"/>
              <a:gd name="connsiteX97" fmla="*/ 4114 w 6079"/>
              <a:gd name="connsiteY97" fmla="*/ 277 h 1688"/>
              <a:gd name="connsiteX98" fmla="*/ 4055 w 6079"/>
              <a:gd name="connsiteY98" fmla="*/ 291 h 1688"/>
              <a:gd name="connsiteX99" fmla="*/ 3995 w 6079"/>
              <a:gd name="connsiteY99" fmla="*/ 305 h 1688"/>
              <a:gd name="connsiteX100" fmla="*/ 3936 w 6079"/>
              <a:gd name="connsiteY100" fmla="*/ 323 h 1688"/>
              <a:gd name="connsiteX101" fmla="*/ 3877 w 6079"/>
              <a:gd name="connsiteY101" fmla="*/ 342 h 1688"/>
              <a:gd name="connsiteX102" fmla="*/ 3817 w 6079"/>
              <a:gd name="connsiteY102" fmla="*/ 362 h 1688"/>
              <a:gd name="connsiteX103" fmla="*/ 3755 w 6079"/>
              <a:gd name="connsiteY103" fmla="*/ 386 h 1688"/>
              <a:gd name="connsiteX104" fmla="*/ 3755 w 6079"/>
              <a:gd name="connsiteY104" fmla="*/ 386 h 1688"/>
              <a:gd name="connsiteX105" fmla="*/ 3511 w 6079"/>
              <a:gd name="connsiteY105" fmla="*/ 485 h 1688"/>
              <a:gd name="connsiteX106" fmla="*/ 3259 w 6079"/>
              <a:gd name="connsiteY106" fmla="*/ 584 h 1688"/>
              <a:gd name="connsiteX107" fmla="*/ 3133 w 6079"/>
              <a:gd name="connsiteY107" fmla="*/ 633 h 1688"/>
              <a:gd name="connsiteX108" fmla="*/ 3005 w 6079"/>
              <a:gd name="connsiteY108" fmla="*/ 681 h 1688"/>
              <a:gd name="connsiteX109" fmla="*/ 2877 w 6079"/>
              <a:gd name="connsiteY109" fmla="*/ 728 h 1688"/>
              <a:gd name="connsiteX110" fmla="*/ 2747 w 6079"/>
              <a:gd name="connsiteY110" fmla="*/ 774 h 1688"/>
              <a:gd name="connsiteX111" fmla="*/ 2614 w 6079"/>
              <a:gd name="connsiteY111" fmla="*/ 815 h 1688"/>
              <a:gd name="connsiteX112" fmla="*/ 2484 w 6079"/>
              <a:gd name="connsiteY112" fmla="*/ 857 h 1688"/>
              <a:gd name="connsiteX113" fmla="*/ 2351 w 6079"/>
              <a:gd name="connsiteY113" fmla="*/ 894 h 1688"/>
              <a:gd name="connsiteX114" fmla="*/ 2216 w 6079"/>
              <a:gd name="connsiteY114" fmla="*/ 930 h 1688"/>
              <a:gd name="connsiteX115" fmla="*/ 2083 w 6079"/>
              <a:gd name="connsiteY115" fmla="*/ 964 h 1688"/>
              <a:gd name="connsiteX116" fmla="*/ 1946 w 6079"/>
              <a:gd name="connsiteY116" fmla="*/ 991 h 1688"/>
              <a:gd name="connsiteX117" fmla="*/ 1811 w 6079"/>
              <a:gd name="connsiteY117" fmla="*/ 1017 h 1688"/>
              <a:gd name="connsiteX118" fmla="*/ 1674 w 6079"/>
              <a:gd name="connsiteY118" fmla="*/ 1037 h 1688"/>
              <a:gd name="connsiteX119" fmla="*/ 1605 w 6079"/>
              <a:gd name="connsiteY119" fmla="*/ 1045 h 1688"/>
              <a:gd name="connsiteX120" fmla="*/ 1537 w 6079"/>
              <a:gd name="connsiteY120" fmla="*/ 1053 h 1688"/>
              <a:gd name="connsiteX121" fmla="*/ 1468 w 6079"/>
              <a:gd name="connsiteY121" fmla="*/ 1059 h 1688"/>
              <a:gd name="connsiteX122" fmla="*/ 1400 w 6079"/>
              <a:gd name="connsiteY122" fmla="*/ 1063 h 1688"/>
              <a:gd name="connsiteX123" fmla="*/ 1331 w 6079"/>
              <a:gd name="connsiteY123" fmla="*/ 1067 h 1688"/>
              <a:gd name="connsiteX124" fmla="*/ 1262 w 6079"/>
              <a:gd name="connsiteY124" fmla="*/ 1069 h 1688"/>
              <a:gd name="connsiteX125" fmla="*/ 1191 w 6079"/>
              <a:gd name="connsiteY125" fmla="*/ 1071 h 1688"/>
              <a:gd name="connsiteX126" fmla="*/ 1123 w 6079"/>
              <a:gd name="connsiteY126" fmla="*/ 1071 h 1688"/>
              <a:gd name="connsiteX127" fmla="*/ 1054 w 6079"/>
              <a:gd name="connsiteY127" fmla="*/ 1067 h 1688"/>
              <a:gd name="connsiteX128" fmla="*/ 983 w 6079"/>
              <a:gd name="connsiteY128" fmla="*/ 1065 h 1688"/>
              <a:gd name="connsiteX129" fmla="*/ 915 w 6079"/>
              <a:gd name="connsiteY129" fmla="*/ 1059 h 1688"/>
              <a:gd name="connsiteX130" fmla="*/ 844 w 6079"/>
              <a:gd name="connsiteY130" fmla="*/ 1053 h 1688"/>
              <a:gd name="connsiteX131" fmla="*/ 775 w 6079"/>
              <a:gd name="connsiteY131" fmla="*/ 1045 h 1688"/>
              <a:gd name="connsiteX132" fmla="*/ 704 w 6079"/>
              <a:gd name="connsiteY132" fmla="*/ 1033 h 1688"/>
              <a:gd name="connsiteX133" fmla="*/ 633 w 6079"/>
              <a:gd name="connsiteY133" fmla="*/ 1023 h 1688"/>
              <a:gd name="connsiteX134" fmla="*/ 565 w 6079"/>
              <a:gd name="connsiteY134" fmla="*/ 1009 h 1688"/>
              <a:gd name="connsiteX135" fmla="*/ 494 w 6079"/>
              <a:gd name="connsiteY135" fmla="*/ 993 h 1688"/>
              <a:gd name="connsiteX136" fmla="*/ 423 w 6079"/>
              <a:gd name="connsiteY136" fmla="*/ 976 h 1688"/>
              <a:gd name="connsiteX137" fmla="*/ 352 w 6079"/>
              <a:gd name="connsiteY137" fmla="*/ 958 h 1688"/>
              <a:gd name="connsiteX138" fmla="*/ 281 w 6079"/>
              <a:gd name="connsiteY138" fmla="*/ 936 h 1688"/>
              <a:gd name="connsiteX139" fmla="*/ 210 w 6079"/>
              <a:gd name="connsiteY139" fmla="*/ 914 h 1688"/>
              <a:gd name="connsiteX140" fmla="*/ 142 w 6079"/>
              <a:gd name="connsiteY140" fmla="*/ 889 h 1688"/>
              <a:gd name="connsiteX141" fmla="*/ 71 w 6079"/>
              <a:gd name="connsiteY141" fmla="*/ 861 h 1688"/>
              <a:gd name="connsiteX142" fmla="*/ 0 w 6079"/>
              <a:gd name="connsiteY142" fmla="*/ 833 h 1688"/>
              <a:gd name="connsiteX143" fmla="*/ 455 w 6079"/>
              <a:gd name="connsiteY143" fmla="*/ 1686 h 1688"/>
              <a:gd name="connsiteX0" fmla="*/ 455 w 6079"/>
              <a:gd name="connsiteY0" fmla="*/ 1686 h 1688"/>
              <a:gd name="connsiteX1" fmla="*/ 528 w 6079"/>
              <a:gd name="connsiteY1" fmla="*/ 1688 h 1688"/>
              <a:gd name="connsiteX2" fmla="*/ 599 w 6079"/>
              <a:gd name="connsiteY2" fmla="*/ 1686 h 1688"/>
              <a:gd name="connsiteX3" fmla="*/ 670 w 6079"/>
              <a:gd name="connsiteY3" fmla="*/ 1684 h 1688"/>
              <a:gd name="connsiteX4" fmla="*/ 743 w 6079"/>
              <a:gd name="connsiteY4" fmla="*/ 1680 h 1688"/>
              <a:gd name="connsiteX5" fmla="*/ 814 w 6079"/>
              <a:gd name="connsiteY5" fmla="*/ 1674 h 1688"/>
              <a:gd name="connsiteX6" fmla="*/ 883 w 6079"/>
              <a:gd name="connsiteY6" fmla="*/ 1668 h 1688"/>
              <a:gd name="connsiteX7" fmla="*/ 954 w 6079"/>
              <a:gd name="connsiteY7" fmla="*/ 1658 h 1688"/>
              <a:gd name="connsiteX8" fmla="*/ 1025 w 6079"/>
              <a:gd name="connsiteY8" fmla="*/ 1648 h 1688"/>
              <a:gd name="connsiteX9" fmla="*/ 1093 w 6079"/>
              <a:gd name="connsiteY9" fmla="*/ 1637 h 1688"/>
              <a:gd name="connsiteX10" fmla="*/ 1162 w 6079"/>
              <a:gd name="connsiteY10" fmla="*/ 1623 h 1688"/>
              <a:gd name="connsiteX11" fmla="*/ 1233 w 6079"/>
              <a:gd name="connsiteY11" fmla="*/ 1609 h 1688"/>
              <a:gd name="connsiteX12" fmla="*/ 1301 w 6079"/>
              <a:gd name="connsiteY12" fmla="*/ 1593 h 1688"/>
              <a:gd name="connsiteX13" fmla="*/ 1370 w 6079"/>
              <a:gd name="connsiteY13" fmla="*/ 1575 h 1688"/>
              <a:gd name="connsiteX14" fmla="*/ 1438 w 6079"/>
              <a:gd name="connsiteY14" fmla="*/ 1555 h 1688"/>
              <a:gd name="connsiteX15" fmla="*/ 1505 w 6079"/>
              <a:gd name="connsiteY15" fmla="*/ 1536 h 1688"/>
              <a:gd name="connsiteX16" fmla="*/ 1573 w 6079"/>
              <a:gd name="connsiteY16" fmla="*/ 1514 h 1688"/>
              <a:gd name="connsiteX17" fmla="*/ 1708 w 6079"/>
              <a:gd name="connsiteY17" fmla="*/ 1468 h 1688"/>
              <a:gd name="connsiteX18" fmla="*/ 1841 w 6079"/>
              <a:gd name="connsiteY18" fmla="*/ 1419 h 1688"/>
              <a:gd name="connsiteX19" fmla="*/ 1974 w 6079"/>
              <a:gd name="connsiteY19" fmla="*/ 1365 h 1688"/>
              <a:gd name="connsiteX20" fmla="*/ 2104 w 6079"/>
              <a:gd name="connsiteY20" fmla="*/ 1306 h 1688"/>
              <a:gd name="connsiteX21" fmla="*/ 2234 w 6079"/>
              <a:gd name="connsiteY21" fmla="*/ 1245 h 1688"/>
              <a:gd name="connsiteX22" fmla="*/ 2362 w 6079"/>
              <a:gd name="connsiteY22" fmla="*/ 1181 h 1688"/>
              <a:gd name="connsiteX23" fmla="*/ 2491 w 6079"/>
              <a:gd name="connsiteY23" fmla="*/ 1114 h 1688"/>
              <a:gd name="connsiteX24" fmla="*/ 2619 w 6079"/>
              <a:gd name="connsiteY24" fmla="*/ 1045 h 1688"/>
              <a:gd name="connsiteX25" fmla="*/ 2742 w 6079"/>
              <a:gd name="connsiteY25" fmla="*/ 974 h 1688"/>
              <a:gd name="connsiteX26" fmla="*/ 2868 w 6079"/>
              <a:gd name="connsiteY26" fmla="*/ 900 h 1688"/>
              <a:gd name="connsiteX27" fmla="*/ 2991 w 6079"/>
              <a:gd name="connsiteY27" fmla="*/ 827 h 1688"/>
              <a:gd name="connsiteX28" fmla="*/ 3113 w 6079"/>
              <a:gd name="connsiteY28" fmla="*/ 752 h 1688"/>
              <a:gd name="connsiteX29" fmla="*/ 3234 w 6079"/>
              <a:gd name="connsiteY29" fmla="*/ 677 h 1688"/>
              <a:gd name="connsiteX30" fmla="*/ 3472 w 6079"/>
              <a:gd name="connsiteY30" fmla="*/ 522 h 1688"/>
              <a:gd name="connsiteX31" fmla="*/ 3705 w 6079"/>
              <a:gd name="connsiteY31" fmla="*/ 372 h 1688"/>
              <a:gd name="connsiteX32" fmla="*/ 3705 w 6079"/>
              <a:gd name="connsiteY32" fmla="*/ 372 h 1688"/>
              <a:gd name="connsiteX33" fmla="*/ 3762 w 6079"/>
              <a:gd name="connsiteY33" fmla="*/ 336 h 1688"/>
              <a:gd name="connsiteX34" fmla="*/ 3819 w 6079"/>
              <a:gd name="connsiteY34" fmla="*/ 301 h 1688"/>
              <a:gd name="connsiteX35" fmla="*/ 3877 w 6079"/>
              <a:gd name="connsiteY35" fmla="*/ 269 h 1688"/>
              <a:gd name="connsiteX36" fmla="*/ 3934 w 6079"/>
              <a:gd name="connsiteY36" fmla="*/ 239 h 1688"/>
              <a:gd name="connsiteX37" fmla="*/ 3991 w 6079"/>
              <a:gd name="connsiteY37" fmla="*/ 212 h 1688"/>
              <a:gd name="connsiteX38" fmla="*/ 4048 w 6079"/>
              <a:gd name="connsiteY38" fmla="*/ 186 h 1688"/>
              <a:gd name="connsiteX39" fmla="*/ 4103 w 6079"/>
              <a:gd name="connsiteY39" fmla="*/ 162 h 1688"/>
              <a:gd name="connsiteX40" fmla="*/ 4160 w 6079"/>
              <a:gd name="connsiteY40" fmla="*/ 141 h 1688"/>
              <a:gd name="connsiteX41" fmla="*/ 4215 w 6079"/>
              <a:gd name="connsiteY41" fmla="*/ 119 h 1688"/>
              <a:gd name="connsiteX42" fmla="*/ 4270 w 6079"/>
              <a:gd name="connsiteY42" fmla="*/ 101 h 1688"/>
              <a:gd name="connsiteX43" fmla="*/ 4325 w 6079"/>
              <a:gd name="connsiteY43" fmla="*/ 85 h 1688"/>
              <a:gd name="connsiteX44" fmla="*/ 4380 w 6079"/>
              <a:gd name="connsiteY44" fmla="*/ 69 h 1688"/>
              <a:gd name="connsiteX45" fmla="*/ 4435 w 6079"/>
              <a:gd name="connsiteY45" fmla="*/ 55 h 1688"/>
              <a:gd name="connsiteX46" fmla="*/ 4487 w 6079"/>
              <a:gd name="connsiteY46" fmla="*/ 44 h 1688"/>
              <a:gd name="connsiteX47" fmla="*/ 4540 w 6079"/>
              <a:gd name="connsiteY47" fmla="*/ 34 h 1688"/>
              <a:gd name="connsiteX48" fmla="*/ 4592 w 6079"/>
              <a:gd name="connsiteY48" fmla="*/ 24 h 1688"/>
              <a:gd name="connsiteX49" fmla="*/ 4645 w 6079"/>
              <a:gd name="connsiteY49" fmla="*/ 18 h 1688"/>
              <a:gd name="connsiteX50" fmla="*/ 4695 w 6079"/>
              <a:gd name="connsiteY50" fmla="*/ 12 h 1688"/>
              <a:gd name="connsiteX51" fmla="*/ 4748 w 6079"/>
              <a:gd name="connsiteY51" fmla="*/ 6 h 1688"/>
              <a:gd name="connsiteX52" fmla="*/ 4798 w 6079"/>
              <a:gd name="connsiteY52" fmla="*/ 2 h 1688"/>
              <a:gd name="connsiteX53" fmla="*/ 4897 w 6079"/>
              <a:gd name="connsiteY53" fmla="*/ 0 h 1688"/>
              <a:gd name="connsiteX54" fmla="*/ 4993 w 6079"/>
              <a:gd name="connsiteY54" fmla="*/ 0 h 1688"/>
              <a:gd name="connsiteX55" fmla="*/ 5086 w 6079"/>
              <a:gd name="connsiteY55" fmla="*/ 6 h 1688"/>
              <a:gd name="connsiteX56" fmla="*/ 5176 w 6079"/>
              <a:gd name="connsiteY56" fmla="*/ 14 h 1688"/>
              <a:gd name="connsiteX57" fmla="*/ 5263 w 6079"/>
              <a:gd name="connsiteY57" fmla="*/ 26 h 1688"/>
              <a:gd name="connsiteX58" fmla="*/ 5347 w 6079"/>
              <a:gd name="connsiteY58" fmla="*/ 40 h 1688"/>
              <a:gd name="connsiteX59" fmla="*/ 5427 w 6079"/>
              <a:gd name="connsiteY59" fmla="*/ 57 h 1688"/>
              <a:gd name="connsiteX60" fmla="*/ 5503 w 6079"/>
              <a:gd name="connsiteY60" fmla="*/ 75 h 1688"/>
              <a:gd name="connsiteX61" fmla="*/ 5576 w 6079"/>
              <a:gd name="connsiteY61" fmla="*/ 95 h 1688"/>
              <a:gd name="connsiteX62" fmla="*/ 5706 w 6079"/>
              <a:gd name="connsiteY62" fmla="*/ 139 h 1688"/>
              <a:gd name="connsiteX63" fmla="*/ 5766 w 6079"/>
              <a:gd name="connsiteY63" fmla="*/ 160 h 1688"/>
              <a:gd name="connsiteX64" fmla="*/ 5821 w 6079"/>
              <a:gd name="connsiteY64" fmla="*/ 184 h 1688"/>
              <a:gd name="connsiteX65" fmla="*/ 5869 w 6079"/>
              <a:gd name="connsiteY65" fmla="*/ 204 h 1688"/>
              <a:gd name="connsiteX66" fmla="*/ 5939 w 6079"/>
              <a:gd name="connsiteY66" fmla="*/ 242 h 1688"/>
              <a:gd name="connsiteX67" fmla="*/ 6052 w 6079"/>
              <a:gd name="connsiteY67" fmla="*/ 299 h 1688"/>
              <a:gd name="connsiteX68" fmla="*/ 6050 w 6079"/>
              <a:gd name="connsiteY68" fmla="*/ 288 h 1688"/>
              <a:gd name="connsiteX69" fmla="*/ 6079 w 6079"/>
              <a:gd name="connsiteY69" fmla="*/ 843 h 1688"/>
              <a:gd name="connsiteX70" fmla="*/ 6031 w 6079"/>
              <a:gd name="connsiteY70" fmla="*/ 801 h 1688"/>
              <a:gd name="connsiteX71" fmla="*/ 5976 w 6079"/>
              <a:gd name="connsiteY71" fmla="*/ 756 h 1688"/>
              <a:gd name="connsiteX72" fmla="*/ 5898 w 6079"/>
              <a:gd name="connsiteY72" fmla="*/ 699 h 1688"/>
              <a:gd name="connsiteX73" fmla="*/ 5853 w 6079"/>
              <a:gd name="connsiteY73" fmla="*/ 665 h 1688"/>
              <a:gd name="connsiteX74" fmla="*/ 5802 w 6079"/>
              <a:gd name="connsiteY74" fmla="*/ 631 h 1688"/>
              <a:gd name="connsiteX75" fmla="*/ 5745 w 6079"/>
              <a:gd name="connsiteY75" fmla="*/ 596 h 1688"/>
              <a:gd name="connsiteX76" fmla="*/ 5686 w 6079"/>
              <a:gd name="connsiteY76" fmla="*/ 560 h 1688"/>
              <a:gd name="connsiteX77" fmla="*/ 5622 w 6079"/>
              <a:gd name="connsiteY77" fmla="*/ 524 h 1688"/>
              <a:gd name="connsiteX78" fmla="*/ 5240 w 6079"/>
              <a:gd name="connsiteY78" fmla="*/ 354 h 1688"/>
              <a:gd name="connsiteX79" fmla="*/ 5153 w 6079"/>
              <a:gd name="connsiteY79" fmla="*/ 327 h 1688"/>
              <a:gd name="connsiteX80" fmla="*/ 5061 w 6079"/>
              <a:gd name="connsiteY80" fmla="*/ 301 h 1688"/>
              <a:gd name="connsiteX81" fmla="*/ 4967 w 6079"/>
              <a:gd name="connsiteY81" fmla="*/ 279 h 1688"/>
              <a:gd name="connsiteX82" fmla="*/ 4869 w 6079"/>
              <a:gd name="connsiteY82" fmla="*/ 261 h 1688"/>
              <a:gd name="connsiteX83" fmla="*/ 4821 w 6079"/>
              <a:gd name="connsiteY83" fmla="*/ 253 h 1688"/>
              <a:gd name="connsiteX84" fmla="*/ 4771 w 6079"/>
              <a:gd name="connsiteY84" fmla="*/ 245 h 1688"/>
              <a:gd name="connsiteX85" fmla="*/ 4718 w 6079"/>
              <a:gd name="connsiteY85" fmla="*/ 241 h 1688"/>
              <a:gd name="connsiteX86" fmla="*/ 4666 w 6079"/>
              <a:gd name="connsiteY86" fmla="*/ 237 h 1688"/>
              <a:gd name="connsiteX87" fmla="*/ 4613 w 6079"/>
              <a:gd name="connsiteY87" fmla="*/ 234 h 1688"/>
              <a:gd name="connsiteX88" fmla="*/ 4560 w 6079"/>
              <a:gd name="connsiteY88" fmla="*/ 234 h 1688"/>
              <a:gd name="connsiteX89" fmla="*/ 4508 w 6079"/>
              <a:gd name="connsiteY89" fmla="*/ 234 h 1688"/>
              <a:gd name="connsiteX90" fmla="*/ 4453 w 6079"/>
              <a:gd name="connsiteY90" fmla="*/ 234 h 1688"/>
              <a:gd name="connsiteX91" fmla="*/ 4398 w 6079"/>
              <a:gd name="connsiteY91" fmla="*/ 237 h 1688"/>
              <a:gd name="connsiteX92" fmla="*/ 4341 w 6079"/>
              <a:gd name="connsiteY92" fmla="*/ 241 h 1688"/>
              <a:gd name="connsiteX93" fmla="*/ 4286 w 6079"/>
              <a:gd name="connsiteY93" fmla="*/ 247 h 1688"/>
              <a:gd name="connsiteX94" fmla="*/ 4229 w 6079"/>
              <a:gd name="connsiteY94" fmla="*/ 255 h 1688"/>
              <a:gd name="connsiteX95" fmla="*/ 4172 w 6079"/>
              <a:gd name="connsiteY95" fmla="*/ 265 h 1688"/>
              <a:gd name="connsiteX96" fmla="*/ 4114 w 6079"/>
              <a:gd name="connsiteY96" fmla="*/ 277 h 1688"/>
              <a:gd name="connsiteX97" fmla="*/ 4055 w 6079"/>
              <a:gd name="connsiteY97" fmla="*/ 291 h 1688"/>
              <a:gd name="connsiteX98" fmla="*/ 3995 w 6079"/>
              <a:gd name="connsiteY98" fmla="*/ 305 h 1688"/>
              <a:gd name="connsiteX99" fmla="*/ 3936 w 6079"/>
              <a:gd name="connsiteY99" fmla="*/ 323 h 1688"/>
              <a:gd name="connsiteX100" fmla="*/ 3877 w 6079"/>
              <a:gd name="connsiteY100" fmla="*/ 342 h 1688"/>
              <a:gd name="connsiteX101" fmla="*/ 3817 w 6079"/>
              <a:gd name="connsiteY101" fmla="*/ 362 h 1688"/>
              <a:gd name="connsiteX102" fmla="*/ 3755 w 6079"/>
              <a:gd name="connsiteY102" fmla="*/ 386 h 1688"/>
              <a:gd name="connsiteX103" fmla="*/ 3755 w 6079"/>
              <a:gd name="connsiteY103" fmla="*/ 386 h 1688"/>
              <a:gd name="connsiteX104" fmla="*/ 3511 w 6079"/>
              <a:gd name="connsiteY104" fmla="*/ 485 h 1688"/>
              <a:gd name="connsiteX105" fmla="*/ 3259 w 6079"/>
              <a:gd name="connsiteY105" fmla="*/ 584 h 1688"/>
              <a:gd name="connsiteX106" fmla="*/ 3133 w 6079"/>
              <a:gd name="connsiteY106" fmla="*/ 633 h 1688"/>
              <a:gd name="connsiteX107" fmla="*/ 3005 w 6079"/>
              <a:gd name="connsiteY107" fmla="*/ 681 h 1688"/>
              <a:gd name="connsiteX108" fmla="*/ 2877 w 6079"/>
              <a:gd name="connsiteY108" fmla="*/ 728 h 1688"/>
              <a:gd name="connsiteX109" fmla="*/ 2747 w 6079"/>
              <a:gd name="connsiteY109" fmla="*/ 774 h 1688"/>
              <a:gd name="connsiteX110" fmla="*/ 2614 w 6079"/>
              <a:gd name="connsiteY110" fmla="*/ 815 h 1688"/>
              <a:gd name="connsiteX111" fmla="*/ 2484 w 6079"/>
              <a:gd name="connsiteY111" fmla="*/ 857 h 1688"/>
              <a:gd name="connsiteX112" fmla="*/ 2351 w 6079"/>
              <a:gd name="connsiteY112" fmla="*/ 894 h 1688"/>
              <a:gd name="connsiteX113" fmla="*/ 2216 w 6079"/>
              <a:gd name="connsiteY113" fmla="*/ 930 h 1688"/>
              <a:gd name="connsiteX114" fmla="*/ 2083 w 6079"/>
              <a:gd name="connsiteY114" fmla="*/ 964 h 1688"/>
              <a:gd name="connsiteX115" fmla="*/ 1946 w 6079"/>
              <a:gd name="connsiteY115" fmla="*/ 991 h 1688"/>
              <a:gd name="connsiteX116" fmla="*/ 1811 w 6079"/>
              <a:gd name="connsiteY116" fmla="*/ 1017 h 1688"/>
              <a:gd name="connsiteX117" fmla="*/ 1674 w 6079"/>
              <a:gd name="connsiteY117" fmla="*/ 1037 h 1688"/>
              <a:gd name="connsiteX118" fmla="*/ 1605 w 6079"/>
              <a:gd name="connsiteY118" fmla="*/ 1045 h 1688"/>
              <a:gd name="connsiteX119" fmla="*/ 1537 w 6079"/>
              <a:gd name="connsiteY119" fmla="*/ 1053 h 1688"/>
              <a:gd name="connsiteX120" fmla="*/ 1468 w 6079"/>
              <a:gd name="connsiteY120" fmla="*/ 1059 h 1688"/>
              <a:gd name="connsiteX121" fmla="*/ 1400 w 6079"/>
              <a:gd name="connsiteY121" fmla="*/ 1063 h 1688"/>
              <a:gd name="connsiteX122" fmla="*/ 1331 w 6079"/>
              <a:gd name="connsiteY122" fmla="*/ 1067 h 1688"/>
              <a:gd name="connsiteX123" fmla="*/ 1262 w 6079"/>
              <a:gd name="connsiteY123" fmla="*/ 1069 h 1688"/>
              <a:gd name="connsiteX124" fmla="*/ 1191 w 6079"/>
              <a:gd name="connsiteY124" fmla="*/ 1071 h 1688"/>
              <a:gd name="connsiteX125" fmla="*/ 1123 w 6079"/>
              <a:gd name="connsiteY125" fmla="*/ 1071 h 1688"/>
              <a:gd name="connsiteX126" fmla="*/ 1054 w 6079"/>
              <a:gd name="connsiteY126" fmla="*/ 1067 h 1688"/>
              <a:gd name="connsiteX127" fmla="*/ 983 w 6079"/>
              <a:gd name="connsiteY127" fmla="*/ 1065 h 1688"/>
              <a:gd name="connsiteX128" fmla="*/ 915 w 6079"/>
              <a:gd name="connsiteY128" fmla="*/ 1059 h 1688"/>
              <a:gd name="connsiteX129" fmla="*/ 844 w 6079"/>
              <a:gd name="connsiteY129" fmla="*/ 1053 h 1688"/>
              <a:gd name="connsiteX130" fmla="*/ 775 w 6079"/>
              <a:gd name="connsiteY130" fmla="*/ 1045 h 1688"/>
              <a:gd name="connsiteX131" fmla="*/ 704 w 6079"/>
              <a:gd name="connsiteY131" fmla="*/ 1033 h 1688"/>
              <a:gd name="connsiteX132" fmla="*/ 633 w 6079"/>
              <a:gd name="connsiteY132" fmla="*/ 1023 h 1688"/>
              <a:gd name="connsiteX133" fmla="*/ 565 w 6079"/>
              <a:gd name="connsiteY133" fmla="*/ 1009 h 1688"/>
              <a:gd name="connsiteX134" fmla="*/ 494 w 6079"/>
              <a:gd name="connsiteY134" fmla="*/ 993 h 1688"/>
              <a:gd name="connsiteX135" fmla="*/ 423 w 6079"/>
              <a:gd name="connsiteY135" fmla="*/ 976 h 1688"/>
              <a:gd name="connsiteX136" fmla="*/ 352 w 6079"/>
              <a:gd name="connsiteY136" fmla="*/ 958 h 1688"/>
              <a:gd name="connsiteX137" fmla="*/ 281 w 6079"/>
              <a:gd name="connsiteY137" fmla="*/ 936 h 1688"/>
              <a:gd name="connsiteX138" fmla="*/ 210 w 6079"/>
              <a:gd name="connsiteY138" fmla="*/ 914 h 1688"/>
              <a:gd name="connsiteX139" fmla="*/ 142 w 6079"/>
              <a:gd name="connsiteY139" fmla="*/ 889 h 1688"/>
              <a:gd name="connsiteX140" fmla="*/ 71 w 6079"/>
              <a:gd name="connsiteY140" fmla="*/ 861 h 1688"/>
              <a:gd name="connsiteX141" fmla="*/ 0 w 6079"/>
              <a:gd name="connsiteY141" fmla="*/ 833 h 1688"/>
              <a:gd name="connsiteX142" fmla="*/ 455 w 6079"/>
              <a:gd name="connsiteY142" fmla="*/ 1686 h 1688"/>
              <a:gd name="connsiteX0" fmla="*/ 455 w 6056"/>
              <a:gd name="connsiteY0" fmla="*/ 1686 h 1688"/>
              <a:gd name="connsiteX1" fmla="*/ 528 w 6056"/>
              <a:gd name="connsiteY1" fmla="*/ 1688 h 1688"/>
              <a:gd name="connsiteX2" fmla="*/ 599 w 6056"/>
              <a:gd name="connsiteY2" fmla="*/ 1686 h 1688"/>
              <a:gd name="connsiteX3" fmla="*/ 670 w 6056"/>
              <a:gd name="connsiteY3" fmla="*/ 1684 h 1688"/>
              <a:gd name="connsiteX4" fmla="*/ 743 w 6056"/>
              <a:gd name="connsiteY4" fmla="*/ 1680 h 1688"/>
              <a:gd name="connsiteX5" fmla="*/ 814 w 6056"/>
              <a:gd name="connsiteY5" fmla="*/ 1674 h 1688"/>
              <a:gd name="connsiteX6" fmla="*/ 883 w 6056"/>
              <a:gd name="connsiteY6" fmla="*/ 1668 h 1688"/>
              <a:gd name="connsiteX7" fmla="*/ 954 w 6056"/>
              <a:gd name="connsiteY7" fmla="*/ 1658 h 1688"/>
              <a:gd name="connsiteX8" fmla="*/ 1025 w 6056"/>
              <a:gd name="connsiteY8" fmla="*/ 1648 h 1688"/>
              <a:gd name="connsiteX9" fmla="*/ 1093 w 6056"/>
              <a:gd name="connsiteY9" fmla="*/ 1637 h 1688"/>
              <a:gd name="connsiteX10" fmla="*/ 1162 w 6056"/>
              <a:gd name="connsiteY10" fmla="*/ 1623 h 1688"/>
              <a:gd name="connsiteX11" fmla="*/ 1233 w 6056"/>
              <a:gd name="connsiteY11" fmla="*/ 1609 h 1688"/>
              <a:gd name="connsiteX12" fmla="*/ 1301 w 6056"/>
              <a:gd name="connsiteY12" fmla="*/ 1593 h 1688"/>
              <a:gd name="connsiteX13" fmla="*/ 1370 w 6056"/>
              <a:gd name="connsiteY13" fmla="*/ 1575 h 1688"/>
              <a:gd name="connsiteX14" fmla="*/ 1438 w 6056"/>
              <a:gd name="connsiteY14" fmla="*/ 1555 h 1688"/>
              <a:gd name="connsiteX15" fmla="*/ 1505 w 6056"/>
              <a:gd name="connsiteY15" fmla="*/ 1536 h 1688"/>
              <a:gd name="connsiteX16" fmla="*/ 1573 w 6056"/>
              <a:gd name="connsiteY16" fmla="*/ 1514 h 1688"/>
              <a:gd name="connsiteX17" fmla="*/ 1708 w 6056"/>
              <a:gd name="connsiteY17" fmla="*/ 1468 h 1688"/>
              <a:gd name="connsiteX18" fmla="*/ 1841 w 6056"/>
              <a:gd name="connsiteY18" fmla="*/ 1419 h 1688"/>
              <a:gd name="connsiteX19" fmla="*/ 1974 w 6056"/>
              <a:gd name="connsiteY19" fmla="*/ 1365 h 1688"/>
              <a:gd name="connsiteX20" fmla="*/ 2104 w 6056"/>
              <a:gd name="connsiteY20" fmla="*/ 1306 h 1688"/>
              <a:gd name="connsiteX21" fmla="*/ 2234 w 6056"/>
              <a:gd name="connsiteY21" fmla="*/ 1245 h 1688"/>
              <a:gd name="connsiteX22" fmla="*/ 2362 w 6056"/>
              <a:gd name="connsiteY22" fmla="*/ 1181 h 1688"/>
              <a:gd name="connsiteX23" fmla="*/ 2491 w 6056"/>
              <a:gd name="connsiteY23" fmla="*/ 1114 h 1688"/>
              <a:gd name="connsiteX24" fmla="*/ 2619 w 6056"/>
              <a:gd name="connsiteY24" fmla="*/ 1045 h 1688"/>
              <a:gd name="connsiteX25" fmla="*/ 2742 w 6056"/>
              <a:gd name="connsiteY25" fmla="*/ 974 h 1688"/>
              <a:gd name="connsiteX26" fmla="*/ 2868 w 6056"/>
              <a:gd name="connsiteY26" fmla="*/ 900 h 1688"/>
              <a:gd name="connsiteX27" fmla="*/ 2991 w 6056"/>
              <a:gd name="connsiteY27" fmla="*/ 827 h 1688"/>
              <a:gd name="connsiteX28" fmla="*/ 3113 w 6056"/>
              <a:gd name="connsiteY28" fmla="*/ 752 h 1688"/>
              <a:gd name="connsiteX29" fmla="*/ 3234 w 6056"/>
              <a:gd name="connsiteY29" fmla="*/ 677 h 1688"/>
              <a:gd name="connsiteX30" fmla="*/ 3472 w 6056"/>
              <a:gd name="connsiteY30" fmla="*/ 522 h 1688"/>
              <a:gd name="connsiteX31" fmla="*/ 3705 w 6056"/>
              <a:gd name="connsiteY31" fmla="*/ 372 h 1688"/>
              <a:gd name="connsiteX32" fmla="*/ 3705 w 6056"/>
              <a:gd name="connsiteY32" fmla="*/ 372 h 1688"/>
              <a:gd name="connsiteX33" fmla="*/ 3762 w 6056"/>
              <a:gd name="connsiteY33" fmla="*/ 336 h 1688"/>
              <a:gd name="connsiteX34" fmla="*/ 3819 w 6056"/>
              <a:gd name="connsiteY34" fmla="*/ 301 h 1688"/>
              <a:gd name="connsiteX35" fmla="*/ 3877 w 6056"/>
              <a:gd name="connsiteY35" fmla="*/ 269 h 1688"/>
              <a:gd name="connsiteX36" fmla="*/ 3934 w 6056"/>
              <a:gd name="connsiteY36" fmla="*/ 239 h 1688"/>
              <a:gd name="connsiteX37" fmla="*/ 3991 w 6056"/>
              <a:gd name="connsiteY37" fmla="*/ 212 h 1688"/>
              <a:gd name="connsiteX38" fmla="*/ 4048 w 6056"/>
              <a:gd name="connsiteY38" fmla="*/ 186 h 1688"/>
              <a:gd name="connsiteX39" fmla="*/ 4103 w 6056"/>
              <a:gd name="connsiteY39" fmla="*/ 162 h 1688"/>
              <a:gd name="connsiteX40" fmla="*/ 4160 w 6056"/>
              <a:gd name="connsiteY40" fmla="*/ 141 h 1688"/>
              <a:gd name="connsiteX41" fmla="*/ 4215 w 6056"/>
              <a:gd name="connsiteY41" fmla="*/ 119 h 1688"/>
              <a:gd name="connsiteX42" fmla="*/ 4270 w 6056"/>
              <a:gd name="connsiteY42" fmla="*/ 101 h 1688"/>
              <a:gd name="connsiteX43" fmla="*/ 4325 w 6056"/>
              <a:gd name="connsiteY43" fmla="*/ 85 h 1688"/>
              <a:gd name="connsiteX44" fmla="*/ 4380 w 6056"/>
              <a:gd name="connsiteY44" fmla="*/ 69 h 1688"/>
              <a:gd name="connsiteX45" fmla="*/ 4435 w 6056"/>
              <a:gd name="connsiteY45" fmla="*/ 55 h 1688"/>
              <a:gd name="connsiteX46" fmla="*/ 4487 w 6056"/>
              <a:gd name="connsiteY46" fmla="*/ 44 h 1688"/>
              <a:gd name="connsiteX47" fmla="*/ 4540 w 6056"/>
              <a:gd name="connsiteY47" fmla="*/ 34 h 1688"/>
              <a:gd name="connsiteX48" fmla="*/ 4592 w 6056"/>
              <a:gd name="connsiteY48" fmla="*/ 24 h 1688"/>
              <a:gd name="connsiteX49" fmla="*/ 4645 w 6056"/>
              <a:gd name="connsiteY49" fmla="*/ 18 h 1688"/>
              <a:gd name="connsiteX50" fmla="*/ 4695 w 6056"/>
              <a:gd name="connsiteY50" fmla="*/ 12 h 1688"/>
              <a:gd name="connsiteX51" fmla="*/ 4748 w 6056"/>
              <a:gd name="connsiteY51" fmla="*/ 6 h 1688"/>
              <a:gd name="connsiteX52" fmla="*/ 4798 w 6056"/>
              <a:gd name="connsiteY52" fmla="*/ 2 h 1688"/>
              <a:gd name="connsiteX53" fmla="*/ 4897 w 6056"/>
              <a:gd name="connsiteY53" fmla="*/ 0 h 1688"/>
              <a:gd name="connsiteX54" fmla="*/ 4993 w 6056"/>
              <a:gd name="connsiteY54" fmla="*/ 0 h 1688"/>
              <a:gd name="connsiteX55" fmla="*/ 5086 w 6056"/>
              <a:gd name="connsiteY55" fmla="*/ 6 h 1688"/>
              <a:gd name="connsiteX56" fmla="*/ 5176 w 6056"/>
              <a:gd name="connsiteY56" fmla="*/ 14 h 1688"/>
              <a:gd name="connsiteX57" fmla="*/ 5263 w 6056"/>
              <a:gd name="connsiteY57" fmla="*/ 26 h 1688"/>
              <a:gd name="connsiteX58" fmla="*/ 5347 w 6056"/>
              <a:gd name="connsiteY58" fmla="*/ 40 h 1688"/>
              <a:gd name="connsiteX59" fmla="*/ 5427 w 6056"/>
              <a:gd name="connsiteY59" fmla="*/ 57 h 1688"/>
              <a:gd name="connsiteX60" fmla="*/ 5503 w 6056"/>
              <a:gd name="connsiteY60" fmla="*/ 75 h 1688"/>
              <a:gd name="connsiteX61" fmla="*/ 5576 w 6056"/>
              <a:gd name="connsiteY61" fmla="*/ 95 h 1688"/>
              <a:gd name="connsiteX62" fmla="*/ 5706 w 6056"/>
              <a:gd name="connsiteY62" fmla="*/ 139 h 1688"/>
              <a:gd name="connsiteX63" fmla="*/ 5766 w 6056"/>
              <a:gd name="connsiteY63" fmla="*/ 160 h 1688"/>
              <a:gd name="connsiteX64" fmla="*/ 5821 w 6056"/>
              <a:gd name="connsiteY64" fmla="*/ 184 h 1688"/>
              <a:gd name="connsiteX65" fmla="*/ 5869 w 6056"/>
              <a:gd name="connsiteY65" fmla="*/ 204 h 1688"/>
              <a:gd name="connsiteX66" fmla="*/ 5939 w 6056"/>
              <a:gd name="connsiteY66" fmla="*/ 242 h 1688"/>
              <a:gd name="connsiteX67" fmla="*/ 6052 w 6056"/>
              <a:gd name="connsiteY67" fmla="*/ 299 h 1688"/>
              <a:gd name="connsiteX68" fmla="*/ 6050 w 6056"/>
              <a:gd name="connsiteY68" fmla="*/ 288 h 1688"/>
              <a:gd name="connsiteX69" fmla="*/ 6031 w 6056"/>
              <a:gd name="connsiteY69" fmla="*/ 801 h 1688"/>
              <a:gd name="connsiteX70" fmla="*/ 5976 w 6056"/>
              <a:gd name="connsiteY70" fmla="*/ 756 h 1688"/>
              <a:gd name="connsiteX71" fmla="*/ 5898 w 6056"/>
              <a:gd name="connsiteY71" fmla="*/ 699 h 1688"/>
              <a:gd name="connsiteX72" fmla="*/ 5853 w 6056"/>
              <a:gd name="connsiteY72" fmla="*/ 665 h 1688"/>
              <a:gd name="connsiteX73" fmla="*/ 5802 w 6056"/>
              <a:gd name="connsiteY73" fmla="*/ 631 h 1688"/>
              <a:gd name="connsiteX74" fmla="*/ 5745 w 6056"/>
              <a:gd name="connsiteY74" fmla="*/ 596 h 1688"/>
              <a:gd name="connsiteX75" fmla="*/ 5686 w 6056"/>
              <a:gd name="connsiteY75" fmla="*/ 560 h 1688"/>
              <a:gd name="connsiteX76" fmla="*/ 5622 w 6056"/>
              <a:gd name="connsiteY76" fmla="*/ 524 h 1688"/>
              <a:gd name="connsiteX77" fmla="*/ 5240 w 6056"/>
              <a:gd name="connsiteY77" fmla="*/ 354 h 1688"/>
              <a:gd name="connsiteX78" fmla="*/ 5153 w 6056"/>
              <a:gd name="connsiteY78" fmla="*/ 327 h 1688"/>
              <a:gd name="connsiteX79" fmla="*/ 5061 w 6056"/>
              <a:gd name="connsiteY79" fmla="*/ 301 h 1688"/>
              <a:gd name="connsiteX80" fmla="*/ 4967 w 6056"/>
              <a:gd name="connsiteY80" fmla="*/ 279 h 1688"/>
              <a:gd name="connsiteX81" fmla="*/ 4869 w 6056"/>
              <a:gd name="connsiteY81" fmla="*/ 261 h 1688"/>
              <a:gd name="connsiteX82" fmla="*/ 4821 w 6056"/>
              <a:gd name="connsiteY82" fmla="*/ 253 h 1688"/>
              <a:gd name="connsiteX83" fmla="*/ 4771 w 6056"/>
              <a:gd name="connsiteY83" fmla="*/ 245 h 1688"/>
              <a:gd name="connsiteX84" fmla="*/ 4718 w 6056"/>
              <a:gd name="connsiteY84" fmla="*/ 241 h 1688"/>
              <a:gd name="connsiteX85" fmla="*/ 4666 w 6056"/>
              <a:gd name="connsiteY85" fmla="*/ 237 h 1688"/>
              <a:gd name="connsiteX86" fmla="*/ 4613 w 6056"/>
              <a:gd name="connsiteY86" fmla="*/ 234 h 1688"/>
              <a:gd name="connsiteX87" fmla="*/ 4560 w 6056"/>
              <a:gd name="connsiteY87" fmla="*/ 234 h 1688"/>
              <a:gd name="connsiteX88" fmla="*/ 4508 w 6056"/>
              <a:gd name="connsiteY88" fmla="*/ 234 h 1688"/>
              <a:gd name="connsiteX89" fmla="*/ 4453 w 6056"/>
              <a:gd name="connsiteY89" fmla="*/ 234 h 1688"/>
              <a:gd name="connsiteX90" fmla="*/ 4398 w 6056"/>
              <a:gd name="connsiteY90" fmla="*/ 237 h 1688"/>
              <a:gd name="connsiteX91" fmla="*/ 4341 w 6056"/>
              <a:gd name="connsiteY91" fmla="*/ 241 h 1688"/>
              <a:gd name="connsiteX92" fmla="*/ 4286 w 6056"/>
              <a:gd name="connsiteY92" fmla="*/ 247 h 1688"/>
              <a:gd name="connsiteX93" fmla="*/ 4229 w 6056"/>
              <a:gd name="connsiteY93" fmla="*/ 255 h 1688"/>
              <a:gd name="connsiteX94" fmla="*/ 4172 w 6056"/>
              <a:gd name="connsiteY94" fmla="*/ 265 h 1688"/>
              <a:gd name="connsiteX95" fmla="*/ 4114 w 6056"/>
              <a:gd name="connsiteY95" fmla="*/ 277 h 1688"/>
              <a:gd name="connsiteX96" fmla="*/ 4055 w 6056"/>
              <a:gd name="connsiteY96" fmla="*/ 291 h 1688"/>
              <a:gd name="connsiteX97" fmla="*/ 3995 w 6056"/>
              <a:gd name="connsiteY97" fmla="*/ 305 h 1688"/>
              <a:gd name="connsiteX98" fmla="*/ 3936 w 6056"/>
              <a:gd name="connsiteY98" fmla="*/ 323 h 1688"/>
              <a:gd name="connsiteX99" fmla="*/ 3877 w 6056"/>
              <a:gd name="connsiteY99" fmla="*/ 342 h 1688"/>
              <a:gd name="connsiteX100" fmla="*/ 3817 w 6056"/>
              <a:gd name="connsiteY100" fmla="*/ 362 h 1688"/>
              <a:gd name="connsiteX101" fmla="*/ 3755 w 6056"/>
              <a:gd name="connsiteY101" fmla="*/ 386 h 1688"/>
              <a:gd name="connsiteX102" fmla="*/ 3755 w 6056"/>
              <a:gd name="connsiteY102" fmla="*/ 386 h 1688"/>
              <a:gd name="connsiteX103" fmla="*/ 3511 w 6056"/>
              <a:gd name="connsiteY103" fmla="*/ 485 h 1688"/>
              <a:gd name="connsiteX104" fmla="*/ 3259 w 6056"/>
              <a:gd name="connsiteY104" fmla="*/ 584 h 1688"/>
              <a:gd name="connsiteX105" fmla="*/ 3133 w 6056"/>
              <a:gd name="connsiteY105" fmla="*/ 633 h 1688"/>
              <a:gd name="connsiteX106" fmla="*/ 3005 w 6056"/>
              <a:gd name="connsiteY106" fmla="*/ 681 h 1688"/>
              <a:gd name="connsiteX107" fmla="*/ 2877 w 6056"/>
              <a:gd name="connsiteY107" fmla="*/ 728 h 1688"/>
              <a:gd name="connsiteX108" fmla="*/ 2747 w 6056"/>
              <a:gd name="connsiteY108" fmla="*/ 774 h 1688"/>
              <a:gd name="connsiteX109" fmla="*/ 2614 w 6056"/>
              <a:gd name="connsiteY109" fmla="*/ 815 h 1688"/>
              <a:gd name="connsiteX110" fmla="*/ 2484 w 6056"/>
              <a:gd name="connsiteY110" fmla="*/ 857 h 1688"/>
              <a:gd name="connsiteX111" fmla="*/ 2351 w 6056"/>
              <a:gd name="connsiteY111" fmla="*/ 894 h 1688"/>
              <a:gd name="connsiteX112" fmla="*/ 2216 w 6056"/>
              <a:gd name="connsiteY112" fmla="*/ 930 h 1688"/>
              <a:gd name="connsiteX113" fmla="*/ 2083 w 6056"/>
              <a:gd name="connsiteY113" fmla="*/ 964 h 1688"/>
              <a:gd name="connsiteX114" fmla="*/ 1946 w 6056"/>
              <a:gd name="connsiteY114" fmla="*/ 991 h 1688"/>
              <a:gd name="connsiteX115" fmla="*/ 1811 w 6056"/>
              <a:gd name="connsiteY115" fmla="*/ 1017 h 1688"/>
              <a:gd name="connsiteX116" fmla="*/ 1674 w 6056"/>
              <a:gd name="connsiteY116" fmla="*/ 1037 h 1688"/>
              <a:gd name="connsiteX117" fmla="*/ 1605 w 6056"/>
              <a:gd name="connsiteY117" fmla="*/ 1045 h 1688"/>
              <a:gd name="connsiteX118" fmla="*/ 1537 w 6056"/>
              <a:gd name="connsiteY118" fmla="*/ 1053 h 1688"/>
              <a:gd name="connsiteX119" fmla="*/ 1468 w 6056"/>
              <a:gd name="connsiteY119" fmla="*/ 1059 h 1688"/>
              <a:gd name="connsiteX120" fmla="*/ 1400 w 6056"/>
              <a:gd name="connsiteY120" fmla="*/ 1063 h 1688"/>
              <a:gd name="connsiteX121" fmla="*/ 1331 w 6056"/>
              <a:gd name="connsiteY121" fmla="*/ 1067 h 1688"/>
              <a:gd name="connsiteX122" fmla="*/ 1262 w 6056"/>
              <a:gd name="connsiteY122" fmla="*/ 1069 h 1688"/>
              <a:gd name="connsiteX123" fmla="*/ 1191 w 6056"/>
              <a:gd name="connsiteY123" fmla="*/ 1071 h 1688"/>
              <a:gd name="connsiteX124" fmla="*/ 1123 w 6056"/>
              <a:gd name="connsiteY124" fmla="*/ 1071 h 1688"/>
              <a:gd name="connsiteX125" fmla="*/ 1054 w 6056"/>
              <a:gd name="connsiteY125" fmla="*/ 1067 h 1688"/>
              <a:gd name="connsiteX126" fmla="*/ 983 w 6056"/>
              <a:gd name="connsiteY126" fmla="*/ 1065 h 1688"/>
              <a:gd name="connsiteX127" fmla="*/ 915 w 6056"/>
              <a:gd name="connsiteY127" fmla="*/ 1059 h 1688"/>
              <a:gd name="connsiteX128" fmla="*/ 844 w 6056"/>
              <a:gd name="connsiteY128" fmla="*/ 1053 h 1688"/>
              <a:gd name="connsiteX129" fmla="*/ 775 w 6056"/>
              <a:gd name="connsiteY129" fmla="*/ 1045 h 1688"/>
              <a:gd name="connsiteX130" fmla="*/ 704 w 6056"/>
              <a:gd name="connsiteY130" fmla="*/ 1033 h 1688"/>
              <a:gd name="connsiteX131" fmla="*/ 633 w 6056"/>
              <a:gd name="connsiteY131" fmla="*/ 1023 h 1688"/>
              <a:gd name="connsiteX132" fmla="*/ 565 w 6056"/>
              <a:gd name="connsiteY132" fmla="*/ 1009 h 1688"/>
              <a:gd name="connsiteX133" fmla="*/ 494 w 6056"/>
              <a:gd name="connsiteY133" fmla="*/ 993 h 1688"/>
              <a:gd name="connsiteX134" fmla="*/ 423 w 6056"/>
              <a:gd name="connsiteY134" fmla="*/ 976 h 1688"/>
              <a:gd name="connsiteX135" fmla="*/ 352 w 6056"/>
              <a:gd name="connsiteY135" fmla="*/ 958 h 1688"/>
              <a:gd name="connsiteX136" fmla="*/ 281 w 6056"/>
              <a:gd name="connsiteY136" fmla="*/ 936 h 1688"/>
              <a:gd name="connsiteX137" fmla="*/ 210 w 6056"/>
              <a:gd name="connsiteY137" fmla="*/ 914 h 1688"/>
              <a:gd name="connsiteX138" fmla="*/ 142 w 6056"/>
              <a:gd name="connsiteY138" fmla="*/ 889 h 1688"/>
              <a:gd name="connsiteX139" fmla="*/ 71 w 6056"/>
              <a:gd name="connsiteY139" fmla="*/ 861 h 1688"/>
              <a:gd name="connsiteX140" fmla="*/ 0 w 6056"/>
              <a:gd name="connsiteY140" fmla="*/ 833 h 1688"/>
              <a:gd name="connsiteX141" fmla="*/ 455 w 6056"/>
              <a:gd name="connsiteY141" fmla="*/ 1686 h 1688"/>
              <a:gd name="connsiteX0" fmla="*/ 455 w 6056"/>
              <a:gd name="connsiteY0" fmla="*/ 1686 h 1688"/>
              <a:gd name="connsiteX1" fmla="*/ 528 w 6056"/>
              <a:gd name="connsiteY1" fmla="*/ 1688 h 1688"/>
              <a:gd name="connsiteX2" fmla="*/ 599 w 6056"/>
              <a:gd name="connsiteY2" fmla="*/ 1686 h 1688"/>
              <a:gd name="connsiteX3" fmla="*/ 670 w 6056"/>
              <a:gd name="connsiteY3" fmla="*/ 1684 h 1688"/>
              <a:gd name="connsiteX4" fmla="*/ 743 w 6056"/>
              <a:gd name="connsiteY4" fmla="*/ 1680 h 1688"/>
              <a:gd name="connsiteX5" fmla="*/ 814 w 6056"/>
              <a:gd name="connsiteY5" fmla="*/ 1674 h 1688"/>
              <a:gd name="connsiteX6" fmla="*/ 883 w 6056"/>
              <a:gd name="connsiteY6" fmla="*/ 1668 h 1688"/>
              <a:gd name="connsiteX7" fmla="*/ 954 w 6056"/>
              <a:gd name="connsiteY7" fmla="*/ 1658 h 1688"/>
              <a:gd name="connsiteX8" fmla="*/ 1025 w 6056"/>
              <a:gd name="connsiteY8" fmla="*/ 1648 h 1688"/>
              <a:gd name="connsiteX9" fmla="*/ 1093 w 6056"/>
              <a:gd name="connsiteY9" fmla="*/ 1637 h 1688"/>
              <a:gd name="connsiteX10" fmla="*/ 1162 w 6056"/>
              <a:gd name="connsiteY10" fmla="*/ 1623 h 1688"/>
              <a:gd name="connsiteX11" fmla="*/ 1233 w 6056"/>
              <a:gd name="connsiteY11" fmla="*/ 1609 h 1688"/>
              <a:gd name="connsiteX12" fmla="*/ 1301 w 6056"/>
              <a:gd name="connsiteY12" fmla="*/ 1593 h 1688"/>
              <a:gd name="connsiteX13" fmla="*/ 1370 w 6056"/>
              <a:gd name="connsiteY13" fmla="*/ 1575 h 1688"/>
              <a:gd name="connsiteX14" fmla="*/ 1438 w 6056"/>
              <a:gd name="connsiteY14" fmla="*/ 1555 h 1688"/>
              <a:gd name="connsiteX15" fmla="*/ 1505 w 6056"/>
              <a:gd name="connsiteY15" fmla="*/ 1536 h 1688"/>
              <a:gd name="connsiteX16" fmla="*/ 1573 w 6056"/>
              <a:gd name="connsiteY16" fmla="*/ 1514 h 1688"/>
              <a:gd name="connsiteX17" fmla="*/ 1708 w 6056"/>
              <a:gd name="connsiteY17" fmla="*/ 1468 h 1688"/>
              <a:gd name="connsiteX18" fmla="*/ 1841 w 6056"/>
              <a:gd name="connsiteY18" fmla="*/ 1419 h 1688"/>
              <a:gd name="connsiteX19" fmla="*/ 1974 w 6056"/>
              <a:gd name="connsiteY19" fmla="*/ 1365 h 1688"/>
              <a:gd name="connsiteX20" fmla="*/ 2104 w 6056"/>
              <a:gd name="connsiteY20" fmla="*/ 1306 h 1688"/>
              <a:gd name="connsiteX21" fmla="*/ 2234 w 6056"/>
              <a:gd name="connsiteY21" fmla="*/ 1245 h 1688"/>
              <a:gd name="connsiteX22" fmla="*/ 2362 w 6056"/>
              <a:gd name="connsiteY22" fmla="*/ 1181 h 1688"/>
              <a:gd name="connsiteX23" fmla="*/ 2491 w 6056"/>
              <a:gd name="connsiteY23" fmla="*/ 1114 h 1688"/>
              <a:gd name="connsiteX24" fmla="*/ 2619 w 6056"/>
              <a:gd name="connsiteY24" fmla="*/ 1045 h 1688"/>
              <a:gd name="connsiteX25" fmla="*/ 2742 w 6056"/>
              <a:gd name="connsiteY25" fmla="*/ 974 h 1688"/>
              <a:gd name="connsiteX26" fmla="*/ 2868 w 6056"/>
              <a:gd name="connsiteY26" fmla="*/ 900 h 1688"/>
              <a:gd name="connsiteX27" fmla="*/ 2991 w 6056"/>
              <a:gd name="connsiteY27" fmla="*/ 827 h 1688"/>
              <a:gd name="connsiteX28" fmla="*/ 3113 w 6056"/>
              <a:gd name="connsiteY28" fmla="*/ 752 h 1688"/>
              <a:gd name="connsiteX29" fmla="*/ 3234 w 6056"/>
              <a:gd name="connsiteY29" fmla="*/ 677 h 1688"/>
              <a:gd name="connsiteX30" fmla="*/ 3472 w 6056"/>
              <a:gd name="connsiteY30" fmla="*/ 522 h 1688"/>
              <a:gd name="connsiteX31" fmla="*/ 3705 w 6056"/>
              <a:gd name="connsiteY31" fmla="*/ 372 h 1688"/>
              <a:gd name="connsiteX32" fmla="*/ 3705 w 6056"/>
              <a:gd name="connsiteY32" fmla="*/ 372 h 1688"/>
              <a:gd name="connsiteX33" fmla="*/ 3762 w 6056"/>
              <a:gd name="connsiteY33" fmla="*/ 336 h 1688"/>
              <a:gd name="connsiteX34" fmla="*/ 3819 w 6056"/>
              <a:gd name="connsiteY34" fmla="*/ 301 h 1688"/>
              <a:gd name="connsiteX35" fmla="*/ 3877 w 6056"/>
              <a:gd name="connsiteY35" fmla="*/ 269 h 1688"/>
              <a:gd name="connsiteX36" fmla="*/ 3934 w 6056"/>
              <a:gd name="connsiteY36" fmla="*/ 239 h 1688"/>
              <a:gd name="connsiteX37" fmla="*/ 3991 w 6056"/>
              <a:gd name="connsiteY37" fmla="*/ 212 h 1688"/>
              <a:gd name="connsiteX38" fmla="*/ 4048 w 6056"/>
              <a:gd name="connsiteY38" fmla="*/ 186 h 1688"/>
              <a:gd name="connsiteX39" fmla="*/ 4103 w 6056"/>
              <a:gd name="connsiteY39" fmla="*/ 162 h 1688"/>
              <a:gd name="connsiteX40" fmla="*/ 4160 w 6056"/>
              <a:gd name="connsiteY40" fmla="*/ 141 h 1688"/>
              <a:gd name="connsiteX41" fmla="*/ 4215 w 6056"/>
              <a:gd name="connsiteY41" fmla="*/ 119 h 1688"/>
              <a:gd name="connsiteX42" fmla="*/ 4270 w 6056"/>
              <a:gd name="connsiteY42" fmla="*/ 101 h 1688"/>
              <a:gd name="connsiteX43" fmla="*/ 4325 w 6056"/>
              <a:gd name="connsiteY43" fmla="*/ 85 h 1688"/>
              <a:gd name="connsiteX44" fmla="*/ 4380 w 6056"/>
              <a:gd name="connsiteY44" fmla="*/ 69 h 1688"/>
              <a:gd name="connsiteX45" fmla="*/ 4435 w 6056"/>
              <a:gd name="connsiteY45" fmla="*/ 55 h 1688"/>
              <a:gd name="connsiteX46" fmla="*/ 4487 w 6056"/>
              <a:gd name="connsiteY46" fmla="*/ 44 h 1688"/>
              <a:gd name="connsiteX47" fmla="*/ 4540 w 6056"/>
              <a:gd name="connsiteY47" fmla="*/ 34 h 1688"/>
              <a:gd name="connsiteX48" fmla="*/ 4592 w 6056"/>
              <a:gd name="connsiteY48" fmla="*/ 24 h 1688"/>
              <a:gd name="connsiteX49" fmla="*/ 4645 w 6056"/>
              <a:gd name="connsiteY49" fmla="*/ 18 h 1688"/>
              <a:gd name="connsiteX50" fmla="*/ 4695 w 6056"/>
              <a:gd name="connsiteY50" fmla="*/ 12 h 1688"/>
              <a:gd name="connsiteX51" fmla="*/ 4748 w 6056"/>
              <a:gd name="connsiteY51" fmla="*/ 6 h 1688"/>
              <a:gd name="connsiteX52" fmla="*/ 4798 w 6056"/>
              <a:gd name="connsiteY52" fmla="*/ 2 h 1688"/>
              <a:gd name="connsiteX53" fmla="*/ 4897 w 6056"/>
              <a:gd name="connsiteY53" fmla="*/ 0 h 1688"/>
              <a:gd name="connsiteX54" fmla="*/ 4993 w 6056"/>
              <a:gd name="connsiteY54" fmla="*/ 0 h 1688"/>
              <a:gd name="connsiteX55" fmla="*/ 5086 w 6056"/>
              <a:gd name="connsiteY55" fmla="*/ 6 h 1688"/>
              <a:gd name="connsiteX56" fmla="*/ 5176 w 6056"/>
              <a:gd name="connsiteY56" fmla="*/ 14 h 1688"/>
              <a:gd name="connsiteX57" fmla="*/ 5263 w 6056"/>
              <a:gd name="connsiteY57" fmla="*/ 26 h 1688"/>
              <a:gd name="connsiteX58" fmla="*/ 5347 w 6056"/>
              <a:gd name="connsiteY58" fmla="*/ 40 h 1688"/>
              <a:gd name="connsiteX59" fmla="*/ 5427 w 6056"/>
              <a:gd name="connsiteY59" fmla="*/ 57 h 1688"/>
              <a:gd name="connsiteX60" fmla="*/ 5503 w 6056"/>
              <a:gd name="connsiteY60" fmla="*/ 75 h 1688"/>
              <a:gd name="connsiteX61" fmla="*/ 5576 w 6056"/>
              <a:gd name="connsiteY61" fmla="*/ 95 h 1688"/>
              <a:gd name="connsiteX62" fmla="*/ 5706 w 6056"/>
              <a:gd name="connsiteY62" fmla="*/ 139 h 1688"/>
              <a:gd name="connsiteX63" fmla="*/ 5766 w 6056"/>
              <a:gd name="connsiteY63" fmla="*/ 160 h 1688"/>
              <a:gd name="connsiteX64" fmla="*/ 5821 w 6056"/>
              <a:gd name="connsiteY64" fmla="*/ 184 h 1688"/>
              <a:gd name="connsiteX65" fmla="*/ 5869 w 6056"/>
              <a:gd name="connsiteY65" fmla="*/ 204 h 1688"/>
              <a:gd name="connsiteX66" fmla="*/ 5939 w 6056"/>
              <a:gd name="connsiteY66" fmla="*/ 242 h 1688"/>
              <a:gd name="connsiteX67" fmla="*/ 6052 w 6056"/>
              <a:gd name="connsiteY67" fmla="*/ 299 h 1688"/>
              <a:gd name="connsiteX68" fmla="*/ 6050 w 6056"/>
              <a:gd name="connsiteY68" fmla="*/ 288 h 1688"/>
              <a:gd name="connsiteX69" fmla="*/ 5976 w 6056"/>
              <a:gd name="connsiteY69" fmla="*/ 756 h 1688"/>
              <a:gd name="connsiteX70" fmla="*/ 5898 w 6056"/>
              <a:gd name="connsiteY70" fmla="*/ 699 h 1688"/>
              <a:gd name="connsiteX71" fmla="*/ 5853 w 6056"/>
              <a:gd name="connsiteY71" fmla="*/ 665 h 1688"/>
              <a:gd name="connsiteX72" fmla="*/ 5802 w 6056"/>
              <a:gd name="connsiteY72" fmla="*/ 631 h 1688"/>
              <a:gd name="connsiteX73" fmla="*/ 5745 w 6056"/>
              <a:gd name="connsiteY73" fmla="*/ 596 h 1688"/>
              <a:gd name="connsiteX74" fmla="*/ 5686 w 6056"/>
              <a:gd name="connsiteY74" fmla="*/ 560 h 1688"/>
              <a:gd name="connsiteX75" fmla="*/ 5622 w 6056"/>
              <a:gd name="connsiteY75" fmla="*/ 524 h 1688"/>
              <a:gd name="connsiteX76" fmla="*/ 5240 w 6056"/>
              <a:gd name="connsiteY76" fmla="*/ 354 h 1688"/>
              <a:gd name="connsiteX77" fmla="*/ 5153 w 6056"/>
              <a:gd name="connsiteY77" fmla="*/ 327 h 1688"/>
              <a:gd name="connsiteX78" fmla="*/ 5061 w 6056"/>
              <a:gd name="connsiteY78" fmla="*/ 301 h 1688"/>
              <a:gd name="connsiteX79" fmla="*/ 4967 w 6056"/>
              <a:gd name="connsiteY79" fmla="*/ 279 h 1688"/>
              <a:gd name="connsiteX80" fmla="*/ 4869 w 6056"/>
              <a:gd name="connsiteY80" fmla="*/ 261 h 1688"/>
              <a:gd name="connsiteX81" fmla="*/ 4821 w 6056"/>
              <a:gd name="connsiteY81" fmla="*/ 253 h 1688"/>
              <a:gd name="connsiteX82" fmla="*/ 4771 w 6056"/>
              <a:gd name="connsiteY82" fmla="*/ 245 h 1688"/>
              <a:gd name="connsiteX83" fmla="*/ 4718 w 6056"/>
              <a:gd name="connsiteY83" fmla="*/ 241 h 1688"/>
              <a:gd name="connsiteX84" fmla="*/ 4666 w 6056"/>
              <a:gd name="connsiteY84" fmla="*/ 237 h 1688"/>
              <a:gd name="connsiteX85" fmla="*/ 4613 w 6056"/>
              <a:gd name="connsiteY85" fmla="*/ 234 h 1688"/>
              <a:gd name="connsiteX86" fmla="*/ 4560 w 6056"/>
              <a:gd name="connsiteY86" fmla="*/ 234 h 1688"/>
              <a:gd name="connsiteX87" fmla="*/ 4508 w 6056"/>
              <a:gd name="connsiteY87" fmla="*/ 234 h 1688"/>
              <a:gd name="connsiteX88" fmla="*/ 4453 w 6056"/>
              <a:gd name="connsiteY88" fmla="*/ 234 h 1688"/>
              <a:gd name="connsiteX89" fmla="*/ 4398 w 6056"/>
              <a:gd name="connsiteY89" fmla="*/ 237 h 1688"/>
              <a:gd name="connsiteX90" fmla="*/ 4341 w 6056"/>
              <a:gd name="connsiteY90" fmla="*/ 241 h 1688"/>
              <a:gd name="connsiteX91" fmla="*/ 4286 w 6056"/>
              <a:gd name="connsiteY91" fmla="*/ 247 h 1688"/>
              <a:gd name="connsiteX92" fmla="*/ 4229 w 6056"/>
              <a:gd name="connsiteY92" fmla="*/ 255 h 1688"/>
              <a:gd name="connsiteX93" fmla="*/ 4172 w 6056"/>
              <a:gd name="connsiteY93" fmla="*/ 265 h 1688"/>
              <a:gd name="connsiteX94" fmla="*/ 4114 w 6056"/>
              <a:gd name="connsiteY94" fmla="*/ 277 h 1688"/>
              <a:gd name="connsiteX95" fmla="*/ 4055 w 6056"/>
              <a:gd name="connsiteY95" fmla="*/ 291 h 1688"/>
              <a:gd name="connsiteX96" fmla="*/ 3995 w 6056"/>
              <a:gd name="connsiteY96" fmla="*/ 305 h 1688"/>
              <a:gd name="connsiteX97" fmla="*/ 3936 w 6056"/>
              <a:gd name="connsiteY97" fmla="*/ 323 h 1688"/>
              <a:gd name="connsiteX98" fmla="*/ 3877 w 6056"/>
              <a:gd name="connsiteY98" fmla="*/ 342 h 1688"/>
              <a:gd name="connsiteX99" fmla="*/ 3817 w 6056"/>
              <a:gd name="connsiteY99" fmla="*/ 362 h 1688"/>
              <a:gd name="connsiteX100" fmla="*/ 3755 w 6056"/>
              <a:gd name="connsiteY100" fmla="*/ 386 h 1688"/>
              <a:gd name="connsiteX101" fmla="*/ 3755 w 6056"/>
              <a:gd name="connsiteY101" fmla="*/ 386 h 1688"/>
              <a:gd name="connsiteX102" fmla="*/ 3511 w 6056"/>
              <a:gd name="connsiteY102" fmla="*/ 485 h 1688"/>
              <a:gd name="connsiteX103" fmla="*/ 3259 w 6056"/>
              <a:gd name="connsiteY103" fmla="*/ 584 h 1688"/>
              <a:gd name="connsiteX104" fmla="*/ 3133 w 6056"/>
              <a:gd name="connsiteY104" fmla="*/ 633 h 1688"/>
              <a:gd name="connsiteX105" fmla="*/ 3005 w 6056"/>
              <a:gd name="connsiteY105" fmla="*/ 681 h 1688"/>
              <a:gd name="connsiteX106" fmla="*/ 2877 w 6056"/>
              <a:gd name="connsiteY106" fmla="*/ 728 h 1688"/>
              <a:gd name="connsiteX107" fmla="*/ 2747 w 6056"/>
              <a:gd name="connsiteY107" fmla="*/ 774 h 1688"/>
              <a:gd name="connsiteX108" fmla="*/ 2614 w 6056"/>
              <a:gd name="connsiteY108" fmla="*/ 815 h 1688"/>
              <a:gd name="connsiteX109" fmla="*/ 2484 w 6056"/>
              <a:gd name="connsiteY109" fmla="*/ 857 h 1688"/>
              <a:gd name="connsiteX110" fmla="*/ 2351 w 6056"/>
              <a:gd name="connsiteY110" fmla="*/ 894 h 1688"/>
              <a:gd name="connsiteX111" fmla="*/ 2216 w 6056"/>
              <a:gd name="connsiteY111" fmla="*/ 930 h 1688"/>
              <a:gd name="connsiteX112" fmla="*/ 2083 w 6056"/>
              <a:gd name="connsiteY112" fmla="*/ 964 h 1688"/>
              <a:gd name="connsiteX113" fmla="*/ 1946 w 6056"/>
              <a:gd name="connsiteY113" fmla="*/ 991 h 1688"/>
              <a:gd name="connsiteX114" fmla="*/ 1811 w 6056"/>
              <a:gd name="connsiteY114" fmla="*/ 1017 h 1688"/>
              <a:gd name="connsiteX115" fmla="*/ 1674 w 6056"/>
              <a:gd name="connsiteY115" fmla="*/ 1037 h 1688"/>
              <a:gd name="connsiteX116" fmla="*/ 1605 w 6056"/>
              <a:gd name="connsiteY116" fmla="*/ 1045 h 1688"/>
              <a:gd name="connsiteX117" fmla="*/ 1537 w 6056"/>
              <a:gd name="connsiteY117" fmla="*/ 1053 h 1688"/>
              <a:gd name="connsiteX118" fmla="*/ 1468 w 6056"/>
              <a:gd name="connsiteY118" fmla="*/ 1059 h 1688"/>
              <a:gd name="connsiteX119" fmla="*/ 1400 w 6056"/>
              <a:gd name="connsiteY119" fmla="*/ 1063 h 1688"/>
              <a:gd name="connsiteX120" fmla="*/ 1331 w 6056"/>
              <a:gd name="connsiteY120" fmla="*/ 1067 h 1688"/>
              <a:gd name="connsiteX121" fmla="*/ 1262 w 6056"/>
              <a:gd name="connsiteY121" fmla="*/ 1069 h 1688"/>
              <a:gd name="connsiteX122" fmla="*/ 1191 w 6056"/>
              <a:gd name="connsiteY122" fmla="*/ 1071 h 1688"/>
              <a:gd name="connsiteX123" fmla="*/ 1123 w 6056"/>
              <a:gd name="connsiteY123" fmla="*/ 1071 h 1688"/>
              <a:gd name="connsiteX124" fmla="*/ 1054 w 6056"/>
              <a:gd name="connsiteY124" fmla="*/ 1067 h 1688"/>
              <a:gd name="connsiteX125" fmla="*/ 983 w 6056"/>
              <a:gd name="connsiteY125" fmla="*/ 1065 h 1688"/>
              <a:gd name="connsiteX126" fmla="*/ 915 w 6056"/>
              <a:gd name="connsiteY126" fmla="*/ 1059 h 1688"/>
              <a:gd name="connsiteX127" fmla="*/ 844 w 6056"/>
              <a:gd name="connsiteY127" fmla="*/ 1053 h 1688"/>
              <a:gd name="connsiteX128" fmla="*/ 775 w 6056"/>
              <a:gd name="connsiteY128" fmla="*/ 1045 h 1688"/>
              <a:gd name="connsiteX129" fmla="*/ 704 w 6056"/>
              <a:gd name="connsiteY129" fmla="*/ 1033 h 1688"/>
              <a:gd name="connsiteX130" fmla="*/ 633 w 6056"/>
              <a:gd name="connsiteY130" fmla="*/ 1023 h 1688"/>
              <a:gd name="connsiteX131" fmla="*/ 565 w 6056"/>
              <a:gd name="connsiteY131" fmla="*/ 1009 h 1688"/>
              <a:gd name="connsiteX132" fmla="*/ 494 w 6056"/>
              <a:gd name="connsiteY132" fmla="*/ 993 h 1688"/>
              <a:gd name="connsiteX133" fmla="*/ 423 w 6056"/>
              <a:gd name="connsiteY133" fmla="*/ 976 h 1688"/>
              <a:gd name="connsiteX134" fmla="*/ 352 w 6056"/>
              <a:gd name="connsiteY134" fmla="*/ 958 h 1688"/>
              <a:gd name="connsiteX135" fmla="*/ 281 w 6056"/>
              <a:gd name="connsiteY135" fmla="*/ 936 h 1688"/>
              <a:gd name="connsiteX136" fmla="*/ 210 w 6056"/>
              <a:gd name="connsiteY136" fmla="*/ 914 h 1688"/>
              <a:gd name="connsiteX137" fmla="*/ 142 w 6056"/>
              <a:gd name="connsiteY137" fmla="*/ 889 h 1688"/>
              <a:gd name="connsiteX138" fmla="*/ 71 w 6056"/>
              <a:gd name="connsiteY138" fmla="*/ 861 h 1688"/>
              <a:gd name="connsiteX139" fmla="*/ 0 w 6056"/>
              <a:gd name="connsiteY139" fmla="*/ 833 h 1688"/>
              <a:gd name="connsiteX140" fmla="*/ 455 w 6056"/>
              <a:gd name="connsiteY140" fmla="*/ 1686 h 1688"/>
              <a:gd name="connsiteX0" fmla="*/ 455 w 6056"/>
              <a:gd name="connsiteY0" fmla="*/ 1686 h 1688"/>
              <a:gd name="connsiteX1" fmla="*/ 528 w 6056"/>
              <a:gd name="connsiteY1" fmla="*/ 1688 h 1688"/>
              <a:gd name="connsiteX2" fmla="*/ 599 w 6056"/>
              <a:gd name="connsiteY2" fmla="*/ 1686 h 1688"/>
              <a:gd name="connsiteX3" fmla="*/ 670 w 6056"/>
              <a:gd name="connsiteY3" fmla="*/ 1684 h 1688"/>
              <a:gd name="connsiteX4" fmla="*/ 743 w 6056"/>
              <a:gd name="connsiteY4" fmla="*/ 1680 h 1688"/>
              <a:gd name="connsiteX5" fmla="*/ 814 w 6056"/>
              <a:gd name="connsiteY5" fmla="*/ 1674 h 1688"/>
              <a:gd name="connsiteX6" fmla="*/ 883 w 6056"/>
              <a:gd name="connsiteY6" fmla="*/ 1668 h 1688"/>
              <a:gd name="connsiteX7" fmla="*/ 954 w 6056"/>
              <a:gd name="connsiteY7" fmla="*/ 1658 h 1688"/>
              <a:gd name="connsiteX8" fmla="*/ 1025 w 6056"/>
              <a:gd name="connsiteY8" fmla="*/ 1648 h 1688"/>
              <a:gd name="connsiteX9" fmla="*/ 1093 w 6056"/>
              <a:gd name="connsiteY9" fmla="*/ 1637 h 1688"/>
              <a:gd name="connsiteX10" fmla="*/ 1162 w 6056"/>
              <a:gd name="connsiteY10" fmla="*/ 1623 h 1688"/>
              <a:gd name="connsiteX11" fmla="*/ 1233 w 6056"/>
              <a:gd name="connsiteY11" fmla="*/ 1609 h 1688"/>
              <a:gd name="connsiteX12" fmla="*/ 1301 w 6056"/>
              <a:gd name="connsiteY12" fmla="*/ 1593 h 1688"/>
              <a:gd name="connsiteX13" fmla="*/ 1370 w 6056"/>
              <a:gd name="connsiteY13" fmla="*/ 1575 h 1688"/>
              <a:gd name="connsiteX14" fmla="*/ 1438 w 6056"/>
              <a:gd name="connsiteY14" fmla="*/ 1555 h 1688"/>
              <a:gd name="connsiteX15" fmla="*/ 1505 w 6056"/>
              <a:gd name="connsiteY15" fmla="*/ 1536 h 1688"/>
              <a:gd name="connsiteX16" fmla="*/ 1573 w 6056"/>
              <a:gd name="connsiteY16" fmla="*/ 1514 h 1688"/>
              <a:gd name="connsiteX17" fmla="*/ 1708 w 6056"/>
              <a:gd name="connsiteY17" fmla="*/ 1468 h 1688"/>
              <a:gd name="connsiteX18" fmla="*/ 1841 w 6056"/>
              <a:gd name="connsiteY18" fmla="*/ 1419 h 1688"/>
              <a:gd name="connsiteX19" fmla="*/ 1974 w 6056"/>
              <a:gd name="connsiteY19" fmla="*/ 1365 h 1688"/>
              <a:gd name="connsiteX20" fmla="*/ 2104 w 6056"/>
              <a:gd name="connsiteY20" fmla="*/ 1306 h 1688"/>
              <a:gd name="connsiteX21" fmla="*/ 2234 w 6056"/>
              <a:gd name="connsiteY21" fmla="*/ 1245 h 1688"/>
              <a:gd name="connsiteX22" fmla="*/ 2362 w 6056"/>
              <a:gd name="connsiteY22" fmla="*/ 1181 h 1688"/>
              <a:gd name="connsiteX23" fmla="*/ 2491 w 6056"/>
              <a:gd name="connsiteY23" fmla="*/ 1114 h 1688"/>
              <a:gd name="connsiteX24" fmla="*/ 2619 w 6056"/>
              <a:gd name="connsiteY24" fmla="*/ 1045 h 1688"/>
              <a:gd name="connsiteX25" fmla="*/ 2742 w 6056"/>
              <a:gd name="connsiteY25" fmla="*/ 974 h 1688"/>
              <a:gd name="connsiteX26" fmla="*/ 2868 w 6056"/>
              <a:gd name="connsiteY26" fmla="*/ 900 h 1688"/>
              <a:gd name="connsiteX27" fmla="*/ 2991 w 6056"/>
              <a:gd name="connsiteY27" fmla="*/ 827 h 1688"/>
              <a:gd name="connsiteX28" fmla="*/ 3113 w 6056"/>
              <a:gd name="connsiteY28" fmla="*/ 752 h 1688"/>
              <a:gd name="connsiteX29" fmla="*/ 3234 w 6056"/>
              <a:gd name="connsiteY29" fmla="*/ 677 h 1688"/>
              <a:gd name="connsiteX30" fmla="*/ 3472 w 6056"/>
              <a:gd name="connsiteY30" fmla="*/ 522 h 1688"/>
              <a:gd name="connsiteX31" fmla="*/ 3705 w 6056"/>
              <a:gd name="connsiteY31" fmla="*/ 372 h 1688"/>
              <a:gd name="connsiteX32" fmla="*/ 3705 w 6056"/>
              <a:gd name="connsiteY32" fmla="*/ 372 h 1688"/>
              <a:gd name="connsiteX33" fmla="*/ 3762 w 6056"/>
              <a:gd name="connsiteY33" fmla="*/ 336 h 1688"/>
              <a:gd name="connsiteX34" fmla="*/ 3819 w 6056"/>
              <a:gd name="connsiteY34" fmla="*/ 301 h 1688"/>
              <a:gd name="connsiteX35" fmla="*/ 3877 w 6056"/>
              <a:gd name="connsiteY35" fmla="*/ 269 h 1688"/>
              <a:gd name="connsiteX36" fmla="*/ 3934 w 6056"/>
              <a:gd name="connsiteY36" fmla="*/ 239 h 1688"/>
              <a:gd name="connsiteX37" fmla="*/ 3991 w 6056"/>
              <a:gd name="connsiteY37" fmla="*/ 212 h 1688"/>
              <a:gd name="connsiteX38" fmla="*/ 4048 w 6056"/>
              <a:gd name="connsiteY38" fmla="*/ 186 h 1688"/>
              <a:gd name="connsiteX39" fmla="*/ 4103 w 6056"/>
              <a:gd name="connsiteY39" fmla="*/ 162 h 1688"/>
              <a:gd name="connsiteX40" fmla="*/ 4160 w 6056"/>
              <a:gd name="connsiteY40" fmla="*/ 141 h 1688"/>
              <a:gd name="connsiteX41" fmla="*/ 4215 w 6056"/>
              <a:gd name="connsiteY41" fmla="*/ 119 h 1688"/>
              <a:gd name="connsiteX42" fmla="*/ 4270 w 6056"/>
              <a:gd name="connsiteY42" fmla="*/ 101 h 1688"/>
              <a:gd name="connsiteX43" fmla="*/ 4325 w 6056"/>
              <a:gd name="connsiteY43" fmla="*/ 85 h 1688"/>
              <a:gd name="connsiteX44" fmla="*/ 4380 w 6056"/>
              <a:gd name="connsiteY44" fmla="*/ 69 h 1688"/>
              <a:gd name="connsiteX45" fmla="*/ 4435 w 6056"/>
              <a:gd name="connsiteY45" fmla="*/ 55 h 1688"/>
              <a:gd name="connsiteX46" fmla="*/ 4487 w 6056"/>
              <a:gd name="connsiteY46" fmla="*/ 44 h 1688"/>
              <a:gd name="connsiteX47" fmla="*/ 4540 w 6056"/>
              <a:gd name="connsiteY47" fmla="*/ 34 h 1688"/>
              <a:gd name="connsiteX48" fmla="*/ 4592 w 6056"/>
              <a:gd name="connsiteY48" fmla="*/ 24 h 1688"/>
              <a:gd name="connsiteX49" fmla="*/ 4645 w 6056"/>
              <a:gd name="connsiteY49" fmla="*/ 18 h 1688"/>
              <a:gd name="connsiteX50" fmla="*/ 4695 w 6056"/>
              <a:gd name="connsiteY50" fmla="*/ 12 h 1688"/>
              <a:gd name="connsiteX51" fmla="*/ 4748 w 6056"/>
              <a:gd name="connsiteY51" fmla="*/ 6 h 1688"/>
              <a:gd name="connsiteX52" fmla="*/ 4798 w 6056"/>
              <a:gd name="connsiteY52" fmla="*/ 2 h 1688"/>
              <a:gd name="connsiteX53" fmla="*/ 4897 w 6056"/>
              <a:gd name="connsiteY53" fmla="*/ 0 h 1688"/>
              <a:gd name="connsiteX54" fmla="*/ 4993 w 6056"/>
              <a:gd name="connsiteY54" fmla="*/ 0 h 1688"/>
              <a:gd name="connsiteX55" fmla="*/ 5086 w 6056"/>
              <a:gd name="connsiteY55" fmla="*/ 6 h 1688"/>
              <a:gd name="connsiteX56" fmla="*/ 5176 w 6056"/>
              <a:gd name="connsiteY56" fmla="*/ 14 h 1688"/>
              <a:gd name="connsiteX57" fmla="*/ 5263 w 6056"/>
              <a:gd name="connsiteY57" fmla="*/ 26 h 1688"/>
              <a:gd name="connsiteX58" fmla="*/ 5347 w 6056"/>
              <a:gd name="connsiteY58" fmla="*/ 40 h 1688"/>
              <a:gd name="connsiteX59" fmla="*/ 5427 w 6056"/>
              <a:gd name="connsiteY59" fmla="*/ 57 h 1688"/>
              <a:gd name="connsiteX60" fmla="*/ 5503 w 6056"/>
              <a:gd name="connsiteY60" fmla="*/ 75 h 1688"/>
              <a:gd name="connsiteX61" fmla="*/ 5576 w 6056"/>
              <a:gd name="connsiteY61" fmla="*/ 95 h 1688"/>
              <a:gd name="connsiteX62" fmla="*/ 5706 w 6056"/>
              <a:gd name="connsiteY62" fmla="*/ 139 h 1688"/>
              <a:gd name="connsiteX63" fmla="*/ 5766 w 6056"/>
              <a:gd name="connsiteY63" fmla="*/ 160 h 1688"/>
              <a:gd name="connsiteX64" fmla="*/ 5821 w 6056"/>
              <a:gd name="connsiteY64" fmla="*/ 184 h 1688"/>
              <a:gd name="connsiteX65" fmla="*/ 5869 w 6056"/>
              <a:gd name="connsiteY65" fmla="*/ 204 h 1688"/>
              <a:gd name="connsiteX66" fmla="*/ 5939 w 6056"/>
              <a:gd name="connsiteY66" fmla="*/ 242 h 1688"/>
              <a:gd name="connsiteX67" fmla="*/ 6052 w 6056"/>
              <a:gd name="connsiteY67" fmla="*/ 299 h 1688"/>
              <a:gd name="connsiteX68" fmla="*/ 6050 w 6056"/>
              <a:gd name="connsiteY68" fmla="*/ 288 h 1688"/>
              <a:gd name="connsiteX69" fmla="*/ 5898 w 6056"/>
              <a:gd name="connsiteY69" fmla="*/ 699 h 1688"/>
              <a:gd name="connsiteX70" fmla="*/ 5853 w 6056"/>
              <a:gd name="connsiteY70" fmla="*/ 665 h 1688"/>
              <a:gd name="connsiteX71" fmla="*/ 5802 w 6056"/>
              <a:gd name="connsiteY71" fmla="*/ 631 h 1688"/>
              <a:gd name="connsiteX72" fmla="*/ 5745 w 6056"/>
              <a:gd name="connsiteY72" fmla="*/ 596 h 1688"/>
              <a:gd name="connsiteX73" fmla="*/ 5686 w 6056"/>
              <a:gd name="connsiteY73" fmla="*/ 560 h 1688"/>
              <a:gd name="connsiteX74" fmla="*/ 5622 w 6056"/>
              <a:gd name="connsiteY74" fmla="*/ 524 h 1688"/>
              <a:gd name="connsiteX75" fmla="*/ 5240 w 6056"/>
              <a:gd name="connsiteY75" fmla="*/ 354 h 1688"/>
              <a:gd name="connsiteX76" fmla="*/ 5153 w 6056"/>
              <a:gd name="connsiteY76" fmla="*/ 327 h 1688"/>
              <a:gd name="connsiteX77" fmla="*/ 5061 w 6056"/>
              <a:gd name="connsiteY77" fmla="*/ 301 h 1688"/>
              <a:gd name="connsiteX78" fmla="*/ 4967 w 6056"/>
              <a:gd name="connsiteY78" fmla="*/ 279 h 1688"/>
              <a:gd name="connsiteX79" fmla="*/ 4869 w 6056"/>
              <a:gd name="connsiteY79" fmla="*/ 261 h 1688"/>
              <a:gd name="connsiteX80" fmla="*/ 4821 w 6056"/>
              <a:gd name="connsiteY80" fmla="*/ 253 h 1688"/>
              <a:gd name="connsiteX81" fmla="*/ 4771 w 6056"/>
              <a:gd name="connsiteY81" fmla="*/ 245 h 1688"/>
              <a:gd name="connsiteX82" fmla="*/ 4718 w 6056"/>
              <a:gd name="connsiteY82" fmla="*/ 241 h 1688"/>
              <a:gd name="connsiteX83" fmla="*/ 4666 w 6056"/>
              <a:gd name="connsiteY83" fmla="*/ 237 h 1688"/>
              <a:gd name="connsiteX84" fmla="*/ 4613 w 6056"/>
              <a:gd name="connsiteY84" fmla="*/ 234 h 1688"/>
              <a:gd name="connsiteX85" fmla="*/ 4560 w 6056"/>
              <a:gd name="connsiteY85" fmla="*/ 234 h 1688"/>
              <a:gd name="connsiteX86" fmla="*/ 4508 w 6056"/>
              <a:gd name="connsiteY86" fmla="*/ 234 h 1688"/>
              <a:gd name="connsiteX87" fmla="*/ 4453 w 6056"/>
              <a:gd name="connsiteY87" fmla="*/ 234 h 1688"/>
              <a:gd name="connsiteX88" fmla="*/ 4398 w 6056"/>
              <a:gd name="connsiteY88" fmla="*/ 237 h 1688"/>
              <a:gd name="connsiteX89" fmla="*/ 4341 w 6056"/>
              <a:gd name="connsiteY89" fmla="*/ 241 h 1688"/>
              <a:gd name="connsiteX90" fmla="*/ 4286 w 6056"/>
              <a:gd name="connsiteY90" fmla="*/ 247 h 1688"/>
              <a:gd name="connsiteX91" fmla="*/ 4229 w 6056"/>
              <a:gd name="connsiteY91" fmla="*/ 255 h 1688"/>
              <a:gd name="connsiteX92" fmla="*/ 4172 w 6056"/>
              <a:gd name="connsiteY92" fmla="*/ 265 h 1688"/>
              <a:gd name="connsiteX93" fmla="*/ 4114 w 6056"/>
              <a:gd name="connsiteY93" fmla="*/ 277 h 1688"/>
              <a:gd name="connsiteX94" fmla="*/ 4055 w 6056"/>
              <a:gd name="connsiteY94" fmla="*/ 291 h 1688"/>
              <a:gd name="connsiteX95" fmla="*/ 3995 w 6056"/>
              <a:gd name="connsiteY95" fmla="*/ 305 h 1688"/>
              <a:gd name="connsiteX96" fmla="*/ 3936 w 6056"/>
              <a:gd name="connsiteY96" fmla="*/ 323 h 1688"/>
              <a:gd name="connsiteX97" fmla="*/ 3877 w 6056"/>
              <a:gd name="connsiteY97" fmla="*/ 342 h 1688"/>
              <a:gd name="connsiteX98" fmla="*/ 3817 w 6056"/>
              <a:gd name="connsiteY98" fmla="*/ 362 h 1688"/>
              <a:gd name="connsiteX99" fmla="*/ 3755 w 6056"/>
              <a:gd name="connsiteY99" fmla="*/ 386 h 1688"/>
              <a:gd name="connsiteX100" fmla="*/ 3755 w 6056"/>
              <a:gd name="connsiteY100" fmla="*/ 386 h 1688"/>
              <a:gd name="connsiteX101" fmla="*/ 3511 w 6056"/>
              <a:gd name="connsiteY101" fmla="*/ 485 h 1688"/>
              <a:gd name="connsiteX102" fmla="*/ 3259 w 6056"/>
              <a:gd name="connsiteY102" fmla="*/ 584 h 1688"/>
              <a:gd name="connsiteX103" fmla="*/ 3133 w 6056"/>
              <a:gd name="connsiteY103" fmla="*/ 633 h 1688"/>
              <a:gd name="connsiteX104" fmla="*/ 3005 w 6056"/>
              <a:gd name="connsiteY104" fmla="*/ 681 h 1688"/>
              <a:gd name="connsiteX105" fmla="*/ 2877 w 6056"/>
              <a:gd name="connsiteY105" fmla="*/ 728 h 1688"/>
              <a:gd name="connsiteX106" fmla="*/ 2747 w 6056"/>
              <a:gd name="connsiteY106" fmla="*/ 774 h 1688"/>
              <a:gd name="connsiteX107" fmla="*/ 2614 w 6056"/>
              <a:gd name="connsiteY107" fmla="*/ 815 h 1688"/>
              <a:gd name="connsiteX108" fmla="*/ 2484 w 6056"/>
              <a:gd name="connsiteY108" fmla="*/ 857 h 1688"/>
              <a:gd name="connsiteX109" fmla="*/ 2351 w 6056"/>
              <a:gd name="connsiteY109" fmla="*/ 894 h 1688"/>
              <a:gd name="connsiteX110" fmla="*/ 2216 w 6056"/>
              <a:gd name="connsiteY110" fmla="*/ 930 h 1688"/>
              <a:gd name="connsiteX111" fmla="*/ 2083 w 6056"/>
              <a:gd name="connsiteY111" fmla="*/ 964 h 1688"/>
              <a:gd name="connsiteX112" fmla="*/ 1946 w 6056"/>
              <a:gd name="connsiteY112" fmla="*/ 991 h 1688"/>
              <a:gd name="connsiteX113" fmla="*/ 1811 w 6056"/>
              <a:gd name="connsiteY113" fmla="*/ 1017 h 1688"/>
              <a:gd name="connsiteX114" fmla="*/ 1674 w 6056"/>
              <a:gd name="connsiteY114" fmla="*/ 1037 h 1688"/>
              <a:gd name="connsiteX115" fmla="*/ 1605 w 6056"/>
              <a:gd name="connsiteY115" fmla="*/ 1045 h 1688"/>
              <a:gd name="connsiteX116" fmla="*/ 1537 w 6056"/>
              <a:gd name="connsiteY116" fmla="*/ 1053 h 1688"/>
              <a:gd name="connsiteX117" fmla="*/ 1468 w 6056"/>
              <a:gd name="connsiteY117" fmla="*/ 1059 h 1688"/>
              <a:gd name="connsiteX118" fmla="*/ 1400 w 6056"/>
              <a:gd name="connsiteY118" fmla="*/ 1063 h 1688"/>
              <a:gd name="connsiteX119" fmla="*/ 1331 w 6056"/>
              <a:gd name="connsiteY119" fmla="*/ 1067 h 1688"/>
              <a:gd name="connsiteX120" fmla="*/ 1262 w 6056"/>
              <a:gd name="connsiteY120" fmla="*/ 1069 h 1688"/>
              <a:gd name="connsiteX121" fmla="*/ 1191 w 6056"/>
              <a:gd name="connsiteY121" fmla="*/ 1071 h 1688"/>
              <a:gd name="connsiteX122" fmla="*/ 1123 w 6056"/>
              <a:gd name="connsiteY122" fmla="*/ 1071 h 1688"/>
              <a:gd name="connsiteX123" fmla="*/ 1054 w 6056"/>
              <a:gd name="connsiteY123" fmla="*/ 1067 h 1688"/>
              <a:gd name="connsiteX124" fmla="*/ 983 w 6056"/>
              <a:gd name="connsiteY124" fmla="*/ 1065 h 1688"/>
              <a:gd name="connsiteX125" fmla="*/ 915 w 6056"/>
              <a:gd name="connsiteY125" fmla="*/ 1059 h 1688"/>
              <a:gd name="connsiteX126" fmla="*/ 844 w 6056"/>
              <a:gd name="connsiteY126" fmla="*/ 1053 h 1688"/>
              <a:gd name="connsiteX127" fmla="*/ 775 w 6056"/>
              <a:gd name="connsiteY127" fmla="*/ 1045 h 1688"/>
              <a:gd name="connsiteX128" fmla="*/ 704 w 6056"/>
              <a:gd name="connsiteY128" fmla="*/ 1033 h 1688"/>
              <a:gd name="connsiteX129" fmla="*/ 633 w 6056"/>
              <a:gd name="connsiteY129" fmla="*/ 1023 h 1688"/>
              <a:gd name="connsiteX130" fmla="*/ 565 w 6056"/>
              <a:gd name="connsiteY130" fmla="*/ 1009 h 1688"/>
              <a:gd name="connsiteX131" fmla="*/ 494 w 6056"/>
              <a:gd name="connsiteY131" fmla="*/ 993 h 1688"/>
              <a:gd name="connsiteX132" fmla="*/ 423 w 6056"/>
              <a:gd name="connsiteY132" fmla="*/ 976 h 1688"/>
              <a:gd name="connsiteX133" fmla="*/ 352 w 6056"/>
              <a:gd name="connsiteY133" fmla="*/ 958 h 1688"/>
              <a:gd name="connsiteX134" fmla="*/ 281 w 6056"/>
              <a:gd name="connsiteY134" fmla="*/ 936 h 1688"/>
              <a:gd name="connsiteX135" fmla="*/ 210 w 6056"/>
              <a:gd name="connsiteY135" fmla="*/ 914 h 1688"/>
              <a:gd name="connsiteX136" fmla="*/ 142 w 6056"/>
              <a:gd name="connsiteY136" fmla="*/ 889 h 1688"/>
              <a:gd name="connsiteX137" fmla="*/ 71 w 6056"/>
              <a:gd name="connsiteY137" fmla="*/ 861 h 1688"/>
              <a:gd name="connsiteX138" fmla="*/ 0 w 6056"/>
              <a:gd name="connsiteY138" fmla="*/ 833 h 1688"/>
              <a:gd name="connsiteX139" fmla="*/ 455 w 6056"/>
              <a:gd name="connsiteY139" fmla="*/ 1686 h 1688"/>
              <a:gd name="connsiteX0" fmla="*/ 455 w 6056"/>
              <a:gd name="connsiteY0" fmla="*/ 1686 h 1688"/>
              <a:gd name="connsiteX1" fmla="*/ 528 w 6056"/>
              <a:gd name="connsiteY1" fmla="*/ 1688 h 1688"/>
              <a:gd name="connsiteX2" fmla="*/ 599 w 6056"/>
              <a:gd name="connsiteY2" fmla="*/ 1686 h 1688"/>
              <a:gd name="connsiteX3" fmla="*/ 670 w 6056"/>
              <a:gd name="connsiteY3" fmla="*/ 1684 h 1688"/>
              <a:gd name="connsiteX4" fmla="*/ 743 w 6056"/>
              <a:gd name="connsiteY4" fmla="*/ 1680 h 1688"/>
              <a:gd name="connsiteX5" fmla="*/ 814 w 6056"/>
              <a:gd name="connsiteY5" fmla="*/ 1674 h 1688"/>
              <a:gd name="connsiteX6" fmla="*/ 883 w 6056"/>
              <a:gd name="connsiteY6" fmla="*/ 1668 h 1688"/>
              <a:gd name="connsiteX7" fmla="*/ 954 w 6056"/>
              <a:gd name="connsiteY7" fmla="*/ 1658 h 1688"/>
              <a:gd name="connsiteX8" fmla="*/ 1025 w 6056"/>
              <a:gd name="connsiteY8" fmla="*/ 1648 h 1688"/>
              <a:gd name="connsiteX9" fmla="*/ 1093 w 6056"/>
              <a:gd name="connsiteY9" fmla="*/ 1637 h 1688"/>
              <a:gd name="connsiteX10" fmla="*/ 1162 w 6056"/>
              <a:gd name="connsiteY10" fmla="*/ 1623 h 1688"/>
              <a:gd name="connsiteX11" fmla="*/ 1233 w 6056"/>
              <a:gd name="connsiteY11" fmla="*/ 1609 h 1688"/>
              <a:gd name="connsiteX12" fmla="*/ 1301 w 6056"/>
              <a:gd name="connsiteY12" fmla="*/ 1593 h 1688"/>
              <a:gd name="connsiteX13" fmla="*/ 1370 w 6056"/>
              <a:gd name="connsiteY13" fmla="*/ 1575 h 1688"/>
              <a:gd name="connsiteX14" fmla="*/ 1438 w 6056"/>
              <a:gd name="connsiteY14" fmla="*/ 1555 h 1688"/>
              <a:gd name="connsiteX15" fmla="*/ 1505 w 6056"/>
              <a:gd name="connsiteY15" fmla="*/ 1536 h 1688"/>
              <a:gd name="connsiteX16" fmla="*/ 1573 w 6056"/>
              <a:gd name="connsiteY16" fmla="*/ 1514 h 1688"/>
              <a:gd name="connsiteX17" fmla="*/ 1708 w 6056"/>
              <a:gd name="connsiteY17" fmla="*/ 1468 h 1688"/>
              <a:gd name="connsiteX18" fmla="*/ 1841 w 6056"/>
              <a:gd name="connsiteY18" fmla="*/ 1419 h 1688"/>
              <a:gd name="connsiteX19" fmla="*/ 1974 w 6056"/>
              <a:gd name="connsiteY19" fmla="*/ 1365 h 1688"/>
              <a:gd name="connsiteX20" fmla="*/ 2104 w 6056"/>
              <a:gd name="connsiteY20" fmla="*/ 1306 h 1688"/>
              <a:gd name="connsiteX21" fmla="*/ 2234 w 6056"/>
              <a:gd name="connsiteY21" fmla="*/ 1245 h 1688"/>
              <a:gd name="connsiteX22" fmla="*/ 2362 w 6056"/>
              <a:gd name="connsiteY22" fmla="*/ 1181 h 1688"/>
              <a:gd name="connsiteX23" fmla="*/ 2491 w 6056"/>
              <a:gd name="connsiteY23" fmla="*/ 1114 h 1688"/>
              <a:gd name="connsiteX24" fmla="*/ 2619 w 6056"/>
              <a:gd name="connsiteY24" fmla="*/ 1045 h 1688"/>
              <a:gd name="connsiteX25" fmla="*/ 2742 w 6056"/>
              <a:gd name="connsiteY25" fmla="*/ 974 h 1688"/>
              <a:gd name="connsiteX26" fmla="*/ 2868 w 6056"/>
              <a:gd name="connsiteY26" fmla="*/ 900 h 1688"/>
              <a:gd name="connsiteX27" fmla="*/ 2991 w 6056"/>
              <a:gd name="connsiteY27" fmla="*/ 827 h 1688"/>
              <a:gd name="connsiteX28" fmla="*/ 3113 w 6056"/>
              <a:gd name="connsiteY28" fmla="*/ 752 h 1688"/>
              <a:gd name="connsiteX29" fmla="*/ 3234 w 6056"/>
              <a:gd name="connsiteY29" fmla="*/ 677 h 1688"/>
              <a:gd name="connsiteX30" fmla="*/ 3472 w 6056"/>
              <a:gd name="connsiteY30" fmla="*/ 522 h 1688"/>
              <a:gd name="connsiteX31" fmla="*/ 3705 w 6056"/>
              <a:gd name="connsiteY31" fmla="*/ 372 h 1688"/>
              <a:gd name="connsiteX32" fmla="*/ 3705 w 6056"/>
              <a:gd name="connsiteY32" fmla="*/ 372 h 1688"/>
              <a:gd name="connsiteX33" fmla="*/ 3762 w 6056"/>
              <a:gd name="connsiteY33" fmla="*/ 336 h 1688"/>
              <a:gd name="connsiteX34" fmla="*/ 3819 w 6056"/>
              <a:gd name="connsiteY34" fmla="*/ 301 h 1688"/>
              <a:gd name="connsiteX35" fmla="*/ 3877 w 6056"/>
              <a:gd name="connsiteY35" fmla="*/ 269 h 1688"/>
              <a:gd name="connsiteX36" fmla="*/ 3934 w 6056"/>
              <a:gd name="connsiteY36" fmla="*/ 239 h 1688"/>
              <a:gd name="connsiteX37" fmla="*/ 3991 w 6056"/>
              <a:gd name="connsiteY37" fmla="*/ 212 h 1688"/>
              <a:gd name="connsiteX38" fmla="*/ 4048 w 6056"/>
              <a:gd name="connsiteY38" fmla="*/ 186 h 1688"/>
              <a:gd name="connsiteX39" fmla="*/ 4103 w 6056"/>
              <a:gd name="connsiteY39" fmla="*/ 162 h 1688"/>
              <a:gd name="connsiteX40" fmla="*/ 4160 w 6056"/>
              <a:gd name="connsiteY40" fmla="*/ 141 h 1688"/>
              <a:gd name="connsiteX41" fmla="*/ 4215 w 6056"/>
              <a:gd name="connsiteY41" fmla="*/ 119 h 1688"/>
              <a:gd name="connsiteX42" fmla="*/ 4270 w 6056"/>
              <a:gd name="connsiteY42" fmla="*/ 101 h 1688"/>
              <a:gd name="connsiteX43" fmla="*/ 4325 w 6056"/>
              <a:gd name="connsiteY43" fmla="*/ 85 h 1688"/>
              <a:gd name="connsiteX44" fmla="*/ 4380 w 6056"/>
              <a:gd name="connsiteY44" fmla="*/ 69 h 1688"/>
              <a:gd name="connsiteX45" fmla="*/ 4435 w 6056"/>
              <a:gd name="connsiteY45" fmla="*/ 55 h 1688"/>
              <a:gd name="connsiteX46" fmla="*/ 4487 w 6056"/>
              <a:gd name="connsiteY46" fmla="*/ 44 h 1688"/>
              <a:gd name="connsiteX47" fmla="*/ 4540 w 6056"/>
              <a:gd name="connsiteY47" fmla="*/ 34 h 1688"/>
              <a:gd name="connsiteX48" fmla="*/ 4592 w 6056"/>
              <a:gd name="connsiteY48" fmla="*/ 24 h 1688"/>
              <a:gd name="connsiteX49" fmla="*/ 4645 w 6056"/>
              <a:gd name="connsiteY49" fmla="*/ 18 h 1688"/>
              <a:gd name="connsiteX50" fmla="*/ 4695 w 6056"/>
              <a:gd name="connsiteY50" fmla="*/ 12 h 1688"/>
              <a:gd name="connsiteX51" fmla="*/ 4748 w 6056"/>
              <a:gd name="connsiteY51" fmla="*/ 6 h 1688"/>
              <a:gd name="connsiteX52" fmla="*/ 4798 w 6056"/>
              <a:gd name="connsiteY52" fmla="*/ 2 h 1688"/>
              <a:gd name="connsiteX53" fmla="*/ 4897 w 6056"/>
              <a:gd name="connsiteY53" fmla="*/ 0 h 1688"/>
              <a:gd name="connsiteX54" fmla="*/ 4993 w 6056"/>
              <a:gd name="connsiteY54" fmla="*/ 0 h 1688"/>
              <a:gd name="connsiteX55" fmla="*/ 5086 w 6056"/>
              <a:gd name="connsiteY55" fmla="*/ 6 h 1688"/>
              <a:gd name="connsiteX56" fmla="*/ 5176 w 6056"/>
              <a:gd name="connsiteY56" fmla="*/ 14 h 1688"/>
              <a:gd name="connsiteX57" fmla="*/ 5263 w 6056"/>
              <a:gd name="connsiteY57" fmla="*/ 26 h 1688"/>
              <a:gd name="connsiteX58" fmla="*/ 5347 w 6056"/>
              <a:gd name="connsiteY58" fmla="*/ 40 h 1688"/>
              <a:gd name="connsiteX59" fmla="*/ 5427 w 6056"/>
              <a:gd name="connsiteY59" fmla="*/ 57 h 1688"/>
              <a:gd name="connsiteX60" fmla="*/ 5503 w 6056"/>
              <a:gd name="connsiteY60" fmla="*/ 75 h 1688"/>
              <a:gd name="connsiteX61" fmla="*/ 5576 w 6056"/>
              <a:gd name="connsiteY61" fmla="*/ 95 h 1688"/>
              <a:gd name="connsiteX62" fmla="*/ 5706 w 6056"/>
              <a:gd name="connsiteY62" fmla="*/ 139 h 1688"/>
              <a:gd name="connsiteX63" fmla="*/ 5766 w 6056"/>
              <a:gd name="connsiteY63" fmla="*/ 160 h 1688"/>
              <a:gd name="connsiteX64" fmla="*/ 5821 w 6056"/>
              <a:gd name="connsiteY64" fmla="*/ 184 h 1688"/>
              <a:gd name="connsiteX65" fmla="*/ 5869 w 6056"/>
              <a:gd name="connsiteY65" fmla="*/ 204 h 1688"/>
              <a:gd name="connsiteX66" fmla="*/ 5939 w 6056"/>
              <a:gd name="connsiteY66" fmla="*/ 242 h 1688"/>
              <a:gd name="connsiteX67" fmla="*/ 6052 w 6056"/>
              <a:gd name="connsiteY67" fmla="*/ 299 h 1688"/>
              <a:gd name="connsiteX68" fmla="*/ 6050 w 6056"/>
              <a:gd name="connsiteY68" fmla="*/ 288 h 1688"/>
              <a:gd name="connsiteX69" fmla="*/ 5885 w 6056"/>
              <a:gd name="connsiteY69" fmla="*/ 673 h 1688"/>
              <a:gd name="connsiteX70" fmla="*/ 5853 w 6056"/>
              <a:gd name="connsiteY70" fmla="*/ 665 h 1688"/>
              <a:gd name="connsiteX71" fmla="*/ 5802 w 6056"/>
              <a:gd name="connsiteY71" fmla="*/ 631 h 1688"/>
              <a:gd name="connsiteX72" fmla="*/ 5745 w 6056"/>
              <a:gd name="connsiteY72" fmla="*/ 596 h 1688"/>
              <a:gd name="connsiteX73" fmla="*/ 5686 w 6056"/>
              <a:gd name="connsiteY73" fmla="*/ 560 h 1688"/>
              <a:gd name="connsiteX74" fmla="*/ 5622 w 6056"/>
              <a:gd name="connsiteY74" fmla="*/ 524 h 1688"/>
              <a:gd name="connsiteX75" fmla="*/ 5240 w 6056"/>
              <a:gd name="connsiteY75" fmla="*/ 354 h 1688"/>
              <a:gd name="connsiteX76" fmla="*/ 5153 w 6056"/>
              <a:gd name="connsiteY76" fmla="*/ 327 h 1688"/>
              <a:gd name="connsiteX77" fmla="*/ 5061 w 6056"/>
              <a:gd name="connsiteY77" fmla="*/ 301 h 1688"/>
              <a:gd name="connsiteX78" fmla="*/ 4967 w 6056"/>
              <a:gd name="connsiteY78" fmla="*/ 279 h 1688"/>
              <a:gd name="connsiteX79" fmla="*/ 4869 w 6056"/>
              <a:gd name="connsiteY79" fmla="*/ 261 h 1688"/>
              <a:gd name="connsiteX80" fmla="*/ 4821 w 6056"/>
              <a:gd name="connsiteY80" fmla="*/ 253 h 1688"/>
              <a:gd name="connsiteX81" fmla="*/ 4771 w 6056"/>
              <a:gd name="connsiteY81" fmla="*/ 245 h 1688"/>
              <a:gd name="connsiteX82" fmla="*/ 4718 w 6056"/>
              <a:gd name="connsiteY82" fmla="*/ 241 h 1688"/>
              <a:gd name="connsiteX83" fmla="*/ 4666 w 6056"/>
              <a:gd name="connsiteY83" fmla="*/ 237 h 1688"/>
              <a:gd name="connsiteX84" fmla="*/ 4613 w 6056"/>
              <a:gd name="connsiteY84" fmla="*/ 234 h 1688"/>
              <a:gd name="connsiteX85" fmla="*/ 4560 w 6056"/>
              <a:gd name="connsiteY85" fmla="*/ 234 h 1688"/>
              <a:gd name="connsiteX86" fmla="*/ 4508 w 6056"/>
              <a:gd name="connsiteY86" fmla="*/ 234 h 1688"/>
              <a:gd name="connsiteX87" fmla="*/ 4453 w 6056"/>
              <a:gd name="connsiteY87" fmla="*/ 234 h 1688"/>
              <a:gd name="connsiteX88" fmla="*/ 4398 w 6056"/>
              <a:gd name="connsiteY88" fmla="*/ 237 h 1688"/>
              <a:gd name="connsiteX89" fmla="*/ 4341 w 6056"/>
              <a:gd name="connsiteY89" fmla="*/ 241 h 1688"/>
              <a:gd name="connsiteX90" fmla="*/ 4286 w 6056"/>
              <a:gd name="connsiteY90" fmla="*/ 247 h 1688"/>
              <a:gd name="connsiteX91" fmla="*/ 4229 w 6056"/>
              <a:gd name="connsiteY91" fmla="*/ 255 h 1688"/>
              <a:gd name="connsiteX92" fmla="*/ 4172 w 6056"/>
              <a:gd name="connsiteY92" fmla="*/ 265 h 1688"/>
              <a:gd name="connsiteX93" fmla="*/ 4114 w 6056"/>
              <a:gd name="connsiteY93" fmla="*/ 277 h 1688"/>
              <a:gd name="connsiteX94" fmla="*/ 4055 w 6056"/>
              <a:gd name="connsiteY94" fmla="*/ 291 h 1688"/>
              <a:gd name="connsiteX95" fmla="*/ 3995 w 6056"/>
              <a:gd name="connsiteY95" fmla="*/ 305 h 1688"/>
              <a:gd name="connsiteX96" fmla="*/ 3936 w 6056"/>
              <a:gd name="connsiteY96" fmla="*/ 323 h 1688"/>
              <a:gd name="connsiteX97" fmla="*/ 3877 w 6056"/>
              <a:gd name="connsiteY97" fmla="*/ 342 h 1688"/>
              <a:gd name="connsiteX98" fmla="*/ 3817 w 6056"/>
              <a:gd name="connsiteY98" fmla="*/ 362 h 1688"/>
              <a:gd name="connsiteX99" fmla="*/ 3755 w 6056"/>
              <a:gd name="connsiteY99" fmla="*/ 386 h 1688"/>
              <a:gd name="connsiteX100" fmla="*/ 3755 w 6056"/>
              <a:gd name="connsiteY100" fmla="*/ 386 h 1688"/>
              <a:gd name="connsiteX101" fmla="*/ 3511 w 6056"/>
              <a:gd name="connsiteY101" fmla="*/ 485 h 1688"/>
              <a:gd name="connsiteX102" fmla="*/ 3259 w 6056"/>
              <a:gd name="connsiteY102" fmla="*/ 584 h 1688"/>
              <a:gd name="connsiteX103" fmla="*/ 3133 w 6056"/>
              <a:gd name="connsiteY103" fmla="*/ 633 h 1688"/>
              <a:gd name="connsiteX104" fmla="*/ 3005 w 6056"/>
              <a:gd name="connsiteY104" fmla="*/ 681 h 1688"/>
              <a:gd name="connsiteX105" fmla="*/ 2877 w 6056"/>
              <a:gd name="connsiteY105" fmla="*/ 728 h 1688"/>
              <a:gd name="connsiteX106" fmla="*/ 2747 w 6056"/>
              <a:gd name="connsiteY106" fmla="*/ 774 h 1688"/>
              <a:gd name="connsiteX107" fmla="*/ 2614 w 6056"/>
              <a:gd name="connsiteY107" fmla="*/ 815 h 1688"/>
              <a:gd name="connsiteX108" fmla="*/ 2484 w 6056"/>
              <a:gd name="connsiteY108" fmla="*/ 857 h 1688"/>
              <a:gd name="connsiteX109" fmla="*/ 2351 w 6056"/>
              <a:gd name="connsiteY109" fmla="*/ 894 h 1688"/>
              <a:gd name="connsiteX110" fmla="*/ 2216 w 6056"/>
              <a:gd name="connsiteY110" fmla="*/ 930 h 1688"/>
              <a:gd name="connsiteX111" fmla="*/ 2083 w 6056"/>
              <a:gd name="connsiteY111" fmla="*/ 964 h 1688"/>
              <a:gd name="connsiteX112" fmla="*/ 1946 w 6056"/>
              <a:gd name="connsiteY112" fmla="*/ 991 h 1688"/>
              <a:gd name="connsiteX113" fmla="*/ 1811 w 6056"/>
              <a:gd name="connsiteY113" fmla="*/ 1017 h 1688"/>
              <a:gd name="connsiteX114" fmla="*/ 1674 w 6056"/>
              <a:gd name="connsiteY114" fmla="*/ 1037 h 1688"/>
              <a:gd name="connsiteX115" fmla="*/ 1605 w 6056"/>
              <a:gd name="connsiteY115" fmla="*/ 1045 h 1688"/>
              <a:gd name="connsiteX116" fmla="*/ 1537 w 6056"/>
              <a:gd name="connsiteY116" fmla="*/ 1053 h 1688"/>
              <a:gd name="connsiteX117" fmla="*/ 1468 w 6056"/>
              <a:gd name="connsiteY117" fmla="*/ 1059 h 1688"/>
              <a:gd name="connsiteX118" fmla="*/ 1400 w 6056"/>
              <a:gd name="connsiteY118" fmla="*/ 1063 h 1688"/>
              <a:gd name="connsiteX119" fmla="*/ 1331 w 6056"/>
              <a:gd name="connsiteY119" fmla="*/ 1067 h 1688"/>
              <a:gd name="connsiteX120" fmla="*/ 1262 w 6056"/>
              <a:gd name="connsiteY120" fmla="*/ 1069 h 1688"/>
              <a:gd name="connsiteX121" fmla="*/ 1191 w 6056"/>
              <a:gd name="connsiteY121" fmla="*/ 1071 h 1688"/>
              <a:gd name="connsiteX122" fmla="*/ 1123 w 6056"/>
              <a:gd name="connsiteY122" fmla="*/ 1071 h 1688"/>
              <a:gd name="connsiteX123" fmla="*/ 1054 w 6056"/>
              <a:gd name="connsiteY123" fmla="*/ 1067 h 1688"/>
              <a:gd name="connsiteX124" fmla="*/ 983 w 6056"/>
              <a:gd name="connsiteY124" fmla="*/ 1065 h 1688"/>
              <a:gd name="connsiteX125" fmla="*/ 915 w 6056"/>
              <a:gd name="connsiteY125" fmla="*/ 1059 h 1688"/>
              <a:gd name="connsiteX126" fmla="*/ 844 w 6056"/>
              <a:gd name="connsiteY126" fmla="*/ 1053 h 1688"/>
              <a:gd name="connsiteX127" fmla="*/ 775 w 6056"/>
              <a:gd name="connsiteY127" fmla="*/ 1045 h 1688"/>
              <a:gd name="connsiteX128" fmla="*/ 704 w 6056"/>
              <a:gd name="connsiteY128" fmla="*/ 1033 h 1688"/>
              <a:gd name="connsiteX129" fmla="*/ 633 w 6056"/>
              <a:gd name="connsiteY129" fmla="*/ 1023 h 1688"/>
              <a:gd name="connsiteX130" fmla="*/ 565 w 6056"/>
              <a:gd name="connsiteY130" fmla="*/ 1009 h 1688"/>
              <a:gd name="connsiteX131" fmla="*/ 494 w 6056"/>
              <a:gd name="connsiteY131" fmla="*/ 993 h 1688"/>
              <a:gd name="connsiteX132" fmla="*/ 423 w 6056"/>
              <a:gd name="connsiteY132" fmla="*/ 976 h 1688"/>
              <a:gd name="connsiteX133" fmla="*/ 352 w 6056"/>
              <a:gd name="connsiteY133" fmla="*/ 958 h 1688"/>
              <a:gd name="connsiteX134" fmla="*/ 281 w 6056"/>
              <a:gd name="connsiteY134" fmla="*/ 936 h 1688"/>
              <a:gd name="connsiteX135" fmla="*/ 210 w 6056"/>
              <a:gd name="connsiteY135" fmla="*/ 914 h 1688"/>
              <a:gd name="connsiteX136" fmla="*/ 142 w 6056"/>
              <a:gd name="connsiteY136" fmla="*/ 889 h 1688"/>
              <a:gd name="connsiteX137" fmla="*/ 71 w 6056"/>
              <a:gd name="connsiteY137" fmla="*/ 861 h 1688"/>
              <a:gd name="connsiteX138" fmla="*/ 0 w 6056"/>
              <a:gd name="connsiteY138" fmla="*/ 833 h 1688"/>
              <a:gd name="connsiteX139" fmla="*/ 455 w 6056"/>
              <a:gd name="connsiteY139" fmla="*/ 1686 h 1688"/>
              <a:gd name="connsiteX0" fmla="*/ 455 w 6056"/>
              <a:gd name="connsiteY0" fmla="*/ 1686 h 1688"/>
              <a:gd name="connsiteX1" fmla="*/ 528 w 6056"/>
              <a:gd name="connsiteY1" fmla="*/ 1688 h 1688"/>
              <a:gd name="connsiteX2" fmla="*/ 599 w 6056"/>
              <a:gd name="connsiteY2" fmla="*/ 1686 h 1688"/>
              <a:gd name="connsiteX3" fmla="*/ 670 w 6056"/>
              <a:gd name="connsiteY3" fmla="*/ 1684 h 1688"/>
              <a:gd name="connsiteX4" fmla="*/ 743 w 6056"/>
              <a:gd name="connsiteY4" fmla="*/ 1680 h 1688"/>
              <a:gd name="connsiteX5" fmla="*/ 814 w 6056"/>
              <a:gd name="connsiteY5" fmla="*/ 1674 h 1688"/>
              <a:gd name="connsiteX6" fmla="*/ 883 w 6056"/>
              <a:gd name="connsiteY6" fmla="*/ 1668 h 1688"/>
              <a:gd name="connsiteX7" fmla="*/ 954 w 6056"/>
              <a:gd name="connsiteY7" fmla="*/ 1658 h 1688"/>
              <a:gd name="connsiteX8" fmla="*/ 1025 w 6056"/>
              <a:gd name="connsiteY8" fmla="*/ 1648 h 1688"/>
              <a:gd name="connsiteX9" fmla="*/ 1093 w 6056"/>
              <a:gd name="connsiteY9" fmla="*/ 1637 h 1688"/>
              <a:gd name="connsiteX10" fmla="*/ 1162 w 6056"/>
              <a:gd name="connsiteY10" fmla="*/ 1623 h 1688"/>
              <a:gd name="connsiteX11" fmla="*/ 1233 w 6056"/>
              <a:gd name="connsiteY11" fmla="*/ 1609 h 1688"/>
              <a:gd name="connsiteX12" fmla="*/ 1301 w 6056"/>
              <a:gd name="connsiteY12" fmla="*/ 1593 h 1688"/>
              <a:gd name="connsiteX13" fmla="*/ 1370 w 6056"/>
              <a:gd name="connsiteY13" fmla="*/ 1575 h 1688"/>
              <a:gd name="connsiteX14" fmla="*/ 1438 w 6056"/>
              <a:gd name="connsiteY14" fmla="*/ 1555 h 1688"/>
              <a:gd name="connsiteX15" fmla="*/ 1505 w 6056"/>
              <a:gd name="connsiteY15" fmla="*/ 1536 h 1688"/>
              <a:gd name="connsiteX16" fmla="*/ 1573 w 6056"/>
              <a:gd name="connsiteY16" fmla="*/ 1514 h 1688"/>
              <a:gd name="connsiteX17" fmla="*/ 1708 w 6056"/>
              <a:gd name="connsiteY17" fmla="*/ 1468 h 1688"/>
              <a:gd name="connsiteX18" fmla="*/ 1841 w 6056"/>
              <a:gd name="connsiteY18" fmla="*/ 1419 h 1688"/>
              <a:gd name="connsiteX19" fmla="*/ 1974 w 6056"/>
              <a:gd name="connsiteY19" fmla="*/ 1365 h 1688"/>
              <a:gd name="connsiteX20" fmla="*/ 2104 w 6056"/>
              <a:gd name="connsiteY20" fmla="*/ 1306 h 1688"/>
              <a:gd name="connsiteX21" fmla="*/ 2234 w 6056"/>
              <a:gd name="connsiteY21" fmla="*/ 1245 h 1688"/>
              <a:gd name="connsiteX22" fmla="*/ 2362 w 6056"/>
              <a:gd name="connsiteY22" fmla="*/ 1181 h 1688"/>
              <a:gd name="connsiteX23" fmla="*/ 2491 w 6056"/>
              <a:gd name="connsiteY23" fmla="*/ 1114 h 1688"/>
              <a:gd name="connsiteX24" fmla="*/ 2619 w 6056"/>
              <a:gd name="connsiteY24" fmla="*/ 1045 h 1688"/>
              <a:gd name="connsiteX25" fmla="*/ 2742 w 6056"/>
              <a:gd name="connsiteY25" fmla="*/ 974 h 1688"/>
              <a:gd name="connsiteX26" fmla="*/ 2868 w 6056"/>
              <a:gd name="connsiteY26" fmla="*/ 900 h 1688"/>
              <a:gd name="connsiteX27" fmla="*/ 2991 w 6056"/>
              <a:gd name="connsiteY27" fmla="*/ 827 h 1688"/>
              <a:gd name="connsiteX28" fmla="*/ 3113 w 6056"/>
              <a:gd name="connsiteY28" fmla="*/ 752 h 1688"/>
              <a:gd name="connsiteX29" fmla="*/ 3234 w 6056"/>
              <a:gd name="connsiteY29" fmla="*/ 677 h 1688"/>
              <a:gd name="connsiteX30" fmla="*/ 3472 w 6056"/>
              <a:gd name="connsiteY30" fmla="*/ 522 h 1688"/>
              <a:gd name="connsiteX31" fmla="*/ 3705 w 6056"/>
              <a:gd name="connsiteY31" fmla="*/ 372 h 1688"/>
              <a:gd name="connsiteX32" fmla="*/ 3705 w 6056"/>
              <a:gd name="connsiteY32" fmla="*/ 372 h 1688"/>
              <a:gd name="connsiteX33" fmla="*/ 3762 w 6056"/>
              <a:gd name="connsiteY33" fmla="*/ 336 h 1688"/>
              <a:gd name="connsiteX34" fmla="*/ 3819 w 6056"/>
              <a:gd name="connsiteY34" fmla="*/ 301 h 1688"/>
              <a:gd name="connsiteX35" fmla="*/ 3877 w 6056"/>
              <a:gd name="connsiteY35" fmla="*/ 269 h 1688"/>
              <a:gd name="connsiteX36" fmla="*/ 3934 w 6056"/>
              <a:gd name="connsiteY36" fmla="*/ 239 h 1688"/>
              <a:gd name="connsiteX37" fmla="*/ 3991 w 6056"/>
              <a:gd name="connsiteY37" fmla="*/ 212 h 1688"/>
              <a:gd name="connsiteX38" fmla="*/ 4048 w 6056"/>
              <a:gd name="connsiteY38" fmla="*/ 186 h 1688"/>
              <a:gd name="connsiteX39" fmla="*/ 4103 w 6056"/>
              <a:gd name="connsiteY39" fmla="*/ 162 h 1688"/>
              <a:gd name="connsiteX40" fmla="*/ 4160 w 6056"/>
              <a:gd name="connsiteY40" fmla="*/ 141 h 1688"/>
              <a:gd name="connsiteX41" fmla="*/ 4215 w 6056"/>
              <a:gd name="connsiteY41" fmla="*/ 119 h 1688"/>
              <a:gd name="connsiteX42" fmla="*/ 4270 w 6056"/>
              <a:gd name="connsiteY42" fmla="*/ 101 h 1688"/>
              <a:gd name="connsiteX43" fmla="*/ 4325 w 6056"/>
              <a:gd name="connsiteY43" fmla="*/ 85 h 1688"/>
              <a:gd name="connsiteX44" fmla="*/ 4380 w 6056"/>
              <a:gd name="connsiteY44" fmla="*/ 69 h 1688"/>
              <a:gd name="connsiteX45" fmla="*/ 4435 w 6056"/>
              <a:gd name="connsiteY45" fmla="*/ 55 h 1688"/>
              <a:gd name="connsiteX46" fmla="*/ 4487 w 6056"/>
              <a:gd name="connsiteY46" fmla="*/ 44 h 1688"/>
              <a:gd name="connsiteX47" fmla="*/ 4540 w 6056"/>
              <a:gd name="connsiteY47" fmla="*/ 34 h 1688"/>
              <a:gd name="connsiteX48" fmla="*/ 4592 w 6056"/>
              <a:gd name="connsiteY48" fmla="*/ 24 h 1688"/>
              <a:gd name="connsiteX49" fmla="*/ 4645 w 6056"/>
              <a:gd name="connsiteY49" fmla="*/ 18 h 1688"/>
              <a:gd name="connsiteX50" fmla="*/ 4695 w 6056"/>
              <a:gd name="connsiteY50" fmla="*/ 12 h 1688"/>
              <a:gd name="connsiteX51" fmla="*/ 4748 w 6056"/>
              <a:gd name="connsiteY51" fmla="*/ 6 h 1688"/>
              <a:gd name="connsiteX52" fmla="*/ 4798 w 6056"/>
              <a:gd name="connsiteY52" fmla="*/ 2 h 1688"/>
              <a:gd name="connsiteX53" fmla="*/ 4897 w 6056"/>
              <a:gd name="connsiteY53" fmla="*/ 0 h 1688"/>
              <a:gd name="connsiteX54" fmla="*/ 4993 w 6056"/>
              <a:gd name="connsiteY54" fmla="*/ 0 h 1688"/>
              <a:gd name="connsiteX55" fmla="*/ 5086 w 6056"/>
              <a:gd name="connsiteY55" fmla="*/ 6 h 1688"/>
              <a:gd name="connsiteX56" fmla="*/ 5176 w 6056"/>
              <a:gd name="connsiteY56" fmla="*/ 14 h 1688"/>
              <a:gd name="connsiteX57" fmla="*/ 5263 w 6056"/>
              <a:gd name="connsiteY57" fmla="*/ 26 h 1688"/>
              <a:gd name="connsiteX58" fmla="*/ 5347 w 6056"/>
              <a:gd name="connsiteY58" fmla="*/ 40 h 1688"/>
              <a:gd name="connsiteX59" fmla="*/ 5427 w 6056"/>
              <a:gd name="connsiteY59" fmla="*/ 57 h 1688"/>
              <a:gd name="connsiteX60" fmla="*/ 5503 w 6056"/>
              <a:gd name="connsiteY60" fmla="*/ 75 h 1688"/>
              <a:gd name="connsiteX61" fmla="*/ 5576 w 6056"/>
              <a:gd name="connsiteY61" fmla="*/ 95 h 1688"/>
              <a:gd name="connsiteX62" fmla="*/ 5706 w 6056"/>
              <a:gd name="connsiteY62" fmla="*/ 139 h 1688"/>
              <a:gd name="connsiteX63" fmla="*/ 5766 w 6056"/>
              <a:gd name="connsiteY63" fmla="*/ 160 h 1688"/>
              <a:gd name="connsiteX64" fmla="*/ 5821 w 6056"/>
              <a:gd name="connsiteY64" fmla="*/ 184 h 1688"/>
              <a:gd name="connsiteX65" fmla="*/ 5869 w 6056"/>
              <a:gd name="connsiteY65" fmla="*/ 204 h 1688"/>
              <a:gd name="connsiteX66" fmla="*/ 5939 w 6056"/>
              <a:gd name="connsiteY66" fmla="*/ 242 h 1688"/>
              <a:gd name="connsiteX67" fmla="*/ 6052 w 6056"/>
              <a:gd name="connsiteY67" fmla="*/ 299 h 1688"/>
              <a:gd name="connsiteX68" fmla="*/ 6050 w 6056"/>
              <a:gd name="connsiteY68" fmla="*/ 288 h 1688"/>
              <a:gd name="connsiteX69" fmla="*/ 5872 w 6056"/>
              <a:gd name="connsiteY69" fmla="*/ 647 h 1688"/>
              <a:gd name="connsiteX70" fmla="*/ 5853 w 6056"/>
              <a:gd name="connsiteY70" fmla="*/ 665 h 1688"/>
              <a:gd name="connsiteX71" fmla="*/ 5802 w 6056"/>
              <a:gd name="connsiteY71" fmla="*/ 631 h 1688"/>
              <a:gd name="connsiteX72" fmla="*/ 5745 w 6056"/>
              <a:gd name="connsiteY72" fmla="*/ 596 h 1688"/>
              <a:gd name="connsiteX73" fmla="*/ 5686 w 6056"/>
              <a:gd name="connsiteY73" fmla="*/ 560 h 1688"/>
              <a:gd name="connsiteX74" fmla="*/ 5622 w 6056"/>
              <a:gd name="connsiteY74" fmla="*/ 524 h 1688"/>
              <a:gd name="connsiteX75" fmla="*/ 5240 w 6056"/>
              <a:gd name="connsiteY75" fmla="*/ 354 h 1688"/>
              <a:gd name="connsiteX76" fmla="*/ 5153 w 6056"/>
              <a:gd name="connsiteY76" fmla="*/ 327 h 1688"/>
              <a:gd name="connsiteX77" fmla="*/ 5061 w 6056"/>
              <a:gd name="connsiteY77" fmla="*/ 301 h 1688"/>
              <a:gd name="connsiteX78" fmla="*/ 4967 w 6056"/>
              <a:gd name="connsiteY78" fmla="*/ 279 h 1688"/>
              <a:gd name="connsiteX79" fmla="*/ 4869 w 6056"/>
              <a:gd name="connsiteY79" fmla="*/ 261 h 1688"/>
              <a:gd name="connsiteX80" fmla="*/ 4821 w 6056"/>
              <a:gd name="connsiteY80" fmla="*/ 253 h 1688"/>
              <a:gd name="connsiteX81" fmla="*/ 4771 w 6056"/>
              <a:gd name="connsiteY81" fmla="*/ 245 h 1688"/>
              <a:gd name="connsiteX82" fmla="*/ 4718 w 6056"/>
              <a:gd name="connsiteY82" fmla="*/ 241 h 1688"/>
              <a:gd name="connsiteX83" fmla="*/ 4666 w 6056"/>
              <a:gd name="connsiteY83" fmla="*/ 237 h 1688"/>
              <a:gd name="connsiteX84" fmla="*/ 4613 w 6056"/>
              <a:gd name="connsiteY84" fmla="*/ 234 h 1688"/>
              <a:gd name="connsiteX85" fmla="*/ 4560 w 6056"/>
              <a:gd name="connsiteY85" fmla="*/ 234 h 1688"/>
              <a:gd name="connsiteX86" fmla="*/ 4508 w 6056"/>
              <a:gd name="connsiteY86" fmla="*/ 234 h 1688"/>
              <a:gd name="connsiteX87" fmla="*/ 4453 w 6056"/>
              <a:gd name="connsiteY87" fmla="*/ 234 h 1688"/>
              <a:gd name="connsiteX88" fmla="*/ 4398 w 6056"/>
              <a:gd name="connsiteY88" fmla="*/ 237 h 1688"/>
              <a:gd name="connsiteX89" fmla="*/ 4341 w 6056"/>
              <a:gd name="connsiteY89" fmla="*/ 241 h 1688"/>
              <a:gd name="connsiteX90" fmla="*/ 4286 w 6056"/>
              <a:gd name="connsiteY90" fmla="*/ 247 h 1688"/>
              <a:gd name="connsiteX91" fmla="*/ 4229 w 6056"/>
              <a:gd name="connsiteY91" fmla="*/ 255 h 1688"/>
              <a:gd name="connsiteX92" fmla="*/ 4172 w 6056"/>
              <a:gd name="connsiteY92" fmla="*/ 265 h 1688"/>
              <a:gd name="connsiteX93" fmla="*/ 4114 w 6056"/>
              <a:gd name="connsiteY93" fmla="*/ 277 h 1688"/>
              <a:gd name="connsiteX94" fmla="*/ 4055 w 6056"/>
              <a:gd name="connsiteY94" fmla="*/ 291 h 1688"/>
              <a:gd name="connsiteX95" fmla="*/ 3995 w 6056"/>
              <a:gd name="connsiteY95" fmla="*/ 305 h 1688"/>
              <a:gd name="connsiteX96" fmla="*/ 3936 w 6056"/>
              <a:gd name="connsiteY96" fmla="*/ 323 h 1688"/>
              <a:gd name="connsiteX97" fmla="*/ 3877 w 6056"/>
              <a:gd name="connsiteY97" fmla="*/ 342 h 1688"/>
              <a:gd name="connsiteX98" fmla="*/ 3817 w 6056"/>
              <a:gd name="connsiteY98" fmla="*/ 362 h 1688"/>
              <a:gd name="connsiteX99" fmla="*/ 3755 w 6056"/>
              <a:gd name="connsiteY99" fmla="*/ 386 h 1688"/>
              <a:gd name="connsiteX100" fmla="*/ 3755 w 6056"/>
              <a:gd name="connsiteY100" fmla="*/ 386 h 1688"/>
              <a:gd name="connsiteX101" fmla="*/ 3511 w 6056"/>
              <a:gd name="connsiteY101" fmla="*/ 485 h 1688"/>
              <a:gd name="connsiteX102" fmla="*/ 3259 w 6056"/>
              <a:gd name="connsiteY102" fmla="*/ 584 h 1688"/>
              <a:gd name="connsiteX103" fmla="*/ 3133 w 6056"/>
              <a:gd name="connsiteY103" fmla="*/ 633 h 1688"/>
              <a:gd name="connsiteX104" fmla="*/ 3005 w 6056"/>
              <a:gd name="connsiteY104" fmla="*/ 681 h 1688"/>
              <a:gd name="connsiteX105" fmla="*/ 2877 w 6056"/>
              <a:gd name="connsiteY105" fmla="*/ 728 h 1688"/>
              <a:gd name="connsiteX106" fmla="*/ 2747 w 6056"/>
              <a:gd name="connsiteY106" fmla="*/ 774 h 1688"/>
              <a:gd name="connsiteX107" fmla="*/ 2614 w 6056"/>
              <a:gd name="connsiteY107" fmla="*/ 815 h 1688"/>
              <a:gd name="connsiteX108" fmla="*/ 2484 w 6056"/>
              <a:gd name="connsiteY108" fmla="*/ 857 h 1688"/>
              <a:gd name="connsiteX109" fmla="*/ 2351 w 6056"/>
              <a:gd name="connsiteY109" fmla="*/ 894 h 1688"/>
              <a:gd name="connsiteX110" fmla="*/ 2216 w 6056"/>
              <a:gd name="connsiteY110" fmla="*/ 930 h 1688"/>
              <a:gd name="connsiteX111" fmla="*/ 2083 w 6056"/>
              <a:gd name="connsiteY111" fmla="*/ 964 h 1688"/>
              <a:gd name="connsiteX112" fmla="*/ 1946 w 6056"/>
              <a:gd name="connsiteY112" fmla="*/ 991 h 1688"/>
              <a:gd name="connsiteX113" fmla="*/ 1811 w 6056"/>
              <a:gd name="connsiteY113" fmla="*/ 1017 h 1688"/>
              <a:gd name="connsiteX114" fmla="*/ 1674 w 6056"/>
              <a:gd name="connsiteY114" fmla="*/ 1037 h 1688"/>
              <a:gd name="connsiteX115" fmla="*/ 1605 w 6056"/>
              <a:gd name="connsiteY115" fmla="*/ 1045 h 1688"/>
              <a:gd name="connsiteX116" fmla="*/ 1537 w 6056"/>
              <a:gd name="connsiteY116" fmla="*/ 1053 h 1688"/>
              <a:gd name="connsiteX117" fmla="*/ 1468 w 6056"/>
              <a:gd name="connsiteY117" fmla="*/ 1059 h 1688"/>
              <a:gd name="connsiteX118" fmla="*/ 1400 w 6056"/>
              <a:gd name="connsiteY118" fmla="*/ 1063 h 1688"/>
              <a:gd name="connsiteX119" fmla="*/ 1331 w 6056"/>
              <a:gd name="connsiteY119" fmla="*/ 1067 h 1688"/>
              <a:gd name="connsiteX120" fmla="*/ 1262 w 6056"/>
              <a:gd name="connsiteY120" fmla="*/ 1069 h 1688"/>
              <a:gd name="connsiteX121" fmla="*/ 1191 w 6056"/>
              <a:gd name="connsiteY121" fmla="*/ 1071 h 1688"/>
              <a:gd name="connsiteX122" fmla="*/ 1123 w 6056"/>
              <a:gd name="connsiteY122" fmla="*/ 1071 h 1688"/>
              <a:gd name="connsiteX123" fmla="*/ 1054 w 6056"/>
              <a:gd name="connsiteY123" fmla="*/ 1067 h 1688"/>
              <a:gd name="connsiteX124" fmla="*/ 983 w 6056"/>
              <a:gd name="connsiteY124" fmla="*/ 1065 h 1688"/>
              <a:gd name="connsiteX125" fmla="*/ 915 w 6056"/>
              <a:gd name="connsiteY125" fmla="*/ 1059 h 1688"/>
              <a:gd name="connsiteX126" fmla="*/ 844 w 6056"/>
              <a:gd name="connsiteY126" fmla="*/ 1053 h 1688"/>
              <a:gd name="connsiteX127" fmla="*/ 775 w 6056"/>
              <a:gd name="connsiteY127" fmla="*/ 1045 h 1688"/>
              <a:gd name="connsiteX128" fmla="*/ 704 w 6056"/>
              <a:gd name="connsiteY128" fmla="*/ 1033 h 1688"/>
              <a:gd name="connsiteX129" fmla="*/ 633 w 6056"/>
              <a:gd name="connsiteY129" fmla="*/ 1023 h 1688"/>
              <a:gd name="connsiteX130" fmla="*/ 565 w 6056"/>
              <a:gd name="connsiteY130" fmla="*/ 1009 h 1688"/>
              <a:gd name="connsiteX131" fmla="*/ 494 w 6056"/>
              <a:gd name="connsiteY131" fmla="*/ 993 h 1688"/>
              <a:gd name="connsiteX132" fmla="*/ 423 w 6056"/>
              <a:gd name="connsiteY132" fmla="*/ 976 h 1688"/>
              <a:gd name="connsiteX133" fmla="*/ 352 w 6056"/>
              <a:gd name="connsiteY133" fmla="*/ 958 h 1688"/>
              <a:gd name="connsiteX134" fmla="*/ 281 w 6056"/>
              <a:gd name="connsiteY134" fmla="*/ 936 h 1688"/>
              <a:gd name="connsiteX135" fmla="*/ 210 w 6056"/>
              <a:gd name="connsiteY135" fmla="*/ 914 h 1688"/>
              <a:gd name="connsiteX136" fmla="*/ 142 w 6056"/>
              <a:gd name="connsiteY136" fmla="*/ 889 h 1688"/>
              <a:gd name="connsiteX137" fmla="*/ 71 w 6056"/>
              <a:gd name="connsiteY137" fmla="*/ 861 h 1688"/>
              <a:gd name="connsiteX138" fmla="*/ 0 w 6056"/>
              <a:gd name="connsiteY138" fmla="*/ 833 h 1688"/>
              <a:gd name="connsiteX139" fmla="*/ 455 w 6056"/>
              <a:gd name="connsiteY139" fmla="*/ 1686 h 1688"/>
              <a:gd name="connsiteX0" fmla="*/ 455 w 6056"/>
              <a:gd name="connsiteY0" fmla="*/ 1686 h 1688"/>
              <a:gd name="connsiteX1" fmla="*/ 528 w 6056"/>
              <a:gd name="connsiteY1" fmla="*/ 1688 h 1688"/>
              <a:gd name="connsiteX2" fmla="*/ 599 w 6056"/>
              <a:gd name="connsiteY2" fmla="*/ 1686 h 1688"/>
              <a:gd name="connsiteX3" fmla="*/ 670 w 6056"/>
              <a:gd name="connsiteY3" fmla="*/ 1684 h 1688"/>
              <a:gd name="connsiteX4" fmla="*/ 743 w 6056"/>
              <a:gd name="connsiteY4" fmla="*/ 1680 h 1688"/>
              <a:gd name="connsiteX5" fmla="*/ 814 w 6056"/>
              <a:gd name="connsiteY5" fmla="*/ 1674 h 1688"/>
              <a:gd name="connsiteX6" fmla="*/ 883 w 6056"/>
              <a:gd name="connsiteY6" fmla="*/ 1668 h 1688"/>
              <a:gd name="connsiteX7" fmla="*/ 954 w 6056"/>
              <a:gd name="connsiteY7" fmla="*/ 1658 h 1688"/>
              <a:gd name="connsiteX8" fmla="*/ 1025 w 6056"/>
              <a:gd name="connsiteY8" fmla="*/ 1648 h 1688"/>
              <a:gd name="connsiteX9" fmla="*/ 1093 w 6056"/>
              <a:gd name="connsiteY9" fmla="*/ 1637 h 1688"/>
              <a:gd name="connsiteX10" fmla="*/ 1162 w 6056"/>
              <a:gd name="connsiteY10" fmla="*/ 1623 h 1688"/>
              <a:gd name="connsiteX11" fmla="*/ 1233 w 6056"/>
              <a:gd name="connsiteY11" fmla="*/ 1609 h 1688"/>
              <a:gd name="connsiteX12" fmla="*/ 1301 w 6056"/>
              <a:gd name="connsiteY12" fmla="*/ 1593 h 1688"/>
              <a:gd name="connsiteX13" fmla="*/ 1370 w 6056"/>
              <a:gd name="connsiteY13" fmla="*/ 1575 h 1688"/>
              <a:gd name="connsiteX14" fmla="*/ 1438 w 6056"/>
              <a:gd name="connsiteY14" fmla="*/ 1555 h 1688"/>
              <a:gd name="connsiteX15" fmla="*/ 1505 w 6056"/>
              <a:gd name="connsiteY15" fmla="*/ 1536 h 1688"/>
              <a:gd name="connsiteX16" fmla="*/ 1573 w 6056"/>
              <a:gd name="connsiteY16" fmla="*/ 1514 h 1688"/>
              <a:gd name="connsiteX17" fmla="*/ 1708 w 6056"/>
              <a:gd name="connsiteY17" fmla="*/ 1468 h 1688"/>
              <a:gd name="connsiteX18" fmla="*/ 1841 w 6056"/>
              <a:gd name="connsiteY18" fmla="*/ 1419 h 1688"/>
              <a:gd name="connsiteX19" fmla="*/ 1974 w 6056"/>
              <a:gd name="connsiteY19" fmla="*/ 1365 h 1688"/>
              <a:gd name="connsiteX20" fmla="*/ 2104 w 6056"/>
              <a:gd name="connsiteY20" fmla="*/ 1306 h 1688"/>
              <a:gd name="connsiteX21" fmla="*/ 2234 w 6056"/>
              <a:gd name="connsiteY21" fmla="*/ 1245 h 1688"/>
              <a:gd name="connsiteX22" fmla="*/ 2362 w 6056"/>
              <a:gd name="connsiteY22" fmla="*/ 1181 h 1688"/>
              <a:gd name="connsiteX23" fmla="*/ 2491 w 6056"/>
              <a:gd name="connsiteY23" fmla="*/ 1114 h 1688"/>
              <a:gd name="connsiteX24" fmla="*/ 2619 w 6056"/>
              <a:gd name="connsiteY24" fmla="*/ 1045 h 1688"/>
              <a:gd name="connsiteX25" fmla="*/ 2742 w 6056"/>
              <a:gd name="connsiteY25" fmla="*/ 974 h 1688"/>
              <a:gd name="connsiteX26" fmla="*/ 2868 w 6056"/>
              <a:gd name="connsiteY26" fmla="*/ 900 h 1688"/>
              <a:gd name="connsiteX27" fmla="*/ 2991 w 6056"/>
              <a:gd name="connsiteY27" fmla="*/ 827 h 1688"/>
              <a:gd name="connsiteX28" fmla="*/ 3113 w 6056"/>
              <a:gd name="connsiteY28" fmla="*/ 752 h 1688"/>
              <a:gd name="connsiteX29" fmla="*/ 3234 w 6056"/>
              <a:gd name="connsiteY29" fmla="*/ 677 h 1688"/>
              <a:gd name="connsiteX30" fmla="*/ 3472 w 6056"/>
              <a:gd name="connsiteY30" fmla="*/ 522 h 1688"/>
              <a:gd name="connsiteX31" fmla="*/ 3705 w 6056"/>
              <a:gd name="connsiteY31" fmla="*/ 372 h 1688"/>
              <a:gd name="connsiteX32" fmla="*/ 3705 w 6056"/>
              <a:gd name="connsiteY32" fmla="*/ 372 h 1688"/>
              <a:gd name="connsiteX33" fmla="*/ 3762 w 6056"/>
              <a:gd name="connsiteY33" fmla="*/ 336 h 1688"/>
              <a:gd name="connsiteX34" fmla="*/ 3819 w 6056"/>
              <a:gd name="connsiteY34" fmla="*/ 301 h 1688"/>
              <a:gd name="connsiteX35" fmla="*/ 3877 w 6056"/>
              <a:gd name="connsiteY35" fmla="*/ 269 h 1688"/>
              <a:gd name="connsiteX36" fmla="*/ 3934 w 6056"/>
              <a:gd name="connsiteY36" fmla="*/ 239 h 1688"/>
              <a:gd name="connsiteX37" fmla="*/ 3991 w 6056"/>
              <a:gd name="connsiteY37" fmla="*/ 212 h 1688"/>
              <a:gd name="connsiteX38" fmla="*/ 4048 w 6056"/>
              <a:gd name="connsiteY38" fmla="*/ 186 h 1688"/>
              <a:gd name="connsiteX39" fmla="*/ 4103 w 6056"/>
              <a:gd name="connsiteY39" fmla="*/ 162 h 1688"/>
              <a:gd name="connsiteX40" fmla="*/ 4160 w 6056"/>
              <a:gd name="connsiteY40" fmla="*/ 141 h 1688"/>
              <a:gd name="connsiteX41" fmla="*/ 4215 w 6056"/>
              <a:gd name="connsiteY41" fmla="*/ 119 h 1688"/>
              <a:gd name="connsiteX42" fmla="*/ 4270 w 6056"/>
              <a:gd name="connsiteY42" fmla="*/ 101 h 1688"/>
              <a:gd name="connsiteX43" fmla="*/ 4325 w 6056"/>
              <a:gd name="connsiteY43" fmla="*/ 85 h 1688"/>
              <a:gd name="connsiteX44" fmla="*/ 4380 w 6056"/>
              <a:gd name="connsiteY44" fmla="*/ 69 h 1688"/>
              <a:gd name="connsiteX45" fmla="*/ 4435 w 6056"/>
              <a:gd name="connsiteY45" fmla="*/ 55 h 1688"/>
              <a:gd name="connsiteX46" fmla="*/ 4487 w 6056"/>
              <a:gd name="connsiteY46" fmla="*/ 44 h 1688"/>
              <a:gd name="connsiteX47" fmla="*/ 4540 w 6056"/>
              <a:gd name="connsiteY47" fmla="*/ 34 h 1688"/>
              <a:gd name="connsiteX48" fmla="*/ 4592 w 6056"/>
              <a:gd name="connsiteY48" fmla="*/ 24 h 1688"/>
              <a:gd name="connsiteX49" fmla="*/ 4645 w 6056"/>
              <a:gd name="connsiteY49" fmla="*/ 18 h 1688"/>
              <a:gd name="connsiteX50" fmla="*/ 4695 w 6056"/>
              <a:gd name="connsiteY50" fmla="*/ 12 h 1688"/>
              <a:gd name="connsiteX51" fmla="*/ 4748 w 6056"/>
              <a:gd name="connsiteY51" fmla="*/ 6 h 1688"/>
              <a:gd name="connsiteX52" fmla="*/ 4798 w 6056"/>
              <a:gd name="connsiteY52" fmla="*/ 2 h 1688"/>
              <a:gd name="connsiteX53" fmla="*/ 4897 w 6056"/>
              <a:gd name="connsiteY53" fmla="*/ 0 h 1688"/>
              <a:gd name="connsiteX54" fmla="*/ 4993 w 6056"/>
              <a:gd name="connsiteY54" fmla="*/ 0 h 1688"/>
              <a:gd name="connsiteX55" fmla="*/ 5086 w 6056"/>
              <a:gd name="connsiteY55" fmla="*/ 6 h 1688"/>
              <a:gd name="connsiteX56" fmla="*/ 5176 w 6056"/>
              <a:gd name="connsiteY56" fmla="*/ 14 h 1688"/>
              <a:gd name="connsiteX57" fmla="*/ 5263 w 6056"/>
              <a:gd name="connsiteY57" fmla="*/ 26 h 1688"/>
              <a:gd name="connsiteX58" fmla="*/ 5347 w 6056"/>
              <a:gd name="connsiteY58" fmla="*/ 40 h 1688"/>
              <a:gd name="connsiteX59" fmla="*/ 5427 w 6056"/>
              <a:gd name="connsiteY59" fmla="*/ 57 h 1688"/>
              <a:gd name="connsiteX60" fmla="*/ 5503 w 6056"/>
              <a:gd name="connsiteY60" fmla="*/ 75 h 1688"/>
              <a:gd name="connsiteX61" fmla="*/ 5576 w 6056"/>
              <a:gd name="connsiteY61" fmla="*/ 95 h 1688"/>
              <a:gd name="connsiteX62" fmla="*/ 5706 w 6056"/>
              <a:gd name="connsiteY62" fmla="*/ 139 h 1688"/>
              <a:gd name="connsiteX63" fmla="*/ 5766 w 6056"/>
              <a:gd name="connsiteY63" fmla="*/ 160 h 1688"/>
              <a:gd name="connsiteX64" fmla="*/ 5821 w 6056"/>
              <a:gd name="connsiteY64" fmla="*/ 184 h 1688"/>
              <a:gd name="connsiteX65" fmla="*/ 5869 w 6056"/>
              <a:gd name="connsiteY65" fmla="*/ 204 h 1688"/>
              <a:gd name="connsiteX66" fmla="*/ 5939 w 6056"/>
              <a:gd name="connsiteY66" fmla="*/ 242 h 1688"/>
              <a:gd name="connsiteX67" fmla="*/ 6052 w 6056"/>
              <a:gd name="connsiteY67" fmla="*/ 299 h 1688"/>
              <a:gd name="connsiteX68" fmla="*/ 6050 w 6056"/>
              <a:gd name="connsiteY68" fmla="*/ 288 h 1688"/>
              <a:gd name="connsiteX69" fmla="*/ 5872 w 6056"/>
              <a:gd name="connsiteY69" fmla="*/ 647 h 1688"/>
              <a:gd name="connsiteX70" fmla="*/ 5853 w 6056"/>
              <a:gd name="connsiteY70" fmla="*/ 665 h 1688"/>
              <a:gd name="connsiteX71" fmla="*/ 5802 w 6056"/>
              <a:gd name="connsiteY71" fmla="*/ 631 h 1688"/>
              <a:gd name="connsiteX72" fmla="*/ 5745 w 6056"/>
              <a:gd name="connsiteY72" fmla="*/ 596 h 1688"/>
              <a:gd name="connsiteX73" fmla="*/ 5686 w 6056"/>
              <a:gd name="connsiteY73" fmla="*/ 560 h 1688"/>
              <a:gd name="connsiteX74" fmla="*/ 5622 w 6056"/>
              <a:gd name="connsiteY74" fmla="*/ 524 h 1688"/>
              <a:gd name="connsiteX75" fmla="*/ 5240 w 6056"/>
              <a:gd name="connsiteY75" fmla="*/ 354 h 1688"/>
              <a:gd name="connsiteX76" fmla="*/ 5153 w 6056"/>
              <a:gd name="connsiteY76" fmla="*/ 327 h 1688"/>
              <a:gd name="connsiteX77" fmla="*/ 5061 w 6056"/>
              <a:gd name="connsiteY77" fmla="*/ 301 h 1688"/>
              <a:gd name="connsiteX78" fmla="*/ 4967 w 6056"/>
              <a:gd name="connsiteY78" fmla="*/ 279 h 1688"/>
              <a:gd name="connsiteX79" fmla="*/ 4869 w 6056"/>
              <a:gd name="connsiteY79" fmla="*/ 261 h 1688"/>
              <a:gd name="connsiteX80" fmla="*/ 4821 w 6056"/>
              <a:gd name="connsiteY80" fmla="*/ 253 h 1688"/>
              <a:gd name="connsiteX81" fmla="*/ 4771 w 6056"/>
              <a:gd name="connsiteY81" fmla="*/ 245 h 1688"/>
              <a:gd name="connsiteX82" fmla="*/ 4718 w 6056"/>
              <a:gd name="connsiteY82" fmla="*/ 241 h 1688"/>
              <a:gd name="connsiteX83" fmla="*/ 4666 w 6056"/>
              <a:gd name="connsiteY83" fmla="*/ 237 h 1688"/>
              <a:gd name="connsiteX84" fmla="*/ 4613 w 6056"/>
              <a:gd name="connsiteY84" fmla="*/ 234 h 1688"/>
              <a:gd name="connsiteX85" fmla="*/ 4560 w 6056"/>
              <a:gd name="connsiteY85" fmla="*/ 234 h 1688"/>
              <a:gd name="connsiteX86" fmla="*/ 4508 w 6056"/>
              <a:gd name="connsiteY86" fmla="*/ 234 h 1688"/>
              <a:gd name="connsiteX87" fmla="*/ 4453 w 6056"/>
              <a:gd name="connsiteY87" fmla="*/ 234 h 1688"/>
              <a:gd name="connsiteX88" fmla="*/ 4398 w 6056"/>
              <a:gd name="connsiteY88" fmla="*/ 237 h 1688"/>
              <a:gd name="connsiteX89" fmla="*/ 4341 w 6056"/>
              <a:gd name="connsiteY89" fmla="*/ 241 h 1688"/>
              <a:gd name="connsiteX90" fmla="*/ 4286 w 6056"/>
              <a:gd name="connsiteY90" fmla="*/ 247 h 1688"/>
              <a:gd name="connsiteX91" fmla="*/ 4229 w 6056"/>
              <a:gd name="connsiteY91" fmla="*/ 255 h 1688"/>
              <a:gd name="connsiteX92" fmla="*/ 4172 w 6056"/>
              <a:gd name="connsiteY92" fmla="*/ 265 h 1688"/>
              <a:gd name="connsiteX93" fmla="*/ 4114 w 6056"/>
              <a:gd name="connsiteY93" fmla="*/ 277 h 1688"/>
              <a:gd name="connsiteX94" fmla="*/ 4055 w 6056"/>
              <a:gd name="connsiteY94" fmla="*/ 291 h 1688"/>
              <a:gd name="connsiteX95" fmla="*/ 3995 w 6056"/>
              <a:gd name="connsiteY95" fmla="*/ 305 h 1688"/>
              <a:gd name="connsiteX96" fmla="*/ 3936 w 6056"/>
              <a:gd name="connsiteY96" fmla="*/ 323 h 1688"/>
              <a:gd name="connsiteX97" fmla="*/ 3877 w 6056"/>
              <a:gd name="connsiteY97" fmla="*/ 342 h 1688"/>
              <a:gd name="connsiteX98" fmla="*/ 3817 w 6056"/>
              <a:gd name="connsiteY98" fmla="*/ 362 h 1688"/>
              <a:gd name="connsiteX99" fmla="*/ 3755 w 6056"/>
              <a:gd name="connsiteY99" fmla="*/ 386 h 1688"/>
              <a:gd name="connsiteX100" fmla="*/ 3755 w 6056"/>
              <a:gd name="connsiteY100" fmla="*/ 386 h 1688"/>
              <a:gd name="connsiteX101" fmla="*/ 3511 w 6056"/>
              <a:gd name="connsiteY101" fmla="*/ 485 h 1688"/>
              <a:gd name="connsiteX102" fmla="*/ 3259 w 6056"/>
              <a:gd name="connsiteY102" fmla="*/ 584 h 1688"/>
              <a:gd name="connsiteX103" fmla="*/ 3133 w 6056"/>
              <a:gd name="connsiteY103" fmla="*/ 633 h 1688"/>
              <a:gd name="connsiteX104" fmla="*/ 3005 w 6056"/>
              <a:gd name="connsiteY104" fmla="*/ 681 h 1688"/>
              <a:gd name="connsiteX105" fmla="*/ 2877 w 6056"/>
              <a:gd name="connsiteY105" fmla="*/ 728 h 1688"/>
              <a:gd name="connsiteX106" fmla="*/ 2747 w 6056"/>
              <a:gd name="connsiteY106" fmla="*/ 774 h 1688"/>
              <a:gd name="connsiteX107" fmla="*/ 2614 w 6056"/>
              <a:gd name="connsiteY107" fmla="*/ 815 h 1688"/>
              <a:gd name="connsiteX108" fmla="*/ 2484 w 6056"/>
              <a:gd name="connsiteY108" fmla="*/ 857 h 1688"/>
              <a:gd name="connsiteX109" fmla="*/ 2351 w 6056"/>
              <a:gd name="connsiteY109" fmla="*/ 894 h 1688"/>
              <a:gd name="connsiteX110" fmla="*/ 2216 w 6056"/>
              <a:gd name="connsiteY110" fmla="*/ 930 h 1688"/>
              <a:gd name="connsiteX111" fmla="*/ 2083 w 6056"/>
              <a:gd name="connsiteY111" fmla="*/ 964 h 1688"/>
              <a:gd name="connsiteX112" fmla="*/ 1946 w 6056"/>
              <a:gd name="connsiteY112" fmla="*/ 991 h 1688"/>
              <a:gd name="connsiteX113" fmla="*/ 1811 w 6056"/>
              <a:gd name="connsiteY113" fmla="*/ 1017 h 1688"/>
              <a:gd name="connsiteX114" fmla="*/ 1674 w 6056"/>
              <a:gd name="connsiteY114" fmla="*/ 1037 h 1688"/>
              <a:gd name="connsiteX115" fmla="*/ 1605 w 6056"/>
              <a:gd name="connsiteY115" fmla="*/ 1045 h 1688"/>
              <a:gd name="connsiteX116" fmla="*/ 1537 w 6056"/>
              <a:gd name="connsiteY116" fmla="*/ 1053 h 1688"/>
              <a:gd name="connsiteX117" fmla="*/ 1468 w 6056"/>
              <a:gd name="connsiteY117" fmla="*/ 1059 h 1688"/>
              <a:gd name="connsiteX118" fmla="*/ 1400 w 6056"/>
              <a:gd name="connsiteY118" fmla="*/ 1063 h 1688"/>
              <a:gd name="connsiteX119" fmla="*/ 1331 w 6056"/>
              <a:gd name="connsiteY119" fmla="*/ 1067 h 1688"/>
              <a:gd name="connsiteX120" fmla="*/ 1262 w 6056"/>
              <a:gd name="connsiteY120" fmla="*/ 1069 h 1688"/>
              <a:gd name="connsiteX121" fmla="*/ 1191 w 6056"/>
              <a:gd name="connsiteY121" fmla="*/ 1071 h 1688"/>
              <a:gd name="connsiteX122" fmla="*/ 1123 w 6056"/>
              <a:gd name="connsiteY122" fmla="*/ 1071 h 1688"/>
              <a:gd name="connsiteX123" fmla="*/ 1054 w 6056"/>
              <a:gd name="connsiteY123" fmla="*/ 1067 h 1688"/>
              <a:gd name="connsiteX124" fmla="*/ 983 w 6056"/>
              <a:gd name="connsiteY124" fmla="*/ 1065 h 1688"/>
              <a:gd name="connsiteX125" fmla="*/ 915 w 6056"/>
              <a:gd name="connsiteY125" fmla="*/ 1059 h 1688"/>
              <a:gd name="connsiteX126" fmla="*/ 844 w 6056"/>
              <a:gd name="connsiteY126" fmla="*/ 1053 h 1688"/>
              <a:gd name="connsiteX127" fmla="*/ 775 w 6056"/>
              <a:gd name="connsiteY127" fmla="*/ 1045 h 1688"/>
              <a:gd name="connsiteX128" fmla="*/ 704 w 6056"/>
              <a:gd name="connsiteY128" fmla="*/ 1033 h 1688"/>
              <a:gd name="connsiteX129" fmla="*/ 633 w 6056"/>
              <a:gd name="connsiteY129" fmla="*/ 1023 h 1688"/>
              <a:gd name="connsiteX130" fmla="*/ 565 w 6056"/>
              <a:gd name="connsiteY130" fmla="*/ 1009 h 1688"/>
              <a:gd name="connsiteX131" fmla="*/ 494 w 6056"/>
              <a:gd name="connsiteY131" fmla="*/ 993 h 1688"/>
              <a:gd name="connsiteX132" fmla="*/ 423 w 6056"/>
              <a:gd name="connsiteY132" fmla="*/ 976 h 1688"/>
              <a:gd name="connsiteX133" fmla="*/ 352 w 6056"/>
              <a:gd name="connsiteY133" fmla="*/ 958 h 1688"/>
              <a:gd name="connsiteX134" fmla="*/ 281 w 6056"/>
              <a:gd name="connsiteY134" fmla="*/ 936 h 1688"/>
              <a:gd name="connsiteX135" fmla="*/ 210 w 6056"/>
              <a:gd name="connsiteY135" fmla="*/ 914 h 1688"/>
              <a:gd name="connsiteX136" fmla="*/ 142 w 6056"/>
              <a:gd name="connsiteY136" fmla="*/ 889 h 1688"/>
              <a:gd name="connsiteX137" fmla="*/ 71 w 6056"/>
              <a:gd name="connsiteY137" fmla="*/ 861 h 1688"/>
              <a:gd name="connsiteX138" fmla="*/ 0 w 6056"/>
              <a:gd name="connsiteY138" fmla="*/ 833 h 1688"/>
              <a:gd name="connsiteX139" fmla="*/ 455 w 6056"/>
              <a:gd name="connsiteY139" fmla="*/ 1686 h 1688"/>
              <a:gd name="connsiteX0" fmla="*/ 455 w 6056"/>
              <a:gd name="connsiteY0" fmla="*/ 1686 h 1688"/>
              <a:gd name="connsiteX1" fmla="*/ 528 w 6056"/>
              <a:gd name="connsiteY1" fmla="*/ 1688 h 1688"/>
              <a:gd name="connsiteX2" fmla="*/ 599 w 6056"/>
              <a:gd name="connsiteY2" fmla="*/ 1686 h 1688"/>
              <a:gd name="connsiteX3" fmla="*/ 670 w 6056"/>
              <a:gd name="connsiteY3" fmla="*/ 1684 h 1688"/>
              <a:gd name="connsiteX4" fmla="*/ 743 w 6056"/>
              <a:gd name="connsiteY4" fmla="*/ 1680 h 1688"/>
              <a:gd name="connsiteX5" fmla="*/ 814 w 6056"/>
              <a:gd name="connsiteY5" fmla="*/ 1674 h 1688"/>
              <a:gd name="connsiteX6" fmla="*/ 883 w 6056"/>
              <a:gd name="connsiteY6" fmla="*/ 1668 h 1688"/>
              <a:gd name="connsiteX7" fmla="*/ 954 w 6056"/>
              <a:gd name="connsiteY7" fmla="*/ 1658 h 1688"/>
              <a:gd name="connsiteX8" fmla="*/ 1025 w 6056"/>
              <a:gd name="connsiteY8" fmla="*/ 1648 h 1688"/>
              <a:gd name="connsiteX9" fmla="*/ 1093 w 6056"/>
              <a:gd name="connsiteY9" fmla="*/ 1637 h 1688"/>
              <a:gd name="connsiteX10" fmla="*/ 1162 w 6056"/>
              <a:gd name="connsiteY10" fmla="*/ 1623 h 1688"/>
              <a:gd name="connsiteX11" fmla="*/ 1233 w 6056"/>
              <a:gd name="connsiteY11" fmla="*/ 1609 h 1688"/>
              <a:gd name="connsiteX12" fmla="*/ 1301 w 6056"/>
              <a:gd name="connsiteY12" fmla="*/ 1593 h 1688"/>
              <a:gd name="connsiteX13" fmla="*/ 1370 w 6056"/>
              <a:gd name="connsiteY13" fmla="*/ 1575 h 1688"/>
              <a:gd name="connsiteX14" fmla="*/ 1438 w 6056"/>
              <a:gd name="connsiteY14" fmla="*/ 1555 h 1688"/>
              <a:gd name="connsiteX15" fmla="*/ 1505 w 6056"/>
              <a:gd name="connsiteY15" fmla="*/ 1536 h 1688"/>
              <a:gd name="connsiteX16" fmla="*/ 1573 w 6056"/>
              <a:gd name="connsiteY16" fmla="*/ 1514 h 1688"/>
              <a:gd name="connsiteX17" fmla="*/ 1708 w 6056"/>
              <a:gd name="connsiteY17" fmla="*/ 1468 h 1688"/>
              <a:gd name="connsiteX18" fmla="*/ 1841 w 6056"/>
              <a:gd name="connsiteY18" fmla="*/ 1419 h 1688"/>
              <a:gd name="connsiteX19" fmla="*/ 1974 w 6056"/>
              <a:gd name="connsiteY19" fmla="*/ 1365 h 1688"/>
              <a:gd name="connsiteX20" fmla="*/ 2104 w 6056"/>
              <a:gd name="connsiteY20" fmla="*/ 1306 h 1688"/>
              <a:gd name="connsiteX21" fmla="*/ 2234 w 6056"/>
              <a:gd name="connsiteY21" fmla="*/ 1245 h 1688"/>
              <a:gd name="connsiteX22" fmla="*/ 2362 w 6056"/>
              <a:gd name="connsiteY22" fmla="*/ 1181 h 1688"/>
              <a:gd name="connsiteX23" fmla="*/ 2491 w 6056"/>
              <a:gd name="connsiteY23" fmla="*/ 1114 h 1688"/>
              <a:gd name="connsiteX24" fmla="*/ 2619 w 6056"/>
              <a:gd name="connsiteY24" fmla="*/ 1045 h 1688"/>
              <a:gd name="connsiteX25" fmla="*/ 2742 w 6056"/>
              <a:gd name="connsiteY25" fmla="*/ 974 h 1688"/>
              <a:gd name="connsiteX26" fmla="*/ 2868 w 6056"/>
              <a:gd name="connsiteY26" fmla="*/ 900 h 1688"/>
              <a:gd name="connsiteX27" fmla="*/ 2991 w 6056"/>
              <a:gd name="connsiteY27" fmla="*/ 827 h 1688"/>
              <a:gd name="connsiteX28" fmla="*/ 3113 w 6056"/>
              <a:gd name="connsiteY28" fmla="*/ 752 h 1688"/>
              <a:gd name="connsiteX29" fmla="*/ 3234 w 6056"/>
              <a:gd name="connsiteY29" fmla="*/ 677 h 1688"/>
              <a:gd name="connsiteX30" fmla="*/ 3472 w 6056"/>
              <a:gd name="connsiteY30" fmla="*/ 522 h 1688"/>
              <a:gd name="connsiteX31" fmla="*/ 3705 w 6056"/>
              <a:gd name="connsiteY31" fmla="*/ 372 h 1688"/>
              <a:gd name="connsiteX32" fmla="*/ 3705 w 6056"/>
              <a:gd name="connsiteY32" fmla="*/ 372 h 1688"/>
              <a:gd name="connsiteX33" fmla="*/ 3762 w 6056"/>
              <a:gd name="connsiteY33" fmla="*/ 336 h 1688"/>
              <a:gd name="connsiteX34" fmla="*/ 3819 w 6056"/>
              <a:gd name="connsiteY34" fmla="*/ 301 h 1688"/>
              <a:gd name="connsiteX35" fmla="*/ 3877 w 6056"/>
              <a:gd name="connsiteY35" fmla="*/ 269 h 1688"/>
              <a:gd name="connsiteX36" fmla="*/ 3934 w 6056"/>
              <a:gd name="connsiteY36" fmla="*/ 239 h 1688"/>
              <a:gd name="connsiteX37" fmla="*/ 3991 w 6056"/>
              <a:gd name="connsiteY37" fmla="*/ 212 h 1688"/>
              <a:gd name="connsiteX38" fmla="*/ 4048 w 6056"/>
              <a:gd name="connsiteY38" fmla="*/ 186 h 1688"/>
              <a:gd name="connsiteX39" fmla="*/ 4103 w 6056"/>
              <a:gd name="connsiteY39" fmla="*/ 162 h 1688"/>
              <a:gd name="connsiteX40" fmla="*/ 4160 w 6056"/>
              <a:gd name="connsiteY40" fmla="*/ 141 h 1688"/>
              <a:gd name="connsiteX41" fmla="*/ 4215 w 6056"/>
              <a:gd name="connsiteY41" fmla="*/ 119 h 1688"/>
              <a:gd name="connsiteX42" fmla="*/ 4270 w 6056"/>
              <a:gd name="connsiteY42" fmla="*/ 101 h 1688"/>
              <a:gd name="connsiteX43" fmla="*/ 4325 w 6056"/>
              <a:gd name="connsiteY43" fmla="*/ 85 h 1688"/>
              <a:gd name="connsiteX44" fmla="*/ 4380 w 6056"/>
              <a:gd name="connsiteY44" fmla="*/ 69 h 1688"/>
              <a:gd name="connsiteX45" fmla="*/ 4435 w 6056"/>
              <a:gd name="connsiteY45" fmla="*/ 55 h 1688"/>
              <a:gd name="connsiteX46" fmla="*/ 4487 w 6056"/>
              <a:gd name="connsiteY46" fmla="*/ 44 h 1688"/>
              <a:gd name="connsiteX47" fmla="*/ 4540 w 6056"/>
              <a:gd name="connsiteY47" fmla="*/ 34 h 1688"/>
              <a:gd name="connsiteX48" fmla="*/ 4592 w 6056"/>
              <a:gd name="connsiteY48" fmla="*/ 24 h 1688"/>
              <a:gd name="connsiteX49" fmla="*/ 4645 w 6056"/>
              <a:gd name="connsiteY49" fmla="*/ 18 h 1688"/>
              <a:gd name="connsiteX50" fmla="*/ 4695 w 6056"/>
              <a:gd name="connsiteY50" fmla="*/ 12 h 1688"/>
              <a:gd name="connsiteX51" fmla="*/ 4748 w 6056"/>
              <a:gd name="connsiteY51" fmla="*/ 6 h 1688"/>
              <a:gd name="connsiteX52" fmla="*/ 4798 w 6056"/>
              <a:gd name="connsiteY52" fmla="*/ 2 h 1688"/>
              <a:gd name="connsiteX53" fmla="*/ 4897 w 6056"/>
              <a:gd name="connsiteY53" fmla="*/ 0 h 1688"/>
              <a:gd name="connsiteX54" fmla="*/ 4993 w 6056"/>
              <a:gd name="connsiteY54" fmla="*/ 0 h 1688"/>
              <a:gd name="connsiteX55" fmla="*/ 5086 w 6056"/>
              <a:gd name="connsiteY55" fmla="*/ 6 h 1688"/>
              <a:gd name="connsiteX56" fmla="*/ 5176 w 6056"/>
              <a:gd name="connsiteY56" fmla="*/ 14 h 1688"/>
              <a:gd name="connsiteX57" fmla="*/ 5263 w 6056"/>
              <a:gd name="connsiteY57" fmla="*/ 26 h 1688"/>
              <a:gd name="connsiteX58" fmla="*/ 5347 w 6056"/>
              <a:gd name="connsiteY58" fmla="*/ 40 h 1688"/>
              <a:gd name="connsiteX59" fmla="*/ 5427 w 6056"/>
              <a:gd name="connsiteY59" fmla="*/ 57 h 1688"/>
              <a:gd name="connsiteX60" fmla="*/ 5503 w 6056"/>
              <a:gd name="connsiteY60" fmla="*/ 75 h 1688"/>
              <a:gd name="connsiteX61" fmla="*/ 5576 w 6056"/>
              <a:gd name="connsiteY61" fmla="*/ 95 h 1688"/>
              <a:gd name="connsiteX62" fmla="*/ 5706 w 6056"/>
              <a:gd name="connsiteY62" fmla="*/ 139 h 1688"/>
              <a:gd name="connsiteX63" fmla="*/ 5766 w 6056"/>
              <a:gd name="connsiteY63" fmla="*/ 160 h 1688"/>
              <a:gd name="connsiteX64" fmla="*/ 5821 w 6056"/>
              <a:gd name="connsiteY64" fmla="*/ 184 h 1688"/>
              <a:gd name="connsiteX65" fmla="*/ 5869 w 6056"/>
              <a:gd name="connsiteY65" fmla="*/ 204 h 1688"/>
              <a:gd name="connsiteX66" fmla="*/ 5939 w 6056"/>
              <a:gd name="connsiteY66" fmla="*/ 242 h 1688"/>
              <a:gd name="connsiteX67" fmla="*/ 6052 w 6056"/>
              <a:gd name="connsiteY67" fmla="*/ 299 h 1688"/>
              <a:gd name="connsiteX68" fmla="*/ 6050 w 6056"/>
              <a:gd name="connsiteY68" fmla="*/ 288 h 1688"/>
              <a:gd name="connsiteX69" fmla="*/ 5853 w 6056"/>
              <a:gd name="connsiteY69" fmla="*/ 665 h 1688"/>
              <a:gd name="connsiteX70" fmla="*/ 5802 w 6056"/>
              <a:gd name="connsiteY70" fmla="*/ 631 h 1688"/>
              <a:gd name="connsiteX71" fmla="*/ 5745 w 6056"/>
              <a:gd name="connsiteY71" fmla="*/ 596 h 1688"/>
              <a:gd name="connsiteX72" fmla="*/ 5686 w 6056"/>
              <a:gd name="connsiteY72" fmla="*/ 560 h 1688"/>
              <a:gd name="connsiteX73" fmla="*/ 5622 w 6056"/>
              <a:gd name="connsiteY73" fmla="*/ 524 h 1688"/>
              <a:gd name="connsiteX74" fmla="*/ 5240 w 6056"/>
              <a:gd name="connsiteY74" fmla="*/ 354 h 1688"/>
              <a:gd name="connsiteX75" fmla="*/ 5153 w 6056"/>
              <a:gd name="connsiteY75" fmla="*/ 327 h 1688"/>
              <a:gd name="connsiteX76" fmla="*/ 5061 w 6056"/>
              <a:gd name="connsiteY76" fmla="*/ 301 h 1688"/>
              <a:gd name="connsiteX77" fmla="*/ 4967 w 6056"/>
              <a:gd name="connsiteY77" fmla="*/ 279 h 1688"/>
              <a:gd name="connsiteX78" fmla="*/ 4869 w 6056"/>
              <a:gd name="connsiteY78" fmla="*/ 261 h 1688"/>
              <a:gd name="connsiteX79" fmla="*/ 4821 w 6056"/>
              <a:gd name="connsiteY79" fmla="*/ 253 h 1688"/>
              <a:gd name="connsiteX80" fmla="*/ 4771 w 6056"/>
              <a:gd name="connsiteY80" fmla="*/ 245 h 1688"/>
              <a:gd name="connsiteX81" fmla="*/ 4718 w 6056"/>
              <a:gd name="connsiteY81" fmla="*/ 241 h 1688"/>
              <a:gd name="connsiteX82" fmla="*/ 4666 w 6056"/>
              <a:gd name="connsiteY82" fmla="*/ 237 h 1688"/>
              <a:gd name="connsiteX83" fmla="*/ 4613 w 6056"/>
              <a:gd name="connsiteY83" fmla="*/ 234 h 1688"/>
              <a:gd name="connsiteX84" fmla="*/ 4560 w 6056"/>
              <a:gd name="connsiteY84" fmla="*/ 234 h 1688"/>
              <a:gd name="connsiteX85" fmla="*/ 4508 w 6056"/>
              <a:gd name="connsiteY85" fmla="*/ 234 h 1688"/>
              <a:gd name="connsiteX86" fmla="*/ 4453 w 6056"/>
              <a:gd name="connsiteY86" fmla="*/ 234 h 1688"/>
              <a:gd name="connsiteX87" fmla="*/ 4398 w 6056"/>
              <a:gd name="connsiteY87" fmla="*/ 237 h 1688"/>
              <a:gd name="connsiteX88" fmla="*/ 4341 w 6056"/>
              <a:gd name="connsiteY88" fmla="*/ 241 h 1688"/>
              <a:gd name="connsiteX89" fmla="*/ 4286 w 6056"/>
              <a:gd name="connsiteY89" fmla="*/ 247 h 1688"/>
              <a:gd name="connsiteX90" fmla="*/ 4229 w 6056"/>
              <a:gd name="connsiteY90" fmla="*/ 255 h 1688"/>
              <a:gd name="connsiteX91" fmla="*/ 4172 w 6056"/>
              <a:gd name="connsiteY91" fmla="*/ 265 h 1688"/>
              <a:gd name="connsiteX92" fmla="*/ 4114 w 6056"/>
              <a:gd name="connsiteY92" fmla="*/ 277 h 1688"/>
              <a:gd name="connsiteX93" fmla="*/ 4055 w 6056"/>
              <a:gd name="connsiteY93" fmla="*/ 291 h 1688"/>
              <a:gd name="connsiteX94" fmla="*/ 3995 w 6056"/>
              <a:gd name="connsiteY94" fmla="*/ 305 h 1688"/>
              <a:gd name="connsiteX95" fmla="*/ 3936 w 6056"/>
              <a:gd name="connsiteY95" fmla="*/ 323 h 1688"/>
              <a:gd name="connsiteX96" fmla="*/ 3877 w 6056"/>
              <a:gd name="connsiteY96" fmla="*/ 342 h 1688"/>
              <a:gd name="connsiteX97" fmla="*/ 3817 w 6056"/>
              <a:gd name="connsiteY97" fmla="*/ 362 h 1688"/>
              <a:gd name="connsiteX98" fmla="*/ 3755 w 6056"/>
              <a:gd name="connsiteY98" fmla="*/ 386 h 1688"/>
              <a:gd name="connsiteX99" fmla="*/ 3755 w 6056"/>
              <a:gd name="connsiteY99" fmla="*/ 386 h 1688"/>
              <a:gd name="connsiteX100" fmla="*/ 3511 w 6056"/>
              <a:gd name="connsiteY100" fmla="*/ 485 h 1688"/>
              <a:gd name="connsiteX101" fmla="*/ 3259 w 6056"/>
              <a:gd name="connsiteY101" fmla="*/ 584 h 1688"/>
              <a:gd name="connsiteX102" fmla="*/ 3133 w 6056"/>
              <a:gd name="connsiteY102" fmla="*/ 633 h 1688"/>
              <a:gd name="connsiteX103" fmla="*/ 3005 w 6056"/>
              <a:gd name="connsiteY103" fmla="*/ 681 h 1688"/>
              <a:gd name="connsiteX104" fmla="*/ 2877 w 6056"/>
              <a:gd name="connsiteY104" fmla="*/ 728 h 1688"/>
              <a:gd name="connsiteX105" fmla="*/ 2747 w 6056"/>
              <a:gd name="connsiteY105" fmla="*/ 774 h 1688"/>
              <a:gd name="connsiteX106" fmla="*/ 2614 w 6056"/>
              <a:gd name="connsiteY106" fmla="*/ 815 h 1688"/>
              <a:gd name="connsiteX107" fmla="*/ 2484 w 6056"/>
              <a:gd name="connsiteY107" fmla="*/ 857 h 1688"/>
              <a:gd name="connsiteX108" fmla="*/ 2351 w 6056"/>
              <a:gd name="connsiteY108" fmla="*/ 894 h 1688"/>
              <a:gd name="connsiteX109" fmla="*/ 2216 w 6056"/>
              <a:gd name="connsiteY109" fmla="*/ 930 h 1688"/>
              <a:gd name="connsiteX110" fmla="*/ 2083 w 6056"/>
              <a:gd name="connsiteY110" fmla="*/ 964 h 1688"/>
              <a:gd name="connsiteX111" fmla="*/ 1946 w 6056"/>
              <a:gd name="connsiteY111" fmla="*/ 991 h 1688"/>
              <a:gd name="connsiteX112" fmla="*/ 1811 w 6056"/>
              <a:gd name="connsiteY112" fmla="*/ 1017 h 1688"/>
              <a:gd name="connsiteX113" fmla="*/ 1674 w 6056"/>
              <a:gd name="connsiteY113" fmla="*/ 1037 h 1688"/>
              <a:gd name="connsiteX114" fmla="*/ 1605 w 6056"/>
              <a:gd name="connsiteY114" fmla="*/ 1045 h 1688"/>
              <a:gd name="connsiteX115" fmla="*/ 1537 w 6056"/>
              <a:gd name="connsiteY115" fmla="*/ 1053 h 1688"/>
              <a:gd name="connsiteX116" fmla="*/ 1468 w 6056"/>
              <a:gd name="connsiteY116" fmla="*/ 1059 h 1688"/>
              <a:gd name="connsiteX117" fmla="*/ 1400 w 6056"/>
              <a:gd name="connsiteY117" fmla="*/ 1063 h 1688"/>
              <a:gd name="connsiteX118" fmla="*/ 1331 w 6056"/>
              <a:gd name="connsiteY118" fmla="*/ 1067 h 1688"/>
              <a:gd name="connsiteX119" fmla="*/ 1262 w 6056"/>
              <a:gd name="connsiteY119" fmla="*/ 1069 h 1688"/>
              <a:gd name="connsiteX120" fmla="*/ 1191 w 6056"/>
              <a:gd name="connsiteY120" fmla="*/ 1071 h 1688"/>
              <a:gd name="connsiteX121" fmla="*/ 1123 w 6056"/>
              <a:gd name="connsiteY121" fmla="*/ 1071 h 1688"/>
              <a:gd name="connsiteX122" fmla="*/ 1054 w 6056"/>
              <a:gd name="connsiteY122" fmla="*/ 1067 h 1688"/>
              <a:gd name="connsiteX123" fmla="*/ 983 w 6056"/>
              <a:gd name="connsiteY123" fmla="*/ 1065 h 1688"/>
              <a:gd name="connsiteX124" fmla="*/ 915 w 6056"/>
              <a:gd name="connsiteY124" fmla="*/ 1059 h 1688"/>
              <a:gd name="connsiteX125" fmla="*/ 844 w 6056"/>
              <a:gd name="connsiteY125" fmla="*/ 1053 h 1688"/>
              <a:gd name="connsiteX126" fmla="*/ 775 w 6056"/>
              <a:gd name="connsiteY126" fmla="*/ 1045 h 1688"/>
              <a:gd name="connsiteX127" fmla="*/ 704 w 6056"/>
              <a:gd name="connsiteY127" fmla="*/ 1033 h 1688"/>
              <a:gd name="connsiteX128" fmla="*/ 633 w 6056"/>
              <a:gd name="connsiteY128" fmla="*/ 1023 h 1688"/>
              <a:gd name="connsiteX129" fmla="*/ 565 w 6056"/>
              <a:gd name="connsiteY129" fmla="*/ 1009 h 1688"/>
              <a:gd name="connsiteX130" fmla="*/ 494 w 6056"/>
              <a:gd name="connsiteY130" fmla="*/ 993 h 1688"/>
              <a:gd name="connsiteX131" fmla="*/ 423 w 6056"/>
              <a:gd name="connsiteY131" fmla="*/ 976 h 1688"/>
              <a:gd name="connsiteX132" fmla="*/ 352 w 6056"/>
              <a:gd name="connsiteY132" fmla="*/ 958 h 1688"/>
              <a:gd name="connsiteX133" fmla="*/ 281 w 6056"/>
              <a:gd name="connsiteY133" fmla="*/ 936 h 1688"/>
              <a:gd name="connsiteX134" fmla="*/ 210 w 6056"/>
              <a:gd name="connsiteY134" fmla="*/ 914 h 1688"/>
              <a:gd name="connsiteX135" fmla="*/ 142 w 6056"/>
              <a:gd name="connsiteY135" fmla="*/ 889 h 1688"/>
              <a:gd name="connsiteX136" fmla="*/ 71 w 6056"/>
              <a:gd name="connsiteY136" fmla="*/ 861 h 1688"/>
              <a:gd name="connsiteX137" fmla="*/ 0 w 6056"/>
              <a:gd name="connsiteY137" fmla="*/ 833 h 1688"/>
              <a:gd name="connsiteX138" fmla="*/ 455 w 6056"/>
              <a:gd name="connsiteY138" fmla="*/ 1686 h 1688"/>
              <a:gd name="connsiteX0" fmla="*/ 455 w 6056"/>
              <a:gd name="connsiteY0" fmla="*/ 1686 h 1688"/>
              <a:gd name="connsiteX1" fmla="*/ 528 w 6056"/>
              <a:gd name="connsiteY1" fmla="*/ 1688 h 1688"/>
              <a:gd name="connsiteX2" fmla="*/ 599 w 6056"/>
              <a:gd name="connsiteY2" fmla="*/ 1686 h 1688"/>
              <a:gd name="connsiteX3" fmla="*/ 670 w 6056"/>
              <a:gd name="connsiteY3" fmla="*/ 1684 h 1688"/>
              <a:gd name="connsiteX4" fmla="*/ 743 w 6056"/>
              <a:gd name="connsiteY4" fmla="*/ 1680 h 1688"/>
              <a:gd name="connsiteX5" fmla="*/ 814 w 6056"/>
              <a:gd name="connsiteY5" fmla="*/ 1674 h 1688"/>
              <a:gd name="connsiteX6" fmla="*/ 883 w 6056"/>
              <a:gd name="connsiteY6" fmla="*/ 1668 h 1688"/>
              <a:gd name="connsiteX7" fmla="*/ 954 w 6056"/>
              <a:gd name="connsiteY7" fmla="*/ 1658 h 1688"/>
              <a:gd name="connsiteX8" fmla="*/ 1025 w 6056"/>
              <a:gd name="connsiteY8" fmla="*/ 1648 h 1688"/>
              <a:gd name="connsiteX9" fmla="*/ 1093 w 6056"/>
              <a:gd name="connsiteY9" fmla="*/ 1637 h 1688"/>
              <a:gd name="connsiteX10" fmla="*/ 1162 w 6056"/>
              <a:gd name="connsiteY10" fmla="*/ 1623 h 1688"/>
              <a:gd name="connsiteX11" fmla="*/ 1233 w 6056"/>
              <a:gd name="connsiteY11" fmla="*/ 1609 h 1688"/>
              <a:gd name="connsiteX12" fmla="*/ 1301 w 6056"/>
              <a:gd name="connsiteY12" fmla="*/ 1593 h 1688"/>
              <a:gd name="connsiteX13" fmla="*/ 1370 w 6056"/>
              <a:gd name="connsiteY13" fmla="*/ 1575 h 1688"/>
              <a:gd name="connsiteX14" fmla="*/ 1438 w 6056"/>
              <a:gd name="connsiteY14" fmla="*/ 1555 h 1688"/>
              <a:gd name="connsiteX15" fmla="*/ 1505 w 6056"/>
              <a:gd name="connsiteY15" fmla="*/ 1536 h 1688"/>
              <a:gd name="connsiteX16" fmla="*/ 1573 w 6056"/>
              <a:gd name="connsiteY16" fmla="*/ 1514 h 1688"/>
              <a:gd name="connsiteX17" fmla="*/ 1708 w 6056"/>
              <a:gd name="connsiteY17" fmla="*/ 1468 h 1688"/>
              <a:gd name="connsiteX18" fmla="*/ 1841 w 6056"/>
              <a:gd name="connsiteY18" fmla="*/ 1419 h 1688"/>
              <a:gd name="connsiteX19" fmla="*/ 1974 w 6056"/>
              <a:gd name="connsiteY19" fmla="*/ 1365 h 1688"/>
              <a:gd name="connsiteX20" fmla="*/ 2104 w 6056"/>
              <a:gd name="connsiteY20" fmla="*/ 1306 h 1688"/>
              <a:gd name="connsiteX21" fmla="*/ 2234 w 6056"/>
              <a:gd name="connsiteY21" fmla="*/ 1245 h 1688"/>
              <a:gd name="connsiteX22" fmla="*/ 2362 w 6056"/>
              <a:gd name="connsiteY22" fmla="*/ 1181 h 1688"/>
              <a:gd name="connsiteX23" fmla="*/ 2491 w 6056"/>
              <a:gd name="connsiteY23" fmla="*/ 1114 h 1688"/>
              <a:gd name="connsiteX24" fmla="*/ 2619 w 6056"/>
              <a:gd name="connsiteY24" fmla="*/ 1045 h 1688"/>
              <a:gd name="connsiteX25" fmla="*/ 2742 w 6056"/>
              <a:gd name="connsiteY25" fmla="*/ 974 h 1688"/>
              <a:gd name="connsiteX26" fmla="*/ 2868 w 6056"/>
              <a:gd name="connsiteY26" fmla="*/ 900 h 1688"/>
              <a:gd name="connsiteX27" fmla="*/ 2991 w 6056"/>
              <a:gd name="connsiteY27" fmla="*/ 827 h 1688"/>
              <a:gd name="connsiteX28" fmla="*/ 3113 w 6056"/>
              <a:gd name="connsiteY28" fmla="*/ 752 h 1688"/>
              <a:gd name="connsiteX29" fmla="*/ 3234 w 6056"/>
              <a:gd name="connsiteY29" fmla="*/ 677 h 1688"/>
              <a:gd name="connsiteX30" fmla="*/ 3472 w 6056"/>
              <a:gd name="connsiteY30" fmla="*/ 522 h 1688"/>
              <a:gd name="connsiteX31" fmla="*/ 3705 w 6056"/>
              <a:gd name="connsiteY31" fmla="*/ 372 h 1688"/>
              <a:gd name="connsiteX32" fmla="*/ 3705 w 6056"/>
              <a:gd name="connsiteY32" fmla="*/ 372 h 1688"/>
              <a:gd name="connsiteX33" fmla="*/ 3762 w 6056"/>
              <a:gd name="connsiteY33" fmla="*/ 336 h 1688"/>
              <a:gd name="connsiteX34" fmla="*/ 3819 w 6056"/>
              <a:gd name="connsiteY34" fmla="*/ 301 h 1688"/>
              <a:gd name="connsiteX35" fmla="*/ 3877 w 6056"/>
              <a:gd name="connsiteY35" fmla="*/ 269 h 1688"/>
              <a:gd name="connsiteX36" fmla="*/ 3934 w 6056"/>
              <a:gd name="connsiteY36" fmla="*/ 239 h 1688"/>
              <a:gd name="connsiteX37" fmla="*/ 3991 w 6056"/>
              <a:gd name="connsiteY37" fmla="*/ 212 h 1688"/>
              <a:gd name="connsiteX38" fmla="*/ 4048 w 6056"/>
              <a:gd name="connsiteY38" fmla="*/ 186 h 1688"/>
              <a:gd name="connsiteX39" fmla="*/ 4103 w 6056"/>
              <a:gd name="connsiteY39" fmla="*/ 162 h 1688"/>
              <a:gd name="connsiteX40" fmla="*/ 4160 w 6056"/>
              <a:gd name="connsiteY40" fmla="*/ 141 h 1688"/>
              <a:gd name="connsiteX41" fmla="*/ 4215 w 6056"/>
              <a:gd name="connsiteY41" fmla="*/ 119 h 1688"/>
              <a:gd name="connsiteX42" fmla="*/ 4270 w 6056"/>
              <a:gd name="connsiteY42" fmla="*/ 101 h 1688"/>
              <a:gd name="connsiteX43" fmla="*/ 4325 w 6056"/>
              <a:gd name="connsiteY43" fmla="*/ 85 h 1688"/>
              <a:gd name="connsiteX44" fmla="*/ 4380 w 6056"/>
              <a:gd name="connsiteY44" fmla="*/ 69 h 1688"/>
              <a:gd name="connsiteX45" fmla="*/ 4435 w 6056"/>
              <a:gd name="connsiteY45" fmla="*/ 55 h 1688"/>
              <a:gd name="connsiteX46" fmla="*/ 4487 w 6056"/>
              <a:gd name="connsiteY46" fmla="*/ 44 h 1688"/>
              <a:gd name="connsiteX47" fmla="*/ 4540 w 6056"/>
              <a:gd name="connsiteY47" fmla="*/ 34 h 1688"/>
              <a:gd name="connsiteX48" fmla="*/ 4592 w 6056"/>
              <a:gd name="connsiteY48" fmla="*/ 24 h 1688"/>
              <a:gd name="connsiteX49" fmla="*/ 4645 w 6056"/>
              <a:gd name="connsiteY49" fmla="*/ 18 h 1688"/>
              <a:gd name="connsiteX50" fmla="*/ 4695 w 6056"/>
              <a:gd name="connsiteY50" fmla="*/ 12 h 1688"/>
              <a:gd name="connsiteX51" fmla="*/ 4748 w 6056"/>
              <a:gd name="connsiteY51" fmla="*/ 6 h 1688"/>
              <a:gd name="connsiteX52" fmla="*/ 4798 w 6056"/>
              <a:gd name="connsiteY52" fmla="*/ 2 h 1688"/>
              <a:gd name="connsiteX53" fmla="*/ 4897 w 6056"/>
              <a:gd name="connsiteY53" fmla="*/ 0 h 1688"/>
              <a:gd name="connsiteX54" fmla="*/ 4993 w 6056"/>
              <a:gd name="connsiteY54" fmla="*/ 0 h 1688"/>
              <a:gd name="connsiteX55" fmla="*/ 5086 w 6056"/>
              <a:gd name="connsiteY55" fmla="*/ 6 h 1688"/>
              <a:gd name="connsiteX56" fmla="*/ 5176 w 6056"/>
              <a:gd name="connsiteY56" fmla="*/ 14 h 1688"/>
              <a:gd name="connsiteX57" fmla="*/ 5263 w 6056"/>
              <a:gd name="connsiteY57" fmla="*/ 26 h 1688"/>
              <a:gd name="connsiteX58" fmla="*/ 5347 w 6056"/>
              <a:gd name="connsiteY58" fmla="*/ 40 h 1688"/>
              <a:gd name="connsiteX59" fmla="*/ 5427 w 6056"/>
              <a:gd name="connsiteY59" fmla="*/ 57 h 1688"/>
              <a:gd name="connsiteX60" fmla="*/ 5503 w 6056"/>
              <a:gd name="connsiteY60" fmla="*/ 75 h 1688"/>
              <a:gd name="connsiteX61" fmla="*/ 5576 w 6056"/>
              <a:gd name="connsiteY61" fmla="*/ 95 h 1688"/>
              <a:gd name="connsiteX62" fmla="*/ 5706 w 6056"/>
              <a:gd name="connsiteY62" fmla="*/ 139 h 1688"/>
              <a:gd name="connsiteX63" fmla="*/ 5766 w 6056"/>
              <a:gd name="connsiteY63" fmla="*/ 160 h 1688"/>
              <a:gd name="connsiteX64" fmla="*/ 5821 w 6056"/>
              <a:gd name="connsiteY64" fmla="*/ 184 h 1688"/>
              <a:gd name="connsiteX65" fmla="*/ 5869 w 6056"/>
              <a:gd name="connsiteY65" fmla="*/ 204 h 1688"/>
              <a:gd name="connsiteX66" fmla="*/ 5939 w 6056"/>
              <a:gd name="connsiteY66" fmla="*/ 242 h 1688"/>
              <a:gd name="connsiteX67" fmla="*/ 6052 w 6056"/>
              <a:gd name="connsiteY67" fmla="*/ 299 h 1688"/>
              <a:gd name="connsiteX68" fmla="*/ 6050 w 6056"/>
              <a:gd name="connsiteY68" fmla="*/ 288 h 1688"/>
              <a:gd name="connsiteX69" fmla="*/ 5853 w 6056"/>
              <a:gd name="connsiteY69" fmla="*/ 665 h 1688"/>
              <a:gd name="connsiteX70" fmla="*/ 5853 w 6056"/>
              <a:gd name="connsiteY70" fmla="*/ 674 h 1688"/>
              <a:gd name="connsiteX71" fmla="*/ 5802 w 6056"/>
              <a:gd name="connsiteY71" fmla="*/ 631 h 1688"/>
              <a:gd name="connsiteX72" fmla="*/ 5745 w 6056"/>
              <a:gd name="connsiteY72" fmla="*/ 596 h 1688"/>
              <a:gd name="connsiteX73" fmla="*/ 5686 w 6056"/>
              <a:gd name="connsiteY73" fmla="*/ 560 h 1688"/>
              <a:gd name="connsiteX74" fmla="*/ 5622 w 6056"/>
              <a:gd name="connsiteY74" fmla="*/ 524 h 1688"/>
              <a:gd name="connsiteX75" fmla="*/ 5240 w 6056"/>
              <a:gd name="connsiteY75" fmla="*/ 354 h 1688"/>
              <a:gd name="connsiteX76" fmla="*/ 5153 w 6056"/>
              <a:gd name="connsiteY76" fmla="*/ 327 h 1688"/>
              <a:gd name="connsiteX77" fmla="*/ 5061 w 6056"/>
              <a:gd name="connsiteY77" fmla="*/ 301 h 1688"/>
              <a:gd name="connsiteX78" fmla="*/ 4967 w 6056"/>
              <a:gd name="connsiteY78" fmla="*/ 279 h 1688"/>
              <a:gd name="connsiteX79" fmla="*/ 4869 w 6056"/>
              <a:gd name="connsiteY79" fmla="*/ 261 h 1688"/>
              <a:gd name="connsiteX80" fmla="*/ 4821 w 6056"/>
              <a:gd name="connsiteY80" fmla="*/ 253 h 1688"/>
              <a:gd name="connsiteX81" fmla="*/ 4771 w 6056"/>
              <a:gd name="connsiteY81" fmla="*/ 245 h 1688"/>
              <a:gd name="connsiteX82" fmla="*/ 4718 w 6056"/>
              <a:gd name="connsiteY82" fmla="*/ 241 h 1688"/>
              <a:gd name="connsiteX83" fmla="*/ 4666 w 6056"/>
              <a:gd name="connsiteY83" fmla="*/ 237 h 1688"/>
              <a:gd name="connsiteX84" fmla="*/ 4613 w 6056"/>
              <a:gd name="connsiteY84" fmla="*/ 234 h 1688"/>
              <a:gd name="connsiteX85" fmla="*/ 4560 w 6056"/>
              <a:gd name="connsiteY85" fmla="*/ 234 h 1688"/>
              <a:gd name="connsiteX86" fmla="*/ 4508 w 6056"/>
              <a:gd name="connsiteY86" fmla="*/ 234 h 1688"/>
              <a:gd name="connsiteX87" fmla="*/ 4453 w 6056"/>
              <a:gd name="connsiteY87" fmla="*/ 234 h 1688"/>
              <a:gd name="connsiteX88" fmla="*/ 4398 w 6056"/>
              <a:gd name="connsiteY88" fmla="*/ 237 h 1688"/>
              <a:gd name="connsiteX89" fmla="*/ 4341 w 6056"/>
              <a:gd name="connsiteY89" fmla="*/ 241 h 1688"/>
              <a:gd name="connsiteX90" fmla="*/ 4286 w 6056"/>
              <a:gd name="connsiteY90" fmla="*/ 247 h 1688"/>
              <a:gd name="connsiteX91" fmla="*/ 4229 w 6056"/>
              <a:gd name="connsiteY91" fmla="*/ 255 h 1688"/>
              <a:gd name="connsiteX92" fmla="*/ 4172 w 6056"/>
              <a:gd name="connsiteY92" fmla="*/ 265 h 1688"/>
              <a:gd name="connsiteX93" fmla="*/ 4114 w 6056"/>
              <a:gd name="connsiteY93" fmla="*/ 277 h 1688"/>
              <a:gd name="connsiteX94" fmla="*/ 4055 w 6056"/>
              <a:gd name="connsiteY94" fmla="*/ 291 h 1688"/>
              <a:gd name="connsiteX95" fmla="*/ 3995 w 6056"/>
              <a:gd name="connsiteY95" fmla="*/ 305 h 1688"/>
              <a:gd name="connsiteX96" fmla="*/ 3936 w 6056"/>
              <a:gd name="connsiteY96" fmla="*/ 323 h 1688"/>
              <a:gd name="connsiteX97" fmla="*/ 3877 w 6056"/>
              <a:gd name="connsiteY97" fmla="*/ 342 h 1688"/>
              <a:gd name="connsiteX98" fmla="*/ 3817 w 6056"/>
              <a:gd name="connsiteY98" fmla="*/ 362 h 1688"/>
              <a:gd name="connsiteX99" fmla="*/ 3755 w 6056"/>
              <a:gd name="connsiteY99" fmla="*/ 386 h 1688"/>
              <a:gd name="connsiteX100" fmla="*/ 3755 w 6056"/>
              <a:gd name="connsiteY100" fmla="*/ 386 h 1688"/>
              <a:gd name="connsiteX101" fmla="*/ 3511 w 6056"/>
              <a:gd name="connsiteY101" fmla="*/ 485 h 1688"/>
              <a:gd name="connsiteX102" fmla="*/ 3259 w 6056"/>
              <a:gd name="connsiteY102" fmla="*/ 584 h 1688"/>
              <a:gd name="connsiteX103" fmla="*/ 3133 w 6056"/>
              <a:gd name="connsiteY103" fmla="*/ 633 h 1688"/>
              <a:gd name="connsiteX104" fmla="*/ 3005 w 6056"/>
              <a:gd name="connsiteY104" fmla="*/ 681 h 1688"/>
              <a:gd name="connsiteX105" fmla="*/ 2877 w 6056"/>
              <a:gd name="connsiteY105" fmla="*/ 728 h 1688"/>
              <a:gd name="connsiteX106" fmla="*/ 2747 w 6056"/>
              <a:gd name="connsiteY106" fmla="*/ 774 h 1688"/>
              <a:gd name="connsiteX107" fmla="*/ 2614 w 6056"/>
              <a:gd name="connsiteY107" fmla="*/ 815 h 1688"/>
              <a:gd name="connsiteX108" fmla="*/ 2484 w 6056"/>
              <a:gd name="connsiteY108" fmla="*/ 857 h 1688"/>
              <a:gd name="connsiteX109" fmla="*/ 2351 w 6056"/>
              <a:gd name="connsiteY109" fmla="*/ 894 h 1688"/>
              <a:gd name="connsiteX110" fmla="*/ 2216 w 6056"/>
              <a:gd name="connsiteY110" fmla="*/ 930 h 1688"/>
              <a:gd name="connsiteX111" fmla="*/ 2083 w 6056"/>
              <a:gd name="connsiteY111" fmla="*/ 964 h 1688"/>
              <a:gd name="connsiteX112" fmla="*/ 1946 w 6056"/>
              <a:gd name="connsiteY112" fmla="*/ 991 h 1688"/>
              <a:gd name="connsiteX113" fmla="*/ 1811 w 6056"/>
              <a:gd name="connsiteY113" fmla="*/ 1017 h 1688"/>
              <a:gd name="connsiteX114" fmla="*/ 1674 w 6056"/>
              <a:gd name="connsiteY114" fmla="*/ 1037 h 1688"/>
              <a:gd name="connsiteX115" fmla="*/ 1605 w 6056"/>
              <a:gd name="connsiteY115" fmla="*/ 1045 h 1688"/>
              <a:gd name="connsiteX116" fmla="*/ 1537 w 6056"/>
              <a:gd name="connsiteY116" fmla="*/ 1053 h 1688"/>
              <a:gd name="connsiteX117" fmla="*/ 1468 w 6056"/>
              <a:gd name="connsiteY117" fmla="*/ 1059 h 1688"/>
              <a:gd name="connsiteX118" fmla="*/ 1400 w 6056"/>
              <a:gd name="connsiteY118" fmla="*/ 1063 h 1688"/>
              <a:gd name="connsiteX119" fmla="*/ 1331 w 6056"/>
              <a:gd name="connsiteY119" fmla="*/ 1067 h 1688"/>
              <a:gd name="connsiteX120" fmla="*/ 1262 w 6056"/>
              <a:gd name="connsiteY120" fmla="*/ 1069 h 1688"/>
              <a:gd name="connsiteX121" fmla="*/ 1191 w 6056"/>
              <a:gd name="connsiteY121" fmla="*/ 1071 h 1688"/>
              <a:gd name="connsiteX122" fmla="*/ 1123 w 6056"/>
              <a:gd name="connsiteY122" fmla="*/ 1071 h 1688"/>
              <a:gd name="connsiteX123" fmla="*/ 1054 w 6056"/>
              <a:gd name="connsiteY123" fmla="*/ 1067 h 1688"/>
              <a:gd name="connsiteX124" fmla="*/ 983 w 6056"/>
              <a:gd name="connsiteY124" fmla="*/ 1065 h 1688"/>
              <a:gd name="connsiteX125" fmla="*/ 915 w 6056"/>
              <a:gd name="connsiteY125" fmla="*/ 1059 h 1688"/>
              <a:gd name="connsiteX126" fmla="*/ 844 w 6056"/>
              <a:gd name="connsiteY126" fmla="*/ 1053 h 1688"/>
              <a:gd name="connsiteX127" fmla="*/ 775 w 6056"/>
              <a:gd name="connsiteY127" fmla="*/ 1045 h 1688"/>
              <a:gd name="connsiteX128" fmla="*/ 704 w 6056"/>
              <a:gd name="connsiteY128" fmla="*/ 1033 h 1688"/>
              <a:gd name="connsiteX129" fmla="*/ 633 w 6056"/>
              <a:gd name="connsiteY129" fmla="*/ 1023 h 1688"/>
              <a:gd name="connsiteX130" fmla="*/ 565 w 6056"/>
              <a:gd name="connsiteY130" fmla="*/ 1009 h 1688"/>
              <a:gd name="connsiteX131" fmla="*/ 494 w 6056"/>
              <a:gd name="connsiteY131" fmla="*/ 993 h 1688"/>
              <a:gd name="connsiteX132" fmla="*/ 423 w 6056"/>
              <a:gd name="connsiteY132" fmla="*/ 976 h 1688"/>
              <a:gd name="connsiteX133" fmla="*/ 352 w 6056"/>
              <a:gd name="connsiteY133" fmla="*/ 958 h 1688"/>
              <a:gd name="connsiteX134" fmla="*/ 281 w 6056"/>
              <a:gd name="connsiteY134" fmla="*/ 936 h 1688"/>
              <a:gd name="connsiteX135" fmla="*/ 210 w 6056"/>
              <a:gd name="connsiteY135" fmla="*/ 914 h 1688"/>
              <a:gd name="connsiteX136" fmla="*/ 142 w 6056"/>
              <a:gd name="connsiteY136" fmla="*/ 889 h 1688"/>
              <a:gd name="connsiteX137" fmla="*/ 71 w 6056"/>
              <a:gd name="connsiteY137" fmla="*/ 861 h 1688"/>
              <a:gd name="connsiteX138" fmla="*/ 0 w 6056"/>
              <a:gd name="connsiteY138" fmla="*/ 833 h 1688"/>
              <a:gd name="connsiteX139" fmla="*/ 455 w 6056"/>
              <a:gd name="connsiteY139" fmla="*/ 1686 h 1688"/>
              <a:gd name="connsiteX0" fmla="*/ 455 w 6056"/>
              <a:gd name="connsiteY0" fmla="*/ 1686 h 1688"/>
              <a:gd name="connsiteX1" fmla="*/ 528 w 6056"/>
              <a:gd name="connsiteY1" fmla="*/ 1688 h 1688"/>
              <a:gd name="connsiteX2" fmla="*/ 599 w 6056"/>
              <a:gd name="connsiteY2" fmla="*/ 1686 h 1688"/>
              <a:gd name="connsiteX3" fmla="*/ 670 w 6056"/>
              <a:gd name="connsiteY3" fmla="*/ 1684 h 1688"/>
              <a:gd name="connsiteX4" fmla="*/ 743 w 6056"/>
              <a:gd name="connsiteY4" fmla="*/ 1680 h 1688"/>
              <a:gd name="connsiteX5" fmla="*/ 814 w 6056"/>
              <a:gd name="connsiteY5" fmla="*/ 1674 h 1688"/>
              <a:gd name="connsiteX6" fmla="*/ 883 w 6056"/>
              <a:gd name="connsiteY6" fmla="*/ 1668 h 1688"/>
              <a:gd name="connsiteX7" fmla="*/ 954 w 6056"/>
              <a:gd name="connsiteY7" fmla="*/ 1658 h 1688"/>
              <a:gd name="connsiteX8" fmla="*/ 1025 w 6056"/>
              <a:gd name="connsiteY8" fmla="*/ 1648 h 1688"/>
              <a:gd name="connsiteX9" fmla="*/ 1093 w 6056"/>
              <a:gd name="connsiteY9" fmla="*/ 1637 h 1688"/>
              <a:gd name="connsiteX10" fmla="*/ 1162 w 6056"/>
              <a:gd name="connsiteY10" fmla="*/ 1623 h 1688"/>
              <a:gd name="connsiteX11" fmla="*/ 1233 w 6056"/>
              <a:gd name="connsiteY11" fmla="*/ 1609 h 1688"/>
              <a:gd name="connsiteX12" fmla="*/ 1301 w 6056"/>
              <a:gd name="connsiteY12" fmla="*/ 1593 h 1688"/>
              <a:gd name="connsiteX13" fmla="*/ 1370 w 6056"/>
              <a:gd name="connsiteY13" fmla="*/ 1575 h 1688"/>
              <a:gd name="connsiteX14" fmla="*/ 1438 w 6056"/>
              <a:gd name="connsiteY14" fmla="*/ 1555 h 1688"/>
              <a:gd name="connsiteX15" fmla="*/ 1505 w 6056"/>
              <a:gd name="connsiteY15" fmla="*/ 1536 h 1688"/>
              <a:gd name="connsiteX16" fmla="*/ 1573 w 6056"/>
              <a:gd name="connsiteY16" fmla="*/ 1514 h 1688"/>
              <a:gd name="connsiteX17" fmla="*/ 1708 w 6056"/>
              <a:gd name="connsiteY17" fmla="*/ 1468 h 1688"/>
              <a:gd name="connsiteX18" fmla="*/ 1841 w 6056"/>
              <a:gd name="connsiteY18" fmla="*/ 1419 h 1688"/>
              <a:gd name="connsiteX19" fmla="*/ 1974 w 6056"/>
              <a:gd name="connsiteY19" fmla="*/ 1365 h 1688"/>
              <a:gd name="connsiteX20" fmla="*/ 2104 w 6056"/>
              <a:gd name="connsiteY20" fmla="*/ 1306 h 1688"/>
              <a:gd name="connsiteX21" fmla="*/ 2234 w 6056"/>
              <a:gd name="connsiteY21" fmla="*/ 1245 h 1688"/>
              <a:gd name="connsiteX22" fmla="*/ 2362 w 6056"/>
              <a:gd name="connsiteY22" fmla="*/ 1181 h 1688"/>
              <a:gd name="connsiteX23" fmla="*/ 2491 w 6056"/>
              <a:gd name="connsiteY23" fmla="*/ 1114 h 1688"/>
              <a:gd name="connsiteX24" fmla="*/ 2619 w 6056"/>
              <a:gd name="connsiteY24" fmla="*/ 1045 h 1688"/>
              <a:gd name="connsiteX25" fmla="*/ 2742 w 6056"/>
              <a:gd name="connsiteY25" fmla="*/ 974 h 1688"/>
              <a:gd name="connsiteX26" fmla="*/ 2868 w 6056"/>
              <a:gd name="connsiteY26" fmla="*/ 900 h 1688"/>
              <a:gd name="connsiteX27" fmla="*/ 2991 w 6056"/>
              <a:gd name="connsiteY27" fmla="*/ 827 h 1688"/>
              <a:gd name="connsiteX28" fmla="*/ 3113 w 6056"/>
              <a:gd name="connsiteY28" fmla="*/ 752 h 1688"/>
              <a:gd name="connsiteX29" fmla="*/ 3234 w 6056"/>
              <a:gd name="connsiteY29" fmla="*/ 677 h 1688"/>
              <a:gd name="connsiteX30" fmla="*/ 3472 w 6056"/>
              <a:gd name="connsiteY30" fmla="*/ 522 h 1688"/>
              <a:gd name="connsiteX31" fmla="*/ 3705 w 6056"/>
              <a:gd name="connsiteY31" fmla="*/ 372 h 1688"/>
              <a:gd name="connsiteX32" fmla="*/ 3705 w 6056"/>
              <a:gd name="connsiteY32" fmla="*/ 372 h 1688"/>
              <a:gd name="connsiteX33" fmla="*/ 3762 w 6056"/>
              <a:gd name="connsiteY33" fmla="*/ 336 h 1688"/>
              <a:gd name="connsiteX34" fmla="*/ 3819 w 6056"/>
              <a:gd name="connsiteY34" fmla="*/ 301 h 1688"/>
              <a:gd name="connsiteX35" fmla="*/ 3877 w 6056"/>
              <a:gd name="connsiteY35" fmla="*/ 269 h 1688"/>
              <a:gd name="connsiteX36" fmla="*/ 3934 w 6056"/>
              <a:gd name="connsiteY36" fmla="*/ 239 h 1688"/>
              <a:gd name="connsiteX37" fmla="*/ 3991 w 6056"/>
              <a:gd name="connsiteY37" fmla="*/ 212 h 1688"/>
              <a:gd name="connsiteX38" fmla="*/ 4048 w 6056"/>
              <a:gd name="connsiteY38" fmla="*/ 186 h 1688"/>
              <a:gd name="connsiteX39" fmla="*/ 4103 w 6056"/>
              <a:gd name="connsiteY39" fmla="*/ 162 h 1688"/>
              <a:gd name="connsiteX40" fmla="*/ 4160 w 6056"/>
              <a:gd name="connsiteY40" fmla="*/ 141 h 1688"/>
              <a:gd name="connsiteX41" fmla="*/ 4215 w 6056"/>
              <a:gd name="connsiteY41" fmla="*/ 119 h 1688"/>
              <a:gd name="connsiteX42" fmla="*/ 4270 w 6056"/>
              <a:gd name="connsiteY42" fmla="*/ 101 h 1688"/>
              <a:gd name="connsiteX43" fmla="*/ 4325 w 6056"/>
              <a:gd name="connsiteY43" fmla="*/ 85 h 1688"/>
              <a:gd name="connsiteX44" fmla="*/ 4380 w 6056"/>
              <a:gd name="connsiteY44" fmla="*/ 69 h 1688"/>
              <a:gd name="connsiteX45" fmla="*/ 4435 w 6056"/>
              <a:gd name="connsiteY45" fmla="*/ 55 h 1688"/>
              <a:gd name="connsiteX46" fmla="*/ 4487 w 6056"/>
              <a:gd name="connsiteY46" fmla="*/ 44 h 1688"/>
              <a:gd name="connsiteX47" fmla="*/ 4540 w 6056"/>
              <a:gd name="connsiteY47" fmla="*/ 34 h 1688"/>
              <a:gd name="connsiteX48" fmla="*/ 4592 w 6056"/>
              <a:gd name="connsiteY48" fmla="*/ 24 h 1688"/>
              <a:gd name="connsiteX49" fmla="*/ 4645 w 6056"/>
              <a:gd name="connsiteY49" fmla="*/ 18 h 1688"/>
              <a:gd name="connsiteX50" fmla="*/ 4695 w 6056"/>
              <a:gd name="connsiteY50" fmla="*/ 12 h 1688"/>
              <a:gd name="connsiteX51" fmla="*/ 4748 w 6056"/>
              <a:gd name="connsiteY51" fmla="*/ 6 h 1688"/>
              <a:gd name="connsiteX52" fmla="*/ 4798 w 6056"/>
              <a:gd name="connsiteY52" fmla="*/ 2 h 1688"/>
              <a:gd name="connsiteX53" fmla="*/ 4897 w 6056"/>
              <a:gd name="connsiteY53" fmla="*/ 0 h 1688"/>
              <a:gd name="connsiteX54" fmla="*/ 4993 w 6056"/>
              <a:gd name="connsiteY54" fmla="*/ 0 h 1688"/>
              <a:gd name="connsiteX55" fmla="*/ 5086 w 6056"/>
              <a:gd name="connsiteY55" fmla="*/ 6 h 1688"/>
              <a:gd name="connsiteX56" fmla="*/ 5176 w 6056"/>
              <a:gd name="connsiteY56" fmla="*/ 14 h 1688"/>
              <a:gd name="connsiteX57" fmla="*/ 5263 w 6056"/>
              <a:gd name="connsiteY57" fmla="*/ 26 h 1688"/>
              <a:gd name="connsiteX58" fmla="*/ 5347 w 6056"/>
              <a:gd name="connsiteY58" fmla="*/ 40 h 1688"/>
              <a:gd name="connsiteX59" fmla="*/ 5427 w 6056"/>
              <a:gd name="connsiteY59" fmla="*/ 57 h 1688"/>
              <a:gd name="connsiteX60" fmla="*/ 5503 w 6056"/>
              <a:gd name="connsiteY60" fmla="*/ 75 h 1688"/>
              <a:gd name="connsiteX61" fmla="*/ 5576 w 6056"/>
              <a:gd name="connsiteY61" fmla="*/ 95 h 1688"/>
              <a:gd name="connsiteX62" fmla="*/ 5706 w 6056"/>
              <a:gd name="connsiteY62" fmla="*/ 139 h 1688"/>
              <a:gd name="connsiteX63" fmla="*/ 5766 w 6056"/>
              <a:gd name="connsiteY63" fmla="*/ 160 h 1688"/>
              <a:gd name="connsiteX64" fmla="*/ 5821 w 6056"/>
              <a:gd name="connsiteY64" fmla="*/ 184 h 1688"/>
              <a:gd name="connsiteX65" fmla="*/ 5869 w 6056"/>
              <a:gd name="connsiteY65" fmla="*/ 204 h 1688"/>
              <a:gd name="connsiteX66" fmla="*/ 5939 w 6056"/>
              <a:gd name="connsiteY66" fmla="*/ 242 h 1688"/>
              <a:gd name="connsiteX67" fmla="*/ 6052 w 6056"/>
              <a:gd name="connsiteY67" fmla="*/ 299 h 1688"/>
              <a:gd name="connsiteX68" fmla="*/ 6050 w 6056"/>
              <a:gd name="connsiteY68" fmla="*/ 288 h 1688"/>
              <a:gd name="connsiteX69" fmla="*/ 5853 w 6056"/>
              <a:gd name="connsiteY69" fmla="*/ 665 h 1688"/>
              <a:gd name="connsiteX70" fmla="*/ 5802 w 6056"/>
              <a:gd name="connsiteY70" fmla="*/ 631 h 1688"/>
              <a:gd name="connsiteX71" fmla="*/ 5745 w 6056"/>
              <a:gd name="connsiteY71" fmla="*/ 596 h 1688"/>
              <a:gd name="connsiteX72" fmla="*/ 5686 w 6056"/>
              <a:gd name="connsiteY72" fmla="*/ 560 h 1688"/>
              <a:gd name="connsiteX73" fmla="*/ 5622 w 6056"/>
              <a:gd name="connsiteY73" fmla="*/ 524 h 1688"/>
              <a:gd name="connsiteX74" fmla="*/ 5240 w 6056"/>
              <a:gd name="connsiteY74" fmla="*/ 354 h 1688"/>
              <a:gd name="connsiteX75" fmla="*/ 5153 w 6056"/>
              <a:gd name="connsiteY75" fmla="*/ 327 h 1688"/>
              <a:gd name="connsiteX76" fmla="*/ 5061 w 6056"/>
              <a:gd name="connsiteY76" fmla="*/ 301 h 1688"/>
              <a:gd name="connsiteX77" fmla="*/ 4967 w 6056"/>
              <a:gd name="connsiteY77" fmla="*/ 279 h 1688"/>
              <a:gd name="connsiteX78" fmla="*/ 4869 w 6056"/>
              <a:gd name="connsiteY78" fmla="*/ 261 h 1688"/>
              <a:gd name="connsiteX79" fmla="*/ 4821 w 6056"/>
              <a:gd name="connsiteY79" fmla="*/ 253 h 1688"/>
              <a:gd name="connsiteX80" fmla="*/ 4771 w 6056"/>
              <a:gd name="connsiteY80" fmla="*/ 245 h 1688"/>
              <a:gd name="connsiteX81" fmla="*/ 4718 w 6056"/>
              <a:gd name="connsiteY81" fmla="*/ 241 h 1688"/>
              <a:gd name="connsiteX82" fmla="*/ 4666 w 6056"/>
              <a:gd name="connsiteY82" fmla="*/ 237 h 1688"/>
              <a:gd name="connsiteX83" fmla="*/ 4613 w 6056"/>
              <a:gd name="connsiteY83" fmla="*/ 234 h 1688"/>
              <a:gd name="connsiteX84" fmla="*/ 4560 w 6056"/>
              <a:gd name="connsiteY84" fmla="*/ 234 h 1688"/>
              <a:gd name="connsiteX85" fmla="*/ 4508 w 6056"/>
              <a:gd name="connsiteY85" fmla="*/ 234 h 1688"/>
              <a:gd name="connsiteX86" fmla="*/ 4453 w 6056"/>
              <a:gd name="connsiteY86" fmla="*/ 234 h 1688"/>
              <a:gd name="connsiteX87" fmla="*/ 4398 w 6056"/>
              <a:gd name="connsiteY87" fmla="*/ 237 h 1688"/>
              <a:gd name="connsiteX88" fmla="*/ 4341 w 6056"/>
              <a:gd name="connsiteY88" fmla="*/ 241 h 1688"/>
              <a:gd name="connsiteX89" fmla="*/ 4286 w 6056"/>
              <a:gd name="connsiteY89" fmla="*/ 247 h 1688"/>
              <a:gd name="connsiteX90" fmla="*/ 4229 w 6056"/>
              <a:gd name="connsiteY90" fmla="*/ 255 h 1688"/>
              <a:gd name="connsiteX91" fmla="*/ 4172 w 6056"/>
              <a:gd name="connsiteY91" fmla="*/ 265 h 1688"/>
              <a:gd name="connsiteX92" fmla="*/ 4114 w 6056"/>
              <a:gd name="connsiteY92" fmla="*/ 277 h 1688"/>
              <a:gd name="connsiteX93" fmla="*/ 4055 w 6056"/>
              <a:gd name="connsiteY93" fmla="*/ 291 h 1688"/>
              <a:gd name="connsiteX94" fmla="*/ 3995 w 6056"/>
              <a:gd name="connsiteY94" fmla="*/ 305 h 1688"/>
              <a:gd name="connsiteX95" fmla="*/ 3936 w 6056"/>
              <a:gd name="connsiteY95" fmla="*/ 323 h 1688"/>
              <a:gd name="connsiteX96" fmla="*/ 3877 w 6056"/>
              <a:gd name="connsiteY96" fmla="*/ 342 h 1688"/>
              <a:gd name="connsiteX97" fmla="*/ 3817 w 6056"/>
              <a:gd name="connsiteY97" fmla="*/ 362 h 1688"/>
              <a:gd name="connsiteX98" fmla="*/ 3755 w 6056"/>
              <a:gd name="connsiteY98" fmla="*/ 386 h 1688"/>
              <a:gd name="connsiteX99" fmla="*/ 3755 w 6056"/>
              <a:gd name="connsiteY99" fmla="*/ 386 h 1688"/>
              <a:gd name="connsiteX100" fmla="*/ 3511 w 6056"/>
              <a:gd name="connsiteY100" fmla="*/ 485 h 1688"/>
              <a:gd name="connsiteX101" fmla="*/ 3259 w 6056"/>
              <a:gd name="connsiteY101" fmla="*/ 584 h 1688"/>
              <a:gd name="connsiteX102" fmla="*/ 3133 w 6056"/>
              <a:gd name="connsiteY102" fmla="*/ 633 h 1688"/>
              <a:gd name="connsiteX103" fmla="*/ 3005 w 6056"/>
              <a:gd name="connsiteY103" fmla="*/ 681 h 1688"/>
              <a:gd name="connsiteX104" fmla="*/ 2877 w 6056"/>
              <a:gd name="connsiteY104" fmla="*/ 728 h 1688"/>
              <a:gd name="connsiteX105" fmla="*/ 2747 w 6056"/>
              <a:gd name="connsiteY105" fmla="*/ 774 h 1688"/>
              <a:gd name="connsiteX106" fmla="*/ 2614 w 6056"/>
              <a:gd name="connsiteY106" fmla="*/ 815 h 1688"/>
              <a:gd name="connsiteX107" fmla="*/ 2484 w 6056"/>
              <a:gd name="connsiteY107" fmla="*/ 857 h 1688"/>
              <a:gd name="connsiteX108" fmla="*/ 2351 w 6056"/>
              <a:gd name="connsiteY108" fmla="*/ 894 h 1688"/>
              <a:gd name="connsiteX109" fmla="*/ 2216 w 6056"/>
              <a:gd name="connsiteY109" fmla="*/ 930 h 1688"/>
              <a:gd name="connsiteX110" fmla="*/ 2083 w 6056"/>
              <a:gd name="connsiteY110" fmla="*/ 964 h 1688"/>
              <a:gd name="connsiteX111" fmla="*/ 1946 w 6056"/>
              <a:gd name="connsiteY111" fmla="*/ 991 h 1688"/>
              <a:gd name="connsiteX112" fmla="*/ 1811 w 6056"/>
              <a:gd name="connsiteY112" fmla="*/ 1017 h 1688"/>
              <a:gd name="connsiteX113" fmla="*/ 1674 w 6056"/>
              <a:gd name="connsiteY113" fmla="*/ 1037 h 1688"/>
              <a:gd name="connsiteX114" fmla="*/ 1605 w 6056"/>
              <a:gd name="connsiteY114" fmla="*/ 1045 h 1688"/>
              <a:gd name="connsiteX115" fmla="*/ 1537 w 6056"/>
              <a:gd name="connsiteY115" fmla="*/ 1053 h 1688"/>
              <a:gd name="connsiteX116" fmla="*/ 1468 w 6056"/>
              <a:gd name="connsiteY116" fmla="*/ 1059 h 1688"/>
              <a:gd name="connsiteX117" fmla="*/ 1400 w 6056"/>
              <a:gd name="connsiteY117" fmla="*/ 1063 h 1688"/>
              <a:gd name="connsiteX118" fmla="*/ 1331 w 6056"/>
              <a:gd name="connsiteY118" fmla="*/ 1067 h 1688"/>
              <a:gd name="connsiteX119" fmla="*/ 1262 w 6056"/>
              <a:gd name="connsiteY119" fmla="*/ 1069 h 1688"/>
              <a:gd name="connsiteX120" fmla="*/ 1191 w 6056"/>
              <a:gd name="connsiteY120" fmla="*/ 1071 h 1688"/>
              <a:gd name="connsiteX121" fmla="*/ 1123 w 6056"/>
              <a:gd name="connsiteY121" fmla="*/ 1071 h 1688"/>
              <a:gd name="connsiteX122" fmla="*/ 1054 w 6056"/>
              <a:gd name="connsiteY122" fmla="*/ 1067 h 1688"/>
              <a:gd name="connsiteX123" fmla="*/ 983 w 6056"/>
              <a:gd name="connsiteY123" fmla="*/ 1065 h 1688"/>
              <a:gd name="connsiteX124" fmla="*/ 915 w 6056"/>
              <a:gd name="connsiteY124" fmla="*/ 1059 h 1688"/>
              <a:gd name="connsiteX125" fmla="*/ 844 w 6056"/>
              <a:gd name="connsiteY125" fmla="*/ 1053 h 1688"/>
              <a:gd name="connsiteX126" fmla="*/ 775 w 6056"/>
              <a:gd name="connsiteY126" fmla="*/ 1045 h 1688"/>
              <a:gd name="connsiteX127" fmla="*/ 704 w 6056"/>
              <a:gd name="connsiteY127" fmla="*/ 1033 h 1688"/>
              <a:gd name="connsiteX128" fmla="*/ 633 w 6056"/>
              <a:gd name="connsiteY128" fmla="*/ 1023 h 1688"/>
              <a:gd name="connsiteX129" fmla="*/ 565 w 6056"/>
              <a:gd name="connsiteY129" fmla="*/ 1009 h 1688"/>
              <a:gd name="connsiteX130" fmla="*/ 494 w 6056"/>
              <a:gd name="connsiteY130" fmla="*/ 993 h 1688"/>
              <a:gd name="connsiteX131" fmla="*/ 423 w 6056"/>
              <a:gd name="connsiteY131" fmla="*/ 976 h 1688"/>
              <a:gd name="connsiteX132" fmla="*/ 352 w 6056"/>
              <a:gd name="connsiteY132" fmla="*/ 958 h 1688"/>
              <a:gd name="connsiteX133" fmla="*/ 281 w 6056"/>
              <a:gd name="connsiteY133" fmla="*/ 936 h 1688"/>
              <a:gd name="connsiteX134" fmla="*/ 210 w 6056"/>
              <a:gd name="connsiteY134" fmla="*/ 914 h 1688"/>
              <a:gd name="connsiteX135" fmla="*/ 142 w 6056"/>
              <a:gd name="connsiteY135" fmla="*/ 889 h 1688"/>
              <a:gd name="connsiteX136" fmla="*/ 71 w 6056"/>
              <a:gd name="connsiteY136" fmla="*/ 861 h 1688"/>
              <a:gd name="connsiteX137" fmla="*/ 0 w 6056"/>
              <a:gd name="connsiteY137" fmla="*/ 833 h 1688"/>
              <a:gd name="connsiteX138" fmla="*/ 455 w 6056"/>
              <a:gd name="connsiteY138" fmla="*/ 1686 h 1688"/>
              <a:gd name="connsiteX0" fmla="*/ 455 w 6056"/>
              <a:gd name="connsiteY0" fmla="*/ 1686 h 1688"/>
              <a:gd name="connsiteX1" fmla="*/ 528 w 6056"/>
              <a:gd name="connsiteY1" fmla="*/ 1688 h 1688"/>
              <a:gd name="connsiteX2" fmla="*/ 599 w 6056"/>
              <a:gd name="connsiteY2" fmla="*/ 1686 h 1688"/>
              <a:gd name="connsiteX3" fmla="*/ 670 w 6056"/>
              <a:gd name="connsiteY3" fmla="*/ 1684 h 1688"/>
              <a:gd name="connsiteX4" fmla="*/ 743 w 6056"/>
              <a:gd name="connsiteY4" fmla="*/ 1680 h 1688"/>
              <a:gd name="connsiteX5" fmla="*/ 814 w 6056"/>
              <a:gd name="connsiteY5" fmla="*/ 1674 h 1688"/>
              <a:gd name="connsiteX6" fmla="*/ 883 w 6056"/>
              <a:gd name="connsiteY6" fmla="*/ 1668 h 1688"/>
              <a:gd name="connsiteX7" fmla="*/ 954 w 6056"/>
              <a:gd name="connsiteY7" fmla="*/ 1658 h 1688"/>
              <a:gd name="connsiteX8" fmla="*/ 1025 w 6056"/>
              <a:gd name="connsiteY8" fmla="*/ 1648 h 1688"/>
              <a:gd name="connsiteX9" fmla="*/ 1093 w 6056"/>
              <a:gd name="connsiteY9" fmla="*/ 1637 h 1688"/>
              <a:gd name="connsiteX10" fmla="*/ 1162 w 6056"/>
              <a:gd name="connsiteY10" fmla="*/ 1623 h 1688"/>
              <a:gd name="connsiteX11" fmla="*/ 1233 w 6056"/>
              <a:gd name="connsiteY11" fmla="*/ 1609 h 1688"/>
              <a:gd name="connsiteX12" fmla="*/ 1301 w 6056"/>
              <a:gd name="connsiteY12" fmla="*/ 1593 h 1688"/>
              <a:gd name="connsiteX13" fmla="*/ 1370 w 6056"/>
              <a:gd name="connsiteY13" fmla="*/ 1575 h 1688"/>
              <a:gd name="connsiteX14" fmla="*/ 1438 w 6056"/>
              <a:gd name="connsiteY14" fmla="*/ 1555 h 1688"/>
              <a:gd name="connsiteX15" fmla="*/ 1505 w 6056"/>
              <a:gd name="connsiteY15" fmla="*/ 1536 h 1688"/>
              <a:gd name="connsiteX16" fmla="*/ 1573 w 6056"/>
              <a:gd name="connsiteY16" fmla="*/ 1514 h 1688"/>
              <a:gd name="connsiteX17" fmla="*/ 1708 w 6056"/>
              <a:gd name="connsiteY17" fmla="*/ 1468 h 1688"/>
              <a:gd name="connsiteX18" fmla="*/ 1841 w 6056"/>
              <a:gd name="connsiteY18" fmla="*/ 1419 h 1688"/>
              <a:gd name="connsiteX19" fmla="*/ 1974 w 6056"/>
              <a:gd name="connsiteY19" fmla="*/ 1365 h 1688"/>
              <a:gd name="connsiteX20" fmla="*/ 2104 w 6056"/>
              <a:gd name="connsiteY20" fmla="*/ 1306 h 1688"/>
              <a:gd name="connsiteX21" fmla="*/ 2234 w 6056"/>
              <a:gd name="connsiteY21" fmla="*/ 1245 h 1688"/>
              <a:gd name="connsiteX22" fmla="*/ 2362 w 6056"/>
              <a:gd name="connsiteY22" fmla="*/ 1181 h 1688"/>
              <a:gd name="connsiteX23" fmla="*/ 2491 w 6056"/>
              <a:gd name="connsiteY23" fmla="*/ 1114 h 1688"/>
              <a:gd name="connsiteX24" fmla="*/ 2619 w 6056"/>
              <a:gd name="connsiteY24" fmla="*/ 1045 h 1688"/>
              <a:gd name="connsiteX25" fmla="*/ 2742 w 6056"/>
              <a:gd name="connsiteY25" fmla="*/ 974 h 1688"/>
              <a:gd name="connsiteX26" fmla="*/ 2868 w 6056"/>
              <a:gd name="connsiteY26" fmla="*/ 900 h 1688"/>
              <a:gd name="connsiteX27" fmla="*/ 2991 w 6056"/>
              <a:gd name="connsiteY27" fmla="*/ 827 h 1688"/>
              <a:gd name="connsiteX28" fmla="*/ 3113 w 6056"/>
              <a:gd name="connsiteY28" fmla="*/ 752 h 1688"/>
              <a:gd name="connsiteX29" fmla="*/ 3234 w 6056"/>
              <a:gd name="connsiteY29" fmla="*/ 677 h 1688"/>
              <a:gd name="connsiteX30" fmla="*/ 3472 w 6056"/>
              <a:gd name="connsiteY30" fmla="*/ 522 h 1688"/>
              <a:gd name="connsiteX31" fmla="*/ 3705 w 6056"/>
              <a:gd name="connsiteY31" fmla="*/ 372 h 1688"/>
              <a:gd name="connsiteX32" fmla="*/ 3705 w 6056"/>
              <a:gd name="connsiteY32" fmla="*/ 372 h 1688"/>
              <a:gd name="connsiteX33" fmla="*/ 3762 w 6056"/>
              <a:gd name="connsiteY33" fmla="*/ 336 h 1688"/>
              <a:gd name="connsiteX34" fmla="*/ 3819 w 6056"/>
              <a:gd name="connsiteY34" fmla="*/ 301 h 1688"/>
              <a:gd name="connsiteX35" fmla="*/ 3877 w 6056"/>
              <a:gd name="connsiteY35" fmla="*/ 269 h 1688"/>
              <a:gd name="connsiteX36" fmla="*/ 3934 w 6056"/>
              <a:gd name="connsiteY36" fmla="*/ 239 h 1688"/>
              <a:gd name="connsiteX37" fmla="*/ 3991 w 6056"/>
              <a:gd name="connsiteY37" fmla="*/ 212 h 1688"/>
              <a:gd name="connsiteX38" fmla="*/ 4048 w 6056"/>
              <a:gd name="connsiteY38" fmla="*/ 186 h 1688"/>
              <a:gd name="connsiteX39" fmla="*/ 4103 w 6056"/>
              <a:gd name="connsiteY39" fmla="*/ 162 h 1688"/>
              <a:gd name="connsiteX40" fmla="*/ 4160 w 6056"/>
              <a:gd name="connsiteY40" fmla="*/ 141 h 1688"/>
              <a:gd name="connsiteX41" fmla="*/ 4215 w 6056"/>
              <a:gd name="connsiteY41" fmla="*/ 119 h 1688"/>
              <a:gd name="connsiteX42" fmla="*/ 4270 w 6056"/>
              <a:gd name="connsiteY42" fmla="*/ 101 h 1688"/>
              <a:gd name="connsiteX43" fmla="*/ 4325 w 6056"/>
              <a:gd name="connsiteY43" fmla="*/ 85 h 1688"/>
              <a:gd name="connsiteX44" fmla="*/ 4380 w 6056"/>
              <a:gd name="connsiteY44" fmla="*/ 69 h 1688"/>
              <a:gd name="connsiteX45" fmla="*/ 4435 w 6056"/>
              <a:gd name="connsiteY45" fmla="*/ 55 h 1688"/>
              <a:gd name="connsiteX46" fmla="*/ 4487 w 6056"/>
              <a:gd name="connsiteY46" fmla="*/ 44 h 1688"/>
              <a:gd name="connsiteX47" fmla="*/ 4540 w 6056"/>
              <a:gd name="connsiteY47" fmla="*/ 34 h 1688"/>
              <a:gd name="connsiteX48" fmla="*/ 4592 w 6056"/>
              <a:gd name="connsiteY48" fmla="*/ 24 h 1688"/>
              <a:gd name="connsiteX49" fmla="*/ 4645 w 6056"/>
              <a:gd name="connsiteY49" fmla="*/ 18 h 1688"/>
              <a:gd name="connsiteX50" fmla="*/ 4695 w 6056"/>
              <a:gd name="connsiteY50" fmla="*/ 12 h 1688"/>
              <a:gd name="connsiteX51" fmla="*/ 4748 w 6056"/>
              <a:gd name="connsiteY51" fmla="*/ 6 h 1688"/>
              <a:gd name="connsiteX52" fmla="*/ 4798 w 6056"/>
              <a:gd name="connsiteY52" fmla="*/ 2 h 1688"/>
              <a:gd name="connsiteX53" fmla="*/ 4897 w 6056"/>
              <a:gd name="connsiteY53" fmla="*/ 0 h 1688"/>
              <a:gd name="connsiteX54" fmla="*/ 4993 w 6056"/>
              <a:gd name="connsiteY54" fmla="*/ 0 h 1688"/>
              <a:gd name="connsiteX55" fmla="*/ 5086 w 6056"/>
              <a:gd name="connsiteY55" fmla="*/ 6 h 1688"/>
              <a:gd name="connsiteX56" fmla="*/ 5176 w 6056"/>
              <a:gd name="connsiteY56" fmla="*/ 14 h 1688"/>
              <a:gd name="connsiteX57" fmla="*/ 5263 w 6056"/>
              <a:gd name="connsiteY57" fmla="*/ 26 h 1688"/>
              <a:gd name="connsiteX58" fmla="*/ 5347 w 6056"/>
              <a:gd name="connsiteY58" fmla="*/ 40 h 1688"/>
              <a:gd name="connsiteX59" fmla="*/ 5427 w 6056"/>
              <a:gd name="connsiteY59" fmla="*/ 57 h 1688"/>
              <a:gd name="connsiteX60" fmla="*/ 5503 w 6056"/>
              <a:gd name="connsiteY60" fmla="*/ 75 h 1688"/>
              <a:gd name="connsiteX61" fmla="*/ 5576 w 6056"/>
              <a:gd name="connsiteY61" fmla="*/ 95 h 1688"/>
              <a:gd name="connsiteX62" fmla="*/ 5706 w 6056"/>
              <a:gd name="connsiteY62" fmla="*/ 139 h 1688"/>
              <a:gd name="connsiteX63" fmla="*/ 5766 w 6056"/>
              <a:gd name="connsiteY63" fmla="*/ 160 h 1688"/>
              <a:gd name="connsiteX64" fmla="*/ 5821 w 6056"/>
              <a:gd name="connsiteY64" fmla="*/ 184 h 1688"/>
              <a:gd name="connsiteX65" fmla="*/ 5869 w 6056"/>
              <a:gd name="connsiteY65" fmla="*/ 204 h 1688"/>
              <a:gd name="connsiteX66" fmla="*/ 5939 w 6056"/>
              <a:gd name="connsiteY66" fmla="*/ 242 h 1688"/>
              <a:gd name="connsiteX67" fmla="*/ 6052 w 6056"/>
              <a:gd name="connsiteY67" fmla="*/ 299 h 1688"/>
              <a:gd name="connsiteX68" fmla="*/ 6050 w 6056"/>
              <a:gd name="connsiteY68" fmla="*/ 288 h 1688"/>
              <a:gd name="connsiteX69" fmla="*/ 5802 w 6056"/>
              <a:gd name="connsiteY69" fmla="*/ 631 h 1688"/>
              <a:gd name="connsiteX70" fmla="*/ 5745 w 6056"/>
              <a:gd name="connsiteY70" fmla="*/ 596 h 1688"/>
              <a:gd name="connsiteX71" fmla="*/ 5686 w 6056"/>
              <a:gd name="connsiteY71" fmla="*/ 560 h 1688"/>
              <a:gd name="connsiteX72" fmla="*/ 5622 w 6056"/>
              <a:gd name="connsiteY72" fmla="*/ 524 h 1688"/>
              <a:gd name="connsiteX73" fmla="*/ 5240 w 6056"/>
              <a:gd name="connsiteY73" fmla="*/ 354 h 1688"/>
              <a:gd name="connsiteX74" fmla="*/ 5153 w 6056"/>
              <a:gd name="connsiteY74" fmla="*/ 327 h 1688"/>
              <a:gd name="connsiteX75" fmla="*/ 5061 w 6056"/>
              <a:gd name="connsiteY75" fmla="*/ 301 h 1688"/>
              <a:gd name="connsiteX76" fmla="*/ 4967 w 6056"/>
              <a:gd name="connsiteY76" fmla="*/ 279 h 1688"/>
              <a:gd name="connsiteX77" fmla="*/ 4869 w 6056"/>
              <a:gd name="connsiteY77" fmla="*/ 261 h 1688"/>
              <a:gd name="connsiteX78" fmla="*/ 4821 w 6056"/>
              <a:gd name="connsiteY78" fmla="*/ 253 h 1688"/>
              <a:gd name="connsiteX79" fmla="*/ 4771 w 6056"/>
              <a:gd name="connsiteY79" fmla="*/ 245 h 1688"/>
              <a:gd name="connsiteX80" fmla="*/ 4718 w 6056"/>
              <a:gd name="connsiteY80" fmla="*/ 241 h 1688"/>
              <a:gd name="connsiteX81" fmla="*/ 4666 w 6056"/>
              <a:gd name="connsiteY81" fmla="*/ 237 h 1688"/>
              <a:gd name="connsiteX82" fmla="*/ 4613 w 6056"/>
              <a:gd name="connsiteY82" fmla="*/ 234 h 1688"/>
              <a:gd name="connsiteX83" fmla="*/ 4560 w 6056"/>
              <a:gd name="connsiteY83" fmla="*/ 234 h 1688"/>
              <a:gd name="connsiteX84" fmla="*/ 4508 w 6056"/>
              <a:gd name="connsiteY84" fmla="*/ 234 h 1688"/>
              <a:gd name="connsiteX85" fmla="*/ 4453 w 6056"/>
              <a:gd name="connsiteY85" fmla="*/ 234 h 1688"/>
              <a:gd name="connsiteX86" fmla="*/ 4398 w 6056"/>
              <a:gd name="connsiteY86" fmla="*/ 237 h 1688"/>
              <a:gd name="connsiteX87" fmla="*/ 4341 w 6056"/>
              <a:gd name="connsiteY87" fmla="*/ 241 h 1688"/>
              <a:gd name="connsiteX88" fmla="*/ 4286 w 6056"/>
              <a:gd name="connsiteY88" fmla="*/ 247 h 1688"/>
              <a:gd name="connsiteX89" fmla="*/ 4229 w 6056"/>
              <a:gd name="connsiteY89" fmla="*/ 255 h 1688"/>
              <a:gd name="connsiteX90" fmla="*/ 4172 w 6056"/>
              <a:gd name="connsiteY90" fmla="*/ 265 h 1688"/>
              <a:gd name="connsiteX91" fmla="*/ 4114 w 6056"/>
              <a:gd name="connsiteY91" fmla="*/ 277 h 1688"/>
              <a:gd name="connsiteX92" fmla="*/ 4055 w 6056"/>
              <a:gd name="connsiteY92" fmla="*/ 291 h 1688"/>
              <a:gd name="connsiteX93" fmla="*/ 3995 w 6056"/>
              <a:gd name="connsiteY93" fmla="*/ 305 h 1688"/>
              <a:gd name="connsiteX94" fmla="*/ 3936 w 6056"/>
              <a:gd name="connsiteY94" fmla="*/ 323 h 1688"/>
              <a:gd name="connsiteX95" fmla="*/ 3877 w 6056"/>
              <a:gd name="connsiteY95" fmla="*/ 342 h 1688"/>
              <a:gd name="connsiteX96" fmla="*/ 3817 w 6056"/>
              <a:gd name="connsiteY96" fmla="*/ 362 h 1688"/>
              <a:gd name="connsiteX97" fmla="*/ 3755 w 6056"/>
              <a:gd name="connsiteY97" fmla="*/ 386 h 1688"/>
              <a:gd name="connsiteX98" fmla="*/ 3755 w 6056"/>
              <a:gd name="connsiteY98" fmla="*/ 386 h 1688"/>
              <a:gd name="connsiteX99" fmla="*/ 3511 w 6056"/>
              <a:gd name="connsiteY99" fmla="*/ 485 h 1688"/>
              <a:gd name="connsiteX100" fmla="*/ 3259 w 6056"/>
              <a:gd name="connsiteY100" fmla="*/ 584 h 1688"/>
              <a:gd name="connsiteX101" fmla="*/ 3133 w 6056"/>
              <a:gd name="connsiteY101" fmla="*/ 633 h 1688"/>
              <a:gd name="connsiteX102" fmla="*/ 3005 w 6056"/>
              <a:gd name="connsiteY102" fmla="*/ 681 h 1688"/>
              <a:gd name="connsiteX103" fmla="*/ 2877 w 6056"/>
              <a:gd name="connsiteY103" fmla="*/ 728 h 1688"/>
              <a:gd name="connsiteX104" fmla="*/ 2747 w 6056"/>
              <a:gd name="connsiteY104" fmla="*/ 774 h 1688"/>
              <a:gd name="connsiteX105" fmla="*/ 2614 w 6056"/>
              <a:gd name="connsiteY105" fmla="*/ 815 h 1688"/>
              <a:gd name="connsiteX106" fmla="*/ 2484 w 6056"/>
              <a:gd name="connsiteY106" fmla="*/ 857 h 1688"/>
              <a:gd name="connsiteX107" fmla="*/ 2351 w 6056"/>
              <a:gd name="connsiteY107" fmla="*/ 894 h 1688"/>
              <a:gd name="connsiteX108" fmla="*/ 2216 w 6056"/>
              <a:gd name="connsiteY108" fmla="*/ 930 h 1688"/>
              <a:gd name="connsiteX109" fmla="*/ 2083 w 6056"/>
              <a:gd name="connsiteY109" fmla="*/ 964 h 1688"/>
              <a:gd name="connsiteX110" fmla="*/ 1946 w 6056"/>
              <a:gd name="connsiteY110" fmla="*/ 991 h 1688"/>
              <a:gd name="connsiteX111" fmla="*/ 1811 w 6056"/>
              <a:gd name="connsiteY111" fmla="*/ 1017 h 1688"/>
              <a:gd name="connsiteX112" fmla="*/ 1674 w 6056"/>
              <a:gd name="connsiteY112" fmla="*/ 1037 h 1688"/>
              <a:gd name="connsiteX113" fmla="*/ 1605 w 6056"/>
              <a:gd name="connsiteY113" fmla="*/ 1045 h 1688"/>
              <a:gd name="connsiteX114" fmla="*/ 1537 w 6056"/>
              <a:gd name="connsiteY114" fmla="*/ 1053 h 1688"/>
              <a:gd name="connsiteX115" fmla="*/ 1468 w 6056"/>
              <a:gd name="connsiteY115" fmla="*/ 1059 h 1688"/>
              <a:gd name="connsiteX116" fmla="*/ 1400 w 6056"/>
              <a:gd name="connsiteY116" fmla="*/ 1063 h 1688"/>
              <a:gd name="connsiteX117" fmla="*/ 1331 w 6056"/>
              <a:gd name="connsiteY117" fmla="*/ 1067 h 1688"/>
              <a:gd name="connsiteX118" fmla="*/ 1262 w 6056"/>
              <a:gd name="connsiteY118" fmla="*/ 1069 h 1688"/>
              <a:gd name="connsiteX119" fmla="*/ 1191 w 6056"/>
              <a:gd name="connsiteY119" fmla="*/ 1071 h 1688"/>
              <a:gd name="connsiteX120" fmla="*/ 1123 w 6056"/>
              <a:gd name="connsiteY120" fmla="*/ 1071 h 1688"/>
              <a:gd name="connsiteX121" fmla="*/ 1054 w 6056"/>
              <a:gd name="connsiteY121" fmla="*/ 1067 h 1688"/>
              <a:gd name="connsiteX122" fmla="*/ 983 w 6056"/>
              <a:gd name="connsiteY122" fmla="*/ 1065 h 1688"/>
              <a:gd name="connsiteX123" fmla="*/ 915 w 6056"/>
              <a:gd name="connsiteY123" fmla="*/ 1059 h 1688"/>
              <a:gd name="connsiteX124" fmla="*/ 844 w 6056"/>
              <a:gd name="connsiteY124" fmla="*/ 1053 h 1688"/>
              <a:gd name="connsiteX125" fmla="*/ 775 w 6056"/>
              <a:gd name="connsiteY125" fmla="*/ 1045 h 1688"/>
              <a:gd name="connsiteX126" fmla="*/ 704 w 6056"/>
              <a:gd name="connsiteY126" fmla="*/ 1033 h 1688"/>
              <a:gd name="connsiteX127" fmla="*/ 633 w 6056"/>
              <a:gd name="connsiteY127" fmla="*/ 1023 h 1688"/>
              <a:gd name="connsiteX128" fmla="*/ 565 w 6056"/>
              <a:gd name="connsiteY128" fmla="*/ 1009 h 1688"/>
              <a:gd name="connsiteX129" fmla="*/ 494 w 6056"/>
              <a:gd name="connsiteY129" fmla="*/ 993 h 1688"/>
              <a:gd name="connsiteX130" fmla="*/ 423 w 6056"/>
              <a:gd name="connsiteY130" fmla="*/ 976 h 1688"/>
              <a:gd name="connsiteX131" fmla="*/ 352 w 6056"/>
              <a:gd name="connsiteY131" fmla="*/ 958 h 1688"/>
              <a:gd name="connsiteX132" fmla="*/ 281 w 6056"/>
              <a:gd name="connsiteY132" fmla="*/ 936 h 1688"/>
              <a:gd name="connsiteX133" fmla="*/ 210 w 6056"/>
              <a:gd name="connsiteY133" fmla="*/ 914 h 1688"/>
              <a:gd name="connsiteX134" fmla="*/ 142 w 6056"/>
              <a:gd name="connsiteY134" fmla="*/ 889 h 1688"/>
              <a:gd name="connsiteX135" fmla="*/ 71 w 6056"/>
              <a:gd name="connsiteY135" fmla="*/ 861 h 1688"/>
              <a:gd name="connsiteX136" fmla="*/ 0 w 6056"/>
              <a:gd name="connsiteY136" fmla="*/ 833 h 1688"/>
              <a:gd name="connsiteX137" fmla="*/ 455 w 6056"/>
              <a:gd name="connsiteY137" fmla="*/ 1686 h 1688"/>
              <a:gd name="connsiteX0" fmla="*/ 455 w 6056"/>
              <a:gd name="connsiteY0" fmla="*/ 1686 h 1688"/>
              <a:gd name="connsiteX1" fmla="*/ 528 w 6056"/>
              <a:gd name="connsiteY1" fmla="*/ 1688 h 1688"/>
              <a:gd name="connsiteX2" fmla="*/ 599 w 6056"/>
              <a:gd name="connsiteY2" fmla="*/ 1686 h 1688"/>
              <a:gd name="connsiteX3" fmla="*/ 670 w 6056"/>
              <a:gd name="connsiteY3" fmla="*/ 1684 h 1688"/>
              <a:gd name="connsiteX4" fmla="*/ 743 w 6056"/>
              <a:gd name="connsiteY4" fmla="*/ 1680 h 1688"/>
              <a:gd name="connsiteX5" fmla="*/ 814 w 6056"/>
              <a:gd name="connsiteY5" fmla="*/ 1674 h 1688"/>
              <a:gd name="connsiteX6" fmla="*/ 883 w 6056"/>
              <a:gd name="connsiteY6" fmla="*/ 1668 h 1688"/>
              <a:gd name="connsiteX7" fmla="*/ 954 w 6056"/>
              <a:gd name="connsiteY7" fmla="*/ 1658 h 1688"/>
              <a:gd name="connsiteX8" fmla="*/ 1025 w 6056"/>
              <a:gd name="connsiteY8" fmla="*/ 1648 h 1688"/>
              <a:gd name="connsiteX9" fmla="*/ 1093 w 6056"/>
              <a:gd name="connsiteY9" fmla="*/ 1637 h 1688"/>
              <a:gd name="connsiteX10" fmla="*/ 1162 w 6056"/>
              <a:gd name="connsiteY10" fmla="*/ 1623 h 1688"/>
              <a:gd name="connsiteX11" fmla="*/ 1233 w 6056"/>
              <a:gd name="connsiteY11" fmla="*/ 1609 h 1688"/>
              <a:gd name="connsiteX12" fmla="*/ 1301 w 6056"/>
              <a:gd name="connsiteY12" fmla="*/ 1593 h 1688"/>
              <a:gd name="connsiteX13" fmla="*/ 1370 w 6056"/>
              <a:gd name="connsiteY13" fmla="*/ 1575 h 1688"/>
              <a:gd name="connsiteX14" fmla="*/ 1438 w 6056"/>
              <a:gd name="connsiteY14" fmla="*/ 1555 h 1688"/>
              <a:gd name="connsiteX15" fmla="*/ 1505 w 6056"/>
              <a:gd name="connsiteY15" fmla="*/ 1536 h 1688"/>
              <a:gd name="connsiteX16" fmla="*/ 1573 w 6056"/>
              <a:gd name="connsiteY16" fmla="*/ 1514 h 1688"/>
              <a:gd name="connsiteX17" fmla="*/ 1708 w 6056"/>
              <a:gd name="connsiteY17" fmla="*/ 1468 h 1688"/>
              <a:gd name="connsiteX18" fmla="*/ 1841 w 6056"/>
              <a:gd name="connsiteY18" fmla="*/ 1419 h 1688"/>
              <a:gd name="connsiteX19" fmla="*/ 1974 w 6056"/>
              <a:gd name="connsiteY19" fmla="*/ 1365 h 1688"/>
              <a:gd name="connsiteX20" fmla="*/ 2104 w 6056"/>
              <a:gd name="connsiteY20" fmla="*/ 1306 h 1688"/>
              <a:gd name="connsiteX21" fmla="*/ 2234 w 6056"/>
              <a:gd name="connsiteY21" fmla="*/ 1245 h 1688"/>
              <a:gd name="connsiteX22" fmla="*/ 2362 w 6056"/>
              <a:gd name="connsiteY22" fmla="*/ 1181 h 1688"/>
              <a:gd name="connsiteX23" fmla="*/ 2491 w 6056"/>
              <a:gd name="connsiteY23" fmla="*/ 1114 h 1688"/>
              <a:gd name="connsiteX24" fmla="*/ 2619 w 6056"/>
              <a:gd name="connsiteY24" fmla="*/ 1045 h 1688"/>
              <a:gd name="connsiteX25" fmla="*/ 2742 w 6056"/>
              <a:gd name="connsiteY25" fmla="*/ 974 h 1688"/>
              <a:gd name="connsiteX26" fmla="*/ 2868 w 6056"/>
              <a:gd name="connsiteY26" fmla="*/ 900 h 1688"/>
              <a:gd name="connsiteX27" fmla="*/ 2991 w 6056"/>
              <a:gd name="connsiteY27" fmla="*/ 827 h 1688"/>
              <a:gd name="connsiteX28" fmla="*/ 3113 w 6056"/>
              <a:gd name="connsiteY28" fmla="*/ 752 h 1688"/>
              <a:gd name="connsiteX29" fmla="*/ 3234 w 6056"/>
              <a:gd name="connsiteY29" fmla="*/ 677 h 1688"/>
              <a:gd name="connsiteX30" fmla="*/ 3472 w 6056"/>
              <a:gd name="connsiteY30" fmla="*/ 522 h 1688"/>
              <a:gd name="connsiteX31" fmla="*/ 3705 w 6056"/>
              <a:gd name="connsiteY31" fmla="*/ 372 h 1688"/>
              <a:gd name="connsiteX32" fmla="*/ 3705 w 6056"/>
              <a:gd name="connsiteY32" fmla="*/ 372 h 1688"/>
              <a:gd name="connsiteX33" fmla="*/ 3762 w 6056"/>
              <a:gd name="connsiteY33" fmla="*/ 336 h 1688"/>
              <a:gd name="connsiteX34" fmla="*/ 3819 w 6056"/>
              <a:gd name="connsiteY34" fmla="*/ 301 h 1688"/>
              <a:gd name="connsiteX35" fmla="*/ 3877 w 6056"/>
              <a:gd name="connsiteY35" fmla="*/ 269 h 1688"/>
              <a:gd name="connsiteX36" fmla="*/ 3934 w 6056"/>
              <a:gd name="connsiteY36" fmla="*/ 239 h 1688"/>
              <a:gd name="connsiteX37" fmla="*/ 3991 w 6056"/>
              <a:gd name="connsiteY37" fmla="*/ 212 h 1688"/>
              <a:gd name="connsiteX38" fmla="*/ 4048 w 6056"/>
              <a:gd name="connsiteY38" fmla="*/ 186 h 1688"/>
              <a:gd name="connsiteX39" fmla="*/ 4103 w 6056"/>
              <a:gd name="connsiteY39" fmla="*/ 162 h 1688"/>
              <a:gd name="connsiteX40" fmla="*/ 4160 w 6056"/>
              <a:gd name="connsiteY40" fmla="*/ 141 h 1688"/>
              <a:gd name="connsiteX41" fmla="*/ 4215 w 6056"/>
              <a:gd name="connsiteY41" fmla="*/ 119 h 1688"/>
              <a:gd name="connsiteX42" fmla="*/ 4270 w 6056"/>
              <a:gd name="connsiteY42" fmla="*/ 101 h 1688"/>
              <a:gd name="connsiteX43" fmla="*/ 4325 w 6056"/>
              <a:gd name="connsiteY43" fmla="*/ 85 h 1688"/>
              <a:gd name="connsiteX44" fmla="*/ 4380 w 6056"/>
              <a:gd name="connsiteY44" fmla="*/ 69 h 1688"/>
              <a:gd name="connsiteX45" fmla="*/ 4435 w 6056"/>
              <a:gd name="connsiteY45" fmla="*/ 55 h 1688"/>
              <a:gd name="connsiteX46" fmla="*/ 4487 w 6056"/>
              <a:gd name="connsiteY46" fmla="*/ 44 h 1688"/>
              <a:gd name="connsiteX47" fmla="*/ 4540 w 6056"/>
              <a:gd name="connsiteY47" fmla="*/ 34 h 1688"/>
              <a:gd name="connsiteX48" fmla="*/ 4592 w 6056"/>
              <a:gd name="connsiteY48" fmla="*/ 24 h 1688"/>
              <a:gd name="connsiteX49" fmla="*/ 4645 w 6056"/>
              <a:gd name="connsiteY49" fmla="*/ 18 h 1688"/>
              <a:gd name="connsiteX50" fmla="*/ 4695 w 6056"/>
              <a:gd name="connsiteY50" fmla="*/ 12 h 1688"/>
              <a:gd name="connsiteX51" fmla="*/ 4748 w 6056"/>
              <a:gd name="connsiteY51" fmla="*/ 6 h 1688"/>
              <a:gd name="connsiteX52" fmla="*/ 4798 w 6056"/>
              <a:gd name="connsiteY52" fmla="*/ 2 h 1688"/>
              <a:gd name="connsiteX53" fmla="*/ 4897 w 6056"/>
              <a:gd name="connsiteY53" fmla="*/ 0 h 1688"/>
              <a:gd name="connsiteX54" fmla="*/ 4993 w 6056"/>
              <a:gd name="connsiteY54" fmla="*/ 0 h 1688"/>
              <a:gd name="connsiteX55" fmla="*/ 5086 w 6056"/>
              <a:gd name="connsiteY55" fmla="*/ 6 h 1688"/>
              <a:gd name="connsiteX56" fmla="*/ 5176 w 6056"/>
              <a:gd name="connsiteY56" fmla="*/ 14 h 1688"/>
              <a:gd name="connsiteX57" fmla="*/ 5263 w 6056"/>
              <a:gd name="connsiteY57" fmla="*/ 26 h 1688"/>
              <a:gd name="connsiteX58" fmla="*/ 5347 w 6056"/>
              <a:gd name="connsiteY58" fmla="*/ 40 h 1688"/>
              <a:gd name="connsiteX59" fmla="*/ 5427 w 6056"/>
              <a:gd name="connsiteY59" fmla="*/ 57 h 1688"/>
              <a:gd name="connsiteX60" fmla="*/ 5503 w 6056"/>
              <a:gd name="connsiteY60" fmla="*/ 75 h 1688"/>
              <a:gd name="connsiteX61" fmla="*/ 5576 w 6056"/>
              <a:gd name="connsiteY61" fmla="*/ 95 h 1688"/>
              <a:gd name="connsiteX62" fmla="*/ 5706 w 6056"/>
              <a:gd name="connsiteY62" fmla="*/ 139 h 1688"/>
              <a:gd name="connsiteX63" fmla="*/ 5766 w 6056"/>
              <a:gd name="connsiteY63" fmla="*/ 160 h 1688"/>
              <a:gd name="connsiteX64" fmla="*/ 5821 w 6056"/>
              <a:gd name="connsiteY64" fmla="*/ 184 h 1688"/>
              <a:gd name="connsiteX65" fmla="*/ 5869 w 6056"/>
              <a:gd name="connsiteY65" fmla="*/ 204 h 1688"/>
              <a:gd name="connsiteX66" fmla="*/ 5939 w 6056"/>
              <a:gd name="connsiteY66" fmla="*/ 242 h 1688"/>
              <a:gd name="connsiteX67" fmla="*/ 6052 w 6056"/>
              <a:gd name="connsiteY67" fmla="*/ 299 h 1688"/>
              <a:gd name="connsiteX68" fmla="*/ 6050 w 6056"/>
              <a:gd name="connsiteY68" fmla="*/ 288 h 1688"/>
              <a:gd name="connsiteX69" fmla="*/ 5745 w 6056"/>
              <a:gd name="connsiteY69" fmla="*/ 596 h 1688"/>
              <a:gd name="connsiteX70" fmla="*/ 5686 w 6056"/>
              <a:gd name="connsiteY70" fmla="*/ 560 h 1688"/>
              <a:gd name="connsiteX71" fmla="*/ 5622 w 6056"/>
              <a:gd name="connsiteY71" fmla="*/ 524 h 1688"/>
              <a:gd name="connsiteX72" fmla="*/ 5240 w 6056"/>
              <a:gd name="connsiteY72" fmla="*/ 354 h 1688"/>
              <a:gd name="connsiteX73" fmla="*/ 5153 w 6056"/>
              <a:gd name="connsiteY73" fmla="*/ 327 h 1688"/>
              <a:gd name="connsiteX74" fmla="*/ 5061 w 6056"/>
              <a:gd name="connsiteY74" fmla="*/ 301 h 1688"/>
              <a:gd name="connsiteX75" fmla="*/ 4967 w 6056"/>
              <a:gd name="connsiteY75" fmla="*/ 279 h 1688"/>
              <a:gd name="connsiteX76" fmla="*/ 4869 w 6056"/>
              <a:gd name="connsiteY76" fmla="*/ 261 h 1688"/>
              <a:gd name="connsiteX77" fmla="*/ 4821 w 6056"/>
              <a:gd name="connsiteY77" fmla="*/ 253 h 1688"/>
              <a:gd name="connsiteX78" fmla="*/ 4771 w 6056"/>
              <a:gd name="connsiteY78" fmla="*/ 245 h 1688"/>
              <a:gd name="connsiteX79" fmla="*/ 4718 w 6056"/>
              <a:gd name="connsiteY79" fmla="*/ 241 h 1688"/>
              <a:gd name="connsiteX80" fmla="*/ 4666 w 6056"/>
              <a:gd name="connsiteY80" fmla="*/ 237 h 1688"/>
              <a:gd name="connsiteX81" fmla="*/ 4613 w 6056"/>
              <a:gd name="connsiteY81" fmla="*/ 234 h 1688"/>
              <a:gd name="connsiteX82" fmla="*/ 4560 w 6056"/>
              <a:gd name="connsiteY82" fmla="*/ 234 h 1688"/>
              <a:gd name="connsiteX83" fmla="*/ 4508 w 6056"/>
              <a:gd name="connsiteY83" fmla="*/ 234 h 1688"/>
              <a:gd name="connsiteX84" fmla="*/ 4453 w 6056"/>
              <a:gd name="connsiteY84" fmla="*/ 234 h 1688"/>
              <a:gd name="connsiteX85" fmla="*/ 4398 w 6056"/>
              <a:gd name="connsiteY85" fmla="*/ 237 h 1688"/>
              <a:gd name="connsiteX86" fmla="*/ 4341 w 6056"/>
              <a:gd name="connsiteY86" fmla="*/ 241 h 1688"/>
              <a:gd name="connsiteX87" fmla="*/ 4286 w 6056"/>
              <a:gd name="connsiteY87" fmla="*/ 247 h 1688"/>
              <a:gd name="connsiteX88" fmla="*/ 4229 w 6056"/>
              <a:gd name="connsiteY88" fmla="*/ 255 h 1688"/>
              <a:gd name="connsiteX89" fmla="*/ 4172 w 6056"/>
              <a:gd name="connsiteY89" fmla="*/ 265 h 1688"/>
              <a:gd name="connsiteX90" fmla="*/ 4114 w 6056"/>
              <a:gd name="connsiteY90" fmla="*/ 277 h 1688"/>
              <a:gd name="connsiteX91" fmla="*/ 4055 w 6056"/>
              <a:gd name="connsiteY91" fmla="*/ 291 h 1688"/>
              <a:gd name="connsiteX92" fmla="*/ 3995 w 6056"/>
              <a:gd name="connsiteY92" fmla="*/ 305 h 1688"/>
              <a:gd name="connsiteX93" fmla="*/ 3936 w 6056"/>
              <a:gd name="connsiteY93" fmla="*/ 323 h 1688"/>
              <a:gd name="connsiteX94" fmla="*/ 3877 w 6056"/>
              <a:gd name="connsiteY94" fmla="*/ 342 h 1688"/>
              <a:gd name="connsiteX95" fmla="*/ 3817 w 6056"/>
              <a:gd name="connsiteY95" fmla="*/ 362 h 1688"/>
              <a:gd name="connsiteX96" fmla="*/ 3755 w 6056"/>
              <a:gd name="connsiteY96" fmla="*/ 386 h 1688"/>
              <a:gd name="connsiteX97" fmla="*/ 3755 w 6056"/>
              <a:gd name="connsiteY97" fmla="*/ 386 h 1688"/>
              <a:gd name="connsiteX98" fmla="*/ 3511 w 6056"/>
              <a:gd name="connsiteY98" fmla="*/ 485 h 1688"/>
              <a:gd name="connsiteX99" fmla="*/ 3259 w 6056"/>
              <a:gd name="connsiteY99" fmla="*/ 584 h 1688"/>
              <a:gd name="connsiteX100" fmla="*/ 3133 w 6056"/>
              <a:gd name="connsiteY100" fmla="*/ 633 h 1688"/>
              <a:gd name="connsiteX101" fmla="*/ 3005 w 6056"/>
              <a:gd name="connsiteY101" fmla="*/ 681 h 1688"/>
              <a:gd name="connsiteX102" fmla="*/ 2877 w 6056"/>
              <a:gd name="connsiteY102" fmla="*/ 728 h 1688"/>
              <a:gd name="connsiteX103" fmla="*/ 2747 w 6056"/>
              <a:gd name="connsiteY103" fmla="*/ 774 h 1688"/>
              <a:gd name="connsiteX104" fmla="*/ 2614 w 6056"/>
              <a:gd name="connsiteY104" fmla="*/ 815 h 1688"/>
              <a:gd name="connsiteX105" fmla="*/ 2484 w 6056"/>
              <a:gd name="connsiteY105" fmla="*/ 857 h 1688"/>
              <a:gd name="connsiteX106" fmla="*/ 2351 w 6056"/>
              <a:gd name="connsiteY106" fmla="*/ 894 h 1688"/>
              <a:gd name="connsiteX107" fmla="*/ 2216 w 6056"/>
              <a:gd name="connsiteY107" fmla="*/ 930 h 1688"/>
              <a:gd name="connsiteX108" fmla="*/ 2083 w 6056"/>
              <a:gd name="connsiteY108" fmla="*/ 964 h 1688"/>
              <a:gd name="connsiteX109" fmla="*/ 1946 w 6056"/>
              <a:gd name="connsiteY109" fmla="*/ 991 h 1688"/>
              <a:gd name="connsiteX110" fmla="*/ 1811 w 6056"/>
              <a:gd name="connsiteY110" fmla="*/ 1017 h 1688"/>
              <a:gd name="connsiteX111" fmla="*/ 1674 w 6056"/>
              <a:gd name="connsiteY111" fmla="*/ 1037 h 1688"/>
              <a:gd name="connsiteX112" fmla="*/ 1605 w 6056"/>
              <a:gd name="connsiteY112" fmla="*/ 1045 h 1688"/>
              <a:gd name="connsiteX113" fmla="*/ 1537 w 6056"/>
              <a:gd name="connsiteY113" fmla="*/ 1053 h 1688"/>
              <a:gd name="connsiteX114" fmla="*/ 1468 w 6056"/>
              <a:gd name="connsiteY114" fmla="*/ 1059 h 1688"/>
              <a:gd name="connsiteX115" fmla="*/ 1400 w 6056"/>
              <a:gd name="connsiteY115" fmla="*/ 1063 h 1688"/>
              <a:gd name="connsiteX116" fmla="*/ 1331 w 6056"/>
              <a:gd name="connsiteY116" fmla="*/ 1067 h 1688"/>
              <a:gd name="connsiteX117" fmla="*/ 1262 w 6056"/>
              <a:gd name="connsiteY117" fmla="*/ 1069 h 1688"/>
              <a:gd name="connsiteX118" fmla="*/ 1191 w 6056"/>
              <a:gd name="connsiteY118" fmla="*/ 1071 h 1688"/>
              <a:gd name="connsiteX119" fmla="*/ 1123 w 6056"/>
              <a:gd name="connsiteY119" fmla="*/ 1071 h 1688"/>
              <a:gd name="connsiteX120" fmla="*/ 1054 w 6056"/>
              <a:gd name="connsiteY120" fmla="*/ 1067 h 1688"/>
              <a:gd name="connsiteX121" fmla="*/ 983 w 6056"/>
              <a:gd name="connsiteY121" fmla="*/ 1065 h 1688"/>
              <a:gd name="connsiteX122" fmla="*/ 915 w 6056"/>
              <a:gd name="connsiteY122" fmla="*/ 1059 h 1688"/>
              <a:gd name="connsiteX123" fmla="*/ 844 w 6056"/>
              <a:gd name="connsiteY123" fmla="*/ 1053 h 1688"/>
              <a:gd name="connsiteX124" fmla="*/ 775 w 6056"/>
              <a:gd name="connsiteY124" fmla="*/ 1045 h 1688"/>
              <a:gd name="connsiteX125" fmla="*/ 704 w 6056"/>
              <a:gd name="connsiteY125" fmla="*/ 1033 h 1688"/>
              <a:gd name="connsiteX126" fmla="*/ 633 w 6056"/>
              <a:gd name="connsiteY126" fmla="*/ 1023 h 1688"/>
              <a:gd name="connsiteX127" fmla="*/ 565 w 6056"/>
              <a:gd name="connsiteY127" fmla="*/ 1009 h 1688"/>
              <a:gd name="connsiteX128" fmla="*/ 494 w 6056"/>
              <a:gd name="connsiteY128" fmla="*/ 993 h 1688"/>
              <a:gd name="connsiteX129" fmla="*/ 423 w 6056"/>
              <a:gd name="connsiteY129" fmla="*/ 976 h 1688"/>
              <a:gd name="connsiteX130" fmla="*/ 352 w 6056"/>
              <a:gd name="connsiteY130" fmla="*/ 958 h 1688"/>
              <a:gd name="connsiteX131" fmla="*/ 281 w 6056"/>
              <a:gd name="connsiteY131" fmla="*/ 936 h 1688"/>
              <a:gd name="connsiteX132" fmla="*/ 210 w 6056"/>
              <a:gd name="connsiteY132" fmla="*/ 914 h 1688"/>
              <a:gd name="connsiteX133" fmla="*/ 142 w 6056"/>
              <a:gd name="connsiteY133" fmla="*/ 889 h 1688"/>
              <a:gd name="connsiteX134" fmla="*/ 71 w 6056"/>
              <a:gd name="connsiteY134" fmla="*/ 861 h 1688"/>
              <a:gd name="connsiteX135" fmla="*/ 0 w 6056"/>
              <a:gd name="connsiteY135" fmla="*/ 833 h 1688"/>
              <a:gd name="connsiteX136" fmla="*/ 455 w 6056"/>
              <a:gd name="connsiteY136" fmla="*/ 1686 h 1688"/>
              <a:gd name="connsiteX0" fmla="*/ 455 w 6056"/>
              <a:gd name="connsiteY0" fmla="*/ 1686 h 1688"/>
              <a:gd name="connsiteX1" fmla="*/ 528 w 6056"/>
              <a:gd name="connsiteY1" fmla="*/ 1688 h 1688"/>
              <a:gd name="connsiteX2" fmla="*/ 599 w 6056"/>
              <a:gd name="connsiteY2" fmla="*/ 1686 h 1688"/>
              <a:gd name="connsiteX3" fmla="*/ 670 w 6056"/>
              <a:gd name="connsiteY3" fmla="*/ 1684 h 1688"/>
              <a:gd name="connsiteX4" fmla="*/ 743 w 6056"/>
              <a:gd name="connsiteY4" fmla="*/ 1680 h 1688"/>
              <a:gd name="connsiteX5" fmla="*/ 814 w 6056"/>
              <a:gd name="connsiteY5" fmla="*/ 1674 h 1688"/>
              <a:gd name="connsiteX6" fmla="*/ 883 w 6056"/>
              <a:gd name="connsiteY6" fmla="*/ 1668 h 1688"/>
              <a:gd name="connsiteX7" fmla="*/ 954 w 6056"/>
              <a:gd name="connsiteY7" fmla="*/ 1658 h 1688"/>
              <a:gd name="connsiteX8" fmla="*/ 1025 w 6056"/>
              <a:gd name="connsiteY8" fmla="*/ 1648 h 1688"/>
              <a:gd name="connsiteX9" fmla="*/ 1093 w 6056"/>
              <a:gd name="connsiteY9" fmla="*/ 1637 h 1688"/>
              <a:gd name="connsiteX10" fmla="*/ 1162 w 6056"/>
              <a:gd name="connsiteY10" fmla="*/ 1623 h 1688"/>
              <a:gd name="connsiteX11" fmla="*/ 1233 w 6056"/>
              <a:gd name="connsiteY11" fmla="*/ 1609 h 1688"/>
              <a:gd name="connsiteX12" fmla="*/ 1301 w 6056"/>
              <a:gd name="connsiteY12" fmla="*/ 1593 h 1688"/>
              <a:gd name="connsiteX13" fmla="*/ 1370 w 6056"/>
              <a:gd name="connsiteY13" fmla="*/ 1575 h 1688"/>
              <a:gd name="connsiteX14" fmla="*/ 1438 w 6056"/>
              <a:gd name="connsiteY14" fmla="*/ 1555 h 1688"/>
              <a:gd name="connsiteX15" fmla="*/ 1505 w 6056"/>
              <a:gd name="connsiteY15" fmla="*/ 1536 h 1688"/>
              <a:gd name="connsiteX16" fmla="*/ 1573 w 6056"/>
              <a:gd name="connsiteY16" fmla="*/ 1514 h 1688"/>
              <a:gd name="connsiteX17" fmla="*/ 1708 w 6056"/>
              <a:gd name="connsiteY17" fmla="*/ 1468 h 1688"/>
              <a:gd name="connsiteX18" fmla="*/ 1841 w 6056"/>
              <a:gd name="connsiteY18" fmla="*/ 1419 h 1688"/>
              <a:gd name="connsiteX19" fmla="*/ 1974 w 6056"/>
              <a:gd name="connsiteY19" fmla="*/ 1365 h 1688"/>
              <a:gd name="connsiteX20" fmla="*/ 2104 w 6056"/>
              <a:gd name="connsiteY20" fmla="*/ 1306 h 1688"/>
              <a:gd name="connsiteX21" fmla="*/ 2234 w 6056"/>
              <a:gd name="connsiteY21" fmla="*/ 1245 h 1688"/>
              <a:gd name="connsiteX22" fmla="*/ 2362 w 6056"/>
              <a:gd name="connsiteY22" fmla="*/ 1181 h 1688"/>
              <a:gd name="connsiteX23" fmla="*/ 2491 w 6056"/>
              <a:gd name="connsiteY23" fmla="*/ 1114 h 1688"/>
              <a:gd name="connsiteX24" fmla="*/ 2619 w 6056"/>
              <a:gd name="connsiteY24" fmla="*/ 1045 h 1688"/>
              <a:gd name="connsiteX25" fmla="*/ 2742 w 6056"/>
              <a:gd name="connsiteY25" fmla="*/ 974 h 1688"/>
              <a:gd name="connsiteX26" fmla="*/ 2868 w 6056"/>
              <a:gd name="connsiteY26" fmla="*/ 900 h 1688"/>
              <a:gd name="connsiteX27" fmla="*/ 2991 w 6056"/>
              <a:gd name="connsiteY27" fmla="*/ 827 h 1688"/>
              <a:gd name="connsiteX28" fmla="*/ 3113 w 6056"/>
              <a:gd name="connsiteY28" fmla="*/ 752 h 1688"/>
              <a:gd name="connsiteX29" fmla="*/ 3234 w 6056"/>
              <a:gd name="connsiteY29" fmla="*/ 677 h 1688"/>
              <a:gd name="connsiteX30" fmla="*/ 3472 w 6056"/>
              <a:gd name="connsiteY30" fmla="*/ 522 h 1688"/>
              <a:gd name="connsiteX31" fmla="*/ 3705 w 6056"/>
              <a:gd name="connsiteY31" fmla="*/ 372 h 1688"/>
              <a:gd name="connsiteX32" fmla="*/ 3705 w 6056"/>
              <a:gd name="connsiteY32" fmla="*/ 372 h 1688"/>
              <a:gd name="connsiteX33" fmla="*/ 3762 w 6056"/>
              <a:gd name="connsiteY33" fmla="*/ 336 h 1688"/>
              <a:gd name="connsiteX34" fmla="*/ 3819 w 6056"/>
              <a:gd name="connsiteY34" fmla="*/ 301 h 1688"/>
              <a:gd name="connsiteX35" fmla="*/ 3877 w 6056"/>
              <a:gd name="connsiteY35" fmla="*/ 269 h 1688"/>
              <a:gd name="connsiteX36" fmla="*/ 3934 w 6056"/>
              <a:gd name="connsiteY36" fmla="*/ 239 h 1688"/>
              <a:gd name="connsiteX37" fmla="*/ 3991 w 6056"/>
              <a:gd name="connsiteY37" fmla="*/ 212 h 1688"/>
              <a:gd name="connsiteX38" fmla="*/ 4048 w 6056"/>
              <a:gd name="connsiteY38" fmla="*/ 186 h 1688"/>
              <a:gd name="connsiteX39" fmla="*/ 4103 w 6056"/>
              <a:gd name="connsiteY39" fmla="*/ 162 h 1688"/>
              <a:gd name="connsiteX40" fmla="*/ 4160 w 6056"/>
              <a:gd name="connsiteY40" fmla="*/ 141 h 1688"/>
              <a:gd name="connsiteX41" fmla="*/ 4215 w 6056"/>
              <a:gd name="connsiteY41" fmla="*/ 119 h 1688"/>
              <a:gd name="connsiteX42" fmla="*/ 4270 w 6056"/>
              <a:gd name="connsiteY42" fmla="*/ 101 h 1688"/>
              <a:gd name="connsiteX43" fmla="*/ 4325 w 6056"/>
              <a:gd name="connsiteY43" fmla="*/ 85 h 1688"/>
              <a:gd name="connsiteX44" fmla="*/ 4380 w 6056"/>
              <a:gd name="connsiteY44" fmla="*/ 69 h 1688"/>
              <a:gd name="connsiteX45" fmla="*/ 4435 w 6056"/>
              <a:gd name="connsiteY45" fmla="*/ 55 h 1688"/>
              <a:gd name="connsiteX46" fmla="*/ 4487 w 6056"/>
              <a:gd name="connsiteY46" fmla="*/ 44 h 1688"/>
              <a:gd name="connsiteX47" fmla="*/ 4540 w 6056"/>
              <a:gd name="connsiteY47" fmla="*/ 34 h 1688"/>
              <a:gd name="connsiteX48" fmla="*/ 4592 w 6056"/>
              <a:gd name="connsiteY48" fmla="*/ 24 h 1688"/>
              <a:gd name="connsiteX49" fmla="*/ 4645 w 6056"/>
              <a:gd name="connsiteY49" fmla="*/ 18 h 1688"/>
              <a:gd name="connsiteX50" fmla="*/ 4695 w 6056"/>
              <a:gd name="connsiteY50" fmla="*/ 12 h 1688"/>
              <a:gd name="connsiteX51" fmla="*/ 4748 w 6056"/>
              <a:gd name="connsiteY51" fmla="*/ 6 h 1688"/>
              <a:gd name="connsiteX52" fmla="*/ 4798 w 6056"/>
              <a:gd name="connsiteY52" fmla="*/ 2 h 1688"/>
              <a:gd name="connsiteX53" fmla="*/ 4897 w 6056"/>
              <a:gd name="connsiteY53" fmla="*/ 0 h 1688"/>
              <a:gd name="connsiteX54" fmla="*/ 4993 w 6056"/>
              <a:gd name="connsiteY54" fmla="*/ 0 h 1688"/>
              <a:gd name="connsiteX55" fmla="*/ 5086 w 6056"/>
              <a:gd name="connsiteY55" fmla="*/ 6 h 1688"/>
              <a:gd name="connsiteX56" fmla="*/ 5176 w 6056"/>
              <a:gd name="connsiteY56" fmla="*/ 14 h 1688"/>
              <a:gd name="connsiteX57" fmla="*/ 5263 w 6056"/>
              <a:gd name="connsiteY57" fmla="*/ 26 h 1688"/>
              <a:gd name="connsiteX58" fmla="*/ 5347 w 6056"/>
              <a:gd name="connsiteY58" fmla="*/ 40 h 1688"/>
              <a:gd name="connsiteX59" fmla="*/ 5427 w 6056"/>
              <a:gd name="connsiteY59" fmla="*/ 57 h 1688"/>
              <a:gd name="connsiteX60" fmla="*/ 5503 w 6056"/>
              <a:gd name="connsiteY60" fmla="*/ 75 h 1688"/>
              <a:gd name="connsiteX61" fmla="*/ 5576 w 6056"/>
              <a:gd name="connsiteY61" fmla="*/ 95 h 1688"/>
              <a:gd name="connsiteX62" fmla="*/ 5706 w 6056"/>
              <a:gd name="connsiteY62" fmla="*/ 139 h 1688"/>
              <a:gd name="connsiteX63" fmla="*/ 5766 w 6056"/>
              <a:gd name="connsiteY63" fmla="*/ 160 h 1688"/>
              <a:gd name="connsiteX64" fmla="*/ 5821 w 6056"/>
              <a:gd name="connsiteY64" fmla="*/ 184 h 1688"/>
              <a:gd name="connsiteX65" fmla="*/ 5869 w 6056"/>
              <a:gd name="connsiteY65" fmla="*/ 204 h 1688"/>
              <a:gd name="connsiteX66" fmla="*/ 5939 w 6056"/>
              <a:gd name="connsiteY66" fmla="*/ 242 h 1688"/>
              <a:gd name="connsiteX67" fmla="*/ 6052 w 6056"/>
              <a:gd name="connsiteY67" fmla="*/ 299 h 1688"/>
              <a:gd name="connsiteX68" fmla="*/ 6050 w 6056"/>
              <a:gd name="connsiteY68" fmla="*/ 288 h 1688"/>
              <a:gd name="connsiteX69" fmla="*/ 5686 w 6056"/>
              <a:gd name="connsiteY69" fmla="*/ 560 h 1688"/>
              <a:gd name="connsiteX70" fmla="*/ 5622 w 6056"/>
              <a:gd name="connsiteY70" fmla="*/ 524 h 1688"/>
              <a:gd name="connsiteX71" fmla="*/ 5240 w 6056"/>
              <a:gd name="connsiteY71" fmla="*/ 354 h 1688"/>
              <a:gd name="connsiteX72" fmla="*/ 5153 w 6056"/>
              <a:gd name="connsiteY72" fmla="*/ 327 h 1688"/>
              <a:gd name="connsiteX73" fmla="*/ 5061 w 6056"/>
              <a:gd name="connsiteY73" fmla="*/ 301 h 1688"/>
              <a:gd name="connsiteX74" fmla="*/ 4967 w 6056"/>
              <a:gd name="connsiteY74" fmla="*/ 279 h 1688"/>
              <a:gd name="connsiteX75" fmla="*/ 4869 w 6056"/>
              <a:gd name="connsiteY75" fmla="*/ 261 h 1688"/>
              <a:gd name="connsiteX76" fmla="*/ 4821 w 6056"/>
              <a:gd name="connsiteY76" fmla="*/ 253 h 1688"/>
              <a:gd name="connsiteX77" fmla="*/ 4771 w 6056"/>
              <a:gd name="connsiteY77" fmla="*/ 245 h 1688"/>
              <a:gd name="connsiteX78" fmla="*/ 4718 w 6056"/>
              <a:gd name="connsiteY78" fmla="*/ 241 h 1688"/>
              <a:gd name="connsiteX79" fmla="*/ 4666 w 6056"/>
              <a:gd name="connsiteY79" fmla="*/ 237 h 1688"/>
              <a:gd name="connsiteX80" fmla="*/ 4613 w 6056"/>
              <a:gd name="connsiteY80" fmla="*/ 234 h 1688"/>
              <a:gd name="connsiteX81" fmla="*/ 4560 w 6056"/>
              <a:gd name="connsiteY81" fmla="*/ 234 h 1688"/>
              <a:gd name="connsiteX82" fmla="*/ 4508 w 6056"/>
              <a:gd name="connsiteY82" fmla="*/ 234 h 1688"/>
              <a:gd name="connsiteX83" fmla="*/ 4453 w 6056"/>
              <a:gd name="connsiteY83" fmla="*/ 234 h 1688"/>
              <a:gd name="connsiteX84" fmla="*/ 4398 w 6056"/>
              <a:gd name="connsiteY84" fmla="*/ 237 h 1688"/>
              <a:gd name="connsiteX85" fmla="*/ 4341 w 6056"/>
              <a:gd name="connsiteY85" fmla="*/ 241 h 1688"/>
              <a:gd name="connsiteX86" fmla="*/ 4286 w 6056"/>
              <a:gd name="connsiteY86" fmla="*/ 247 h 1688"/>
              <a:gd name="connsiteX87" fmla="*/ 4229 w 6056"/>
              <a:gd name="connsiteY87" fmla="*/ 255 h 1688"/>
              <a:gd name="connsiteX88" fmla="*/ 4172 w 6056"/>
              <a:gd name="connsiteY88" fmla="*/ 265 h 1688"/>
              <a:gd name="connsiteX89" fmla="*/ 4114 w 6056"/>
              <a:gd name="connsiteY89" fmla="*/ 277 h 1688"/>
              <a:gd name="connsiteX90" fmla="*/ 4055 w 6056"/>
              <a:gd name="connsiteY90" fmla="*/ 291 h 1688"/>
              <a:gd name="connsiteX91" fmla="*/ 3995 w 6056"/>
              <a:gd name="connsiteY91" fmla="*/ 305 h 1688"/>
              <a:gd name="connsiteX92" fmla="*/ 3936 w 6056"/>
              <a:gd name="connsiteY92" fmla="*/ 323 h 1688"/>
              <a:gd name="connsiteX93" fmla="*/ 3877 w 6056"/>
              <a:gd name="connsiteY93" fmla="*/ 342 h 1688"/>
              <a:gd name="connsiteX94" fmla="*/ 3817 w 6056"/>
              <a:gd name="connsiteY94" fmla="*/ 362 h 1688"/>
              <a:gd name="connsiteX95" fmla="*/ 3755 w 6056"/>
              <a:gd name="connsiteY95" fmla="*/ 386 h 1688"/>
              <a:gd name="connsiteX96" fmla="*/ 3755 w 6056"/>
              <a:gd name="connsiteY96" fmla="*/ 386 h 1688"/>
              <a:gd name="connsiteX97" fmla="*/ 3511 w 6056"/>
              <a:gd name="connsiteY97" fmla="*/ 485 h 1688"/>
              <a:gd name="connsiteX98" fmla="*/ 3259 w 6056"/>
              <a:gd name="connsiteY98" fmla="*/ 584 h 1688"/>
              <a:gd name="connsiteX99" fmla="*/ 3133 w 6056"/>
              <a:gd name="connsiteY99" fmla="*/ 633 h 1688"/>
              <a:gd name="connsiteX100" fmla="*/ 3005 w 6056"/>
              <a:gd name="connsiteY100" fmla="*/ 681 h 1688"/>
              <a:gd name="connsiteX101" fmla="*/ 2877 w 6056"/>
              <a:gd name="connsiteY101" fmla="*/ 728 h 1688"/>
              <a:gd name="connsiteX102" fmla="*/ 2747 w 6056"/>
              <a:gd name="connsiteY102" fmla="*/ 774 h 1688"/>
              <a:gd name="connsiteX103" fmla="*/ 2614 w 6056"/>
              <a:gd name="connsiteY103" fmla="*/ 815 h 1688"/>
              <a:gd name="connsiteX104" fmla="*/ 2484 w 6056"/>
              <a:gd name="connsiteY104" fmla="*/ 857 h 1688"/>
              <a:gd name="connsiteX105" fmla="*/ 2351 w 6056"/>
              <a:gd name="connsiteY105" fmla="*/ 894 h 1688"/>
              <a:gd name="connsiteX106" fmla="*/ 2216 w 6056"/>
              <a:gd name="connsiteY106" fmla="*/ 930 h 1688"/>
              <a:gd name="connsiteX107" fmla="*/ 2083 w 6056"/>
              <a:gd name="connsiteY107" fmla="*/ 964 h 1688"/>
              <a:gd name="connsiteX108" fmla="*/ 1946 w 6056"/>
              <a:gd name="connsiteY108" fmla="*/ 991 h 1688"/>
              <a:gd name="connsiteX109" fmla="*/ 1811 w 6056"/>
              <a:gd name="connsiteY109" fmla="*/ 1017 h 1688"/>
              <a:gd name="connsiteX110" fmla="*/ 1674 w 6056"/>
              <a:gd name="connsiteY110" fmla="*/ 1037 h 1688"/>
              <a:gd name="connsiteX111" fmla="*/ 1605 w 6056"/>
              <a:gd name="connsiteY111" fmla="*/ 1045 h 1688"/>
              <a:gd name="connsiteX112" fmla="*/ 1537 w 6056"/>
              <a:gd name="connsiteY112" fmla="*/ 1053 h 1688"/>
              <a:gd name="connsiteX113" fmla="*/ 1468 w 6056"/>
              <a:gd name="connsiteY113" fmla="*/ 1059 h 1688"/>
              <a:gd name="connsiteX114" fmla="*/ 1400 w 6056"/>
              <a:gd name="connsiteY114" fmla="*/ 1063 h 1688"/>
              <a:gd name="connsiteX115" fmla="*/ 1331 w 6056"/>
              <a:gd name="connsiteY115" fmla="*/ 1067 h 1688"/>
              <a:gd name="connsiteX116" fmla="*/ 1262 w 6056"/>
              <a:gd name="connsiteY116" fmla="*/ 1069 h 1688"/>
              <a:gd name="connsiteX117" fmla="*/ 1191 w 6056"/>
              <a:gd name="connsiteY117" fmla="*/ 1071 h 1688"/>
              <a:gd name="connsiteX118" fmla="*/ 1123 w 6056"/>
              <a:gd name="connsiteY118" fmla="*/ 1071 h 1688"/>
              <a:gd name="connsiteX119" fmla="*/ 1054 w 6056"/>
              <a:gd name="connsiteY119" fmla="*/ 1067 h 1688"/>
              <a:gd name="connsiteX120" fmla="*/ 983 w 6056"/>
              <a:gd name="connsiteY120" fmla="*/ 1065 h 1688"/>
              <a:gd name="connsiteX121" fmla="*/ 915 w 6056"/>
              <a:gd name="connsiteY121" fmla="*/ 1059 h 1688"/>
              <a:gd name="connsiteX122" fmla="*/ 844 w 6056"/>
              <a:gd name="connsiteY122" fmla="*/ 1053 h 1688"/>
              <a:gd name="connsiteX123" fmla="*/ 775 w 6056"/>
              <a:gd name="connsiteY123" fmla="*/ 1045 h 1688"/>
              <a:gd name="connsiteX124" fmla="*/ 704 w 6056"/>
              <a:gd name="connsiteY124" fmla="*/ 1033 h 1688"/>
              <a:gd name="connsiteX125" fmla="*/ 633 w 6056"/>
              <a:gd name="connsiteY125" fmla="*/ 1023 h 1688"/>
              <a:gd name="connsiteX126" fmla="*/ 565 w 6056"/>
              <a:gd name="connsiteY126" fmla="*/ 1009 h 1688"/>
              <a:gd name="connsiteX127" fmla="*/ 494 w 6056"/>
              <a:gd name="connsiteY127" fmla="*/ 993 h 1688"/>
              <a:gd name="connsiteX128" fmla="*/ 423 w 6056"/>
              <a:gd name="connsiteY128" fmla="*/ 976 h 1688"/>
              <a:gd name="connsiteX129" fmla="*/ 352 w 6056"/>
              <a:gd name="connsiteY129" fmla="*/ 958 h 1688"/>
              <a:gd name="connsiteX130" fmla="*/ 281 w 6056"/>
              <a:gd name="connsiteY130" fmla="*/ 936 h 1688"/>
              <a:gd name="connsiteX131" fmla="*/ 210 w 6056"/>
              <a:gd name="connsiteY131" fmla="*/ 914 h 1688"/>
              <a:gd name="connsiteX132" fmla="*/ 142 w 6056"/>
              <a:gd name="connsiteY132" fmla="*/ 889 h 1688"/>
              <a:gd name="connsiteX133" fmla="*/ 71 w 6056"/>
              <a:gd name="connsiteY133" fmla="*/ 861 h 1688"/>
              <a:gd name="connsiteX134" fmla="*/ 0 w 6056"/>
              <a:gd name="connsiteY134" fmla="*/ 833 h 1688"/>
              <a:gd name="connsiteX135" fmla="*/ 455 w 6056"/>
              <a:gd name="connsiteY135" fmla="*/ 1686 h 1688"/>
              <a:gd name="connsiteX0" fmla="*/ 455 w 6052"/>
              <a:gd name="connsiteY0" fmla="*/ 1686 h 1688"/>
              <a:gd name="connsiteX1" fmla="*/ 528 w 6052"/>
              <a:gd name="connsiteY1" fmla="*/ 1688 h 1688"/>
              <a:gd name="connsiteX2" fmla="*/ 599 w 6052"/>
              <a:gd name="connsiteY2" fmla="*/ 1686 h 1688"/>
              <a:gd name="connsiteX3" fmla="*/ 670 w 6052"/>
              <a:gd name="connsiteY3" fmla="*/ 1684 h 1688"/>
              <a:gd name="connsiteX4" fmla="*/ 743 w 6052"/>
              <a:gd name="connsiteY4" fmla="*/ 1680 h 1688"/>
              <a:gd name="connsiteX5" fmla="*/ 814 w 6052"/>
              <a:gd name="connsiteY5" fmla="*/ 1674 h 1688"/>
              <a:gd name="connsiteX6" fmla="*/ 883 w 6052"/>
              <a:gd name="connsiteY6" fmla="*/ 1668 h 1688"/>
              <a:gd name="connsiteX7" fmla="*/ 954 w 6052"/>
              <a:gd name="connsiteY7" fmla="*/ 1658 h 1688"/>
              <a:gd name="connsiteX8" fmla="*/ 1025 w 6052"/>
              <a:gd name="connsiteY8" fmla="*/ 1648 h 1688"/>
              <a:gd name="connsiteX9" fmla="*/ 1093 w 6052"/>
              <a:gd name="connsiteY9" fmla="*/ 1637 h 1688"/>
              <a:gd name="connsiteX10" fmla="*/ 1162 w 6052"/>
              <a:gd name="connsiteY10" fmla="*/ 1623 h 1688"/>
              <a:gd name="connsiteX11" fmla="*/ 1233 w 6052"/>
              <a:gd name="connsiteY11" fmla="*/ 1609 h 1688"/>
              <a:gd name="connsiteX12" fmla="*/ 1301 w 6052"/>
              <a:gd name="connsiteY12" fmla="*/ 1593 h 1688"/>
              <a:gd name="connsiteX13" fmla="*/ 1370 w 6052"/>
              <a:gd name="connsiteY13" fmla="*/ 1575 h 1688"/>
              <a:gd name="connsiteX14" fmla="*/ 1438 w 6052"/>
              <a:gd name="connsiteY14" fmla="*/ 1555 h 1688"/>
              <a:gd name="connsiteX15" fmla="*/ 1505 w 6052"/>
              <a:gd name="connsiteY15" fmla="*/ 1536 h 1688"/>
              <a:gd name="connsiteX16" fmla="*/ 1573 w 6052"/>
              <a:gd name="connsiteY16" fmla="*/ 1514 h 1688"/>
              <a:gd name="connsiteX17" fmla="*/ 1708 w 6052"/>
              <a:gd name="connsiteY17" fmla="*/ 1468 h 1688"/>
              <a:gd name="connsiteX18" fmla="*/ 1841 w 6052"/>
              <a:gd name="connsiteY18" fmla="*/ 1419 h 1688"/>
              <a:gd name="connsiteX19" fmla="*/ 1974 w 6052"/>
              <a:gd name="connsiteY19" fmla="*/ 1365 h 1688"/>
              <a:gd name="connsiteX20" fmla="*/ 2104 w 6052"/>
              <a:gd name="connsiteY20" fmla="*/ 1306 h 1688"/>
              <a:gd name="connsiteX21" fmla="*/ 2234 w 6052"/>
              <a:gd name="connsiteY21" fmla="*/ 1245 h 1688"/>
              <a:gd name="connsiteX22" fmla="*/ 2362 w 6052"/>
              <a:gd name="connsiteY22" fmla="*/ 1181 h 1688"/>
              <a:gd name="connsiteX23" fmla="*/ 2491 w 6052"/>
              <a:gd name="connsiteY23" fmla="*/ 1114 h 1688"/>
              <a:gd name="connsiteX24" fmla="*/ 2619 w 6052"/>
              <a:gd name="connsiteY24" fmla="*/ 1045 h 1688"/>
              <a:gd name="connsiteX25" fmla="*/ 2742 w 6052"/>
              <a:gd name="connsiteY25" fmla="*/ 974 h 1688"/>
              <a:gd name="connsiteX26" fmla="*/ 2868 w 6052"/>
              <a:gd name="connsiteY26" fmla="*/ 900 h 1688"/>
              <a:gd name="connsiteX27" fmla="*/ 2991 w 6052"/>
              <a:gd name="connsiteY27" fmla="*/ 827 h 1688"/>
              <a:gd name="connsiteX28" fmla="*/ 3113 w 6052"/>
              <a:gd name="connsiteY28" fmla="*/ 752 h 1688"/>
              <a:gd name="connsiteX29" fmla="*/ 3234 w 6052"/>
              <a:gd name="connsiteY29" fmla="*/ 677 h 1688"/>
              <a:gd name="connsiteX30" fmla="*/ 3472 w 6052"/>
              <a:gd name="connsiteY30" fmla="*/ 522 h 1688"/>
              <a:gd name="connsiteX31" fmla="*/ 3705 w 6052"/>
              <a:gd name="connsiteY31" fmla="*/ 372 h 1688"/>
              <a:gd name="connsiteX32" fmla="*/ 3705 w 6052"/>
              <a:gd name="connsiteY32" fmla="*/ 372 h 1688"/>
              <a:gd name="connsiteX33" fmla="*/ 3762 w 6052"/>
              <a:gd name="connsiteY33" fmla="*/ 336 h 1688"/>
              <a:gd name="connsiteX34" fmla="*/ 3819 w 6052"/>
              <a:gd name="connsiteY34" fmla="*/ 301 h 1688"/>
              <a:gd name="connsiteX35" fmla="*/ 3877 w 6052"/>
              <a:gd name="connsiteY35" fmla="*/ 269 h 1688"/>
              <a:gd name="connsiteX36" fmla="*/ 3934 w 6052"/>
              <a:gd name="connsiteY36" fmla="*/ 239 h 1688"/>
              <a:gd name="connsiteX37" fmla="*/ 3991 w 6052"/>
              <a:gd name="connsiteY37" fmla="*/ 212 h 1688"/>
              <a:gd name="connsiteX38" fmla="*/ 4048 w 6052"/>
              <a:gd name="connsiteY38" fmla="*/ 186 h 1688"/>
              <a:gd name="connsiteX39" fmla="*/ 4103 w 6052"/>
              <a:gd name="connsiteY39" fmla="*/ 162 h 1688"/>
              <a:gd name="connsiteX40" fmla="*/ 4160 w 6052"/>
              <a:gd name="connsiteY40" fmla="*/ 141 h 1688"/>
              <a:gd name="connsiteX41" fmla="*/ 4215 w 6052"/>
              <a:gd name="connsiteY41" fmla="*/ 119 h 1688"/>
              <a:gd name="connsiteX42" fmla="*/ 4270 w 6052"/>
              <a:gd name="connsiteY42" fmla="*/ 101 h 1688"/>
              <a:gd name="connsiteX43" fmla="*/ 4325 w 6052"/>
              <a:gd name="connsiteY43" fmla="*/ 85 h 1688"/>
              <a:gd name="connsiteX44" fmla="*/ 4380 w 6052"/>
              <a:gd name="connsiteY44" fmla="*/ 69 h 1688"/>
              <a:gd name="connsiteX45" fmla="*/ 4435 w 6052"/>
              <a:gd name="connsiteY45" fmla="*/ 55 h 1688"/>
              <a:gd name="connsiteX46" fmla="*/ 4487 w 6052"/>
              <a:gd name="connsiteY46" fmla="*/ 44 h 1688"/>
              <a:gd name="connsiteX47" fmla="*/ 4540 w 6052"/>
              <a:gd name="connsiteY47" fmla="*/ 34 h 1688"/>
              <a:gd name="connsiteX48" fmla="*/ 4592 w 6052"/>
              <a:gd name="connsiteY48" fmla="*/ 24 h 1688"/>
              <a:gd name="connsiteX49" fmla="*/ 4645 w 6052"/>
              <a:gd name="connsiteY49" fmla="*/ 18 h 1688"/>
              <a:gd name="connsiteX50" fmla="*/ 4695 w 6052"/>
              <a:gd name="connsiteY50" fmla="*/ 12 h 1688"/>
              <a:gd name="connsiteX51" fmla="*/ 4748 w 6052"/>
              <a:gd name="connsiteY51" fmla="*/ 6 h 1688"/>
              <a:gd name="connsiteX52" fmla="*/ 4798 w 6052"/>
              <a:gd name="connsiteY52" fmla="*/ 2 h 1688"/>
              <a:gd name="connsiteX53" fmla="*/ 4897 w 6052"/>
              <a:gd name="connsiteY53" fmla="*/ 0 h 1688"/>
              <a:gd name="connsiteX54" fmla="*/ 4993 w 6052"/>
              <a:gd name="connsiteY54" fmla="*/ 0 h 1688"/>
              <a:gd name="connsiteX55" fmla="*/ 5086 w 6052"/>
              <a:gd name="connsiteY55" fmla="*/ 6 h 1688"/>
              <a:gd name="connsiteX56" fmla="*/ 5176 w 6052"/>
              <a:gd name="connsiteY56" fmla="*/ 14 h 1688"/>
              <a:gd name="connsiteX57" fmla="*/ 5263 w 6052"/>
              <a:gd name="connsiteY57" fmla="*/ 26 h 1688"/>
              <a:gd name="connsiteX58" fmla="*/ 5347 w 6052"/>
              <a:gd name="connsiteY58" fmla="*/ 40 h 1688"/>
              <a:gd name="connsiteX59" fmla="*/ 5427 w 6052"/>
              <a:gd name="connsiteY59" fmla="*/ 57 h 1688"/>
              <a:gd name="connsiteX60" fmla="*/ 5503 w 6052"/>
              <a:gd name="connsiteY60" fmla="*/ 75 h 1688"/>
              <a:gd name="connsiteX61" fmla="*/ 5576 w 6052"/>
              <a:gd name="connsiteY61" fmla="*/ 95 h 1688"/>
              <a:gd name="connsiteX62" fmla="*/ 5706 w 6052"/>
              <a:gd name="connsiteY62" fmla="*/ 139 h 1688"/>
              <a:gd name="connsiteX63" fmla="*/ 5766 w 6052"/>
              <a:gd name="connsiteY63" fmla="*/ 160 h 1688"/>
              <a:gd name="connsiteX64" fmla="*/ 5821 w 6052"/>
              <a:gd name="connsiteY64" fmla="*/ 184 h 1688"/>
              <a:gd name="connsiteX65" fmla="*/ 5869 w 6052"/>
              <a:gd name="connsiteY65" fmla="*/ 204 h 1688"/>
              <a:gd name="connsiteX66" fmla="*/ 5939 w 6052"/>
              <a:gd name="connsiteY66" fmla="*/ 242 h 1688"/>
              <a:gd name="connsiteX67" fmla="*/ 6052 w 6052"/>
              <a:gd name="connsiteY67" fmla="*/ 299 h 1688"/>
              <a:gd name="connsiteX68" fmla="*/ 5686 w 6052"/>
              <a:gd name="connsiteY68" fmla="*/ 560 h 1688"/>
              <a:gd name="connsiteX69" fmla="*/ 5622 w 6052"/>
              <a:gd name="connsiteY69" fmla="*/ 524 h 1688"/>
              <a:gd name="connsiteX70" fmla="*/ 5240 w 6052"/>
              <a:gd name="connsiteY70" fmla="*/ 354 h 1688"/>
              <a:gd name="connsiteX71" fmla="*/ 5153 w 6052"/>
              <a:gd name="connsiteY71" fmla="*/ 327 h 1688"/>
              <a:gd name="connsiteX72" fmla="*/ 5061 w 6052"/>
              <a:gd name="connsiteY72" fmla="*/ 301 h 1688"/>
              <a:gd name="connsiteX73" fmla="*/ 4967 w 6052"/>
              <a:gd name="connsiteY73" fmla="*/ 279 h 1688"/>
              <a:gd name="connsiteX74" fmla="*/ 4869 w 6052"/>
              <a:gd name="connsiteY74" fmla="*/ 261 h 1688"/>
              <a:gd name="connsiteX75" fmla="*/ 4821 w 6052"/>
              <a:gd name="connsiteY75" fmla="*/ 253 h 1688"/>
              <a:gd name="connsiteX76" fmla="*/ 4771 w 6052"/>
              <a:gd name="connsiteY76" fmla="*/ 245 h 1688"/>
              <a:gd name="connsiteX77" fmla="*/ 4718 w 6052"/>
              <a:gd name="connsiteY77" fmla="*/ 241 h 1688"/>
              <a:gd name="connsiteX78" fmla="*/ 4666 w 6052"/>
              <a:gd name="connsiteY78" fmla="*/ 237 h 1688"/>
              <a:gd name="connsiteX79" fmla="*/ 4613 w 6052"/>
              <a:gd name="connsiteY79" fmla="*/ 234 h 1688"/>
              <a:gd name="connsiteX80" fmla="*/ 4560 w 6052"/>
              <a:gd name="connsiteY80" fmla="*/ 234 h 1688"/>
              <a:gd name="connsiteX81" fmla="*/ 4508 w 6052"/>
              <a:gd name="connsiteY81" fmla="*/ 234 h 1688"/>
              <a:gd name="connsiteX82" fmla="*/ 4453 w 6052"/>
              <a:gd name="connsiteY82" fmla="*/ 234 h 1688"/>
              <a:gd name="connsiteX83" fmla="*/ 4398 w 6052"/>
              <a:gd name="connsiteY83" fmla="*/ 237 h 1688"/>
              <a:gd name="connsiteX84" fmla="*/ 4341 w 6052"/>
              <a:gd name="connsiteY84" fmla="*/ 241 h 1688"/>
              <a:gd name="connsiteX85" fmla="*/ 4286 w 6052"/>
              <a:gd name="connsiteY85" fmla="*/ 247 h 1688"/>
              <a:gd name="connsiteX86" fmla="*/ 4229 w 6052"/>
              <a:gd name="connsiteY86" fmla="*/ 255 h 1688"/>
              <a:gd name="connsiteX87" fmla="*/ 4172 w 6052"/>
              <a:gd name="connsiteY87" fmla="*/ 265 h 1688"/>
              <a:gd name="connsiteX88" fmla="*/ 4114 w 6052"/>
              <a:gd name="connsiteY88" fmla="*/ 277 h 1688"/>
              <a:gd name="connsiteX89" fmla="*/ 4055 w 6052"/>
              <a:gd name="connsiteY89" fmla="*/ 291 h 1688"/>
              <a:gd name="connsiteX90" fmla="*/ 3995 w 6052"/>
              <a:gd name="connsiteY90" fmla="*/ 305 h 1688"/>
              <a:gd name="connsiteX91" fmla="*/ 3936 w 6052"/>
              <a:gd name="connsiteY91" fmla="*/ 323 h 1688"/>
              <a:gd name="connsiteX92" fmla="*/ 3877 w 6052"/>
              <a:gd name="connsiteY92" fmla="*/ 342 h 1688"/>
              <a:gd name="connsiteX93" fmla="*/ 3817 w 6052"/>
              <a:gd name="connsiteY93" fmla="*/ 362 h 1688"/>
              <a:gd name="connsiteX94" fmla="*/ 3755 w 6052"/>
              <a:gd name="connsiteY94" fmla="*/ 386 h 1688"/>
              <a:gd name="connsiteX95" fmla="*/ 3755 w 6052"/>
              <a:gd name="connsiteY95" fmla="*/ 386 h 1688"/>
              <a:gd name="connsiteX96" fmla="*/ 3511 w 6052"/>
              <a:gd name="connsiteY96" fmla="*/ 485 h 1688"/>
              <a:gd name="connsiteX97" fmla="*/ 3259 w 6052"/>
              <a:gd name="connsiteY97" fmla="*/ 584 h 1688"/>
              <a:gd name="connsiteX98" fmla="*/ 3133 w 6052"/>
              <a:gd name="connsiteY98" fmla="*/ 633 h 1688"/>
              <a:gd name="connsiteX99" fmla="*/ 3005 w 6052"/>
              <a:gd name="connsiteY99" fmla="*/ 681 h 1688"/>
              <a:gd name="connsiteX100" fmla="*/ 2877 w 6052"/>
              <a:gd name="connsiteY100" fmla="*/ 728 h 1688"/>
              <a:gd name="connsiteX101" fmla="*/ 2747 w 6052"/>
              <a:gd name="connsiteY101" fmla="*/ 774 h 1688"/>
              <a:gd name="connsiteX102" fmla="*/ 2614 w 6052"/>
              <a:gd name="connsiteY102" fmla="*/ 815 h 1688"/>
              <a:gd name="connsiteX103" fmla="*/ 2484 w 6052"/>
              <a:gd name="connsiteY103" fmla="*/ 857 h 1688"/>
              <a:gd name="connsiteX104" fmla="*/ 2351 w 6052"/>
              <a:gd name="connsiteY104" fmla="*/ 894 h 1688"/>
              <a:gd name="connsiteX105" fmla="*/ 2216 w 6052"/>
              <a:gd name="connsiteY105" fmla="*/ 930 h 1688"/>
              <a:gd name="connsiteX106" fmla="*/ 2083 w 6052"/>
              <a:gd name="connsiteY106" fmla="*/ 964 h 1688"/>
              <a:gd name="connsiteX107" fmla="*/ 1946 w 6052"/>
              <a:gd name="connsiteY107" fmla="*/ 991 h 1688"/>
              <a:gd name="connsiteX108" fmla="*/ 1811 w 6052"/>
              <a:gd name="connsiteY108" fmla="*/ 1017 h 1688"/>
              <a:gd name="connsiteX109" fmla="*/ 1674 w 6052"/>
              <a:gd name="connsiteY109" fmla="*/ 1037 h 1688"/>
              <a:gd name="connsiteX110" fmla="*/ 1605 w 6052"/>
              <a:gd name="connsiteY110" fmla="*/ 1045 h 1688"/>
              <a:gd name="connsiteX111" fmla="*/ 1537 w 6052"/>
              <a:gd name="connsiteY111" fmla="*/ 1053 h 1688"/>
              <a:gd name="connsiteX112" fmla="*/ 1468 w 6052"/>
              <a:gd name="connsiteY112" fmla="*/ 1059 h 1688"/>
              <a:gd name="connsiteX113" fmla="*/ 1400 w 6052"/>
              <a:gd name="connsiteY113" fmla="*/ 1063 h 1688"/>
              <a:gd name="connsiteX114" fmla="*/ 1331 w 6052"/>
              <a:gd name="connsiteY114" fmla="*/ 1067 h 1688"/>
              <a:gd name="connsiteX115" fmla="*/ 1262 w 6052"/>
              <a:gd name="connsiteY115" fmla="*/ 1069 h 1688"/>
              <a:gd name="connsiteX116" fmla="*/ 1191 w 6052"/>
              <a:gd name="connsiteY116" fmla="*/ 1071 h 1688"/>
              <a:gd name="connsiteX117" fmla="*/ 1123 w 6052"/>
              <a:gd name="connsiteY117" fmla="*/ 1071 h 1688"/>
              <a:gd name="connsiteX118" fmla="*/ 1054 w 6052"/>
              <a:gd name="connsiteY118" fmla="*/ 1067 h 1688"/>
              <a:gd name="connsiteX119" fmla="*/ 983 w 6052"/>
              <a:gd name="connsiteY119" fmla="*/ 1065 h 1688"/>
              <a:gd name="connsiteX120" fmla="*/ 915 w 6052"/>
              <a:gd name="connsiteY120" fmla="*/ 1059 h 1688"/>
              <a:gd name="connsiteX121" fmla="*/ 844 w 6052"/>
              <a:gd name="connsiteY121" fmla="*/ 1053 h 1688"/>
              <a:gd name="connsiteX122" fmla="*/ 775 w 6052"/>
              <a:gd name="connsiteY122" fmla="*/ 1045 h 1688"/>
              <a:gd name="connsiteX123" fmla="*/ 704 w 6052"/>
              <a:gd name="connsiteY123" fmla="*/ 1033 h 1688"/>
              <a:gd name="connsiteX124" fmla="*/ 633 w 6052"/>
              <a:gd name="connsiteY124" fmla="*/ 1023 h 1688"/>
              <a:gd name="connsiteX125" fmla="*/ 565 w 6052"/>
              <a:gd name="connsiteY125" fmla="*/ 1009 h 1688"/>
              <a:gd name="connsiteX126" fmla="*/ 494 w 6052"/>
              <a:gd name="connsiteY126" fmla="*/ 993 h 1688"/>
              <a:gd name="connsiteX127" fmla="*/ 423 w 6052"/>
              <a:gd name="connsiteY127" fmla="*/ 976 h 1688"/>
              <a:gd name="connsiteX128" fmla="*/ 352 w 6052"/>
              <a:gd name="connsiteY128" fmla="*/ 958 h 1688"/>
              <a:gd name="connsiteX129" fmla="*/ 281 w 6052"/>
              <a:gd name="connsiteY129" fmla="*/ 936 h 1688"/>
              <a:gd name="connsiteX130" fmla="*/ 210 w 6052"/>
              <a:gd name="connsiteY130" fmla="*/ 914 h 1688"/>
              <a:gd name="connsiteX131" fmla="*/ 142 w 6052"/>
              <a:gd name="connsiteY131" fmla="*/ 889 h 1688"/>
              <a:gd name="connsiteX132" fmla="*/ 71 w 6052"/>
              <a:gd name="connsiteY132" fmla="*/ 861 h 1688"/>
              <a:gd name="connsiteX133" fmla="*/ 0 w 6052"/>
              <a:gd name="connsiteY133" fmla="*/ 833 h 1688"/>
              <a:gd name="connsiteX134" fmla="*/ 455 w 6052"/>
              <a:gd name="connsiteY134" fmla="*/ 1686 h 1688"/>
              <a:gd name="connsiteX0" fmla="*/ 455 w 5969"/>
              <a:gd name="connsiteY0" fmla="*/ 1686 h 1688"/>
              <a:gd name="connsiteX1" fmla="*/ 528 w 5969"/>
              <a:gd name="connsiteY1" fmla="*/ 1688 h 1688"/>
              <a:gd name="connsiteX2" fmla="*/ 599 w 5969"/>
              <a:gd name="connsiteY2" fmla="*/ 1686 h 1688"/>
              <a:gd name="connsiteX3" fmla="*/ 670 w 5969"/>
              <a:gd name="connsiteY3" fmla="*/ 1684 h 1688"/>
              <a:gd name="connsiteX4" fmla="*/ 743 w 5969"/>
              <a:gd name="connsiteY4" fmla="*/ 1680 h 1688"/>
              <a:gd name="connsiteX5" fmla="*/ 814 w 5969"/>
              <a:gd name="connsiteY5" fmla="*/ 1674 h 1688"/>
              <a:gd name="connsiteX6" fmla="*/ 883 w 5969"/>
              <a:gd name="connsiteY6" fmla="*/ 1668 h 1688"/>
              <a:gd name="connsiteX7" fmla="*/ 954 w 5969"/>
              <a:gd name="connsiteY7" fmla="*/ 1658 h 1688"/>
              <a:gd name="connsiteX8" fmla="*/ 1025 w 5969"/>
              <a:gd name="connsiteY8" fmla="*/ 1648 h 1688"/>
              <a:gd name="connsiteX9" fmla="*/ 1093 w 5969"/>
              <a:gd name="connsiteY9" fmla="*/ 1637 h 1688"/>
              <a:gd name="connsiteX10" fmla="*/ 1162 w 5969"/>
              <a:gd name="connsiteY10" fmla="*/ 1623 h 1688"/>
              <a:gd name="connsiteX11" fmla="*/ 1233 w 5969"/>
              <a:gd name="connsiteY11" fmla="*/ 1609 h 1688"/>
              <a:gd name="connsiteX12" fmla="*/ 1301 w 5969"/>
              <a:gd name="connsiteY12" fmla="*/ 1593 h 1688"/>
              <a:gd name="connsiteX13" fmla="*/ 1370 w 5969"/>
              <a:gd name="connsiteY13" fmla="*/ 1575 h 1688"/>
              <a:gd name="connsiteX14" fmla="*/ 1438 w 5969"/>
              <a:gd name="connsiteY14" fmla="*/ 1555 h 1688"/>
              <a:gd name="connsiteX15" fmla="*/ 1505 w 5969"/>
              <a:gd name="connsiteY15" fmla="*/ 1536 h 1688"/>
              <a:gd name="connsiteX16" fmla="*/ 1573 w 5969"/>
              <a:gd name="connsiteY16" fmla="*/ 1514 h 1688"/>
              <a:gd name="connsiteX17" fmla="*/ 1708 w 5969"/>
              <a:gd name="connsiteY17" fmla="*/ 1468 h 1688"/>
              <a:gd name="connsiteX18" fmla="*/ 1841 w 5969"/>
              <a:gd name="connsiteY18" fmla="*/ 1419 h 1688"/>
              <a:gd name="connsiteX19" fmla="*/ 1974 w 5969"/>
              <a:gd name="connsiteY19" fmla="*/ 1365 h 1688"/>
              <a:gd name="connsiteX20" fmla="*/ 2104 w 5969"/>
              <a:gd name="connsiteY20" fmla="*/ 1306 h 1688"/>
              <a:gd name="connsiteX21" fmla="*/ 2234 w 5969"/>
              <a:gd name="connsiteY21" fmla="*/ 1245 h 1688"/>
              <a:gd name="connsiteX22" fmla="*/ 2362 w 5969"/>
              <a:gd name="connsiteY22" fmla="*/ 1181 h 1688"/>
              <a:gd name="connsiteX23" fmla="*/ 2491 w 5969"/>
              <a:gd name="connsiteY23" fmla="*/ 1114 h 1688"/>
              <a:gd name="connsiteX24" fmla="*/ 2619 w 5969"/>
              <a:gd name="connsiteY24" fmla="*/ 1045 h 1688"/>
              <a:gd name="connsiteX25" fmla="*/ 2742 w 5969"/>
              <a:gd name="connsiteY25" fmla="*/ 974 h 1688"/>
              <a:gd name="connsiteX26" fmla="*/ 2868 w 5969"/>
              <a:gd name="connsiteY26" fmla="*/ 900 h 1688"/>
              <a:gd name="connsiteX27" fmla="*/ 2991 w 5969"/>
              <a:gd name="connsiteY27" fmla="*/ 827 h 1688"/>
              <a:gd name="connsiteX28" fmla="*/ 3113 w 5969"/>
              <a:gd name="connsiteY28" fmla="*/ 752 h 1688"/>
              <a:gd name="connsiteX29" fmla="*/ 3234 w 5969"/>
              <a:gd name="connsiteY29" fmla="*/ 677 h 1688"/>
              <a:gd name="connsiteX30" fmla="*/ 3472 w 5969"/>
              <a:gd name="connsiteY30" fmla="*/ 522 h 1688"/>
              <a:gd name="connsiteX31" fmla="*/ 3705 w 5969"/>
              <a:gd name="connsiteY31" fmla="*/ 372 h 1688"/>
              <a:gd name="connsiteX32" fmla="*/ 3705 w 5969"/>
              <a:gd name="connsiteY32" fmla="*/ 372 h 1688"/>
              <a:gd name="connsiteX33" fmla="*/ 3762 w 5969"/>
              <a:gd name="connsiteY33" fmla="*/ 336 h 1688"/>
              <a:gd name="connsiteX34" fmla="*/ 3819 w 5969"/>
              <a:gd name="connsiteY34" fmla="*/ 301 h 1688"/>
              <a:gd name="connsiteX35" fmla="*/ 3877 w 5969"/>
              <a:gd name="connsiteY35" fmla="*/ 269 h 1688"/>
              <a:gd name="connsiteX36" fmla="*/ 3934 w 5969"/>
              <a:gd name="connsiteY36" fmla="*/ 239 h 1688"/>
              <a:gd name="connsiteX37" fmla="*/ 3991 w 5969"/>
              <a:gd name="connsiteY37" fmla="*/ 212 h 1688"/>
              <a:gd name="connsiteX38" fmla="*/ 4048 w 5969"/>
              <a:gd name="connsiteY38" fmla="*/ 186 h 1688"/>
              <a:gd name="connsiteX39" fmla="*/ 4103 w 5969"/>
              <a:gd name="connsiteY39" fmla="*/ 162 h 1688"/>
              <a:gd name="connsiteX40" fmla="*/ 4160 w 5969"/>
              <a:gd name="connsiteY40" fmla="*/ 141 h 1688"/>
              <a:gd name="connsiteX41" fmla="*/ 4215 w 5969"/>
              <a:gd name="connsiteY41" fmla="*/ 119 h 1688"/>
              <a:gd name="connsiteX42" fmla="*/ 4270 w 5969"/>
              <a:gd name="connsiteY42" fmla="*/ 101 h 1688"/>
              <a:gd name="connsiteX43" fmla="*/ 4325 w 5969"/>
              <a:gd name="connsiteY43" fmla="*/ 85 h 1688"/>
              <a:gd name="connsiteX44" fmla="*/ 4380 w 5969"/>
              <a:gd name="connsiteY44" fmla="*/ 69 h 1688"/>
              <a:gd name="connsiteX45" fmla="*/ 4435 w 5969"/>
              <a:gd name="connsiteY45" fmla="*/ 55 h 1688"/>
              <a:gd name="connsiteX46" fmla="*/ 4487 w 5969"/>
              <a:gd name="connsiteY46" fmla="*/ 44 h 1688"/>
              <a:gd name="connsiteX47" fmla="*/ 4540 w 5969"/>
              <a:gd name="connsiteY47" fmla="*/ 34 h 1688"/>
              <a:gd name="connsiteX48" fmla="*/ 4592 w 5969"/>
              <a:gd name="connsiteY48" fmla="*/ 24 h 1688"/>
              <a:gd name="connsiteX49" fmla="*/ 4645 w 5969"/>
              <a:gd name="connsiteY49" fmla="*/ 18 h 1688"/>
              <a:gd name="connsiteX50" fmla="*/ 4695 w 5969"/>
              <a:gd name="connsiteY50" fmla="*/ 12 h 1688"/>
              <a:gd name="connsiteX51" fmla="*/ 4748 w 5969"/>
              <a:gd name="connsiteY51" fmla="*/ 6 h 1688"/>
              <a:gd name="connsiteX52" fmla="*/ 4798 w 5969"/>
              <a:gd name="connsiteY52" fmla="*/ 2 h 1688"/>
              <a:gd name="connsiteX53" fmla="*/ 4897 w 5969"/>
              <a:gd name="connsiteY53" fmla="*/ 0 h 1688"/>
              <a:gd name="connsiteX54" fmla="*/ 4993 w 5969"/>
              <a:gd name="connsiteY54" fmla="*/ 0 h 1688"/>
              <a:gd name="connsiteX55" fmla="*/ 5086 w 5969"/>
              <a:gd name="connsiteY55" fmla="*/ 6 h 1688"/>
              <a:gd name="connsiteX56" fmla="*/ 5176 w 5969"/>
              <a:gd name="connsiteY56" fmla="*/ 14 h 1688"/>
              <a:gd name="connsiteX57" fmla="*/ 5263 w 5969"/>
              <a:gd name="connsiteY57" fmla="*/ 26 h 1688"/>
              <a:gd name="connsiteX58" fmla="*/ 5347 w 5969"/>
              <a:gd name="connsiteY58" fmla="*/ 40 h 1688"/>
              <a:gd name="connsiteX59" fmla="*/ 5427 w 5969"/>
              <a:gd name="connsiteY59" fmla="*/ 57 h 1688"/>
              <a:gd name="connsiteX60" fmla="*/ 5503 w 5969"/>
              <a:gd name="connsiteY60" fmla="*/ 75 h 1688"/>
              <a:gd name="connsiteX61" fmla="*/ 5576 w 5969"/>
              <a:gd name="connsiteY61" fmla="*/ 95 h 1688"/>
              <a:gd name="connsiteX62" fmla="*/ 5706 w 5969"/>
              <a:gd name="connsiteY62" fmla="*/ 139 h 1688"/>
              <a:gd name="connsiteX63" fmla="*/ 5766 w 5969"/>
              <a:gd name="connsiteY63" fmla="*/ 160 h 1688"/>
              <a:gd name="connsiteX64" fmla="*/ 5821 w 5969"/>
              <a:gd name="connsiteY64" fmla="*/ 184 h 1688"/>
              <a:gd name="connsiteX65" fmla="*/ 5869 w 5969"/>
              <a:gd name="connsiteY65" fmla="*/ 204 h 1688"/>
              <a:gd name="connsiteX66" fmla="*/ 5939 w 5969"/>
              <a:gd name="connsiteY66" fmla="*/ 242 h 1688"/>
              <a:gd name="connsiteX67" fmla="*/ 5686 w 5969"/>
              <a:gd name="connsiteY67" fmla="*/ 560 h 1688"/>
              <a:gd name="connsiteX68" fmla="*/ 5622 w 5969"/>
              <a:gd name="connsiteY68" fmla="*/ 524 h 1688"/>
              <a:gd name="connsiteX69" fmla="*/ 5240 w 5969"/>
              <a:gd name="connsiteY69" fmla="*/ 354 h 1688"/>
              <a:gd name="connsiteX70" fmla="*/ 5153 w 5969"/>
              <a:gd name="connsiteY70" fmla="*/ 327 h 1688"/>
              <a:gd name="connsiteX71" fmla="*/ 5061 w 5969"/>
              <a:gd name="connsiteY71" fmla="*/ 301 h 1688"/>
              <a:gd name="connsiteX72" fmla="*/ 4967 w 5969"/>
              <a:gd name="connsiteY72" fmla="*/ 279 h 1688"/>
              <a:gd name="connsiteX73" fmla="*/ 4869 w 5969"/>
              <a:gd name="connsiteY73" fmla="*/ 261 h 1688"/>
              <a:gd name="connsiteX74" fmla="*/ 4821 w 5969"/>
              <a:gd name="connsiteY74" fmla="*/ 253 h 1688"/>
              <a:gd name="connsiteX75" fmla="*/ 4771 w 5969"/>
              <a:gd name="connsiteY75" fmla="*/ 245 h 1688"/>
              <a:gd name="connsiteX76" fmla="*/ 4718 w 5969"/>
              <a:gd name="connsiteY76" fmla="*/ 241 h 1688"/>
              <a:gd name="connsiteX77" fmla="*/ 4666 w 5969"/>
              <a:gd name="connsiteY77" fmla="*/ 237 h 1688"/>
              <a:gd name="connsiteX78" fmla="*/ 4613 w 5969"/>
              <a:gd name="connsiteY78" fmla="*/ 234 h 1688"/>
              <a:gd name="connsiteX79" fmla="*/ 4560 w 5969"/>
              <a:gd name="connsiteY79" fmla="*/ 234 h 1688"/>
              <a:gd name="connsiteX80" fmla="*/ 4508 w 5969"/>
              <a:gd name="connsiteY80" fmla="*/ 234 h 1688"/>
              <a:gd name="connsiteX81" fmla="*/ 4453 w 5969"/>
              <a:gd name="connsiteY81" fmla="*/ 234 h 1688"/>
              <a:gd name="connsiteX82" fmla="*/ 4398 w 5969"/>
              <a:gd name="connsiteY82" fmla="*/ 237 h 1688"/>
              <a:gd name="connsiteX83" fmla="*/ 4341 w 5969"/>
              <a:gd name="connsiteY83" fmla="*/ 241 h 1688"/>
              <a:gd name="connsiteX84" fmla="*/ 4286 w 5969"/>
              <a:gd name="connsiteY84" fmla="*/ 247 h 1688"/>
              <a:gd name="connsiteX85" fmla="*/ 4229 w 5969"/>
              <a:gd name="connsiteY85" fmla="*/ 255 h 1688"/>
              <a:gd name="connsiteX86" fmla="*/ 4172 w 5969"/>
              <a:gd name="connsiteY86" fmla="*/ 265 h 1688"/>
              <a:gd name="connsiteX87" fmla="*/ 4114 w 5969"/>
              <a:gd name="connsiteY87" fmla="*/ 277 h 1688"/>
              <a:gd name="connsiteX88" fmla="*/ 4055 w 5969"/>
              <a:gd name="connsiteY88" fmla="*/ 291 h 1688"/>
              <a:gd name="connsiteX89" fmla="*/ 3995 w 5969"/>
              <a:gd name="connsiteY89" fmla="*/ 305 h 1688"/>
              <a:gd name="connsiteX90" fmla="*/ 3936 w 5969"/>
              <a:gd name="connsiteY90" fmla="*/ 323 h 1688"/>
              <a:gd name="connsiteX91" fmla="*/ 3877 w 5969"/>
              <a:gd name="connsiteY91" fmla="*/ 342 h 1688"/>
              <a:gd name="connsiteX92" fmla="*/ 3817 w 5969"/>
              <a:gd name="connsiteY92" fmla="*/ 362 h 1688"/>
              <a:gd name="connsiteX93" fmla="*/ 3755 w 5969"/>
              <a:gd name="connsiteY93" fmla="*/ 386 h 1688"/>
              <a:gd name="connsiteX94" fmla="*/ 3755 w 5969"/>
              <a:gd name="connsiteY94" fmla="*/ 386 h 1688"/>
              <a:gd name="connsiteX95" fmla="*/ 3511 w 5969"/>
              <a:gd name="connsiteY95" fmla="*/ 485 h 1688"/>
              <a:gd name="connsiteX96" fmla="*/ 3259 w 5969"/>
              <a:gd name="connsiteY96" fmla="*/ 584 h 1688"/>
              <a:gd name="connsiteX97" fmla="*/ 3133 w 5969"/>
              <a:gd name="connsiteY97" fmla="*/ 633 h 1688"/>
              <a:gd name="connsiteX98" fmla="*/ 3005 w 5969"/>
              <a:gd name="connsiteY98" fmla="*/ 681 h 1688"/>
              <a:gd name="connsiteX99" fmla="*/ 2877 w 5969"/>
              <a:gd name="connsiteY99" fmla="*/ 728 h 1688"/>
              <a:gd name="connsiteX100" fmla="*/ 2747 w 5969"/>
              <a:gd name="connsiteY100" fmla="*/ 774 h 1688"/>
              <a:gd name="connsiteX101" fmla="*/ 2614 w 5969"/>
              <a:gd name="connsiteY101" fmla="*/ 815 h 1688"/>
              <a:gd name="connsiteX102" fmla="*/ 2484 w 5969"/>
              <a:gd name="connsiteY102" fmla="*/ 857 h 1688"/>
              <a:gd name="connsiteX103" fmla="*/ 2351 w 5969"/>
              <a:gd name="connsiteY103" fmla="*/ 894 h 1688"/>
              <a:gd name="connsiteX104" fmla="*/ 2216 w 5969"/>
              <a:gd name="connsiteY104" fmla="*/ 930 h 1688"/>
              <a:gd name="connsiteX105" fmla="*/ 2083 w 5969"/>
              <a:gd name="connsiteY105" fmla="*/ 964 h 1688"/>
              <a:gd name="connsiteX106" fmla="*/ 1946 w 5969"/>
              <a:gd name="connsiteY106" fmla="*/ 991 h 1688"/>
              <a:gd name="connsiteX107" fmla="*/ 1811 w 5969"/>
              <a:gd name="connsiteY107" fmla="*/ 1017 h 1688"/>
              <a:gd name="connsiteX108" fmla="*/ 1674 w 5969"/>
              <a:gd name="connsiteY108" fmla="*/ 1037 h 1688"/>
              <a:gd name="connsiteX109" fmla="*/ 1605 w 5969"/>
              <a:gd name="connsiteY109" fmla="*/ 1045 h 1688"/>
              <a:gd name="connsiteX110" fmla="*/ 1537 w 5969"/>
              <a:gd name="connsiteY110" fmla="*/ 1053 h 1688"/>
              <a:gd name="connsiteX111" fmla="*/ 1468 w 5969"/>
              <a:gd name="connsiteY111" fmla="*/ 1059 h 1688"/>
              <a:gd name="connsiteX112" fmla="*/ 1400 w 5969"/>
              <a:gd name="connsiteY112" fmla="*/ 1063 h 1688"/>
              <a:gd name="connsiteX113" fmla="*/ 1331 w 5969"/>
              <a:gd name="connsiteY113" fmla="*/ 1067 h 1688"/>
              <a:gd name="connsiteX114" fmla="*/ 1262 w 5969"/>
              <a:gd name="connsiteY114" fmla="*/ 1069 h 1688"/>
              <a:gd name="connsiteX115" fmla="*/ 1191 w 5969"/>
              <a:gd name="connsiteY115" fmla="*/ 1071 h 1688"/>
              <a:gd name="connsiteX116" fmla="*/ 1123 w 5969"/>
              <a:gd name="connsiteY116" fmla="*/ 1071 h 1688"/>
              <a:gd name="connsiteX117" fmla="*/ 1054 w 5969"/>
              <a:gd name="connsiteY117" fmla="*/ 1067 h 1688"/>
              <a:gd name="connsiteX118" fmla="*/ 983 w 5969"/>
              <a:gd name="connsiteY118" fmla="*/ 1065 h 1688"/>
              <a:gd name="connsiteX119" fmla="*/ 915 w 5969"/>
              <a:gd name="connsiteY119" fmla="*/ 1059 h 1688"/>
              <a:gd name="connsiteX120" fmla="*/ 844 w 5969"/>
              <a:gd name="connsiteY120" fmla="*/ 1053 h 1688"/>
              <a:gd name="connsiteX121" fmla="*/ 775 w 5969"/>
              <a:gd name="connsiteY121" fmla="*/ 1045 h 1688"/>
              <a:gd name="connsiteX122" fmla="*/ 704 w 5969"/>
              <a:gd name="connsiteY122" fmla="*/ 1033 h 1688"/>
              <a:gd name="connsiteX123" fmla="*/ 633 w 5969"/>
              <a:gd name="connsiteY123" fmla="*/ 1023 h 1688"/>
              <a:gd name="connsiteX124" fmla="*/ 565 w 5969"/>
              <a:gd name="connsiteY124" fmla="*/ 1009 h 1688"/>
              <a:gd name="connsiteX125" fmla="*/ 494 w 5969"/>
              <a:gd name="connsiteY125" fmla="*/ 993 h 1688"/>
              <a:gd name="connsiteX126" fmla="*/ 423 w 5969"/>
              <a:gd name="connsiteY126" fmla="*/ 976 h 1688"/>
              <a:gd name="connsiteX127" fmla="*/ 352 w 5969"/>
              <a:gd name="connsiteY127" fmla="*/ 958 h 1688"/>
              <a:gd name="connsiteX128" fmla="*/ 281 w 5969"/>
              <a:gd name="connsiteY128" fmla="*/ 936 h 1688"/>
              <a:gd name="connsiteX129" fmla="*/ 210 w 5969"/>
              <a:gd name="connsiteY129" fmla="*/ 914 h 1688"/>
              <a:gd name="connsiteX130" fmla="*/ 142 w 5969"/>
              <a:gd name="connsiteY130" fmla="*/ 889 h 1688"/>
              <a:gd name="connsiteX131" fmla="*/ 71 w 5969"/>
              <a:gd name="connsiteY131" fmla="*/ 861 h 1688"/>
              <a:gd name="connsiteX132" fmla="*/ 0 w 5969"/>
              <a:gd name="connsiteY132" fmla="*/ 833 h 1688"/>
              <a:gd name="connsiteX133" fmla="*/ 455 w 5969"/>
              <a:gd name="connsiteY133" fmla="*/ 1686 h 1688"/>
              <a:gd name="connsiteX0" fmla="*/ 455 w 5869"/>
              <a:gd name="connsiteY0" fmla="*/ 1686 h 1688"/>
              <a:gd name="connsiteX1" fmla="*/ 528 w 5869"/>
              <a:gd name="connsiteY1" fmla="*/ 1688 h 1688"/>
              <a:gd name="connsiteX2" fmla="*/ 599 w 5869"/>
              <a:gd name="connsiteY2" fmla="*/ 1686 h 1688"/>
              <a:gd name="connsiteX3" fmla="*/ 670 w 5869"/>
              <a:gd name="connsiteY3" fmla="*/ 1684 h 1688"/>
              <a:gd name="connsiteX4" fmla="*/ 743 w 5869"/>
              <a:gd name="connsiteY4" fmla="*/ 1680 h 1688"/>
              <a:gd name="connsiteX5" fmla="*/ 814 w 5869"/>
              <a:gd name="connsiteY5" fmla="*/ 1674 h 1688"/>
              <a:gd name="connsiteX6" fmla="*/ 883 w 5869"/>
              <a:gd name="connsiteY6" fmla="*/ 1668 h 1688"/>
              <a:gd name="connsiteX7" fmla="*/ 954 w 5869"/>
              <a:gd name="connsiteY7" fmla="*/ 1658 h 1688"/>
              <a:gd name="connsiteX8" fmla="*/ 1025 w 5869"/>
              <a:gd name="connsiteY8" fmla="*/ 1648 h 1688"/>
              <a:gd name="connsiteX9" fmla="*/ 1093 w 5869"/>
              <a:gd name="connsiteY9" fmla="*/ 1637 h 1688"/>
              <a:gd name="connsiteX10" fmla="*/ 1162 w 5869"/>
              <a:gd name="connsiteY10" fmla="*/ 1623 h 1688"/>
              <a:gd name="connsiteX11" fmla="*/ 1233 w 5869"/>
              <a:gd name="connsiteY11" fmla="*/ 1609 h 1688"/>
              <a:gd name="connsiteX12" fmla="*/ 1301 w 5869"/>
              <a:gd name="connsiteY12" fmla="*/ 1593 h 1688"/>
              <a:gd name="connsiteX13" fmla="*/ 1370 w 5869"/>
              <a:gd name="connsiteY13" fmla="*/ 1575 h 1688"/>
              <a:gd name="connsiteX14" fmla="*/ 1438 w 5869"/>
              <a:gd name="connsiteY14" fmla="*/ 1555 h 1688"/>
              <a:gd name="connsiteX15" fmla="*/ 1505 w 5869"/>
              <a:gd name="connsiteY15" fmla="*/ 1536 h 1688"/>
              <a:gd name="connsiteX16" fmla="*/ 1573 w 5869"/>
              <a:gd name="connsiteY16" fmla="*/ 1514 h 1688"/>
              <a:gd name="connsiteX17" fmla="*/ 1708 w 5869"/>
              <a:gd name="connsiteY17" fmla="*/ 1468 h 1688"/>
              <a:gd name="connsiteX18" fmla="*/ 1841 w 5869"/>
              <a:gd name="connsiteY18" fmla="*/ 1419 h 1688"/>
              <a:gd name="connsiteX19" fmla="*/ 1974 w 5869"/>
              <a:gd name="connsiteY19" fmla="*/ 1365 h 1688"/>
              <a:gd name="connsiteX20" fmla="*/ 2104 w 5869"/>
              <a:gd name="connsiteY20" fmla="*/ 1306 h 1688"/>
              <a:gd name="connsiteX21" fmla="*/ 2234 w 5869"/>
              <a:gd name="connsiteY21" fmla="*/ 1245 h 1688"/>
              <a:gd name="connsiteX22" fmla="*/ 2362 w 5869"/>
              <a:gd name="connsiteY22" fmla="*/ 1181 h 1688"/>
              <a:gd name="connsiteX23" fmla="*/ 2491 w 5869"/>
              <a:gd name="connsiteY23" fmla="*/ 1114 h 1688"/>
              <a:gd name="connsiteX24" fmla="*/ 2619 w 5869"/>
              <a:gd name="connsiteY24" fmla="*/ 1045 h 1688"/>
              <a:gd name="connsiteX25" fmla="*/ 2742 w 5869"/>
              <a:gd name="connsiteY25" fmla="*/ 974 h 1688"/>
              <a:gd name="connsiteX26" fmla="*/ 2868 w 5869"/>
              <a:gd name="connsiteY26" fmla="*/ 900 h 1688"/>
              <a:gd name="connsiteX27" fmla="*/ 2991 w 5869"/>
              <a:gd name="connsiteY27" fmla="*/ 827 h 1688"/>
              <a:gd name="connsiteX28" fmla="*/ 3113 w 5869"/>
              <a:gd name="connsiteY28" fmla="*/ 752 h 1688"/>
              <a:gd name="connsiteX29" fmla="*/ 3234 w 5869"/>
              <a:gd name="connsiteY29" fmla="*/ 677 h 1688"/>
              <a:gd name="connsiteX30" fmla="*/ 3472 w 5869"/>
              <a:gd name="connsiteY30" fmla="*/ 522 h 1688"/>
              <a:gd name="connsiteX31" fmla="*/ 3705 w 5869"/>
              <a:gd name="connsiteY31" fmla="*/ 372 h 1688"/>
              <a:gd name="connsiteX32" fmla="*/ 3705 w 5869"/>
              <a:gd name="connsiteY32" fmla="*/ 372 h 1688"/>
              <a:gd name="connsiteX33" fmla="*/ 3762 w 5869"/>
              <a:gd name="connsiteY33" fmla="*/ 336 h 1688"/>
              <a:gd name="connsiteX34" fmla="*/ 3819 w 5869"/>
              <a:gd name="connsiteY34" fmla="*/ 301 h 1688"/>
              <a:gd name="connsiteX35" fmla="*/ 3877 w 5869"/>
              <a:gd name="connsiteY35" fmla="*/ 269 h 1688"/>
              <a:gd name="connsiteX36" fmla="*/ 3934 w 5869"/>
              <a:gd name="connsiteY36" fmla="*/ 239 h 1688"/>
              <a:gd name="connsiteX37" fmla="*/ 3991 w 5869"/>
              <a:gd name="connsiteY37" fmla="*/ 212 h 1688"/>
              <a:gd name="connsiteX38" fmla="*/ 4048 w 5869"/>
              <a:gd name="connsiteY38" fmla="*/ 186 h 1688"/>
              <a:gd name="connsiteX39" fmla="*/ 4103 w 5869"/>
              <a:gd name="connsiteY39" fmla="*/ 162 h 1688"/>
              <a:gd name="connsiteX40" fmla="*/ 4160 w 5869"/>
              <a:gd name="connsiteY40" fmla="*/ 141 h 1688"/>
              <a:gd name="connsiteX41" fmla="*/ 4215 w 5869"/>
              <a:gd name="connsiteY41" fmla="*/ 119 h 1688"/>
              <a:gd name="connsiteX42" fmla="*/ 4270 w 5869"/>
              <a:gd name="connsiteY42" fmla="*/ 101 h 1688"/>
              <a:gd name="connsiteX43" fmla="*/ 4325 w 5869"/>
              <a:gd name="connsiteY43" fmla="*/ 85 h 1688"/>
              <a:gd name="connsiteX44" fmla="*/ 4380 w 5869"/>
              <a:gd name="connsiteY44" fmla="*/ 69 h 1688"/>
              <a:gd name="connsiteX45" fmla="*/ 4435 w 5869"/>
              <a:gd name="connsiteY45" fmla="*/ 55 h 1688"/>
              <a:gd name="connsiteX46" fmla="*/ 4487 w 5869"/>
              <a:gd name="connsiteY46" fmla="*/ 44 h 1688"/>
              <a:gd name="connsiteX47" fmla="*/ 4540 w 5869"/>
              <a:gd name="connsiteY47" fmla="*/ 34 h 1688"/>
              <a:gd name="connsiteX48" fmla="*/ 4592 w 5869"/>
              <a:gd name="connsiteY48" fmla="*/ 24 h 1688"/>
              <a:gd name="connsiteX49" fmla="*/ 4645 w 5869"/>
              <a:gd name="connsiteY49" fmla="*/ 18 h 1688"/>
              <a:gd name="connsiteX50" fmla="*/ 4695 w 5869"/>
              <a:gd name="connsiteY50" fmla="*/ 12 h 1688"/>
              <a:gd name="connsiteX51" fmla="*/ 4748 w 5869"/>
              <a:gd name="connsiteY51" fmla="*/ 6 h 1688"/>
              <a:gd name="connsiteX52" fmla="*/ 4798 w 5869"/>
              <a:gd name="connsiteY52" fmla="*/ 2 h 1688"/>
              <a:gd name="connsiteX53" fmla="*/ 4897 w 5869"/>
              <a:gd name="connsiteY53" fmla="*/ 0 h 1688"/>
              <a:gd name="connsiteX54" fmla="*/ 4993 w 5869"/>
              <a:gd name="connsiteY54" fmla="*/ 0 h 1688"/>
              <a:gd name="connsiteX55" fmla="*/ 5086 w 5869"/>
              <a:gd name="connsiteY55" fmla="*/ 6 h 1688"/>
              <a:gd name="connsiteX56" fmla="*/ 5176 w 5869"/>
              <a:gd name="connsiteY56" fmla="*/ 14 h 1688"/>
              <a:gd name="connsiteX57" fmla="*/ 5263 w 5869"/>
              <a:gd name="connsiteY57" fmla="*/ 26 h 1688"/>
              <a:gd name="connsiteX58" fmla="*/ 5347 w 5869"/>
              <a:gd name="connsiteY58" fmla="*/ 40 h 1688"/>
              <a:gd name="connsiteX59" fmla="*/ 5427 w 5869"/>
              <a:gd name="connsiteY59" fmla="*/ 57 h 1688"/>
              <a:gd name="connsiteX60" fmla="*/ 5503 w 5869"/>
              <a:gd name="connsiteY60" fmla="*/ 75 h 1688"/>
              <a:gd name="connsiteX61" fmla="*/ 5576 w 5869"/>
              <a:gd name="connsiteY61" fmla="*/ 95 h 1688"/>
              <a:gd name="connsiteX62" fmla="*/ 5706 w 5869"/>
              <a:gd name="connsiteY62" fmla="*/ 139 h 1688"/>
              <a:gd name="connsiteX63" fmla="*/ 5766 w 5869"/>
              <a:gd name="connsiteY63" fmla="*/ 160 h 1688"/>
              <a:gd name="connsiteX64" fmla="*/ 5821 w 5869"/>
              <a:gd name="connsiteY64" fmla="*/ 184 h 1688"/>
              <a:gd name="connsiteX65" fmla="*/ 5869 w 5869"/>
              <a:gd name="connsiteY65" fmla="*/ 204 h 1688"/>
              <a:gd name="connsiteX66" fmla="*/ 5686 w 5869"/>
              <a:gd name="connsiteY66" fmla="*/ 560 h 1688"/>
              <a:gd name="connsiteX67" fmla="*/ 5622 w 5869"/>
              <a:gd name="connsiteY67" fmla="*/ 524 h 1688"/>
              <a:gd name="connsiteX68" fmla="*/ 5240 w 5869"/>
              <a:gd name="connsiteY68" fmla="*/ 354 h 1688"/>
              <a:gd name="connsiteX69" fmla="*/ 5153 w 5869"/>
              <a:gd name="connsiteY69" fmla="*/ 327 h 1688"/>
              <a:gd name="connsiteX70" fmla="*/ 5061 w 5869"/>
              <a:gd name="connsiteY70" fmla="*/ 301 h 1688"/>
              <a:gd name="connsiteX71" fmla="*/ 4967 w 5869"/>
              <a:gd name="connsiteY71" fmla="*/ 279 h 1688"/>
              <a:gd name="connsiteX72" fmla="*/ 4869 w 5869"/>
              <a:gd name="connsiteY72" fmla="*/ 261 h 1688"/>
              <a:gd name="connsiteX73" fmla="*/ 4821 w 5869"/>
              <a:gd name="connsiteY73" fmla="*/ 253 h 1688"/>
              <a:gd name="connsiteX74" fmla="*/ 4771 w 5869"/>
              <a:gd name="connsiteY74" fmla="*/ 245 h 1688"/>
              <a:gd name="connsiteX75" fmla="*/ 4718 w 5869"/>
              <a:gd name="connsiteY75" fmla="*/ 241 h 1688"/>
              <a:gd name="connsiteX76" fmla="*/ 4666 w 5869"/>
              <a:gd name="connsiteY76" fmla="*/ 237 h 1688"/>
              <a:gd name="connsiteX77" fmla="*/ 4613 w 5869"/>
              <a:gd name="connsiteY77" fmla="*/ 234 h 1688"/>
              <a:gd name="connsiteX78" fmla="*/ 4560 w 5869"/>
              <a:gd name="connsiteY78" fmla="*/ 234 h 1688"/>
              <a:gd name="connsiteX79" fmla="*/ 4508 w 5869"/>
              <a:gd name="connsiteY79" fmla="*/ 234 h 1688"/>
              <a:gd name="connsiteX80" fmla="*/ 4453 w 5869"/>
              <a:gd name="connsiteY80" fmla="*/ 234 h 1688"/>
              <a:gd name="connsiteX81" fmla="*/ 4398 w 5869"/>
              <a:gd name="connsiteY81" fmla="*/ 237 h 1688"/>
              <a:gd name="connsiteX82" fmla="*/ 4341 w 5869"/>
              <a:gd name="connsiteY82" fmla="*/ 241 h 1688"/>
              <a:gd name="connsiteX83" fmla="*/ 4286 w 5869"/>
              <a:gd name="connsiteY83" fmla="*/ 247 h 1688"/>
              <a:gd name="connsiteX84" fmla="*/ 4229 w 5869"/>
              <a:gd name="connsiteY84" fmla="*/ 255 h 1688"/>
              <a:gd name="connsiteX85" fmla="*/ 4172 w 5869"/>
              <a:gd name="connsiteY85" fmla="*/ 265 h 1688"/>
              <a:gd name="connsiteX86" fmla="*/ 4114 w 5869"/>
              <a:gd name="connsiteY86" fmla="*/ 277 h 1688"/>
              <a:gd name="connsiteX87" fmla="*/ 4055 w 5869"/>
              <a:gd name="connsiteY87" fmla="*/ 291 h 1688"/>
              <a:gd name="connsiteX88" fmla="*/ 3995 w 5869"/>
              <a:gd name="connsiteY88" fmla="*/ 305 h 1688"/>
              <a:gd name="connsiteX89" fmla="*/ 3936 w 5869"/>
              <a:gd name="connsiteY89" fmla="*/ 323 h 1688"/>
              <a:gd name="connsiteX90" fmla="*/ 3877 w 5869"/>
              <a:gd name="connsiteY90" fmla="*/ 342 h 1688"/>
              <a:gd name="connsiteX91" fmla="*/ 3817 w 5869"/>
              <a:gd name="connsiteY91" fmla="*/ 362 h 1688"/>
              <a:gd name="connsiteX92" fmla="*/ 3755 w 5869"/>
              <a:gd name="connsiteY92" fmla="*/ 386 h 1688"/>
              <a:gd name="connsiteX93" fmla="*/ 3755 w 5869"/>
              <a:gd name="connsiteY93" fmla="*/ 386 h 1688"/>
              <a:gd name="connsiteX94" fmla="*/ 3511 w 5869"/>
              <a:gd name="connsiteY94" fmla="*/ 485 h 1688"/>
              <a:gd name="connsiteX95" fmla="*/ 3259 w 5869"/>
              <a:gd name="connsiteY95" fmla="*/ 584 h 1688"/>
              <a:gd name="connsiteX96" fmla="*/ 3133 w 5869"/>
              <a:gd name="connsiteY96" fmla="*/ 633 h 1688"/>
              <a:gd name="connsiteX97" fmla="*/ 3005 w 5869"/>
              <a:gd name="connsiteY97" fmla="*/ 681 h 1688"/>
              <a:gd name="connsiteX98" fmla="*/ 2877 w 5869"/>
              <a:gd name="connsiteY98" fmla="*/ 728 h 1688"/>
              <a:gd name="connsiteX99" fmla="*/ 2747 w 5869"/>
              <a:gd name="connsiteY99" fmla="*/ 774 h 1688"/>
              <a:gd name="connsiteX100" fmla="*/ 2614 w 5869"/>
              <a:gd name="connsiteY100" fmla="*/ 815 h 1688"/>
              <a:gd name="connsiteX101" fmla="*/ 2484 w 5869"/>
              <a:gd name="connsiteY101" fmla="*/ 857 h 1688"/>
              <a:gd name="connsiteX102" fmla="*/ 2351 w 5869"/>
              <a:gd name="connsiteY102" fmla="*/ 894 h 1688"/>
              <a:gd name="connsiteX103" fmla="*/ 2216 w 5869"/>
              <a:gd name="connsiteY103" fmla="*/ 930 h 1688"/>
              <a:gd name="connsiteX104" fmla="*/ 2083 w 5869"/>
              <a:gd name="connsiteY104" fmla="*/ 964 h 1688"/>
              <a:gd name="connsiteX105" fmla="*/ 1946 w 5869"/>
              <a:gd name="connsiteY105" fmla="*/ 991 h 1688"/>
              <a:gd name="connsiteX106" fmla="*/ 1811 w 5869"/>
              <a:gd name="connsiteY106" fmla="*/ 1017 h 1688"/>
              <a:gd name="connsiteX107" fmla="*/ 1674 w 5869"/>
              <a:gd name="connsiteY107" fmla="*/ 1037 h 1688"/>
              <a:gd name="connsiteX108" fmla="*/ 1605 w 5869"/>
              <a:gd name="connsiteY108" fmla="*/ 1045 h 1688"/>
              <a:gd name="connsiteX109" fmla="*/ 1537 w 5869"/>
              <a:gd name="connsiteY109" fmla="*/ 1053 h 1688"/>
              <a:gd name="connsiteX110" fmla="*/ 1468 w 5869"/>
              <a:gd name="connsiteY110" fmla="*/ 1059 h 1688"/>
              <a:gd name="connsiteX111" fmla="*/ 1400 w 5869"/>
              <a:gd name="connsiteY111" fmla="*/ 1063 h 1688"/>
              <a:gd name="connsiteX112" fmla="*/ 1331 w 5869"/>
              <a:gd name="connsiteY112" fmla="*/ 1067 h 1688"/>
              <a:gd name="connsiteX113" fmla="*/ 1262 w 5869"/>
              <a:gd name="connsiteY113" fmla="*/ 1069 h 1688"/>
              <a:gd name="connsiteX114" fmla="*/ 1191 w 5869"/>
              <a:gd name="connsiteY114" fmla="*/ 1071 h 1688"/>
              <a:gd name="connsiteX115" fmla="*/ 1123 w 5869"/>
              <a:gd name="connsiteY115" fmla="*/ 1071 h 1688"/>
              <a:gd name="connsiteX116" fmla="*/ 1054 w 5869"/>
              <a:gd name="connsiteY116" fmla="*/ 1067 h 1688"/>
              <a:gd name="connsiteX117" fmla="*/ 983 w 5869"/>
              <a:gd name="connsiteY117" fmla="*/ 1065 h 1688"/>
              <a:gd name="connsiteX118" fmla="*/ 915 w 5869"/>
              <a:gd name="connsiteY118" fmla="*/ 1059 h 1688"/>
              <a:gd name="connsiteX119" fmla="*/ 844 w 5869"/>
              <a:gd name="connsiteY119" fmla="*/ 1053 h 1688"/>
              <a:gd name="connsiteX120" fmla="*/ 775 w 5869"/>
              <a:gd name="connsiteY120" fmla="*/ 1045 h 1688"/>
              <a:gd name="connsiteX121" fmla="*/ 704 w 5869"/>
              <a:gd name="connsiteY121" fmla="*/ 1033 h 1688"/>
              <a:gd name="connsiteX122" fmla="*/ 633 w 5869"/>
              <a:gd name="connsiteY122" fmla="*/ 1023 h 1688"/>
              <a:gd name="connsiteX123" fmla="*/ 565 w 5869"/>
              <a:gd name="connsiteY123" fmla="*/ 1009 h 1688"/>
              <a:gd name="connsiteX124" fmla="*/ 494 w 5869"/>
              <a:gd name="connsiteY124" fmla="*/ 993 h 1688"/>
              <a:gd name="connsiteX125" fmla="*/ 423 w 5869"/>
              <a:gd name="connsiteY125" fmla="*/ 976 h 1688"/>
              <a:gd name="connsiteX126" fmla="*/ 352 w 5869"/>
              <a:gd name="connsiteY126" fmla="*/ 958 h 1688"/>
              <a:gd name="connsiteX127" fmla="*/ 281 w 5869"/>
              <a:gd name="connsiteY127" fmla="*/ 936 h 1688"/>
              <a:gd name="connsiteX128" fmla="*/ 210 w 5869"/>
              <a:gd name="connsiteY128" fmla="*/ 914 h 1688"/>
              <a:gd name="connsiteX129" fmla="*/ 142 w 5869"/>
              <a:gd name="connsiteY129" fmla="*/ 889 h 1688"/>
              <a:gd name="connsiteX130" fmla="*/ 71 w 5869"/>
              <a:gd name="connsiteY130" fmla="*/ 861 h 1688"/>
              <a:gd name="connsiteX131" fmla="*/ 0 w 5869"/>
              <a:gd name="connsiteY131" fmla="*/ 833 h 1688"/>
              <a:gd name="connsiteX132" fmla="*/ 455 w 5869"/>
              <a:gd name="connsiteY132" fmla="*/ 1686 h 1688"/>
              <a:gd name="connsiteX0" fmla="*/ 455 w 5869"/>
              <a:gd name="connsiteY0" fmla="*/ 1686 h 1688"/>
              <a:gd name="connsiteX1" fmla="*/ 528 w 5869"/>
              <a:gd name="connsiteY1" fmla="*/ 1688 h 1688"/>
              <a:gd name="connsiteX2" fmla="*/ 599 w 5869"/>
              <a:gd name="connsiteY2" fmla="*/ 1686 h 1688"/>
              <a:gd name="connsiteX3" fmla="*/ 670 w 5869"/>
              <a:gd name="connsiteY3" fmla="*/ 1684 h 1688"/>
              <a:gd name="connsiteX4" fmla="*/ 743 w 5869"/>
              <a:gd name="connsiteY4" fmla="*/ 1680 h 1688"/>
              <a:gd name="connsiteX5" fmla="*/ 814 w 5869"/>
              <a:gd name="connsiteY5" fmla="*/ 1674 h 1688"/>
              <a:gd name="connsiteX6" fmla="*/ 883 w 5869"/>
              <a:gd name="connsiteY6" fmla="*/ 1668 h 1688"/>
              <a:gd name="connsiteX7" fmla="*/ 954 w 5869"/>
              <a:gd name="connsiteY7" fmla="*/ 1658 h 1688"/>
              <a:gd name="connsiteX8" fmla="*/ 1025 w 5869"/>
              <a:gd name="connsiteY8" fmla="*/ 1648 h 1688"/>
              <a:gd name="connsiteX9" fmla="*/ 1093 w 5869"/>
              <a:gd name="connsiteY9" fmla="*/ 1637 h 1688"/>
              <a:gd name="connsiteX10" fmla="*/ 1162 w 5869"/>
              <a:gd name="connsiteY10" fmla="*/ 1623 h 1688"/>
              <a:gd name="connsiteX11" fmla="*/ 1233 w 5869"/>
              <a:gd name="connsiteY11" fmla="*/ 1609 h 1688"/>
              <a:gd name="connsiteX12" fmla="*/ 1301 w 5869"/>
              <a:gd name="connsiteY12" fmla="*/ 1593 h 1688"/>
              <a:gd name="connsiteX13" fmla="*/ 1370 w 5869"/>
              <a:gd name="connsiteY13" fmla="*/ 1575 h 1688"/>
              <a:gd name="connsiteX14" fmla="*/ 1438 w 5869"/>
              <a:gd name="connsiteY14" fmla="*/ 1555 h 1688"/>
              <a:gd name="connsiteX15" fmla="*/ 1505 w 5869"/>
              <a:gd name="connsiteY15" fmla="*/ 1536 h 1688"/>
              <a:gd name="connsiteX16" fmla="*/ 1573 w 5869"/>
              <a:gd name="connsiteY16" fmla="*/ 1514 h 1688"/>
              <a:gd name="connsiteX17" fmla="*/ 1708 w 5869"/>
              <a:gd name="connsiteY17" fmla="*/ 1468 h 1688"/>
              <a:gd name="connsiteX18" fmla="*/ 1841 w 5869"/>
              <a:gd name="connsiteY18" fmla="*/ 1419 h 1688"/>
              <a:gd name="connsiteX19" fmla="*/ 1974 w 5869"/>
              <a:gd name="connsiteY19" fmla="*/ 1365 h 1688"/>
              <a:gd name="connsiteX20" fmla="*/ 2104 w 5869"/>
              <a:gd name="connsiteY20" fmla="*/ 1306 h 1688"/>
              <a:gd name="connsiteX21" fmla="*/ 2234 w 5869"/>
              <a:gd name="connsiteY21" fmla="*/ 1245 h 1688"/>
              <a:gd name="connsiteX22" fmla="*/ 2362 w 5869"/>
              <a:gd name="connsiteY22" fmla="*/ 1181 h 1688"/>
              <a:gd name="connsiteX23" fmla="*/ 2491 w 5869"/>
              <a:gd name="connsiteY23" fmla="*/ 1114 h 1688"/>
              <a:gd name="connsiteX24" fmla="*/ 2619 w 5869"/>
              <a:gd name="connsiteY24" fmla="*/ 1045 h 1688"/>
              <a:gd name="connsiteX25" fmla="*/ 2742 w 5869"/>
              <a:gd name="connsiteY25" fmla="*/ 974 h 1688"/>
              <a:gd name="connsiteX26" fmla="*/ 2868 w 5869"/>
              <a:gd name="connsiteY26" fmla="*/ 900 h 1688"/>
              <a:gd name="connsiteX27" fmla="*/ 2991 w 5869"/>
              <a:gd name="connsiteY27" fmla="*/ 827 h 1688"/>
              <a:gd name="connsiteX28" fmla="*/ 3113 w 5869"/>
              <a:gd name="connsiteY28" fmla="*/ 752 h 1688"/>
              <a:gd name="connsiteX29" fmla="*/ 3234 w 5869"/>
              <a:gd name="connsiteY29" fmla="*/ 677 h 1688"/>
              <a:gd name="connsiteX30" fmla="*/ 3472 w 5869"/>
              <a:gd name="connsiteY30" fmla="*/ 522 h 1688"/>
              <a:gd name="connsiteX31" fmla="*/ 3705 w 5869"/>
              <a:gd name="connsiteY31" fmla="*/ 372 h 1688"/>
              <a:gd name="connsiteX32" fmla="*/ 3705 w 5869"/>
              <a:gd name="connsiteY32" fmla="*/ 372 h 1688"/>
              <a:gd name="connsiteX33" fmla="*/ 3762 w 5869"/>
              <a:gd name="connsiteY33" fmla="*/ 336 h 1688"/>
              <a:gd name="connsiteX34" fmla="*/ 3819 w 5869"/>
              <a:gd name="connsiteY34" fmla="*/ 301 h 1688"/>
              <a:gd name="connsiteX35" fmla="*/ 3877 w 5869"/>
              <a:gd name="connsiteY35" fmla="*/ 269 h 1688"/>
              <a:gd name="connsiteX36" fmla="*/ 3934 w 5869"/>
              <a:gd name="connsiteY36" fmla="*/ 239 h 1688"/>
              <a:gd name="connsiteX37" fmla="*/ 3991 w 5869"/>
              <a:gd name="connsiteY37" fmla="*/ 212 h 1688"/>
              <a:gd name="connsiteX38" fmla="*/ 4048 w 5869"/>
              <a:gd name="connsiteY38" fmla="*/ 186 h 1688"/>
              <a:gd name="connsiteX39" fmla="*/ 4103 w 5869"/>
              <a:gd name="connsiteY39" fmla="*/ 162 h 1688"/>
              <a:gd name="connsiteX40" fmla="*/ 4160 w 5869"/>
              <a:gd name="connsiteY40" fmla="*/ 141 h 1688"/>
              <a:gd name="connsiteX41" fmla="*/ 4215 w 5869"/>
              <a:gd name="connsiteY41" fmla="*/ 119 h 1688"/>
              <a:gd name="connsiteX42" fmla="*/ 4270 w 5869"/>
              <a:gd name="connsiteY42" fmla="*/ 101 h 1688"/>
              <a:gd name="connsiteX43" fmla="*/ 4325 w 5869"/>
              <a:gd name="connsiteY43" fmla="*/ 85 h 1688"/>
              <a:gd name="connsiteX44" fmla="*/ 4380 w 5869"/>
              <a:gd name="connsiteY44" fmla="*/ 69 h 1688"/>
              <a:gd name="connsiteX45" fmla="*/ 4435 w 5869"/>
              <a:gd name="connsiteY45" fmla="*/ 55 h 1688"/>
              <a:gd name="connsiteX46" fmla="*/ 4487 w 5869"/>
              <a:gd name="connsiteY46" fmla="*/ 44 h 1688"/>
              <a:gd name="connsiteX47" fmla="*/ 4540 w 5869"/>
              <a:gd name="connsiteY47" fmla="*/ 34 h 1688"/>
              <a:gd name="connsiteX48" fmla="*/ 4592 w 5869"/>
              <a:gd name="connsiteY48" fmla="*/ 24 h 1688"/>
              <a:gd name="connsiteX49" fmla="*/ 4645 w 5869"/>
              <a:gd name="connsiteY49" fmla="*/ 18 h 1688"/>
              <a:gd name="connsiteX50" fmla="*/ 4695 w 5869"/>
              <a:gd name="connsiteY50" fmla="*/ 12 h 1688"/>
              <a:gd name="connsiteX51" fmla="*/ 4748 w 5869"/>
              <a:gd name="connsiteY51" fmla="*/ 6 h 1688"/>
              <a:gd name="connsiteX52" fmla="*/ 4798 w 5869"/>
              <a:gd name="connsiteY52" fmla="*/ 2 h 1688"/>
              <a:gd name="connsiteX53" fmla="*/ 4897 w 5869"/>
              <a:gd name="connsiteY53" fmla="*/ 0 h 1688"/>
              <a:gd name="connsiteX54" fmla="*/ 4993 w 5869"/>
              <a:gd name="connsiteY54" fmla="*/ 0 h 1688"/>
              <a:gd name="connsiteX55" fmla="*/ 5086 w 5869"/>
              <a:gd name="connsiteY55" fmla="*/ 6 h 1688"/>
              <a:gd name="connsiteX56" fmla="*/ 5176 w 5869"/>
              <a:gd name="connsiteY56" fmla="*/ 14 h 1688"/>
              <a:gd name="connsiteX57" fmla="*/ 5263 w 5869"/>
              <a:gd name="connsiteY57" fmla="*/ 26 h 1688"/>
              <a:gd name="connsiteX58" fmla="*/ 5347 w 5869"/>
              <a:gd name="connsiteY58" fmla="*/ 40 h 1688"/>
              <a:gd name="connsiteX59" fmla="*/ 5427 w 5869"/>
              <a:gd name="connsiteY59" fmla="*/ 57 h 1688"/>
              <a:gd name="connsiteX60" fmla="*/ 5503 w 5869"/>
              <a:gd name="connsiteY60" fmla="*/ 75 h 1688"/>
              <a:gd name="connsiteX61" fmla="*/ 5576 w 5869"/>
              <a:gd name="connsiteY61" fmla="*/ 95 h 1688"/>
              <a:gd name="connsiteX62" fmla="*/ 5706 w 5869"/>
              <a:gd name="connsiteY62" fmla="*/ 139 h 1688"/>
              <a:gd name="connsiteX63" fmla="*/ 5766 w 5869"/>
              <a:gd name="connsiteY63" fmla="*/ 160 h 1688"/>
              <a:gd name="connsiteX64" fmla="*/ 5821 w 5869"/>
              <a:gd name="connsiteY64" fmla="*/ 184 h 1688"/>
              <a:gd name="connsiteX65" fmla="*/ 5869 w 5869"/>
              <a:gd name="connsiteY65" fmla="*/ 204 h 1688"/>
              <a:gd name="connsiteX66" fmla="*/ 5622 w 5869"/>
              <a:gd name="connsiteY66" fmla="*/ 524 h 1688"/>
              <a:gd name="connsiteX67" fmla="*/ 5240 w 5869"/>
              <a:gd name="connsiteY67" fmla="*/ 354 h 1688"/>
              <a:gd name="connsiteX68" fmla="*/ 5153 w 5869"/>
              <a:gd name="connsiteY68" fmla="*/ 327 h 1688"/>
              <a:gd name="connsiteX69" fmla="*/ 5061 w 5869"/>
              <a:gd name="connsiteY69" fmla="*/ 301 h 1688"/>
              <a:gd name="connsiteX70" fmla="*/ 4967 w 5869"/>
              <a:gd name="connsiteY70" fmla="*/ 279 h 1688"/>
              <a:gd name="connsiteX71" fmla="*/ 4869 w 5869"/>
              <a:gd name="connsiteY71" fmla="*/ 261 h 1688"/>
              <a:gd name="connsiteX72" fmla="*/ 4821 w 5869"/>
              <a:gd name="connsiteY72" fmla="*/ 253 h 1688"/>
              <a:gd name="connsiteX73" fmla="*/ 4771 w 5869"/>
              <a:gd name="connsiteY73" fmla="*/ 245 h 1688"/>
              <a:gd name="connsiteX74" fmla="*/ 4718 w 5869"/>
              <a:gd name="connsiteY74" fmla="*/ 241 h 1688"/>
              <a:gd name="connsiteX75" fmla="*/ 4666 w 5869"/>
              <a:gd name="connsiteY75" fmla="*/ 237 h 1688"/>
              <a:gd name="connsiteX76" fmla="*/ 4613 w 5869"/>
              <a:gd name="connsiteY76" fmla="*/ 234 h 1688"/>
              <a:gd name="connsiteX77" fmla="*/ 4560 w 5869"/>
              <a:gd name="connsiteY77" fmla="*/ 234 h 1688"/>
              <a:gd name="connsiteX78" fmla="*/ 4508 w 5869"/>
              <a:gd name="connsiteY78" fmla="*/ 234 h 1688"/>
              <a:gd name="connsiteX79" fmla="*/ 4453 w 5869"/>
              <a:gd name="connsiteY79" fmla="*/ 234 h 1688"/>
              <a:gd name="connsiteX80" fmla="*/ 4398 w 5869"/>
              <a:gd name="connsiteY80" fmla="*/ 237 h 1688"/>
              <a:gd name="connsiteX81" fmla="*/ 4341 w 5869"/>
              <a:gd name="connsiteY81" fmla="*/ 241 h 1688"/>
              <a:gd name="connsiteX82" fmla="*/ 4286 w 5869"/>
              <a:gd name="connsiteY82" fmla="*/ 247 h 1688"/>
              <a:gd name="connsiteX83" fmla="*/ 4229 w 5869"/>
              <a:gd name="connsiteY83" fmla="*/ 255 h 1688"/>
              <a:gd name="connsiteX84" fmla="*/ 4172 w 5869"/>
              <a:gd name="connsiteY84" fmla="*/ 265 h 1688"/>
              <a:gd name="connsiteX85" fmla="*/ 4114 w 5869"/>
              <a:gd name="connsiteY85" fmla="*/ 277 h 1688"/>
              <a:gd name="connsiteX86" fmla="*/ 4055 w 5869"/>
              <a:gd name="connsiteY86" fmla="*/ 291 h 1688"/>
              <a:gd name="connsiteX87" fmla="*/ 3995 w 5869"/>
              <a:gd name="connsiteY87" fmla="*/ 305 h 1688"/>
              <a:gd name="connsiteX88" fmla="*/ 3936 w 5869"/>
              <a:gd name="connsiteY88" fmla="*/ 323 h 1688"/>
              <a:gd name="connsiteX89" fmla="*/ 3877 w 5869"/>
              <a:gd name="connsiteY89" fmla="*/ 342 h 1688"/>
              <a:gd name="connsiteX90" fmla="*/ 3817 w 5869"/>
              <a:gd name="connsiteY90" fmla="*/ 362 h 1688"/>
              <a:gd name="connsiteX91" fmla="*/ 3755 w 5869"/>
              <a:gd name="connsiteY91" fmla="*/ 386 h 1688"/>
              <a:gd name="connsiteX92" fmla="*/ 3755 w 5869"/>
              <a:gd name="connsiteY92" fmla="*/ 386 h 1688"/>
              <a:gd name="connsiteX93" fmla="*/ 3511 w 5869"/>
              <a:gd name="connsiteY93" fmla="*/ 485 h 1688"/>
              <a:gd name="connsiteX94" fmla="*/ 3259 w 5869"/>
              <a:gd name="connsiteY94" fmla="*/ 584 h 1688"/>
              <a:gd name="connsiteX95" fmla="*/ 3133 w 5869"/>
              <a:gd name="connsiteY95" fmla="*/ 633 h 1688"/>
              <a:gd name="connsiteX96" fmla="*/ 3005 w 5869"/>
              <a:gd name="connsiteY96" fmla="*/ 681 h 1688"/>
              <a:gd name="connsiteX97" fmla="*/ 2877 w 5869"/>
              <a:gd name="connsiteY97" fmla="*/ 728 h 1688"/>
              <a:gd name="connsiteX98" fmla="*/ 2747 w 5869"/>
              <a:gd name="connsiteY98" fmla="*/ 774 h 1688"/>
              <a:gd name="connsiteX99" fmla="*/ 2614 w 5869"/>
              <a:gd name="connsiteY99" fmla="*/ 815 h 1688"/>
              <a:gd name="connsiteX100" fmla="*/ 2484 w 5869"/>
              <a:gd name="connsiteY100" fmla="*/ 857 h 1688"/>
              <a:gd name="connsiteX101" fmla="*/ 2351 w 5869"/>
              <a:gd name="connsiteY101" fmla="*/ 894 h 1688"/>
              <a:gd name="connsiteX102" fmla="*/ 2216 w 5869"/>
              <a:gd name="connsiteY102" fmla="*/ 930 h 1688"/>
              <a:gd name="connsiteX103" fmla="*/ 2083 w 5869"/>
              <a:gd name="connsiteY103" fmla="*/ 964 h 1688"/>
              <a:gd name="connsiteX104" fmla="*/ 1946 w 5869"/>
              <a:gd name="connsiteY104" fmla="*/ 991 h 1688"/>
              <a:gd name="connsiteX105" fmla="*/ 1811 w 5869"/>
              <a:gd name="connsiteY105" fmla="*/ 1017 h 1688"/>
              <a:gd name="connsiteX106" fmla="*/ 1674 w 5869"/>
              <a:gd name="connsiteY106" fmla="*/ 1037 h 1688"/>
              <a:gd name="connsiteX107" fmla="*/ 1605 w 5869"/>
              <a:gd name="connsiteY107" fmla="*/ 1045 h 1688"/>
              <a:gd name="connsiteX108" fmla="*/ 1537 w 5869"/>
              <a:gd name="connsiteY108" fmla="*/ 1053 h 1688"/>
              <a:gd name="connsiteX109" fmla="*/ 1468 w 5869"/>
              <a:gd name="connsiteY109" fmla="*/ 1059 h 1688"/>
              <a:gd name="connsiteX110" fmla="*/ 1400 w 5869"/>
              <a:gd name="connsiteY110" fmla="*/ 1063 h 1688"/>
              <a:gd name="connsiteX111" fmla="*/ 1331 w 5869"/>
              <a:gd name="connsiteY111" fmla="*/ 1067 h 1688"/>
              <a:gd name="connsiteX112" fmla="*/ 1262 w 5869"/>
              <a:gd name="connsiteY112" fmla="*/ 1069 h 1688"/>
              <a:gd name="connsiteX113" fmla="*/ 1191 w 5869"/>
              <a:gd name="connsiteY113" fmla="*/ 1071 h 1688"/>
              <a:gd name="connsiteX114" fmla="*/ 1123 w 5869"/>
              <a:gd name="connsiteY114" fmla="*/ 1071 h 1688"/>
              <a:gd name="connsiteX115" fmla="*/ 1054 w 5869"/>
              <a:gd name="connsiteY115" fmla="*/ 1067 h 1688"/>
              <a:gd name="connsiteX116" fmla="*/ 983 w 5869"/>
              <a:gd name="connsiteY116" fmla="*/ 1065 h 1688"/>
              <a:gd name="connsiteX117" fmla="*/ 915 w 5869"/>
              <a:gd name="connsiteY117" fmla="*/ 1059 h 1688"/>
              <a:gd name="connsiteX118" fmla="*/ 844 w 5869"/>
              <a:gd name="connsiteY118" fmla="*/ 1053 h 1688"/>
              <a:gd name="connsiteX119" fmla="*/ 775 w 5869"/>
              <a:gd name="connsiteY119" fmla="*/ 1045 h 1688"/>
              <a:gd name="connsiteX120" fmla="*/ 704 w 5869"/>
              <a:gd name="connsiteY120" fmla="*/ 1033 h 1688"/>
              <a:gd name="connsiteX121" fmla="*/ 633 w 5869"/>
              <a:gd name="connsiteY121" fmla="*/ 1023 h 1688"/>
              <a:gd name="connsiteX122" fmla="*/ 565 w 5869"/>
              <a:gd name="connsiteY122" fmla="*/ 1009 h 1688"/>
              <a:gd name="connsiteX123" fmla="*/ 494 w 5869"/>
              <a:gd name="connsiteY123" fmla="*/ 993 h 1688"/>
              <a:gd name="connsiteX124" fmla="*/ 423 w 5869"/>
              <a:gd name="connsiteY124" fmla="*/ 976 h 1688"/>
              <a:gd name="connsiteX125" fmla="*/ 352 w 5869"/>
              <a:gd name="connsiteY125" fmla="*/ 958 h 1688"/>
              <a:gd name="connsiteX126" fmla="*/ 281 w 5869"/>
              <a:gd name="connsiteY126" fmla="*/ 936 h 1688"/>
              <a:gd name="connsiteX127" fmla="*/ 210 w 5869"/>
              <a:gd name="connsiteY127" fmla="*/ 914 h 1688"/>
              <a:gd name="connsiteX128" fmla="*/ 142 w 5869"/>
              <a:gd name="connsiteY128" fmla="*/ 889 h 1688"/>
              <a:gd name="connsiteX129" fmla="*/ 71 w 5869"/>
              <a:gd name="connsiteY129" fmla="*/ 861 h 1688"/>
              <a:gd name="connsiteX130" fmla="*/ 0 w 5869"/>
              <a:gd name="connsiteY130" fmla="*/ 833 h 1688"/>
              <a:gd name="connsiteX131" fmla="*/ 455 w 5869"/>
              <a:gd name="connsiteY131" fmla="*/ 1686 h 1688"/>
              <a:gd name="connsiteX0" fmla="*/ 455 w 5869"/>
              <a:gd name="connsiteY0" fmla="*/ 1686 h 1688"/>
              <a:gd name="connsiteX1" fmla="*/ 528 w 5869"/>
              <a:gd name="connsiteY1" fmla="*/ 1688 h 1688"/>
              <a:gd name="connsiteX2" fmla="*/ 599 w 5869"/>
              <a:gd name="connsiteY2" fmla="*/ 1686 h 1688"/>
              <a:gd name="connsiteX3" fmla="*/ 670 w 5869"/>
              <a:gd name="connsiteY3" fmla="*/ 1684 h 1688"/>
              <a:gd name="connsiteX4" fmla="*/ 743 w 5869"/>
              <a:gd name="connsiteY4" fmla="*/ 1680 h 1688"/>
              <a:gd name="connsiteX5" fmla="*/ 814 w 5869"/>
              <a:gd name="connsiteY5" fmla="*/ 1674 h 1688"/>
              <a:gd name="connsiteX6" fmla="*/ 883 w 5869"/>
              <a:gd name="connsiteY6" fmla="*/ 1668 h 1688"/>
              <a:gd name="connsiteX7" fmla="*/ 954 w 5869"/>
              <a:gd name="connsiteY7" fmla="*/ 1658 h 1688"/>
              <a:gd name="connsiteX8" fmla="*/ 1025 w 5869"/>
              <a:gd name="connsiteY8" fmla="*/ 1648 h 1688"/>
              <a:gd name="connsiteX9" fmla="*/ 1093 w 5869"/>
              <a:gd name="connsiteY9" fmla="*/ 1637 h 1688"/>
              <a:gd name="connsiteX10" fmla="*/ 1162 w 5869"/>
              <a:gd name="connsiteY10" fmla="*/ 1623 h 1688"/>
              <a:gd name="connsiteX11" fmla="*/ 1233 w 5869"/>
              <a:gd name="connsiteY11" fmla="*/ 1609 h 1688"/>
              <a:gd name="connsiteX12" fmla="*/ 1301 w 5869"/>
              <a:gd name="connsiteY12" fmla="*/ 1593 h 1688"/>
              <a:gd name="connsiteX13" fmla="*/ 1370 w 5869"/>
              <a:gd name="connsiteY13" fmla="*/ 1575 h 1688"/>
              <a:gd name="connsiteX14" fmla="*/ 1438 w 5869"/>
              <a:gd name="connsiteY14" fmla="*/ 1555 h 1688"/>
              <a:gd name="connsiteX15" fmla="*/ 1505 w 5869"/>
              <a:gd name="connsiteY15" fmla="*/ 1536 h 1688"/>
              <a:gd name="connsiteX16" fmla="*/ 1573 w 5869"/>
              <a:gd name="connsiteY16" fmla="*/ 1514 h 1688"/>
              <a:gd name="connsiteX17" fmla="*/ 1708 w 5869"/>
              <a:gd name="connsiteY17" fmla="*/ 1468 h 1688"/>
              <a:gd name="connsiteX18" fmla="*/ 1841 w 5869"/>
              <a:gd name="connsiteY18" fmla="*/ 1419 h 1688"/>
              <a:gd name="connsiteX19" fmla="*/ 1974 w 5869"/>
              <a:gd name="connsiteY19" fmla="*/ 1365 h 1688"/>
              <a:gd name="connsiteX20" fmla="*/ 2104 w 5869"/>
              <a:gd name="connsiteY20" fmla="*/ 1306 h 1688"/>
              <a:gd name="connsiteX21" fmla="*/ 2234 w 5869"/>
              <a:gd name="connsiteY21" fmla="*/ 1245 h 1688"/>
              <a:gd name="connsiteX22" fmla="*/ 2362 w 5869"/>
              <a:gd name="connsiteY22" fmla="*/ 1181 h 1688"/>
              <a:gd name="connsiteX23" fmla="*/ 2491 w 5869"/>
              <a:gd name="connsiteY23" fmla="*/ 1114 h 1688"/>
              <a:gd name="connsiteX24" fmla="*/ 2619 w 5869"/>
              <a:gd name="connsiteY24" fmla="*/ 1045 h 1688"/>
              <a:gd name="connsiteX25" fmla="*/ 2742 w 5869"/>
              <a:gd name="connsiteY25" fmla="*/ 974 h 1688"/>
              <a:gd name="connsiteX26" fmla="*/ 2868 w 5869"/>
              <a:gd name="connsiteY26" fmla="*/ 900 h 1688"/>
              <a:gd name="connsiteX27" fmla="*/ 2991 w 5869"/>
              <a:gd name="connsiteY27" fmla="*/ 827 h 1688"/>
              <a:gd name="connsiteX28" fmla="*/ 3113 w 5869"/>
              <a:gd name="connsiteY28" fmla="*/ 752 h 1688"/>
              <a:gd name="connsiteX29" fmla="*/ 3234 w 5869"/>
              <a:gd name="connsiteY29" fmla="*/ 677 h 1688"/>
              <a:gd name="connsiteX30" fmla="*/ 3472 w 5869"/>
              <a:gd name="connsiteY30" fmla="*/ 522 h 1688"/>
              <a:gd name="connsiteX31" fmla="*/ 3705 w 5869"/>
              <a:gd name="connsiteY31" fmla="*/ 372 h 1688"/>
              <a:gd name="connsiteX32" fmla="*/ 3705 w 5869"/>
              <a:gd name="connsiteY32" fmla="*/ 372 h 1688"/>
              <a:gd name="connsiteX33" fmla="*/ 3762 w 5869"/>
              <a:gd name="connsiteY33" fmla="*/ 336 h 1688"/>
              <a:gd name="connsiteX34" fmla="*/ 3819 w 5869"/>
              <a:gd name="connsiteY34" fmla="*/ 301 h 1688"/>
              <a:gd name="connsiteX35" fmla="*/ 3877 w 5869"/>
              <a:gd name="connsiteY35" fmla="*/ 269 h 1688"/>
              <a:gd name="connsiteX36" fmla="*/ 3934 w 5869"/>
              <a:gd name="connsiteY36" fmla="*/ 239 h 1688"/>
              <a:gd name="connsiteX37" fmla="*/ 3991 w 5869"/>
              <a:gd name="connsiteY37" fmla="*/ 212 h 1688"/>
              <a:gd name="connsiteX38" fmla="*/ 4048 w 5869"/>
              <a:gd name="connsiteY38" fmla="*/ 186 h 1688"/>
              <a:gd name="connsiteX39" fmla="*/ 4103 w 5869"/>
              <a:gd name="connsiteY39" fmla="*/ 162 h 1688"/>
              <a:gd name="connsiteX40" fmla="*/ 4160 w 5869"/>
              <a:gd name="connsiteY40" fmla="*/ 141 h 1688"/>
              <a:gd name="connsiteX41" fmla="*/ 4215 w 5869"/>
              <a:gd name="connsiteY41" fmla="*/ 119 h 1688"/>
              <a:gd name="connsiteX42" fmla="*/ 4270 w 5869"/>
              <a:gd name="connsiteY42" fmla="*/ 101 h 1688"/>
              <a:gd name="connsiteX43" fmla="*/ 4325 w 5869"/>
              <a:gd name="connsiteY43" fmla="*/ 85 h 1688"/>
              <a:gd name="connsiteX44" fmla="*/ 4380 w 5869"/>
              <a:gd name="connsiteY44" fmla="*/ 69 h 1688"/>
              <a:gd name="connsiteX45" fmla="*/ 4435 w 5869"/>
              <a:gd name="connsiteY45" fmla="*/ 55 h 1688"/>
              <a:gd name="connsiteX46" fmla="*/ 4487 w 5869"/>
              <a:gd name="connsiteY46" fmla="*/ 44 h 1688"/>
              <a:gd name="connsiteX47" fmla="*/ 4540 w 5869"/>
              <a:gd name="connsiteY47" fmla="*/ 34 h 1688"/>
              <a:gd name="connsiteX48" fmla="*/ 4592 w 5869"/>
              <a:gd name="connsiteY48" fmla="*/ 24 h 1688"/>
              <a:gd name="connsiteX49" fmla="*/ 4645 w 5869"/>
              <a:gd name="connsiteY49" fmla="*/ 18 h 1688"/>
              <a:gd name="connsiteX50" fmla="*/ 4695 w 5869"/>
              <a:gd name="connsiteY50" fmla="*/ 12 h 1688"/>
              <a:gd name="connsiteX51" fmla="*/ 4748 w 5869"/>
              <a:gd name="connsiteY51" fmla="*/ 6 h 1688"/>
              <a:gd name="connsiteX52" fmla="*/ 4798 w 5869"/>
              <a:gd name="connsiteY52" fmla="*/ 2 h 1688"/>
              <a:gd name="connsiteX53" fmla="*/ 4897 w 5869"/>
              <a:gd name="connsiteY53" fmla="*/ 0 h 1688"/>
              <a:gd name="connsiteX54" fmla="*/ 4993 w 5869"/>
              <a:gd name="connsiteY54" fmla="*/ 0 h 1688"/>
              <a:gd name="connsiteX55" fmla="*/ 5086 w 5869"/>
              <a:gd name="connsiteY55" fmla="*/ 6 h 1688"/>
              <a:gd name="connsiteX56" fmla="*/ 5176 w 5869"/>
              <a:gd name="connsiteY56" fmla="*/ 14 h 1688"/>
              <a:gd name="connsiteX57" fmla="*/ 5263 w 5869"/>
              <a:gd name="connsiteY57" fmla="*/ 26 h 1688"/>
              <a:gd name="connsiteX58" fmla="*/ 5347 w 5869"/>
              <a:gd name="connsiteY58" fmla="*/ 40 h 1688"/>
              <a:gd name="connsiteX59" fmla="*/ 5427 w 5869"/>
              <a:gd name="connsiteY59" fmla="*/ 57 h 1688"/>
              <a:gd name="connsiteX60" fmla="*/ 5503 w 5869"/>
              <a:gd name="connsiteY60" fmla="*/ 75 h 1688"/>
              <a:gd name="connsiteX61" fmla="*/ 5576 w 5869"/>
              <a:gd name="connsiteY61" fmla="*/ 95 h 1688"/>
              <a:gd name="connsiteX62" fmla="*/ 5706 w 5869"/>
              <a:gd name="connsiteY62" fmla="*/ 139 h 1688"/>
              <a:gd name="connsiteX63" fmla="*/ 5766 w 5869"/>
              <a:gd name="connsiteY63" fmla="*/ 160 h 1688"/>
              <a:gd name="connsiteX64" fmla="*/ 5821 w 5869"/>
              <a:gd name="connsiteY64" fmla="*/ 184 h 1688"/>
              <a:gd name="connsiteX65" fmla="*/ 5869 w 5869"/>
              <a:gd name="connsiteY65" fmla="*/ 204 h 1688"/>
              <a:gd name="connsiteX66" fmla="*/ 5240 w 5869"/>
              <a:gd name="connsiteY66" fmla="*/ 354 h 1688"/>
              <a:gd name="connsiteX67" fmla="*/ 5153 w 5869"/>
              <a:gd name="connsiteY67" fmla="*/ 327 h 1688"/>
              <a:gd name="connsiteX68" fmla="*/ 5061 w 5869"/>
              <a:gd name="connsiteY68" fmla="*/ 301 h 1688"/>
              <a:gd name="connsiteX69" fmla="*/ 4967 w 5869"/>
              <a:gd name="connsiteY69" fmla="*/ 279 h 1688"/>
              <a:gd name="connsiteX70" fmla="*/ 4869 w 5869"/>
              <a:gd name="connsiteY70" fmla="*/ 261 h 1688"/>
              <a:gd name="connsiteX71" fmla="*/ 4821 w 5869"/>
              <a:gd name="connsiteY71" fmla="*/ 253 h 1688"/>
              <a:gd name="connsiteX72" fmla="*/ 4771 w 5869"/>
              <a:gd name="connsiteY72" fmla="*/ 245 h 1688"/>
              <a:gd name="connsiteX73" fmla="*/ 4718 w 5869"/>
              <a:gd name="connsiteY73" fmla="*/ 241 h 1688"/>
              <a:gd name="connsiteX74" fmla="*/ 4666 w 5869"/>
              <a:gd name="connsiteY74" fmla="*/ 237 h 1688"/>
              <a:gd name="connsiteX75" fmla="*/ 4613 w 5869"/>
              <a:gd name="connsiteY75" fmla="*/ 234 h 1688"/>
              <a:gd name="connsiteX76" fmla="*/ 4560 w 5869"/>
              <a:gd name="connsiteY76" fmla="*/ 234 h 1688"/>
              <a:gd name="connsiteX77" fmla="*/ 4508 w 5869"/>
              <a:gd name="connsiteY77" fmla="*/ 234 h 1688"/>
              <a:gd name="connsiteX78" fmla="*/ 4453 w 5869"/>
              <a:gd name="connsiteY78" fmla="*/ 234 h 1688"/>
              <a:gd name="connsiteX79" fmla="*/ 4398 w 5869"/>
              <a:gd name="connsiteY79" fmla="*/ 237 h 1688"/>
              <a:gd name="connsiteX80" fmla="*/ 4341 w 5869"/>
              <a:gd name="connsiteY80" fmla="*/ 241 h 1688"/>
              <a:gd name="connsiteX81" fmla="*/ 4286 w 5869"/>
              <a:gd name="connsiteY81" fmla="*/ 247 h 1688"/>
              <a:gd name="connsiteX82" fmla="*/ 4229 w 5869"/>
              <a:gd name="connsiteY82" fmla="*/ 255 h 1688"/>
              <a:gd name="connsiteX83" fmla="*/ 4172 w 5869"/>
              <a:gd name="connsiteY83" fmla="*/ 265 h 1688"/>
              <a:gd name="connsiteX84" fmla="*/ 4114 w 5869"/>
              <a:gd name="connsiteY84" fmla="*/ 277 h 1688"/>
              <a:gd name="connsiteX85" fmla="*/ 4055 w 5869"/>
              <a:gd name="connsiteY85" fmla="*/ 291 h 1688"/>
              <a:gd name="connsiteX86" fmla="*/ 3995 w 5869"/>
              <a:gd name="connsiteY86" fmla="*/ 305 h 1688"/>
              <a:gd name="connsiteX87" fmla="*/ 3936 w 5869"/>
              <a:gd name="connsiteY87" fmla="*/ 323 h 1688"/>
              <a:gd name="connsiteX88" fmla="*/ 3877 w 5869"/>
              <a:gd name="connsiteY88" fmla="*/ 342 h 1688"/>
              <a:gd name="connsiteX89" fmla="*/ 3817 w 5869"/>
              <a:gd name="connsiteY89" fmla="*/ 362 h 1688"/>
              <a:gd name="connsiteX90" fmla="*/ 3755 w 5869"/>
              <a:gd name="connsiteY90" fmla="*/ 386 h 1688"/>
              <a:gd name="connsiteX91" fmla="*/ 3755 w 5869"/>
              <a:gd name="connsiteY91" fmla="*/ 386 h 1688"/>
              <a:gd name="connsiteX92" fmla="*/ 3511 w 5869"/>
              <a:gd name="connsiteY92" fmla="*/ 485 h 1688"/>
              <a:gd name="connsiteX93" fmla="*/ 3259 w 5869"/>
              <a:gd name="connsiteY93" fmla="*/ 584 h 1688"/>
              <a:gd name="connsiteX94" fmla="*/ 3133 w 5869"/>
              <a:gd name="connsiteY94" fmla="*/ 633 h 1688"/>
              <a:gd name="connsiteX95" fmla="*/ 3005 w 5869"/>
              <a:gd name="connsiteY95" fmla="*/ 681 h 1688"/>
              <a:gd name="connsiteX96" fmla="*/ 2877 w 5869"/>
              <a:gd name="connsiteY96" fmla="*/ 728 h 1688"/>
              <a:gd name="connsiteX97" fmla="*/ 2747 w 5869"/>
              <a:gd name="connsiteY97" fmla="*/ 774 h 1688"/>
              <a:gd name="connsiteX98" fmla="*/ 2614 w 5869"/>
              <a:gd name="connsiteY98" fmla="*/ 815 h 1688"/>
              <a:gd name="connsiteX99" fmla="*/ 2484 w 5869"/>
              <a:gd name="connsiteY99" fmla="*/ 857 h 1688"/>
              <a:gd name="connsiteX100" fmla="*/ 2351 w 5869"/>
              <a:gd name="connsiteY100" fmla="*/ 894 h 1688"/>
              <a:gd name="connsiteX101" fmla="*/ 2216 w 5869"/>
              <a:gd name="connsiteY101" fmla="*/ 930 h 1688"/>
              <a:gd name="connsiteX102" fmla="*/ 2083 w 5869"/>
              <a:gd name="connsiteY102" fmla="*/ 964 h 1688"/>
              <a:gd name="connsiteX103" fmla="*/ 1946 w 5869"/>
              <a:gd name="connsiteY103" fmla="*/ 991 h 1688"/>
              <a:gd name="connsiteX104" fmla="*/ 1811 w 5869"/>
              <a:gd name="connsiteY104" fmla="*/ 1017 h 1688"/>
              <a:gd name="connsiteX105" fmla="*/ 1674 w 5869"/>
              <a:gd name="connsiteY105" fmla="*/ 1037 h 1688"/>
              <a:gd name="connsiteX106" fmla="*/ 1605 w 5869"/>
              <a:gd name="connsiteY106" fmla="*/ 1045 h 1688"/>
              <a:gd name="connsiteX107" fmla="*/ 1537 w 5869"/>
              <a:gd name="connsiteY107" fmla="*/ 1053 h 1688"/>
              <a:gd name="connsiteX108" fmla="*/ 1468 w 5869"/>
              <a:gd name="connsiteY108" fmla="*/ 1059 h 1688"/>
              <a:gd name="connsiteX109" fmla="*/ 1400 w 5869"/>
              <a:gd name="connsiteY109" fmla="*/ 1063 h 1688"/>
              <a:gd name="connsiteX110" fmla="*/ 1331 w 5869"/>
              <a:gd name="connsiteY110" fmla="*/ 1067 h 1688"/>
              <a:gd name="connsiteX111" fmla="*/ 1262 w 5869"/>
              <a:gd name="connsiteY111" fmla="*/ 1069 h 1688"/>
              <a:gd name="connsiteX112" fmla="*/ 1191 w 5869"/>
              <a:gd name="connsiteY112" fmla="*/ 1071 h 1688"/>
              <a:gd name="connsiteX113" fmla="*/ 1123 w 5869"/>
              <a:gd name="connsiteY113" fmla="*/ 1071 h 1688"/>
              <a:gd name="connsiteX114" fmla="*/ 1054 w 5869"/>
              <a:gd name="connsiteY114" fmla="*/ 1067 h 1688"/>
              <a:gd name="connsiteX115" fmla="*/ 983 w 5869"/>
              <a:gd name="connsiteY115" fmla="*/ 1065 h 1688"/>
              <a:gd name="connsiteX116" fmla="*/ 915 w 5869"/>
              <a:gd name="connsiteY116" fmla="*/ 1059 h 1688"/>
              <a:gd name="connsiteX117" fmla="*/ 844 w 5869"/>
              <a:gd name="connsiteY117" fmla="*/ 1053 h 1688"/>
              <a:gd name="connsiteX118" fmla="*/ 775 w 5869"/>
              <a:gd name="connsiteY118" fmla="*/ 1045 h 1688"/>
              <a:gd name="connsiteX119" fmla="*/ 704 w 5869"/>
              <a:gd name="connsiteY119" fmla="*/ 1033 h 1688"/>
              <a:gd name="connsiteX120" fmla="*/ 633 w 5869"/>
              <a:gd name="connsiteY120" fmla="*/ 1023 h 1688"/>
              <a:gd name="connsiteX121" fmla="*/ 565 w 5869"/>
              <a:gd name="connsiteY121" fmla="*/ 1009 h 1688"/>
              <a:gd name="connsiteX122" fmla="*/ 494 w 5869"/>
              <a:gd name="connsiteY122" fmla="*/ 993 h 1688"/>
              <a:gd name="connsiteX123" fmla="*/ 423 w 5869"/>
              <a:gd name="connsiteY123" fmla="*/ 976 h 1688"/>
              <a:gd name="connsiteX124" fmla="*/ 352 w 5869"/>
              <a:gd name="connsiteY124" fmla="*/ 958 h 1688"/>
              <a:gd name="connsiteX125" fmla="*/ 281 w 5869"/>
              <a:gd name="connsiteY125" fmla="*/ 936 h 1688"/>
              <a:gd name="connsiteX126" fmla="*/ 210 w 5869"/>
              <a:gd name="connsiteY126" fmla="*/ 914 h 1688"/>
              <a:gd name="connsiteX127" fmla="*/ 142 w 5869"/>
              <a:gd name="connsiteY127" fmla="*/ 889 h 1688"/>
              <a:gd name="connsiteX128" fmla="*/ 71 w 5869"/>
              <a:gd name="connsiteY128" fmla="*/ 861 h 1688"/>
              <a:gd name="connsiteX129" fmla="*/ 0 w 5869"/>
              <a:gd name="connsiteY129" fmla="*/ 833 h 1688"/>
              <a:gd name="connsiteX130" fmla="*/ 455 w 5869"/>
              <a:gd name="connsiteY130" fmla="*/ 1686 h 1688"/>
              <a:gd name="connsiteX0" fmla="*/ 455 w 5821"/>
              <a:gd name="connsiteY0" fmla="*/ 1686 h 1688"/>
              <a:gd name="connsiteX1" fmla="*/ 528 w 5821"/>
              <a:gd name="connsiteY1" fmla="*/ 1688 h 1688"/>
              <a:gd name="connsiteX2" fmla="*/ 599 w 5821"/>
              <a:gd name="connsiteY2" fmla="*/ 1686 h 1688"/>
              <a:gd name="connsiteX3" fmla="*/ 670 w 5821"/>
              <a:gd name="connsiteY3" fmla="*/ 1684 h 1688"/>
              <a:gd name="connsiteX4" fmla="*/ 743 w 5821"/>
              <a:gd name="connsiteY4" fmla="*/ 1680 h 1688"/>
              <a:gd name="connsiteX5" fmla="*/ 814 w 5821"/>
              <a:gd name="connsiteY5" fmla="*/ 1674 h 1688"/>
              <a:gd name="connsiteX6" fmla="*/ 883 w 5821"/>
              <a:gd name="connsiteY6" fmla="*/ 1668 h 1688"/>
              <a:gd name="connsiteX7" fmla="*/ 954 w 5821"/>
              <a:gd name="connsiteY7" fmla="*/ 1658 h 1688"/>
              <a:gd name="connsiteX8" fmla="*/ 1025 w 5821"/>
              <a:gd name="connsiteY8" fmla="*/ 1648 h 1688"/>
              <a:gd name="connsiteX9" fmla="*/ 1093 w 5821"/>
              <a:gd name="connsiteY9" fmla="*/ 1637 h 1688"/>
              <a:gd name="connsiteX10" fmla="*/ 1162 w 5821"/>
              <a:gd name="connsiteY10" fmla="*/ 1623 h 1688"/>
              <a:gd name="connsiteX11" fmla="*/ 1233 w 5821"/>
              <a:gd name="connsiteY11" fmla="*/ 1609 h 1688"/>
              <a:gd name="connsiteX12" fmla="*/ 1301 w 5821"/>
              <a:gd name="connsiteY12" fmla="*/ 1593 h 1688"/>
              <a:gd name="connsiteX13" fmla="*/ 1370 w 5821"/>
              <a:gd name="connsiteY13" fmla="*/ 1575 h 1688"/>
              <a:gd name="connsiteX14" fmla="*/ 1438 w 5821"/>
              <a:gd name="connsiteY14" fmla="*/ 1555 h 1688"/>
              <a:gd name="connsiteX15" fmla="*/ 1505 w 5821"/>
              <a:gd name="connsiteY15" fmla="*/ 1536 h 1688"/>
              <a:gd name="connsiteX16" fmla="*/ 1573 w 5821"/>
              <a:gd name="connsiteY16" fmla="*/ 1514 h 1688"/>
              <a:gd name="connsiteX17" fmla="*/ 1708 w 5821"/>
              <a:gd name="connsiteY17" fmla="*/ 1468 h 1688"/>
              <a:gd name="connsiteX18" fmla="*/ 1841 w 5821"/>
              <a:gd name="connsiteY18" fmla="*/ 1419 h 1688"/>
              <a:gd name="connsiteX19" fmla="*/ 1974 w 5821"/>
              <a:gd name="connsiteY19" fmla="*/ 1365 h 1688"/>
              <a:gd name="connsiteX20" fmla="*/ 2104 w 5821"/>
              <a:gd name="connsiteY20" fmla="*/ 1306 h 1688"/>
              <a:gd name="connsiteX21" fmla="*/ 2234 w 5821"/>
              <a:gd name="connsiteY21" fmla="*/ 1245 h 1688"/>
              <a:gd name="connsiteX22" fmla="*/ 2362 w 5821"/>
              <a:gd name="connsiteY22" fmla="*/ 1181 h 1688"/>
              <a:gd name="connsiteX23" fmla="*/ 2491 w 5821"/>
              <a:gd name="connsiteY23" fmla="*/ 1114 h 1688"/>
              <a:gd name="connsiteX24" fmla="*/ 2619 w 5821"/>
              <a:gd name="connsiteY24" fmla="*/ 1045 h 1688"/>
              <a:gd name="connsiteX25" fmla="*/ 2742 w 5821"/>
              <a:gd name="connsiteY25" fmla="*/ 974 h 1688"/>
              <a:gd name="connsiteX26" fmla="*/ 2868 w 5821"/>
              <a:gd name="connsiteY26" fmla="*/ 900 h 1688"/>
              <a:gd name="connsiteX27" fmla="*/ 2991 w 5821"/>
              <a:gd name="connsiteY27" fmla="*/ 827 h 1688"/>
              <a:gd name="connsiteX28" fmla="*/ 3113 w 5821"/>
              <a:gd name="connsiteY28" fmla="*/ 752 h 1688"/>
              <a:gd name="connsiteX29" fmla="*/ 3234 w 5821"/>
              <a:gd name="connsiteY29" fmla="*/ 677 h 1688"/>
              <a:gd name="connsiteX30" fmla="*/ 3472 w 5821"/>
              <a:gd name="connsiteY30" fmla="*/ 522 h 1688"/>
              <a:gd name="connsiteX31" fmla="*/ 3705 w 5821"/>
              <a:gd name="connsiteY31" fmla="*/ 372 h 1688"/>
              <a:gd name="connsiteX32" fmla="*/ 3705 w 5821"/>
              <a:gd name="connsiteY32" fmla="*/ 372 h 1688"/>
              <a:gd name="connsiteX33" fmla="*/ 3762 w 5821"/>
              <a:gd name="connsiteY33" fmla="*/ 336 h 1688"/>
              <a:gd name="connsiteX34" fmla="*/ 3819 w 5821"/>
              <a:gd name="connsiteY34" fmla="*/ 301 h 1688"/>
              <a:gd name="connsiteX35" fmla="*/ 3877 w 5821"/>
              <a:gd name="connsiteY35" fmla="*/ 269 h 1688"/>
              <a:gd name="connsiteX36" fmla="*/ 3934 w 5821"/>
              <a:gd name="connsiteY36" fmla="*/ 239 h 1688"/>
              <a:gd name="connsiteX37" fmla="*/ 3991 w 5821"/>
              <a:gd name="connsiteY37" fmla="*/ 212 h 1688"/>
              <a:gd name="connsiteX38" fmla="*/ 4048 w 5821"/>
              <a:gd name="connsiteY38" fmla="*/ 186 h 1688"/>
              <a:gd name="connsiteX39" fmla="*/ 4103 w 5821"/>
              <a:gd name="connsiteY39" fmla="*/ 162 h 1688"/>
              <a:gd name="connsiteX40" fmla="*/ 4160 w 5821"/>
              <a:gd name="connsiteY40" fmla="*/ 141 h 1688"/>
              <a:gd name="connsiteX41" fmla="*/ 4215 w 5821"/>
              <a:gd name="connsiteY41" fmla="*/ 119 h 1688"/>
              <a:gd name="connsiteX42" fmla="*/ 4270 w 5821"/>
              <a:gd name="connsiteY42" fmla="*/ 101 h 1688"/>
              <a:gd name="connsiteX43" fmla="*/ 4325 w 5821"/>
              <a:gd name="connsiteY43" fmla="*/ 85 h 1688"/>
              <a:gd name="connsiteX44" fmla="*/ 4380 w 5821"/>
              <a:gd name="connsiteY44" fmla="*/ 69 h 1688"/>
              <a:gd name="connsiteX45" fmla="*/ 4435 w 5821"/>
              <a:gd name="connsiteY45" fmla="*/ 55 h 1688"/>
              <a:gd name="connsiteX46" fmla="*/ 4487 w 5821"/>
              <a:gd name="connsiteY46" fmla="*/ 44 h 1688"/>
              <a:gd name="connsiteX47" fmla="*/ 4540 w 5821"/>
              <a:gd name="connsiteY47" fmla="*/ 34 h 1688"/>
              <a:gd name="connsiteX48" fmla="*/ 4592 w 5821"/>
              <a:gd name="connsiteY48" fmla="*/ 24 h 1688"/>
              <a:gd name="connsiteX49" fmla="*/ 4645 w 5821"/>
              <a:gd name="connsiteY49" fmla="*/ 18 h 1688"/>
              <a:gd name="connsiteX50" fmla="*/ 4695 w 5821"/>
              <a:gd name="connsiteY50" fmla="*/ 12 h 1688"/>
              <a:gd name="connsiteX51" fmla="*/ 4748 w 5821"/>
              <a:gd name="connsiteY51" fmla="*/ 6 h 1688"/>
              <a:gd name="connsiteX52" fmla="*/ 4798 w 5821"/>
              <a:gd name="connsiteY52" fmla="*/ 2 h 1688"/>
              <a:gd name="connsiteX53" fmla="*/ 4897 w 5821"/>
              <a:gd name="connsiteY53" fmla="*/ 0 h 1688"/>
              <a:gd name="connsiteX54" fmla="*/ 4993 w 5821"/>
              <a:gd name="connsiteY54" fmla="*/ 0 h 1688"/>
              <a:gd name="connsiteX55" fmla="*/ 5086 w 5821"/>
              <a:gd name="connsiteY55" fmla="*/ 6 h 1688"/>
              <a:gd name="connsiteX56" fmla="*/ 5176 w 5821"/>
              <a:gd name="connsiteY56" fmla="*/ 14 h 1688"/>
              <a:gd name="connsiteX57" fmla="*/ 5263 w 5821"/>
              <a:gd name="connsiteY57" fmla="*/ 26 h 1688"/>
              <a:gd name="connsiteX58" fmla="*/ 5347 w 5821"/>
              <a:gd name="connsiteY58" fmla="*/ 40 h 1688"/>
              <a:gd name="connsiteX59" fmla="*/ 5427 w 5821"/>
              <a:gd name="connsiteY59" fmla="*/ 57 h 1688"/>
              <a:gd name="connsiteX60" fmla="*/ 5503 w 5821"/>
              <a:gd name="connsiteY60" fmla="*/ 75 h 1688"/>
              <a:gd name="connsiteX61" fmla="*/ 5576 w 5821"/>
              <a:gd name="connsiteY61" fmla="*/ 95 h 1688"/>
              <a:gd name="connsiteX62" fmla="*/ 5706 w 5821"/>
              <a:gd name="connsiteY62" fmla="*/ 139 h 1688"/>
              <a:gd name="connsiteX63" fmla="*/ 5766 w 5821"/>
              <a:gd name="connsiteY63" fmla="*/ 160 h 1688"/>
              <a:gd name="connsiteX64" fmla="*/ 5821 w 5821"/>
              <a:gd name="connsiteY64" fmla="*/ 184 h 1688"/>
              <a:gd name="connsiteX65" fmla="*/ 5240 w 5821"/>
              <a:gd name="connsiteY65" fmla="*/ 354 h 1688"/>
              <a:gd name="connsiteX66" fmla="*/ 5153 w 5821"/>
              <a:gd name="connsiteY66" fmla="*/ 327 h 1688"/>
              <a:gd name="connsiteX67" fmla="*/ 5061 w 5821"/>
              <a:gd name="connsiteY67" fmla="*/ 301 h 1688"/>
              <a:gd name="connsiteX68" fmla="*/ 4967 w 5821"/>
              <a:gd name="connsiteY68" fmla="*/ 279 h 1688"/>
              <a:gd name="connsiteX69" fmla="*/ 4869 w 5821"/>
              <a:gd name="connsiteY69" fmla="*/ 261 h 1688"/>
              <a:gd name="connsiteX70" fmla="*/ 4821 w 5821"/>
              <a:gd name="connsiteY70" fmla="*/ 253 h 1688"/>
              <a:gd name="connsiteX71" fmla="*/ 4771 w 5821"/>
              <a:gd name="connsiteY71" fmla="*/ 245 h 1688"/>
              <a:gd name="connsiteX72" fmla="*/ 4718 w 5821"/>
              <a:gd name="connsiteY72" fmla="*/ 241 h 1688"/>
              <a:gd name="connsiteX73" fmla="*/ 4666 w 5821"/>
              <a:gd name="connsiteY73" fmla="*/ 237 h 1688"/>
              <a:gd name="connsiteX74" fmla="*/ 4613 w 5821"/>
              <a:gd name="connsiteY74" fmla="*/ 234 h 1688"/>
              <a:gd name="connsiteX75" fmla="*/ 4560 w 5821"/>
              <a:gd name="connsiteY75" fmla="*/ 234 h 1688"/>
              <a:gd name="connsiteX76" fmla="*/ 4508 w 5821"/>
              <a:gd name="connsiteY76" fmla="*/ 234 h 1688"/>
              <a:gd name="connsiteX77" fmla="*/ 4453 w 5821"/>
              <a:gd name="connsiteY77" fmla="*/ 234 h 1688"/>
              <a:gd name="connsiteX78" fmla="*/ 4398 w 5821"/>
              <a:gd name="connsiteY78" fmla="*/ 237 h 1688"/>
              <a:gd name="connsiteX79" fmla="*/ 4341 w 5821"/>
              <a:gd name="connsiteY79" fmla="*/ 241 h 1688"/>
              <a:gd name="connsiteX80" fmla="*/ 4286 w 5821"/>
              <a:gd name="connsiteY80" fmla="*/ 247 h 1688"/>
              <a:gd name="connsiteX81" fmla="*/ 4229 w 5821"/>
              <a:gd name="connsiteY81" fmla="*/ 255 h 1688"/>
              <a:gd name="connsiteX82" fmla="*/ 4172 w 5821"/>
              <a:gd name="connsiteY82" fmla="*/ 265 h 1688"/>
              <a:gd name="connsiteX83" fmla="*/ 4114 w 5821"/>
              <a:gd name="connsiteY83" fmla="*/ 277 h 1688"/>
              <a:gd name="connsiteX84" fmla="*/ 4055 w 5821"/>
              <a:gd name="connsiteY84" fmla="*/ 291 h 1688"/>
              <a:gd name="connsiteX85" fmla="*/ 3995 w 5821"/>
              <a:gd name="connsiteY85" fmla="*/ 305 h 1688"/>
              <a:gd name="connsiteX86" fmla="*/ 3936 w 5821"/>
              <a:gd name="connsiteY86" fmla="*/ 323 h 1688"/>
              <a:gd name="connsiteX87" fmla="*/ 3877 w 5821"/>
              <a:gd name="connsiteY87" fmla="*/ 342 h 1688"/>
              <a:gd name="connsiteX88" fmla="*/ 3817 w 5821"/>
              <a:gd name="connsiteY88" fmla="*/ 362 h 1688"/>
              <a:gd name="connsiteX89" fmla="*/ 3755 w 5821"/>
              <a:gd name="connsiteY89" fmla="*/ 386 h 1688"/>
              <a:gd name="connsiteX90" fmla="*/ 3755 w 5821"/>
              <a:gd name="connsiteY90" fmla="*/ 386 h 1688"/>
              <a:gd name="connsiteX91" fmla="*/ 3511 w 5821"/>
              <a:gd name="connsiteY91" fmla="*/ 485 h 1688"/>
              <a:gd name="connsiteX92" fmla="*/ 3259 w 5821"/>
              <a:gd name="connsiteY92" fmla="*/ 584 h 1688"/>
              <a:gd name="connsiteX93" fmla="*/ 3133 w 5821"/>
              <a:gd name="connsiteY93" fmla="*/ 633 h 1688"/>
              <a:gd name="connsiteX94" fmla="*/ 3005 w 5821"/>
              <a:gd name="connsiteY94" fmla="*/ 681 h 1688"/>
              <a:gd name="connsiteX95" fmla="*/ 2877 w 5821"/>
              <a:gd name="connsiteY95" fmla="*/ 728 h 1688"/>
              <a:gd name="connsiteX96" fmla="*/ 2747 w 5821"/>
              <a:gd name="connsiteY96" fmla="*/ 774 h 1688"/>
              <a:gd name="connsiteX97" fmla="*/ 2614 w 5821"/>
              <a:gd name="connsiteY97" fmla="*/ 815 h 1688"/>
              <a:gd name="connsiteX98" fmla="*/ 2484 w 5821"/>
              <a:gd name="connsiteY98" fmla="*/ 857 h 1688"/>
              <a:gd name="connsiteX99" fmla="*/ 2351 w 5821"/>
              <a:gd name="connsiteY99" fmla="*/ 894 h 1688"/>
              <a:gd name="connsiteX100" fmla="*/ 2216 w 5821"/>
              <a:gd name="connsiteY100" fmla="*/ 930 h 1688"/>
              <a:gd name="connsiteX101" fmla="*/ 2083 w 5821"/>
              <a:gd name="connsiteY101" fmla="*/ 964 h 1688"/>
              <a:gd name="connsiteX102" fmla="*/ 1946 w 5821"/>
              <a:gd name="connsiteY102" fmla="*/ 991 h 1688"/>
              <a:gd name="connsiteX103" fmla="*/ 1811 w 5821"/>
              <a:gd name="connsiteY103" fmla="*/ 1017 h 1688"/>
              <a:gd name="connsiteX104" fmla="*/ 1674 w 5821"/>
              <a:gd name="connsiteY104" fmla="*/ 1037 h 1688"/>
              <a:gd name="connsiteX105" fmla="*/ 1605 w 5821"/>
              <a:gd name="connsiteY105" fmla="*/ 1045 h 1688"/>
              <a:gd name="connsiteX106" fmla="*/ 1537 w 5821"/>
              <a:gd name="connsiteY106" fmla="*/ 1053 h 1688"/>
              <a:gd name="connsiteX107" fmla="*/ 1468 w 5821"/>
              <a:gd name="connsiteY107" fmla="*/ 1059 h 1688"/>
              <a:gd name="connsiteX108" fmla="*/ 1400 w 5821"/>
              <a:gd name="connsiteY108" fmla="*/ 1063 h 1688"/>
              <a:gd name="connsiteX109" fmla="*/ 1331 w 5821"/>
              <a:gd name="connsiteY109" fmla="*/ 1067 h 1688"/>
              <a:gd name="connsiteX110" fmla="*/ 1262 w 5821"/>
              <a:gd name="connsiteY110" fmla="*/ 1069 h 1688"/>
              <a:gd name="connsiteX111" fmla="*/ 1191 w 5821"/>
              <a:gd name="connsiteY111" fmla="*/ 1071 h 1688"/>
              <a:gd name="connsiteX112" fmla="*/ 1123 w 5821"/>
              <a:gd name="connsiteY112" fmla="*/ 1071 h 1688"/>
              <a:gd name="connsiteX113" fmla="*/ 1054 w 5821"/>
              <a:gd name="connsiteY113" fmla="*/ 1067 h 1688"/>
              <a:gd name="connsiteX114" fmla="*/ 983 w 5821"/>
              <a:gd name="connsiteY114" fmla="*/ 1065 h 1688"/>
              <a:gd name="connsiteX115" fmla="*/ 915 w 5821"/>
              <a:gd name="connsiteY115" fmla="*/ 1059 h 1688"/>
              <a:gd name="connsiteX116" fmla="*/ 844 w 5821"/>
              <a:gd name="connsiteY116" fmla="*/ 1053 h 1688"/>
              <a:gd name="connsiteX117" fmla="*/ 775 w 5821"/>
              <a:gd name="connsiteY117" fmla="*/ 1045 h 1688"/>
              <a:gd name="connsiteX118" fmla="*/ 704 w 5821"/>
              <a:gd name="connsiteY118" fmla="*/ 1033 h 1688"/>
              <a:gd name="connsiteX119" fmla="*/ 633 w 5821"/>
              <a:gd name="connsiteY119" fmla="*/ 1023 h 1688"/>
              <a:gd name="connsiteX120" fmla="*/ 565 w 5821"/>
              <a:gd name="connsiteY120" fmla="*/ 1009 h 1688"/>
              <a:gd name="connsiteX121" fmla="*/ 494 w 5821"/>
              <a:gd name="connsiteY121" fmla="*/ 993 h 1688"/>
              <a:gd name="connsiteX122" fmla="*/ 423 w 5821"/>
              <a:gd name="connsiteY122" fmla="*/ 976 h 1688"/>
              <a:gd name="connsiteX123" fmla="*/ 352 w 5821"/>
              <a:gd name="connsiteY123" fmla="*/ 958 h 1688"/>
              <a:gd name="connsiteX124" fmla="*/ 281 w 5821"/>
              <a:gd name="connsiteY124" fmla="*/ 936 h 1688"/>
              <a:gd name="connsiteX125" fmla="*/ 210 w 5821"/>
              <a:gd name="connsiteY125" fmla="*/ 914 h 1688"/>
              <a:gd name="connsiteX126" fmla="*/ 142 w 5821"/>
              <a:gd name="connsiteY126" fmla="*/ 889 h 1688"/>
              <a:gd name="connsiteX127" fmla="*/ 71 w 5821"/>
              <a:gd name="connsiteY127" fmla="*/ 861 h 1688"/>
              <a:gd name="connsiteX128" fmla="*/ 0 w 5821"/>
              <a:gd name="connsiteY128" fmla="*/ 833 h 1688"/>
              <a:gd name="connsiteX129" fmla="*/ 455 w 5821"/>
              <a:gd name="connsiteY129" fmla="*/ 1686 h 1688"/>
              <a:gd name="connsiteX0" fmla="*/ 455 w 5766"/>
              <a:gd name="connsiteY0" fmla="*/ 1686 h 1688"/>
              <a:gd name="connsiteX1" fmla="*/ 528 w 5766"/>
              <a:gd name="connsiteY1" fmla="*/ 1688 h 1688"/>
              <a:gd name="connsiteX2" fmla="*/ 599 w 5766"/>
              <a:gd name="connsiteY2" fmla="*/ 1686 h 1688"/>
              <a:gd name="connsiteX3" fmla="*/ 670 w 5766"/>
              <a:gd name="connsiteY3" fmla="*/ 1684 h 1688"/>
              <a:gd name="connsiteX4" fmla="*/ 743 w 5766"/>
              <a:gd name="connsiteY4" fmla="*/ 1680 h 1688"/>
              <a:gd name="connsiteX5" fmla="*/ 814 w 5766"/>
              <a:gd name="connsiteY5" fmla="*/ 1674 h 1688"/>
              <a:gd name="connsiteX6" fmla="*/ 883 w 5766"/>
              <a:gd name="connsiteY6" fmla="*/ 1668 h 1688"/>
              <a:gd name="connsiteX7" fmla="*/ 954 w 5766"/>
              <a:gd name="connsiteY7" fmla="*/ 1658 h 1688"/>
              <a:gd name="connsiteX8" fmla="*/ 1025 w 5766"/>
              <a:gd name="connsiteY8" fmla="*/ 1648 h 1688"/>
              <a:gd name="connsiteX9" fmla="*/ 1093 w 5766"/>
              <a:gd name="connsiteY9" fmla="*/ 1637 h 1688"/>
              <a:gd name="connsiteX10" fmla="*/ 1162 w 5766"/>
              <a:gd name="connsiteY10" fmla="*/ 1623 h 1688"/>
              <a:gd name="connsiteX11" fmla="*/ 1233 w 5766"/>
              <a:gd name="connsiteY11" fmla="*/ 1609 h 1688"/>
              <a:gd name="connsiteX12" fmla="*/ 1301 w 5766"/>
              <a:gd name="connsiteY12" fmla="*/ 1593 h 1688"/>
              <a:gd name="connsiteX13" fmla="*/ 1370 w 5766"/>
              <a:gd name="connsiteY13" fmla="*/ 1575 h 1688"/>
              <a:gd name="connsiteX14" fmla="*/ 1438 w 5766"/>
              <a:gd name="connsiteY14" fmla="*/ 1555 h 1688"/>
              <a:gd name="connsiteX15" fmla="*/ 1505 w 5766"/>
              <a:gd name="connsiteY15" fmla="*/ 1536 h 1688"/>
              <a:gd name="connsiteX16" fmla="*/ 1573 w 5766"/>
              <a:gd name="connsiteY16" fmla="*/ 1514 h 1688"/>
              <a:gd name="connsiteX17" fmla="*/ 1708 w 5766"/>
              <a:gd name="connsiteY17" fmla="*/ 1468 h 1688"/>
              <a:gd name="connsiteX18" fmla="*/ 1841 w 5766"/>
              <a:gd name="connsiteY18" fmla="*/ 1419 h 1688"/>
              <a:gd name="connsiteX19" fmla="*/ 1974 w 5766"/>
              <a:gd name="connsiteY19" fmla="*/ 1365 h 1688"/>
              <a:gd name="connsiteX20" fmla="*/ 2104 w 5766"/>
              <a:gd name="connsiteY20" fmla="*/ 1306 h 1688"/>
              <a:gd name="connsiteX21" fmla="*/ 2234 w 5766"/>
              <a:gd name="connsiteY21" fmla="*/ 1245 h 1688"/>
              <a:gd name="connsiteX22" fmla="*/ 2362 w 5766"/>
              <a:gd name="connsiteY22" fmla="*/ 1181 h 1688"/>
              <a:gd name="connsiteX23" fmla="*/ 2491 w 5766"/>
              <a:gd name="connsiteY23" fmla="*/ 1114 h 1688"/>
              <a:gd name="connsiteX24" fmla="*/ 2619 w 5766"/>
              <a:gd name="connsiteY24" fmla="*/ 1045 h 1688"/>
              <a:gd name="connsiteX25" fmla="*/ 2742 w 5766"/>
              <a:gd name="connsiteY25" fmla="*/ 974 h 1688"/>
              <a:gd name="connsiteX26" fmla="*/ 2868 w 5766"/>
              <a:gd name="connsiteY26" fmla="*/ 900 h 1688"/>
              <a:gd name="connsiteX27" fmla="*/ 2991 w 5766"/>
              <a:gd name="connsiteY27" fmla="*/ 827 h 1688"/>
              <a:gd name="connsiteX28" fmla="*/ 3113 w 5766"/>
              <a:gd name="connsiteY28" fmla="*/ 752 h 1688"/>
              <a:gd name="connsiteX29" fmla="*/ 3234 w 5766"/>
              <a:gd name="connsiteY29" fmla="*/ 677 h 1688"/>
              <a:gd name="connsiteX30" fmla="*/ 3472 w 5766"/>
              <a:gd name="connsiteY30" fmla="*/ 522 h 1688"/>
              <a:gd name="connsiteX31" fmla="*/ 3705 w 5766"/>
              <a:gd name="connsiteY31" fmla="*/ 372 h 1688"/>
              <a:gd name="connsiteX32" fmla="*/ 3705 w 5766"/>
              <a:gd name="connsiteY32" fmla="*/ 372 h 1688"/>
              <a:gd name="connsiteX33" fmla="*/ 3762 w 5766"/>
              <a:gd name="connsiteY33" fmla="*/ 336 h 1688"/>
              <a:gd name="connsiteX34" fmla="*/ 3819 w 5766"/>
              <a:gd name="connsiteY34" fmla="*/ 301 h 1688"/>
              <a:gd name="connsiteX35" fmla="*/ 3877 w 5766"/>
              <a:gd name="connsiteY35" fmla="*/ 269 h 1688"/>
              <a:gd name="connsiteX36" fmla="*/ 3934 w 5766"/>
              <a:gd name="connsiteY36" fmla="*/ 239 h 1688"/>
              <a:gd name="connsiteX37" fmla="*/ 3991 w 5766"/>
              <a:gd name="connsiteY37" fmla="*/ 212 h 1688"/>
              <a:gd name="connsiteX38" fmla="*/ 4048 w 5766"/>
              <a:gd name="connsiteY38" fmla="*/ 186 h 1688"/>
              <a:gd name="connsiteX39" fmla="*/ 4103 w 5766"/>
              <a:gd name="connsiteY39" fmla="*/ 162 h 1688"/>
              <a:gd name="connsiteX40" fmla="*/ 4160 w 5766"/>
              <a:gd name="connsiteY40" fmla="*/ 141 h 1688"/>
              <a:gd name="connsiteX41" fmla="*/ 4215 w 5766"/>
              <a:gd name="connsiteY41" fmla="*/ 119 h 1688"/>
              <a:gd name="connsiteX42" fmla="*/ 4270 w 5766"/>
              <a:gd name="connsiteY42" fmla="*/ 101 h 1688"/>
              <a:gd name="connsiteX43" fmla="*/ 4325 w 5766"/>
              <a:gd name="connsiteY43" fmla="*/ 85 h 1688"/>
              <a:gd name="connsiteX44" fmla="*/ 4380 w 5766"/>
              <a:gd name="connsiteY44" fmla="*/ 69 h 1688"/>
              <a:gd name="connsiteX45" fmla="*/ 4435 w 5766"/>
              <a:gd name="connsiteY45" fmla="*/ 55 h 1688"/>
              <a:gd name="connsiteX46" fmla="*/ 4487 w 5766"/>
              <a:gd name="connsiteY46" fmla="*/ 44 h 1688"/>
              <a:gd name="connsiteX47" fmla="*/ 4540 w 5766"/>
              <a:gd name="connsiteY47" fmla="*/ 34 h 1688"/>
              <a:gd name="connsiteX48" fmla="*/ 4592 w 5766"/>
              <a:gd name="connsiteY48" fmla="*/ 24 h 1688"/>
              <a:gd name="connsiteX49" fmla="*/ 4645 w 5766"/>
              <a:gd name="connsiteY49" fmla="*/ 18 h 1688"/>
              <a:gd name="connsiteX50" fmla="*/ 4695 w 5766"/>
              <a:gd name="connsiteY50" fmla="*/ 12 h 1688"/>
              <a:gd name="connsiteX51" fmla="*/ 4748 w 5766"/>
              <a:gd name="connsiteY51" fmla="*/ 6 h 1688"/>
              <a:gd name="connsiteX52" fmla="*/ 4798 w 5766"/>
              <a:gd name="connsiteY52" fmla="*/ 2 h 1688"/>
              <a:gd name="connsiteX53" fmla="*/ 4897 w 5766"/>
              <a:gd name="connsiteY53" fmla="*/ 0 h 1688"/>
              <a:gd name="connsiteX54" fmla="*/ 4993 w 5766"/>
              <a:gd name="connsiteY54" fmla="*/ 0 h 1688"/>
              <a:gd name="connsiteX55" fmla="*/ 5086 w 5766"/>
              <a:gd name="connsiteY55" fmla="*/ 6 h 1688"/>
              <a:gd name="connsiteX56" fmla="*/ 5176 w 5766"/>
              <a:gd name="connsiteY56" fmla="*/ 14 h 1688"/>
              <a:gd name="connsiteX57" fmla="*/ 5263 w 5766"/>
              <a:gd name="connsiteY57" fmla="*/ 26 h 1688"/>
              <a:gd name="connsiteX58" fmla="*/ 5347 w 5766"/>
              <a:gd name="connsiteY58" fmla="*/ 40 h 1688"/>
              <a:gd name="connsiteX59" fmla="*/ 5427 w 5766"/>
              <a:gd name="connsiteY59" fmla="*/ 57 h 1688"/>
              <a:gd name="connsiteX60" fmla="*/ 5503 w 5766"/>
              <a:gd name="connsiteY60" fmla="*/ 75 h 1688"/>
              <a:gd name="connsiteX61" fmla="*/ 5576 w 5766"/>
              <a:gd name="connsiteY61" fmla="*/ 95 h 1688"/>
              <a:gd name="connsiteX62" fmla="*/ 5706 w 5766"/>
              <a:gd name="connsiteY62" fmla="*/ 139 h 1688"/>
              <a:gd name="connsiteX63" fmla="*/ 5766 w 5766"/>
              <a:gd name="connsiteY63" fmla="*/ 160 h 1688"/>
              <a:gd name="connsiteX64" fmla="*/ 5240 w 5766"/>
              <a:gd name="connsiteY64" fmla="*/ 354 h 1688"/>
              <a:gd name="connsiteX65" fmla="*/ 5153 w 5766"/>
              <a:gd name="connsiteY65" fmla="*/ 327 h 1688"/>
              <a:gd name="connsiteX66" fmla="*/ 5061 w 5766"/>
              <a:gd name="connsiteY66" fmla="*/ 301 h 1688"/>
              <a:gd name="connsiteX67" fmla="*/ 4967 w 5766"/>
              <a:gd name="connsiteY67" fmla="*/ 279 h 1688"/>
              <a:gd name="connsiteX68" fmla="*/ 4869 w 5766"/>
              <a:gd name="connsiteY68" fmla="*/ 261 h 1688"/>
              <a:gd name="connsiteX69" fmla="*/ 4821 w 5766"/>
              <a:gd name="connsiteY69" fmla="*/ 253 h 1688"/>
              <a:gd name="connsiteX70" fmla="*/ 4771 w 5766"/>
              <a:gd name="connsiteY70" fmla="*/ 245 h 1688"/>
              <a:gd name="connsiteX71" fmla="*/ 4718 w 5766"/>
              <a:gd name="connsiteY71" fmla="*/ 241 h 1688"/>
              <a:gd name="connsiteX72" fmla="*/ 4666 w 5766"/>
              <a:gd name="connsiteY72" fmla="*/ 237 h 1688"/>
              <a:gd name="connsiteX73" fmla="*/ 4613 w 5766"/>
              <a:gd name="connsiteY73" fmla="*/ 234 h 1688"/>
              <a:gd name="connsiteX74" fmla="*/ 4560 w 5766"/>
              <a:gd name="connsiteY74" fmla="*/ 234 h 1688"/>
              <a:gd name="connsiteX75" fmla="*/ 4508 w 5766"/>
              <a:gd name="connsiteY75" fmla="*/ 234 h 1688"/>
              <a:gd name="connsiteX76" fmla="*/ 4453 w 5766"/>
              <a:gd name="connsiteY76" fmla="*/ 234 h 1688"/>
              <a:gd name="connsiteX77" fmla="*/ 4398 w 5766"/>
              <a:gd name="connsiteY77" fmla="*/ 237 h 1688"/>
              <a:gd name="connsiteX78" fmla="*/ 4341 w 5766"/>
              <a:gd name="connsiteY78" fmla="*/ 241 h 1688"/>
              <a:gd name="connsiteX79" fmla="*/ 4286 w 5766"/>
              <a:gd name="connsiteY79" fmla="*/ 247 h 1688"/>
              <a:gd name="connsiteX80" fmla="*/ 4229 w 5766"/>
              <a:gd name="connsiteY80" fmla="*/ 255 h 1688"/>
              <a:gd name="connsiteX81" fmla="*/ 4172 w 5766"/>
              <a:gd name="connsiteY81" fmla="*/ 265 h 1688"/>
              <a:gd name="connsiteX82" fmla="*/ 4114 w 5766"/>
              <a:gd name="connsiteY82" fmla="*/ 277 h 1688"/>
              <a:gd name="connsiteX83" fmla="*/ 4055 w 5766"/>
              <a:gd name="connsiteY83" fmla="*/ 291 h 1688"/>
              <a:gd name="connsiteX84" fmla="*/ 3995 w 5766"/>
              <a:gd name="connsiteY84" fmla="*/ 305 h 1688"/>
              <a:gd name="connsiteX85" fmla="*/ 3936 w 5766"/>
              <a:gd name="connsiteY85" fmla="*/ 323 h 1688"/>
              <a:gd name="connsiteX86" fmla="*/ 3877 w 5766"/>
              <a:gd name="connsiteY86" fmla="*/ 342 h 1688"/>
              <a:gd name="connsiteX87" fmla="*/ 3817 w 5766"/>
              <a:gd name="connsiteY87" fmla="*/ 362 h 1688"/>
              <a:gd name="connsiteX88" fmla="*/ 3755 w 5766"/>
              <a:gd name="connsiteY88" fmla="*/ 386 h 1688"/>
              <a:gd name="connsiteX89" fmla="*/ 3755 w 5766"/>
              <a:gd name="connsiteY89" fmla="*/ 386 h 1688"/>
              <a:gd name="connsiteX90" fmla="*/ 3511 w 5766"/>
              <a:gd name="connsiteY90" fmla="*/ 485 h 1688"/>
              <a:gd name="connsiteX91" fmla="*/ 3259 w 5766"/>
              <a:gd name="connsiteY91" fmla="*/ 584 h 1688"/>
              <a:gd name="connsiteX92" fmla="*/ 3133 w 5766"/>
              <a:gd name="connsiteY92" fmla="*/ 633 h 1688"/>
              <a:gd name="connsiteX93" fmla="*/ 3005 w 5766"/>
              <a:gd name="connsiteY93" fmla="*/ 681 h 1688"/>
              <a:gd name="connsiteX94" fmla="*/ 2877 w 5766"/>
              <a:gd name="connsiteY94" fmla="*/ 728 h 1688"/>
              <a:gd name="connsiteX95" fmla="*/ 2747 w 5766"/>
              <a:gd name="connsiteY95" fmla="*/ 774 h 1688"/>
              <a:gd name="connsiteX96" fmla="*/ 2614 w 5766"/>
              <a:gd name="connsiteY96" fmla="*/ 815 h 1688"/>
              <a:gd name="connsiteX97" fmla="*/ 2484 w 5766"/>
              <a:gd name="connsiteY97" fmla="*/ 857 h 1688"/>
              <a:gd name="connsiteX98" fmla="*/ 2351 w 5766"/>
              <a:gd name="connsiteY98" fmla="*/ 894 h 1688"/>
              <a:gd name="connsiteX99" fmla="*/ 2216 w 5766"/>
              <a:gd name="connsiteY99" fmla="*/ 930 h 1688"/>
              <a:gd name="connsiteX100" fmla="*/ 2083 w 5766"/>
              <a:gd name="connsiteY100" fmla="*/ 964 h 1688"/>
              <a:gd name="connsiteX101" fmla="*/ 1946 w 5766"/>
              <a:gd name="connsiteY101" fmla="*/ 991 h 1688"/>
              <a:gd name="connsiteX102" fmla="*/ 1811 w 5766"/>
              <a:gd name="connsiteY102" fmla="*/ 1017 h 1688"/>
              <a:gd name="connsiteX103" fmla="*/ 1674 w 5766"/>
              <a:gd name="connsiteY103" fmla="*/ 1037 h 1688"/>
              <a:gd name="connsiteX104" fmla="*/ 1605 w 5766"/>
              <a:gd name="connsiteY104" fmla="*/ 1045 h 1688"/>
              <a:gd name="connsiteX105" fmla="*/ 1537 w 5766"/>
              <a:gd name="connsiteY105" fmla="*/ 1053 h 1688"/>
              <a:gd name="connsiteX106" fmla="*/ 1468 w 5766"/>
              <a:gd name="connsiteY106" fmla="*/ 1059 h 1688"/>
              <a:gd name="connsiteX107" fmla="*/ 1400 w 5766"/>
              <a:gd name="connsiteY107" fmla="*/ 1063 h 1688"/>
              <a:gd name="connsiteX108" fmla="*/ 1331 w 5766"/>
              <a:gd name="connsiteY108" fmla="*/ 1067 h 1688"/>
              <a:gd name="connsiteX109" fmla="*/ 1262 w 5766"/>
              <a:gd name="connsiteY109" fmla="*/ 1069 h 1688"/>
              <a:gd name="connsiteX110" fmla="*/ 1191 w 5766"/>
              <a:gd name="connsiteY110" fmla="*/ 1071 h 1688"/>
              <a:gd name="connsiteX111" fmla="*/ 1123 w 5766"/>
              <a:gd name="connsiteY111" fmla="*/ 1071 h 1688"/>
              <a:gd name="connsiteX112" fmla="*/ 1054 w 5766"/>
              <a:gd name="connsiteY112" fmla="*/ 1067 h 1688"/>
              <a:gd name="connsiteX113" fmla="*/ 983 w 5766"/>
              <a:gd name="connsiteY113" fmla="*/ 1065 h 1688"/>
              <a:gd name="connsiteX114" fmla="*/ 915 w 5766"/>
              <a:gd name="connsiteY114" fmla="*/ 1059 h 1688"/>
              <a:gd name="connsiteX115" fmla="*/ 844 w 5766"/>
              <a:gd name="connsiteY115" fmla="*/ 1053 h 1688"/>
              <a:gd name="connsiteX116" fmla="*/ 775 w 5766"/>
              <a:gd name="connsiteY116" fmla="*/ 1045 h 1688"/>
              <a:gd name="connsiteX117" fmla="*/ 704 w 5766"/>
              <a:gd name="connsiteY117" fmla="*/ 1033 h 1688"/>
              <a:gd name="connsiteX118" fmla="*/ 633 w 5766"/>
              <a:gd name="connsiteY118" fmla="*/ 1023 h 1688"/>
              <a:gd name="connsiteX119" fmla="*/ 565 w 5766"/>
              <a:gd name="connsiteY119" fmla="*/ 1009 h 1688"/>
              <a:gd name="connsiteX120" fmla="*/ 494 w 5766"/>
              <a:gd name="connsiteY120" fmla="*/ 993 h 1688"/>
              <a:gd name="connsiteX121" fmla="*/ 423 w 5766"/>
              <a:gd name="connsiteY121" fmla="*/ 976 h 1688"/>
              <a:gd name="connsiteX122" fmla="*/ 352 w 5766"/>
              <a:gd name="connsiteY122" fmla="*/ 958 h 1688"/>
              <a:gd name="connsiteX123" fmla="*/ 281 w 5766"/>
              <a:gd name="connsiteY123" fmla="*/ 936 h 1688"/>
              <a:gd name="connsiteX124" fmla="*/ 210 w 5766"/>
              <a:gd name="connsiteY124" fmla="*/ 914 h 1688"/>
              <a:gd name="connsiteX125" fmla="*/ 142 w 5766"/>
              <a:gd name="connsiteY125" fmla="*/ 889 h 1688"/>
              <a:gd name="connsiteX126" fmla="*/ 71 w 5766"/>
              <a:gd name="connsiteY126" fmla="*/ 861 h 1688"/>
              <a:gd name="connsiteX127" fmla="*/ 0 w 5766"/>
              <a:gd name="connsiteY127" fmla="*/ 833 h 1688"/>
              <a:gd name="connsiteX128" fmla="*/ 455 w 5766"/>
              <a:gd name="connsiteY128" fmla="*/ 1686 h 1688"/>
              <a:gd name="connsiteX0" fmla="*/ 455 w 5706"/>
              <a:gd name="connsiteY0" fmla="*/ 1686 h 1688"/>
              <a:gd name="connsiteX1" fmla="*/ 528 w 5706"/>
              <a:gd name="connsiteY1" fmla="*/ 1688 h 1688"/>
              <a:gd name="connsiteX2" fmla="*/ 599 w 5706"/>
              <a:gd name="connsiteY2" fmla="*/ 1686 h 1688"/>
              <a:gd name="connsiteX3" fmla="*/ 670 w 5706"/>
              <a:gd name="connsiteY3" fmla="*/ 1684 h 1688"/>
              <a:gd name="connsiteX4" fmla="*/ 743 w 5706"/>
              <a:gd name="connsiteY4" fmla="*/ 1680 h 1688"/>
              <a:gd name="connsiteX5" fmla="*/ 814 w 5706"/>
              <a:gd name="connsiteY5" fmla="*/ 1674 h 1688"/>
              <a:gd name="connsiteX6" fmla="*/ 883 w 5706"/>
              <a:gd name="connsiteY6" fmla="*/ 1668 h 1688"/>
              <a:gd name="connsiteX7" fmla="*/ 954 w 5706"/>
              <a:gd name="connsiteY7" fmla="*/ 1658 h 1688"/>
              <a:gd name="connsiteX8" fmla="*/ 1025 w 5706"/>
              <a:gd name="connsiteY8" fmla="*/ 1648 h 1688"/>
              <a:gd name="connsiteX9" fmla="*/ 1093 w 5706"/>
              <a:gd name="connsiteY9" fmla="*/ 1637 h 1688"/>
              <a:gd name="connsiteX10" fmla="*/ 1162 w 5706"/>
              <a:gd name="connsiteY10" fmla="*/ 1623 h 1688"/>
              <a:gd name="connsiteX11" fmla="*/ 1233 w 5706"/>
              <a:gd name="connsiteY11" fmla="*/ 1609 h 1688"/>
              <a:gd name="connsiteX12" fmla="*/ 1301 w 5706"/>
              <a:gd name="connsiteY12" fmla="*/ 1593 h 1688"/>
              <a:gd name="connsiteX13" fmla="*/ 1370 w 5706"/>
              <a:gd name="connsiteY13" fmla="*/ 1575 h 1688"/>
              <a:gd name="connsiteX14" fmla="*/ 1438 w 5706"/>
              <a:gd name="connsiteY14" fmla="*/ 1555 h 1688"/>
              <a:gd name="connsiteX15" fmla="*/ 1505 w 5706"/>
              <a:gd name="connsiteY15" fmla="*/ 1536 h 1688"/>
              <a:gd name="connsiteX16" fmla="*/ 1573 w 5706"/>
              <a:gd name="connsiteY16" fmla="*/ 1514 h 1688"/>
              <a:gd name="connsiteX17" fmla="*/ 1708 w 5706"/>
              <a:gd name="connsiteY17" fmla="*/ 1468 h 1688"/>
              <a:gd name="connsiteX18" fmla="*/ 1841 w 5706"/>
              <a:gd name="connsiteY18" fmla="*/ 1419 h 1688"/>
              <a:gd name="connsiteX19" fmla="*/ 1974 w 5706"/>
              <a:gd name="connsiteY19" fmla="*/ 1365 h 1688"/>
              <a:gd name="connsiteX20" fmla="*/ 2104 w 5706"/>
              <a:gd name="connsiteY20" fmla="*/ 1306 h 1688"/>
              <a:gd name="connsiteX21" fmla="*/ 2234 w 5706"/>
              <a:gd name="connsiteY21" fmla="*/ 1245 h 1688"/>
              <a:gd name="connsiteX22" fmla="*/ 2362 w 5706"/>
              <a:gd name="connsiteY22" fmla="*/ 1181 h 1688"/>
              <a:gd name="connsiteX23" fmla="*/ 2491 w 5706"/>
              <a:gd name="connsiteY23" fmla="*/ 1114 h 1688"/>
              <a:gd name="connsiteX24" fmla="*/ 2619 w 5706"/>
              <a:gd name="connsiteY24" fmla="*/ 1045 h 1688"/>
              <a:gd name="connsiteX25" fmla="*/ 2742 w 5706"/>
              <a:gd name="connsiteY25" fmla="*/ 974 h 1688"/>
              <a:gd name="connsiteX26" fmla="*/ 2868 w 5706"/>
              <a:gd name="connsiteY26" fmla="*/ 900 h 1688"/>
              <a:gd name="connsiteX27" fmla="*/ 2991 w 5706"/>
              <a:gd name="connsiteY27" fmla="*/ 827 h 1688"/>
              <a:gd name="connsiteX28" fmla="*/ 3113 w 5706"/>
              <a:gd name="connsiteY28" fmla="*/ 752 h 1688"/>
              <a:gd name="connsiteX29" fmla="*/ 3234 w 5706"/>
              <a:gd name="connsiteY29" fmla="*/ 677 h 1688"/>
              <a:gd name="connsiteX30" fmla="*/ 3472 w 5706"/>
              <a:gd name="connsiteY30" fmla="*/ 522 h 1688"/>
              <a:gd name="connsiteX31" fmla="*/ 3705 w 5706"/>
              <a:gd name="connsiteY31" fmla="*/ 372 h 1688"/>
              <a:gd name="connsiteX32" fmla="*/ 3705 w 5706"/>
              <a:gd name="connsiteY32" fmla="*/ 372 h 1688"/>
              <a:gd name="connsiteX33" fmla="*/ 3762 w 5706"/>
              <a:gd name="connsiteY33" fmla="*/ 336 h 1688"/>
              <a:gd name="connsiteX34" fmla="*/ 3819 w 5706"/>
              <a:gd name="connsiteY34" fmla="*/ 301 h 1688"/>
              <a:gd name="connsiteX35" fmla="*/ 3877 w 5706"/>
              <a:gd name="connsiteY35" fmla="*/ 269 h 1688"/>
              <a:gd name="connsiteX36" fmla="*/ 3934 w 5706"/>
              <a:gd name="connsiteY36" fmla="*/ 239 h 1688"/>
              <a:gd name="connsiteX37" fmla="*/ 3991 w 5706"/>
              <a:gd name="connsiteY37" fmla="*/ 212 h 1688"/>
              <a:gd name="connsiteX38" fmla="*/ 4048 w 5706"/>
              <a:gd name="connsiteY38" fmla="*/ 186 h 1688"/>
              <a:gd name="connsiteX39" fmla="*/ 4103 w 5706"/>
              <a:gd name="connsiteY39" fmla="*/ 162 h 1688"/>
              <a:gd name="connsiteX40" fmla="*/ 4160 w 5706"/>
              <a:gd name="connsiteY40" fmla="*/ 141 h 1688"/>
              <a:gd name="connsiteX41" fmla="*/ 4215 w 5706"/>
              <a:gd name="connsiteY41" fmla="*/ 119 h 1688"/>
              <a:gd name="connsiteX42" fmla="*/ 4270 w 5706"/>
              <a:gd name="connsiteY42" fmla="*/ 101 h 1688"/>
              <a:gd name="connsiteX43" fmla="*/ 4325 w 5706"/>
              <a:gd name="connsiteY43" fmla="*/ 85 h 1688"/>
              <a:gd name="connsiteX44" fmla="*/ 4380 w 5706"/>
              <a:gd name="connsiteY44" fmla="*/ 69 h 1688"/>
              <a:gd name="connsiteX45" fmla="*/ 4435 w 5706"/>
              <a:gd name="connsiteY45" fmla="*/ 55 h 1688"/>
              <a:gd name="connsiteX46" fmla="*/ 4487 w 5706"/>
              <a:gd name="connsiteY46" fmla="*/ 44 h 1688"/>
              <a:gd name="connsiteX47" fmla="*/ 4540 w 5706"/>
              <a:gd name="connsiteY47" fmla="*/ 34 h 1688"/>
              <a:gd name="connsiteX48" fmla="*/ 4592 w 5706"/>
              <a:gd name="connsiteY48" fmla="*/ 24 h 1688"/>
              <a:gd name="connsiteX49" fmla="*/ 4645 w 5706"/>
              <a:gd name="connsiteY49" fmla="*/ 18 h 1688"/>
              <a:gd name="connsiteX50" fmla="*/ 4695 w 5706"/>
              <a:gd name="connsiteY50" fmla="*/ 12 h 1688"/>
              <a:gd name="connsiteX51" fmla="*/ 4748 w 5706"/>
              <a:gd name="connsiteY51" fmla="*/ 6 h 1688"/>
              <a:gd name="connsiteX52" fmla="*/ 4798 w 5706"/>
              <a:gd name="connsiteY52" fmla="*/ 2 h 1688"/>
              <a:gd name="connsiteX53" fmla="*/ 4897 w 5706"/>
              <a:gd name="connsiteY53" fmla="*/ 0 h 1688"/>
              <a:gd name="connsiteX54" fmla="*/ 4993 w 5706"/>
              <a:gd name="connsiteY54" fmla="*/ 0 h 1688"/>
              <a:gd name="connsiteX55" fmla="*/ 5086 w 5706"/>
              <a:gd name="connsiteY55" fmla="*/ 6 h 1688"/>
              <a:gd name="connsiteX56" fmla="*/ 5176 w 5706"/>
              <a:gd name="connsiteY56" fmla="*/ 14 h 1688"/>
              <a:gd name="connsiteX57" fmla="*/ 5263 w 5706"/>
              <a:gd name="connsiteY57" fmla="*/ 26 h 1688"/>
              <a:gd name="connsiteX58" fmla="*/ 5347 w 5706"/>
              <a:gd name="connsiteY58" fmla="*/ 40 h 1688"/>
              <a:gd name="connsiteX59" fmla="*/ 5427 w 5706"/>
              <a:gd name="connsiteY59" fmla="*/ 57 h 1688"/>
              <a:gd name="connsiteX60" fmla="*/ 5503 w 5706"/>
              <a:gd name="connsiteY60" fmla="*/ 75 h 1688"/>
              <a:gd name="connsiteX61" fmla="*/ 5576 w 5706"/>
              <a:gd name="connsiteY61" fmla="*/ 95 h 1688"/>
              <a:gd name="connsiteX62" fmla="*/ 5706 w 5706"/>
              <a:gd name="connsiteY62" fmla="*/ 139 h 1688"/>
              <a:gd name="connsiteX63" fmla="*/ 5240 w 5706"/>
              <a:gd name="connsiteY63" fmla="*/ 354 h 1688"/>
              <a:gd name="connsiteX64" fmla="*/ 5153 w 5706"/>
              <a:gd name="connsiteY64" fmla="*/ 327 h 1688"/>
              <a:gd name="connsiteX65" fmla="*/ 5061 w 5706"/>
              <a:gd name="connsiteY65" fmla="*/ 301 h 1688"/>
              <a:gd name="connsiteX66" fmla="*/ 4967 w 5706"/>
              <a:gd name="connsiteY66" fmla="*/ 279 h 1688"/>
              <a:gd name="connsiteX67" fmla="*/ 4869 w 5706"/>
              <a:gd name="connsiteY67" fmla="*/ 261 h 1688"/>
              <a:gd name="connsiteX68" fmla="*/ 4821 w 5706"/>
              <a:gd name="connsiteY68" fmla="*/ 253 h 1688"/>
              <a:gd name="connsiteX69" fmla="*/ 4771 w 5706"/>
              <a:gd name="connsiteY69" fmla="*/ 245 h 1688"/>
              <a:gd name="connsiteX70" fmla="*/ 4718 w 5706"/>
              <a:gd name="connsiteY70" fmla="*/ 241 h 1688"/>
              <a:gd name="connsiteX71" fmla="*/ 4666 w 5706"/>
              <a:gd name="connsiteY71" fmla="*/ 237 h 1688"/>
              <a:gd name="connsiteX72" fmla="*/ 4613 w 5706"/>
              <a:gd name="connsiteY72" fmla="*/ 234 h 1688"/>
              <a:gd name="connsiteX73" fmla="*/ 4560 w 5706"/>
              <a:gd name="connsiteY73" fmla="*/ 234 h 1688"/>
              <a:gd name="connsiteX74" fmla="*/ 4508 w 5706"/>
              <a:gd name="connsiteY74" fmla="*/ 234 h 1688"/>
              <a:gd name="connsiteX75" fmla="*/ 4453 w 5706"/>
              <a:gd name="connsiteY75" fmla="*/ 234 h 1688"/>
              <a:gd name="connsiteX76" fmla="*/ 4398 w 5706"/>
              <a:gd name="connsiteY76" fmla="*/ 237 h 1688"/>
              <a:gd name="connsiteX77" fmla="*/ 4341 w 5706"/>
              <a:gd name="connsiteY77" fmla="*/ 241 h 1688"/>
              <a:gd name="connsiteX78" fmla="*/ 4286 w 5706"/>
              <a:gd name="connsiteY78" fmla="*/ 247 h 1688"/>
              <a:gd name="connsiteX79" fmla="*/ 4229 w 5706"/>
              <a:gd name="connsiteY79" fmla="*/ 255 h 1688"/>
              <a:gd name="connsiteX80" fmla="*/ 4172 w 5706"/>
              <a:gd name="connsiteY80" fmla="*/ 265 h 1688"/>
              <a:gd name="connsiteX81" fmla="*/ 4114 w 5706"/>
              <a:gd name="connsiteY81" fmla="*/ 277 h 1688"/>
              <a:gd name="connsiteX82" fmla="*/ 4055 w 5706"/>
              <a:gd name="connsiteY82" fmla="*/ 291 h 1688"/>
              <a:gd name="connsiteX83" fmla="*/ 3995 w 5706"/>
              <a:gd name="connsiteY83" fmla="*/ 305 h 1688"/>
              <a:gd name="connsiteX84" fmla="*/ 3936 w 5706"/>
              <a:gd name="connsiteY84" fmla="*/ 323 h 1688"/>
              <a:gd name="connsiteX85" fmla="*/ 3877 w 5706"/>
              <a:gd name="connsiteY85" fmla="*/ 342 h 1688"/>
              <a:gd name="connsiteX86" fmla="*/ 3817 w 5706"/>
              <a:gd name="connsiteY86" fmla="*/ 362 h 1688"/>
              <a:gd name="connsiteX87" fmla="*/ 3755 w 5706"/>
              <a:gd name="connsiteY87" fmla="*/ 386 h 1688"/>
              <a:gd name="connsiteX88" fmla="*/ 3755 w 5706"/>
              <a:gd name="connsiteY88" fmla="*/ 386 h 1688"/>
              <a:gd name="connsiteX89" fmla="*/ 3511 w 5706"/>
              <a:gd name="connsiteY89" fmla="*/ 485 h 1688"/>
              <a:gd name="connsiteX90" fmla="*/ 3259 w 5706"/>
              <a:gd name="connsiteY90" fmla="*/ 584 h 1688"/>
              <a:gd name="connsiteX91" fmla="*/ 3133 w 5706"/>
              <a:gd name="connsiteY91" fmla="*/ 633 h 1688"/>
              <a:gd name="connsiteX92" fmla="*/ 3005 w 5706"/>
              <a:gd name="connsiteY92" fmla="*/ 681 h 1688"/>
              <a:gd name="connsiteX93" fmla="*/ 2877 w 5706"/>
              <a:gd name="connsiteY93" fmla="*/ 728 h 1688"/>
              <a:gd name="connsiteX94" fmla="*/ 2747 w 5706"/>
              <a:gd name="connsiteY94" fmla="*/ 774 h 1688"/>
              <a:gd name="connsiteX95" fmla="*/ 2614 w 5706"/>
              <a:gd name="connsiteY95" fmla="*/ 815 h 1688"/>
              <a:gd name="connsiteX96" fmla="*/ 2484 w 5706"/>
              <a:gd name="connsiteY96" fmla="*/ 857 h 1688"/>
              <a:gd name="connsiteX97" fmla="*/ 2351 w 5706"/>
              <a:gd name="connsiteY97" fmla="*/ 894 h 1688"/>
              <a:gd name="connsiteX98" fmla="*/ 2216 w 5706"/>
              <a:gd name="connsiteY98" fmla="*/ 930 h 1688"/>
              <a:gd name="connsiteX99" fmla="*/ 2083 w 5706"/>
              <a:gd name="connsiteY99" fmla="*/ 964 h 1688"/>
              <a:gd name="connsiteX100" fmla="*/ 1946 w 5706"/>
              <a:gd name="connsiteY100" fmla="*/ 991 h 1688"/>
              <a:gd name="connsiteX101" fmla="*/ 1811 w 5706"/>
              <a:gd name="connsiteY101" fmla="*/ 1017 h 1688"/>
              <a:gd name="connsiteX102" fmla="*/ 1674 w 5706"/>
              <a:gd name="connsiteY102" fmla="*/ 1037 h 1688"/>
              <a:gd name="connsiteX103" fmla="*/ 1605 w 5706"/>
              <a:gd name="connsiteY103" fmla="*/ 1045 h 1688"/>
              <a:gd name="connsiteX104" fmla="*/ 1537 w 5706"/>
              <a:gd name="connsiteY104" fmla="*/ 1053 h 1688"/>
              <a:gd name="connsiteX105" fmla="*/ 1468 w 5706"/>
              <a:gd name="connsiteY105" fmla="*/ 1059 h 1688"/>
              <a:gd name="connsiteX106" fmla="*/ 1400 w 5706"/>
              <a:gd name="connsiteY106" fmla="*/ 1063 h 1688"/>
              <a:gd name="connsiteX107" fmla="*/ 1331 w 5706"/>
              <a:gd name="connsiteY107" fmla="*/ 1067 h 1688"/>
              <a:gd name="connsiteX108" fmla="*/ 1262 w 5706"/>
              <a:gd name="connsiteY108" fmla="*/ 1069 h 1688"/>
              <a:gd name="connsiteX109" fmla="*/ 1191 w 5706"/>
              <a:gd name="connsiteY109" fmla="*/ 1071 h 1688"/>
              <a:gd name="connsiteX110" fmla="*/ 1123 w 5706"/>
              <a:gd name="connsiteY110" fmla="*/ 1071 h 1688"/>
              <a:gd name="connsiteX111" fmla="*/ 1054 w 5706"/>
              <a:gd name="connsiteY111" fmla="*/ 1067 h 1688"/>
              <a:gd name="connsiteX112" fmla="*/ 983 w 5706"/>
              <a:gd name="connsiteY112" fmla="*/ 1065 h 1688"/>
              <a:gd name="connsiteX113" fmla="*/ 915 w 5706"/>
              <a:gd name="connsiteY113" fmla="*/ 1059 h 1688"/>
              <a:gd name="connsiteX114" fmla="*/ 844 w 5706"/>
              <a:gd name="connsiteY114" fmla="*/ 1053 h 1688"/>
              <a:gd name="connsiteX115" fmla="*/ 775 w 5706"/>
              <a:gd name="connsiteY115" fmla="*/ 1045 h 1688"/>
              <a:gd name="connsiteX116" fmla="*/ 704 w 5706"/>
              <a:gd name="connsiteY116" fmla="*/ 1033 h 1688"/>
              <a:gd name="connsiteX117" fmla="*/ 633 w 5706"/>
              <a:gd name="connsiteY117" fmla="*/ 1023 h 1688"/>
              <a:gd name="connsiteX118" fmla="*/ 565 w 5706"/>
              <a:gd name="connsiteY118" fmla="*/ 1009 h 1688"/>
              <a:gd name="connsiteX119" fmla="*/ 494 w 5706"/>
              <a:gd name="connsiteY119" fmla="*/ 993 h 1688"/>
              <a:gd name="connsiteX120" fmla="*/ 423 w 5706"/>
              <a:gd name="connsiteY120" fmla="*/ 976 h 1688"/>
              <a:gd name="connsiteX121" fmla="*/ 352 w 5706"/>
              <a:gd name="connsiteY121" fmla="*/ 958 h 1688"/>
              <a:gd name="connsiteX122" fmla="*/ 281 w 5706"/>
              <a:gd name="connsiteY122" fmla="*/ 936 h 1688"/>
              <a:gd name="connsiteX123" fmla="*/ 210 w 5706"/>
              <a:gd name="connsiteY123" fmla="*/ 914 h 1688"/>
              <a:gd name="connsiteX124" fmla="*/ 142 w 5706"/>
              <a:gd name="connsiteY124" fmla="*/ 889 h 1688"/>
              <a:gd name="connsiteX125" fmla="*/ 71 w 5706"/>
              <a:gd name="connsiteY125" fmla="*/ 861 h 1688"/>
              <a:gd name="connsiteX126" fmla="*/ 0 w 5706"/>
              <a:gd name="connsiteY126" fmla="*/ 833 h 1688"/>
              <a:gd name="connsiteX127" fmla="*/ 455 w 5706"/>
              <a:gd name="connsiteY127" fmla="*/ 1686 h 1688"/>
              <a:gd name="connsiteX0" fmla="*/ 455 w 5576"/>
              <a:gd name="connsiteY0" fmla="*/ 1686 h 1688"/>
              <a:gd name="connsiteX1" fmla="*/ 528 w 5576"/>
              <a:gd name="connsiteY1" fmla="*/ 1688 h 1688"/>
              <a:gd name="connsiteX2" fmla="*/ 599 w 5576"/>
              <a:gd name="connsiteY2" fmla="*/ 1686 h 1688"/>
              <a:gd name="connsiteX3" fmla="*/ 670 w 5576"/>
              <a:gd name="connsiteY3" fmla="*/ 1684 h 1688"/>
              <a:gd name="connsiteX4" fmla="*/ 743 w 5576"/>
              <a:gd name="connsiteY4" fmla="*/ 1680 h 1688"/>
              <a:gd name="connsiteX5" fmla="*/ 814 w 5576"/>
              <a:gd name="connsiteY5" fmla="*/ 1674 h 1688"/>
              <a:gd name="connsiteX6" fmla="*/ 883 w 5576"/>
              <a:gd name="connsiteY6" fmla="*/ 1668 h 1688"/>
              <a:gd name="connsiteX7" fmla="*/ 954 w 5576"/>
              <a:gd name="connsiteY7" fmla="*/ 1658 h 1688"/>
              <a:gd name="connsiteX8" fmla="*/ 1025 w 5576"/>
              <a:gd name="connsiteY8" fmla="*/ 1648 h 1688"/>
              <a:gd name="connsiteX9" fmla="*/ 1093 w 5576"/>
              <a:gd name="connsiteY9" fmla="*/ 1637 h 1688"/>
              <a:gd name="connsiteX10" fmla="*/ 1162 w 5576"/>
              <a:gd name="connsiteY10" fmla="*/ 1623 h 1688"/>
              <a:gd name="connsiteX11" fmla="*/ 1233 w 5576"/>
              <a:gd name="connsiteY11" fmla="*/ 1609 h 1688"/>
              <a:gd name="connsiteX12" fmla="*/ 1301 w 5576"/>
              <a:gd name="connsiteY12" fmla="*/ 1593 h 1688"/>
              <a:gd name="connsiteX13" fmla="*/ 1370 w 5576"/>
              <a:gd name="connsiteY13" fmla="*/ 1575 h 1688"/>
              <a:gd name="connsiteX14" fmla="*/ 1438 w 5576"/>
              <a:gd name="connsiteY14" fmla="*/ 1555 h 1688"/>
              <a:gd name="connsiteX15" fmla="*/ 1505 w 5576"/>
              <a:gd name="connsiteY15" fmla="*/ 1536 h 1688"/>
              <a:gd name="connsiteX16" fmla="*/ 1573 w 5576"/>
              <a:gd name="connsiteY16" fmla="*/ 1514 h 1688"/>
              <a:gd name="connsiteX17" fmla="*/ 1708 w 5576"/>
              <a:gd name="connsiteY17" fmla="*/ 1468 h 1688"/>
              <a:gd name="connsiteX18" fmla="*/ 1841 w 5576"/>
              <a:gd name="connsiteY18" fmla="*/ 1419 h 1688"/>
              <a:gd name="connsiteX19" fmla="*/ 1974 w 5576"/>
              <a:gd name="connsiteY19" fmla="*/ 1365 h 1688"/>
              <a:gd name="connsiteX20" fmla="*/ 2104 w 5576"/>
              <a:gd name="connsiteY20" fmla="*/ 1306 h 1688"/>
              <a:gd name="connsiteX21" fmla="*/ 2234 w 5576"/>
              <a:gd name="connsiteY21" fmla="*/ 1245 h 1688"/>
              <a:gd name="connsiteX22" fmla="*/ 2362 w 5576"/>
              <a:gd name="connsiteY22" fmla="*/ 1181 h 1688"/>
              <a:gd name="connsiteX23" fmla="*/ 2491 w 5576"/>
              <a:gd name="connsiteY23" fmla="*/ 1114 h 1688"/>
              <a:gd name="connsiteX24" fmla="*/ 2619 w 5576"/>
              <a:gd name="connsiteY24" fmla="*/ 1045 h 1688"/>
              <a:gd name="connsiteX25" fmla="*/ 2742 w 5576"/>
              <a:gd name="connsiteY25" fmla="*/ 974 h 1688"/>
              <a:gd name="connsiteX26" fmla="*/ 2868 w 5576"/>
              <a:gd name="connsiteY26" fmla="*/ 900 h 1688"/>
              <a:gd name="connsiteX27" fmla="*/ 2991 w 5576"/>
              <a:gd name="connsiteY27" fmla="*/ 827 h 1688"/>
              <a:gd name="connsiteX28" fmla="*/ 3113 w 5576"/>
              <a:gd name="connsiteY28" fmla="*/ 752 h 1688"/>
              <a:gd name="connsiteX29" fmla="*/ 3234 w 5576"/>
              <a:gd name="connsiteY29" fmla="*/ 677 h 1688"/>
              <a:gd name="connsiteX30" fmla="*/ 3472 w 5576"/>
              <a:gd name="connsiteY30" fmla="*/ 522 h 1688"/>
              <a:gd name="connsiteX31" fmla="*/ 3705 w 5576"/>
              <a:gd name="connsiteY31" fmla="*/ 372 h 1688"/>
              <a:gd name="connsiteX32" fmla="*/ 3705 w 5576"/>
              <a:gd name="connsiteY32" fmla="*/ 372 h 1688"/>
              <a:gd name="connsiteX33" fmla="*/ 3762 w 5576"/>
              <a:gd name="connsiteY33" fmla="*/ 336 h 1688"/>
              <a:gd name="connsiteX34" fmla="*/ 3819 w 5576"/>
              <a:gd name="connsiteY34" fmla="*/ 301 h 1688"/>
              <a:gd name="connsiteX35" fmla="*/ 3877 w 5576"/>
              <a:gd name="connsiteY35" fmla="*/ 269 h 1688"/>
              <a:gd name="connsiteX36" fmla="*/ 3934 w 5576"/>
              <a:gd name="connsiteY36" fmla="*/ 239 h 1688"/>
              <a:gd name="connsiteX37" fmla="*/ 3991 w 5576"/>
              <a:gd name="connsiteY37" fmla="*/ 212 h 1688"/>
              <a:gd name="connsiteX38" fmla="*/ 4048 w 5576"/>
              <a:gd name="connsiteY38" fmla="*/ 186 h 1688"/>
              <a:gd name="connsiteX39" fmla="*/ 4103 w 5576"/>
              <a:gd name="connsiteY39" fmla="*/ 162 h 1688"/>
              <a:gd name="connsiteX40" fmla="*/ 4160 w 5576"/>
              <a:gd name="connsiteY40" fmla="*/ 141 h 1688"/>
              <a:gd name="connsiteX41" fmla="*/ 4215 w 5576"/>
              <a:gd name="connsiteY41" fmla="*/ 119 h 1688"/>
              <a:gd name="connsiteX42" fmla="*/ 4270 w 5576"/>
              <a:gd name="connsiteY42" fmla="*/ 101 h 1688"/>
              <a:gd name="connsiteX43" fmla="*/ 4325 w 5576"/>
              <a:gd name="connsiteY43" fmla="*/ 85 h 1688"/>
              <a:gd name="connsiteX44" fmla="*/ 4380 w 5576"/>
              <a:gd name="connsiteY44" fmla="*/ 69 h 1688"/>
              <a:gd name="connsiteX45" fmla="*/ 4435 w 5576"/>
              <a:gd name="connsiteY45" fmla="*/ 55 h 1688"/>
              <a:gd name="connsiteX46" fmla="*/ 4487 w 5576"/>
              <a:gd name="connsiteY46" fmla="*/ 44 h 1688"/>
              <a:gd name="connsiteX47" fmla="*/ 4540 w 5576"/>
              <a:gd name="connsiteY47" fmla="*/ 34 h 1688"/>
              <a:gd name="connsiteX48" fmla="*/ 4592 w 5576"/>
              <a:gd name="connsiteY48" fmla="*/ 24 h 1688"/>
              <a:gd name="connsiteX49" fmla="*/ 4645 w 5576"/>
              <a:gd name="connsiteY49" fmla="*/ 18 h 1688"/>
              <a:gd name="connsiteX50" fmla="*/ 4695 w 5576"/>
              <a:gd name="connsiteY50" fmla="*/ 12 h 1688"/>
              <a:gd name="connsiteX51" fmla="*/ 4748 w 5576"/>
              <a:gd name="connsiteY51" fmla="*/ 6 h 1688"/>
              <a:gd name="connsiteX52" fmla="*/ 4798 w 5576"/>
              <a:gd name="connsiteY52" fmla="*/ 2 h 1688"/>
              <a:gd name="connsiteX53" fmla="*/ 4897 w 5576"/>
              <a:gd name="connsiteY53" fmla="*/ 0 h 1688"/>
              <a:gd name="connsiteX54" fmla="*/ 4993 w 5576"/>
              <a:gd name="connsiteY54" fmla="*/ 0 h 1688"/>
              <a:gd name="connsiteX55" fmla="*/ 5086 w 5576"/>
              <a:gd name="connsiteY55" fmla="*/ 6 h 1688"/>
              <a:gd name="connsiteX56" fmla="*/ 5176 w 5576"/>
              <a:gd name="connsiteY56" fmla="*/ 14 h 1688"/>
              <a:gd name="connsiteX57" fmla="*/ 5263 w 5576"/>
              <a:gd name="connsiteY57" fmla="*/ 26 h 1688"/>
              <a:gd name="connsiteX58" fmla="*/ 5347 w 5576"/>
              <a:gd name="connsiteY58" fmla="*/ 40 h 1688"/>
              <a:gd name="connsiteX59" fmla="*/ 5427 w 5576"/>
              <a:gd name="connsiteY59" fmla="*/ 57 h 1688"/>
              <a:gd name="connsiteX60" fmla="*/ 5503 w 5576"/>
              <a:gd name="connsiteY60" fmla="*/ 75 h 1688"/>
              <a:gd name="connsiteX61" fmla="*/ 5576 w 5576"/>
              <a:gd name="connsiteY61" fmla="*/ 95 h 1688"/>
              <a:gd name="connsiteX62" fmla="*/ 5240 w 5576"/>
              <a:gd name="connsiteY62" fmla="*/ 354 h 1688"/>
              <a:gd name="connsiteX63" fmla="*/ 5153 w 5576"/>
              <a:gd name="connsiteY63" fmla="*/ 327 h 1688"/>
              <a:gd name="connsiteX64" fmla="*/ 5061 w 5576"/>
              <a:gd name="connsiteY64" fmla="*/ 301 h 1688"/>
              <a:gd name="connsiteX65" fmla="*/ 4967 w 5576"/>
              <a:gd name="connsiteY65" fmla="*/ 279 h 1688"/>
              <a:gd name="connsiteX66" fmla="*/ 4869 w 5576"/>
              <a:gd name="connsiteY66" fmla="*/ 261 h 1688"/>
              <a:gd name="connsiteX67" fmla="*/ 4821 w 5576"/>
              <a:gd name="connsiteY67" fmla="*/ 253 h 1688"/>
              <a:gd name="connsiteX68" fmla="*/ 4771 w 5576"/>
              <a:gd name="connsiteY68" fmla="*/ 245 h 1688"/>
              <a:gd name="connsiteX69" fmla="*/ 4718 w 5576"/>
              <a:gd name="connsiteY69" fmla="*/ 241 h 1688"/>
              <a:gd name="connsiteX70" fmla="*/ 4666 w 5576"/>
              <a:gd name="connsiteY70" fmla="*/ 237 h 1688"/>
              <a:gd name="connsiteX71" fmla="*/ 4613 w 5576"/>
              <a:gd name="connsiteY71" fmla="*/ 234 h 1688"/>
              <a:gd name="connsiteX72" fmla="*/ 4560 w 5576"/>
              <a:gd name="connsiteY72" fmla="*/ 234 h 1688"/>
              <a:gd name="connsiteX73" fmla="*/ 4508 w 5576"/>
              <a:gd name="connsiteY73" fmla="*/ 234 h 1688"/>
              <a:gd name="connsiteX74" fmla="*/ 4453 w 5576"/>
              <a:gd name="connsiteY74" fmla="*/ 234 h 1688"/>
              <a:gd name="connsiteX75" fmla="*/ 4398 w 5576"/>
              <a:gd name="connsiteY75" fmla="*/ 237 h 1688"/>
              <a:gd name="connsiteX76" fmla="*/ 4341 w 5576"/>
              <a:gd name="connsiteY76" fmla="*/ 241 h 1688"/>
              <a:gd name="connsiteX77" fmla="*/ 4286 w 5576"/>
              <a:gd name="connsiteY77" fmla="*/ 247 h 1688"/>
              <a:gd name="connsiteX78" fmla="*/ 4229 w 5576"/>
              <a:gd name="connsiteY78" fmla="*/ 255 h 1688"/>
              <a:gd name="connsiteX79" fmla="*/ 4172 w 5576"/>
              <a:gd name="connsiteY79" fmla="*/ 265 h 1688"/>
              <a:gd name="connsiteX80" fmla="*/ 4114 w 5576"/>
              <a:gd name="connsiteY80" fmla="*/ 277 h 1688"/>
              <a:gd name="connsiteX81" fmla="*/ 4055 w 5576"/>
              <a:gd name="connsiteY81" fmla="*/ 291 h 1688"/>
              <a:gd name="connsiteX82" fmla="*/ 3995 w 5576"/>
              <a:gd name="connsiteY82" fmla="*/ 305 h 1688"/>
              <a:gd name="connsiteX83" fmla="*/ 3936 w 5576"/>
              <a:gd name="connsiteY83" fmla="*/ 323 h 1688"/>
              <a:gd name="connsiteX84" fmla="*/ 3877 w 5576"/>
              <a:gd name="connsiteY84" fmla="*/ 342 h 1688"/>
              <a:gd name="connsiteX85" fmla="*/ 3817 w 5576"/>
              <a:gd name="connsiteY85" fmla="*/ 362 h 1688"/>
              <a:gd name="connsiteX86" fmla="*/ 3755 w 5576"/>
              <a:gd name="connsiteY86" fmla="*/ 386 h 1688"/>
              <a:gd name="connsiteX87" fmla="*/ 3755 w 5576"/>
              <a:gd name="connsiteY87" fmla="*/ 386 h 1688"/>
              <a:gd name="connsiteX88" fmla="*/ 3511 w 5576"/>
              <a:gd name="connsiteY88" fmla="*/ 485 h 1688"/>
              <a:gd name="connsiteX89" fmla="*/ 3259 w 5576"/>
              <a:gd name="connsiteY89" fmla="*/ 584 h 1688"/>
              <a:gd name="connsiteX90" fmla="*/ 3133 w 5576"/>
              <a:gd name="connsiteY90" fmla="*/ 633 h 1688"/>
              <a:gd name="connsiteX91" fmla="*/ 3005 w 5576"/>
              <a:gd name="connsiteY91" fmla="*/ 681 h 1688"/>
              <a:gd name="connsiteX92" fmla="*/ 2877 w 5576"/>
              <a:gd name="connsiteY92" fmla="*/ 728 h 1688"/>
              <a:gd name="connsiteX93" fmla="*/ 2747 w 5576"/>
              <a:gd name="connsiteY93" fmla="*/ 774 h 1688"/>
              <a:gd name="connsiteX94" fmla="*/ 2614 w 5576"/>
              <a:gd name="connsiteY94" fmla="*/ 815 h 1688"/>
              <a:gd name="connsiteX95" fmla="*/ 2484 w 5576"/>
              <a:gd name="connsiteY95" fmla="*/ 857 h 1688"/>
              <a:gd name="connsiteX96" fmla="*/ 2351 w 5576"/>
              <a:gd name="connsiteY96" fmla="*/ 894 h 1688"/>
              <a:gd name="connsiteX97" fmla="*/ 2216 w 5576"/>
              <a:gd name="connsiteY97" fmla="*/ 930 h 1688"/>
              <a:gd name="connsiteX98" fmla="*/ 2083 w 5576"/>
              <a:gd name="connsiteY98" fmla="*/ 964 h 1688"/>
              <a:gd name="connsiteX99" fmla="*/ 1946 w 5576"/>
              <a:gd name="connsiteY99" fmla="*/ 991 h 1688"/>
              <a:gd name="connsiteX100" fmla="*/ 1811 w 5576"/>
              <a:gd name="connsiteY100" fmla="*/ 1017 h 1688"/>
              <a:gd name="connsiteX101" fmla="*/ 1674 w 5576"/>
              <a:gd name="connsiteY101" fmla="*/ 1037 h 1688"/>
              <a:gd name="connsiteX102" fmla="*/ 1605 w 5576"/>
              <a:gd name="connsiteY102" fmla="*/ 1045 h 1688"/>
              <a:gd name="connsiteX103" fmla="*/ 1537 w 5576"/>
              <a:gd name="connsiteY103" fmla="*/ 1053 h 1688"/>
              <a:gd name="connsiteX104" fmla="*/ 1468 w 5576"/>
              <a:gd name="connsiteY104" fmla="*/ 1059 h 1688"/>
              <a:gd name="connsiteX105" fmla="*/ 1400 w 5576"/>
              <a:gd name="connsiteY105" fmla="*/ 1063 h 1688"/>
              <a:gd name="connsiteX106" fmla="*/ 1331 w 5576"/>
              <a:gd name="connsiteY106" fmla="*/ 1067 h 1688"/>
              <a:gd name="connsiteX107" fmla="*/ 1262 w 5576"/>
              <a:gd name="connsiteY107" fmla="*/ 1069 h 1688"/>
              <a:gd name="connsiteX108" fmla="*/ 1191 w 5576"/>
              <a:gd name="connsiteY108" fmla="*/ 1071 h 1688"/>
              <a:gd name="connsiteX109" fmla="*/ 1123 w 5576"/>
              <a:gd name="connsiteY109" fmla="*/ 1071 h 1688"/>
              <a:gd name="connsiteX110" fmla="*/ 1054 w 5576"/>
              <a:gd name="connsiteY110" fmla="*/ 1067 h 1688"/>
              <a:gd name="connsiteX111" fmla="*/ 983 w 5576"/>
              <a:gd name="connsiteY111" fmla="*/ 1065 h 1688"/>
              <a:gd name="connsiteX112" fmla="*/ 915 w 5576"/>
              <a:gd name="connsiteY112" fmla="*/ 1059 h 1688"/>
              <a:gd name="connsiteX113" fmla="*/ 844 w 5576"/>
              <a:gd name="connsiteY113" fmla="*/ 1053 h 1688"/>
              <a:gd name="connsiteX114" fmla="*/ 775 w 5576"/>
              <a:gd name="connsiteY114" fmla="*/ 1045 h 1688"/>
              <a:gd name="connsiteX115" fmla="*/ 704 w 5576"/>
              <a:gd name="connsiteY115" fmla="*/ 1033 h 1688"/>
              <a:gd name="connsiteX116" fmla="*/ 633 w 5576"/>
              <a:gd name="connsiteY116" fmla="*/ 1023 h 1688"/>
              <a:gd name="connsiteX117" fmla="*/ 565 w 5576"/>
              <a:gd name="connsiteY117" fmla="*/ 1009 h 1688"/>
              <a:gd name="connsiteX118" fmla="*/ 494 w 5576"/>
              <a:gd name="connsiteY118" fmla="*/ 993 h 1688"/>
              <a:gd name="connsiteX119" fmla="*/ 423 w 5576"/>
              <a:gd name="connsiteY119" fmla="*/ 976 h 1688"/>
              <a:gd name="connsiteX120" fmla="*/ 352 w 5576"/>
              <a:gd name="connsiteY120" fmla="*/ 958 h 1688"/>
              <a:gd name="connsiteX121" fmla="*/ 281 w 5576"/>
              <a:gd name="connsiteY121" fmla="*/ 936 h 1688"/>
              <a:gd name="connsiteX122" fmla="*/ 210 w 5576"/>
              <a:gd name="connsiteY122" fmla="*/ 914 h 1688"/>
              <a:gd name="connsiteX123" fmla="*/ 142 w 5576"/>
              <a:gd name="connsiteY123" fmla="*/ 889 h 1688"/>
              <a:gd name="connsiteX124" fmla="*/ 71 w 5576"/>
              <a:gd name="connsiteY124" fmla="*/ 861 h 1688"/>
              <a:gd name="connsiteX125" fmla="*/ 0 w 5576"/>
              <a:gd name="connsiteY125" fmla="*/ 833 h 1688"/>
              <a:gd name="connsiteX126" fmla="*/ 455 w 5576"/>
              <a:gd name="connsiteY126" fmla="*/ 1686 h 1688"/>
              <a:gd name="connsiteX0" fmla="*/ 455 w 5503"/>
              <a:gd name="connsiteY0" fmla="*/ 1686 h 1688"/>
              <a:gd name="connsiteX1" fmla="*/ 528 w 5503"/>
              <a:gd name="connsiteY1" fmla="*/ 1688 h 1688"/>
              <a:gd name="connsiteX2" fmla="*/ 599 w 5503"/>
              <a:gd name="connsiteY2" fmla="*/ 1686 h 1688"/>
              <a:gd name="connsiteX3" fmla="*/ 670 w 5503"/>
              <a:gd name="connsiteY3" fmla="*/ 1684 h 1688"/>
              <a:gd name="connsiteX4" fmla="*/ 743 w 5503"/>
              <a:gd name="connsiteY4" fmla="*/ 1680 h 1688"/>
              <a:gd name="connsiteX5" fmla="*/ 814 w 5503"/>
              <a:gd name="connsiteY5" fmla="*/ 1674 h 1688"/>
              <a:gd name="connsiteX6" fmla="*/ 883 w 5503"/>
              <a:gd name="connsiteY6" fmla="*/ 1668 h 1688"/>
              <a:gd name="connsiteX7" fmla="*/ 954 w 5503"/>
              <a:gd name="connsiteY7" fmla="*/ 1658 h 1688"/>
              <a:gd name="connsiteX8" fmla="*/ 1025 w 5503"/>
              <a:gd name="connsiteY8" fmla="*/ 1648 h 1688"/>
              <a:gd name="connsiteX9" fmla="*/ 1093 w 5503"/>
              <a:gd name="connsiteY9" fmla="*/ 1637 h 1688"/>
              <a:gd name="connsiteX10" fmla="*/ 1162 w 5503"/>
              <a:gd name="connsiteY10" fmla="*/ 1623 h 1688"/>
              <a:gd name="connsiteX11" fmla="*/ 1233 w 5503"/>
              <a:gd name="connsiteY11" fmla="*/ 1609 h 1688"/>
              <a:gd name="connsiteX12" fmla="*/ 1301 w 5503"/>
              <a:gd name="connsiteY12" fmla="*/ 1593 h 1688"/>
              <a:gd name="connsiteX13" fmla="*/ 1370 w 5503"/>
              <a:gd name="connsiteY13" fmla="*/ 1575 h 1688"/>
              <a:gd name="connsiteX14" fmla="*/ 1438 w 5503"/>
              <a:gd name="connsiteY14" fmla="*/ 1555 h 1688"/>
              <a:gd name="connsiteX15" fmla="*/ 1505 w 5503"/>
              <a:gd name="connsiteY15" fmla="*/ 1536 h 1688"/>
              <a:gd name="connsiteX16" fmla="*/ 1573 w 5503"/>
              <a:gd name="connsiteY16" fmla="*/ 1514 h 1688"/>
              <a:gd name="connsiteX17" fmla="*/ 1708 w 5503"/>
              <a:gd name="connsiteY17" fmla="*/ 1468 h 1688"/>
              <a:gd name="connsiteX18" fmla="*/ 1841 w 5503"/>
              <a:gd name="connsiteY18" fmla="*/ 1419 h 1688"/>
              <a:gd name="connsiteX19" fmla="*/ 1974 w 5503"/>
              <a:gd name="connsiteY19" fmla="*/ 1365 h 1688"/>
              <a:gd name="connsiteX20" fmla="*/ 2104 w 5503"/>
              <a:gd name="connsiteY20" fmla="*/ 1306 h 1688"/>
              <a:gd name="connsiteX21" fmla="*/ 2234 w 5503"/>
              <a:gd name="connsiteY21" fmla="*/ 1245 h 1688"/>
              <a:gd name="connsiteX22" fmla="*/ 2362 w 5503"/>
              <a:gd name="connsiteY22" fmla="*/ 1181 h 1688"/>
              <a:gd name="connsiteX23" fmla="*/ 2491 w 5503"/>
              <a:gd name="connsiteY23" fmla="*/ 1114 h 1688"/>
              <a:gd name="connsiteX24" fmla="*/ 2619 w 5503"/>
              <a:gd name="connsiteY24" fmla="*/ 1045 h 1688"/>
              <a:gd name="connsiteX25" fmla="*/ 2742 w 5503"/>
              <a:gd name="connsiteY25" fmla="*/ 974 h 1688"/>
              <a:gd name="connsiteX26" fmla="*/ 2868 w 5503"/>
              <a:gd name="connsiteY26" fmla="*/ 900 h 1688"/>
              <a:gd name="connsiteX27" fmla="*/ 2991 w 5503"/>
              <a:gd name="connsiteY27" fmla="*/ 827 h 1688"/>
              <a:gd name="connsiteX28" fmla="*/ 3113 w 5503"/>
              <a:gd name="connsiteY28" fmla="*/ 752 h 1688"/>
              <a:gd name="connsiteX29" fmla="*/ 3234 w 5503"/>
              <a:gd name="connsiteY29" fmla="*/ 677 h 1688"/>
              <a:gd name="connsiteX30" fmla="*/ 3472 w 5503"/>
              <a:gd name="connsiteY30" fmla="*/ 522 h 1688"/>
              <a:gd name="connsiteX31" fmla="*/ 3705 w 5503"/>
              <a:gd name="connsiteY31" fmla="*/ 372 h 1688"/>
              <a:gd name="connsiteX32" fmla="*/ 3705 w 5503"/>
              <a:gd name="connsiteY32" fmla="*/ 372 h 1688"/>
              <a:gd name="connsiteX33" fmla="*/ 3762 w 5503"/>
              <a:gd name="connsiteY33" fmla="*/ 336 h 1688"/>
              <a:gd name="connsiteX34" fmla="*/ 3819 w 5503"/>
              <a:gd name="connsiteY34" fmla="*/ 301 h 1688"/>
              <a:gd name="connsiteX35" fmla="*/ 3877 w 5503"/>
              <a:gd name="connsiteY35" fmla="*/ 269 h 1688"/>
              <a:gd name="connsiteX36" fmla="*/ 3934 w 5503"/>
              <a:gd name="connsiteY36" fmla="*/ 239 h 1688"/>
              <a:gd name="connsiteX37" fmla="*/ 3991 w 5503"/>
              <a:gd name="connsiteY37" fmla="*/ 212 h 1688"/>
              <a:gd name="connsiteX38" fmla="*/ 4048 w 5503"/>
              <a:gd name="connsiteY38" fmla="*/ 186 h 1688"/>
              <a:gd name="connsiteX39" fmla="*/ 4103 w 5503"/>
              <a:gd name="connsiteY39" fmla="*/ 162 h 1688"/>
              <a:gd name="connsiteX40" fmla="*/ 4160 w 5503"/>
              <a:gd name="connsiteY40" fmla="*/ 141 h 1688"/>
              <a:gd name="connsiteX41" fmla="*/ 4215 w 5503"/>
              <a:gd name="connsiteY41" fmla="*/ 119 h 1688"/>
              <a:gd name="connsiteX42" fmla="*/ 4270 w 5503"/>
              <a:gd name="connsiteY42" fmla="*/ 101 h 1688"/>
              <a:gd name="connsiteX43" fmla="*/ 4325 w 5503"/>
              <a:gd name="connsiteY43" fmla="*/ 85 h 1688"/>
              <a:gd name="connsiteX44" fmla="*/ 4380 w 5503"/>
              <a:gd name="connsiteY44" fmla="*/ 69 h 1688"/>
              <a:gd name="connsiteX45" fmla="*/ 4435 w 5503"/>
              <a:gd name="connsiteY45" fmla="*/ 55 h 1688"/>
              <a:gd name="connsiteX46" fmla="*/ 4487 w 5503"/>
              <a:gd name="connsiteY46" fmla="*/ 44 h 1688"/>
              <a:gd name="connsiteX47" fmla="*/ 4540 w 5503"/>
              <a:gd name="connsiteY47" fmla="*/ 34 h 1688"/>
              <a:gd name="connsiteX48" fmla="*/ 4592 w 5503"/>
              <a:gd name="connsiteY48" fmla="*/ 24 h 1688"/>
              <a:gd name="connsiteX49" fmla="*/ 4645 w 5503"/>
              <a:gd name="connsiteY49" fmla="*/ 18 h 1688"/>
              <a:gd name="connsiteX50" fmla="*/ 4695 w 5503"/>
              <a:gd name="connsiteY50" fmla="*/ 12 h 1688"/>
              <a:gd name="connsiteX51" fmla="*/ 4748 w 5503"/>
              <a:gd name="connsiteY51" fmla="*/ 6 h 1688"/>
              <a:gd name="connsiteX52" fmla="*/ 4798 w 5503"/>
              <a:gd name="connsiteY52" fmla="*/ 2 h 1688"/>
              <a:gd name="connsiteX53" fmla="*/ 4897 w 5503"/>
              <a:gd name="connsiteY53" fmla="*/ 0 h 1688"/>
              <a:gd name="connsiteX54" fmla="*/ 4993 w 5503"/>
              <a:gd name="connsiteY54" fmla="*/ 0 h 1688"/>
              <a:gd name="connsiteX55" fmla="*/ 5086 w 5503"/>
              <a:gd name="connsiteY55" fmla="*/ 6 h 1688"/>
              <a:gd name="connsiteX56" fmla="*/ 5176 w 5503"/>
              <a:gd name="connsiteY56" fmla="*/ 14 h 1688"/>
              <a:gd name="connsiteX57" fmla="*/ 5263 w 5503"/>
              <a:gd name="connsiteY57" fmla="*/ 26 h 1688"/>
              <a:gd name="connsiteX58" fmla="*/ 5347 w 5503"/>
              <a:gd name="connsiteY58" fmla="*/ 40 h 1688"/>
              <a:gd name="connsiteX59" fmla="*/ 5427 w 5503"/>
              <a:gd name="connsiteY59" fmla="*/ 57 h 1688"/>
              <a:gd name="connsiteX60" fmla="*/ 5503 w 5503"/>
              <a:gd name="connsiteY60" fmla="*/ 75 h 1688"/>
              <a:gd name="connsiteX61" fmla="*/ 5240 w 5503"/>
              <a:gd name="connsiteY61" fmla="*/ 354 h 1688"/>
              <a:gd name="connsiteX62" fmla="*/ 5153 w 5503"/>
              <a:gd name="connsiteY62" fmla="*/ 327 h 1688"/>
              <a:gd name="connsiteX63" fmla="*/ 5061 w 5503"/>
              <a:gd name="connsiteY63" fmla="*/ 301 h 1688"/>
              <a:gd name="connsiteX64" fmla="*/ 4967 w 5503"/>
              <a:gd name="connsiteY64" fmla="*/ 279 h 1688"/>
              <a:gd name="connsiteX65" fmla="*/ 4869 w 5503"/>
              <a:gd name="connsiteY65" fmla="*/ 261 h 1688"/>
              <a:gd name="connsiteX66" fmla="*/ 4821 w 5503"/>
              <a:gd name="connsiteY66" fmla="*/ 253 h 1688"/>
              <a:gd name="connsiteX67" fmla="*/ 4771 w 5503"/>
              <a:gd name="connsiteY67" fmla="*/ 245 h 1688"/>
              <a:gd name="connsiteX68" fmla="*/ 4718 w 5503"/>
              <a:gd name="connsiteY68" fmla="*/ 241 h 1688"/>
              <a:gd name="connsiteX69" fmla="*/ 4666 w 5503"/>
              <a:gd name="connsiteY69" fmla="*/ 237 h 1688"/>
              <a:gd name="connsiteX70" fmla="*/ 4613 w 5503"/>
              <a:gd name="connsiteY70" fmla="*/ 234 h 1688"/>
              <a:gd name="connsiteX71" fmla="*/ 4560 w 5503"/>
              <a:gd name="connsiteY71" fmla="*/ 234 h 1688"/>
              <a:gd name="connsiteX72" fmla="*/ 4508 w 5503"/>
              <a:gd name="connsiteY72" fmla="*/ 234 h 1688"/>
              <a:gd name="connsiteX73" fmla="*/ 4453 w 5503"/>
              <a:gd name="connsiteY73" fmla="*/ 234 h 1688"/>
              <a:gd name="connsiteX74" fmla="*/ 4398 w 5503"/>
              <a:gd name="connsiteY74" fmla="*/ 237 h 1688"/>
              <a:gd name="connsiteX75" fmla="*/ 4341 w 5503"/>
              <a:gd name="connsiteY75" fmla="*/ 241 h 1688"/>
              <a:gd name="connsiteX76" fmla="*/ 4286 w 5503"/>
              <a:gd name="connsiteY76" fmla="*/ 247 h 1688"/>
              <a:gd name="connsiteX77" fmla="*/ 4229 w 5503"/>
              <a:gd name="connsiteY77" fmla="*/ 255 h 1688"/>
              <a:gd name="connsiteX78" fmla="*/ 4172 w 5503"/>
              <a:gd name="connsiteY78" fmla="*/ 265 h 1688"/>
              <a:gd name="connsiteX79" fmla="*/ 4114 w 5503"/>
              <a:gd name="connsiteY79" fmla="*/ 277 h 1688"/>
              <a:gd name="connsiteX80" fmla="*/ 4055 w 5503"/>
              <a:gd name="connsiteY80" fmla="*/ 291 h 1688"/>
              <a:gd name="connsiteX81" fmla="*/ 3995 w 5503"/>
              <a:gd name="connsiteY81" fmla="*/ 305 h 1688"/>
              <a:gd name="connsiteX82" fmla="*/ 3936 w 5503"/>
              <a:gd name="connsiteY82" fmla="*/ 323 h 1688"/>
              <a:gd name="connsiteX83" fmla="*/ 3877 w 5503"/>
              <a:gd name="connsiteY83" fmla="*/ 342 h 1688"/>
              <a:gd name="connsiteX84" fmla="*/ 3817 w 5503"/>
              <a:gd name="connsiteY84" fmla="*/ 362 h 1688"/>
              <a:gd name="connsiteX85" fmla="*/ 3755 w 5503"/>
              <a:gd name="connsiteY85" fmla="*/ 386 h 1688"/>
              <a:gd name="connsiteX86" fmla="*/ 3755 w 5503"/>
              <a:gd name="connsiteY86" fmla="*/ 386 h 1688"/>
              <a:gd name="connsiteX87" fmla="*/ 3511 w 5503"/>
              <a:gd name="connsiteY87" fmla="*/ 485 h 1688"/>
              <a:gd name="connsiteX88" fmla="*/ 3259 w 5503"/>
              <a:gd name="connsiteY88" fmla="*/ 584 h 1688"/>
              <a:gd name="connsiteX89" fmla="*/ 3133 w 5503"/>
              <a:gd name="connsiteY89" fmla="*/ 633 h 1688"/>
              <a:gd name="connsiteX90" fmla="*/ 3005 w 5503"/>
              <a:gd name="connsiteY90" fmla="*/ 681 h 1688"/>
              <a:gd name="connsiteX91" fmla="*/ 2877 w 5503"/>
              <a:gd name="connsiteY91" fmla="*/ 728 h 1688"/>
              <a:gd name="connsiteX92" fmla="*/ 2747 w 5503"/>
              <a:gd name="connsiteY92" fmla="*/ 774 h 1688"/>
              <a:gd name="connsiteX93" fmla="*/ 2614 w 5503"/>
              <a:gd name="connsiteY93" fmla="*/ 815 h 1688"/>
              <a:gd name="connsiteX94" fmla="*/ 2484 w 5503"/>
              <a:gd name="connsiteY94" fmla="*/ 857 h 1688"/>
              <a:gd name="connsiteX95" fmla="*/ 2351 w 5503"/>
              <a:gd name="connsiteY95" fmla="*/ 894 h 1688"/>
              <a:gd name="connsiteX96" fmla="*/ 2216 w 5503"/>
              <a:gd name="connsiteY96" fmla="*/ 930 h 1688"/>
              <a:gd name="connsiteX97" fmla="*/ 2083 w 5503"/>
              <a:gd name="connsiteY97" fmla="*/ 964 h 1688"/>
              <a:gd name="connsiteX98" fmla="*/ 1946 w 5503"/>
              <a:gd name="connsiteY98" fmla="*/ 991 h 1688"/>
              <a:gd name="connsiteX99" fmla="*/ 1811 w 5503"/>
              <a:gd name="connsiteY99" fmla="*/ 1017 h 1688"/>
              <a:gd name="connsiteX100" fmla="*/ 1674 w 5503"/>
              <a:gd name="connsiteY100" fmla="*/ 1037 h 1688"/>
              <a:gd name="connsiteX101" fmla="*/ 1605 w 5503"/>
              <a:gd name="connsiteY101" fmla="*/ 1045 h 1688"/>
              <a:gd name="connsiteX102" fmla="*/ 1537 w 5503"/>
              <a:gd name="connsiteY102" fmla="*/ 1053 h 1688"/>
              <a:gd name="connsiteX103" fmla="*/ 1468 w 5503"/>
              <a:gd name="connsiteY103" fmla="*/ 1059 h 1688"/>
              <a:gd name="connsiteX104" fmla="*/ 1400 w 5503"/>
              <a:gd name="connsiteY104" fmla="*/ 1063 h 1688"/>
              <a:gd name="connsiteX105" fmla="*/ 1331 w 5503"/>
              <a:gd name="connsiteY105" fmla="*/ 1067 h 1688"/>
              <a:gd name="connsiteX106" fmla="*/ 1262 w 5503"/>
              <a:gd name="connsiteY106" fmla="*/ 1069 h 1688"/>
              <a:gd name="connsiteX107" fmla="*/ 1191 w 5503"/>
              <a:gd name="connsiteY107" fmla="*/ 1071 h 1688"/>
              <a:gd name="connsiteX108" fmla="*/ 1123 w 5503"/>
              <a:gd name="connsiteY108" fmla="*/ 1071 h 1688"/>
              <a:gd name="connsiteX109" fmla="*/ 1054 w 5503"/>
              <a:gd name="connsiteY109" fmla="*/ 1067 h 1688"/>
              <a:gd name="connsiteX110" fmla="*/ 983 w 5503"/>
              <a:gd name="connsiteY110" fmla="*/ 1065 h 1688"/>
              <a:gd name="connsiteX111" fmla="*/ 915 w 5503"/>
              <a:gd name="connsiteY111" fmla="*/ 1059 h 1688"/>
              <a:gd name="connsiteX112" fmla="*/ 844 w 5503"/>
              <a:gd name="connsiteY112" fmla="*/ 1053 h 1688"/>
              <a:gd name="connsiteX113" fmla="*/ 775 w 5503"/>
              <a:gd name="connsiteY113" fmla="*/ 1045 h 1688"/>
              <a:gd name="connsiteX114" fmla="*/ 704 w 5503"/>
              <a:gd name="connsiteY114" fmla="*/ 1033 h 1688"/>
              <a:gd name="connsiteX115" fmla="*/ 633 w 5503"/>
              <a:gd name="connsiteY115" fmla="*/ 1023 h 1688"/>
              <a:gd name="connsiteX116" fmla="*/ 565 w 5503"/>
              <a:gd name="connsiteY116" fmla="*/ 1009 h 1688"/>
              <a:gd name="connsiteX117" fmla="*/ 494 w 5503"/>
              <a:gd name="connsiteY117" fmla="*/ 993 h 1688"/>
              <a:gd name="connsiteX118" fmla="*/ 423 w 5503"/>
              <a:gd name="connsiteY118" fmla="*/ 976 h 1688"/>
              <a:gd name="connsiteX119" fmla="*/ 352 w 5503"/>
              <a:gd name="connsiteY119" fmla="*/ 958 h 1688"/>
              <a:gd name="connsiteX120" fmla="*/ 281 w 5503"/>
              <a:gd name="connsiteY120" fmla="*/ 936 h 1688"/>
              <a:gd name="connsiteX121" fmla="*/ 210 w 5503"/>
              <a:gd name="connsiteY121" fmla="*/ 914 h 1688"/>
              <a:gd name="connsiteX122" fmla="*/ 142 w 5503"/>
              <a:gd name="connsiteY122" fmla="*/ 889 h 1688"/>
              <a:gd name="connsiteX123" fmla="*/ 71 w 5503"/>
              <a:gd name="connsiteY123" fmla="*/ 861 h 1688"/>
              <a:gd name="connsiteX124" fmla="*/ 0 w 5503"/>
              <a:gd name="connsiteY124" fmla="*/ 833 h 1688"/>
              <a:gd name="connsiteX125" fmla="*/ 455 w 5503"/>
              <a:gd name="connsiteY125" fmla="*/ 1686 h 1688"/>
              <a:gd name="connsiteX0" fmla="*/ 455 w 5427"/>
              <a:gd name="connsiteY0" fmla="*/ 1686 h 1688"/>
              <a:gd name="connsiteX1" fmla="*/ 528 w 5427"/>
              <a:gd name="connsiteY1" fmla="*/ 1688 h 1688"/>
              <a:gd name="connsiteX2" fmla="*/ 599 w 5427"/>
              <a:gd name="connsiteY2" fmla="*/ 1686 h 1688"/>
              <a:gd name="connsiteX3" fmla="*/ 670 w 5427"/>
              <a:gd name="connsiteY3" fmla="*/ 1684 h 1688"/>
              <a:gd name="connsiteX4" fmla="*/ 743 w 5427"/>
              <a:gd name="connsiteY4" fmla="*/ 1680 h 1688"/>
              <a:gd name="connsiteX5" fmla="*/ 814 w 5427"/>
              <a:gd name="connsiteY5" fmla="*/ 1674 h 1688"/>
              <a:gd name="connsiteX6" fmla="*/ 883 w 5427"/>
              <a:gd name="connsiteY6" fmla="*/ 1668 h 1688"/>
              <a:gd name="connsiteX7" fmla="*/ 954 w 5427"/>
              <a:gd name="connsiteY7" fmla="*/ 1658 h 1688"/>
              <a:gd name="connsiteX8" fmla="*/ 1025 w 5427"/>
              <a:gd name="connsiteY8" fmla="*/ 1648 h 1688"/>
              <a:gd name="connsiteX9" fmla="*/ 1093 w 5427"/>
              <a:gd name="connsiteY9" fmla="*/ 1637 h 1688"/>
              <a:gd name="connsiteX10" fmla="*/ 1162 w 5427"/>
              <a:gd name="connsiteY10" fmla="*/ 1623 h 1688"/>
              <a:gd name="connsiteX11" fmla="*/ 1233 w 5427"/>
              <a:gd name="connsiteY11" fmla="*/ 1609 h 1688"/>
              <a:gd name="connsiteX12" fmla="*/ 1301 w 5427"/>
              <a:gd name="connsiteY12" fmla="*/ 1593 h 1688"/>
              <a:gd name="connsiteX13" fmla="*/ 1370 w 5427"/>
              <a:gd name="connsiteY13" fmla="*/ 1575 h 1688"/>
              <a:gd name="connsiteX14" fmla="*/ 1438 w 5427"/>
              <a:gd name="connsiteY14" fmla="*/ 1555 h 1688"/>
              <a:gd name="connsiteX15" fmla="*/ 1505 w 5427"/>
              <a:gd name="connsiteY15" fmla="*/ 1536 h 1688"/>
              <a:gd name="connsiteX16" fmla="*/ 1573 w 5427"/>
              <a:gd name="connsiteY16" fmla="*/ 1514 h 1688"/>
              <a:gd name="connsiteX17" fmla="*/ 1708 w 5427"/>
              <a:gd name="connsiteY17" fmla="*/ 1468 h 1688"/>
              <a:gd name="connsiteX18" fmla="*/ 1841 w 5427"/>
              <a:gd name="connsiteY18" fmla="*/ 1419 h 1688"/>
              <a:gd name="connsiteX19" fmla="*/ 1974 w 5427"/>
              <a:gd name="connsiteY19" fmla="*/ 1365 h 1688"/>
              <a:gd name="connsiteX20" fmla="*/ 2104 w 5427"/>
              <a:gd name="connsiteY20" fmla="*/ 1306 h 1688"/>
              <a:gd name="connsiteX21" fmla="*/ 2234 w 5427"/>
              <a:gd name="connsiteY21" fmla="*/ 1245 h 1688"/>
              <a:gd name="connsiteX22" fmla="*/ 2362 w 5427"/>
              <a:gd name="connsiteY22" fmla="*/ 1181 h 1688"/>
              <a:gd name="connsiteX23" fmla="*/ 2491 w 5427"/>
              <a:gd name="connsiteY23" fmla="*/ 1114 h 1688"/>
              <a:gd name="connsiteX24" fmla="*/ 2619 w 5427"/>
              <a:gd name="connsiteY24" fmla="*/ 1045 h 1688"/>
              <a:gd name="connsiteX25" fmla="*/ 2742 w 5427"/>
              <a:gd name="connsiteY25" fmla="*/ 974 h 1688"/>
              <a:gd name="connsiteX26" fmla="*/ 2868 w 5427"/>
              <a:gd name="connsiteY26" fmla="*/ 900 h 1688"/>
              <a:gd name="connsiteX27" fmla="*/ 2991 w 5427"/>
              <a:gd name="connsiteY27" fmla="*/ 827 h 1688"/>
              <a:gd name="connsiteX28" fmla="*/ 3113 w 5427"/>
              <a:gd name="connsiteY28" fmla="*/ 752 h 1688"/>
              <a:gd name="connsiteX29" fmla="*/ 3234 w 5427"/>
              <a:gd name="connsiteY29" fmla="*/ 677 h 1688"/>
              <a:gd name="connsiteX30" fmla="*/ 3472 w 5427"/>
              <a:gd name="connsiteY30" fmla="*/ 522 h 1688"/>
              <a:gd name="connsiteX31" fmla="*/ 3705 w 5427"/>
              <a:gd name="connsiteY31" fmla="*/ 372 h 1688"/>
              <a:gd name="connsiteX32" fmla="*/ 3705 w 5427"/>
              <a:gd name="connsiteY32" fmla="*/ 372 h 1688"/>
              <a:gd name="connsiteX33" fmla="*/ 3762 w 5427"/>
              <a:gd name="connsiteY33" fmla="*/ 336 h 1688"/>
              <a:gd name="connsiteX34" fmla="*/ 3819 w 5427"/>
              <a:gd name="connsiteY34" fmla="*/ 301 h 1688"/>
              <a:gd name="connsiteX35" fmla="*/ 3877 w 5427"/>
              <a:gd name="connsiteY35" fmla="*/ 269 h 1688"/>
              <a:gd name="connsiteX36" fmla="*/ 3934 w 5427"/>
              <a:gd name="connsiteY36" fmla="*/ 239 h 1688"/>
              <a:gd name="connsiteX37" fmla="*/ 3991 w 5427"/>
              <a:gd name="connsiteY37" fmla="*/ 212 h 1688"/>
              <a:gd name="connsiteX38" fmla="*/ 4048 w 5427"/>
              <a:gd name="connsiteY38" fmla="*/ 186 h 1688"/>
              <a:gd name="connsiteX39" fmla="*/ 4103 w 5427"/>
              <a:gd name="connsiteY39" fmla="*/ 162 h 1688"/>
              <a:gd name="connsiteX40" fmla="*/ 4160 w 5427"/>
              <a:gd name="connsiteY40" fmla="*/ 141 h 1688"/>
              <a:gd name="connsiteX41" fmla="*/ 4215 w 5427"/>
              <a:gd name="connsiteY41" fmla="*/ 119 h 1688"/>
              <a:gd name="connsiteX42" fmla="*/ 4270 w 5427"/>
              <a:gd name="connsiteY42" fmla="*/ 101 h 1688"/>
              <a:gd name="connsiteX43" fmla="*/ 4325 w 5427"/>
              <a:gd name="connsiteY43" fmla="*/ 85 h 1688"/>
              <a:gd name="connsiteX44" fmla="*/ 4380 w 5427"/>
              <a:gd name="connsiteY44" fmla="*/ 69 h 1688"/>
              <a:gd name="connsiteX45" fmla="*/ 4435 w 5427"/>
              <a:gd name="connsiteY45" fmla="*/ 55 h 1688"/>
              <a:gd name="connsiteX46" fmla="*/ 4487 w 5427"/>
              <a:gd name="connsiteY46" fmla="*/ 44 h 1688"/>
              <a:gd name="connsiteX47" fmla="*/ 4540 w 5427"/>
              <a:gd name="connsiteY47" fmla="*/ 34 h 1688"/>
              <a:gd name="connsiteX48" fmla="*/ 4592 w 5427"/>
              <a:gd name="connsiteY48" fmla="*/ 24 h 1688"/>
              <a:gd name="connsiteX49" fmla="*/ 4645 w 5427"/>
              <a:gd name="connsiteY49" fmla="*/ 18 h 1688"/>
              <a:gd name="connsiteX50" fmla="*/ 4695 w 5427"/>
              <a:gd name="connsiteY50" fmla="*/ 12 h 1688"/>
              <a:gd name="connsiteX51" fmla="*/ 4748 w 5427"/>
              <a:gd name="connsiteY51" fmla="*/ 6 h 1688"/>
              <a:gd name="connsiteX52" fmla="*/ 4798 w 5427"/>
              <a:gd name="connsiteY52" fmla="*/ 2 h 1688"/>
              <a:gd name="connsiteX53" fmla="*/ 4897 w 5427"/>
              <a:gd name="connsiteY53" fmla="*/ 0 h 1688"/>
              <a:gd name="connsiteX54" fmla="*/ 4993 w 5427"/>
              <a:gd name="connsiteY54" fmla="*/ 0 h 1688"/>
              <a:gd name="connsiteX55" fmla="*/ 5086 w 5427"/>
              <a:gd name="connsiteY55" fmla="*/ 6 h 1688"/>
              <a:gd name="connsiteX56" fmla="*/ 5176 w 5427"/>
              <a:gd name="connsiteY56" fmla="*/ 14 h 1688"/>
              <a:gd name="connsiteX57" fmla="*/ 5263 w 5427"/>
              <a:gd name="connsiteY57" fmla="*/ 26 h 1688"/>
              <a:gd name="connsiteX58" fmla="*/ 5347 w 5427"/>
              <a:gd name="connsiteY58" fmla="*/ 40 h 1688"/>
              <a:gd name="connsiteX59" fmla="*/ 5427 w 5427"/>
              <a:gd name="connsiteY59" fmla="*/ 57 h 1688"/>
              <a:gd name="connsiteX60" fmla="*/ 5240 w 5427"/>
              <a:gd name="connsiteY60" fmla="*/ 354 h 1688"/>
              <a:gd name="connsiteX61" fmla="*/ 5153 w 5427"/>
              <a:gd name="connsiteY61" fmla="*/ 327 h 1688"/>
              <a:gd name="connsiteX62" fmla="*/ 5061 w 5427"/>
              <a:gd name="connsiteY62" fmla="*/ 301 h 1688"/>
              <a:gd name="connsiteX63" fmla="*/ 4967 w 5427"/>
              <a:gd name="connsiteY63" fmla="*/ 279 h 1688"/>
              <a:gd name="connsiteX64" fmla="*/ 4869 w 5427"/>
              <a:gd name="connsiteY64" fmla="*/ 261 h 1688"/>
              <a:gd name="connsiteX65" fmla="*/ 4821 w 5427"/>
              <a:gd name="connsiteY65" fmla="*/ 253 h 1688"/>
              <a:gd name="connsiteX66" fmla="*/ 4771 w 5427"/>
              <a:gd name="connsiteY66" fmla="*/ 245 h 1688"/>
              <a:gd name="connsiteX67" fmla="*/ 4718 w 5427"/>
              <a:gd name="connsiteY67" fmla="*/ 241 h 1688"/>
              <a:gd name="connsiteX68" fmla="*/ 4666 w 5427"/>
              <a:gd name="connsiteY68" fmla="*/ 237 h 1688"/>
              <a:gd name="connsiteX69" fmla="*/ 4613 w 5427"/>
              <a:gd name="connsiteY69" fmla="*/ 234 h 1688"/>
              <a:gd name="connsiteX70" fmla="*/ 4560 w 5427"/>
              <a:gd name="connsiteY70" fmla="*/ 234 h 1688"/>
              <a:gd name="connsiteX71" fmla="*/ 4508 w 5427"/>
              <a:gd name="connsiteY71" fmla="*/ 234 h 1688"/>
              <a:gd name="connsiteX72" fmla="*/ 4453 w 5427"/>
              <a:gd name="connsiteY72" fmla="*/ 234 h 1688"/>
              <a:gd name="connsiteX73" fmla="*/ 4398 w 5427"/>
              <a:gd name="connsiteY73" fmla="*/ 237 h 1688"/>
              <a:gd name="connsiteX74" fmla="*/ 4341 w 5427"/>
              <a:gd name="connsiteY74" fmla="*/ 241 h 1688"/>
              <a:gd name="connsiteX75" fmla="*/ 4286 w 5427"/>
              <a:gd name="connsiteY75" fmla="*/ 247 h 1688"/>
              <a:gd name="connsiteX76" fmla="*/ 4229 w 5427"/>
              <a:gd name="connsiteY76" fmla="*/ 255 h 1688"/>
              <a:gd name="connsiteX77" fmla="*/ 4172 w 5427"/>
              <a:gd name="connsiteY77" fmla="*/ 265 h 1688"/>
              <a:gd name="connsiteX78" fmla="*/ 4114 w 5427"/>
              <a:gd name="connsiteY78" fmla="*/ 277 h 1688"/>
              <a:gd name="connsiteX79" fmla="*/ 4055 w 5427"/>
              <a:gd name="connsiteY79" fmla="*/ 291 h 1688"/>
              <a:gd name="connsiteX80" fmla="*/ 3995 w 5427"/>
              <a:gd name="connsiteY80" fmla="*/ 305 h 1688"/>
              <a:gd name="connsiteX81" fmla="*/ 3936 w 5427"/>
              <a:gd name="connsiteY81" fmla="*/ 323 h 1688"/>
              <a:gd name="connsiteX82" fmla="*/ 3877 w 5427"/>
              <a:gd name="connsiteY82" fmla="*/ 342 h 1688"/>
              <a:gd name="connsiteX83" fmla="*/ 3817 w 5427"/>
              <a:gd name="connsiteY83" fmla="*/ 362 h 1688"/>
              <a:gd name="connsiteX84" fmla="*/ 3755 w 5427"/>
              <a:gd name="connsiteY84" fmla="*/ 386 h 1688"/>
              <a:gd name="connsiteX85" fmla="*/ 3755 w 5427"/>
              <a:gd name="connsiteY85" fmla="*/ 386 h 1688"/>
              <a:gd name="connsiteX86" fmla="*/ 3511 w 5427"/>
              <a:gd name="connsiteY86" fmla="*/ 485 h 1688"/>
              <a:gd name="connsiteX87" fmla="*/ 3259 w 5427"/>
              <a:gd name="connsiteY87" fmla="*/ 584 h 1688"/>
              <a:gd name="connsiteX88" fmla="*/ 3133 w 5427"/>
              <a:gd name="connsiteY88" fmla="*/ 633 h 1688"/>
              <a:gd name="connsiteX89" fmla="*/ 3005 w 5427"/>
              <a:gd name="connsiteY89" fmla="*/ 681 h 1688"/>
              <a:gd name="connsiteX90" fmla="*/ 2877 w 5427"/>
              <a:gd name="connsiteY90" fmla="*/ 728 h 1688"/>
              <a:gd name="connsiteX91" fmla="*/ 2747 w 5427"/>
              <a:gd name="connsiteY91" fmla="*/ 774 h 1688"/>
              <a:gd name="connsiteX92" fmla="*/ 2614 w 5427"/>
              <a:gd name="connsiteY92" fmla="*/ 815 h 1688"/>
              <a:gd name="connsiteX93" fmla="*/ 2484 w 5427"/>
              <a:gd name="connsiteY93" fmla="*/ 857 h 1688"/>
              <a:gd name="connsiteX94" fmla="*/ 2351 w 5427"/>
              <a:gd name="connsiteY94" fmla="*/ 894 h 1688"/>
              <a:gd name="connsiteX95" fmla="*/ 2216 w 5427"/>
              <a:gd name="connsiteY95" fmla="*/ 930 h 1688"/>
              <a:gd name="connsiteX96" fmla="*/ 2083 w 5427"/>
              <a:gd name="connsiteY96" fmla="*/ 964 h 1688"/>
              <a:gd name="connsiteX97" fmla="*/ 1946 w 5427"/>
              <a:gd name="connsiteY97" fmla="*/ 991 h 1688"/>
              <a:gd name="connsiteX98" fmla="*/ 1811 w 5427"/>
              <a:gd name="connsiteY98" fmla="*/ 1017 h 1688"/>
              <a:gd name="connsiteX99" fmla="*/ 1674 w 5427"/>
              <a:gd name="connsiteY99" fmla="*/ 1037 h 1688"/>
              <a:gd name="connsiteX100" fmla="*/ 1605 w 5427"/>
              <a:gd name="connsiteY100" fmla="*/ 1045 h 1688"/>
              <a:gd name="connsiteX101" fmla="*/ 1537 w 5427"/>
              <a:gd name="connsiteY101" fmla="*/ 1053 h 1688"/>
              <a:gd name="connsiteX102" fmla="*/ 1468 w 5427"/>
              <a:gd name="connsiteY102" fmla="*/ 1059 h 1688"/>
              <a:gd name="connsiteX103" fmla="*/ 1400 w 5427"/>
              <a:gd name="connsiteY103" fmla="*/ 1063 h 1688"/>
              <a:gd name="connsiteX104" fmla="*/ 1331 w 5427"/>
              <a:gd name="connsiteY104" fmla="*/ 1067 h 1688"/>
              <a:gd name="connsiteX105" fmla="*/ 1262 w 5427"/>
              <a:gd name="connsiteY105" fmla="*/ 1069 h 1688"/>
              <a:gd name="connsiteX106" fmla="*/ 1191 w 5427"/>
              <a:gd name="connsiteY106" fmla="*/ 1071 h 1688"/>
              <a:gd name="connsiteX107" fmla="*/ 1123 w 5427"/>
              <a:gd name="connsiteY107" fmla="*/ 1071 h 1688"/>
              <a:gd name="connsiteX108" fmla="*/ 1054 w 5427"/>
              <a:gd name="connsiteY108" fmla="*/ 1067 h 1688"/>
              <a:gd name="connsiteX109" fmla="*/ 983 w 5427"/>
              <a:gd name="connsiteY109" fmla="*/ 1065 h 1688"/>
              <a:gd name="connsiteX110" fmla="*/ 915 w 5427"/>
              <a:gd name="connsiteY110" fmla="*/ 1059 h 1688"/>
              <a:gd name="connsiteX111" fmla="*/ 844 w 5427"/>
              <a:gd name="connsiteY111" fmla="*/ 1053 h 1688"/>
              <a:gd name="connsiteX112" fmla="*/ 775 w 5427"/>
              <a:gd name="connsiteY112" fmla="*/ 1045 h 1688"/>
              <a:gd name="connsiteX113" fmla="*/ 704 w 5427"/>
              <a:gd name="connsiteY113" fmla="*/ 1033 h 1688"/>
              <a:gd name="connsiteX114" fmla="*/ 633 w 5427"/>
              <a:gd name="connsiteY114" fmla="*/ 1023 h 1688"/>
              <a:gd name="connsiteX115" fmla="*/ 565 w 5427"/>
              <a:gd name="connsiteY115" fmla="*/ 1009 h 1688"/>
              <a:gd name="connsiteX116" fmla="*/ 494 w 5427"/>
              <a:gd name="connsiteY116" fmla="*/ 993 h 1688"/>
              <a:gd name="connsiteX117" fmla="*/ 423 w 5427"/>
              <a:gd name="connsiteY117" fmla="*/ 976 h 1688"/>
              <a:gd name="connsiteX118" fmla="*/ 352 w 5427"/>
              <a:gd name="connsiteY118" fmla="*/ 958 h 1688"/>
              <a:gd name="connsiteX119" fmla="*/ 281 w 5427"/>
              <a:gd name="connsiteY119" fmla="*/ 936 h 1688"/>
              <a:gd name="connsiteX120" fmla="*/ 210 w 5427"/>
              <a:gd name="connsiteY120" fmla="*/ 914 h 1688"/>
              <a:gd name="connsiteX121" fmla="*/ 142 w 5427"/>
              <a:gd name="connsiteY121" fmla="*/ 889 h 1688"/>
              <a:gd name="connsiteX122" fmla="*/ 71 w 5427"/>
              <a:gd name="connsiteY122" fmla="*/ 861 h 1688"/>
              <a:gd name="connsiteX123" fmla="*/ 0 w 5427"/>
              <a:gd name="connsiteY123" fmla="*/ 833 h 1688"/>
              <a:gd name="connsiteX124" fmla="*/ 455 w 5427"/>
              <a:gd name="connsiteY124" fmla="*/ 1686 h 1688"/>
              <a:gd name="connsiteX0" fmla="*/ 455 w 5347"/>
              <a:gd name="connsiteY0" fmla="*/ 1686 h 1688"/>
              <a:gd name="connsiteX1" fmla="*/ 528 w 5347"/>
              <a:gd name="connsiteY1" fmla="*/ 1688 h 1688"/>
              <a:gd name="connsiteX2" fmla="*/ 599 w 5347"/>
              <a:gd name="connsiteY2" fmla="*/ 1686 h 1688"/>
              <a:gd name="connsiteX3" fmla="*/ 670 w 5347"/>
              <a:gd name="connsiteY3" fmla="*/ 1684 h 1688"/>
              <a:gd name="connsiteX4" fmla="*/ 743 w 5347"/>
              <a:gd name="connsiteY4" fmla="*/ 1680 h 1688"/>
              <a:gd name="connsiteX5" fmla="*/ 814 w 5347"/>
              <a:gd name="connsiteY5" fmla="*/ 1674 h 1688"/>
              <a:gd name="connsiteX6" fmla="*/ 883 w 5347"/>
              <a:gd name="connsiteY6" fmla="*/ 1668 h 1688"/>
              <a:gd name="connsiteX7" fmla="*/ 954 w 5347"/>
              <a:gd name="connsiteY7" fmla="*/ 1658 h 1688"/>
              <a:gd name="connsiteX8" fmla="*/ 1025 w 5347"/>
              <a:gd name="connsiteY8" fmla="*/ 1648 h 1688"/>
              <a:gd name="connsiteX9" fmla="*/ 1093 w 5347"/>
              <a:gd name="connsiteY9" fmla="*/ 1637 h 1688"/>
              <a:gd name="connsiteX10" fmla="*/ 1162 w 5347"/>
              <a:gd name="connsiteY10" fmla="*/ 1623 h 1688"/>
              <a:gd name="connsiteX11" fmla="*/ 1233 w 5347"/>
              <a:gd name="connsiteY11" fmla="*/ 1609 h 1688"/>
              <a:gd name="connsiteX12" fmla="*/ 1301 w 5347"/>
              <a:gd name="connsiteY12" fmla="*/ 1593 h 1688"/>
              <a:gd name="connsiteX13" fmla="*/ 1370 w 5347"/>
              <a:gd name="connsiteY13" fmla="*/ 1575 h 1688"/>
              <a:gd name="connsiteX14" fmla="*/ 1438 w 5347"/>
              <a:gd name="connsiteY14" fmla="*/ 1555 h 1688"/>
              <a:gd name="connsiteX15" fmla="*/ 1505 w 5347"/>
              <a:gd name="connsiteY15" fmla="*/ 1536 h 1688"/>
              <a:gd name="connsiteX16" fmla="*/ 1573 w 5347"/>
              <a:gd name="connsiteY16" fmla="*/ 1514 h 1688"/>
              <a:gd name="connsiteX17" fmla="*/ 1708 w 5347"/>
              <a:gd name="connsiteY17" fmla="*/ 1468 h 1688"/>
              <a:gd name="connsiteX18" fmla="*/ 1841 w 5347"/>
              <a:gd name="connsiteY18" fmla="*/ 1419 h 1688"/>
              <a:gd name="connsiteX19" fmla="*/ 1974 w 5347"/>
              <a:gd name="connsiteY19" fmla="*/ 1365 h 1688"/>
              <a:gd name="connsiteX20" fmla="*/ 2104 w 5347"/>
              <a:gd name="connsiteY20" fmla="*/ 1306 h 1688"/>
              <a:gd name="connsiteX21" fmla="*/ 2234 w 5347"/>
              <a:gd name="connsiteY21" fmla="*/ 1245 h 1688"/>
              <a:gd name="connsiteX22" fmla="*/ 2362 w 5347"/>
              <a:gd name="connsiteY22" fmla="*/ 1181 h 1688"/>
              <a:gd name="connsiteX23" fmla="*/ 2491 w 5347"/>
              <a:gd name="connsiteY23" fmla="*/ 1114 h 1688"/>
              <a:gd name="connsiteX24" fmla="*/ 2619 w 5347"/>
              <a:gd name="connsiteY24" fmla="*/ 1045 h 1688"/>
              <a:gd name="connsiteX25" fmla="*/ 2742 w 5347"/>
              <a:gd name="connsiteY25" fmla="*/ 974 h 1688"/>
              <a:gd name="connsiteX26" fmla="*/ 2868 w 5347"/>
              <a:gd name="connsiteY26" fmla="*/ 900 h 1688"/>
              <a:gd name="connsiteX27" fmla="*/ 2991 w 5347"/>
              <a:gd name="connsiteY27" fmla="*/ 827 h 1688"/>
              <a:gd name="connsiteX28" fmla="*/ 3113 w 5347"/>
              <a:gd name="connsiteY28" fmla="*/ 752 h 1688"/>
              <a:gd name="connsiteX29" fmla="*/ 3234 w 5347"/>
              <a:gd name="connsiteY29" fmla="*/ 677 h 1688"/>
              <a:gd name="connsiteX30" fmla="*/ 3472 w 5347"/>
              <a:gd name="connsiteY30" fmla="*/ 522 h 1688"/>
              <a:gd name="connsiteX31" fmla="*/ 3705 w 5347"/>
              <a:gd name="connsiteY31" fmla="*/ 372 h 1688"/>
              <a:gd name="connsiteX32" fmla="*/ 3705 w 5347"/>
              <a:gd name="connsiteY32" fmla="*/ 372 h 1688"/>
              <a:gd name="connsiteX33" fmla="*/ 3762 w 5347"/>
              <a:gd name="connsiteY33" fmla="*/ 336 h 1688"/>
              <a:gd name="connsiteX34" fmla="*/ 3819 w 5347"/>
              <a:gd name="connsiteY34" fmla="*/ 301 h 1688"/>
              <a:gd name="connsiteX35" fmla="*/ 3877 w 5347"/>
              <a:gd name="connsiteY35" fmla="*/ 269 h 1688"/>
              <a:gd name="connsiteX36" fmla="*/ 3934 w 5347"/>
              <a:gd name="connsiteY36" fmla="*/ 239 h 1688"/>
              <a:gd name="connsiteX37" fmla="*/ 3991 w 5347"/>
              <a:gd name="connsiteY37" fmla="*/ 212 h 1688"/>
              <a:gd name="connsiteX38" fmla="*/ 4048 w 5347"/>
              <a:gd name="connsiteY38" fmla="*/ 186 h 1688"/>
              <a:gd name="connsiteX39" fmla="*/ 4103 w 5347"/>
              <a:gd name="connsiteY39" fmla="*/ 162 h 1688"/>
              <a:gd name="connsiteX40" fmla="*/ 4160 w 5347"/>
              <a:gd name="connsiteY40" fmla="*/ 141 h 1688"/>
              <a:gd name="connsiteX41" fmla="*/ 4215 w 5347"/>
              <a:gd name="connsiteY41" fmla="*/ 119 h 1688"/>
              <a:gd name="connsiteX42" fmla="*/ 4270 w 5347"/>
              <a:gd name="connsiteY42" fmla="*/ 101 h 1688"/>
              <a:gd name="connsiteX43" fmla="*/ 4325 w 5347"/>
              <a:gd name="connsiteY43" fmla="*/ 85 h 1688"/>
              <a:gd name="connsiteX44" fmla="*/ 4380 w 5347"/>
              <a:gd name="connsiteY44" fmla="*/ 69 h 1688"/>
              <a:gd name="connsiteX45" fmla="*/ 4435 w 5347"/>
              <a:gd name="connsiteY45" fmla="*/ 55 h 1688"/>
              <a:gd name="connsiteX46" fmla="*/ 4487 w 5347"/>
              <a:gd name="connsiteY46" fmla="*/ 44 h 1688"/>
              <a:gd name="connsiteX47" fmla="*/ 4540 w 5347"/>
              <a:gd name="connsiteY47" fmla="*/ 34 h 1688"/>
              <a:gd name="connsiteX48" fmla="*/ 4592 w 5347"/>
              <a:gd name="connsiteY48" fmla="*/ 24 h 1688"/>
              <a:gd name="connsiteX49" fmla="*/ 4645 w 5347"/>
              <a:gd name="connsiteY49" fmla="*/ 18 h 1688"/>
              <a:gd name="connsiteX50" fmla="*/ 4695 w 5347"/>
              <a:gd name="connsiteY50" fmla="*/ 12 h 1688"/>
              <a:gd name="connsiteX51" fmla="*/ 4748 w 5347"/>
              <a:gd name="connsiteY51" fmla="*/ 6 h 1688"/>
              <a:gd name="connsiteX52" fmla="*/ 4798 w 5347"/>
              <a:gd name="connsiteY52" fmla="*/ 2 h 1688"/>
              <a:gd name="connsiteX53" fmla="*/ 4897 w 5347"/>
              <a:gd name="connsiteY53" fmla="*/ 0 h 1688"/>
              <a:gd name="connsiteX54" fmla="*/ 4993 w 5347"/>
              <a:gd name="connsiteY54" fmla="*/ 0 h 1688"/>
              <a:gd name="connsiteX55" fmla="*/ 5086 w 5347"/>
              <a:gd name="connsiteY55" fmla="*/ 6 h 1688"/>
              <a:gd name="connsiteX56" fmla="*/ 5176 w 5347"/>
              <a:gd name="connsiteY56" fmla="*/ 14 h 1688"/>
              <a:gd name="connsiteX57" fmla="*/ 5263 w 5347"/>
              <a:gd name="connsiteY57" fmla="*/ 26 h 1688"/>
              <a:gd name="connsiteX58" fmla="*/ 5347 w 5347"/>
              <a:gd name="connsiteY58" fmla="*/ 40 h 1688"/>
              <a:gd name="connsiteX59" fmla="*/ 5240 w 5347"/>
              <a:gd name="connsiteY59" fmla="*/ 354 h 1688"/>
              <a:gd name="connsiteX60" fmla="*/ 5153 w 5347"/>
              <a:gd name="connsiteY60" fmla="*/ 327 h 1688"/>
              <a:gd name="connsiteX61" fmla="*/ 5061 w 5347"/>
              <a:gd name="connsiteY61" fmla="*/ 301 h 1688"/>
              <a:gd name="connsiteX62" fmla="*/ 4967 w 5347"/>
              <a:gd name="connsiteY62" fmla="*/ 279 h 1688"/>
              <a:gd name="connsiteX63" fmla="*/ 4869 w 5347"/>
              <a:gd name="connsiteY63" fmla="*/ 261 h 1688"/>
              <a:gd name="connsiteX64" fmla="*/ 4821 w 5347"/>
              <a:gd name="connsiteY64" fmla="*/ 253 h 1688"/>
              <a:gd name="connsiteX65" fmla="*/ 4771 w 5347"/>
              <a:gd name="connsiteY65" fmla="*/ 245 h 1688"/>
              <a:gd name="connsiteX66" fmla="*/ 4718 w 5347"/>
              <a:gd name="connsiteY66" fmla="*/ 241 h 1688"/>
              <a:gd name="connsiteX67" fmla="*/ 4666 w 5347"/>
              <a:gd name="connsiteY67" fmla="*/ 237 h 1688"/>
              <a:gd name="connsiteX68" fmla="*/ 4613 w 5347"/>
              <a:gd name="connsiteY68" fmla="*/ 234 h 1688"/>
              <a:gd name="connsiteX69" fmla="*/ 4560 w 5347"/>
              <a:gd name="connsiteY69" fmla="*/ 234 h 1688"/>
              <a:gd name="connsiteX70" fmla="*/ 4508 w 5347"/>
              <a:gd name="connsiteY70" fmla="*/ 234 h 1688"/>
              <a:gd name="connsiteX71" fmla="*/ 4453 w 5347"/>
              <a:gd name="connsiteY71" fmla="*/ 234 h 1688"/>
              <a:gd name="connsiteX72" fmla="*/ 4398 w 5347"/>
              <a:gd name="connsiteY72" fmla="*/ 237 h 1688"/>
              <a:gd name="connsiteX73" fmla="*/ 4341 w 5347"/>
              <a:gd name="connsiteY73" fmla="*/ 241 h 1688"/>
              <a:gd name="connsiteX74" fmla="*/ 4286 w 5347"/>
              <a:gd name="connsiteY74" fmla="*/ 247 h 1688"/>
              <a:gd name="connsiteX75" fmla="*/ 4229 w 5347"/>
              <a:gd name="connsiteY75" fmla="*/ 255 h 1688"/>
              <a:gd name="connsiteX76" fmla="*/ 4172 w 5347"/>
              <a:gd name="connsiteY76" fmla="*/ 265 h 1688"/>
              <a:gd name="connsiteX77" fmla="*/ 4114 w 5347"/>
              <a:gd name="connsiteY77" fmla="*/ 277 h 1688"/>
              <a:gd name="connsiteX78" fmla="*/ 4055 w 5347"/>
              <a:gd name="connsiteY78" fmla="*/ 291 h 1688"/>
              <a:gd name="connsiteX79" fmla="*/ 3995 w 5347"/>
              <a:gd name="connsiteY79" fmla="*/ 305 h 1688"/>
              <a:gd name="connsiteX80" fmla="*/ 3936 w 5347"/>
              <a:gd name="connsiteY80" fmla="*/ 323 h 1688"/>
              <a:gd name="connsiteX81" fmla="*/ 3877 w 5347"/>
              <a:gd name="connsiteY81" fmla="*/ 342 h 1688"/>
              <a:gd name="connsiteX82" fmla="*/ 3817 w 5347"/>
              <a:gd name="connsiteY82" fmla="*/ 362 h 1688"/>
              <a:gd name="connsiteX83" fmla="*/ 3755 w 5347"/>
              <a:gd name="connsiteY83" fmla="*/ 386 h 1688"/>
              <a:gd name="connsiteX84" fmla="*/ 3755 w 5347"/>
              <a:gd name="connsiteY84" fmla="*/ 386 h 1688"/>
              <a:gd name="connsiteX85" fmla="*/ 3511 w 5347"/>
              <a:gd name="connsiteY85" fmla="*/ 485 h 1688"/>
              <a:gd name="connsiteX86" fmla="*/ 3259 w 5347"/>
              <a:gd name="connsiteY86" fmla="*/ 584 h 1688"/>
              <a:gd name="connsiteX87" fmla="*/ 3133 w 5347"/>
              <a:gd name="connsiteY87" fmla="*/ 633 h 1688"/>
              <a:gd name="connsiteX88" fmla="*/ 3005 w 5347"/>
              <a:gd name="connsiteY88" fmla="*/ 681 h 1688"/>
              <a:gd name="connsiteX89" fmla="*/ 2877 w 5347"/>
              <a:gd name="connsiteY89" fmla="*/ 728 h 1688"/>
              <a:gd name="connsiteX90" fmla="*/ 2747 w 5347"/>
              <a:gd name="connsiteY90" fmla="*/ 774 h 1688"/>
              <a:gd name="connsiteX91" fmla="*/ 2614 w 5347"/>
              <a:gd name="connsiteY91" fmla="*/ 815 h 1688"/>
              <a:gd name="connsiteX92" fmla="*/ 2484 w 5347"/>
              <a:gd name="connsiteY92" fmla="*/ 857 h 1688"/>
              <a:gd name="connsiteX93" fmla="*/ 2351 w 5347"/>
              <a:gd name="connsiteY93" fmla="*/ 894 h 1688"/>
              <a:gd name="connsiteX94" fmla="*/ 2216 w 5347"/>
              <a:gd name="connsiteY94" fmla="*/ 930 h 1688"/>
              <a:gd name="connsiteX95" fmla="*/ 2083 w 5347"/>
              <a:gd name="connsiteY95" fmla="*/ 964 h 1688"/>
              <a:gd name="connsiteX96" fmla="*/ 1946 w 5347"/>
              <a:gd name="connsiteY96" fmla="*/ 991 h 1688"/>
              <a:gd name="connsiteX97" fmla="*/ 1811 w 5347"/>
              <a:gd name="connsiteY97" fmla="*/ 1017 h 1688"/>
              <a:gd name="connsiteX98" fmla="*/ 1674 w 5347"/>
              <a:gd name="connsiteY98" fmla="*/ 1037 h 1688"/>
              <a:gd name="connsiteX99" fmla="*/ 1605 w 5347"/>
              <a:gd name="connsiteY99" fmla="*/ 1045 h 1688"/>
              <a:gd name="connsiteX100" fmla="*/ 1537 w 5347"/>
              <a:gd name="connsiteY100" fmla="*/ 1053 h 1688"/>
              <a:gd name="connsiteX101" fmla="*/ 1468 w 5347"/>
              <a:gd name="connsiteY101" fmla="*/ 1059 h 1688"/>
              <a:gd name="connsiteX102" fmla="*/ 1400 w 5347"/>
              <a:gd name="connsiteY102" fmla="*/ 1063 h 1688"/>
              <a:gd name="connsiteX103" fmla="*/ 1331 w 5347"/>
              <a:gd name="connsiteY103" fmla="*/ 1067 h 1688"/>
              <a:gd name="connsiteX104" fmla="*/ 1262 w 5347"/>
              <a:gd name="connsiteY104" fmla="*/ 1069 h 1688"/>
              <a:gd name="connsiteX105" fmla="*/ 1191 w 5347"/>
              <a:gd name="connsiteY105" fmla="*/ 1071 h 1688"/>
              <a:gd name="connsiteX106" fmla="*/ 1123 w 5347"/>
              <a:gd name="connsiteY106" fmla="*/ 1071 h 1688"/>
              <a:gd name="connsiteX107" fmla="*/ 1054 w 5347"/>
              <a:gd name="connsiteY107" fmla="*/ 1067 h 1688"/>
              <a:gd name="connsiteX108" fmla="*/ 983 w 5347"/>
              <a:gd name="connsiteY108" fmla="*/ 1065 h 1688"/>
              <a:gd name="connsiteX109" fmla="*/ 915 w 5347"/>
              <a:gd name="connsiteY109" fmla="*/ 1059 h 1688"/>
              <a:gd name="connsiteX110" fmla="*/ 844 w 5347"/>
              <a:gd name="connsiteY110" fmla="*/ 1053 h 1688"/>
              <a:gd name="connsiteX111" fmla="*/ 775 w 5347"/>
              <a:gd name="connsiteY111" fmla="*/ 1045 h 1688"/>
              <a:gd name="connsiteX112" fmla="*/ 704 w 5347"/>
              <a:gd name="connsiteY112" fmla="*/ 1033 h 1688"/>
              <a:gd name="connsiteX113" fmla="*/ 633 w 5347"/>
              <a:gd name="connsiteY113" fmla="*/ 1023 h 1688"/>
              <a:gd name="connsiteX114" fmla="*/ 565 w 5347"/>
              <a:gd name="connsiteY114" fmla="*/ 1009 h 1688"/>
              <a:gd name="connsiteX115" fmla="*/ 494 w 5347"/>
              <a:gd name="connsiteY115" fmla="*/ 993 h 1688"/>
              <a:gd name="connsiteX116" fmla="*/ 423 w 5347"/>
              <a:gd name="connsiteY116" fmla="*/ 976 h 1688"/>
              <a:gd name="connsiteX117" fmla="*/ 352 w 5347"/>
              <a:gd name="connsiteY117" fmla="*/ 958 h 1688"/>
              <a:gd name="connsiteX118" fmla="*/ 281 w 5347"/>
              <a:gd name="connsiteY118" fmla="*/ 936 h 1688"/>
              <a:gd name="connsiteX119" fmla="*/ 210 w 5347"/>
              <a:gd name="connsiteY119" fmla="*/ 914 h 1688"/>
              <a:gd name="connsiteX120" fmla="*/ 142 w 5347"/>
              <a:gd name="connsiteY120" fmla="*/ 889 h 1688"/>
              <a:gd name="connsiteX121" fmla="*/ 71 w 5347"/>
              <a:gd name="connsiteY121" fmla="*/ 861 h 1688"/>
              <a:gd name="connsiteX122" fmla="*/ 0 w 5347"/>
              <a:gd name="connsiteY122" fmla="*/ 833 h 1688"/>
              <a:gd name="connsiteX123" fmla="*/ 455 w 5347"/>
              <a:gd name="connsiteY123" fmla="*/ 1686 h 1688"/>
              <a:gd name="connsiteX0" fmla="*/ 455 w 5347"/>
              <a:gd name="connsiteY0" fmla="*/ 1686 h 1688"/>
              <a:gd name="connsiteX1" fmla="*/ 528 w 5347"/>
              <a:gd name="connsiteY1" fmla="*/ 1688 h 1688"/>
              <a:gd name="connsiteX2" fmla="*/ 599 w 5347"/>
              <a:gd name="connsiteY2" fmla="*/ 1686 h 1688"/>
              <a:gd name="connsiteX3" fmla="*/ 670 w 5347"/>
              <a:gd name="connsiteY3" fmla="*/ 1684 h 1688"/>
              <a:gd name="connsiteX4" fmla="*/ 743 w 5347"/>
              <a:gd name="connsiteY4" fmla="*/ 1680 h 1688"/>
              <a:gd name="connsiteX5" fmla="*/ 814 w 5347"/>
              <a:gd name="connsiteY5" fmla="*/ 1674 h 1688"/>
              <a:gd name="connsiteX6" fmla="*/ 883 w 5347"/>
              <a:gd name="connsiteY6" fmla="*/ 1668 h 1688"/>
              <a:gd name="connsiteX7" fmla="*/ 954 w 5347"/>
              <a:gd name="connsiteY7" fmla="*/ 1658 h 1688"/>
              <a:gd name="connsiteX8" fmla="*/ 1025 w 5347"/>
              <a:gd name="connsiteY8" fmla="*/ 1648 h 1688"/>
              <a:gd name="connsiteX9" fmla="*/ 1093 w 5347"/>
              <a:gd name="connsiteY9" fmla="*/ 1637 h 1688"/>
              <a:gd name="connsiteX10" fmla="*/ 1162 w 5347"/>
              <a:gd name="connsiteY10" fmla="*/ 1623 h 1688"/>
              <a:gd name="connsiteX11" fmla="*/ 1233 w 5347"/>
              <a:gd name="connsiteY11" fmla="*/ 1609 h 1688"/>
              <a:gd name="connsiteX12" fmla="*/ 1301 w 5347"/>
              <a:gd name="connsiteY12" fmla="*/ 1593 h 1688"/>
              <a:gd name="connsiteX13" fmla="*/ 1370 w 5347"/>
              <a:gd name="connsiteY13" fmla="*/ 1575 h 1688"/>
              <a:gd name="connsiteX14" fmla="*/ 1438 w 5347"/>
              <a:gd name="connsiteY14" fmla="*/ 1555 h 1688"/>
              <a:gd name="connsiteX15" fmla="*/ 1505 w 5347"/>
              <a:gd name="connsiteY15" fmla="*/ 1536 h 1688"/>
              <a:gd name="connsiteX16" fmla="*/ 1573 w 5347"/>
              <a:gd name="connsiteY16" fmla="*/ 1514 h 1688"/>
              <a:gd name="connsiteX17" fmla="*/ 1708 w 5347"/>
              <a:gd name="connsiteY17" fmla="*/ 1468 h 1688"/>
              <a:gd name="connsiteX18" fmla="*/ 1841 w 5347"/>
              <a:gd name="connsiteY18" fmla="*/ 1419 h 1688"/>
              <a:gd name="connsiteX19" fmla="*/ 1974 w 5347"/>
              <a:gd name="connsiteY19" fmla="*/ 1365 h 1688"/>
              <a:gd name="connsiteX20" fmla="*/ 2104 w 5347"/>
              <a:gd name="connsiteY20" fmla="*/ 1306 h 1688"/>
              <a:gd name="connsiteX21" fmla="*/ 2234 w 5347"/>
              <a:gd name="connsiteY21" fmla="*/ 1245 h 1688"/>
              <a:gd name="connsiteX22" fmla="*/ 2362 w 5347"/>
              <a:gd name="connsiteY22" fmla="*/ 1181 h 1688"/>
              <a:gd name="connsiteX23" fmla="*/ 2491 w 5347"/>
              <a:gd name="connsiteY23" fmla="*/ 1114 h 1688"/>
              <a:gd name="connsiteX24" fmla="*/ 2619 w 5347"/>
              <a:gd name="connsiteY24" fmla="*/ 1045 h 1688"/>
              <a:gd name="connsiteX25" fmla="*/ 2742 w 5347"/>
              <a:gd name="connsiteY25" fmla="*/ 974 h 1688"/>
              <a:gd name="connsiteX26" fmla="*/ 2868 w 5347"/>
              <a:gd name="connsiteY26" fmla="*/ 900 h 1688"/>
              <a:gd name="connsiteX27" fmla="*/ 2991 w 5347"/>
              <a:gd name="connsiteY27" fmla="*/ 827 h 1688"/>
              <a:gd name="connsiteX28" fmla="*/ 3113 w 5347"/>
              <a:gd name="connsiteY28" fmla="*/ 752 h 1688"/>
              <a:gd name="connsiteX29" fmla="*/ 3234 w 5347"/>
              <a:gd name="connsiteY29" fmla="*/ 677 h 1688"/>
              <a:gd name="connsiteX30" fmla="*/ 3472 w 5347"/>
              <a:gd name="connsiteY30" fmla="*/ 522 h 1688"/>
              <a:gd name="connsiteX31" fmla="*/ 3705 w 5347"/>
              <a:gd name="connsiteY31" fmla="*/ 372 h 1688"/>
              <a:gd name="connsiteX32" fmla="*/ 3705 w 5347"/>
              <a:gd name="connsiteY32" fmla="*/ 372 h 1688"/>
              <a:gd name="connsiteX33" fmla="*/ 3762 w 5347"/>
              <a:gd name="connsiteY33" fmla="*/ 336 h 1688"/>
              <a:gd name="connsiteX34" fmla="*/ 3819 w 5347"/>
              <a:gd name="connsiteY34" fmla="*/ 301 h 1688"/>
              <a:gd name="connsiteX35" fmla="*/ 3877 w 5347"/>
              <a:gd name="connsiteY35" fmla="*/ 269 h 1688"/>
              <a:gd name="connsiteX36" fmla="*/ 3934 w 5347"/>
              <a:gd name="connsiteY36" fmla="*/ 239 h 1688"/>
              <a:gd name="connsiteX37" fmla="*/ 3991 w 5347"/>
              <a:gd name="connsiteY37" fmla="*/ 212 h 1688"/>
              <a:gd name="connsiteX38" fmla="*/ 4048 w 5347"/>
              <a:gd name="connsiteY38" fmla="*/ 186 h 1688"/>
              <a:gd name="connsiteX39" fmla="*/ 4103 w 5347"/>
              <a:gd name="connsiteY39" fmla="*/ 162 h 1688"/>
              <a:gd name="connsiteX40" fmla="*/ 4160 w 5347"/>
              <a:gd name="connsiteY40" fmla="*/ 141 h 1688"/>
              <a:gd name="connsiteX41" fmla="*/ 4215 w 5347"/>
              <a:gd name="connsiteY41" fmla="*/ 119 h 1688"/>
              <a:gd name="connsiteX42" fmla="*/ 4270 w 5347"/>
              <a:gd name="connsiteY42" fmla="*/ 101 h 1688"/>
              <a:gd name="connsiteX43" fmla="*/ 4325 w 5347"/>
              <a:gd name="connsiteY43" fmla="*/ 85 h 1688"/>
              <a:gd name="connsiteX44" fmla="*/ 4380 w 5347"/>
              <a:gd name="connsiteY44" fmla="*/ 69 h 1688"/>
              <a:gd name="connsiteX45" fmla="*/ 4435 w 5347"/>
              <a:gd name="connsiteY45" fmla="*/ 55 h 1688"/>
              <a:gd name="connsiteX46" fmla="*/ 4487 w 5347"/>
              <a:gd name="connsiteY46" fmla="*/ 44 h 1688"/>
              <a:gd name="connsiteX47" fmla="*/ 4540 w 5347"/>
              <a:gd name="connsiteY47" fmla="*/ 34 h 1688"/>
              <a:gd name="connsiteX48" fmla="*/ 4592 w 5347"/>
              <a:gd name="connsiteY48" fmla="*/ 24 h 1688"/>
              <a:gd name="connsiteX49" fmla="*/ 4645 w 5347"/>
              <a:gd name="connsiteY49" fmla="*/ 18 h 1688"/>
              <a:gd name="connsiteX50" fmla="*/ 4695 w 5347"/>
              <a:gd name="connsiteY50" fmla="*/ 12 h 1688"/>
              <a:gd name="connsiteX51" fmla="*/ 4748 w 5347"/>
              <a:gd name="connsiteY51" fmla="*/ 6 h 1688"/>
              <a:gd name="connsiteX52" fmla="*/ 4798 w 5347"/>
              <a:gd name="connsiteY52" fmla="*/ 2 h 1688"/>
              <a:gd name="connsiteX53" fmla="*/ 4897 w 5347"/>
              <a:gd name="connsiteY53" fmla="*/ 0 h 1688"/>
              <a:gd name="connsiteX54" fmla="*/ 4993 w 5347"/>
              <a:gd name="connsiteY54" fmla="*/ 0 h 1688"/>
              <a:gd name="connsiteX55" fmla="*/ 5086 w 5347"/>
              <a:gd name="connsiteY55" fmla="*/ 6 h 1688"/>
              <a:gd name="connsiteX56" fmla="*/ 5176 w 5347"/>
              <a:gd name="connsiteY56" fmla="*/ 14 h 1688"/>
              <a:gd name="connsiteX57" fmla="*/ 5253 w 5347"/>
              <a:gd name="connsiteY57" fmla="*/ 26 h 1688"/>
              <a:gd name="connsiteX58" fmla="*/ 5347 w 5347"/>
              <a:gd name="connsiteY58" fmla="*/ 40 h 1688"/>
              <a:gd name="connsiteX59" fmla="*/ 5240 w 5347"/>
              <a:gd name="connsiteY59" fmla="*/ 354 h 1688"/>
              <a:gd name="connsiteX60" fmla="*/ 5153 w 5347"/>
              <a:gd name="connsiteY60" fmla="*/ 327 h 1688"/>
              <a:gd name="connsiteX61" fmla="*/ 5061 w 5347"/>
              <a:gd name="connsiteY61" fmla="*/ 301 h 1688"/>
              <a:gd name="connsiteX62" fmla="*/ 4967 w 5347"/>
              <a:gd name="connsiteY62" fmla="*/ 279 h 1688"/>
              <a:gd name="connsiteX63" fmla="*/ 4869 w 5347"/>
              <a:gd name="connsiteY63" fmla="*/ 261 h 1688"/>
              <a:gd name="connsiteX64" fmla="*/ 4821 w 5347"/>
              <a:gd name="connsiteY64" fmla="*/ 253 h 1688"/>
              <a:gd name="connsiteX65" fmla="*/ 4771 w 5347"/>
              <a:gd name="connsiteY65" fmla="*/ 245 h 1688"/>
              <a:gd name="connsiteX66" fmla="*/ 4718 w 5347"/>
              <a:gd name="connsiteY66" fmla="*/ 241 h 1688"/>
              <a:gd name="connsiteX67" fmla="*/ 4666 w 5347"/>
              <a:gd name="connsiteY67" fmla="*/ 237 h 1688"/>
              <a:gd name="connsiteX68" fmla="*/ 4613 w 5347"/>
              <a:gd name="connsiteY68" fmla="*/ 234 h 1688"/>
              <a:gd name="connsiteX69" fmla="*/ 4560 w 5347"/>
              <a:gd name="connsiteY69" fmla="*/ 234 h 1688"/>
              <a:gd name="connsiteX70" fmla="*/ 4508 w 5347"/>
              <a:gd name="connsiteY70" fmla="*/ 234 h 1688"/>
              <a:gd name="connsiteX71" fmla="*/ 4453 w 5347"/>
              <a:gd name="connsiteY71" fmla="*/ 234 h 1688"/>
              <a:gd name="connsiteX72" fmla="*/ 4398 w 5347"/>
              <a:gd name="connsiteY72" fmla="*/ 237 h 1688"/>
              <a:gd name="connsiteX73" fmla="*/ 4341 w 5347"/>
              <a:gd name="connsiteY73" fmla="*/ 241 h 1688"/>
              <a:gd name="connsiteX74" fmla="*/ 4286 w 5347"/>
              <a:gd name="connsiteY74" fmla="*/ 247 h 1688"/>
              <a:gd name="connsiteX75" fmla="*/ 4229 w 5347"/>
              <a:gd name="connsiteY75" fmla="*/ 255 h 1688"/>
              <a:gd name="connsiteX76" fmla="*/ 4172 w 5347"/>
              <a:gd name="connsiteY76" fmla="*/ 265 h 1688"/>
              <a:gd name="connsiteX77" fmla="*/ 4114 w 5347"/>
              <a:gd name="connsiteY77" fmla="*/ 277 h 1688"/>
              <a:gd name="connsiteX78" fmla="*/ 4055 w 5347"/>
              <a:gd name="connsiteY78" fmla="*/ 291 h 1688"/>
              <a:gd name="connsiteX79" fmla="*/ 3995 w 5347"/>
              <a:gd name="connsiteY79" fmla="*/ 305 h 1688"/>
              <a:gd name="connsiteX80" fmla="*/ 3936 w 5347"/>
              <a:gd name="connsiteY80" fmla="*/ 323 h 1688"/>
              <a:gd name="connsiteX81" fmla="*/ 3877 w 5347"/>
              <a:gd name="connsiteY81" fmla="*/ 342 h 1688"/>
              <a:gd name="connsiteX82" fmla="*/ 3817 w 5347"/>
              <a:gd name="connsiteY82" fmla="*/ 362 h 1688"/>
              <a:gd name="connsiteX83" fmla="*/ 3755 w 5347"/>
              <a:gd name="connsiteY83" fmla="*/ 386 h 1688"/>
              <a:gd name="connsiteX84" fmla="*/ 3755 w 5347"/>
              <a:gd name="connsiteY84" fmla="*/ 386 h 1688"/>
              <a:gd name="connsiteX85" fmla="*/ 3511 w 5347"/>
              <a:gd name="connsiteY85" fmla="*/ 485 h 1688"/>
              <a:gd name="connsiteX86" fmla="*/ 3259 w 5347"/>
              <a:gd name="connsiteY86" fmla="*/ 584 h 1688"/>
              <a:gd name="connsiteX87" fmla="*/ 3133 w 5347"/>
              <a:gd name="connsiteY87" fmla="*/ 633 h 1688"/>
              <a:gd name="connsiteX88" fmla="*/ 3005 w 5347"/>
              <a:gd name="connsiteY88" fmla="*/ 681 h 1688"/>
              <a:gd name="connsiteX89" fmla="*/ 2877 w 5347"/>
              <a:gd name="connsiteY89" fmla="*/ 728 h 1688"/>
              <a:gd name="connsiteX90" fmla="*/ 2747 w 5347"/>
              <a:gd name="connsiteY90" fmla="*/ 774 h 1688"/>
              <a:gd name="connsiteX91" fmla="*/ 2614 w 5347"/>
              <a:gd name="connsiteY91" fmla="*/ 815 h 1688"/>
              <a:gd name="connsiteX92" fmla="*/ 2484 w 5347"/>
              <a:gd name="connsiteY92" fmla="*/ 857 h 1688"/>
              <a:gd name="connsiteX93" fmla="*/ 2351 w 5347"/>
              <a:gd name="connsiteY93" fmla="*/ 894 h 1688"/>
              <a:gd name="connsiteX94" fmla="*/ 2216 w 5347"/>
              <a:gd name="connsiteY94" fmla="*/ 930 h 1688"/>
              <a:gd name="connsiteX95" fmla="*/ 2083 w 5347"/>
              <a:gd name="connsiteY95" fmla="*/ 964 h 1688"/>
              <a:gd name="connsiteX96" fmla="*/ 1946 w 5347"/>
              <a:gd name="connsiteY96" fmla="*/ 991 h 1688"/>
              <a:gd name="connsiteX97" fmla="*/ 1811 w 5347"/>
              <a:gd name="connsiteY97" fmla="*/ 1017 h 1688"/>
              <a:gd name="connsiteX98" fmla="*/ 1674 w 5347"/>
              <a:gd name="connsiteY98" fmla="*/ 1037 h 1688"/>
              <a:gd name="connsiteX99" fmla="*/ 1605 w 5347"/>
              <a:gd name="connsiteY99" fmla="*/ 1045 h 1688"/>
              <a:gd name="connsiteX100" fmla="*/ 1537 w 5347"/>
              <a:gd name="connsiteY100" fmla="*/ 1053 h 1688"/>
              <a:gd name="connsiteX101" fmla="*/ 1468 w 5347"/>
              <a:gd name="connsiteY101" fmla="*/ 1059 h 1688"/>
              <a:gd name="connsiteX102" fmla="*/ 1400 w 5347"/>
              <a:gd name="connsiteY102" fmla="*/ 1063 h 1688"/>
              <a:gd name="connsiteX103" fmla="*/ 1331 w 5347"/>
              <a:gd name="connsiteY103" fmla="*/ 1067 h 1688"/>
              <a:gd name="connsiteX104" fmla="*/ 1262 w 5347"/>
              <a:gd name="connsiteY104" fmla="*/ 1069 h 1688"/>
              <a:gd name="connsiteX105" fmla="*/ 1191 w 5347"/>
              <a:gd name="connsiteY105" fmla="*/ 1071 h 1688"/>
              <a:gd name="connsiteX106" fmla="*/ 1123 w 5347"/>
              <a:gd name="connsiteY106" fmla="*/ 1071 h 1688"/>
              <a:gd name="connsiteX107" fmla="*/ 1054 w 5347"/>
              <a:gd name="connsiteY107" fmla="*/ 1067 h 1688"/>
              <a:gd name="connsiteX108" fmla="*/ 983 w 5347"/>
              <a:gd name="connsiteY108" fmla="*/ 1065 h 1688"/>
              <a:gd name="connsiteX109" fmla="*/ 915 w 5347"/>
              <a:gd name="connsiteY109" fmla="*/ 1059 h 1688"/>
              <a:gd name="connsiteX110" fmla="*/ 844 w 5347"/>
              <a:gd name="connsiteY110" fmla="*/ 1053 h 1688"/>
              <a:gd name="connsiteX111" fmla="*/ 775 w 5347"/>
              <a:gd name="connsiteY111" fmla="*/ 1045 h 1688"/>
              <a:gd name="connsiteX112" fmla="*/ 704 w 5347"/>
              <a:gd name="connsiteY112" fmla="*/ 1033 h 1688"/>
              <a:gd name="connsiteX113" fmla="*/ 633 w 5347"/>
              <a:gd name="connsiteY113" fmla="*/ 1023 h 1688"/>
              <a:gd name="connsiteX114" fmla="*/ 565 w 5347"/>
              <a:gd name="connsiteY114" fmla="*/ 1009 h 1688"/>
              <a:gd name="connsiteX115" fmla="*/ 494 w 5347"/>
              <a:gd name="connsiteY115" fmla="*/ 993 h 1688"/>
              <a:gd name="connsiteX116" fmla="*/ 423 w 5347"/>
              <a:gd name="connsiteY116" fmla="*/ 976 h 1688"/>
              <a:gd name="connsiteX117" fmla="*/ 352 w 5347"/>
              <a:gd name="connsiteY117" fmla="*/ 958 h 1688"/>
              <a:gd name="connsiteX118" fmla="*/ 281 w 5347"/>
              <a:gd name="connsiteY118" fmla="*/ 936 h 1688"/>
              <a:gd name="connsiteX119" fmla="*/ 210 w 5347"/>
              <a:gd name="connsiteY119" fmla="*/ 914 h 1688"/>
              <a:gd name="connsiteX120" fmla="*/ 142 w 5347"/>
              <a:gd name="connsiteY120" fmla="*/ 889 h 1688"/>
              <a:gd name="connsiteX121" fmla="*/ 71 w 5347"/>
              <a:gd name="connsiteY121" fmla="*/ 861 h 1688"/>
              <a:gd name="connsiteX122" fmla="*/ 0 w 5347"/>
              <a:gd name="connsiteY122" fmla="*/ 833 h 1688"/>
              <a:gd name="connsiteX123" fmla="*/ 455 w 5347"/>
              <a:gd name="connsiteY123" fmla="*/ 1686 h 1688"/>
              <a:gd name="connsiteX0" fmla="*/ 455 w 5264"/>
              <a:gd name="connsiteY0" fmla="*/ 1686 h 1688"/>
              <a:gd name="connsiteX1" fmla="*/ 528 w 5264"/>
              <a:gd name="connsiteY1" fmla="*/ 1688 h 1688"/>
              <a:gd name="connsiteX2" fmla="*/ 599 w 5264"/>
              <a:gd name="connsiteY2" fmla="*/ 1686 h 1688"/>
              <a:gd name="connsiteX3" fmla="*/ 670 w 5264"/>
              <a:gd name="connsiteY3" fmla="*/ 1684 h 1688"/>
              <a:gd name="connsiteX4" fmla="*/ 743 w 5264"/>
              <a:gd name="connsiteY4" fmla="*/ 1680 h 1688"/>
              <a:gd name="connsiteX5" fmla="*/ 814 w 5264"/>
              <a:gd name="connsiteY5" fmla="*/ 1674 h 1688"/>
              <a:gd name="connsiteX6" fmla="*/ 883 w 5264"/>
              <a:gd name="connsiteY6" fmla="*/ 1668 h 1688"/>
              <a:gd name="connsiteX7" fmla="*/ 954 w 5264"/>
              <a:gd name="connsiteY7" fmla="*/ 1658 h 1688"/>
              <a:gd name="connsiteX8" fmla="*/ 1025 w 5264"/>
              <a:gd name="connsiteY8" fmla="*/ 1648 h 1688"/>
              <a:gd name="connsiteX9" fmla="*/ 1093 w 5264"/>
              <a:gd name="connsiteY9" fmla="*/ 1637 h 1688"/>
              <a:gd name="connsiteX10" fmla="*/ 1162 w 5264"/>
              <a:gd name="connsiteY10" fmla="*/ 1623 h 1688"/>
              <a:gd name="connsiteX11" fmla="*/ 1233 w 5264"/>
              <a:gd name="connsiteY11" fmla="*/ 1609 h 1688"/>
              <a:gd name="connsiteX12" fmla="*/ 1301 w 5264"/>
              <a:gd name="connsiteY12" fmla="*/ 1593 h 1688"/>
              <a:gd name="connsiteX13" fmla="*/ 1370 w 5264"/>
              <a:gd name="connsiteY13" fmla="*/ 1575 h 1688"/>
              <a:gd name="connsiteX14" fmla="*/ 1438 w 5264"/>
              <a:gd name="connsiteY14" fmla="*/ 1555 h 1688"/>
              <a:gd name="connsiteX15" fmla="*/ 1505 w 5264"/>
              <a:gd name="connsiteY15" fmla="*/ 1536 h 1688"/>
              <a:gd name="connsiteX16" fmla="*/ 1573 w 5264"/>
              <a:gd name="connsiteY16" fmla="*/ 1514 h 1688"/>
              <a:gd name="connsiteX17" fmla="*/ 1708 w 5264"/>
              <a:gd name="connsiteY17" fmla="*/ 1468 h 1688"/>
              <a:gd name="connsiteX18" fmla="*/ 1841 w 5264"/>
              <a:gd name="connsiteY18" fmla="*/ 1419 h 1688"/>
              <a:gd name="connsiteX19" fmla="*/ 1974 w 5264"/>
              <a:gd name="connsiteY19" fmla="*/ 1365 h 1688"/>
              <a:gd name="connsiteX20" fmla="*/ 2104 w 5264"/>
              <a:gd name="connsiteY20" fmla="*/ 1306 h 1688"/>
              <a:gd name="connsiteX21" fmla="*/ 2234 w 5264"/>
              <a:gd name="connsiteY21" fmla="*/ 1245 h 1688"/>
              <a:gd name="connsiteX22" fmla="*/ 2362 w 5264"/>
              <a:gd name="connsiteY22" fmla="*/ 1181 h 1688"/>
              <a:gd name="connsiteX23" fmla="*/ 2491 w 5264"/>
              <a:gd name="connsiteY23" fmla="*/ 1114 h 1688"/>
              <a:gd name="connsiteX24" fmla="*/ 2619 w 5264"/>
              <a:gd name="connsiteY24" fmla="*/ 1045 h 1688"/>
              <a:gd name="connsiteX25" fmla="*/ 2742 w 5264"/>
              <a:gd name="connsiteY25" fmla="*/ 974 h 1688"/>
              <a:gd name="connsiteX26" fmla="*/ 2868 w 5264"/>
              <a:gd name="connsiteY26" fmla="*/ 900 h 1688"/>
              <a:gd name="connsiteX27" fmla="*/ 2991 w 5264"/>
              <a:gd name="connsiteY27" fmla="*/ 827 h 1688"/>
              <a:gd name="connsiteX28" fmla="*/ 3113 w 5264"/>
              <a:gd name="connsiteY28" fmla="*/ 752 h 1688"/>
              <a:gd name="connsiteX29" fmla="*/ 3234 w 5264"/>
              <a:gd name="connsiteY29" fmla="*/ 677 h 1688"/>
              <a:gd name="connsiteX30" fmla="*/ 3472 w 5264"/>
              <a:gd name="connsiteY30" fmla="*/ 522 h 1688"/>
              <a:gd name="connsiteX31" fmla="*/ 3705 w 5264"/>
              <a:gd name="connsiteY31" fmla="*/ 372 h 1688"/>
              <a:gd name="connsiteX32" fmla="*/ 3705 w 5264"/>
              <a:gd name="connsiteY32" fmla="*/ 372 h 1688"/>
              <a:gd name="connsiteX33" fmla="*/ 3762 w 5264"/>
              <a:gd name="connsiteY33" fmla="*/ 336 h 1688"/>
              <a:gd name="connsiteX34" fmla="*/ 3819 w 5264"/>
              <a:gd name="connsiteY34" fmla="*/ 301 h 1688"/>
              <a:gd name="connsiteX35" fmla="*/ 3877 w 5264"/>
              <a:gd name="connsiteY35" fmla="*/ 269 h 1688"/>
              <a:gd name="connsiteX36" fmla="*/ 3934 w 5264"/>
              <a:gd name="connsiteY36" fmla="*/ 239 h 1688"/>
              <a:gd name="connsiteX37" fmla="*/ 3991 w 5264"/>
              <a:gd name="connsiteY37" fmla="*/ 212 h 1688"/>
              <a:gd name="connsiteX38" fmla="*/ 4048 w 5264"/>
              <a:gd name="connsiteY38" fmla="*/ 186 h 1688"/>
              <a:gd name="connsiteX39" fmla="*/ 4103 w 5264"/>
              <a:gd name="connsiteY39" fmla="*/ 162 h 1688"/>
              <a:gd name="connsiteX40" fmla="*/ 4160 w 5264"/>
              <a:gd name="connsiteY40" fmla="*/ 141 h 1688"/>
              <a:gd name="connsiteX41" fmla="*/ 4215 w 5264"/>
              <a:gd name="connsiteY41" fmla="*/ 119 h 1688"/>
              <a:gd name="connsiteX42" fmla="*/ 4270 w 5264"/>
              <a:gd name="connsiteY42" fmla="*/ 101 h 1688"/>
              <a:gd name="connsiteX43" fmla="*/ 4325 w 5264"/>
              <a:gd name="connsiteY43" fmla="*/ 85 h 1688"/>
              <a:gd name="connsiteX44" fmla="*/ 4380 w 5264"/>
              <a:gd name="connsiteY44" fmla="*/ 69 h 1688"/>
              <a:gd name="connsiteX45" fmla="*/ 4435 w 5264"/>
              <a:gd name="connsiteY45" fmla="*/ 55 h 1688"/>
              <a:gd name="connsiteX46" fmla="*/ 4487 w 5264"/>
              <a:gd name="connsiteY46" fmla="*/ 44 h 1688"/>
              <a:gd name="connsiteX47" fmla="*/ 4540 w 5264"/>
              <a:gd name="connsiteY47" fmla="*/ 34 h 1688"/>
              <a:gd name="connsiteX48" fmla="*/ 4592 w 5264"/>
              <a:gd name="connsiteY48" fmla="*/ 24 h 1688"/>
              <a:gd name="connsiteX49" fmla="*/ 4645 w 5264"/>
              <a:gd name="connsiteY49" fmla="*/ 18 h 1688"/>
              <a:gd name="connsiteX50" fmla="*/ 4695 w 5264"/>
              <a:gd name="connsiteY50" fmla="*/ 12 h 1688"/>
              <a:gd name="connsiteX51" fmla="*/ 4748 w 5264"/>
              <a:gd name="connsiteY51" fmla="*/ 6 h 1688"/>
              <a:gd name="connsiteX52" fmla="*/ 4798 w 5264"/>
              <a:gd name="connsiteY52" fmla="*/ 2 h 1688"/>
              <a:gd name="connsiteX53" fmla="*/ 4897 w 5264"/>
              <a:gd name="connsiteY53" fmla="*/ 0 h 1688"/>
              <a:gd name="connsiteX54" fmla="*/ 4993 w 5264"/>
              <a:gd name="connsiteY54" fmla="*/ 0 h 1688"/>
              <a:gd name="connsiteX55" fmla="*/ 5086 w 5264"/>
              <a:gd name="connsiteY55" fmla="*/ 6 h 1688"/>
              <a:gd name="connsiteX56" fmla="*/ 5176 w 5264"/>
              <a:gd name="connsiteY56" fmla="*/ 14 h 1688"/>
              <a:gd name="connsiteX57" fmla="*/ 5253 w 5264"/>
              <a:gd name="connsiteY57" fmla="*/ 26 h 1688"/>
              <a:gd name="connsiteX58" fmla="*/ 5240 w 5264"/>
              <a:gd name="connsiteY58" fmla="*/ 354 h 1688"/>
              <a:gd name="connsiteX59" fmla="*/ 5153 w 5264"/>
              <a:gd name="connsiteY59" fmla="*/ 327 h 1688"/>
              <a:gd name="connsiteX60" fmla="*/ 5061 w 5264"/>
              <a:gd name="connsiteY60" fmla="*/ 301 h 1688"/>
              <a:gd name="connsiteX61" fmla="*/ 4967 w 5264"/>
              <a:gd name="connsiteY61" fmla="*/ 279 h 1688"/>
              <a:gd name="connsiteX62" fmla="*/ 4869 w 5264"/>
              <a:gd name="connsiteY62" fmla="*/ 261 h 1688"/>
              <a:gd name="connsiteX63" fmla="*/ 4821 w 5264"/>
              <a:gd name="connsiteY63" fmla="*/ 253 h 1688"/>
              <a:gd name="connsiteX64" fmla="*/ 4771 w 5264"/>
              <a:gd name="connsiteY64" fmla="*/ 245 h 1688"/>
              <a:gd name="connsiteX65" fmla="*/ 4718 w 5264"/>
              <a:gd name="connsiteY65" fmla="*/ 241 h 1688"/>
              <a:gd name="connsiteX66" fmla="*/ 4666 w 5264"/>
              <a:gd name="connsiteY66" fmla="*/ 237 h 1688"/>
              <a:gd name="connsiteX67" fmla="*/ 4613 w 5264"/>
              <a:gd name="connsiteY67" fmla="*/ 234 h 1688"/>
              <a:gd name="connsiteX68" fmla="*/ 4560 w 5264"/>
              <a:gd name="connsiteY68" fmla="*/ 234 h 1688"/>
              <a:gd name="connsiteX69" fmla="*/ 4508 w 5264"/>
              <a:gd name="connsiteY69" fmla="*/ 234 h 1688"/>
              <a:gd name="connsiteX70" fmla="*/ 4453 w 5264"/>
              <a:gd name="connsiteY70" fmla="*/ 234 h 1688"/>
              <a:gd name="connsiteX71" fmla="*/ 4398 w 5264"/>
              <a:gd name="connsiteY71" fmla="*/ 237 h 1688"/>
              <a:gd name="connsiteX72" fmla="*/ 4341 w 5264"/>
              <a:gd name="connsiteY72" fmla="*/ 241 h 1688"/>
              <a:gd name="connsiteX73" fmla="*/ 4286 w 5264"/>
              <a:gd name="connsiteY73" fmla="*/ 247 h 1688"/>
              <a:gd name="connsiteX74" fmla="*/ 4229 w 5264"/>
              <a:gd name="connsiteY74" fmla="*/ 255 h 1688"/>
              <a:gd name="connsiteX75" fmla="*/ 4172 w 5264"/>
              <a:gd name="connsiteY75" fmla="*/ 265 h 1688"/>
              <a:gd name="connsiteX76" fmla="*/ 4114 w 5264"/>
              <a:gd name="connsiteY76" fmla="*/ 277 h 1688"/>
              <a:gd name="connsiteX77" fmla="*/ 4055 w 5264"/>
              <a:gd name="connsiteY77" fmla="*/ 291 h 1688"/>
              <a:gd name="connsiteX78" fmla="*/ 3995 w 5264"/>
              <a:gd name="connsiteY78" fmla="*/ 305 h 1688"/>
              <a:gd name="connsiteX79" fmla="*/ 3936 w 5264"/>
              <a:gd name="connsiteY79" fmla="*/ 323 h 1688"/>
              <a:gd name="connsiteX80" fmla="*/ 3877 w 5264"/>
              <a:gd name="connsiteY80" fmla="*/ 342 h 1688"/>
              <a:gd name="connsiteX81" fmla="*/ 3817 w 5264"/>
              <a:gd name="connsiteY81" fmla="*/ 362 h 1688"/>
              <a:gd name="connsiteX82" fmla="*/ 3755 w 5264"/>
              <a:gd name="connsiteY82" fmla="*/ 386 h 1688"/>
              <a:gd name="connsiteX83" fmla="*/ 3755 w 5264"/>
              <a:gd name="connsiteY83" fmla="*/ 386 h 1688"/>
              <a:gd name="connsiteX84" fmla="*/ 3511 w 5264"/>
              <a:gd name="connsiteY84" fmla="*/ 485 h 1688"/>
              <a:gd name="connsiteX85" fmla="*/ 3259 w 5264"/>
              <a:gd name="connsiteY85" fmla="*/ 584 h 1688"/>
              <a:gd name="connsiteX86" fmla="*/ 3133 w 5264"/>
              <a:gd name="connsiteY86" fmla="*/ 633 h 1688"/>
              <a:gd name="connsiteX87" fmla="*/ 3005 w 5264"/>
              <a:gd name="connsiteY87" fmla="*/ 681 h 1688"/>
              <a:gd name="connsiteX88" fmla="*/ 2877 w 5264"/>
              <a:gd name="connsiteY88" fmla="*/ 728 h 1688"/>
              <a:gd name="connsiteX89" fmla="*/ 2747 w 5264"/>
              <a:gd name="connsiteY89" fmla="*/ 774 h 1688"/>
              <a:gd name="connsiteX90" fmla="*/ 2614 w 5264"/>
              <a:gd name="connsiteY90" fmla="*/ 815 h 1688"/>
              <a:gd name="connsiteX91" fmla="*/ 2484 w 5264"/>
              <a:gd name="connsiteY91" fmla="*/ 857 h 1688"/>
              <a:gd name="connsiteX92" fmla="*/ 2351 w 5264"/>
              <a:gd name="connsiteY92" fmla="*/ 894 h 1688"/>
              <a:gd name="connsiteX93" fmla="*/ 2216 w 5264"/>
              <a:gd name="connsiteY93" fmla="*/ 930 h 1688"/>
              <a:gd name="connsiteX94" fmla="*/ 2083 w 5264"/>
              <a:gd name="connsiteY94" fmla="*/ 964 h 1688"/>
              <a:gd name="connsiteX95" fmla="*/ 1946 w 5264"/>
              <a:gd name="connsiteY95" fmla="*/ 991 h 1688"/>
              <a:gd name="connsiteX96" fmla="*/ 1811 w 5264"/>
              <a:gd name="connsiteY96" fmla="*/ 1017 h 1688"/>
              <a:gd name="connsiteX97" fmla="*/ 1674 w 5264"/>
              <a:gd name="connsiteY97" fmla="*/ 1037 h 1688"/>
              <a:gd name="connsiteX98" fmla="*/ 1605 w 5264"/>
              <a:gd name="connsiteY98" fmla="*/ 1045 h 1688"/>
              <a:gd name="connsiteX99" fmla="*/ 1537 w 5264"/>
              <a:gd name="connsiteY99" fmla="*/ 1053 h 1688"/>
              <a:gd name="connsiteX100" fmla="*/ 1468 w 5264"/>
              <a:gd name="connsiteY100" fmla="*/ 1059 h 1688"/>
              <a:gd name="connsiteX101" fmla="*/ 1400 w 5264"/>
              <a:gd name="connsiteY101" fmla="*/ 1063 h 1688"/>
              <a:gd name="connsiteX102" fmla="*/ 1331 w 5264"/>
              <a:gd name="connsiteY102" fmla="*/ 1067 h 1688"/>
              <a:gd name="connsiteX103" fmla="*/ 1262 w 5264"/>
              <a:gd name="connsiteY103" fmla="*/ 1069 h 1688"/>
              <a:gd name="connsiteX104" fmla="*/ 1191 w 5264"/>
              <a:gd name="connsiteY104" fmla="*/ 1071 h 1688"/>
              <a:gd name="connsiteX105" fmla="*/ 1123 w 5264"/>
              <a:gd name="connsiteY105" fmla="*/ 1071 h 1688"/>
              <a:gd name="connsiteX106" fmla="*/ 1054 w 5264"/>
              <a:gd name="connsiteY106" fmla="*/ 1067 h 1688"/>
              <a:gd name="connsiteX107" fmla="*/ 983 w 5264"/>
              <a:gd name="connsiteY107" fmla="*/ 1065 h 1688"/>
              <a:gd name="connsiteX108" fmla="*/ 915 w 5264"/>
              <a:gd name="connsiteY108" fmla="*/ 1059 h 1688"/>
              <a:gd name="connsiteX109" fmla="*/ 844 w 5264"/>
              <a:gd name="connsiteY109" fmla="*/ 1053 h 1688"/>
              <a:gd name="connsiteX110" fmla="*/ 775 w 5264"/>
              <a:gd name="connsiteY110" fmla="*/ 1045 h 1688"/>
              <a:gd name="connsiteX111" fmla="*/ 704 w 5264"/>
              <a:gd name="connsiteY111" fmla="*/ 1033 h 1688"/>
              <a:gd name="connsiteX112" fmla="*/ 633 w 5264"/>
              <a:gd name="connsiteY112" fmla="*/ 1023 h 1688"/>
              <a:gd name="connsiteX113" fmla="*/ 565 w 5264"/>
              <a:gd name="connsiteY113" fmla="*/ 1009 h 1688"/>
              <a:gd name="connsiteX114" fmla="*/ 494 w 5264"/>
              <a:gd name="connsiteY114" fmla="*/ 993 h 1688"/>
              <a:gd name="connsiteX115" fmla="*/ 423 w 5264"/>
              <a:gd name="connsiteY115" fmla="*/ 976 h 1688"/>
              <a:gd name="connsiteX116" fmla="*/ 352 w 5264"/>
              <a:gd name="connsiteY116" fmla="*/ 958 h 1688"/>
              <a:gd name="connsiteX117" fmla="*/ 281 w 5264"/>
              <a:gd name="connsiteY117" fmla="*/ 936 h 1688"/>
              <a:gd name="connsiteX118" fmla="*/ 210 w 5264"/>
              <a:gd name="connsiteY118" fmla="*/ 914 h 1688"/>
              <a:gd name="connsiteX119" fmla="*/ 142 w 5264"/>
              <a:gd name="connsiteY119" fmla="*/ 889 h 1688"/>
              <a:gd name="connsiteX120" fmla="*/ 71 w 5264"/>
              <a:gd name="connsiteY120" fmla="*/ 861 h 1688"/>
              <a:gd name="connsiteX121" fmla="*/ 0 w 5264"/>
              <a:gd name="connsiteY121" fmla="*/ 833 h 1688"/>
              <a:gd name="connsiteX122" fmla="*/ 455 w 5264"/>
              <a:gd name="connsiteY122" fmla="*/ 1686 h 1688"/>
              <a:gd name="connsiteX0" fmla="*/ 455 w 5253"/>
              <a:gd name="connsiteY0" fmla="*/ 1686 h 1688"/>
              <a:gd name="connsiteX1" fmla="*/ 528 w 5253"/>
              <a:gd name="connsiteY1" fmla="*/ 1688 h 1688"/>
              <a:gd name="connsiteX2" fmla="*/ 599 w 5253"/>
              <a:gd name="connsiteY2" fmla="*/ 1686 h 1688"/>
              <a:gd name="connsiteX3" fmla="*/ 670 w 5253"/>
              <a:gd name="connsiteY3" fmla="*/ 1684 h 1688"/>
              <a:gd name="connsiteX4" fmla="*/ 743 w 5253"/>
              <a:gd name="connsiteY4" fmla="*/ 1680 h 1688"/>
              <a:gd name="connsiteX5" fmla="*/ 814 w 5253"/>
              <a:gd name="connsiteY5" fmla="*/ 1674 h 1688"/>
              <a:gd name="connsiteX6" fmla="*/ 883 w 5253"/>
              <a:gd name="connsiteY6" fmla="*/ 1668 h 1688"/>
              <a:gd name="connsiteX7" fmla="*/ 954 w 5253"/>
              <a:gd name="connsiteY7" fmla="*/ 1658 h 1688"/>
              <a:gd name="connsiteX8" fmla="*/ 1025 w 5253"/>
              <a:gd name="connsiteY8" fmla="*/ 1648 h 1688"/>
              <a:gd name="connsiteX9" fmla="*/ 1093 w 5253"/>
              <a:gd name="connsiteY9" fmla="*/ 1637 h 1688"/>
              <a:gd name="connsiteX10" fmla="*/ 1162 w 5253"/>
              <a:gd name="connsiteY10" fmla="*/ 1623 h 1688"/>
              <a:gd name="connsiteX11" fmla="*/ 1233 w 5253"/>
              <a:gd name="connsiteY11" fmla="*/ 1609 h 1688"/>
              <a:gd name="connsiteX12" fmla="*/ 1301 w 5253"/>
              <a:gd name="connsiteY12" fmla="*/ 1593 h 1688"/>
              <a:gd name="connsiteX13" fmla="*/ 1370 w 5253"/>
              <a:gd name="connsiteY13" fmla="*/ 1575 h 1688"/>
              <a:gd name="connsiteX14" fmla="*/ 1438 w 5253"/>
              <a:gd name="connsiteY14" fmla="*/ 1555 h 1688"/>
              <a:gd name="connsiteX15" fmla="*/ 1505 w 5253"/>
              <a:gd name="connsiteY15" fmla="*/ 1536 h 1688"/>
              <a:gd name="connsiteX16" fmla="*/ 1573 w 5253"/>
              <a:gd name="connsiteY16" fmla="*/ 1514 h 1688"/>
              <a:gd name="connsiteX17" fmla="*/ 1708 w 5253"/>
              <a:gd name="connsiteY17" fmla="*/ 1468 h 1688"/>
              <a:gd name="connsiteX18" fmla="*/ 1841 w 5253"/>
              <a:gd name="connsiteY18" fmla="*/ 1419 h 1688"/>
              <a:gd name="connsiteX19" fmla="*/ 1974 w 5253"/>
              <a:gd name="connsiteY19" fmla="*/ 1365 h 1688"/>
              <a:gd name="connsiteX20" fmla="*/ 2104 w 5253"/>
              <a:gd name="connsiteY20" fmla="*/ 1306 h 1688"/>
              <a:gd name="connsiteX21" fmla="*/ 2234 w 5253"/>
              <a:gd name="connsiteY21" fmla="*/ 1245 h 1688"/>
              <a:gd name="connsiteX22" fmla="*/ 2362 w 5253"/>
              <a:gd name="connsiteY22" fmla="*/ 1181 h 1688"/>
              <a:gd name="connsiteX23" fmla="*/ 2491 w 5253"/>
              <a:gd name="connsiteY23" fmla="*/ 1114 h 1688"/>
              <a:gd name="connsiteX24" fmla="*/ 2619 w 5253"/>
              <a:gd name="connsiteY24" fmla="*/ 1045 h 1688"/>
              <a:gd name="connsiteX25" fmla="*/ 2742 w 5253"/>
              <a:gd name="connsiteY25" fmla="*/ 974 h 1688"/>
              <a:gd name="connsiteX26" fmla="*/ 2868 w 5253"/>
              <a:gd name="connsiteY26" fmla="*/ 900 h 1688"/>
              <a:gd name="connsiteX27" fmla="*/ 2991 w 5253"/>
              <a:gd name="connsiteY27" fmla="*/ 827 h 1688"/>
              <a:gd name="connsiteX28" fmla="*/ 3113 w 5253"/>
              <a:gd name="connsiteY28" fmla="*/ 752 h 1688"/>
              <a:gd name="connsiteX29" fmla="*/ 3234 w 5253"/>
              <a:gd name="connsiteY29" fmla="*/ 677 h 1688"/>
              <a:gd name="connsiteX30" fmla="*/ 3472 w 5253"/>
              <a:gd name="connsiteY30" fmla="*/ 522 h 1688"/>
              <a:gd name="connsiteX31" fmla="*/ 3705 w 5253"/>
              <a:gd name="connsiteY31" fmla="*/ 372 h 1688"/>
              <a:gd name="connsiteX32" fmla="*/ 3705 w 5253"/>
              <a:gd name="connsiteY32" fmla="*/ 372 h 1688"/>
              <a:gd name="connsiteX33" fmla="*/ 3762 w 5253"/>
              <a:gd name="connsiteY33" fmla="*/ 336 h 1688"/>
              <a:gd name="connsiteX34" fmla="*/ 3819 w 5253"/>
              <a:gd name="connsiteY34" fmla="*/ 301 h 1688"/>
              <a:gd name="connsiteX35" fmla="*/ 3877 w 5253"/>
              <a:gd name="connsiteY35" fmla="*/ 269 h 1688"/>
              <a:gd name="connsiteX36" fmla="*/ 3934 w 5253"/>
              <a:gd name="connsiteY36" fmla="*/ 239 h 1688"/>
              <a:gd name="connsiteX37" fmla="*/ 3991 w 5253"/>
              <a:gd name="connsiteY37" fmla="*/ 212 h 1688"/>
              <a:gd name="connsiteX38" fmla="*/ 4048 w 5253"/>
              <a:gd name="connsiteY38" fmla="*/ 186 h 1688"/>
              <a:gd name="connsiteX39" fmla="*/ 4103 w 5253"/>
              <a:gd name="connsiteY39" fmla="*/ 162 h 1688"/>
              <a:gd name="connsiteX40" fmla="*/ 4160 w 5253"/>
              <a:gd name="connsiteY40" fmla="*/ 141 h 1688"/>
              <a:gd name="connsiteX41" fmla="*/ 4215 w 5253"/>
              <a:gd name="connsiteY41" fmla="*/ 119 h 1688"/>
              <a:gd name="connsiteX42" fmla="*/ 4270 w 5253"/>
              <a:gd name="connsiteY42" fmla="*/ 101 h 1688"/>
              <a:gd name="connsiteX43" fmla="*/ 4325 w 5253"/>
              <a:gd name="connsiteY43" fmla="*/ 85 h 1688"/>
              <a:gd name="connsiteX44" fmla="*/ 4380 w 5253"/>
              <a:gd name="connsiteY44" fmla="*/ 69 h 1688"/>
              <a:gd name="connsiteX45" fmla="*/ 4435 w 5253"/>
              <a:gd name="connsiteY45" fmla="*/ 55 h 1688"/>
              <a:gd name="connsiteX46" fmla="*/ 4487 w 5253"/>
              <a:gd name="connsiteY46" fmla="*/ 44 h 1688"/>
              <a:gd name="connsiteX47" fmla="*/ 4540 w 5253"/>
              <a:gd name="connsiteY47" fmla="*/ 34 h 1688"/>
              <a:gd name="connsiteX48" fmla="*/ 4592 w 5253"/>
              <a:gd name="connsiteY48" fmla="*/ 24 h 1688"/>
              <a:gd name="connsiteX49" fmla="*/ 4645 w 5253"/>
              <a:gd name="connsiteY49" fmla="*/ 18 h 1688"/>
              <a:gd name="connsiteX50" fmla="*/ 4695 w 5253"/>
              <a:gd name="connsiteY50" fmla="*/ 12 h 1688"/>
              <a:gd name="connsiteX51" fmla="*/ 4748 w 5253"/>
              <a:gd name="connsiteY51" fmla="*/ 6 h 1688"/>
              <a:gd name="connsiteX52" fmla="*/ 4798 w 5253"/>
              <a:gd name="connsiteY52" fmla="*/ 2 h 1688"/>
              <a:gd name="connsiteX53" fmla="*/ 4897 w 5253"/>
              <a:gd name="connsiteY53" fmla="*/ 0 h 1688"/>
              <a:gd name="connsiteX54" fmla="*/ 4993 w 5253"/>
              <a:gd name="connsiteY54" fmla="*/ 0 h 1688"/>
              <a:gd name="connsiteX55" fmla="*/ 5086 w 5253"/>
              <a:gd name="connsiteY55" fmla="*/ 6 h 1688"/>
              <a:gd name="connsiteX56" fmla="*/ 5176 w 5253"/>
              <a:gd name="connsiteY56" fmla="*/ 14 h 1688"/>
              <a:gd name="connsiteX57" fmla="*/ 5253 w 5253"/>
              <a:gd name="connsiteY57" fmla="*/ 26 h 1688"/>
              <a:gd name="connsiteX58" fmla="*/ 5153 w 5253"/>
              <a:gd name="connsiteY58" fmla="*/ 327 h 1688"/>
              <a:gd name="connsiteX59" fmla="*/ 5061 w 5253"/>
              <a:gd name="connsiteY59" fmla="*/ 301 h 1688"/>
              <a:gd name="connsiteX60" fmla="*/ 4967 w 5253"/>
              <a:gd name="connsiteY60" fmla="*/ 279 h 1688"/>
              <a:gd name="connsiteX61" fmla="*/ 4869 w 5253"/>
              <a:gd name="connsiteY61" fmla="*/ 261 h 1688"/>
              <a:gd name="connsiteX62" fmla="*/ 4821 w 5253"/>
              <a:gd name="connsiteY62" fmla="*/ 253 h 1688"/>
              <a:gd name="connsiteX63" fmla="*/ 4771 w 5253"/>
              <a:gd name="connsiteY63" fmla="*/ 245 h 1688"/>
              <a:gd name="connsiteX64" fmla="*/ 4718 w 5253"/>
              <a:gd name="connsiteY64" fmla="*/ 241 h 1688"/>
              <a:gd name="connsiteX65" fmla="*/ 4666 w 5253"/>
              <a:gd name="connsiteY65" fmla="*/ 237 h 1688"/>
              <a:gd name="connsiteX66" fmla="*/ 4613 w 5253"/>
              <a:gd name="connsiteY66" fmla="*/ 234 h 1688"/>
              <a:gd name="connsiteX67" fmla="*/ 4560 w 5253"/>
              <a:gd name="connsiteY67" fmla="*/ 234 h 1688"/>
              <a:gd name="connsiteX68" fmla="*/ 4508 w 5253"/>
              <a:gd name="connsiteY68" fmla="*/ 234 h 1688"/>
              <a:gd name="connsiteX69" fmla="*/ 4453 w 5253"/>
              <a:gd name="connsiteY69" fmla="*/ 234 h 1688"/>
              <a:gd name="connsiteX70" fmla="*/ 4398 w 5253"/>
              <a:gd name="connsiteY70" fmla="*/ 237 h 1688"/>
              <a:gd name="connsiteX71" fmla="*/ 4341 w 5253"/>
              <a:gd name="connsiteY71" fmla="*/ 241 h 1688"/>
              <a:gd name="connsiteX72" fmla="*/ 4286 w 5253"/>
              <a:gd name="connsiteY72" fmla="*/ 247 h 1688"/>
              <a:gd name="connsiteX73" fmla="*/ 4229 w 5253"/>
              <a:gd name="connsiteY73" fmla="*/ 255 h 1688"/>
              <a:gd name="connsiteX74" fmla="*/ 4172 w 5253"/>
              <a:gd name="connsiteY74" fmla="*/ 265 h 1688"/>
              <a:gd name="connsiteX75" fmla="*/ 4114 w 5253"/>
              <a:gd name="connsiteY75" fmla="*/ 277 h 1688"/>
              <a:gd name="connsiteX76" fmla="*/ 4055 w 5253"/>
              <a:gd name="connsiteY76" fmla="*/ 291 h 1688"/>
              <a:gd name="connsiteX77" fmla="*/ 3995 w 5253"/>
              <a:gd name="connsiteY77" fmla="*/ 305 h 1688"/>
              <a:gd name="connsiteX78" fmla="*/ 3936 w 5253"/>
              <a:gd name="connsiteY78" fmla="*/ 323 h 1688"/>
              <a:gd name="connsiteX79" fmla="*/ 3877 w 5253"/>
              <a:gd name="connsiteY79" fmla="*/ 342 h 1688"/>
              <a:gd name="connsiteX80" fmla="*/ 3817 w 5253"/>
              <a:gd name="connsiteY80" fmla="*/ 362 h 1688"/>
              <a:gd name="connsiteX81" fmla="*/ 3755 w 5253"/>
              <a:gd name="connsiteY81" fmla="*/ 386 h 1688"/>
              <a:gd name="connsiteX82" fmla="*/ 3755 w 5253"/>
              <a:gd name="connsiteY82" fmla="*/ 386 h 1688"/>
              <a:gd name="connsiteX83" fmla="*/ 3511 w 5253"/>
              <a:gd name="connsiteY83" fmla="*/ 485 h 1688"/>
              <a:gd name="connsiteX84" fmla="*/ 3259 w 5253"/>
              <a:gd name="connsiteY84" fmla="*/ 584 h 1688"/>
              <a:gd name="connsiteX85" fmla="*/ 3133 w 5253"/>
              <a:gd name="connsiteY85" fmla="*/ 633 h 1688"/>
              <a:gd name="connsiteX86" fmla="*/ 3005 w 5253"/>
              <a:gd name="connsiteY86" fmla="*/ 681 h 1688"/>
              <a:gd name="connsiteX87" fmla="*/ 2877 w 5253"/>
              <a:gd name="connsiteY87" fmla="*/ 728 h 1688"/>
              <a:gd name="connsiteX88" fmla="*/ 2747 w 5253"/>
              <a:gd name="connsiteY88" fmla="*/ 774 h 1688"/>
              <a:gd name="connsiteX89" fmla="*/ 2614 w 5253"/>
              <a:gd name="connsiteY89" fmla="*/ 815 h 1688"/>
              <a:gd name="connsiteX90" fmla="*/ 2484 w 5253"/>
              <a:gd name="connsiteY90" fmla="*/ 857 h 1688"/>
              <a:gd name="connsiteX91" fmla="*/ 2351 w 5253"/>
              <a:gd name="connsiteY91" fmla="*/ 894 h 1688"/>
              <a:gd name="connsiteX92" fmla="*/ 2216 w 5253"/>
              <a:gd name="connsiteY92" fmla="*/ 930 h 1688"/>
              <a:gd name="connsiteX93" fmla="*/ 2083 w 5253"/>
              <a:gd name="connsiteY93" fmla="*/ 964 h 1688"/>
              <a:gd name="connsiteX94" fmla="*/ 1946 w 5253"/>
              <a:gd name="connsiteY94" fmla="*/ 991 h 1688"/>
              <a:gd name="connsiteX95" fmla="*/ 1811 w 5253"/>
              <a:gd name="connsiteY95" fmla="*/ 1017 h 1688"/>
              <a:gd name="connsiteX96" fmla="*/ 1674 w 5253"/>
              <a:gd name="connsiteY96" fmla="*/ 1037 h 1688"/>
              <a:gd name="connsiteX97" fmla="*/ 1605 w 5253"/>
              <a:gd name="connsiteY97" fmla="*/ 1045 h 1688"/>
              <a:gd name="connsiteX98" fmla="*/ 1537 w 5253"/>
              <a:gd name="connsiteY98" fmla="*/ 1053 h 1688"/>
              <a:gd name="connsiteX99" fmla="*/ 1468 w 5253"/>
              <a:gd name="connsiteY99" fmla="*/ 1059 h 1688"/>
              <a:gd name="connsiteX100" fmla="*/ 1400 w 5253"/>
              <a:gd name="connsiteY100" fmla="*/ 1063 h 1688"/>
              <a:gd name="connsiteX101" fmla="*/ 1331 w 5253"/>
              <a:gd name="connsiteY101" fmla="*/ 1067 h 1688"/>
              <a:gd name="connsiteX102" fmla="*/ 1262 w 5253"/>
              <a:gd name="connsiteY102" fmla="*/ 1069 h 1688"/>
              <a:gd name="connsiteX103" fmla="*/ 1191 w 5253"/>
              <a:gd name="connsiteY103" fmla="*/ 1071 h 1688"/>
              <a:gd name="connsiteX104" fmla="*/ 1123 w 5253"/>
              <a:gd name="connsiteY104" fmla="*/ 1071 h 1688"/>
              <a:gd name="connsiteX105" fmla="*/ 1054 w 5253"/>
              <a:gd name="connsiteY105" fmla="*/ 1067 h 1688"/>
              <a:gd name="connsiteX106" fmla="*/ 983 w 5253"/>
              <a:gd name="connsiteY106" fmla="*/ 1065 h 1688"/>
              <a:gd name="connsiteX107" fmla="*/ 915 w 5253"/>
              <a:gd name="connsiteY107" fmla="*/ 1059 h 1688"/>
              <a:gd name="connsiteX108" fmla="*/ 844 w 5253"/>
              <a:gd name="connsiteY108" fmla="*/ 1053 h 1688"/>
              <a:gd name="connsiteX109" fmla="*/ 775 w 5253"/>
              <a:gd name="connsiteY109" fmla="*/ 1045 h 1688"/>
              <a:gd name="connsiteX110" fmla="*/ 704 w 5253"/>
              <a:gd name="connsiteY110" fmla="*/ 1033 h 1688"/>
              <a:gd name="connsiteX111" fmla="*/ 633 w 5253"/>
              <a:gd name="connsiteY111" fmla="*/ 1023 h 1688"/>
              <a:gd name="connsiteX112" fmla="*/ 565 w 5253"/>
              <a:gd name="connsiteY112" fmla="*/ 1009 h 1688"/>
              <a:gd name="connsiteX113" fmla="*/ 494 w 5253"/>
              <a:gd name="connsiteY113" fmla="*/ 993 h 1688"/>
              <a:gd name="connsiteX114" fmla="*/ 423 w 5253"/>
              <a:gd name="connsiteY114" fmla="*/ 976 h 1688"/>
              <a:gd name="connsiteX115" fmla="*/ 352 w 5253"/>
              <a:gd name="connsiteY115" fmla="*/ 958 h 1688"/>
              <a:gd name="connsiteX116" fmla="*/ 281 w 5253"/>
              <a:gd name="connsiteY116" fmla="*/ 936 h 1688"/>
              <a:gd name="connsiteX117" fmla="*/ 210 w 5253"/>
              <a:gd name="connsiteY117" fmla="*/ 914 h 1688"/>
              <a:gd name="connsiteX118" fmla="*/ 142 w 5253"/>
              <a:gd name="connsiteY118" fmla="*/ 889 h 1688"/>
              <a:gd name="connsiteX119" fmla="*/ 71 w 5253"/>
              <a:gd name="connsiteY119" fmla="*/ 861 h 1688"/>
              <a:gd name="connsiteX120" fmla="*/ 0 w 5253"/>
              <a:gd name="connsiteY120" fmla="*/ 833 h 1688"/>
              <a:gd name="connsiteX121" fmla="*/ 455 w 5253"/>
              <a:gd name="connsiteY121" fmla="*/ 1686 h 1688"/>
              <a:gd name="connsiteX0" fmla="*/ 455 w 5253"/>
              <a:gd name="connsiteY0" fmla="*/ 1686 h 1688"/>
              <a:gd name="connsiteX1" fmla="*/ 528 w 5253"/>
              <a:gd name="connsiteY1" fmla="*/ 1688 h 1688"/>
              <a:gd name="connsiteX2" fmla="*/ 599 w 5253"/>
              <a:gd name="connsiteY2" fmla="*/ 1686 h 1688"/>
              <a:gd name="connsiteX3" fmla="*/ 670 w 5253"/>
              <a:gd name="connsiteY3" fmla="*/ 1684 h 1688"/>
              <a:gd name="connsiteX4" fmla="*/ 743 w 5253"/>
              <a:gd name="connsiteY4" fmla="*/ 1680 h 1688"/>
              <a:gd name="connsiteX5" fmla="*/ 814 w 5253"/>
              <a:gd name="connsiteY5" fmla="*/ 1674 h 1688"/>
              <a:gd name="connsiteX6" fmla="*/ 883 w 5253"/>
              <a:gd name="connsiteY6" fmla="*/ 1668 h 1688"/>
              <a:gd name="connsiteX7" fmla="*/ 954 w 5253"/>
              <a:gd name="connsiteY7" fmla="*/ 1658 h 1688"/>
              <a:gd name="connsiteX8" fmla="*/ 1025 w 5253"/>
              <a:gd name="connsiteY8" fmla="*/ 1648 h 1688"/>
              <a:gd name="connsiteX9" fmla="*/ 1093 w 5253"/>
              <a:gd name="connsiteY9" fmla="*/ 1637 h 1688"/>
              <a:gd name="connsiteX10" fmla="*/ 1162 w 5253"/>
              <a:gd name="connsiteY10" fmla="*/ 1623 h 1688"/>
              <a:gd name="connsiteX11" fmla="*/ 1233 w 5253"/>
              <a:gd name="connsiteY11" fmla="*/ 1609 h 1688"/>
              <a:gd name="connsiteX12" fmla="*/ 1301 w 5253"/>
              <a:gd name="connsiteY12" fmla="*/ 1593 h 1688"/>
              <a:gd name="connsiteX13" fmla="*/ 1370 w 5253"/>
              <a:gd name="connsiteY13" fmla="*/ 1575 h 1688"/>
              <a:gd name="connsiteX14" fmla="*/ 1438 w 5253"/>
              <a:gd name="connsiteY14" fmla="*/ 1555 h 1688"/>
              <a:gd name="connsiteX15" fmla="*/ 1505 w 5253"/>
              <a:gd name="connsiteY15" fmla="*/ 1536 h 1688"/>
              <a:gd name="connsiteX16" fmla="*/ 1573 w 5253"/>
              <a:gd name="connsiteY16" fmla="*/ 1514 h 1688"/>
              <a:gd name="connsiteX17" fmla="*/ 1708 w 5253"/>
              <a:gd name="connsiteY17" fmla="*/ 1468 h 1688"/>
              <a:gd name="connsiteX18" fmla="*/ 1841 w 5253"/>
              <a:gd name="connsiteY18" fmla="*/ 1419 h 1688"/>
              <a:gd name="connsiteX19" fmla="*/ 1974 w 5253"/>
              <a:gd name="connsiteY19" fmla="*/ 1365 h 1688"/>
              <a:gd name="connsiteX20" fmla="*/ 2104 w 5253"/>
              <a:gd name="connsiteY20" fmla="*/ 1306 h 1688"/>
              <a:gd name="connsiteX21" fmla="*/ 2234 w 5253"/>
              <a:gd name="connsiteY21" fmla="*/ 1245 h 1688"/>
              <a:gd name="connsiteX22" fmla="*/ 2362 w 5253"/>
              <a:gd name="connsiteY22" fmla="*/ 1181 h 1688"/>
              <a:gd name="connsiteX23" fmla="*/ 2491 w 5253"/>
              <a:gd name="connsiteY23" fmla="*/ 1114 h 1688"/>
              <a:gd name="connsiteX24" fmla="*/ 2619 w 5253"/>
              <a:gd name="connsiteY24" fmla="*/ 1045 h 1688"/>
              <a:gd name="connsiteX25" fmla="*/ 2742 w 5253"/>
              <a:gd name="connsiteY25" fmla="*/ 974 h 1688"/>
              <a:gd name="connsiteX26" fmla="*/ 2868 w 5253"/>
              <a:gd name="connsiteY26" fmla="*/ 900 h 1688"/>
              <a:gd name="connsiteX27" fmla="*/ 2991 w 5253"/>
              <a:gd name="connsiteY27" fmla="*/ 827 h 1688"/>
              <a:gd name="connsiteX28" fmla="*/ 3113 w 5253"/>
              <a:gd name="connsiteY28" fmla="*/ 752 h 1688"/>
              <a:gd name="connsiteX29" fmla="*/ 3234 w 5253"/>
              <a:gd name="connsiteY29" fmla="*/ 677 h 1688"/>
              <a:gd name="connsiteX30" fmla="*/ 3472 w 5253"/>
              <a:gd name="connsiteY30" fmla="*/ 522 h 1688"/>
              <a:gd name="connsiteX31" fmla="*/ 3705 w 5253"/>
              <a:gd name="connsiteY31" fmla="*/ 372 h 1688"/>
              <a:gd name="connsiteX32" fmla="*/ 3705 w 5253"/>
              <a:gd name="connsiteY32" fmla="*/ 372 h 1688"/>
              <a:gd name="connsiteX33" fmla="*/ 3762 w 5253"/>
              <a:gd name="connsiteY33" fmla="*/ 336 h 1688"/>
              <a:gd name="connsiteX34" fmla="*/ 3819 w 5253"/>
              <a:gd name="connsiteY34" fmla="*/ 301 h 1688"/>
              <a:gd name="connsiteX35" fmla="*/ 3877 w 5253"/>
              <a:gd name="connsiteY35" fmla="*/ 269 h 1688"/>
              <a:gd name="connsiteX36" fmla="*/ 3934 w 5253"/>
              <a:gd name="connsiteY36" fmla="*/ 239 h 1688"/>
              <a:gd name="connsiteX37" fmla="*/ 3991 w 5253"/>
              <a:gd name="connsiteY37" fmla="*/ 212 h 1688"/>
              <a:gd name="connsiteX38" fmla="*/ 4048 w 5253"/>
              <a:gd name="connsiteY38" fmla="*/ 186 h 1688"/>
              <a:gd name="connsiteX39" fmla="*/ 4103 w 5253"/>
              <a:gd name="connsiteY39" fmla="*/ 162 h 1688"/>
              <a:gd name="connsiteX40" fmla="*/ 4160 w 5253"/>
              <a:gd name="connsiteY40" fmla="*/ 141 h 1688"/>
              <a:gd name="connsiteX41" fmla="*/ 4215 w 5253"/>
              <a:gd name="connsiteY41" fmla="*/ 119 h 1688"/>
              <a:gd name="connsiteX42" fmla="*/ 4270 w 5253"/>
              <a:gd name="connsiteY42" fmla="*/ 101 h 1688"/>
              <a:gd name="connsiteX43" fmla="*/ 4325 w 5253"/>
              <a:gd name="connsiteY43" fmla="*/ 85 h 1688"/>
              <a:gd name="connsiteX44" fmla="*/ 4380 w 5253"/>
              <a:gd name="connsiteY44" fmla="*/ 69 h 1688"/>
              <a:gd name="connsiteX45" fmla="*/ 4435 w 5253"/>
              <a:gd name="connsiteY45" fmla="*/ 55 h 1688"/>
              <a:gd name="connsiteX46" fmla="*/ 4487 w 5253"/>
              <a:gd name="connsiteY46" fmla="*/ 44 h 1688"/>
              <a:gd name="connsiteX47" fmla="*/ 4540 w 5253"/>
              <a:gd name="connsiteY47" fmla="*/ 34 h 1688"/>
              <a:gd name="connsiteX48" fmla="*/ 4592 w 5253"/>
              <a:gd name="connsiteY48" fmla="*/ 24 h 1688"/>
              <a:gd name="connsiteX49" fmla="*/ 4645 w 5253"/>
              <a:gd name="connsiteY49" fmla="*/ 18 h 1688"/>
              <a:gd name="connsiteX50" fmla="*/ 4695 w 5253"/>
              <a:gd name="connsiteY50" fmla="*/ 12 h 1688"/>
              <a:gd name="connsiteX51" fmla="*/ 4748 w 5253"/>
              <a:gd name="connsiteY51" fmla="*/ 6 h 1688"/>
              <a:gd name="connsiteX52" fmla="*/ 4798 w 5253"/>
              <a:gd name="connsiteY52" fmla="*/ 2 h 1688"/>
              <a:gd name="connsiteX53" fmla="*/ 4897 w 5253"/>
              <a:gd name="connsiteY53" fmla="*/ 0 h 1688"/>
              <a:gd name="connsiteX54" fmla="*/ 4993 w 5253"/>
              <a:gd name="connsiteY54" fmla="*/ 0 h 1688"/>
              <a:gd name="connsiteX55" fmla="*/ 5086 w 5253"/>
              <a:gd name="connsiteY55" fmla="*/ 6 h 1688"/>
              <a:gd name="connsiteX56" fmla="*/ 5176 w 5253"/>
              <a:gd name="connsiteY56" fmla="*/ 14 h 1688"/>
              <a:gd name="connsiteX57" fmla="*/ 5253 w 5253"/>
              <a:gd name="connsiteY57" fmla="*/ 26 h 1688"/>
              <a:gd name="connsiteX58" fmla="*/ 5061 w 5253"/>
              <a:gd name="connsiteY58" fmla="*/ 301 h 1688"/>
              <a:gd name="connsiteX59" fmla="*/ 4967 w 5253"/>
              <a:gd name="connsiteY59" fmla="*/ 279 h 1688"/>
              <a:gd name="connsiteX60" fmla="*/ 4869 w 5253"/>
              <a:gd name="connsiteY60" fmla="*/ 261 h 1688"/>
              <a:gd name="connsiteX61" fmla="*/ 4821 w 5253"/>
              <a:gd name="connsiteY61" fmla="*/ 253 h 1688"/>
              <a:gd name="connsiteX62" fmla="*/ 4771 w 5253"/>
              <a:gd name="connsiteY62" fmla="*/ 245 h 1688"/>
              <a:gd name="connsiteX63" fmla="*/ 4718 w 5253"/>
              <a:gd name="connsiteY63" fmla="*/ 241 h 1688"/>
              <a:gd name="connsiteX64" fmla="*/ 4666 w 5253"/>
              <a:gd name="connsiteY64" fmla="*/ 237 h 1688"/>
              <a:gd name="connsiteX65" fmla="*/ 4613 w 5253"/>
              <a:gd name="connsiteY65" fmla="*/ 234 h 1688"/>
              <a:gd name="connsiteX66" fmla="*/ 4560 w 5253"/>
              <a:gd name="connsiteY66" fmla="*/ 234 h 1688"/>
              <a:gd name="connsiteX67" fmla="*/ 4508 w 5253"/>
              <a:gd name="connsiteY67" fmla="*/ 234 h 1688"/>
              <a:gd name="connsiteX68" fmla="*/ 4453 w 5253"/>
              <a:gd name="connsiteY68" fmla="*/ 234 h 1688"/>
              <a:gd name="connsiteX69" fmla="*/ 4398 w 5253"/>
              <a:gd name="connsiteY69" fmla="*/ 237 h 1688"/>
              <a:gd name="connsiteX70" fmla="*/ 4341 w 5253"/>
              <a:gd name="connsiteY70" fmla="*/ 241 h 1688"/>
              <a:gd name="connsiteX71" fmla="*/ 4286 w 5253"/>
              <a:gd name="connsiteY71" fmla="*/ 247 h 1688"/>
              <a:gd name="connsiteX72" fmla="*/ 4229 w 5253"/>
              <a:gd name="connsiteY72" fmla="*/ 255 h 1688"/>
              <a:gd name="connsiteX73" fmla="*/ 4172 w 5253"/>
              <a:gd name="connsiteY73" fmla="*/ 265 h 1688"/>
              <a:gd name="connsiteX74" fmla="*/ 4114 w 5253"/>
              <a:gd name="connsiteY74" fmla="*/ 277 h 1688"/>
              <a:gd name="connsiteX75" fmla="*/ 4055 w 5253"/>
              <a:gd name="connsiteY75" fmla="*/ 291 h 1688"/>
              <a:gd name="connsiteX76" fmla="*/ 3995 w 5253"/>
              <a:gd name="connsiteY76" fmla="*/ 305 h 1688"/>
              <a:gd name="connsiteX77" fmla="*/ 3936 w 5253"/>
              <a:gd name="connsiteY77" fmla="*/ 323 h 1688"/>
              <a:gd name="connsiteX78" fmla="*/ 3877 w 5253"/>
              <a:gd name="connsiteY78" fmla="*/ 342 h 1688"/>
              <a:gd name="connsiteX79" fmla="*/ 3817 w 5253"/>
              <a:gd name="connsiteY79" fmla="*/ 362 h 1688"/>
              <a:gd name="connsiteX80" fmla="*/ 3755 w 5253"/>
              <a:gd name="connsiteY80" fmla="*/ 386 h 1688"/>
              <a:gd name="connsiteX81" fmla="*/ 3755 w 5253"/>
              <a:gd name="connsiteY81" fmla="*/ 386 h 1688"/>
              <a:gd name="connsiteX82" fmla="*/ 3511 w 5253"/>
              <a:gd name="connsiteY82" fmla="*/ 485 h 1688"/>
              <a:gd name="connsiteX83" fmla="*/ 3259 w 5253"/>
              <a:gd name="connsiteY83" fmla="*/ 584 h 1688"/>
              <a:gd name="connsiteX84" fmla="*/ 3133 w 5253"/>
              <a:gd name="connsiteY84" fmla="*/ 633 h 1688"/>
              <a:gd name="connsiteX85" fmla="*/ 3005 w 5253"/>
              <a:gd name="connsiteY85" fmla="*/ 681 h 1688"/>
              <a:gd name="connsiteX86" fmla="*/ 2877 w 5253"/>
              <a:gd name="connsiteY86" fmla="*/ 728 h 1688"/>
              <a:gd name="connsiteX87" fmla="*/ 2747 w 5253"/>
              <a:gd name="connsiteY87" fmla="*/ 774 h 1688"/>
              <a:gd name="connsiteX88" fmla="*/ 2614 w 5253"/>
              <a:gd name="connsiteY88" fmla="*/ 815 h 1688"/>
              <a:gd name="connsiteX89" fmla="*/ 2484 w 5253"/>
              <a:gd name="connsiteY89" fmla="*/ 857 h 1688"/>
              <a:gd name="connsiteX90" fmla="*/ 2351 w 5253"/>
              <a:gd name="connsiteY90" fmla="*/ 894 h 1688"/>
              <a:gd name="connsiteX91" fmla="*/ 2216 w 5253"/>
              <a:gd name="connsiteY91" fmla="*/ 930 h 1688"/>
              <a:gd name="connsiteX92" fmla="*/ 2083 w 5253"/>
              <a:gd name="connsiteY92" fmla="*/ 964 h 1688"/>
              <a:gd name="connsiteX93" fmla="*/ 1946 w 5253"/>
              <a:gd name="connsiteY93" fmla="*/ 991 h 1688"/>
              <a:gd name="connsiteX94" fmla="*/ 1811 w 5253"/>
              <a:gd name="connsiteY94" fmla="*/ 1017 h 1688"/>
              <a:gd name="connsiteX95" fmla="*/ 1674 w 5253"/>
              <a:gd name="connsiteY95" fmla="*/ 1037 h 1688"/>
              <a:gd name="connsiteX96" fmla="*/ 1605 w 5253"/>
              <a:gd name="connsiteY96" fmla="*/ 1045 h 1688"/>
              <a:gd name="connsiteX97" fmla="*/ 1537 w 5253"/>
              <a:gd name="connsiteY97" fmla="*/ 1053 h 1688"/>
              <a:gd name="connsiteX98" fmla="*/ 1468 w 5253"/>
              <a:gd name="connsiteY98" fmla="*/ 1059 h 1688"/>
              <a:gd name="connsiteX99" fmla="*/ 1400 w 5253"/>
              <a:gd name="connsiteY99" fmla="*/ 1063 h 1688"/>
              <a:gd name="connsiteX100" fmla="*/ 1331 w 5253"/>
              <a:gd name="connsiteY100" fmla="*/ 1067 h 1688"/>
              <a:gd name="connsiteX101" fmla="*/ 1262 w 5253"/>
              <a:gd name="connsiteY101" fmla="*/ 1069 h 1688"/>
              <a:gd name="connsiteX102" fmla="*/ 1191 w 5253"/>
              <a:gd name="connsiteY102" fmla="*/ 1071 h 1688"/>
              <a:gd name="connsiteX103" fmla="*/ 1123 w 5253"/>
              <a:gd name="connsiteY103" fmla="*/ 1071 h 1688"/>
              <a:gd name="connsiteX104" fmla="*/ 1054 w 5253"/>
              <a:gd name="connsiteY104" fmla="*/ 1067 h 1688"/>
              <a:gd name="connsiteX105" fmla="*/ 983 w 5253"/>
              <a:gd name="connsiteY105" fmla="*/ 1065 h 1688"/>
              <a:gd name="connsiteX106" fmla="*/ 915 w 5253"/>
              <a:gd name="connsiteY106" fmla="*/ 1059 h 1688"/>
              <a:gd name="connsiteX107" fmla="*/ 844 w 5253"/>
              <a:gd name="connsiteY107" fmla="*/ 1053 h 1688"/>
              <a:gd name="connsiteX108" fmla="*/ 775 w 5253"/>
              <a:gd name="connsiteY108" fmla="*/ 1045 h 1688"/>
              <a:gd name="connsiteX109" fmla="*/ 704 w 5253"/>
              <a:gd name="connsiteY109" fmla="*/ 1033 h 1688"/>
              <a:gd name="connsiteX110" fmla="*/ 633 w 5253"/>
              <a:gd name="connsiteY110" fmla="*/ 1023 h 1688"/>
              <a:gd name="connsiteX111" fmla="*/ 565 w 5253"/>
              <a:gd name="connsiteY111" fmla="*/ 1009 h 1688"/>
              <a:gd name="connsiteX112" fmla="*/ 494 w 5253"/>
              <a:gd name="connsiteY112" fmla="*/ 993 h 1688"/>
              <a:gd name="connsiteX113" fmla="*/ 423 w 5253"/>
              <a:gd name="connsiteY113" fmla="*/ 976 h 1688"/>
              <a:gd name="connsiteX114" fmla="*/ 352 w 5253"/>
              <a:gd name="connsiteY114" fmla="*/ 958 h 1688"/>
              <a:gd name="connsiteX115" fmla="*/ 281 w 5253"/>
              <a:gd name="connsiteY115" fmla="*/ 936 h 1688"/>
              <a:gd name="connsiteX116" fmla="*/ 210 w 5253"/>
              <a:gd name="connsiteY116" fmla="*/ 914 h 1688"/>
              <a:gd name="connsiteX117" fmla="*/ 142 w 5253"/>
              <a:gd name="connsiteY117" fmla="*/ 889 h 1688"/>
              <a:gd name="connsiteX118" fmla="*/ 71 w 5253"/>
              <a:gd name="connsiteY118" fmla="*/ 861 h 1688"/>
              <a:gd name="connsiteX119" fmla="*/ 0 w 5253"/>
              <a:gd name="connsiteY119" fmla="*/ 833 h 1688"/>
              <a:gd name="connsiteX120" fmla="*/ 455 w 5253"/>
              <a:gd name="connsiteY120" fmla="*/ 1686 h 1688"/>
              <a:gd name="connsiteX0" fmla="*/ 455 w 5254"/>
              <a:gd name="connsiteY0" fmla="*/ 1686 h 1688"/>
              <a:gd name="connsiteX1" fmla="*/ 528 w 5254"/>
              <a:gd name="connsiteY1" fmla="*/ 1688 h 1688"/>
              <a:gd name="connsiteX2" fmla="*/ 599 w 5254"/>
              <a:gd name="connsiteY2" fmla="*/ 1686 h 1688"/>
              <a:gd name="connsiteX3" fmla="*/ 670 w 5254"/>
              <a:gd name="connsiteY3" fmla="*/ 1684 h 1688"/>
              <a:gd name="connsiteX4" fmla="*/ 743 w 5254"/>
              <a:gd name="connsiteY4" fmla="*/ 1680 h 1688"/>
              <a:gd name="connsiteX5" fmla="*/ 814 w 5254"/>
              <a:gd name="connsiteY5" fmla="*/ 1674 h 1688"/>
              <a:gd name="connsiteX6" fmla="*/ 883 w 5254"/>
              <a:gd name="connsiteY6" fmla="*/ 1668 h 1688"/>
              <a:gd name="connsiteX7" fmla="*/ 954 w 5254"/>
              <a:gd name="connsiteY7" fmla="*/ 1658 h 1688"/>
              <a:gd name="connsiteX8" fmla="*/ 1025 w 5254"/>
              <a:gd name="connsiteY8" fmla="*/ 1648 h 1688"/>
              <a:gd name="connsiteX9" fmla="*/ 1093 w 5254"/>
              <a:gd name="connsiteY9" fmla="*/ 1637 h 1688"/>
              <a:gd name="connsiteX10" fmla="*/ 1162 w 5254"/>
              <a:gd name="connsiteY10" fmla="*/ 1623 h 1688"/>
              <a:gd name="connsiteX11" fmla="*/ 1233 w 5254"/>
              <a:gd name="connsiteY11" fmla="*/ 1609 h 1688"/>
              <a:gd name="connsiteX12" fmla="*/ 1301 w 5254"/>
              <a:gd name="connsiteY12" fmla="*/ 1593 h 1688"/>
              <a:gd name="connsiteX13" fmla="*/ 1370 w 5254"/>
              <a:gd name="connsiteY13" fmla="*/ 1575 h 1688"/>
              <a:gd name="connsiteX14" fmla="*/ 1438 w 5254"/>
              <a:gd name="connsiteY14" fmla="*/ 1555 h 1688"/>
              <a:gd name="connsiteX15" fmla="*/ 1505 w 5254"/>
              <a:gd name="connsiteY15" fmla="*/ 1536 h 1688"/>
              <a:gd name="connsiteX16" fmla="*/ 1573 w 5254"/>
              <a:gd name="connsiteY16" fmla="*/ 1514 h 1688"/>
              <a:gd name="connsiteX17" fmla="*/ 1708 w 5254"/>
              <a:gd name="connsiteY17" fmla="*/ 1468 h 1688"/>
              <a:gd name="connsiteX18" fmla="*/ 1841 w 5254"/>
              <a:gd name="connsiteY18" fmla="*/ 1419 h 1688"/>
              <a:gd name="connsiteX19" fmla="*/ 1974 w 5254"/>
              <a:gd name="connsiteY19" fmla="*/ 1365 h 1688"/>
              <a:gd name="connsiteX20" fmla="*/ 2104 w 5254"/>
              <a:gd name="connsiteY20" fmla="*/ 1306 h 1688"/>
              <a:gd name="connsiteX21" fmla="*/ 2234 w 5254"/>
              <a:gd name="connsiteY21" fmla="*/ 1245 h 1688"/>
              <a:gd name="connsiteX22" fmla="*/ 2362 w 5254"/>
              <a:gd name="connsiteY22" fmla="*/ 1181 h 1688"/>
              <a:gd name="connsiteX23" fmla="*/ 2491 w 5254"/>
              <a:gd name="connsiteY23" fmla="*/ 1114 h 1688"/>
              <a:gd name="connsiteX24" fmla="*/ 2619 w 5254"/>
              <a:gd name="connsiteY24" fmla="*/ 1045 h 1688"/>
              <a:gd name="connsiteX25" fmla="*/ 2742 w 5254"/>
              <a:gd name="connsiteY25" fmla="*/ 974 h 1688"/>
              <a:gd name="connsiteX26" fmla="*/ 2868 w 5254"/>
              <a:gd name="connsiteY26" fmla="*/ 900 h 1688"/>
              <a:gd name="connsiteX27" fmla="*/ 2991 w 5254"/>
              <a:gd name="connsiteY27" fmla="*/ 827 h 1688"/>
              <a:gd name="connsiteX28" fmla="*/ 3113 w 5254"/>
              <a:gd name="connsiteY28" fmla="*/ 752 h 1688"/>
              <a:gd name="connsiteX29" fmla="*/ 3234 w 5254"/>
              <a:gd name="connsiteY29" fmla="*/ 677 h 1688"/>
              <a:gd name="connsiteX30" fmla="*/ 3472 w 5254"/>
              <a:gd name="connsiteY30" fmla="*/ 522 h 1688"/>
              <a:gd name="connsiteX31" fmla="*/ 3705 w 5254"/>
              <a:gd name="connsiteY31" fmla="*/ 372 h 1688"/>
              <a:gd name="connsiteX32" fmla="*/ 3705 w 5254"/>
              <a:gd name="connsiteY32" fmla="*/ 372 h 1688"/>
              <a:gd name="connsiteX33" fmla="*/ 3762 w 5254"/>
              <a:gd name="connsiteY33" fmla="*/ 336 h 1688"/>
              <a:gd name="connsiteX34" fmla="*/ 3819 w 5254"/>
              <a:gd name="connsiteY34" fmla="*/ 301 h 1688"/>
              <a:gd name="connsiteX35" fmla="*/ 3877 w 5254"/>
              <a:gd name="connsiteY35" fmla="*/ 269 h 1688"/>
              <a:gd name="connsiteX36" fmla="*/ 3934 w 5254"/>
              <a:gd name="connsiteY36" fmla="*/ 239 h 1688"/>
              <a:gd name="connsiteX37" fmla="*/ 3991 w 5254"/>
              <a:gd name="connsiteY37" fmla="*/ 212 h 1688"/>
              <a:gd name="connsiteX38" fmla="*/ 4048 w 5254"/>
              <a:gd name="connsiteY38" fmla="*/ 186 h 1688"/>
              <a:gd name="connsiteX39" fmla="*/ 4103 w 5254"/>
              <a:gd name="connsiteY39" fmla="*/ 162 h 1688"/>
              <a:gd name="connsiteX40" fmla="*/ 4160 w 5254"/>
              <a:gd name="connsiteY40" fmla="*/ 141 h 1688"/>
              <a:gd name="connsiteX41" fmla="*/ 4215 w 5254"/>
              <a:gd name="connsiteY41" fmla="*/ 119 h 1688"/>
              <a:gd name="connsiteX42" fmla="*/ 4270 w 5254"/>
              <a:gd name="connsiteY42" fmla="*/ 101 h 1688"/>
              <a:gd name="connsiteX43" fmla="*/ 4325 w 5254"/>
              <a:gd name="connsiteY43" fmla="*/ 85 h 1688"/>
              <a:gd name="connsiteX44" fmla="*/ 4380 w 5254"/>
              <a:gd name="connsiteY44" fmla="*/ 69 h 1688"/>
              <a:gd name="connsiteX45" fmla="*/ 4435 w 5254"/>
              <a:gd name="connsiteY45" fmla="*/ 55 h 1688"/>
              <a:gd name="connsiteX46" fmla="*/ 4487 w 5254"/>
              <a:gd name="connsiteY46" fmla="*/ 44 h 1688"/>
              <a:gd name="connsiteX47" fmla="*/ 4540 w 5254"/>
              <a:gd name="connsiteY47" fmla="*/ 34 h 1688"/>
              <a:gd name="connsiteX48" fmla="*/ 4592 w 5254"/>
              <a:gd name="connsiteY48" fmla="*/ 24 h 1688"/>
              <a:gd name="connsiteX49" fmla="*/ 4645 w 5254"/>
              <a:gd name="connsiteY49" fmla="*/ 18 h 1688"/>
              <a:gd name="connsiteX50" fmla="*/ 4695 w 5254"/>
              <a:gd name="connsiteY50" fmla="*/ 12 h 1688"/>
              <a:gd name="connsiteX51" fmla="*/ 4748 w 5254"/>
              <a:gd name="connsiteY51" fmla="*/ 6 h 1688"/>
              <a:gd name="connsiteX52" fmla="*/ 4798 w 5254"/>
              <a:gd name="connsiteY52" fmla="*/ 2 h 1688"/>
              <a:gd name="connsiteX53" fmla="*/ 4897 w 5254"/>
              <a:gd name="connsiteY53" fmla="*/ 0 h 1688"/>
              <a:gd name="connsiteX54" fmla="*/ 4993 w 5254"/>
              <a:gd name="connsiteY54" fmla="*/ 0 h 1688"/>
              <a:gd name="connsiteX55" fmla="*/ 5086 w 5254"/>
              <a:gd name="connsiteY55" fmla="*/ 6 h 1688"/>
              <a:gd name="connsiteX56" fmla="*/ 5176 w 5254"/>
              <a:gd name="connsiteY56" fmla="*/ 14 h 1688"/>
              <a:gd name="connsiteX57" fmla="*/ 5253 w 5254"/>
              <a:gd name="connsiteY57" fmla="*/ 26 h 1688"/>
              <a:gd name="connsiteX58" fmla="*/ 5179 w 5254"/>
              <a:gd name="connsiteY58" fmla="*/ 152 h 1688"/>
              <a:gd name="connsiteX59" fmla="*/ 5061 w 5254"/>
              <a:gd name="connsiteY59" fmla="*/ 301 h 1688"/>
              <a:gd name="connsiteX60" fmla="*/ 4967 w 5254"/>
              <a:gd name="connsiteY60" fmla="*/ 279 h 1688"/>
              <a:gd name="connsiteX61" fmla="*/ 4869 w 5254"/>
              <a:gd name="connsiteY61" fmla="*/ 261 h 1688"/>
              <a:gd name="connsiteX62" fmla="*/ 4821 w 5254"/>
              <a:gd name="connsiteY62" fmla="*/ 253 h 1688"/>
              <a:gd name="connsiteX63" fmla="*/ 4771 w 5254"/>
              <a:gd name="connsiteY63" fmla="*/ 245 h 1688"/>
              <a:gd name="connsiteX64" fmla="*/ 4718 w 5254"/>
              <a:gd name="connsiteY64" fmla="*/ 241 h 1688"/>
              <a:gd name="connsiteX65" fmla="*/ 4666 w 5254"/>
              <a:gd name="connsiteY65" fmla="*/ 237 h 1688"/>
              <a:gd name="connsiteX66" fmla="*/ 4613 w 5254"/>
              <a:gd name="connsiteY66" fmla="*/ 234 h 1688"/>
              <a:gd name="connsiteX67" fmla="*/ 4560 w 5254"/>
              <a:gd name="connsiteY67" fmla="*/ 234 h 1688"/>
              <a:gd name="connsiteX68" fmla="*/ 4508 w 5254"/>
              <a:gd name="connsiteY68" fmla="*/ 234 h 1688"/>
              <a:gd name="connsiteX69" fmla="*/ 4453 w 5254"/>
              <a:gd name="connsiteY69" fmla="*/ 234 h 1688"/>
              <a:gd name="connsiteX70" fmla="*/ 4398 w 5254"/>
              <a:gd name="connsiteY70" fmla="*/ 237 h 1688"/>
              <a:gd name="connsiteX71" fmla="*/ 4341 w 5254"/>
              <a:gd name="connsiteY71" fmla="*/ 241 h 1688"/>
              <a:gd name="connsiteX72" fmla="*/ 4286 w 5254"/>
              <a:gd name="connsiteY72" fmla="*/ 247 h 1688"/>
              <a:gd name="connsiteX73" fmla="*/ 4229 w 5254"/>
              <a:gd name="connsiteY73" fmla="*/ 255 h 1688"/>
              <a:gd name="connsiteX74" fmla="*/ 4172 w 5254"/>
              <a:gd name="connsiteY74" fmla="*/ 265 h 1688"/>
              <a:gd name="connsiteX75" fmla="*/ 4114 w 5254"/>
              <a:gd name="connsiteY75" fmla="*/ 277 h 1688"/>
              <a:gd name="connsiteX76" fmla="*/ 4055 w 5254"/>
              <a:gd name="connsiteY76" fmla="*/ 291 h 1688"/>
              <a:gd name="connsiteX77" fmla="*/ 3995 w 5254"/>
              <a:gd name="connsiteY77" fmla="*/ 305 h 1688"/>
              <a:gd name="connsiteX78" fmla="*/ 3936 w 5254"/>
              <a:gd name="connsiteY78" fmla="*/ 323 h 1688"/>
              <a:gd name="connsiteX79" fmla="*/ 3877 w 5254"/>
              <a:gd name="connsiteY79" fmla="*/ 342 h 1688"/>
              <a:gd name="connsiteX80" fmla="*/ 3817 w 5254"/>
              <a:gd name="connsiteY80" fmla="*/ 362 h 1688"/>
              <a:gd name="connsiteX81" fmla="*/ 3755 w 5254"/>
              <a:gd name="connsiteY81" fmla="*/ 386 h 1688"/>
              <a:gd name="connsiteX82" fmla="*/ 3755 w 5254"/>
              <a:gd name="connsiteY82" fmla="*/ 386 h 1688"/>
              <a:gd name="connsiteX83" fmla="*/ 3511 w 5254"/>
              <a:gd name="connsiteY83" fmla="*/ 485 h 1688"/>
              <a:gd name="connsiteX84" fmla="*/ 3259 w 5254"/>
              <a:gd name="connsiteY84" fmla="*/ 584 h 1688"/>
              <a:gd name="connsiteX85" fmla="*/ 3133 w 5254"/>
              <a:gd name="connsiteY85" fmla="*/ 633 h 1688"/>
              <a:gd name="connsiteX86" fmla="*/ 3005 w 5254"/>
              <a:gd name="connsiteY86" fmla="*/ 681 h 1688"/>
              <a:gd name="connsiteX87" fmla="*/ 2877 w 5254"/>
              <a:gd name="connsiteY87" fmla="*/ 728 h 1688"/>
              <a:gd name="connsiteX88" fmla="*/ 2747 w 5254"/>
              <a:gd name="connsiteY88" fmla="*/ 774 h 1688"/>
              <a:gd name="connsiteX89" fmla="*/ 2614 w 5254"/>
              <a:gd name="connsiteY89" fmla="*/ 815 h 1688"/>
              <a:gd name="connsiteX90" fmla="*/ 2484 w 5254"/>
              <a:gd name="connsiteY90" fmla="*/ 857 h 1688"/>
              <a:gd name="connsiteX91" fmla="*/ 2351 w 5254"/>
              <a:gd name="connsiteY91" fmla="*/ 894 h 1688"/>
              <a:gd name="connsiteX92" fmla="*/ 2216 w 5254"/>
              <a:gd name="connsiteY92" fmla="*/ 930 h 1688"/>
              <a:gd name="connsiteX93" fmla="*/ 2083 w 5254"/>
              <a:gd name="connsiteY93" fmla="*/ 964 h 1688"/>
              <a:gd name="connsiteX94" fmla="*/ 1946 w 5254"/>
              <a:gd name="connsiteY94" fmla="*/ 991 h 1688"/>
              <a:gd name="connsiteX95" fmla="*/ 1811 w 5254"/>
              <a:gd name="connsiteY95" fmla="*/ 1017 h 1688"/>
              <a:gd name="connsiteX96" fmla="*/ 1674 w 5254"/>
              <a:gd name="connsiteY96" fmla="*/ 1037 h 1688"/>
              <a:gd name="connsiteX97" fmla="*/ 1605 w 5254"/>
              <a:gd name="connsiteY97" fmla="*/ 1045 h 1688"/>
              <a:gd name="connsiteX98" fmla="*/ 1537 w 5254"/>
              <a:gd name="connsiteY98" fmla="*/ 1053 h 1688"/>
              <a:gd name="connsiteX99" fmla="*/ 1468 w 5254"/>
              <a:gd name="connsiteY99" fmla="*/ 1059 h 1688"/>
              <a:gd name="connsiteX100" fmla="*/ 1400 w 5254"/>
              <a:gd name="connsiteY100" fmla="*/ 1063 h 1688"/>
              <a:gd name="connsiteX101" fmla="*/ 1331 w 5254"/>
              <a:gd name="connsiteY101" fmla="*/ 1067 h 1688"/>
              <a:gd name="connsiteX102" fmla="*/ 1262 w 5254"/>
              <a:gd name="connsiteY102" fmla="*/ 1069 h 1688"/>
              <a:gd name="connsiteX103" fmla="*/ 1191 w 5254"/>
              <a:gd name="connsiteY103" fmla="*/ 1071 h 1688"/>
              <a:gd name="connsiteX104" fmla="*/ 1123 w 5254"/>
              <a:gd name="connsiteY104" fmla="*/ 1071 h 1688"/>
              <a:gd name="connsiteX105" fmla="*/ 1054 w 5254"/>
              <a:gd name="connsiteY105" fmla="*/ 1067 h 1688"/>
              <a:gd name="connsiteX106" fmla="*/ 983 w 5254"/>
              <a:gd name="connsiteY106" fmla="*/ 1065 h 1688"/>
              <a:gd name="connsiteX107" fmla="*/ 915 w 5254"/>
              <a:gd name="connsiteY107" fmla="*/ 1059 h 1688"/>
              <a:gd name="connsiteX108" fmla="*/ 844 w 5254"/>
              <a:gd name="connsiteY108" fmla="*/ 1053 h 1688"/>
              <a:gd name="connsiteX109" fmla="*/ 775 w 5254"/>
              <a:gd name="connsiteY109" fmla="*/ 1045 h 1688"/>
              <a:gd name="connsiteX110" fmla="*/ 704 w 5254"/>
              <a:gd name="connsiteY110" fmla="*/ 1033 h 1688"/>
              <a:gd name="connsiteX111" fmla="*/ 633 w 5254"/>
              <a:gd name="connsiteY111" fmla="*/ 1023 h 1688"/>
              <a:gd name="connsiteX112" fmla="*/ 565 w 5254"/>
              <a:gd name="connsiteY112" fmla="*/ 1009 h 1688"/>
              <a:gd name="connsiteX113" fmla="*/ 494 w 5254"/>
              <a:gd name="connsiteY113" fmla="*/ 993 h 1688"/>
              <a:gd name="connsiteX114" fmla="*/ 423 w 5254"/>
              <a:gd name="connsiteY114" fmla="*/ 976 h 1688"/>
              <a:gd name="connsiteX115" fmla="*/ 352 w 5254"/>
              <a:gd name="connsiteY115" fmla="*/ 958 h 1688"/>
              <a:gd name="connsiteX116" fmla="*/ 281 w 5254"/>
              <a:gd name="connsiteY116" fmla="*/ 936 h 1688"/>
              <a:gd name="connsiteX117" fmla="*/ 210 w 5254"/>
              <a:gd name="connsiteY117" fmla="*/ 914 h 1688"/>
              <a:gd name="connsiteX118" fmla="*/ 142 w 5254"/>
              <a:gd name="connsiteY118" fmla="*/ 889 h 1688"/>
              <a:gd name="connsiteX119" fmla="*/ 71 w 5254"/>
              <a:gd name="connsiteY119" fmla="*/ 861 h 1688"/>
              <a:gd name="connsiteX120" fmla="*/ 0 w 5254"/>
              <a:gd name="connsiteY120" fmla="*/ 833 h 1688"/>
              <a:gd name="connsiteX121" fmla="*/ 455 w 5254"/>
              <a:gd name="connsiteY121" fmla="*/ 1686 h 1688"/>
              <a:gd name="connsiteX0" fmla="*/ 455 w 5309"/>
              <a:gd name="connsiteY0" fmla="*/ 1686 h 1688"/>
              <a:gd name="connsiteX1" fmla="*/ 528 w 5309"/>
              <a:gd name="connsiteY1" fmla="*/ 1688 h 1688"/>
              <a:gd name="connsiteX2" fmla="*/ 599 w 5309"/>
              <a:gd name="connsiteY2" fmla="*/ 1686 h 1688"/>
              <a:gd name="connsiteX3" fmla="*/ 670 w 5309"/>
              <a:gd name="connsiteY3" fmla="*/ 1684 h 1688"/>
              <a:gd name="connsiteX4" fmla="*/ 743 w 5309"/>
              <a:gd name="connsiteY4" fmla="*/ 1680 h 1688"/>
              <a:gd name="connsiteX5" fmla="*/ 814 w 5309"/>
              <a:gd name="connsiteY5" fmla="*/ 1674 h 1688"/>
              <a:gd name="connsiteX6" fmla="*/ 883 w 5309"/>
              <a:gd name="connsiteY6" fmla="*/ 1668 h 1688"/>
              <a:gd name="connsiteX7" fmla="*/ 954 w 5309"/>
              <a:gd name="connsiteY7" fmla="*/ 1658 h 1688"/>
              <a:gd name="connsiteX8" fmla="*/ 1025 w 5309"/>
              <a:gd name="connsiteY8" fmla="*/ 1648 h 1688"/>
              <a:gd name="connsiteX9" fmla="*/ 1093 w 5309"/>
              <a:gd name="connsiteY9" fmla="*/ 1637 h 1688"/>
              <a:gd name="connsiteX10" fmla="*/ 1162 w 5309"/>
              <a:gd name="connsiteY10" fmla="*/ 1623 h 1688"/>
              <a:gd name="connsiteX11" fmla="*/ 1233 w 5309"/>
              <a:gd name="connsiteY11" fmla="*/ 1609 h 1688"/>
              <a:gd name="connsiteX12" fmla="*/ 1301 w 5309"/>
              <a:gd name="connsiteY12" fmla="*/ 1593 h 1688"/>
              <a:gd name="connsiteX13" fmla="*/ 1370 w 5309"/>
              <a:gd name="connsiteY13" fmla="*/ 1575 h 1688"/>
              <a:gd name="connsiteX14" fmla="*/ 1438 w 5309"/>
              <a:gd name="connsiteY14" fmla="*/ 1555 h 1688"/>
              <a:gd name="connsiteX15" fmla="*/ 1505 w 5309"/>
              <a:gd name="connsiteY15" fmla="*/ 1536 h 1688"/>
              <a:gd name="connsiteX16" fmla="*/ 1573 w 5309"/>
              <a:gd name="connsiteY16" fmla="*/ 1514 h 1688"/>
              <a:gd name="connsiteX17" fmla="*/ 1708 w 5309"/>
              <a:gd name="connsiteY17" fmla="*/ 1468 h 1688"/>
              <a:gd name="connsiteX18" fmla="*/ 1841 w 5309"/>
              <a:gd name="connsiteY18" fmla="*/ 1419 h 1688"/>
              <a:gd name="connsiteX19" fmla="*/ 1974 w 5309"/>
              <a:gd name="connsiteY19" fmla="*/ 1365 h 1688"/>
              <a:gd name="connsiteX20" fmla="*/ 2104 w 5309"/>
              <a:gd name="connsiteY20" fmla="*/ 1306 h 1688"/>
              <a:gd name="connsiteX21" fmla="*/ 2234 w 5309"/>
              <a:gd name="connsiteY21" fmla="*/ 1245 h 1688"/>
              <a:gd name="connsiteX22" fmla="*/ 2362 w 5309"/>
              <a:gd name="connsiteY22" fmla="*/ 1181 h 1688"/>
              <a:gd name="connsiteX23" fmla="*/ 2491 w 5309"/>
              <a:gd name="connsiteY23" fmla="*/ 1114 h 1688"/>
              <a:gd name="connsiteX24" fmla="*/ 2619 w 5309"/>
              <a:gd name="connsiteY24" fmla="*/ 1045 h 1688"/>
              <a:gd name="connsiteX25" fmla="*/ 2742 w 5309"/>
              <a:gd name="connsiteY25" fmla="*/ 974 h 1688"/>
              <a:gd name="connsiteX26" fmla="*/ 2868 w 5309"/>
              <a:gd name="connsiteY26" fmla="*/ 900 h 1688"/>
              <a:gd name="connsiteX27" fmla="*/ 2991 w 5309"/>
              <a:gd name="connsiteY27" fmla="*/ 827 h 1688"/>
              <a:gd name="connsiteX28" fmla="*/ 3113 w 5309"/>
              <a:gd name="connsiteY28" fmla="*/ 752 h 1688"/>
              <a:gd name="connsiteX29" fmla="*/ 3234 w 5309"/>
              <a:gd name="connsiteY29" fmla="*/ 677 h 1688"/>
              <a:gd name="connsiteX30" fmla="*/ 3472 w 5309"/>
              <a:gd name="connsiteY30" fmla="*/ 522 h 1688"/>
              <a:gd name="connsiteX31" fmla="*/ 3705 w 5309"/>
              <a:gd name="connsiteY31" fmla="*/ 372 h 1688"/>
              <a:gd name="connsiteX32" fmla="*/ 3705 w 5309"/>
              <a:gd name="connsiteY32" fmla="*/ 372 h 1688"/>
              <a:gd name="connsiteX33" fmla="*/ 3762 w 5309"/>
              <a:gd name="connsiteY33" fmla="*/ 336 h 1688"/>
              <a:gd name="connsiteX34" fmla="*/ 3819 w 5309"/>
              <a:gd name="connsiteY34" fmla="*/ 301 h 1688"/>
              <a:gd name="connsiteX35" fmla="*/ 3877 w 5309"/>
              <a:gd name="connsiteY35" fmla="*/ 269 h 1688"/>
              <a:gd name="connsiteX36" fmla="*/ 3934 w 5309"/>
              <a:gd name="connsiteY36" fmla="*/ 239 h 1688"/>
              <a:gd name="connsiteX37" fmla="*/ 3991 w 5309"/>
              <a:gd name="connsiteY37" fmla="*/ 212 h 1688"/>
              <a:gd name="connsiteX38" fmla="*/ 4048 w 5309"/>
              <a:gd name="connsiteY38" fmla="*/ 186 h 1688"/>
              <a:gd name="connsiteX39" fmla="*/ 4103 w 5309"/>
              <a:gd name="connsiteY39" fmla="*/ 162 h 1688"/>
              <a:gd name="connsiteX40" fmla="*/ 4160 w 5309"/>
              <a:gd name="connsiteY40" fmla="*/ 141 h 1688"/>
              <a:gd name="connsiteX41" fmla="*/ 4215 w 5309"/>
              <a:gd name="connsiteY41" fmla="*/ 119 h 1688"/>
              <a:gd name="connsiteX42" fmla="*/ 4270 w 5309"/>
              <a:gd name="connsiteY42" fmla="*/ 101 h 1688"/>
              <a:gd name="connsiteX43" fmla="*/ 4325 w 5309"/>
              <a:gd name="connsiteY43" fmla="*/ 85 h 1688"/>
              <a:gd name="connsiteX44" fmla="*/ 4380 w 5309"/>
              <a:gd name="connsiteY44" fmla="*/ 69 h 1688"/>
              <a:gd name="connsiteX45" fmla="*/ 4435 w 5309"/>
              <a:gd name="connsiteY45" fmla="*/ 55 h 1688"/>
              <a:gd name="connsiteX46" fmla="*/ 4487 w 5309"/>
              <a:gd name="connsiteY46" fmla="*/ 44 h 1688"/>
              <a:gd name="connsiteX47" fmla="*/ 4540 w 5309"/>
              <a:gd name="connsiteY47" fmla="*/ 34 h 1688"/>
              <a:gd name="connsiteX48" fmla="*/ 4592 w 5309"/>
              <a:gd name="connsiteY48" fmla="*/ 24 h 1688"/>
              <a:gd name="connsiteX49" fmla="*/ 4645 w 5309"/>
              <a:gd name="connsiteY49" fmla="*/ 18 h 1688"/>
              <a:gd name="connsiteX50" fmla="*/ 4695 w 5309"/>
              <a:gd name="connsiteY50" fmla="*/ 12 h 1688"/>
              <a:gd name="connsiteX51" fmla="*/ 4748 w 5309"/>
              <a:gd name="connsiteY51" fmla="*/ 6 h 1688"/>
              <a:gd name="connsiteX52" fmla="*/ 4798 w 5309"/>
              <a:gd name="connsiteY52" fmla="*/ 2 h 1688"/>
              <a:gd name="connsiteX53" fmla="*/ 4897 w 5309"/>
              <a:gd name="connsiteY53" fmla="*/ 0 h 1688"/>
              <a:gd name="connsiteX54" fmla="*/ 4993 w 5309"/>
              <a:gd name="connsiteY54" fmla="*/ 0 h 1688"/>
              <a:gd name="connsiteX55" fmla="*/ 5086 w 5309"/>
              <a:gd name="connsiteY55" fmla="*/ 6 h 1688"/>
              <a:gd name="connsiteX56" fmla="*/ 5176 w 5309"/>
              <a:gd name="connsiteY56" fmla="*/ 14 h 1688"/>
              <a:gd name="connsiteX57" fmla="*/ 5253 w 5309"/>
              <a:gd name="connsiteY57" fmla="*/ 26 h 1688"/>
              <a:gd name="connsiteX58" fmla="*/ 5277 w 5309"/>
              <a:gd name="connsiteY58" fmla="*/ 108 h 1688"/>
              <a:gd name="connsiteX59" fmla="*/ 5061 w 5309"/>
              <a:gd name="connsiteY59" fmla="*/ 301 h 1688"/>
              <a:gd name="connsiteX60" fmla="*/ 4967 w 5309"/>
              <a:gd name="connsiteY60" fmla="*/ 279 h 1688"/>
              <a:gd name="connsiteX61" fmla="*/ 4869 w 5309"/>
              <a:gd name="connsiteY61" fmla="*/ 261 h 1688"/>
              <a:gd name="connsiteX62" fmla="*/ 4821 w 5309"/>
              <a:gd name="connsiteY62" fmla="*/ 253 h 1688"/>
              <a:gd name="connsiteX63" fmla="*/ 4771 w 5309"/>
              <a:gd name="connsiteY63" fmla="*/ 245 h 1688"/>
              <a:gd name="connsiteX64" fmla="*/ 4718 w 5309"/>
              <a:gd name="connsiteY64" fmla="*/ 241 h 1688"/>
              <a:gd name="connsiteX65" fmla="*/ 4666 w 5309"/>
              <a:gd name="connsiteY65" fmla="*/ 237 h 1688"/>
              <a:gd name="connsiteX66" fmla="*/ 4613 w 5309"/>
              <a:gd name="connsiteY66" fmla="*/ 234 h 1688"/>
              <a:gd name="connsiteX67" fmla="*/ 4560 w 5309"/>
              <a:gd name="connsiteY67" fmla="*/ 234 h 1688"/>
              <a:gd name="connsiteX68" fmla="*/ 4508 w 5309"/>
              <a:gd name="connsiteY68" fmla="*/ 234 h 1688"/>
              <a:gd name="connsiteX69" fmla="*/ 4453 w 5309"/>
              <a:gd name="connsiteY69" fmla="*/ 234 h 1688"/>
              <a:gd name="connsiteX70" fmla="*/ 4398 w 5309"/>
              <a:gd name="connsiteY70" fmla="*/ 237 h 1688"/>
              <a:gd name="connsiteX71" fmla="*/ 4341 w 5309"/>
              <a:gd name="connsiteY71" fmla="*/ 241 h 1688"/>
              <a:gd name="connsiteX72" fmla="*/ 4286 w 5309"/>
              <a:gd name="connsiteY72" fmla="*/ 247 h 1688"/>
              <a:gd name="connsiteX73" fmla="*/ 4229 w 5309"/>
              <a:gd name="connsiteY73" fmla="*/ 255 h 1688"/>
              <a:gd name="connsiteX74" fmla="*/ 4172 w 5309"/>
              <a:gd name="connsiteY74" fmla="*/ 265 h 1688"/>
              <a:gd name="connsiteX75" fmla="*/ 4114 w 5309"/>
              <a:gd name="connsiteY75" fmla="*/ 277 h 1688"/>
              <a:gd name="connsiteX76" fmla="*/ 4055 w 5309"/>
              <a:gd name="connsiteY76" fmla="*/ 291 h 1688"/>
              <a:gd name="connsiteX77" fmla="*/ 3995 w 5309"/>
              <a:gd name="connsiteY77" fmla="*/ 305 h 1688"/>
              <a:gd name="connsiteX78" fmla="*/ 3936 w 5309"/>
              <a:gd name="connsiteY78" fmla="*/ 323 h 1688"/>
              <a:gd name="connsiteX79" fmla="*/ 3877 w 5309"/>
              <a:gd name="connsiteY79" fmla="*/ 342 h 1688"/>
              <a:gd name="connsiteX80" fmla="*/ 3817 w 5309"/>
              <a:gd name="connsiteY80" fmla="*/ 362 h 1688"/>
              <a:gd name="connsiteX81" fmla="*/ 3755 w 5309"/>
              <a:gd name="connsiteY81" fmla="*/ 386 h 1688"/>
              <a:gd name="connsiteX82" fmla="*/ 3755 w 5309"/>
              <a:gd name="connsiteY82" fmla="*/ 386 h 1688"/>
              <a:gd name="connsiteX83" fmla="*/ 3511 w 5309"/>
              <a:gd name="connsiteY83" fmla="*/ 485 h 1688"/>
              <a:gd name="connsiteX84" fmla="*/ 3259 w 5309"/>
              <a:gd name="connsiteY84" fmla="*/ 584 h 1688"/>
              <a:gd name="connsiteX85" fmla="*/ 3133 w 5309"/>
              <a:gd name="connsiteY85" fmla="*/ 633 h 1688"/>
              <a:gd name="connsiteX86" fmla="*/ 3005 w 5309"/>
              <a:gd name="connsiteY86" fmla="*/ 681 h 1688"/>
              <a:gd name="connsiteX87" fmla="*/ 2877 w 5309"/>
              <a:gd name="connsiteY87" fmla="*/ 728 h 1688"/>
              <a:gd name="connsiteX88" fmla="*/ 2747 w 5309"/>
              <a:gd name="connsiteY88" fmla="*/ 774 h 1688"/>
              <a:gd name="connsiteX89" fmla="*/ 2614 w 5309"/>
              <a:gd name="connsiteY89" fmla="*/ 815 h 1688"/>
              <a:gd name="connsiteX90" fmla="*/ 2484 w 5309"/>
              <a:gd name="connsiteY90" fmla="*/ 857 h 1688"/>
              <a:gd name="connsiteX91" fmla="*/ 2351 w 5309"/>
              <a:gd name="connsiteY91" fmla="*/ 894 h 1688"/>
              <a:gd name="connsiteX92" fmla="*/ 2216 w 5309"/>
              <a:gd name="connsiteY92" fmla="*/ 930 h 1688"/>
              <a:gd name="connsiteX93" fmla="*/ 2083 w 5309"/>
              <a:gd name="connsiteY93" fmla="*/ 964 h 1688"/>
              <a:gd name="connsiteX94" fmla="*/ 1946 w 5309"/>
              <a:gd name="connsiteY94" fmla="*/ 991 h 1688"/>
              <a:gd name="connsiteX95" fmla="*/ 1811 w 5309"/>
              <a:gd name="connsiteY95" fmla="*/ 1017 h 1688"/>
              <a:gd name="connsiteX96" fmla="*/ 1674 w 5309"/>
              <a:gd name="connsiteY96" fmla="*/ 1037 h 1688"/>
              <a:gd name="connsiteX97" fmla="*/ 1605 w 5309"/>
              <a:gd name="connsiteY97" fmla="*/ 1045 h 1688"/>
              <a:gd name="connsiteX98" fmla="*/ 1537 w 5309"/>
              <a:gd name="connsiteY98" fmla="*/ 1053 h 1688"/>
              <a:gd name="connsiteX99" fmla="*/ 1468 w 5309"/>
              <a:gd name="connsiteY99" fmla="*/ 1059 h 1688"/>
              <a:gd name="connsiteX100" fmla="*/ 1400 w 5309"/>
              <a:gd name="connsiteY100" fmla="*/ 1063 h 1688"/>
              <a:gd name="connsiteX101" fmla="*/ 1331 w 5309"/>
              <a:gd name="connsiteY101" fmla="*/ 1067 h 1688"/>
              <a:gd name="connsiteX102" fmla="*/ 1262 w 5309"/>
              <a:gd name="connsiteY102" fmla="*/ 1069 h 1688"/>
              <a:gd name="connsiteX103" fmla="*/ 1191 w 5309"/>
              <a:gd name="connsiteY103" fmla="*/ 1071 h 1688"/>
              <a:gd name="connsiteX104" fmla="*/ 1123 w 5309"/>
              <a:gd name="connsiteY104" fmla="*/ 1071 h 1688"/>
              <a:gd name="connsiteX105" fmla="*/ 1054 w 5309"/>
              <a:gd name="connsiteY105" fmla="*/ 1067 h 1688"/>
              <a:gd name="connsiteX106" fmla="*/ 983 w 5309"/>
              <a:gd name="connsiteY106" fmla="*/ 1065 h 1688"/>
              <a:gd name="connsiteX107" fmla="*/ 915 w 5309"/>
              <a:gd name="connsiteY107" fmla="*/ 1059 h 1688"/>
              <a:gd name="connsiteX108" fmla="*/ 844 w 5309"/>
              <a:gd name="connsiteY108" fmla="*/ 1053 h 1688"/>
              <a:gd name="connsiteX109" fmla="*/ 775 w 5309"/>
              <a:gd name="connsiteY109" fmla="*/ 1045 h 1688"/>
              <a:gd name="connsiteX110" fmla="*/ 704 w 5309"/>
              <a:gd name="connsiteY110" fmla="*/ 1033 h 1688"/>
              <a:gd name="connsiteX111" fmla="*/ 633 w 5309"/>
              <a:gd name="connsiteY111" fmla="*/ 1023 h 1688"/>
              <a:gd name="connsiteX112" fmla="*/ 565 w 5309"/>
              <a:gd name="connsiteY112" fmla="*/ 1009 h 1688"/>
              <a:gd name="connsiteX113" fmla="*/ 494 w 5309"/>
              <a:gd name="connsiteY113" fmla="*/ 993 h 1688"/>
              <a:gd name="connsiteX114" fmla="*/ 423 w 5309"/>
              <a:gd name="connsiteY114" fmla="*/ 976 h 1688"/>
              <a:gd name="connsiteX115" fmla="*/ 352 w 5309"/>
              <a:gd name="connsiteY115" fmla="*/ 958 h 1688"/>
              <a:gd name="connsiteX116" fmla="*/ 281 w 5309"/>
              <a:gd name="connsiteY116" fmla="*/ 936 h 1688"/>
              <a:gd name="connsiteX117" fmla="*/ 210 w 5309"/>
              <a:gd name="connsiteY117" fmla="*/ 914 h 1688"/>
              <a:gd name="connsiteX118" fmla="*/ 142 w 5309"/>
              <a:gd name="connsiteY118" fmla="*/ 889 h 1688"/>
              <a:gd name="connsiteX119" fmla="*/ 71 w 5309"/>
              <a:gd name="connsiteY119" fmla="*/ 861 h 1688"/>
              <a:gd name="connsiteX120" fmla="*/ 0 w 5309"/>
              <a:gd name="connsiteY120" fmla="*/ 833 h 1688"/>
              <a:gd name="connsiteX121" fmla="*/ 455 w 5309"/>
              <a:gd name="connsiteY121" fmla="*/ 1686 h 1688"/>
              <a:gd name="connsiteX0" fmla="*/ 455 w 5291"/>
              <a:gd name="connsiteY0" fmla="*/ 1686 h 1688"/>
              <a:gd name="connsiteX1" fmla="*/ 528 w 5291"/>
              <a:gd name="connsiteY1" fmla="*/ 1688 h 1688"/>
              <a:gd name="connsiteX2" fmla="*/ 599 w 5291"/>
              <a:gd name="connsiteY2" fmla="*/ 1686 h 1688"/>
              <a:gd name="connsiteX3" fmla="*/ 670 w 5291"/>
              <a:gd name="connsiteY3" fmla="*/ 1684 h 1688"/>
              <a:gd name="connsiteX4" fmla="*/ 743 w 5291"/>
              <a:gd name="connsiteY4" fmla="*/ 1680 h 1688"/>
              <a:gd name="connsiteX5" fmla="*/ 814 w 5291"/>
              <a:gd name="connsiteY5" fmla="*/ 1674 h 1688"/>
              <a:gd name="connsiteX6" fmla="*/ 883 w 5291"/>
              <a:gd name="connsiteY6" fmla="*/ 1668 h 1688"/>
              <a:gd name="connsiteX7" fmla="*/ 954 w 5291"/>
              <a:gd name="connsiteY7" fmla="*/ 1658 h 1688"/>
              <a:gd name="connsiteX8" fmla="*/ 1025 w 5291"/>
              <a:gd name="connsiteY8" fmla="*/ 1648 h 1688"/>
              <a:gd name="connsiteX9" fmla="*/ 1093 w 5291"/>
              <a:gd name="connsiteY9" fmla="*/ 1637 h 1688"/>
              <a:gd name="connsiteX10" fmla="*/ 1162 w 5291"/>
              <a:gd name="connsiteY10" fmla="*/ 1623 h 1688"/>
              <a:gd name="connsiteX11" fmla="*/ 1233 w 5291"/>
              <a:gd name="connsiteY11" fmla="*/ 1609 h 1688"/>
              <a:gd name="connsiteX12" fmla="*/ 1301 w 5291"/>
              <a:gd name="connsiteY12" fmla="*/ 1593 h 1688"/>
              <a:gd name="connsiteX13" fmla="*/ 1370 w 5291"/>
              <a:gd name="connsiteY13" fmla="*/ 1575 h 1688"/>
              <a:gd name="connsiteX14" fmla="*/ 1438 w 5291"/>
              <a:gd name="connsiteY14" fmla="*/ 1555 h 1688"/>
              <a:gd name="connsiteX15" fmla="*/ 1505 w 5291"/>
              <a:gd name="connsiteY15" fmla="*/ 1536 h 1688"/>
              <a:gd name="connsiteX16" fmla="*/ 1573 w 5291"/>
              <a:gd name="connsiteY16" fmla="*/ 1514 h 1688"/>
              <a:gd name="connsiteX17" fmla="*/ 1708 w 5291"/>
              <a:gd name="connsiteY17" fmla="*/ 1468 h 1688"/>
              <a:gd name="connsiteX18" fmla="*/ 1841 w 5291"/>
              <a:gd name="connsiteY18" fmla="*/ 1419 h 1688"/>
              <a:gd name="connsiteX19" fmla="*/ 1974 w 5291"/>
              <a:gd name="connsiteY19" fmla="*/ 1365 h 1688"/>
              <a:gd name="connsiteX20" fmla="*/ 2104 w 5291"/>
              <a:gd name="connsiteY20" fmla="*/ 1306 h 1688"/>
              <a:gd name="connsiteX21" fmla="*/ 2234 w 5291"/>
              <a:gd name="connsiteY21" fmla="*/ 1245 h 1688"/>
              <a:gd name="connsiteX22" fmla="*/ 2362 w 5291"/>
              <a:gd name="connsiteY22" fmla="*/ 1181 h 1688"/>
              <a:gd name="connsiteX23" fmla="*/ 2491 w 5291"/>
              <a:gd name="connsiteY23" fmla="*/ 1114 h 1688"/>
              <a:gd name="connsiteX24" fmla="*/ 2619 w 5291"/>
              <a:gd name="connsiteY24" fmla="*/ 1045 h 1688"/>
              <a:gd name="connsiteX25" fmla="*/ 2742 w 5291"/>
              <a:gd name="connsiteY25" fmla="*/ 974 h 1688"/>
              <a:gd name="connsiteX26" fmla="*/ 2868 w 5291"/>
              <a:gd name="connsiteY26" fmla="*/ 900 h 1688"/>
              <a:gd name="connsiteX27" fmla="*/ 2991 w 5291"/>
              <a:gd name="connsiteY27" fmla="*/ 827 h 1688"/>
              <a:gd name="connsiteX28" fmla="*/ 3113 w 5291"/>
              <a:gd name="connsiteY28" fmla="*/ 752 h 1688"/>
              <a:gd name="connsiteX29" fmla="*/ 3234 w 5291"/>
              <a:gd name="connsiteY29" fmla="*/ 677 h 1688"/>
              <a:gd name="connsiteX30" fmla="*/ 3472 w 5291"/>
              <a:gd name="connsiteY30" fmla="*/ 522 h 1688"/>
              <a:gd name="connsiteX31" fmla="*/ 3705 w 5291"/>
              <a:gd name="connsiteY31" fmla="*/ 372 h 1688"/>
              <a:gd name="connsiteX32" fmla="*/ 3705 w 5291"/>
              <a:gd name="connsiteY32" fmla="*/ 372 h 1688"/>
              <a:gd name="connsiteX33" fmla="*/ 3762 w 5291"/>
              <a:gd name="connsiteY33" fmla="*/ 336 h 1688"/>
              <a:gd name="connsiteX34" fmla="*/ 3819 w 5291"/>
              <a:gd name="connsiteY34" fmla="*/ 301 h 1688"/>
              <a:gd name="connsiteX35" fmla="*/ 3877 w 5291"/>
              <a:gd name="connsiteY35" fmla="*/ 269 h 1688"/>
              <a:gd name="connsiteX36" fmla="*/ 3934 w 5291"/>
              <a:gd name="connsiteY36" fmla="*/ 239 h 1688"/>
              <a:gd name="connsiteX37" fmla="*/ 3991 w 5291"/>
              <a:gd name="connsiteY37" fmla="*/ 212 h 1688"/>
              <a:gd name="connsiteX38" fmla="*/ 4048 w 5291"/>
              <a:gd name="connsiteY38" fmla="*/ 186 h 1688"/>
              <a:gd name="connsiteX39" fmla="*/ 4103 w 5291"/>
              <a:gd name="connsiteY39" fmla="*/ 162 h 1688"/>
              <a:gd name="connsiteX40" fmla="*/ 4160 w 5291"/>
              <a:gd name="connsiteY40" fmla="*/ 141 h 1688"/>
              <a:gd name="connsiteX41" fmla="*/ 4215 w 5291"/>
              <a:gd name="connsiteY41" fmla="*/ 119 h 1688"/>
              <a:gd name="connsiteX42" fmla="*/ 4270 w 5291"/>
              <a:gd name="connsiteY42" fmla="*/ 101 h 1688"/>
              <a:gd name="connsiteX43" fmla="*/ 4325 w 5291"/>
              <a:gd name="connsiteY43" fmla="*/ 85 h 1688"/>
              <a:gd name="connsiteX44" fmla="*/ 4380 w 5291"/>
              <a:gd name="connsiteY44" fmla="*/ 69 h 1688"/>
              <a:gd name="connsiteX45" fmla="*/ 4435 w 5291"/>
              <a:gd name="connsiteY45" fmla="*/ 55 h 1688"/>
              <a:gd name="connsiteX46" fmla="*/ 4487 w 5291"/>
              <a:gd name="connsiteY46" fmla="*/ 44 h 1688"/>
              <a:gd name="connsiteX47" fmla="*/ 4540 w 5291"/>
              <a:gd name="connsiteY47" fmla="*/ 34 h 1688"/>
              <a:gd name="connsiteX48" fmla="*/ 4592 w 5291"/>
              <a:gd name="connsiteY48" fmla="*/ 24 h 1688"/>
              <a:gd name="connsiteX49" fmla="*/ 4645 w 5291"/>
              <a:gd name="connsiteY49" fmla="*/ 18 h 1688"/>
              <a:gd name="connsiteX50" fmla="*/ 4695 w 5291"/>
              <a:gd name="connsiteY50" fmla="*/ 12 h 1688"/>
              <a:gd name="connsiteX51" fmla="*/ 4748 w 5291"/>
              <a:gd name="connsiteY51" fmla="*/ 6 h 1688"/>
              <a:gd name="connsiteX52" fmla="*/ 4798 w 5291"/>
              <a:gd name="connsiteY52" fmla="*/ 2 h 1688"/>
              <a:gd name="connsiteX53" fmla="*/ 4897 w 5291"/>
              <a:gd name="connsiteY53" fmla="*/ 0 h 1688"/>
              <a:gd name="connsiteX54" fmla="*/ 4993 w 5291"/>
              <a:gd name="connsiteY54" fmla="*/ 0 h 1688"/>
              <a:gd name="connsiteX55" fmla="*/ 5086 w 5291"/>
              <a:gd name="connsiteY55" fmla="*/ 6 h 1688"/>
              <a:gd name="connsiteX56" fmla="*/ 5176 w 5291"/>
              <a:gd name="connsiteY56" fmla="*/ 14 h 1688"/>
              <a:gd name="connsiteX57" fmla="*/ 5253 w 5291"/>
              <a:gd name="connsiteY57" fmla="*/ 26 h 1688"/>
              <a:gd name="connsiteX58" fmla="*/ 5259 w 5291"/>
              <a:gd name="connsiteY58" fmla="*/ 107 h 1688"/>
              <a:gd name="connsiteX59" fmla="*/ 5061 w 5291"/>
              <a:gd name="connsiteY59" fmla="*/ 301 h 1688"/>
              <a:gd name="connsiteX60" fmla="*/ 4967 w 5291"/>
              <a:gd name="connsiteY60" fmla="*/ 279 h 1688"/>
              <a:gd name="connsiteX61" fmla="*/ 4869 w 5291"/>
              <a:gd name="connsiteY61" fmla="*/ 261 h 1688"/>
              <a:gd name="connsiteX62" fmla="*/ 4821 w 5291"/>
              <a:gd name="connsiteY62" fmla="*/ 253 h 1688"/>
              <a:gd name="connsiteX63" fmla="*/ 4771 w 5291"/>
              <a:gd name="connsiteY63" fmla="*/ 245 h 1688"/>
              <a:gd name="connsiteX64" fmla="*/ 4718 w 5291"/>
              <a:gd name="connsiteY64" fmla="*/ 241 h 1688"/>
              <a:gd name="connsiteX65" fmla="*/ 4666 w 5291"/>
              <a:gd name="connsiteY65" fmla="*/ 237 h 1688"/>
              <a:gd name="connsiteX66" fmla="*/ 4613 w 5291"/>
              <a:gd name="connsiteY66" fmla="*/ 234 h 1688"/>
              <a:gd name="connsiteX67" fmla="*/ 4560 w 5291"/>
              <a:gd name="connsiteY67" fmla="*/ 234 h 1688"/>
              <a:gd name="connsiteX68" fmla="*/ 4508 w 5291"/>
              <a:gd name="connsiteY68" fmla="*/ 234 h 1688"/>
              <a:gd name="connsiteX69" fmla="*/ 4453 w 5291"/>
              <a:gd name="connsiteY69" fmla="*/ 234 h 1688"/>
              <a:gd name="connsiteX70" fmla="*/ 4398 w 5291"/>
              <a:gd name="connsiteY70" fmla="*/ 237 h 1688"/>
              <a:gd name="connsiteX71" fmla="*/ 4341 w 5291"/>
              <a:gd name="connsiteY71" fmla="*/ 241 h 1688"/>
              <a:gd name="connsiteX72" fmla="*/ 4286 w 5291"/>
              <a:gd name="connsiteY72" fmla="*/ 247 h 1688"/>
              <a:gd name="connsiteX73" fmla="*/ 4229 w 5291"/>
              <a:gd name="connsiteY73" fmla="*/ 255 h 1688"/>
              <a:gd name="connsiteX74" fmla="*/ 4172 w 5291"/>
              <a:gd name="connsiteY74" fmla="*/ 265 h 1688"/>
              <a:gd name="connsiteX75" fmla="*/ 4114 w 5291"/>
              <a:gd name="connsiteY75" fmla="*/ 277 h 1688"/>
              <a:gd name="connsiteX76" fmla="*/ 4055 w 5291"/>
              <a:gd name="connsiteY76" fmla="*/ 291 h 1688"/>
              <a:gd name="connsiteX77" fmla="*/ 3995 w 5291"/>
              <a:gd name="connsiteY77" fmla="*/ 305 h 1688"/>
              <a:gd name="connsiteX78" fmla="*/ 3936 w 5291"/>
              <a:gd name="connsiteY78" fmla="*/ 323 h 1688"/>
              <a:gd name="connsiteX79" fmla="*/ 3877 w 5291"/>
              <a:gd name="connsiteY79" fmla="*/ 342 h 1688"/>
              <a:gd name="connsiteX80" fmla="*/ 3817 w 5291"/>
              <a:gd name="connsiteY80" fmla="*/ 362 h 1688"/>
              <a:gd name="connsiteX81" fmla="*/ 3755 w 5291"/>
              <a:gd name="connsiteY81" fmla="*/ 386 h 1688"/>
              <a:gd name="connsiteX82" fmla="*/ 3755 w 5291"/>
              <a:gd name="connsiteY82" fmla="*/ 386 h 1688"/>
              <a:gd name="connsiteX83" fmla="*/ 3511 w 5291"/>
              <a:gd name="connsiteY83" fmla="*/ 485 h 1688"/>
              <a:gd name="connsiteX84" fmla="*/ 3259 w 5291"/>
              <a:gd name="connsiteY84" fmla="*/ 584 h 1688"/>
              <a:gd name="connsiteX85" fmla="*/ 3133 w 5291"/>
              <a:gd name="connsiteY85" fmla="*/ 633 h 1688"/>
              <a:gd name="connsiteX86" fmla="*/ 3005 w 5291"/>
              <a:gd name="connsiteY86" fmla="*/ 681 h 1688"/>
              <a:gd name="connsiteX87" fmla="*/ 2877 w 5291"/>
              <a:gd name="connsiteY87" fmla="*/ 728 h 1688"/>
              <a:gd name="connsiteX88" fmla="*/ 2747 w 5291"/>
              <a:gd name="connsiteY88" fmla="*/ 774 h 1688"/>
              <a:gd name="connsiteX89" fmla="*/ 2614 w 5291"/>
              <a:gd name="connsiteY89" fmla="*/ 815 h 1688"/>
              <a:gd name="connsiteX90" fmla="*/ 2484 w 5291"/>
              <a:gd name="connsiteY90" fmla="*/ 857 h 1688"/>
              <a:gd name="connsiteX91" fmla="*/ 2351 w 5291"/>
              <a:gd name="connsiteY91" fmla="*/ 894 h 1688"/>
              <a:gd name="connsiteX92" fmla="*/ 2216 w 5291"/>
              <a:gd name="connsiteY92" fmla="*/ 930 h 1688"/>
              <a:gd name="connsiteX93" fmla="*/ 2083 w 5291"/>
              <a:gd name="connsiteY93" fmla="*/ 964 h 1688"/>
              <a:gd name="connsiteX94" fmla="*/ 1946 w 5291"/>
              <a:gd name="connsiteY94" fmla="*/ 991 h 1688"/>
              <a:gd name="connsiteX95" fmla="*/ 1811 w 5291"/>
              <a:gd name="connsiteY95" fmla="*/ 1017 h 1688"/>
              <a:gd name="connsiteX96" fmla="*/ 1674 w 5291"/>
              <a:gd name="connsiteY96" fmla="*/ 1037 h 1688"/>
              <a:gd name="connsiteX97" fmla="*/ 1605 w 5291"/>
              <a:gd name="connsiteY97" fmla="*/ 1045 h 1688"/>
              <a:gd name="connsiteX98" fmla="*/ 1537 w 5291"/>
              <a:gd name="connsiteY98" fmla="*/ 1053 h 1688"/>
              <a:gd name="connsiteX99" fmla="*/ 1468 w 5291"/>
              <a:gd name="connsiteY99" fmla="*/ 1059 h 1688"/>
              <a:gd name="connsiteX100" fmla="*/ 1400 w 5291"/>
              <a:gd name="connsiteY100" fmla="*/ 1063 h 1688"/>
              <a:gd name="connsiteX101" fmla="*/ 1331 w 5291"/>
              <a:gd name="connsiteY101" fmla="*/ 1067 h 1688"/>
              <a:gd name="connsiteX102" fmla="*/ 1262 w 5291"/>
              <a:gd name="connsiteY102" fmla="*/ 1069 h 1688"/>
              <a:gd name="connsiteX103" fmla="*/ 1191 w 5291"/>
              <a:gd name="connsiteY103" fmla="*/ 1071 h 1688"/>
              <a:gd name="connsiteX104" fmla="*/ 1123 w 5291"/>
              <a:gd name="connsiteY104" fmla="*/ 1071 h 1688"/>
              <a:gd name="connsiteX105" fmla="*/ 1054 w 5291"/>
              <a:gd name="connsiteY105" fmla="*/ 1067 h 1688"/>
              <a:gd name="connsiteX106" fmla="*/ 983 w 5291"/>
              <a:gd name="connsiteY106" fmla="*/ 1065 h 1688"/>
              <a:gd name="connsiteX107" fmla="*/ 915 w 5291"/>
              <a:gd name="connsiteY107" fmla="*/ 1059 h 1688"/>
              <a:gd name="connsiteX108" fmla="*/ 844 w 5291"/>
              <a:gd name="connsiteY108" fmla="*/ 1053 h 1688"/>
              <a:gd name="connsiteX109" fmla="*/ 775 w 5291"/>
              <a:gd name="connsiteY109" fmla="*/ 1045 h 1688"/>
              <a:gd name="connsiteX110" fmla="*/ 704 w 5291"/>
              <a:gd name="connsiteY110" fmla="*/ 1033 h 1688"/>
              <a:gd name="connsiteX111" fmla="*/ 633 w 5291"/>
              <a:gd name="connsiteY111" fmla="*/ 1023 h 1688"/>
              <a:gd name="connsiteX112" fmla="*/ 565 w 5291"/>
              <a:gd name="connsiteY112" fmla="*/ 1009 h 1688"/>
              <a:gd name="connsiteX113" fmla="*/ 494 w 5291"/>
              <a:gd name="connsiteY113" fmla="*/ 993 h 1688"/>
              <a:gd name="connsiteX114" fmla="*/ 423 w 5291"/>
              <a:gd name="connsiteY114" fmla="*/ 976 h 1688"/>
              <a:gd name="connsiteX115" fmla="*/ 352 w 5291"/>
              <a:gd name="connsiteY115" fmla="*/ 958 h 1688"/>
              <a:gd name="connsiteX116" fmla="*/ 281 w 5291"/>
              <a:gd name="connsiteY116" fmla="*/ 936 h 1688"/>
              <a:gd name="connsiteX117" fmla="*/ 210 w 5291"/>
              <a:gd name="connsiteY117" fmla="*/ 914 h 1688"/>
              <a:gd name="connsiteX118" fmla="*/ 142 w 5291"/>
              <a:gd name="connsiteY118" fmla="*/ 889 h 1688"/>
              <a:gd name="connsiteX119" fmla="*/ 71 w 5291"/>
              <a:gd name="connsiteY119" fmla="*/ 861 h 1688"/>
              <a:gd name="connsiteX120" fmla="*/ 0 w 5291"/>
              <a:gd name="connsiteY120" fmla="*/ 833 h 1688"/>
              <a:gd name="connsiteX121" fmla="*/ 455 w 5291"/>
              <a:gd name="connsiteY121" fmla="*/ 1686 h 1688"/>
              <a:gd name="connsiteX0" fmla="*/ 455 w 5269"/>
              <a:gd name="connsiteY0" fmla="*/ 1686 h 1688"/>
              <a:gd name="connsiteX1" fmla="*/ 528 w 5269"/>
              <a:gd name="connsiteY1" fmla="*/ 1688 h 1688"/>
              <a:gd name="connsiteX2" fmla="*/ 599 w 5269"/>
              <a:gd name="connsiteY2" fmla="*/ 1686 h 1688"/>
              <a:gd name="connsiteX3" fmla="*/ 670 w 5269"/>
              <a:gd name="connsiteY3" fmla="*/ 1684 h 1688"/>
              <a:gd name="connsiteX4" fmla="*/ 743 w 5269"/>
              <a:gd name="connsiteY4" fmla="*/ 1680 h 1688"/>
              <a:gd name="connsiteX5" fmla="*/ 814 w 5269"/>
              <a:gd name="connsiteY5" fmla="*/ 1674 h 1688"/>
              <a:gd name="connsiteX6" fmla="*/ 883 w 5269"/>
              <a:gd name="connsiteY6" fmla="*/ 1668 h 1688"/>
              <a:gd name="connsiteX7" fmla="*/ 954 w 5269"/>
              <a:gd name="connsiteY7" fmla="*/ 1658 h 1688"/>
              <a:gd name="connsiteX8" fmla="*/ 1025 w 5269"/>
              <a:gd name="connsiteY8" fmla="*/ 1648 h 1688"/>
              <a:gd name="connsiteX9" fmla="*/ 1093 w 5269"/>
              <a:gd name="connsiteY9" fmla="*/ 1637 h 1688"/>
              <a:gd name="connsiteX10" fmla="*/ 1162 w 5269"/>
              <a:gd name="connsiteY10" fmla="*/ 1623 h 1688"/>
              <a:gd name="connsiteX11" fmla="*/ 1233 w 5269"/>
              <a:gd name="connsiteY11" fmla="*/ 1609 h 1688"/>
              <a:gd name="connsiteX12" fmla="*/ 1301 w 5269"/>
              <a:gd name="connsiteY12" fmla="*/ 1593 h 1688"/>
              <a:gd name="connsiteX13" fmla="*/ 1370 w 5269"/>
              <a:gd name="connsiteY13" fmla="*/ 1575 h 1688"/>
              <a:gd name="connsiteX14" fmla="*/ 1438 w 5269"/>
              <a:gd name="connsiteY14" fmla="*/ 1555 h 1688"/>
              <a:gd name="connsiteX15" fmla="*/ 1505 w 5269"/>
              <a:gd name="connsiteY15" fmla="*/ 1536 h 1688"/>
              <a:gd name="connsiteX16" fmla="*/ 1573 w 5269"/>
              <a:gd name="connsiteY16" fmla="*/ 1514 h 1688"/>
              <a:gd name="connsiteX17" fmla="*/ 1708 w 5269"/>
              <a:gd name="connsiteY17" fmla="*/ 1468 h 1688"/>
              <a:gd name="connsiteX18" fmla="*/ 1841 w 5269"/>
              <a:gd name="connsiteY18" fmla="*/ 1419 h 1688"/>
              <a:gd name="connsiteX19" fmla="*/ 1974 w 5269"/>
              <a:gd name="connsiteY19" fmla="*/ 1365 h 1688"/>
              <a:gd name="connsiteX20" fmla="*/ 2104 w 5269"/>
              <a:gd name="connsiteY20" fmla="*/ 1306 h 1688"/>
              <a:gd name="connsiteX21" fmla="*/ 2234 w 5269"/>
              <a:gd name="connsiteY21" fmla="*/ 1245 h 1688"/>
              <a:gd name="connsiteX22" fmla="*/ 2362 w 5269"/>
              <a:gd name="connsiteY22" fmla="*/ 1181 h 1688"/>
              <a:gd name="connsiteX23" fmla="*/ 2491 w 5269"/>
              <a:gd name="connsiteY23" fmla="*/ 1114 h 1688"/>
              <a:gd name="connsiteX24" fmla="*/ 2619 w 5269"/>
              <a:gd name="connsiteY24" fmla="*/ 1045 h 1688"/>
              <a:gd name="connsiteX25" fmla="*/ 2742 w 5269"/>
              <a:gd name="connsiteY25" fmla="*/ 974 h 1688"/>
              <a:gd name="connsiteX26" fmla="*/ 2868 w 5269"/>
              <a:gd name="connsiteY26" fmla="*/ 900 h 1688"/>
              <a:gd name="connsiteX27" fmla="*/ 2991 w 5269"/>
              <a:gd name="connsiteY27" fmla="*/ 827 h 1688"/>
              <a:gd name="connsiteX28" fmla="*/ 3113 w 5269"/>
              <a:gd name="connsiteY28" fmla="*/ 752 h 1688"/>
              <a:gd name="connsiteX29" fmla="*/ 3234 w 5269"/>
              <a:gd name="connsiteY29" fmla="*/ 677 h 1688"/>
              <a:gd name="connsiteX30" fmla="*/ 3472 w 5269"/>
              <a:gd name="connsiteY30" fmla="*/ 522 h 1688"/>
              <a:gd name="connsiteX31" fmla="*/ 3705 w 5269"/>
              <a:gd name="connsiteY31" fmla="*/ 372 h 1688"/>
              <a:gd name="connsiteX32" fmla="*/ 3705 w 5269"/>
              <a:gd name="connsiteY32" fmla="*/ 372 h 1688"/>
              <a:gd name="connsiteX33" fmla="*/ 3762 w 5269"/>
              <a:gd name="connsiteY33" fmla="*/ 336 h 1688"/>
              <a:gd name="connsiteX34" fmla="*/ 3819 w 5269"/>
              <a:gd name="connsiteY34" fmla="*/ 301 h 1688"/>
              <a:gd name="connsiteX35" fmla="*/ 3877 w 5269"/>
              <a:gd name="connsiteY35" fmla="*/ 269 h 1688"/>
              <a:gd name="connsiteX36" fmla="*/ 3934 w 5269"/>
              <a:gd name="connsiteY36" fmla="*/ 239 h 1688"/>
              <a:gd name="connsiteX37" fmla="*/ 3991 w 5269"/>
              <a:gd name="connsiteY37" fmla="*/ 212 h 1688"/>
              <a:gd name="connsiteX38" fmla="*/ 4048 w 5269"/>
              <a:gd name="connsiteY38" fmla="*/ 186 h 1688"/>
              <a:gd name="connsiteX39" fmla="*/ 4103 w 5269"/>
              <a:gd name="connsiteY39" fmla="*/ 162 h 1688"/>
              <a:gd name="connsiteX40" fmla="*/ 4160 w 5269"/>
              <a:gd name="connsiteY40" fmla="*/ 141 h 1688"/>
              <a:gd name="connsiteX41" fmla="*/ 4215 w 5269"/>
              <a:gd name="connsiteY41" fmla="*/ 119 h 1688"/>
              <a:gd name="connsiteX42" fmla="*/ 4270 w 5269"/>
              <a:gd name="connsiteY42" fmla="*/ 101 h 1688"/>
              <a:gd name="connsiteX43" fmla="*/ 4325 w 5269"/>
              <a:gd name="connsiteY43" fmla="*/ 85 h 1688"/>
              <a:gd name="connsiteX44" fmla="*/ 4380 w 5269"/>
              <a:gd name="connsiteY44" fmla="*/ 69 h 1688"/>
              <a:gd name="connsiteX45" fmla="*/ 4435 w 5269"/>
              <a:gd name="connsiteY45" fmla="*/ 55 h 1688"/>
              <a:gd name="connsiteX46" fmla="*/ 4487 w 5269"/>
              <a:gd name="connsiteY46" fmla="*/ 44 h 1688"/>
              <a:gd name="connsiteX47" fmla="*/ 4540 w 5269"/>
              <a:gd name="connsiteY47" fmla="*/ 34 h 1688"/>
              <a:gd name="connsiteX48" fmla="*/ 4592 w 5269"/>
              <a:gd name="connsiteY48" fmla="*/ 24 h 1688"/>
              <a:gd name="connsiteX49" fmla="*/ 4645 w 5269"/>
              <a:gd name="connsiteY49" fmla="*/ 18 h 1688"/>
              <a:gd name="connsiteX50" fmla="*/ 4695 w 5269"/>
              <a:gd name="connsiteY50" fmla="*/ 12 h 1688"/>
              <a:gd name="connsiteX51" fmla="*/ 4748 w 5269"/>
              <a:gd name="connsiteY51" fmla="*/ 6 h 1688"/>
              <a:gd name="connsiteX52" fmla="*/ 4798 w 5269"/>
              <a:gd name="connsiteY52" fmla="*/ 2 h 1688"/>
              <a:gd name="connsiteX53" fmla="*/ 4897 w 5269"/>
              <a:gd name="connsiteY53" fmla="*/ 0 h 1688"/>
              <a:gd name="connsiteX54" fmla="*/ 4993 w 5269"/>
              <a:gd name="connsiteY54" fmla="*/ 0 h 1688"/>
              <a:gd name="connsiteX55" fmla="*/ 5086 w 5269"/>
              <a:gd name="connsiteY55" fmla="*/ 6 h 1688"/>
              <a:gd name="connsiteX56" fmla="*/ 5176 w 5269"/>
              <a:gd name="connsiteY56" fmla="*/ 14 h 1688"/>
              <a:gd name="connsiteX57" fmla="*/ 5253 w 5269"/>
              <a:gd name="connsiteY57" fmla="*/ 26 h 1688"/>
              <a:gd name="connsiteX58" fmla="*/ 5237 w 5269"/>
              <a:gd name="connsiteY58" fmla="*/ 109 h 1688"/>
              <a:gd name="connsiteX59" fmla="*/ 5061 w 5269"/>
              <a:gd name="connsiteY59" fmla="*/ 301 h 1688"/>
              <a:gd name="connsiteX60" fmla="*/ 4967 w 5269"/>
              <a:gd name="connsiteY60" fmla="*/ 279 h 1688"/>
              <a:gd name="connsiteX61" fmla="*/ 4869 w 5269"/>
              <a:gd name="connsiteY61" fmla="*/ 261 h 1688"/>
              <a:gd name="connsiteX62" fmla="*/ 4821 w 5269"/>
              <a:gd name="connsiteY62" fmla="*/ 253 h 1688"/>
              <a:gd name="connsiteX63" fmla="*/ 4771 w 5269"/>
              <a:gd name="connsiteY63" fmla="*/ 245 h 1688"/>
              <a:gd name="connsiteX64" fmla="*/ 4718 w 5269"/>
              <a:gd name="connsiteY64" fmla="*/ 241 h 1688"/>
              <a:gd name="connsiteX65" fmla="*/ 4666 w 5269"/>
              <a:gd name="connsiteY65" fmla="*/ 237 h 1688"/>
              <a:gd name="connsiteX66" fmla="*/ 4613 w 5269"/>
              <a:gd name="connsiteY66" fmla="*/ 234 h 1688"/>
              <a:gd name="connsiteX67" fmla="*/ 4560 w 5269"/>
              <a:gd name="connsiteY67" fmla="*/ 234 h 1688"/>
              <a:gd name="connsiteX68" fmla="*/ 4508 w 5269"/>
              <a:gd name="connsiteY68" fmla="*/ 234 h 1688"/>
              <a:gd name="connsiteX69" fmla="*/ 4453 w 5269"/>
              <a:gd name="connsiteY69" fmla="*/ 234 h 1688"/>
              <a:gd name="connsiteX70" fmla="*/ 4398 w 5269"/>
              <a:gd name="connsiteY70" fmla="*/ 237 h 1688"/>
              <a:gd name="connsiteX71" fmla="*/ 4341 w 5269"/>
              <a:gd name="connsiteY71" fmla="*/ 241 h 1688"/>
              <a:gd name="connsiteX72" fmla="*/ 4286 w 5269"/>
              <a:gd name="connsiteY72" fmla="*/ 247 h 1688"/>
              <a:gd name="connsiteX73" fmla="*/ 4229 w 5269"/>
              <a:gd name="connsiteY73" fmla="*/ 255 h 1688"/>
              <a:gd name="connsiteX74" fmla="*/ 4172 w 5269"/>
              <a:gd name="connsiteY74" fmla="*/ 265 h 1688"/>
              <a:gd name="connsiteX75" fmla="*/ 4114 w 5269"/>
              <a:gd name="connsiteY75" fmla="*/ 277 h 1688"/>
              <a:gd name="connsiteX76" fmla="*/ 4055 w 5269"/>
              <a:gd name="connsiteY76" fmla="*/ 291 h 1688"/>
              <a:gd name="connsiteX77" fmla="*/ 3995 w 5269"/>
              <a:gd name="connsiteY77" fmla="*/ 305 h 1688"/>
              <a:gd name="connsiteX78" fmla="*/ 3936 w 5269"/>
              <a:gd name="connsiteY78" fmla="*/ 323 h 1688"/>
              <a:gd name="connsiteX79" fmla="*/ 3877 w 5269"/>
              <a:gd name="connsiteY79" fmla="*/ 342 h 1688"/>
              <a:gd name="connsiteX80" fmla="*/ 3817 w 5269"/>
              <a:gd name="connsiteY80" fmla="*/ 362 h 1688"/>
              <a:gd name="connsiteX81" fmla="*/ 3755 w 5269"/>
              <a:gd name="connsiteY81" fmla="*/ 386 h 1688"/>
              <a:gd name="connsiteX82" fmla="*/ 3755 w 5269"/>
              <a:gd name="connsiteY82" fmla="*/ 386 h 1688"/>
              <a:gd name="connsiteX83" fmla="*/ 3511 w 5269"/>
              <a:gd name="connsiteY83" fmla="*/ 485 h 1688"/>
              <a:gd name="connsiteX84" fmla="*/ 3259 w 5269"/>
              <a:gd name="connsiteY84" fmla="*/ 584 h 1688"/>
              <a:gd name="connsiteX85" fmla="*/ 3133 w 5269"/>
              <a:gd name="connsiteY85" fmla="*/ 633 h 1688"/>
              <a:gd name="connsiteX86" fmla="*/ 3005 w 5269"/>
              <a:gd name="connsiteY86" fmla="*/ 681 h 1688"/>
              <a:gd name="connsiteX87" fmla="*/ 2877 w 5269"/>
              <a:gd name="connsiteY87" fmla="*/ 728 h 1688"/>
              <a:gd name="connsiteX88" fmla="*/ 2747 w 5269"/>
              <a:gd name="connsiteY88" fmla="*/ 774 h 1688"/>
              <a:gd name="connsiteX89" fmla="*/ 2614 w 5269"/>
              <a:gd name="connsiteY89" fmla="*/ 815 h 1688"/>
              <a:gd name="connsiteX90" fmla="*/ 2484 w 5269"/>
              <a:gd name="connsiteY90" fmla="*/ 857 h 1688"/>
              <a:gd name="connsiteX91" fmla="*/ 2351 w 5269"/>
              <a:gd name="connsiteY91" fmla="*/ 894 h 1688"/>
              <a:gd name="connsiteX92" fmla="*/ 2216 w 5269"/>
              <a:gd name="connsiteY92" fmla="*/ 930 h 1688"/>
              <a:gd name="connsiteX93" fmla="*/ 2083 w 5269"/>
              <a:gd name="connsiteY93" fmla="*/ 964 h 1688"/>
              <a:gd name="connsiteX94" fmla="*/ 1946 w 5269"/>
              <a:gd name="connsiteY94" fmla="*/ 991 h 1688"/>
              <a:gd name="connsiteX95" fmla="*/ 1811 w 5269"/>
              <a:gd name="connsiteY95" fmla="*/ 1017 h 1688"/>
              <a:gd name="connsiteX96" fmla="*/ 1674 w 5269"/>
              <a:gd name="connsiteY96" fmla="*/ 1037 h 1688"/>
              <a:gd name="connsiteX97" fmla="*/ 1605 w 5269"/>
              <a:gd name="connsiteY97" fmla="*/ 1045 h 1688"/>
              <a:gd name="connsiteX98" fmla="*/ 1537 w 5269"/>
              <a:gd name="connsiteY98" fmla="*/ 1053 h 1688"/>
              <a:gd name="connsiteX99" fmla="*/ 1468 w 5269"/>
              <a:gd name="connsiteY99" fmla="*/ 1059 h 1688"/>
              <a:gd name="connsiteX100" fmla="*/ 1400 w 5269"/>
              <a:gd name="connsiteY100" fmla="*/ 1063 h 1688"/>
              <a:gd name="connsiteX101" fmla="*/ 1331 w 5269"/>
              <a:gd name="connsiteY101" fmla="*/ 1067 h 1688"/>
              <a:gd name="connsiteX102" fmla="*/ 1262 w 5269"/>
              <a:gd name="connsiteY102" fmla="*/ 1069 h 1688"/>
              <a:gd name="connsiteX103" fmla="*/ 1191 w 5269"/>
              <a:gd name="connsiteY103" fmla="*/ 1071 h 1688"/>
              <a:gd name="connsiteX104" fmla="*/ 1123 w 5269"/>
              <a:gd name="connsiteY104" fmla="*/ 1071 h 1688"/>
              <a:gd name="connsiteX105" fmla="*/ 1054 w 5269"/>
              <a:gd name="connsiteY105" fmla="*/ 1067 h 1688"/>
              <a:gd name="connsiteX106" fmla="*/ 983 w 5269"/>
              <a:gd name="connsiteY106" fmla="*/ 1065 h 1688"/>
              <a:gd name="connsiteX107" fmla="*/ 915 w 5269"/>
              <a:gd name="connsiteY107" fmla="*/ 1059 h 1688"/>
              <a:gd name="connsiteX108" fmla="*/ 844 w 5269"/>
              <a:gd name="connsiteY108" fmla="*/ 1053 h 1688"/>
              <a:gd name="connsiteX109" fmla="*/ 775 w 5269"/>
              <a:gd name="connsiteY109" fmla="*/ 1045 h 1688"/>
              <a:gd name="connsiteX110" fmla="*/ 704 w 5269"/>
              <a:gd name="connsiteY110" fmla="*/ 1033 h 1688"/>
              <a:gd name="connsiteX111" fmla="*/ 633 w 5269"/>
              <a:gd name="connsiteY111" fmla="*/ 1023 h 1688"/>
              <a:gd name="connsiteX112" fmla="*/ 565 w 5269"/>
              <a:gd name="connsiteY112" fmla="*/ 1009 h 1688"/>
              <a:gd name="connsiteX113" fmla="*/ 494 w 5269"/>
              <a:gd name="connsiteY113" fmla="*/ 993 h 1688"/>
              <a:gd name="connsiteX114" fmla="*/ 423 w 5269"/>
              <a:gd name="connsiteY114" fmla="*/ 976 h 1688"/>
              <a:gd name="connsiteX115" fmla="*/ 352 w 5269"/>
              <a:gd name="connsiteY115" fmla="*/ 958 h 1688"/>
              <a:gd name="connsiteX116" fmla="*/ 281 w 5269"/>
              <a:gd name="connsiteY116" fmla="*/ 936 h 1688"/>
              <a:gd name="connsiteX117" fmla="*/ 210 w 5269"/>
              <a:gd name="connsiteY117" fmla="*/ 914 h 1688"/>
              <a:gd name="connsiteX118" fmla="*/ 142 w 5269"/>
              <a:gd name="connsiteY118" fmla="*/ 889 h 1688"/>
              <a:gd name="connsiteX119" fmla="*/ 71 w 5269"/>
              <a:gd name="connsiteY119" fmla="*/ 861 h 1688"/>
              <a:gd name="connsiteX120" fmla="*/ 0 w 5269"/>
              <a:gd name="connsiteY120" fmla="*/ 833 h 1688"/>
              <a:gd name="connsiteX121" fmla="*/ 455 w 5269"/>
              <a:gd name="connsiteY121" fmla="*/ 1686 h 1688"/>
              <a:gd name="connsiteX0" fmla="*/ 455 w 5267"/>
              <a:gd name="connsiteY0" fmla="*/ 1686 h 1688"/>
              <a:gd name="connsiteX1" fmla="*/ 528 w 5267"/>
              <a:gd name="connsiteY1" fmla="*/ 1688 h 1688"/>
              <a:gd name="connsiteX2" fmla="*/ 599 w 5267"/>
              <a:gd name="connsiteY2" fmla="*/ 1686 h 1688"/>
              <a:gd name="connsiteX3" fmla="*/ 670 w 5267"/>
              <a:gd name="connsiteY3" fmla="*/ 1684 h 1688"/>
              <a:gd name="connsiteX4" fmla="*/ 743 w 5267"/>
              <a:gd name="connsiteY4" fmla="*/ 1680 h 1688"/>
              <a:gd name="connsiteX5" fmla="*/ 814 w 5267"/>
              <a:gd name="connsiteY5" fmla="*/ 1674 h 1688"/>
              <a:gd name="connsiteX6" fmla="*/ 883 w 5267"/>
              <a:gd name="connsiteY6" fmla="*/ 1668 h 1688"/>
              <a:gd name="connsiteX7" fmla="*/ 954 w 5267"/>
              <a:gd name="connsiteY7" fmla="*/ 1658 h 1688"/>
              <a:gd name="connsiteX8" fmla="*/ 1025 w 5267"/>
              <a:gd name="connsiteY8" fmla="*/ 1648 h 1688"/>
              <a:gd name="connsiteX9" fmla="*/ 1093 w 5267"/>
              <a:gd name="connsiteY9" fmla="*/ 1637 h 1688"/>
              <a:gd name="connsiteX10" fmla="*/ 1162 w 5267"/>
              <a:gd name="connsiteY10" fmla="*/ 1623 h 1688"/>
              <a:gd name="connsiteX11" fmla="*/ 1233 w 5267"/>
              <a:gd name="connsiteY11" fmla="*/ 1609 h 1688"/>
              <a:gd name="connsiteX12" fmla="*/ 1301 w 5267"/>
              <a:gd name="connsiteY12" fmla="*/ 1593 h 1688"/>
              <a:gd name="connsiteX13" fmla="*/ 1370 w 5267"/>
              <a:gd name="connsiteY13" fmla="*/ 1575 h 1688"/>
              <a:gd name="connsiteX14" fmla="*/ 1438 w 5267"/>
              <a:gd name="connsiteY14" fmla="*/ 1555 h 1688"/>
              <a:gd name="connsiteX15" fmla="*/ 1505 w 5267"/>
              <a:gd name="connsiteY15" fmla="*/ 1536 h 1688"/>
              <a:gd name="connsiteX16" fmla="*/ 1573 w 5267"/>
              <a:gd name="connsiteY16" fmla="*/ 1514 h 1688"/>
              <a:gd name="connsiteX17" fmla="*/ 1708 w 5267"/>
              <a:gd name="connsiteY17" fmla="*/ 1468 h 1688"/>
              <a:gd name="connsiteX18" fmla="*/ 1841 w 5267"/>
              <a:gd name="connsiteY18" fmla="*/ 1419 h 1688"/>
              <a:gd name="connsiteX19" fmla="*/ 1974 w 5267"/>
              <a:gd name="connsiteY19" fmla="*/ 1365 h 1688"/>
              <a:gd name="connsiteX20" fmla="*/ 2104 w 5267"/>
              <a:gd name="connsiteY20" fmla="*/ 1306 h 1688"/>
              <a:gd name="connsiteX21" fmla="*/ 2234 w 5267"/>
              <a:gd name="connsiteY21" fmla="*/ 1245 h 1688"/>
              <a:gd name="connsiteX22" fmla="*/ 2362 w 5267"/>
              <a:gd name="connsiteY22" fmla="*/ 1181 h 1688"/>
              <a:gd name="connsiteX23" fmla="*/ 2491 w 5267"/>
              <a:gd name="connsiteY23" fmla="*/ 1114 h 1688"/>
              <a:gd name="connsiteX24" fmla="*/ 2619 w 5267"/>
              <a:gd name="connsiteY24" fmla="*/ 1045 h 1688"/>
              <a:gd name="connsiteX25" fmla="*/ 2742 w 5267"/>
              <a:gd name="connsiteY25" fmla="*/ 974 h 1688"/>
              <a:gd name="connsiteX26" fmla="*/ 2868 w 5267"/>
              <a:gd name="connsiteY26" fmla="*/ 900 h 1688"/>
              <a:gd name="connsiteX27" fmla="*/ 2991 w 5267"/>
              <a:gd name="connsiteY27" fmla="*/ 827 h 1688"/>
              <a:gd name="connsiteX28" fmla="*/ 3113 w 5267"/>
              <a:gd name="connsiteY28" fmla="*/ 752 h 1688"/>
              <a:gd name="connsiteX29" fmla="*/ 3234 w 5267"/>
              <a:gd name="connsiteY29" fmla="*/ 677 h 1688"/>
              <a:gd name="connsiteX30" fmla="*/ 3472 w 5267"/>
              <a:gd name="connsiteY30" fmla="*/ 522 h 1688"/>
              <a:gd name="connsiteX31" fmla="*/ 3705 w 5267"/>
              <a:gd name="connsiteY31" fmla="*/ 372 h 1688"/>
              <a:gd name="connsiteX32" fmla="*/ 3705 w 5267"/>
              <a:gd name="connsiteY32" fmla="*/ 372 h 1688"/>
              <a:gd name="connsiteX33" fmla="*/ 3762 w 5267"/>
              <a:gd name="connsiteY33" fmla="*/ 336 h 1688"/>
              <a:gd name="connsiteX34" fmla="*/ 3819 w 5267"/>
              <a:gd name="connsiteY34" fmla="*/ 301 h 1688"/>
              <a:gd name="connsiteX35" fmla="*/ 3877 w 5267"/>
              <a:gd name="connsiteY35" fmla="*/ 269 h 1688"/>
              <a:gd name="connsiteX36" fmla="*/ 3934 w 5267"/>
              <a:gd name="connsiteY36" fmla="*/ 239 h 1688"/>
              <a:gd name="connsiteX37" fmla="*/ 3991 w 5267"/>
              <a:gd name="connsiteY37" fmla="*/ 212 h 1688"/>
              <a:gd name="connsiteX38" fmla="*/ 4048 w 5267"/>
              <a:gd name="connsiteY38" fmla="*/ 186 h 1688"/>
              <a:gd name="connsiteX39" fmla="*/ 4103 w 5267"/>
              <a:gd name="connsiteY39" fmla="*/ 162 h 1688"/>
              <a:gd name="connsiteX40" fmla="*/ 4160 w 5267"/>
              <a:gd name="connsiteY40" fmla="*/ 141 h 1688"/>
              <a:gd name="connsiteX41" fmla="*/ 4215 w 5267"/>
              <a:gd name="connsiteY41" fmla="*/ 119 h 1688"/>
              <a:gd name="connsiteX42" fmla="*/ 4270 w 5267"/>
              <a:gd name="connsiteY42" fmla="*/ 101 h 1688"/>
              <a:gd name="connsiteX43" fmla="*/ 4325 w 5267"/>
              <a:gd name="connsiteY43" fmla="*/ 85 h 1688"/>
              <a:gd name="connsiteX44" fmla="*/ 4380 w 5267"/>
              <a:gd name="connsiteY44" fmla="*/ 69 h 1688"/>
              <a:gd name="connsiteX45" fmla="*/ 4435 w 5267"/>
              <a:gd name="connsiteY45" fmla="*/ 55 h 1688"/>
              <a:gd name="connsiteX46" fmla="*/ 4487 w 5267"/>
              <a:gd name="connsiteY46" fmla="*/ 44 h 1688"/>
              <a:gd name="connsiteX47" fmla="*/ 4540 w 5267"/>
              <a:gd name="connsiteY47" fmla="*/ 34 h 1688"/>
              <a:gd name="connsiteX48" fmla="*/ 4592 w 5267"/>
              <a:gd name="connsiteY48" fmla="*/ 24 h 1688"/>
              <a:gd name="connsiteX49" fmla="*/ 4645 w 5267"/>
              <a:gd name="connsiteY49" fmla="*/ 18 h 1688"/>
              <a:gd name="connsiteX50" fmla="*/ 4695 w 5267"/>
              <a:gd name="connsiteY50" fmla="*/ 12 h 1688"/>
              <a:gd name="connsiteX51" fmla="*/ 4748 w 5267"/>
              <a:gd name="connsiteY51" fmla="*/ 6 h 1688"/>
              <a:gd name="connsiteX52" fmla="*/ 4798 w 5267"/>
              <a:gd name="connsiteY52" fmla="*/ 2 h 1688"/>
              <a:gd name="connsiteX53" fmla="*/ 4897 w 5267"/>
              <a:gd name="connsiteY53" fmla="*/ 0 h 1688"/>
              <a:gd name="connsiteX54" fmla="*/ 4993 w 5267"/>
              <a:gd name="connsiteY54" fmla="*/ 0 h 1688"/>
              <a:gd name="connsiteX55" fmla="*/ 5086 w 5267"/>
              <a:gd name="connsiteY55" fmla="*/ 6 h 1688"/>
              <a:gd name="connsiteX56" fmla="*/ 5176 w 5267"/>
              <a:gd name="connsiteY56" fmla="*/ 14 h 1688"/>
              <a:gd name="connsiteX57" fmla="*/ 5253 w 5267"/>
              <a:gd name="connsiteY57" fmla="*/ 26 h 1688"/>
              <a:gd name="connsiteX58" fmla="*/ 5235 w 5267"/>
              <a:gd name="connsiteY58" fmla="*/ 174 h 1688"/>
              <a:gd name="connsiteX59" fmla="*/ 5061 w 5267"/>
              <a:gd name="connsiteY59" fmla="*/ 301 h 1688"/>
              <a:gd name="connsiteX60" fmla="*/ 4967 w 5267"/>
              <a:gd name="connsiteY60" fmla="*/ 279 h 1688"/>
              <a:gd name="connsiteX61" fmla="*/ 4869 w 5267"/>
              <a:gd name="connsiteY61" fmla="*/ 261 h 1688"/>
              <a:gd name="connsiteX62" fmla="*/ 4821 w 5267"/>
              <a:gd name="connsiteY62" fmla="*/ 253 h 1688"/>
              <a:gd name="connsiteX63" fmla="*/ 4771 w 5267"/>
              <a:gd name="connsiteY63" fmla="*/ 245 h 1688"/>
              <a:gd name="connsiteX64" fmla="*/ 4718 w 5267"/>
              <a:gd name="connsiteY64" fmla="*/ 241 h 1688"/>
              <a:gd name="connsiteX65" fmla="*/ 4666 w 5267"/>
              <a:gd name="connsiteY65" fmla="*/ 237 h 1688"/>
              <a:gd name="connsiteX66" fmla="*/ 4613 w 5267"/>
              <a:gd name="connsiteY66" fmla="*/ 234 h 1688"/>
              <a:gd name="connsiteX67" fmla="*/ 4560 w 5267"/>
              <a:gd name="connsiteY67" fmla="*/ 234 h 1688"/>
              <a:gd name="connsiteX68" fmla="*/ 4508 w 5267"/>
              <a:gd name="connsiteY68" fmla="*/ 234 h 1688"/>
              <a:gd name="connsiteX69" fmla="*/ 4453 w 5267"/>
              <a:gd name="connsiteY69" fmla="*/ 234 h 1688"/>
              <a:gd name="connsiteX70" fmla="*/ 4398 w 5267"/>
              <a:gd name="connsiteY70" fmla="*/ 237 h 1688"/>
              <a:gd name="connsiteX71" fmla="*/ 4341 w 5267"/>
              <a:gd name="connsiteY71" fmla="*/ 241 h 1688"/>
              <a:gd name="connsiteX72" fmla="*/ 4286 w 5267"/>
              <a:gd name="connsiteY72" fmla="*/ 247 h 1688"/>
              <a:gd name="connsiteX73" fmla="*/ 4229 w 5267"/>
              <a:gd name="connsiteY73" fmla="*/ 255 h 1688"/>
              <a:gd name="connsiteX74" fmla="*/ 4172 w 5267"/>
              <a:gd name="connsiteY74" fmla="*/ 265 h 1688"/>
              <a:gd name="connsiteX75" fmla="*/ 4114 w 5267"/>
              <a:gd name="connsiteY75" fmla="*/ 277 h 1688"/>
              <a:gd name="connsiteX76" fmla="*/ 4055 w 5267"/>
              <a:gd name="connsiteY76" fmla="*/ 291 h 1688"/>
              <a:gd name="connsiteX77" fmla="*/ 3995 w 5267"/>
              <a:gd name="connsiteY77" fmla="*/ 305 h 1688"/>
              <a:gd name="connsiteX78" fmla="*/ 3936 w 5267"/>
              <a:gd name="connsiteY78" fmla="*/ 323 h 1688"/>
              <a:gd name="connsiteX79" fmla="*/ 3877 w 5267"/>
              <a:gd name="connsiteY79" fmla="*/ 342 h 1688"/>
              <a:gd name="connsiteX80" fmla="*/ 3817 w 5267"/>
              <a:gd name="connsiteY80" fmla="*/ 362 h 1688"/>
              <a:gd name="connsiteX81" fmla="*/ 3755 w 5267"/>
              <a:gd name="connsiteY81" fmla="*/ 386 h 1688"/>
              <a:gd name="connsiteX82" fmla="*/ 3755 w 5267"/>
              <a:gd name="connsiteY82" fmla="*/ 386 h 1688"/>
              <a:gd name="connsiteX83" fmla="*/ 3511 w 5267"/>
              <a:gd name="connsiteY83" fmla="*/ 485 h 1688"/>
              <a:gd name="connsiteX84" fmla="*/ 3259 w 5267"/>
              <a:gd name="connsiteY84" fmla="*/ 584 h 1688"/>
              <a:gd name="connsiteX85" fmla="*/ 3133 w 5267"/>
              <a:gd name="connsiteY85" fmla="*/ 633 h 1688"/>
              <a:gd name="connsiteX86" fmla="*/ 3005 w 5267"/>
              <a:gd name="connsiteY86" fmla="*/ 681 h 1688"/>
              <a:gd name="connsiteX87" fmla="*/ 2877 w 5267"/>
              <a:gd name="connsiteY87" fmla="*/ 728 h 1688"/>
              <a:gd name="connsiteX88" fmla="*/ 2747 w 5267"/>
              <a:gd name="connsiteY88" fmla="*/ 774 h 1688"/>
              <a:gd name="connsiteX89" fmla="*/ 2614 w 5267"/>
              <a:gd name="connsiteY89" fmla="*/ 815 h 1688"/>
              <a:gd name="connsiteX90" fmla="*/ 2484 w 5267"/>
              <a:gd name="connsiteY90" fmla="*/ 857 h 1688"/>
              <a:gd name="connsiteX91" fmla="*/ 2351 w 5267"/>
              <a:gd name="connsiteY91" fmla="*/ 894 h 1688"/>
              <a:gd name="connsiteX92" fmla="*/ 2216 w 5267"/>
              <a:gd name="connsiteY92" fmla="*/ 930 h 1688"/>
              <a:gd name="connsiteX93" fmla="*/ 2083 w 5267"/>
              <a:gd name="connsiteY93" fmla="*/ 964 h 1688"/>
              <a:gd name="connsiteX94" fmla="*/ 1946 w 5267"/>
              <a:gd name="connsiteY94" fmla="*/ 991 h 1688"/>
              <a:gd name="connsiteX95" fmla="*/ 1811 w 5267"/>
              <a:gd name="connsiteY95" fmla="*/ 1017 h 1688"/>
              <a:gd name="connsiteX96" fmla="*/ 1674 w 5267"/>
              <a:gd name="connsiteY96" fmla="*/ 1037 h 1688"/>
              <a:gd name="connsiteX97" fmla="*/ 1605 w 5267"/>
              <a:gd name="connsiteY97" fmla="*/ 1045 h 1688"/>
              <a:gd name="connsiteX98" fmla="*/ 1537 w 5267"/>
              <a:gd name="connsiteY98" fmla="*/ 1053 h 1688"/>
              <a:gd name="connsiteX99" fmla="*/ 1468 w 5267"/>
              <a:gd name="connsiteY99" fmla="*/ 1059 h 1688"/>
              <a:gd name="connsiteX100" fmla="*/ 1400 w 5267"/>
              <a:gd name="connsiteY100" fmla="*/ 1063 h 1688"/>
              <a:gd name="connsiteX101" fmla="*/ 1331 w 5267"/>
              <a:gd name="connsiteY101" fmla="*/ 1067 h 1688"/>
              <a:gd name="connsiteX102" fmla="*/ 1262 w 5267"/>
              <a:gd name="connsiteY102" fmla="*/ 1069 h 1688"/>
              <a:gd name="connsiteX103" fmla="*/ 1191 w 5267"/>
              <a:gd name="connsiteY103" fmla="*/ 1071 h 1688"/>
              <a:gd name="connsiteX104" fmla="*/ 1123 w 5267"/>
              <a:gd name="connsiteY104" fmla="*/ 1071 h 1688"/>
              <a:gd name="connsiteX105" fmla="*/ 1054 w 5267"/>
              <a:gd name="connsiteY105" fmla="*/ 1067 h 1688"/>
              <a:gd name="connsiteX106" fmla="*/ 983 w 5267"/>
              <a:gd name="connsiteY106" fmla="*/ 1065 h 1688"/>
              <a:gd name="connsiteX107" fmla="*/ 915 w 5267"/>
              <a:gd name="connsiteY107" fmla="*/ 1059 h 1688"/>
              <a:gd name="connsiteX108" fmla="*/ 844 w 5267"/>
              <a:gd name="connsiteY108" fmla="*/ 1053 h 1688"/>
              <a:gd name="connsiteX109" fmla="*/ 775 w 5267"/>
              <a:gd name="connsiteY109" fmla="*/ 1045 h 1688"/>
              <a:gd name="connsiteX110" fmla="*/ 704 w 5267"/>
              <a:gd name="connsiteY110" fmla="*/ 1033 h 1688"/>
              <a:gd name="connsiteX111" fmla="*/ 633 w 5267"/>
              <a:gd name="connsiteY111" fmla="*/ 1023 h 1688"/>
              <a:gd name="connsiteX112" fmla="*/ 565 w 5267"/>
              <a:gd name="connsiteY112" fmla="*/ 1009 h 1688"/>
              <a:gd name="connsiteX113" fmla="*/ 494 w 5267"/>
              <a:gd name="connsiteY113" fmla="*/ 993 h 1688"/>
              <a:gd name="connsiteX114" fmla="*/ 423 w 5267"/>
              <a:gd name="connsiteY114" fmla="*/ 976 h 1688"/>
              <a:gd name="connsiteX115" fmla="*/ 352 w 5267"/>
              <a:gd name="connsiteY115" fmla="*/ 958 h 1688"/>
              <a:gd name="connsiteX116" fmla="*/ 281 w 5267"/>
              <a:gd name="connsiteY116" fmla="*/ 936 h 1688"/>
              <a:gd name="connsiteX117" fmla="*/ 210 w 5267"/>
              <a:gd name="connsiteY117" fmla="*/ 914 h 1688"/>
              <a:gd name="connsiteX118" fmla="*/ 142 w 5267"/>
              <a:gd name="connsiteY118" fmla="*/ 889 h 1688"/>
              <a:gd name="connsiteX119" fmla="*/ 71 w 5267"/>
              <a:gd name="connsiteY119" fmla="*/ 861 h 1688"/>
              <a:gd name="connsiteX120" fmla="*/ 0 w 5267"/>
              <a:gd name="connsiteY120" fmla="*/ 833 h 1688"/>
              <a:gd name="connsiteX121" fmla="*/ 455 w 5267"/>
              <a:gd name="connsiteY121" fmla="*/ 1686 h 1688"/>
              <a:gd name="connsiteX0" fmla="*/ 455 w 5302"/>
              <a:gd name="connsiteY0" fmla="*/ 1686 h 1688"/>
              <a:gd name="connsiteX1" fmla="*/ 528 w 5302"/>
              <a:gd name="connsiteY1" fmla="*/ 1688 h 1688"/>
              <a:gd name="connsiteX2" fmla="*/ 599 w 5302"/>
              <a:gd name="connsiteY2" fmla="*/ 1686 h 1688"/>
              <a:gd name="connsiteX3" fmla="*/ 670 w 5302"/>
              <a:gd name="connsiteY3" fmla="*/ 1684 h 1688"/>
              <a:gd name="connsiteX4" fmla="*/ 743 w 5302"/>
              <a:gd name="connsiteY4" fmla="*/ 1680 h 1688"/>
              <a:gd name="connsiteX5" fmla="*/ 814 w 5302"/>
              <a:gd name="connsiteY5" fmla="*/ 1674 h 1688"/>
              <a:gd name="connsiteX6" fmla="*/ 883 w 5302"/>
              <a:gd name="connsiteY6" fmla="*/ 1668 h 1688"/>
              <a:gd name="connsiteX7" fmla="*/ 954 w 5302"/>
              <a:gd name="connsiteY7" fmla="*/ 1658 h 1688"/>
              <a:gd name="connsiteX8" fmla="*/ 1025 w 5302"/>
              <a:gd name="connsiteY8" fmla="*/ 1648 h 1688"/>
              <a:gd name="connsiteX9" fmla="*/ 1093 w 5302"/>
              <a:gd name="connsiteY9" fmla="*/ 1637 h 1688"/>
              <a:gd name="connsiteX10" fmla="*/ 1162 w 5302"/>
              <a:gd name="connsiteY10" fmla="*/ 1623 h 1688"/>
              <a:gd name="connsiteX11" fmla="*/ 1233 w 5302"/>
              <a:gd name="connsiteY11" fmla="*/ 1609 h 1688"/>
              <a:gd name="connsiteX12" fmla="*/ 1301 w 5302"/>
              <a:gd name="connsiteY12" fmla="*/ 1593 h 1688"/>
              <a:gd name="connsiteX13" fmla="*/ 1370 w 5302"/>
              <a:gd name="connsiteY13" fmla="*/ 1575 h 1688"/>
              <a:gd name="connsiteX14" fmla="*/ 1438 w 5302"/>
              <a:gd name="connsiteY14" fmla="*/ 1555 h 1688"/>
              <a:gd name="connsiteX15" fmla="*/ 1505 w 5302"/>
              <a:gd name="connsiteY15" fmla="*/ 1536 h 1688"/>
              <a:gd name="connsiteX16" fmla="*/ 1573 w 5302"/>
              <a:gd name="connsiteY16" fmla="*/ 1514 h 1688"/>
              <a:gd name="connsiteX17" fmla="*/ 1708 w 5302"/>
              <a:gd name="connsiteY17" fmla="*/ 1468 h 1688"/>
              <a:gd name="connsiteX18" fmla="*/ 1841 w 5302"/>
              <a:gd name="connsiteY18" fmla="*/ 1419 h 1688"/>
              <a:gd name="connsiteX19" fmla="*/ 1974 w 5302"/>
              <a:gd name="connsiteY19" fmla="*/ 1365 h 1688"/>
              <a:gd name="connsiteX20" fmla="*/ 2104 w 5302"/>
              <a:gd name="connsiteY20" fmla="*/ 1306 h 1688"/>
              <a:gd name="connsiteX21" fmla="*/ 2234 w 5302"/>
              <a:gd name="connsiteY21" fmla="*/ 1245 h 1688"/>
              <a:gd name="connsiteX22" fmla="*/ 2362 w 5302"/>
              <a:gd name="connsiteY22" fmla="*/ 1181 h 1688"/>
              <a:gd name="connsiteX23" fmla="*/ 2491 w 5302"/>
              <a:gd name="connsiteY23" fmla="*/ 1114 h 1688"/>
              <a:gd name="connsiteX24" fmla="*/ 2619 w 5302"/>
              <a:gd name="connsiteY24" fmla="*/ 1045 h 1688"/>
              <a:gd name="connsiteX25" fmla="*/ 2742 w 5302"/>
              <a:gd name="connsiteY25" fmla="*/ 974 h 1688"/>
              <a:gd name="connsiteX26" fmla="*/ 2868 w 5302"/>
              <a:gd name="connsiteY26" fmla="*/ 900 h 1688"/>
              <a:gd name="connsiteX27" fmla="*/ 2991 w 5302"/>
              <a:gd name="connsiteY27" fmla="*/ 827 h 1688"/>
              <a:gd name="connsiteX28" fmla="*/ 3113 w 5302"/>
              <a:gd name="connsiteY28" fmla="*/ 752 h 1688"/>
              <a:gd name="connsiteX29" fmla="*/ 3234 w 5302"/>
              <a:gd name="connsiteY29" fmla="*/ 677 h 1688"/>
              <a:gd name="connsiteX30" fmla="*/ 3472 w 5302"/>
              <a:gd name="connsiteY30" fmla="*/ 522 h 1688"/>
              <a:gd name="connsiteX31" fmla="*/ 3705 w 5302"/>
              <a:gd name="connsiteY31" fmla="*/ 372 h 1688"/>
              <a:gd name="connsiteX32" fmla="*/ 3705 w 5302"/>
              <a:gd name="connsiteY32" fmla="*/ 372 h 1688"/>
              <a:gd name="connsiteX33" fmla="*/ 3762 w 5302"/>
              <a:gd name="connsiteY33" fmla="*/ 336 h 1688"/>
              <a:gd name="connsiteX34" fmla="*/ 3819 w 5302"/>
              <a:gd name="connsiteY34" fmla="*/ 301 h 1688"/>
              <a:gd name="connsiteX35" fmla="*/ 3877 w 5302"/>
              <a:gd name="connsiteY35" fmla="*/ 269 h 1688"/>
              <a:gd name="connsiteX36" fmla="*/ 3934 w 5302"/>
              <a:gd name="connsiteY36" fmla="*/ 239 h 1688"/>
              <a:gd name="connsiteX37" fmla="*/ 3991 w 5302"/>
              <a:gd name="connsiteY37" fmla="*/ 212 h 1688"/>
              <a:gd name="connsiteX38" fmla="*/ 4048 w 5302"/>
              <a:gd name="connsiteY38" fmla="*/ 186 h 1688"/>
              <a:gd name="connsiteX39" fmla="*/ 4103 w 5302"/>
              <a:gd name="connsiteY39" fmla="*/ 162 h 1688"/>
              <a:gd name="connsiteX40" fmla="*/ 4160 w 5302"/>
              <a:gd name="connsiteY40" fmla="*/ 141 h 1688"/>
              <a:gd name="connsiteX41" fmla="*/ 4215 w 5302"/>
              <a:gd name="connsiteY41" fmla="*/ 119 h 1688"/>
              <a:gd name="connsiteX42" fmla="*/ 4270 w 5302"/>
              <a:gd name="connsiteY42" fmla="*/ 101 h 1688"/>
              <a:gd name="connsiteX43" fmla="*/ 4325 w 5302"/>
              <a:gd name="connsiteY43" fmla="*/ 85 h 1688"/>
              <a:gd name="connsiteX44" fmla="*/ 4380 w 5302"/>
              <a:gd name="connsiteY44" fmla="*/ 69 h 1688"/>
              <a:gd name="connsiteX45" fmla="*/ 4435 w 5302"/>
              <a:gd name="connsiteY45" fmla="*/ 55 h 1688"/>
              <a:gd name="connsiteX46" fmla="*/ 4487 w 5302"/>
              <a:gd name="connsiteY46" fmla="*/ 44 h 1688"/>
              <a:gd name="connsiteX47" fmla="*/ 4540 w 5302"/>
              <a:gd name="connsiteY47" fmla="*/ 34 h 1688"/>
              <a:gd name="connsiteX48" fmla="*/ 4592 w 5302"/>
              <a:gd name="connsiteY48" fmla="*/ 24 h 1688"/>
              <a:gd name="connsiteX49" fmla="*/ 4645 w 5302"/>
              <a:gd name="connsiteY49" fmla="*/ 18 h 1688"/>
              <a:gd name="connsiteX50" fmla="*/ 4695 w 5302"/>
              <a:gd name="connsiteY50" fmla="*/ 12 h 1688"/>
              <a:gd name="connsiteX51" fmla="*/ 4748 w 5302"/>
              <a:gd name="connsiteY51" fmla="*/ 6 h 1688"/>
              <a:gd name="connsiteX52" fmla="*/ 4798 w 5302"/>
              <a:gd name="connsiteY52" fmla="*/ 2 h 1688"/>
              <a:gd name="connsiteX53" fmla="*/ 4897 w 5302"/>
              <a:gd name="connsiteY53" fmla="*/ 0 h 1688"/>
              <a:gd name="connsiteX54" fmla="*/ 4993 w 5302"/>
              <a:gd name="connsiteY54" fmla="*/ 0 h 1688"/>
              <a:gd name="connsiteX55" fmla="*/ 5086 w 5302"/>
              <a:gd name="connsiteY55" fmla="*/ 6 h 1688"/>
              <a:gd name="connsiteX56" fmla="*/ 5176 w 5302"/>
              <a:gd name="connsiteY56" fmla="*/ 14 h 1688"/>
              <a:gd name="connsiteX57" fmla="*/ 5253 w 5302"/>
              <a:gd name="connsiteY57" fmla="*/ 26 h 1688"/>
              <a:gd name="connsiteX58" fmla="*/ 5270 w 5302"/>
              <a:gd name="connsiteY58" fmla="*/ 127 h 1688"/>
              <a:gd name="connsiteX59" fmla="*/ 5061 w 5302"/>
              <a:gd name="connsiteY59" fmla="*/ 301 h 1688"/>
              <a:gd name="connsiteX60" fmla="*/ 4967 w 5302"/>
              <a:gd name="connsiteY60" fmla="*/ 279 h 1688"/>
              <a:gd name="connsiteX61" fmla="*/ 4869 w 5302"/>
              <a:gd name="connsiteY61" fmla="*/ 261 h 1688"/>
              <a:gd name="connsiteX62" fmla="*/ 4821 w 5302"/>
              <a:gd name="connsiteY62" fmla="*/ 253 h 1688"/>
              <a:gd name="connsiteX63" fmla="*/ 4771 w 5302"/>
              <a:gd name="connsiteY63" fmla="*/ 245 h 1688"/>
              <a:gd name="connsiteX64" fmla="*/ 4718 w 5302"/>
              <a:gd name="connsiteY64" fmla="*/ 241 h 1688"/>
              <a:gd name="connsiteX65" fmla="*/ 4666 w 5302"/>
              <a:gd name="connsiteY65" fmla="*/ 237 h 1688"/>
              <a:gd name="connsiteX66" fmla="*/ 4613 w 5302"/>
              <a:gd name="connsiteY66" fmla="*/ 234 h 1688"/>
              <a:gd name="connsiteX67" fmla="*/ 4560 w 5302"/>
              <a:gd name="connsiteY67" fmla="*/ 234 h 1688"/>
              <a:gd name="connsiteX68" fmla="*/ 4508 w 5302"/>
              <a:gd name="connsiteY68" fmla="*/ 234 h 1688"/>
              <a:gd name="connsiteX69" fmla="*/ 4453 w 5302"/>
              <a:gd name="connsiteY69" fmla="*/ 234 h 1688"/>
              <a:gd name="connsiteX70" fmla="*/ 4398 w 5302"/>
              <a:gd name="connsiteY70" fmla="*/ 237 h 1688"/>
              <a:gd name="connsiteX71" fmla="*/ 4341 w 5302"/>
              <a:gd name="connsiteY71" fmla="*/ 241 h 1688"/>
              <a:gd name="connsiteX72" fmla="*/ 4286 w 5302"/>
              <a:gd name="connsiteY72" fmla="*/ 247 h 1688"/>
              <a:gd name="connsiteX73" fmla="*/ 4229 w 5302"/>
              <a:gd name="connsiteY73" fmla="*/ 255 h 1688"/>
              <a:gd name="connsiteX74" fmla="*/ 4172 w 5302"/>
              <a:gd name="connsiteY74" fmla="*/ 265 h 1688"/>
              <a:gd name="connsiteX75" fmla="*/ 4114 w 5302"/>
              <a:gd name="connsiteY75" fmla="*/ 277 h 1688"/>
              <a:gd name="connsiteX76" fmla="*/ 4055 w 5302"/>
              <a:gd name="connsiteY76" fmla="*/ 291 h 1688"/>
              <a:gd name="connsiteX77" fmla="*/ 3995 w 5302"/>
              <a:gd name="connsiteY77" fmla="*/ 305 h 1688"/>
              <a:gd name="connsiteX78" fmla="*/ 3936 w 5302"/>
              <a:gd name="connsiteY78" fmla="*/ 323 h 1688"/>
              <a:gd name="connsiteX79" fmla="*/ 3877 w 5302"/>
              <a:gd name="connsiteY79" fmla="*/ 342 h 1688"/>
              <a:gd name="connsiteX80" fmla="*/ 3817 w 5302"/>
              <a:gd name="connsiteY80" fmla="*/ 362 h 1688"/>
              <a:gd name="connsiteX81" fmla="*/ 3755 w 5302"/>
              <a:gd name="connsiteY81" fmla="*/ 386 h 1688"/>
              <a:gd name="connsiteX82" fmla="*/ 3755 w 5302"/>
              <a:gd name="connsiteY82" fmla="*/ 386 h 1688"/>
              <a:gd name="connsiteX83" fmla="*/ 3511 w 5302"/>
              <a:gd name="connsiteY83" fmla="*/ 485 h 1688"/>
              <a:gd name="connsiteX84" fmla="*/ 3259 w 5302"/>
              <a:gd name="connsiteY84" fmla="*/ 584 h 1688"/>
              <a:gd name="connsiteX85" fmla="*/ 3133 w 5302"/>
              <a:gd name="connsiteY85" fmla="*/ 633 h 1688"/>
              <a:gd name="connsiteX86" fmla="*/ 3005 w 5302"/>
              <a:gd name="connsiteY86" fmla="*/ 681 h 1688"/>
              <a:gd name="connsiteX87" fmla="*/ 2877 w 5302"/>
              <a:gd name="connsiteY87" fmla="*/ 728 h 1688"/>
              <a:gd name="connsiteX88" fmla="*/ 2747 w 5302"/>
              <a:gd name="connsiteY88" fmla="*/ 774 h 1688"/>
              <a:gd name="connsiteX89" fmla="*/ 2614 w 5302"/>
              <a:gd name="connsiteY89" fmla="*/ 815 h 1688"/>
              <a:gd name="connsiteX90" fmla="*/ 2484 w 5302"/>
              <a:gd name="connsiteY90" fmla="*/ 857 h 1688"/>
              <a:gd name="connsiteX91" fmla="*/ 2351 w 5302"/>
              <a:gd name="connsiteY91" fmla="*/ 894 h 1688"/>
              <a:gd name="connsiteX92" fmla="*/ 2216 w 5302"/>
              <a:gd name="connsiteY92" fmla="*/ 930 h 1688"/>
              <a:gd name="connsiteX93" fmla="*/ 2083 w 5302"/>
              <a:gd name="connsiteY93" fmla="*/ 964 h 1688"/>
              <a:gd name="connsiteX94" fmla="*/ 1946 w 5302"/>
              <a:gd name="connsiteY94" fmla="*/ 991 h 1688"/>
              <a:gd name="connsiteX95" fmla="*/ 1811 w 5302"/>
              <a:gd name="connsiteY95" fmla="*/ 1017 h 1688"/>
              <a:gd name="connsiteX96" fmla="*/ 1674 w 5302"/>
              <a:gd name="connsiteY96" fmla="*/ 1037 h 1688"/>
              <a:gd name="connsiteX97" fmla="*/ 1605 w 5302"/>
              <a:gd name="connsiteY97" fmla="*/ 1045 h 1688"/>
              <a:gd name="connsiteX98" fmla="*/ 1537 w 5302"/>
              <a:gd name="connsiteY98" fmla="*/ 1053 h 1688"/>
              <a:gd name="connsiteX99" fmla="*/ 1468 w 5302"/>
              <a:gd name="connsiteY99" fmla="*/ 1059 h 1688"/>
              <a:gd name="connsiteX100" fmla="*/ 1400 w 5302"/>
              <a:gd name="connsiteY100" fmla="*/ 1063 h 1688"/>
              <a:gd name="connsiteX101" fmla="*/ 1331 w 5302"/>
              <a:gd name="connsiteY101" fmla="*/ 1067 h 1688"/>
              <a:gd name="connsiteX102" fmla="*/ 1262 w 5302"/>
              <a:gd name="connsiteY102" fmla="*/ 1069 h 1688"/>
              <a:gd name="connsiteX103" fmla="*/ 1191 w 5302"/>
              <a:gd name="connsiteY103" fmla="*/ 1071 h 1688"/>
              <a:gd name="connsiteX104" fmla="*/ 1123 w 5302"/>
              <a:gd name="connsiteY104" fmla="*/ 1071 h 1688"/>
              <a:gd name="connsiteX105" fmla="*/ 1054 w 5302"/>
              <a:gd name="connsiteY105" fmla="*/ 1067 h 1688"/>
              <a:gd name="connsiteX106" fmla="*/ 983 w 5302"/>
              <a:gd name="connsiteY106" fmla="*/ 1065 h 1688"/>
              <a:gd name="connsiteX107" fmla="*/ 915 w 5302"/>
              <a:gd name="connsiteY107" fmla="*/ 1059 h 1688"/>
              <a:gd name="connsiteX108" fmla="*/ 844 w 5302"/>
              <a:gd name="connsiteY108" fmla="*/ 1053 h 1688"/>
              <a:gd name="connsiteX109" fmla="*/ 775 w 5302"/>
              <a:gd name="connsiteY109" fmla="*/ 1045 h 1688"/>
              <a:gd name="connsiteX110" fmla="*/ 704 w 5302"/>
              <a:gd name="connsiteY110" fmla="*/ 1033 h 1688"/>
              <a:gd name="connsiteX111" fmla="*/ 633 w 5302"/>
              <a:gd name="connsiteY111" fmla="*/ 1023 h 1688"/>
              <a:gd name="connsiteX112" fmla="*/ 565 w 5302"/>
              <a:gd name="connsiteY112" fmla="*/ 1009 h 1688"/>
              <a:gd name="connsiteX113" fmla="*/ 494 w 5302"/>
              <a:gd name="connsiteY113" fmla="*/ 993 h 1688"/>
              <a:gd name="connsiteX114" fmla="*/ 423 w 5302"/>
              <a:gd name="connsiteY114" fmla="*/ 976 h 1688"/>
              <a:gd name="connsiteX115" fmla="*/ 352 w 5302"/>
              <a:gd name="connsiteY115" fmla="*/ 958 h 1688"/>
              <a:gd name="connsiteX116" fmla="*/ 281 w 5302"/>
              <a:gd name="connsiteY116" fmla="*/ 936 h 1688"/>
              <a:gd name="connsiteX117" fmla="*/ 210 w 5302"/>
              <a:gd name="connsiteY117" fmla="*/ 914 h 1688"/>
              <a:gd name="connsiteX118" fmla="*/ 142 w 5302"/>
              <a:gd name="connsiteY118" fmla="*/ 889 h 1688"/>
              <a:gd name="connsiteX119" fmla="*/ 71 w 5302"/>
              <a:gd name="connsiteY119" fmla="*/ 861 h 1688"/>
              <a:gd name="connsiteX120" fmla="*/ 0 w 5302"/>
              <a:gd name="connsiteY120" fmla="*/ 833 h 1688"/>
              <a:gd name="connsiteX121" fmla="*/ 455 w 5302"/>
              <a:gd name="connsiteY121" fmla="*/ 1686 h 1688"/>
              <a:gd name="connsiteX0" fmla="*/ 455 w 5296"/>
              <a:gd name="connsiteY0" fmla="*/ 1686 h 1688"/>
              <a:gd name="connsiteX1" fmla="*/ 528 w 5296"/>
              <a:gd name="connsiteY1" fmla="*/ 1688 h 1688"/>
              <a:gd name="connsiteX2" fmla="*/ 599 w 5296"/>
              <a:gd name="connsiteY2" fmla="*/ 1686 h 1688"/>
              <a:gd name="connsiteX3" fmla="*/ 670 w 5296"/>
              <a:gd name="connsiteY3" fmla="*/ 1684 h 1688"/>
              <a:gd name="connsiteX4" fmla="*/ 743 w 5296"/>
              <a:gd name="connsiteY4" fmla="*/ 1680 h 1688"/>
              <a:gd name="connsiteX5" fmla="*/ 814 w 5296"/>
              <a:gd name="connsiteY5" fmla="*/ 1674 h 1688"/>
              <a:gd name="connsiteX6" fmla="*/ 883 w 5296"/>
              <a:gd name="connsiteY6" fmla="*/ 1668 h 1688"/>
              <a:gd name="connsiteX7" fmla="*/ 954 w 5296"/>
              <a:gd name="connsiteY7" fmla="*/ 1658 h 1688"/>
              <a:gd name="connsiteX8" fmla="*/ 1025 w 5296"/>
              <a:gd name="connsiteY8" fmla="*/ 1648 h 1688"/>
              <a:gd name="connsiteX9" fmla="*/ 1093 w 5296"/>
              <a:gd name="connsiteY9" fmla="*/ 1637 h 1688"/>
              <a:gd name="connsiteX10" fmla="*/ 1162 w 5296"/>
              <a:gd name="connsiteY10" fmla="*/ 1623 h 1688"/>
              <a:gd name="connsiteX11" fmla="*/ 1233 w 5296"/>
              <a:gd name="connsiteY11" fmla="*/ 1609 h 1688"/>
              <a:gd name="connsiteX12" fmla="*/ 1301 w 5296"/>
              <a:gd name="connsiteY12" fmla="*/ 1593 h 1688"/>
              <a:gd name="connsiteX13" fmla="*/ 1370 w 5296"/>
              <a:gd name="connsiteY13" fmla="*/ 1575 h 1688"/>
              <a:gd name="connsiteX14" fmla="*/ 1438 w 5296"/>
              <a:gd name="connsiteY14" fmla="*/ 1555 h 1688"/>
              <a:gd name="connsiteX15" fmla="*/ 1505 w 5296"/>
              <a:gd name="connsiteY15" fmla="*/ 1536 h 1688"/>
              <a:gd name="connsiteX16" fmla="*/ 1573 w 5296"/>
              <a:gd name="connsiteY16" fmla="*/ 1514 h 1688"/>
              <a:gd name="connsiteX17" fmla="*/ 1708 w 5296"/>
              <a:gd name="connsiteY17" fmla="*/ 1468 h 1688"/>
              <a:gd name="connsiteX18" fmla="*/ 1841 w 5296"/>
              <a:gd name="connsiteY18" fmla="*/ 1419 h 1688"/>
              <a:gd name="connsiteX19" fmla="*/ 1974 w 5296"/>
              <a:gd name="connsiteY19" fmla="*/ 1365 h 1688"/>
              <a:gd name="connsiteX20" fmla="*/ 2104 w 5296"/>
              <a:gd name="connsiteY20" fmla="*/ 1306 h 1688"/>
              <a:gd name="connsiteX21" fmla="*/ 2234 w 5296"/>
              <a:gd name="connsiteY21" fmla="*/ 1245 h 1688"/>
              <a:gd name="connsiteX22" fmla="*/ 2362 w 5296"/>
              <a:gd name="connsiteY22" fmla="*/ 1181 h 1688"/>
              <a:gd name="connsiteX23" fmla="*/ 2491 w 5296"/>
              <a:gd name="connsiteY23" fmla="*/ 1114 h 1688"/>
              <a:gd name="connsiteX24" fmla="*/ 2619 w 5296"/>
              <a:gd name="connsiteY24" fmla="*/ 1045 h 1688"/>
              <a:gd name="connsiteX25" fmla="*/ 2742 w 5296"/>
              <a:gd name="connsiteY25" fmla="*/ 974 h 1688"/>
              <a:gd name="connsiteX26" fmla="*/ 2868 w 5296"/>
              <a:gd name="connsiteY26" fmla="*/ 900 h 1688"/>
              <a:gd name="connsiteX27" fmla="*/ 2991 w 5296"/>
              <a:gd name="connsiteY27" fmla="*/ 827 h 1688"/>
              <a:gd name="connsiteX28" fmla="*/ 3113 w 5296"/>
              <a:gd name="connsiteY28" fmla="*/ 752 h 1688"/>
              <a:gd name="connsiteX29" fmla="*/ 3234 w 5296"/>
              <a:gd name="connsiteY29" fmla="*/ 677 h 1688"/>
              <a:gd name="connsiteX30" fmla="*/ 3472 w 5296"/>
              <a:gd name="connsiteY30" fmla="*/ 522 h 1688"/>
              <a:gd name="connsiteX31" fmla="*/ 3705 w 5296"/>
              <a:gd name="connsiteY31" fmla="*/ 372 h 1688"/>
              <a:gd name="connsiteX32" fmla="*/ 3705 w 5296"/>
              <a:gd name="connsiteY32" fmla="*/ 372 h 1688"/>
              <a:gd name="connsiteX33" fmla="*/ 3762 w 5296"/>
              <a:gd name="connsiteY33" fmla="*/ 336 h 1688"/>
              <a:gd name="connsiteX34" fmla="*/ 3819 w 5296"/>
              <a:gd name="connsiteY34" fmla="*/ 301 h 1688"/>
              <a:gd name="connsiteX35" fmla="*/ 3877 w 5296"/>
              <a:gd name="connsiteY35" fmla="*/ 269 h 1688"/>
              <a:gd name="connsiteX36" fmla="*/ 3934 w 5296"/>
              <a:gd name="connsiteY36" fmla="*/ 239 h 1688"/>
              <a:gd name="connsiteX37" fmla="*/ 3991 w 5296"/>
              <a:gd name="connsiteY37" fmla="*/ 212 h 1688"/>
              <a:gd name="connsiteX38" fmla="*/ 4048 w 5296"/>
              <a:gd name="connsiteY38" fmla="*/ 186 h 1688"/>
              <a:gd name="connsiteX39" fmla="*/ 4103 w 5296"/>
              <a:gd name="connsiteY39" fmla="*/ 162 h 1688"/>
              <a:gd name="connsiteX40" fmla="*/ 4160 w 5296"/>
              <a:gd name="connsiteY40" fmla="*/ 141 h 1688"/>
              <a:gd name="connsiteX41" fmla="*/ 4215 w 5296"/>
              <a:gd name="connsiteY41" fmla="*/ 119 h 1688"/>
              <a:gd name="connsiteX42" fmla="*/ 4270 w 5296"/>
              <a:gd name="connsiteY42" fmla="*/ 101 h 1688"/>
              <a:gd name="connsiteX43" fmla="*/ 4325 w 5296"/>
              <a:gd name="connsiteY43" fmla="*/ 85 h 1688"/>
              <a:gd name="connsiteX44" fmla="*/ 4380 w 5296"/>
              <a:gd name="connsiteY44" fmla="*/ 69 h 1688"/>
              <a:gd name="connsiteX45" fmla="*/ 4435 w 5296"/>
              <a:gd name="connsiteY45" fmla="*/ 55 h 1688"/>
              <a:gd name="connsiteX46" fmla="*/ 4487 w 5296"/>
              <a:gd name="connsiteY46" fmla="*/ 44 h 1688"/>
              <a:gd name="connsiteX47" fmla="*/ 4540 w 5296"/>
              <a:gd name="connsiteY47" fmla="*/ 34 h 1688"/>
              <a:gd name="connsiteX48" fmla="*/ 4592 w 5296"/>
              <a:gd name="connsiteY48" fmla="*/ 24 h 1688"/>
              <a:gd name="connsiteX49" fmla="*/ 4645 w 5296"/>
              <a:gd name="connsiteY49" fmla="*/ 18 h 1688"/>
              <a:gd name="connsiteX50" fmla="*/ 4695 w 5296"/>
              <a:gd name="connsiteY50" fmla="*/ 12 h 1688"/>
              <a:gd name="connsiteX51" fmla="*/ 4748 w 5296"/>
              <a:gd name="connsiteY51" fmla="*/ 6 h 1688"/>
              <a:gd name="connsiteX52" fmla="*/ 4798 w 5296"/>
              <a:gd name="connsiteY52" fmla="*/ 2 h 1688"/>
              <a:gd name="connsiteX53" fmla="*/ 4897 w 5296"/>
              <a:gd name="connsiteY53" fmla="*/ 0 h 1688"/>
              <a:gd name="connsiteX54" fmla="*/ 4993 w 5296"/>
              <a:gd name="connsiteY54" fmla="*/ 0 h 1688"/>
              <a:gd name="connsiteX55" fmla="*/ 5086 w 5296"/>
              <a:gd name="connsiteY55" fmla="*/ 6 h 1688"/>
              <a:gd name="connsiteX56" fmla="*/ 5176 w 5296"/>
              <a:gd name="connsiteY56" fmla="*/ 14 h 1688"/>
              <a:gd name="connsiteX57" fmla="*/ 5253 w 5296"/>
              <a:gd name="connsiteY57" fmla="*/ 26 h 1688"/>
              <a:gd name="connsiteX58" fmla="*/ 5270 w 5296"/>
              <a:gd name="connsiteY58" fmla="*/ 127 h 1688"/>
              <a:gd name="connsiteX59" fmla="*/ 5061 w 5296"/>
              <a:gd name="connsiteY59" fmla="*/ 301 h 1688"/>
              <a:gd name="connsiteX60" fmla="*/ 4967 w 5296"/>
              <a:gd name="connsiteY60" fmla="*/ 279 h 1688"/>
              <a:gd name="connsiteX61" fmla="*/ 4869 w 5296"/>
              <a:gd name="connsiteY61" fmla="*/ 261 h 1688"/>
              <a:gd name="connsiteX62" fmla="*/ 4821 w 5296"/>
              <a:gd name="connsiteY62" fmla="*/ 253 h 1688"/>
              <a:gd name="connsiteX63" fmla="*/ 4771 w 5296"/>
              <a:gd name="connsiteY63" fmla="*/ 245 h 1688"/>
              <a:gd name="connsiteX64" fmla="*/ 4718 w 5296"/>
              <a:gd name="connsiteY64" fmla="*/ 241 h 1688"/>
              <a:gd name="connsiteX65" fmla="*/ 4666 w 5296"/>
              <a:gd name="connsiteY65" fmla="*/ 237 h 1688"/>
              <a:gd name="connsiteX66" fmla="*/ 4613 w 5296"/>
              <a:gd name="connsiteY66" fmla="*/ 234 h 1688"/>
              <a:gd name="connsiteX67" fmla="*/ 4560 w 5296"/>
              <a:gd name="connsiteY67" fmla="*/ 234 h 1688"/>
              <a:gd name="connsiteX68" fmla="*/ 4508 w 5296"/>
              <a:gd name="connsiteY68" fmla="*/ 234 h 1688"/>
              <a:gd name="connsiteX69" fmla="*/ 4453 w 5296"/>
              <a:gd name="connsiteY69" fmla="*/ 234 h 1688"/>
              <a:gd name="connsiteX70" fmla="*/ 4398 w 5296"/>
              <a:gd name="connsiteY70" fmla="*/ 237 h 1688"/>
              <a:gd name="connsiteX71" fmla="*/ 4341 w 5296"/>
              <a:gd name="connsiteY71" fmla="*/ 241 h 1688"/>
              <a:gd name="connsiteX72" fmla="*/ 4286 w 5296"/>
              <a:gd name="connsiteY72" fmla="*/ 247 h 1688"/>
              <a:gd name="connsiteX73" fmla="*/ 4229 w 5296"/>
              <a:gd name="connsiteY73" fmla="*/ 255 h 1688"/>
              <a:gd name="connsiteX74" fmla="*/ 4172 w 5296"/>
              <a:gd name="connsiteY74" fmla="*/ 265 h 1688"/>
              <a:gd name="connsiteX75" fmla="*/ 4114 w 5296"/>
              <a:gd name="connsiteY75" fmla="*/ 277 h 1688"/>
              <a:gd name="connsiteX76" fmla="*/ 4055 w 5296"/>
              <a:gd name="connsiteY76" fmla="*/ 291 h 1688"/>
              <a:gd name="connsiteX77" fmla="*/ 3995 w 5296"/>
              <a:gd name="connsiteY77" fmla="*/ 305 h 1688"/>
              <a:gd name="connsiteX78" fmla="*/ 3936 w 5296"/>
              <a:gd name="connsiteY78" fmla="*/ 323 h 1688"/>
              <a:gd name="connsiteX79" fmla="*/ 3877 w 5296"/>
              <a:gd name="connsiteY79" fmla="*/ 342 h 1688"/>
              <a:gd name="connsiteX80" fmla="*/ 3817 w 5296"/>
              <a:gd name="connsiteY80" fmla="*/ 362 h 1688"/>
              <a:gd name="connsiteX81" fmla="*/ 3755 w 5296"/>
              <a:gd name="connsiteY81" fmla="*/ 386 h 1688"/>
              <a:gd name="connsiteX82" fmla="*/ 3755 w 5296"/>
              <a:gd name="connsiteY82" fmla="*/ 386 h 1688"/>
              <a:gd name="connsiteX83" fmla="*/ 3511 w 5296"/>
              <a:gd name="connsiteY83" fmla="*/ 485 h 1688"/>
              <a:gd name="connsiteX84" fmla="*/ 3259 w 5296"/>
              <a:gd name="connsiteY84" fmla="*/ 584 h 1688"/>
              <a:gd name="connsiteX85" fmla="*/ 3133 w 5296"/>
              <a:gd name="connsiteY85" fmla="*/ 633 h 1688"/>
              <a:gd name="connsiteX86" fmla="*/ 3005 w 5296"/>
              <a:gd name="connsiteY86" fmla="*/ 681 h 1688"/>
              <a:gd name="connsiteX87" fmla="*/ 2877 w 5296"/>
              <a:gd name="connsiteY87" fmla="*/ 728 h 1688"/>
              <a:gd name="connsiteX88" fmla="*/ 2747 w 5296"/>
              <a:gd name="connsiteY88" fmla="*/ 774 h 1688"/>
              <a:gd name="connsiteX89" fmla="*/ 2614 w 5296"/>
              <a:gd name="connsiteY89" fmla="*/ 815 h 1688"/>
              <a:gd name="connsiteX90" fmla="*/ 2484 w 5296"/>
              <a:gd name="connsiteY90" fmla="*/ 857 h 1688"/>
              <a:gd name="connsiteX91" fmla="*/ 2351 w 5296"/>
              <a:gd name="connsiteY91" fmla="*/ 894 h 1688"/>
              <a:gd name="connsiteX92" fmla="*/ 2216 w 5296"/>
              <a:gd name="connsiteY92" fmla="*/ 930 h 1688"/>
              <a:gd name="connsiteX93" fmla="*/ 2083 w 5296"/>
              <a:gd name="connsiteY93" fmla="*/ 964 h 1688"/>
              <a:gd name="connsiteX94" fmla="*/ 1946 w 5296"/>
              <a:gd name="connsiteY94" fmla="*/ 991 h 1688"/>
              <a:gd name="connsiteX95" fmla="*/ 1811 w 5296"/>
              <a:gd name="connsiteY95" fmla="*/ 1017 h 1688"/>
              <a:gd name="connsiteX96" fmla="*/ 1674 w 5296"/>
              <a:gd name="connsiteY96" fmla="*/ 1037 h 1688"/>
              <a:gd name="connsiteX97" fmla="*/ 1605 w 5296"/>
              <a:gd name="connsiteY97" fmla="*/ 1045 h 1688"/>
              <a:gd name="connsiteX98" fmla="*/ 1537 w 5296"/>
              <a:gd name="connsiteY98" fmla="*/ 1053 h 1688"/>
              <a:gd name="connsiteX99" fmla="*/ 1468 w 5296"/>
              <a:gd name="connsiteY99" fmla="*/ 1059 h 1688"/>
              <a:gd name="connsiteX100" fmla="*/ 1400 w 5296"/>
              <a:gd name="connsiteY100" fmla="*/ 1063 h 1688"/>
              <a:gd name="connsiteX101" fmla="*/ 1331 w 5296"/>
              <a:gd name="connsiteY101" fmla="*/ 1067 h 1688"/>
              <a:gd name="connsiteX102" fmla="*/ 1262 w 5296"/>
              <a:gd name="connsiteY102" fmla="*/ 1069 h 1688"/>
              <a:gd name="connsiteX103" fmla="*/ 1191 w 5296"/>
              <a:gd name="connsiteY103" fmla="*/ 1071 h 1688"/>
              <a:gd name="connsiteX104" fmla="*/ 1123 w 5296"/>
              <a:gd name="connsiteY104" fmla="*/ 1071 h 1688"/>
              <a:gd name="connsiteX105" fmla="*/ 1054 w 5296"/>
              <a:gd name="connsiteY105" fmla="*/ 1067 h 1688"/>
              <a:gd name="connsiteX106" fmla="*/ 983 w 5296"/>
              <a:gd name="connsiteY106" fmla="*/ 1065 h 1688"/>
              <a:gd name="connsiteX107" fmla="*/ 915 w 5296"/>
              <a:gd name="connsiteY107" fmla="*/ 1059 h 1688"/>
              <a:gd name="connsiteX108" fmla="*/ 844 w 5296"/>
              <a:gd name="connsiteY108" fmla="*/ 1053 h 1688"/>
              <a:gd name="connsiteX109" fmla="*/ 775 w 5296"/>
              <a:gd name="connsiteY109" fmla="*/ 1045 h 1688"/>
              <a:gd name="connsiteX110" fmla="*/ 704 w 5296"/>
              <a:gd name="connsiteY110" fmla="*/ 1033 h 1688"/>
              <a:gd name="connsiteX111" fmla="*/ 633 w 5296"/>
              <a:gd name="connsiteY111" fmla="*/ 1023 h 1688"/>
              <a:gd name="connsiteX112" fmla="*/ 565 w 5296"/>
              <a:gd name="connsiteY112" fmla="*/ 1009 h 1688"/>
              <a:gd name="connsiteX113" fmla="*/ 494 w 5296"/>
              <a:gd name="connsiteY113" fmla="*/ 993 h 1688"/>
              <a:gd name="connsiteX114" fmla="*/ 423 w 5296"/>
              <a:gd name="connsiteY114" fmla="*/ 976 h 1688"/>
              <a:gd name="connsiteX115" fmla="*/ 352 w 5296"/>
              <a:gd name="connsiteY115" fmla="*/ 958 h 1688"/>
              <a:gd name="connsiteX116" fmla="*/ 281 w 5296"/>
              <a:gd name="connsiteY116" fmla="*/ 936 h 1688"/>
              <a:gd name="connsiteX117" fmla="*/ 210 w 5296"/>
              <a:gd name="connsiteY117" fmla="*/ 914 h 1688"/>
              <a:gd name="connsiteX118" fmla="*/ 142 w 5296"/>
              <a:gd name="connsiteY118" fmla="*/ 889 h 1688"/>
              <a:gd name="connsiteX119" fmla="*/ 71 w 5296"/>
              <a:gd name="connsiteY119" fmla="*/ 861 h 1688"/>
              <a:gd name="connsiteX120" fmla="*/ 0 w 5296"/>
              <a:gd name="connsiteY120" fmla="*/ 833 h 1688"/>
              <a:gd name="connsiteX121" fmla="*/ 455 w 5296"/>
              <a:gd name="connsiteY121" fmla="*/ 1686 h 1688"/>
              <a:gd name="connsiteX0" fmla="*/ 455 w 5324"/>
              <a:gd name="connsiteY0" fmla="*/ 1686 h 1688"/>
              <a:gd name="connsiteX1" fmla="*/ 528 w 5324"/>
              <a:gd name="connsiteY1" fmla="*/ 1688 h 1688"/>
              <a:gd name="connsiteX2" fmla="*/ 599 w 5324"/>
              <a:gd name="connsiteY2" fmla="*/ 1686 h 1688"/>
              <a:gd name="connsiteX3" fmla="*/ 670 w 5324"/>
              <a:gd name="connsiteY3" fmla="*/ 1684 h 1688"/>
              <a:gd name="connsiteX4" fmla="*/ 743 w 5324"/>
              <a:gd name="connsiteY4" fmla="*/ 1680 h 1688"/>
              <a:gd name="connsiteX5" fmla="*/ 814 w 5324"/>
              <a:gd name="connsiteY5" fmla="*/ 1674 h 1688"/>
              <a:gd name="connsiteX6" fmla="*/ 883 w 5324"/>
              <a:gd name="connsiteY6" fmla="*/ 1668 h 1688"/>
              <a:gd name="connsiteX7" fmla="*/ 954 w 5324"/>
              <a:gd name="connsiteY7" fmla="*/ 1658 h 1688"/>
              <a:gd name="connsiteX8" fmla="*/ 1025 w 5324"/>
              <a:gd name="connsiteY8" fmla="*/ 1648 h 1688"/>
              <a:gd name="connsiteX9" fmla="*/ 1093 w 5324"/>
              <a:gd name="connsiteY9" fmla="*/ 1637 h 1688"/>
              <a:gd name="connsiteX10" fmla="*/ 1162 w 5324"/>
              <a:gd name="connsiteY10" fmla="*/ 1623 h 1688"/>
              <a:gd name="connsiteX11" fmla="*/ 1233 w 5324"/>
              <a:gd name="connsiteY11" fmla="*/ 1609 h 1688"/>
              <a:gd name="connsiteX12" fmla="*/ 1301 w 5324"/>
              <a:gd name="connsiteY12" fmla="*/ 1593 h 1688"/>
              <a:gd name="connsiteX13" fmla="*/ 1370 w 5324"/>
              <a:gd name="connsiteY13" fmla="*/ 1575 h 1688"/>
              <a:gd name="connsiteX14" fmla="*/ 1438 w 5324"/>
              <a:gd name="connsiteY14" fmla="*/ 1555 h 1688"/>
              <a:gd name="connsiteX15" fmla="*/ 1505 w 5324"/>
              <a:gd name="connsiteY15" fmla="*/ 1536 h 1688"/>
              <a:gd name="connsiteX16" fmla="*/ 1573 w 5324"/>
              <a:gd name="connsiteY16" fmla="*/ 1514 h 1688"/>
              <a:gd name="connsiteX17" fmla="*/ 1708 w 5324"/>
              <a:gd name="connsiteY17" fmla="*/ 1468 h 1688"/>
              <a:gd name="connsiteX18" fmla="*/ 1841 w 5324"/>
              <a:gd name="connsiteY18" fmla="*/ 1419 h 1688"/>
              <a:gd name="connsiteX19" fmla="*/ 1974 w 5324"/>
              <a:gd name="connsiteY19" fmla="*/ 1365 h 1688"/>
              <a:gd name="connsiteX20" fmla="*/ 2104 w 5324"/>
              <a:gd name="connsiteY20" fmla="*/ 1306 h 1688"/>
              <a:gd name="connsiteX21" fmla="*/ 2234 w 5324"/>
              <a:gd name="connsiteY21" fmla="*/ 1245 h 1688"/>
              <a:gd name="connsiteX22" fmla="*/ 2362 w 5324"/>
              <a:gd name="connsiteY22" fmla="*/ 1181 h 1688"/>
              <a:gd name="connsiteX23" fmla="*/ 2491 w 5324"/>
              <a:gd name="connsiteY23" fmla="*/ 1114 h 1688"/>
              <a:gd name="connsiteX24" fmla="*/ 2619 w 5324"/>
              <a:gd name="connsiteY24" fmla="*/ 1045 h 1688"/>
              <a:gd name="connsiteX25" fmla="*/ 2742 w 5324"/>
              <a:gd name="connsiteY25" fmla="*/ 974 h 1688"/>
              <a:gd name="connsiteX26" fmla="*/ 2868 w 5324"/>
              <a:gd name="connsiteY26" fmla="*/ 900 h 1688"/>
              <a:gd name="connsiteX27" fmla="*/ 2991 w 5324"/>
              <a:gd name="connsiteY27" fmla="*/ 827 h 1688"/>
              <a:gd name="connsiteX28" fmla="*/ 3113 w 5324"/>
              <a:gd name="connsiteY28" fmla="*/ 752 h 1688"/>
              <a:gd name="connsiteX29" fmla="*/ 3234 w 5324"/>
              <a:gd name="connsiteY29" fmla="*/ 677 h 1688"/>
              <a:gd name="connsiteX30" fmla="*/ 3472 w 5324"/>
              <a:gd name="connsiteY30" fmla="*/ 522 h 1688"/>
              <a:gd name="connsiteX31" fmla="*/ 3705 w 5324"/>
              <a:gd name="connsiteY31" fmla="*/ 372 h 1688"/>
              <a:gd name="connsiteX32" fmla="*/ 3705 w 5324"/>
              <a:gd name="connsiteY32" fmla="*/ 372 h 1688"/>
              <a:gd name="connsiteX33" fmla="*/ 3762 w 5324"/>
              <a:gd name="connsiteY33" fmla="*/ 336 h 1688"/>
              <a:gd name="connsiteX34" fmla="*/ 3819 w 5324"/>
              <a:gd name="connsiteY34" fmla="*/ 301 h 1688"/>
              <a:gd name="connsiteX35" fmla="*/ 3877 w 5324"/>
              <a:gd name="connsiteY35" fmla="*/ 269 h 1688"/>
              <a:gd name="connsiteX36" fmla="*/ 3934 w 5324"/>
              <a:gd name="connsiteY36" fmla="*/ 239 h 1688"/>
              <a:gd name="connsiteX37" fmla="*/ 3991 w 5324"/>
              <a:gd name="connsiteY37" fmla="*/ 212 h 1688"/>
              <a:gd name="connsiteX38" fmla="*/ 4048 w 5324"/>
              <a:gd name="connsiteY38" fmla="*/ 186 h 1688"/>
              <a:gd name="connsiteX39" fmla="*/ 4103 w 5324"/>
              <a:gd name="connsiteY39" fmla="*/ 162 h 1688"/>
              <a:gd name="connsiteX40" fmla="*/ 4160 w 5324"/>
              <a:gd name="connsiteY40" fmla="*/ 141 h 1688"/>
              <a:gd name="connsiteX41" fmla="*/ 4215 w 5324"/>
              <a:gd name="connsiteY41" fmla="*/ 119 h 1688"/>
              <a:gd name="connsiteX42" fmla="*/ 4270 w 5324"/>
              <a:gd name="connsiteY42" fmla="*/ 101 h 1688"/>
              <a:gd name="connsiteX43" fmla="*/ 4325 w 5324"/>
              <a:gd name="connsiteY43" fmla="*/ 85 h 1688"/>
              <a:gd name="connsiteX44" fmla="*/ 4380 w 5324"/>
              <a:gd name="connsiteY44" fmla="*/ 69 h 1688"/>
              <a:gd name="connsiteX45" fmla="*/ 4435 w 5324"/>
              <a:gd name="connsiteY45" fmla="*/ 55 h 1688"/>
              <a:gd name="connsiteX46" fmla="*/ 4487 w 5324"/>
              <a:gd name="connsiteY46" fmla="*/ 44 h 1688"/>
              <a:gd name="connsiteX47" fmla="*/ 4540 w 5324"/>
              <a:gd name="connsiteY47" fmla="*/ 34 h 1688"/>
              <a:gd name="connsiteX48" fmla="*/ 4592 w 5324"/>
              <a:gd name="connsiteY48" fmla="*/ 24 h 1688"/>
              <a:gd name="connsiteX49" fmla="*/ 4645 w 5324"/>
              <a:gd name="connsiteY49" fmla="*/ 18 h 1688"/>
              <a:gd name="connsiteX50" fmla="*/ 4695 w 5324"/>
              <a:gd name="connsiteY50" fmla="*/ 12 h 1688"/>
              <a:gd name="connsiteX51" fmla="*/ 4748 w 5324"/>
              <a:gd name="connsiteY51" fmla="*/ 6 h 1688"/>
              <a:gd name="connsiteX52" fmla="*/ 4798 w 5324"/>
              <a:gd name="connsiteY52" fmla="*/ 2 h 1688"/>
              <a:gd name="connsiteX53" fmla="*/ 4897 w 5324"/>
              <a:gd name="connsiteY53" fmla="*/ 0 h 1688"/>
              <a:gd name="connsiteX54" fmla="*/ 4993 w 5324"/>
              <a:gd name="connsiteY54" fmla="*/ 0 h 1688"/>
              <a:gd name="connsiteX55" fmla="*/ 5086 w 5324"/>
              <a:gd name="connsiteY55" fmla="*/ 6 h 1688"/>
              <a:gd name="connsiteX56" fmla="*/ 5176 w 5324"/>
              <a:gd name="connsiteY56" fmla="*/ 14 h 1688"/>
              <a:gd name="connsiteX57" fmla="*/ 5253 w 5324"/>
              <a:gd name="connsiteY57" fmla="*/ 26 h 1688"/>
              <a:gd name="connsiteX58" fmla="*/ 5270 w 5324"/>
              <a:gd name="connsiteY58" fmla="*/ 127 h 1688"/>
              <a:gd name="connsiteX59" fmla="*/ 5061 w 5324"/>
              <a:gd name="connsiteY59" fmla="*/ 301 h 1688"/>
              <a:gd name="connsiteX60" fmla="*/ 4967 w 5324"/>
              <a:gd name="connsiteY60" fmla="*/ 279 h 1688"/>
              <a:gd name="connsiteX61" fmla="*/ 4869 w 5324"/>
              <a:gd name="connsiteY61" fmla="*/ 261 h 1688"/>
              <a:gd name="connsiteX62" fmla="*/ 4821 w 5324"/>
              <a:gd name="connsiteY62" fmla="*/ 253 h 1688"/>
              <a:gd name="connsiteX63" fmla="*/ 4771 w 5324"/>
              <a:gd name="connsiteY63" fmla="*/ 245 h 1688"/>
              <a:gd name="connsiteX64" fmla="*/ 4718 w 5324"/>
              <a:gd name="connsiteY64" fmla="*/ 241 h 1688"/>
              <a:gd name="connsiteX65" fmla="*/ 4666 w 5324"/>
              <a:gd name="connsiteY65" fmla="*/ 237 h 1688"/>
              <a:gd name="connsiteX66" fmla="*/ 4613 w 5324"/>
              <a:gd name="connsiteY66" fmla="*/ 234 h 1688"/>
              <a:gd name="connsiteX67" fmla="*/ 4560 w 5324"/>
              <a:gd name="connsiteY67" fmla="*/ 234 h 1688"/>
              <a:gd name="connsiteX68" fmla="*/ 4508 w 5324"/>
              <a:gd name="connsiteY68" fmla="*/ 234 h 1688"/>
              <a:gd name="connsiteX69" fmla="*/ 4453 w 5324"/>
              <a:gd name="connsiteY69" fmla="*/ 234 h 1688"/>
              <a:gd name="connsiteX70" fmla="*/ 4398 w 5324"/>
              <a:gd name="connsiteY70" fmla="*/ 237 h 1688"/>
              <a:gd name="connsiteX71" fmla="*/ 4341 w 5324"/>
              <a:gd name="connsiteY71" fmla="*/ 241 h 1688"/>
              <a:gd name="connsiteX72" fmla="*/ 4286 w 5324"/>
              <a:gd name="connsiteY72" fmla="*/ 247 h 1688"/>
              <a:gd name="connsiteX73" fmla="*/ 4229 w 5324"/>
              <a:gd name="connsiteY73" fmla="*/ 255 h 1688"/>
              <a:gd name="connsiteX74" fmla="*/ 4172 w 5324"/>
              <a:gd name="connsiteY74" fmla="*/ 265 h 1688"/>
              <a:gd name="connsiteX75" fmla="*/ 4114 w 5324"/>
              <a:gd name="connsiteY75" fmla="*/ 277 h 1688"/>
              <a:gd name="connsiteX76" fmla="*/ 4055 w 5324"/>
              <a:gd name="connsiteY76" fmla="*/ 291 h 1688"/>
              <a:gd name="connsiteX77" fmla="*/ 3995 w 5324"/>
              <a:gd name="connsiteY77" fmla="*/ 305 h 1688"/>
              <a:gd name="connsiteX78" fmla="*/ 3936 w 5324"/>
              <a:gd name="connsiteY78" fmla="*/ 323 h 1688"/>
              <a:gd name="connsiteX79" fmla="*/ 3877 w 5324"/>
              <a:gd name="connsiteY79" fmla="*/ 342 h 1688"/>
              <a:gd name="connsiteX80" fmla="*/ 3817 w 5324"/>
              <a:gd name="connsiteY80" fmla="*/ 362 h 1688"/>
              <a:gd name="connsiteX81" fmla="*/ 3755 w 5324"/>
              <a:gd name="connsiteY81" fmla="*/ 386 h 1688"/>
              <a:gd name="connsiteX82" fmla="*/ 3755 w 5324"/>
              <a:gd name="connsiteY82" fmla="*/ 386 h 1688"/>
              <a:gd name="connsiteX83" fmla="*/ 3511 w 5324"/>
              <a:gd name="connsiteY83" fmla="*/ 485 h 1688"/>
              <a:gd name="connsiteX84" fmla="*/ 3259 w 5324"/>
              <a:gd name="connsiteY84" fmla="*/ 584 h 1688"/>
              <a:gd name="connsiteX85" fmla="*/ 3133 w 5324"/>
              <a:gd name="connsiteY85" fmla="*/ 633 h 1688"/>
              <a:gd name="connsiteX86" fmla="*/ 3005 w 5324"/>
              <a:gd name="connsiteY86" fmla="*/ 681 h 1688"/>
              <a:gd name="connsiteX87" fmla="*/ 2877 w 5324"/>
              <a:gd name="connsiteY87" fmla="*/ 728 h 1688"/>
              <a:gd name="connsiteX88" fmla="*/ 2747 w 5324"/>
              <a:gd name="connsiteY88" fmla="*/ 774 h 1688"/>
              <a:gd name="connsiteX89" fmla="*/ 2614 w 5324"/>
              <a:gd name="connsiteY89" fmla="*/ 815 h 1688"/>
              <a:gd name="connsiteX90" fmla="*/ 2484 w 5324"/>
              <a:gd name="connsiteY90" fmla="*/ 857 h 1688"/>
              <a:gd name="connsiteX91" fmla="*/ 2351 w 5324"/>
              <a:gd name="connsiteY91" fmla="*/ 894 h 1688"/>
              <a:gd name="connsiteX92" fmla="*/ 2216 w 5324"/>
              <a:gd name="connsiteY92" fmla="*/ 930 h 1688"/>
              <a:gd name="connsiteX93" fmla="*/ 2083 w 5324"/>
              <a:gd name="connsiteY93" fmla="*/ 964 h 1688"/>
              <a:gd name="connsiteX94" fmla="*/ 1946 w 5324"/>
              <a:gd name="connsiteY94" fmla="*/ 991 h 1688"/>
              <a:gd name="connsiteX95" fmla="*/ 1811 w 5324"/>
              <a:gd name="connsiteY95" fmla="*/ 1017 h 1688"/>
              <a:gd name="connsiteX96" fmla="*/ 1674 w 5324"/>
              <a:gd name="connsiteY96" fmla="*/ 1037 h 1688"/>
              <a:gd name="connsiteX97" fmla="*/ 1605 w 5324"/>
              <a:gd name="connsiteY97" fmla="*/ 1045 h 1688"/>
              <a:gd name="connsiteX98" fmla="*/ 1537 w 5324"/>
              <a:gd name="connsiteY98" fmla="*/ 1053 h 1688"/>
              <a:gd name="connsiteX99" fmla="*/ 1468 w 5324"/>
              <a:gd name="connsiteY99" fmla="*/ 1059 h 1688"/>
              <a:gd name="connsiteX100" fmla="*/ 1400 w 5324"/>
              <a:gd name="connsiteY100" fmla="*/ 1063 h 1688"/>
              <a:gd name="connsiteX101" fmla="*/ 1331 w 5324"/>
              <a:gd name="connsiteY101" fmla="*/ 1067 h 1688"/>
              <a:gd name="connsiteX102" fmla="*/ 1262 w 5324"/>
              <a:gd name="connsiteY102" fmla="*/ 1069 h 1688"/>
              <a:gd name="connsiteX103" fmla="*/ 1191 w 5324"/>
              <a:gd name="connsiteY103" fmla="*/ 1071 h 1688"/>
              <a:gd name="connsiteX104" fmla="*/ 1123 w 5324"/>
              <a:gd name="connsiteY104" fmla="*/ 1071 h 1688"/>
              <a:gd name="connsiteX105" fmla="*/ 1054 w 5324"/>
              <a:gd name="connsiteY105" fmla="*/ 1067 h 1688"/>
              <a:gd name="connsiteX106" fmla="*/ 983 w 5324"/>
              <a:gd name="connsiteY106" fmla="*/ 1065 h 1688"/>
              <a:gd name="connsiteX107" fmla="*/ 915 w 5324"/>
              <a:gd name="connsiteY107" fmla="*/ 1059 h 1688"/>
              <a:gd name="connsiteX108" fmla="*/ 844 w 5324"/>
              <a:gd name="connsiteY108" fmla="*/ 1053 h 1688"/>
              <a:gd name="connsiteX109" fmla="*/ 775 w 5324"/>
              <a:gd name="connsiteY109" fmla="*/ 1045 h 1688"/>
              <a:gd name="connsiteX110" fmla="*/ 704 w 5324"/>
              <a:gd name="connsiteY110" fmla="*/ 1033 h 1688"/>
              <a:gd name="connsiteX111" fmla="*/ 633 w 5324"/>
              <a:gd name="connsiteY111" fmla="*/ 1023 h 1688"/>
              <a:gd name="connsiteX112" fmla="*/ 565 w 5324"/>
              <a:gd name="connsiteY112" fmla="*/ 1009 h 1688"/>
              <a:gd name="connsiteX113" fmla="*/ 494 w 5324"/>
              <a:gd name="connsiteY113" fmla="*/ 993 h 1688"/>
              <a:gd name="connsiteX114" fmla="*/ 423 w 5324"/>
              <a:gd name="connsiteY114" fmla="*/ 976 h 1688"/>
              <a:gd name="connsiteX115" fmla="*/ 352 w 5324"/>
              <a:gd name="connsiteY115" fmla="*/ 958 h 1688"/>
              <a:gd name="connsiteX116" fmla="*/ 281 w 5324"/>
              <a:gd name="connsiteY116" fmla="*/ 936 h 1688"/>
              <a:gd name="connsiteX117" fmla="*/ 210 w 5324"/>
              <a:gd name="connsiteY117" fmla="*/ 914 h 1688"/>
              <a:gd name="connsiteX118" fmla="*/ 142 w 5324"/>
              <a:gd name="connsiteY118" fmla="*/ 889 h 1688"/>
              <a:gd name="connsiteX119" fmla="*/ 71 w 5324"/>
              <a:gd name="connsiteY119" fmla="*/ 861 h 1688"/>
              <a:gd name="connsiteX120" fmla="*/ 0 w 5324"/>
              <a:gd name="connsiteY120" fmla="*/ 833 h 1688"/>
              <a:gd name="connsiteX121" fmla="*/ 455 w 5324"/>
              <a:gd name="connsiteY121" fmla="*/ 1686 h 1688"/>
              <a:gd name="connsiteX0" fmla="*/ 455 w 5324"/>
              <a:gd name="connsiteY0" fmla="*/ 1686 h 1688"/>
              <a:gd name="connsiteX1" fmla="*/ 528 w 5324"/>
              <a:gd name="connsiteY1" fmla="*/ 1688 h 1688"/>
              <a:gd name="connsiteX2" fmla="*/ 599 w 5324"/>
              <a:gd name="connsiteY2" fmla="*/ 1686 h 1688"/>
              <a:gd name="connsiteX3" fmla="*/ 670 w 5324"/>
              <a:gd name="connsiteY3" fmla="*/ 1684 h 1688"/>
              <a:gd name="connsiteX4" fmla="*/ 743 w 5324"/>
              <a:gd name="connsiteY4" fmla="*/ 1680 h 1688"/>
              <a:gd name="connsiteX5" fmla="*/ 814 w 5324"/>
              <a:gd name="connsiteY5" fmla="*/ 1674 h 1688"/>
              <a:gd name="connsiteX6" fmla="*/ 883 w 5324"/>
              <a:gd name="connsiteY6" fmla="*/ 1668 h 1688"/>
              <a:gd name="connsiteX7" fmla="*/ 954 w 5324"/>
              <a:gd name="connsiteY7" fmla="*/ 1658 h 1688"/>
              <a:gd name="connsiteX8" fmla="*/ 1025 w 5324"/>
              <a:gd name="connsiteY8" fmla="*/ 1648 h 1688"/>
              <a:gd name="connsiteX9" fmla="*/ 1093 w 5324"/>
              <a:gd name="connsiteY9" fmla="*/ 1637 h 1688"/>
              <a:gd name="connsiteX10" fmla="*/ 1162 w 5324"/>
              <a:gd name="connsiteY10" fmla="*/ 1623 h 1688"/>
              <a:gd name="connsiteX11" fmla="*/ 1233 w 5324"/>
              <a:gd name="connsiteY11" fmla="*/ 1609 h 1688"/>
              <a:gd name="connsiteX12" fmla="*/ 1301 w 5324"/>
              <a:gd name="connsiteY12" fmla="*/ 1593 h 1688"/>
              <a:gd name="connsiteX13" fmla="*/ 1370 w 5324"/>
              <a:gd name="connsiteY13" fmla="*/ 1575 h 1688"/>
              <a:gd name="connsiteX14" fmla="*/ 1438 w 5324"/>
              <a:gd name="connsiteY14" fmla="*/ 1555 h 1688"/>
              <a:gd name="connsiteX15" fmla="*/ 1505 w 5324"/>
              <a:gd name="connsiteY15" fmla="*/ 1536 h 1688"/>
              <a:gd name="connsiteX16" fmla="*/ 1573 w 5324"/>
              <a:gd name="connsiteY16" fmla="*/ 1514 h 1688"/>
              <a:gd name="connsiteX17" fmla="*/ 1708 w 5324"/>
              <a:gd name="connsiteY17" fmla="*/ 1468 h 1688"/>
              <a:gd name="connsiteX18" fmla="*/ 1841 w 5324"/>
              <a:gd name="connsiteY18" fmla="*/ 1419 h 1688"/>
              <a:gd name="connsiteX19" fmla="*/ 1974 w 5324"/>
              <a:gd name="connsiteY19" fmla="*/ 1365 h 1688"/>
              <a:gd name="connsiteX20" fmla="*/ 2104 w 5324"/>
              <a:gd name="connsiteY20" fmla="*/ 1306 h 1688"/>
              <a:gd name="connsiteX21" fmla="*/ 2234 w 5324"/>
              <a:gd name="connsiteY21" fmla="*/ 1245 h 1688"/>
              <a:gd name="connsiteX22" fmla="*/ 2362 w 5324"/>
              <a:gd name="connsiteY22" fmla="*/ 1181 h 1688"/>
              <a:gd name="connsiteX23" fmla="*/ 2491 w 5324"/>
              <a:gd name="connsiteY23" fmla="*/ 1114 h 1688"/>
              <a:gd name="connsiteX24" fmla="*/ 2619 w 5324"/>
              <a:gd name="connsiteY24" fmla="*/ 1045 h 1688"/>
              <a:gd name="connsiteX25" fmla="*/ 2742 w 5324"/>
              <a:gd name="connsiteY25" fmla="*/ 974 h 1688"/>
              <a:gd name="connsiteX26" fmla="*/ 2868 w 5324"/>
              <a:gd name="connsiteY26" fmla="*/ 900 h 1688"/>
              <a:gd name="connsiteX27" fmla="*/ 2991 w 5324"/>
              <a:gd name="connsiteY27" fmla="*/ 827 h 1688"/>
              <a:gd name="connsiteX28" fmla="*/ 3113 w 5324"/>
              <a:gd name="connsiteY28" fmla="*/ 752 h 1688"/>
              <a:gd name="connsiteX29" fmla="*/ 3234 w 5324"/>
              <a:gd name="connsiteY29" fmla="*/ 677 h 1688"/>
              <a:gd name="connsiteX30" fmla="*/ 3472 w 5324"/>
              <a:gd name="connsiteY30" fmla="*/ 522 h 1688"/>
              <a:gd name="connsiteX31" fmla="*/ 3705 w 5324"/>
              <a:gd name="connsiteY31" fmla="*/ 372 h 1688"/>
              <a:gd name="connsiteX32" fmla="*/ 3705 w 5324"/>
              <a:gd name="connsiteY32" fmla="*/ 372 h 1688"/>
              <a:gd name="connsiteX33" fmla="*/ 3762 w 5324"/>
              <a:gd name="connsiteY33" fmla="*/ 336 h 1688"/>
              <a:gd name="connsiteX34" fmla="*/ 3819 w 5324"/>
              <a:gd name="connsiteY34" fmla="*/ 301 h 1688"/>
              <a:gd name="connsiteX35" fmla="*/ 3877 w 5324"/>
              <a:gd name="connsiteY35" fmla="*/ 269 h 1688"/>
              <a:gd name="connsiteX36" fmla="*/ 3934 w 5324"/>
              <a:gd name="connsiteY36" fmla="*/ 239 h 1688"/>
              <a:gd name="connsiteX37" fmla="*/ 3991 w 5324"/>
              <a:gd name="connsiteY37" fmla="*/ 212 h 1688"/>
              <a:gd name="connsiteX38" fmla="*/ 4048 w 5324"/>
              <a:gd name="connsiteY38" fmla="*/ 186 h 1688"/>
              <a:gd name="connsiteX39" fmla="*/ 4103 w 5324"/>
              <a:gd name="connsiteY39" fmla="*/ 162 h 1688"/>
              <a:gd name="connsiteX40" fmla="*/ 4160 w 5324"/>
              <a:gd name="connsiteY40" fmla="*/ 141 h 1688"/>
              <a:gd name="connsiteX41" fmla="*/ 4215 w 5324"/>
              <a:gd name="connsiteY41" fmla="*/ 119 h 1688"/>
              <a:gd name="connsiteX42" fmla="*/ 4270 w 5324"/>
              <a:gd name="connsiteY42" fmla="*/ 101 h 1688"/>
              <a:gd name="connsiteX43" fmla="*/ 4325 w 5324"/>
              <a:gd name="connsiteY43" fmla="*/ 85 h 1688"/>
              <a:gd name="connsiteX44" fmla="*/ 4380 w 5324"/>
              <a:gd name="connsiteY44" fmla="*/ 69 h 1688"/>
              <a:gd name="connsiteX45" fmla="*/ 4435 w 5324"/>
              <a:gd name="connsiteY45" fmla="*/ 55 h 1688"/>
              <a:gd name="connsiteX46" fmla="*/ 4487 w 5324"/>
              <a:gd name="connsiteY46" fmla="*/ 44 h 1688"/>
              <a:gd name="connsiteX47" fmla="*/ 4540 w 5324"/>
              <a:gd name="connsiteY47" fmla="*/ 34 h 1688"/>
              <a:gd name="connsiteX48" fmla="*/ 4592 w 5324"/>
              <a:gd name="connsiteY48" fmla="*/ 24 h 1688"/>
              <a:gd name="connsiteX49" fmla="*/ 4645 w 5324"/>
              <a:gd name="connsiteY49" fmla="*/ 18 h 1688"/>
              <a:gd name="connsiteX50" fmla="*/ 4695 w 5324"/>
              <a:gd name="connsiteY50" fmla="*/ 12 h 1688"/>
              <a:gd name="connsiteX51" fmla="*/ 4748 w 5324"/>
              <a:gd name="connsiteY51" fmla="*/ 6 h 1688"/>
              <a:gd name="connsiteX52" fmla="*/ 4798 w 5324"/>
              <a:gd name="connsiteY52" fmla="*/ 2 h 1688"/>
              <a:gd name="connsiteX53" fmla="*/ 4897 w 5324"/>
              <a:gd name="connsiteY53" fmla="*/ 0 h 1688"/>
              <a:gd name="connsiteX54" fmla="*/ 4993 w 5324"/>
              <a:gd name="connsiteY54" fmla="*/ 0 h 1688"/>
              <a:gd name="connsiteX55" fmla="*/ 5086 w 5324"/>
              <a:gd name="connsiteY55" fmla="*/ 6 h 1688"/>
              <a:gd name="connsiteX56" fmla="*/ 5176 w 5324"/>
              <a:gd name="connsiteY56" fmla="*/ 14 h 1688"/>
              <a:gd name="connsiteX57" fmla="*/ 5253 w 5324"/>
              <a:gd name="connsiteY57" fmla="*/ 26 h 1688"/>
              <a:gd name="connsiteX58" fmla="*/ 5270 w 5324"/>
              <a:gd name="connsiteY58" fmla="*/ 127 h 1688"/>
              <a:gd name="connsiteX59" fmla="*/ 5061 w 5324"/>
              <a:gd name="connsiteY59" fmla="*/ 301 h 1688"/>
              <a:gd name="connsiteX60" fmla="*/ 4967 w 5324"/>
              <a:gd name="connsiteY60" fmla="*/ 279 h 1688"/>
              <a:gd name="connsiteX61" fmla="*/ 4869 w 5324"/>
              <a:gd name="connsiteY61" fmla="*/ 261 h 1688"/>
              <a:gd name="connsiteX62" fmla="*/ 4821 w 5324"/>
              <a:gd name="connsiteY62" fmla="*/ 253 h 1688"/>
              <a:gd name="connsiteX63" fmla="*/ 4771 w 5324"/>
              <a:gd name="connsiteY63" fmla="*/ 245 h 1688"/>
              <a:gd name="connsiteX64" fmla="*/ 4718 w 5324"/>
              <a:gd name="connsiteY64" fmla="*/ 241 h 1688"/>
              <a:gd name="connsiteX65" fmla="*/ 4666 w 5324"/>
              <a:gd name="connsiteY65" fmla="*/ 237 h 1688"/>
              <a:gd name="connsiteX66" fmla="*/ 4613 w 5324"/>
              <a:gd name="connsiteY66" fmla="*/ 234 h 1688"/>
              <a:gd name="connsiteX67" fmla="*/ 4560 w 5324"/>
              <a:gd name="connsiteY67" fmla="*/ 234 h 1688"/>
              <a:gd name="connsiteX68" fmla="*/ 4508 w 5324"/>
              <a:gd name="connsiteY68" fmla="*/ 234 h 1688"/>
              <a:gd name="connsiteX69" fmla="*/ 4453 w 5324"/>
              <a:gd name="connsiteY69" fmla="*/ 234 h 1688"/>
              <a:gd name="connsiteX70" fmla="*/ 4398 w 5324"/>
              <a:gd name="connsiteY70" fmla="*/ 237 h 1688"/>
              <a:gd name="connsiteX71" fmla="*/ 4341 w 5324"/>
              <a:gd name="connsiteY71" fmla="*/ 241 h 1688"/>
              <a:gd name="connsiteX72" fmla="*/ 4286 w 5324"/>
              <a:gd name="connsiteY72" fmla="*/ 247 h 1688"/>
              <a:gd name="connsiteX73" fmla="*/ 4229 w 5324"/>
              <a:gd name="connsiteY73" fmla="*/ 255 h 1688"/>
              <a:gd name="connsiteX74" fmla="*/ 4172 w 5324"/>
              <a:gd name="connsiteY74" fmla="*/ 265 h 1688"/>
              <a:gd name="connsiteX75" fmla="*/ 4114 w 5324"/>
              <a:gd name="connsiteY75" fmla="*/ 277 h 1688"/>
              <a:gd name="connsiteX76" fmla="*/ 4055 w 5324"/>
              <a:gd name="connsiteY76" fmla="*/ 291 h 1688"/>
              <a:gd name="connsiteX77" fmla="*/ 3995 w 5324"/>
              <a:gd name="connsiteY77" fmla="*/ 305 h 1688"/>
              <a:gd name="connsiteX78" fmla="*/ 3936 w 5324"/>
              <a:gd name="connsiteY78" fmla="*/ 323 h 1688"/>
              <a:gd name="connsiteX79" fmla="*/ 3877 w 5324"/>
              <a:gd name="connsiteY79" fmla="*/ 342 h 1688"/>
              <a:gd name="connsiteX80" fmla="*/ 3817 w 5324"/>
              <a:gd name="connsiteY80" fmla="*/ 362 h 1688"/>
              <a:gd name="connsiteX81" fmla="*/ 3755 w 5324"/>
              <a:gd name="connsiteY81" fmla="*/ 386 h 1688"/>
              <a:gd name="connsiteX82" fmla="*/ 3755 w 5324"/>
              <a:gd name="connsiteY82" fmla="*/ 386 h 1688"/>
              <a:gd name="connsiteX83" fmla="*/ 3511 w 5324"/>
              <a:gd name="connsiteY83" fmla="*/ 485 h 1688"/>
              <a:gd name="connsiteX84" fmla="*/ 3259 w 5324"/>
              <a:gd name="connsiteY84" fmla="*/ 584 h 1688"/>
              <a:gd name="connsiteX85" fmla="*/ 3133 w 5324"/>
              <a:gd name="connsiteY85" fmla="*/ 633 h 1688"/>
              <a:gd name="connsiteX86" fmla="*/ 3005 w 5324"/>
              <a:gd name="connsiteY86" fmla="*/ 681 h 1688"/>
              <a:gd name="connsiteX87" fmla="*/ 2877 w 5324"/>
              <a:gd name="connsiteY87" fmla="*/ 728 h 1688"/>
              <a:gd name="connsiteX88" fmla="*/ 2747 w 5324"/>
              <a:gd name="connsiteY88" fmla="*/ 774 h 1688"/>
              <a:gd name="connsiteX89" fmla="*/ 2614 w 5324"/>
              <a:gd name="connsiteY89" fmla="*/ 815 h 1688"/>
              <a:gd name="connsiteX90" fmla="*/ 2484 w 5324"/>
              <a:gd name="connsiteY90" fmla="*/ 857 h 1688"/>
              <a:gd name="connsiteX91" fmla="*/ 2351 w 5324"/>
              <a:gd name="connsiteY91" fmla="*/ 894 h 1688"/>
              <a:gd name="connsiteX92" fmla="*/ 2216 w 5324"/>
              <a:gd name="connsiteY92" fmla="*/ 930 h 1688"/>
              <a:gd name="connsiteX93" fmla="*/ 2083 w 5324"/>
              <a:gd name="connsiteY93" fmla="*/ 964 h 1688"/>
              <a:gd name="connsiteX94" fmla="*/ 1946 w 5324"/>
              <a:gd name="connsiteY94" fmla="*/ 991 h 1688"/>
              <a:gd name="connsiteX95" fmla="*/ 1811 w 5324"/>
              <a:gd name="connsiteY95" fmla="*/ 1017 h 1688"/>
              <a:gd name="connsiteX96" fmla="*/ 1674 w 5324"/>
              <a:gd name="connsiteY96" fmla="*/ 1037 h 1688"/>
              <a:gd name="connsiteX97" fmla="*/ 1605 w 5324"/>
              <a:gd name="connsiteY97" fmla="*/ 1045 h 1688"/>
              <a:gd name="connsiteX98" fmla="*/ 1537 w 5324"/>
              <a:gd name="connsiteY98" fmla="*/ 1053 h 1688"/>
              <a:gd name="connsiteX99" fmla="*/ 1468 w 5324"/>
              <a:gd name="connsiteY99" fmla="*/ 1059 h 1688"/>
              <a:gd name="connsiteX100" fmla="*/ 1400 w 5324"/>
              <a:gd name="connsiteY100" fmla="*/ 1063 h 1688"/>
              <a:gd name="connsiteX101" fmla="*/ 1331 w 5324"/>
              <a:gd name="connsiteY101" fmla="*/ 1067 h 1688"/>
              <a:gd name="connsiteX102" fmla="*/ 1262 w 5324"/>
              <a:gd name="connsiteY102" fmla="*/ 1069 h 1688"/>
              <a:gd name="connsiteX103" fmla="*/ 1191 w 5324"/>
              <a:gd name="connsiteY103" fmla="*/ 1071 h 1688"/>
              <a:gd name="connsiteX104" fmla="*/ 1123 w 5324"/>
              <a:gd name="connsiteY104" fmla="*/ 1071 h 1688"/>
              <a:gd name="connsiteX105" fmla="*/ 1054 w 5324"/>
              <a:gd name="connsiteY105" fmla="*/ 1067 h 1688"/>
              <a:gd name="connsiteX106" fmla="*/ 983 w 5324"/>
              <a:gd name="connsiteY106" fmla="*/ 1065 h 1688"/>
              <a:gd name="connsiteX107" fmla="*/ 915 w 5324"/>
              <a:gd name="connsiteY107" fmla="*/ 1059 h 1688"/>
              <a:gd name="connsiteX108" fmla="*/ 844 w 5324"/>
              <a:gd name="connsiteY108" fmla="*/ 1053 h 1688"/>
              <a:gd name="connsiteX109" fmla="*/ 775 w 5324"/>
              <a:gd name="connsiteY109" fmla="*/ 1045 h 1688"/>
              <a:gd name="connsiteX110" fmla="*/ 704 w 5324"/>
              <a:gd name="connsiteY110" fmla="*/ 1033 h 1688"/>
              <a:gd name="connsiteX111" fmla="*/ 633 w 5324"/>
              <a:gd name="connsiteY111" fmla="*/ 1023 h 1688"/>
              <a:gd name="connsiteX112" fmla="*/ 565 w 5324"/>
              <a:gd name="connsiteY112" fmla="*/ 1009 h 1688"/>
              <a:gd name="connsiteX113" fmla="*/ 494 w 5324"/>
              <a:gd name="connsiteY113" fmla="*/ 993 h 1688"/>
              <a:gd name="connsiteX114" fmla="*/ 423 w 5324"/>
              <a:gd name="connsiteY114" fmla="*/ 976 h 1688"/>
              <a:gd name="connsiteX115" fmla="*/ 352 w 5324"/>
              <a:gd name="connsiteY115" fmla="*/ 958 h 1688"/>
              <a:gd name="connsiteX116" fmla="*/ 281 w 5324"/>
              <a:gd name="connsiteY116" fmla="*/ 936 h 1688"/>
              <a:gd name="connsiteX117" fmla="*/ 210 w 5324"/>
              <a:gd name="connsiteY117" fmla="*/ 914 h 1688"/>
              <a:gd name="connsiteX118" fmla="*/ 142 w 5324"/>
              <a:gd name="connsiteY118" fmla="*/ 889 h 1688"/>
              <a:gd name="connsiteX119" fmla="*/ 71 w 5324"/>
              <a:gd name="connsiteY119" fmla="*/ 861 h 1688"/>
              <a:gd name="connsiteX120" fmla="*/ 0 w 5324"/>
              <a:gd name="connsiteY120" fmla="*/ 833 h 1688"/>
              <a:gd name="connsiteX121" fmla="*/ 455 w 5324"/>
              <a:gd name="connsiteY121" fmla="*/ 1686 h 1688"/>
              <a:gd name="connsiteX0" fmla="*/ 455 w 5324"/>
              <a:gd name="connsiteY0" fmla="*/ 1686 h 1688"/>
              <a:gd name="connsiteX1" fmla="*/ 528 w 5324"/>
              <a:gd name="connsiteY1" fmla="*/ 1688 h 1688"/>
              <a:gd name="connsiteX2" fmla="*/ 599 w 5324"/>
              <a:gd name="connsiteY2" fmla="*/ 1686 h 1688"/>
              <a:gd name="connsiteX3" fmla="*/ 670 w 5324"/>
              <a:gd name="connsiteY3" fmla="*/ 1684 h 1688"/>
              <a:gd name="connsiteX4" fmla="*/ 743 w 5324"/>
              <a:gd name="connsiteY4" fmla="*/ 1680 h 1688"/>
              <a:gd name="connsiteX5" fmla="*/ 814 w 5324"/>
              <a:gd name="connsiteY5" fmla="*/ 1674 h 1688"/>
              <a:gd name="connsiteX6" fmla="*/ 883 w 5324"/>
              <a:gd name="connsiteY6" fmla="*/ 1668 h 1688"/>
              <a:gd name="connsiteX7" fmla="*/ 954 w 5324"/>
              <a:gd name="connsiteY7" fmla="*/ 1658 h 1688"/>
              <a:gd name="connsiteX8" fmla="*/ 1025 w 5324"/>
              <a:gd name="connsiteY8" fmla="*/ 1648 h 1688"/>
              <a:gd name="connsiteX9" fmla="*/ 1093 w 5324"/>
              <a:gd name="connsiteY9" fmla="*/ 1637 h 1688"/>
              <a:gd name="connsiteX10" fmla="*/ 1162 w 5324"/>
              <a:gd name="connsiteY10" fmla="*/ 1623 h 1688"/>
              <a:gd name="connsiteX11" fmla="*/ 1233 w 5324"/>
              <a:gd name="connsiteY11" fmla="*/ 1609 h 1688"/>
              <a:gd name="connsiteX12" fmla="*/ 1301 w 5324"/>
              <a:gd name="connsiteY12" fmla="*/ 1593 h 1688"/>
              <a:gd name="connsiteX13" fmla="*/ 1370 w 5324"/>
              <a:gd name="connsiteY13" fmla="*/ 1575 h 1688"/>
              <a:gd name="connsiteX14" fmla="*/ 1438 w 5324"/>
              <a:gd name="connsiteY14" fmla="*/ 1555 h 1688"/>
              <a:gd name="connsiteX15" fmla="*/ 1505 w 5324"/>
              <a:gd name="connsiteY15" fmla="*/ 1536 h 1688"/>
              <a:gd name="connsiteX16" fmla="*/ 1573 w 5324"/>
              <a:gd name="connsiteY16" fmla="*/ 1514 h 1688"/>
              <a:gd name="connsiteX17" fmla="*/ 1708 w 5324"/>
              <a:gd name="connsiteY17" fmla="*/ 1468 h 1688"/>
              <a:gd name="connsiteX18" fmla="*/ 1841 w 5324"/>
              <a:gd name="connsiteY18" fmla="*/ 1419 h 1688"/>
              <a:gd name="connsiteX19" fmla="*/ 1974 w 5324"/>
              <a:gd name="connsiteY19" fmla="*/ 1365 h 1688"/>
              <a:gd name="connsiteX20" fmla="*/ 2104 w 5324"/>
              <a:gd name="connsiteY20" fmla="*/ 1306 h 1688"/>
              <a:gd name="connsiteX21" fmla="*/ 2234 w 5324"/>
              <a:gd name="connsiteY21" fmla="*/ 1245 h 1688"/>
              <a:gd name="connsiteX22" fmla="*/ 2362 w 5324"/>
              <a:gd name="connsiteY22" fmla="*/ 1181 h 1688"/>
              <a:gd name="connsiteX23" fmla="*/ 2491 w 5324"/>
              <a:gd name="connsiteY23" fmla="*/ 1114 h 1688"/>
              <a:gd name="connsiteX24" fmla="*/ 2619 w 5324"/>
              <a:gd name="connsiteY24" fmla="*/ 1045 h 1688"/>
              <a:gd name="connsiteX25" fmla="*/ 2742 w 5324"/>
              <a:gd name="connsiteY25" fmla="*/ 974 h 1688"/>
              <a:gd name="connsiteX26" fmla="*/ 2868 w 5324"/>
              <a:gd name="connsiteY26" fmla="*/ 900 h 1688"/>
              <a:gd name="connsiteX27" fmla="*/ 2991 w 5324"/>
              <a:gd name="connsiteY27" fmla="*/ 827 h 1688"/>
              <a:gd name="connsiteX28" fmla="*/ 3113 w 5324"/>
              <a:gd name="connsiteY28" fmla="*/ 752 h 1688"/>
              <a:gd name="connsiteX29" fmla="*/ 3234 w 5324"/>
              <a:gd name="connsiteY29" fmla="*/ 677 h 1688"/>
              <a:gd name="connsiteX30" fmla="*/ 3472 w 5324"/>
              <a:gd name="connsiteY30" fmla="*/ 522 h 1688"/>
              <a:gd name="connsiteX31" fmla="*/ 3705 w 5324"/>
              <a:gd name="connsiteY31" fmla="*/ 372 h 1688"/>
              <a:gd name="connsiteX32" fmla="*/ 3705 w 5324"/>
              <a:gd name="connsiteY32" fmla="*/ 372 h 1688"/>
              <a:gd name="connsiteX33" fmla="*/ 3762 w 5324"/>
              <a:gd name="connsiteY33" fmla="*/ 336 h 1688"/>
              <a:gd name="connsiteX34" fmla="*/ 3819 w 5324"/>
              <a:gd name="connsiteY34" fmla="*/ 301 h 1688"/>
              <a:gd name="connsiteX35" fmla="*/ 3877 w 5324"/>
              <a:gd name="connsiteY35" fmla="*/ 269 h 1688"/>
              <a:gd name="connsiteX36" fmla="*/ 3934 w 5324"/>
              <a:gd name="connsiteY36" fmla="*/ 239 h 1688"/>
              <a:gd name="connsiteX37" fmla="*/ 3991 w 5324"/>
              <a:gd name="connsiteY37" fmla="*/ 212 h 1688"/>
              <a:gd name="connsiteX38" fmla="*/ 4048 w 5324"/>
              <a:gd name="connsiteY38" fmla="*/ 186 h 1688"/>
              <a:gd name="connsiteX39" fmla="*/ 4103 w 5324"/>
              <a:gd name="connsiteY39" fmla="*/ 162 h 1688"/>
              <a:gd name="connsiteX40" fmla="*/ 4160 w 5324"/>
              <a:gd name="connsiteY40" fmla="*/ 141 h 1688"/>
              <a:gd name="connsiteX41" fmla="*/ 4215 w 5324"/>
              <a:gd name="connsiteY41" fmla="*/ 119 h 1688"/>
              <a:gd name="connsiteX42" fmla="*/ 4270 w 5324"/>
              <a:gd name="connsiteY42" fmla="*/ 101 h 1688"/>
              <a:gd name="connsiteX43" fmla="*/ 4325 w 5324"/>
              <a:gd name="connsiteY43" fmla="*/ 85 h 1688"/>
              <a:gd name="connsiteX44" fmla="*/ 4380 w 5324"/>
              <a:gd name="connsiteY44" fmla="*/ 69 h 1688"/>
              <a:gd name="connsiteX45" fmla="*/ 4435 w 5324"/>
              <a:gd name="connsiteY45" fmla="*/ 55 h 1688"/>
              <a:gd name="connsiteX46" fmla="*/ 4487 w 5324"/>
              <a:gd name="connsiteY46" fmla="*/ 44 h 1688"/>
              <a:gd name="connsiteX47" fmla="*/ 4540 w 5324"/>
              <a:gd name="connsiteY47" fmla="*/ 34 h 1688"/>
              <a:gd name="connsiteX48" fmla="*/ 4592 w 5324"/>
              <a:gd name="connsiteY48" fmla="*/ 24 h 1688"/>
              <a:gd name="connsiteX49" fmla="*/ 4645 w 5324"/>
              <a:gd name="connsiteY49" fmla="*/ 18 h 1688"/>
              <a:gd name="connsiteX50" fmla="*/ 4695 w 5324"/>
              <a:gd name="connsiteY50" fmla="*/ 12 h 1688"/>
              <a:gd name="connsiteX51" fmla="*/ 4748 w 5324"/>
              <a:gd name="connsiteY51" fmla="*/ 6 h 1688"/>
              <a:gd name="connsiteX52" fmla="*/ 4798 w 5324"/>
              <a:gd name="connsiteY52" fmla="*/ 2 h 1688"/>
              <a:gd name="connsiteX53" fmla="*/ 4897 w 5324"/>
              <a:gd name="connsiteY53" fmla="*/ 0 h 1688"/>
              <a:gd name="connsiteX54" fmla="*/ 4993 w 5324"/>
              <a:gd name="connsiteY54" fmla="*/ 0 h 1688"/>
              <a:gd name="connsiteX55" fmla="*/ 5086 w 5324"/>
              <a:gd name="connsiteY55" fmla="*/ 6 h 1688"/>
              <a:gd name="connsiteX56" fmla="*/ 5176 w 5324"/>
              <a:gd name="connsiteY56" fmla="*/ 14 h 1688"/>
              <a:gd name="connsiteX57" fmla="*/ 5253 w 5324"/>
              <a:gd name="connsiteY57" fmla="*/ 26 h 1688"/>
              <a:gd name="connsiteX58" fmla="*/ 5270 w 5324"/>
              <a:gd name="connsiteY58" fmla="*/ 127 h 1688"/>
              <a:gd name="connsiteX59" fmla="*/ 5061 w 5324"/>
              <a:gd name="connsiteY59" fmla="*/ 301 h 1688"/>
              <a:gd name="connsiteX60" fmla="*/ 4967 w 5324"/>
              <a:gd name="connsiteY60" fmla="*/ 279 h 1688"/>
              <a:gd name="connsiteX61" fmla="*/ 4869 w 5324"/>
              <a:gd name="connsiteY61" fmla="*/ 261 h 1688"/>
              <a:gd name="connsiteX62" fmla="*/ 4821 w 5324"/>
              <a:gd name="connsiteY62" fmla="*/ 253 h 1688"/>
              <a:gd name="connsiteX63" fmla="*/ 4771 w 5324"/>
              <a:gd name="connsiteY63" fmla="*/ 245 h 1688"/>
              <a:gd name="connsiteX64" fmla="*/ 4718 w 5324"/>
              <a:gd name="connsiteY64" fmla="*/ 241 h 1688"/>
              <a:gd name="connsiteX65" fmla="*/ 4666 w 5324"/>
              <a:gd name="connsiteY65" fmla="*/ 237 h 1688"/>
              <a:gd name="connsiteX66" fmla="*/ 4613 w 5324"/>
              <a:gd name="connsiteY66" fmla="*/ 234 h 1688"/>
              <a:gd name="connsiteX67" fmla="*/ 4560 w 5324"/>
              <a:gd name="connsiteY67" fmla="*/ 234 h 1688"/>
              <a:gd name="connsiteX68" fmla="*/ 4508 w 5324"/>
              <a:gd name="connsiteY68" fmla="*/ 234 h 1688"/>
              <a:gd name="connsiteX69" fmla="*/ 4453 w 5324"/>
              <a:gd name="connsiteY69" fmla="*/ 234 h 1688"/>
              <a:gd name="connsiteX70" fmla="*/ 4398 w 5324"/>
              <a:gd name="connsiteY70" fmla="*/ 237 h 1688"/>
              <a:gd name="connsiteX71" fmla="*/ 4341 w 5324"/>
              <a:gd name="connsiteY71" fmla="*/ 241 h 1688"/>
              <a:gd name="connsiteX72" fmla="*/ 4286 w 5324"/>
              <a:gd name="connsiteY72" fmla="*/ 247 h 1688"/>
              <a:gd name="connsiteX73" fmla="*/ 4229 w 5324"/>
              <a:gd name="connsiteY73" fmla="*/ 255 h 1688"/>
              <a:gd name="connsiteX74" fmla="*/ 4172 w 5324"/>
              <a:gd name="connsiteY74" fmla="*/ 265 h 1688"/>
              <a:gd name="connsiteX75" fmla="*/ 4114 w 5324"/>
              <a:gd name="connsiteY75" fmla="*/ 277 h 1688"/>
              <a:gd name="connsiteX76" fmla="*/ 4055 w 5324"/>
              <a:gd name="connsiteY76" fmla="*/ 291 h 1688"/>
              <a:gd name="connsiteX77" fmla="*/ 3995 w 5324"/>
              <a:gd name="connsiteY77" fmla="*/ 305 h 1688"/>
              <a:gd name="connsiteX78" fmla="*/ 3936 w 5324"/>
              <a:gd name="connsiteY78" fmla="*/ 323 h 1688"/>
              <a:gd name="connsiteX79" fmla="*/ 3877 w 5324"/>
              <a:gd name="connsiteY79" fmla="*/ 342 h 1688"/>
              <a:gd name="connsiteX80" fmla="*/ 3817 w 5324"/>
              <a:gd name="connsiteY80" fmla="*/ 362 h 1688"/>
              <a:gd name="connsiteX81" fmla="*/ 3755 w 5324"/>
              <a:gd name="connsiteY81" fmla="*/ 386 h 1688"/>
              <a:gd name="connsiteX82" fmla="*/ 3755 w 5324"/>
              <a:gd name="connsiteY82" fmla="*/ 386 h 1688"/>
              <a:gd name="connsiteX83" fmla="*/ 3511 w 5324"/>
              <a:gd name="connsiteY83" fmla="*/ 485 h 1688"/>
              <a:gd name="connsiteX84" fmla="*/ 3259 w 5324"/>
              <a:gd name="connsiteY84" fmla="*/ 584 h 1688"/>
              <a:gd name="connsiteX85" fmla="*/ 3133 w 5324"/>
              <a:gd name="connsiteY85" fmla="*/ 633 h 1688"/>
              <a:gd name="connsiteX86" fmla="*/ 3005 w 5324"/>
              <a:gd name="connsiteY86" fmla="*/ 681 h 1688"/>
              <a:gd name="connsiteX87" fmla="*/ 2877 w 5324"/>
              <a:gd name="connsiteY87" fmla="*/ 728 h 1688"/>
              <a:gd name="connsiteX88" fmla="*/ 2747 w 5324"/>
              <a:gd name="connsiteY88" fmla="*/ 774 h 1688"/>
              <a:gd name="connsiteX89" fmla="*/ 2614 w 5324"/>
              <a:gd name="connsiteY89" fmla="*/ 815 h 1688"/>
              <a:gd name="connsiteX90" fmla="*/ 2484 w 5324"/>
              <a:gd name="connsiteY90" fmla="*/ 857 h 1688"/>
              <a:gd name="connsiteX91" fmla="*/ 2351 w 5324"/>
              <a:gd name="connsiteY91" fmla="*/ 894 h 1688"/>
              <a:gd name="connsiteX92" fmla="*/ 2216 w 5324"/>
              <a:gd name="connsiteY92" fmla="*/ 930 h 1688"/>
              <a:gd name="connsiteX93" fmla="*/ 2083 w 5324"/>
              <a:gd name="connsiteY93" fmla="*/ 964 h 1688"/>
              <a:gd name="connsiteX94" fmla="*/ 1946 w 5324"/>
              <a:gd name="connsiteY94" fmla="*/ 991 h 1688"/>
              <a:gd name="connsiteX95" fmla="*/ 1811 w 5324"/>
              <a:gd name="connsiteY95" fmla="*/ 1017 h 1688"/>
              <a:gd name="connsiteX96" fmla="*/ 1674 w 5324"/>
              <a:gd name="connsiteY96" fmla="*/ 1037 h 1688"/>
              <a:gd name="connsiteX97" fmla="*/ 1605 w 5324"/>
              <a:gd name="connsiteY97" fmla="*/ 1045 h 1688"/>
              <a:gd name="connsiteX98" fmla="*/ 1537 w 5324"/>
              <a:gd name="connsiteY98" fmla="*/ 1053 h 1688"/>
              <a:gd name="connsiteX99" fmla="*/ 1468 w 5324"/>
              <a:gd name="connsiteY99" fmla="*/ 1059 h 1688"/>
              <a:gd name="connsiteX100" fmla="*/ 1400 w 5324"/>
              <a:gd name="connsiteY100" fmla="*/ 1063 h 1688"/>
              <a:gd name="connsiteX101" fmla="*/ 1331 w 5324"/>
              <a:gd name="connsiteY101" fmla="*/ 1067 h 1688"/>
              <a:gd name="connsiteX102" fmla="*/ 1262 w 5324"/>
              <a:gd name="connsiteY102" fmla="*/ 1069 h 1688"/>
              <a:gd name="connsiteX103" fmla="*/ 1191 w 5324"/>
              <a:gd name="connsiteY103" fmla="*/ 1071 h 1688"/>
              <a:gd name="connsiteX104" fmla="*/ 1123 w 5324"/>
              <a:gd name="connsiteY104" fmla="*/ 1071 h 1688"/>
              <a:gd name="connsiteX105" fmla="*/ 1054 w 5324"/>
              <a:gd name="connsiteY105" fmla="*/ 1067 h 1688"/>
              <a:gd name="connsiteX106" fmla="*/ 983 w 5324"/>
              <a:gd name="connsiteY106" fmla="*/ 1065 h 1688"/>
              <a:gd name="connsiteX107" fmla="*/ 915 w 5324"/>
              <a:gd name="connsiteY107" fmla="*/ 1059 h 1688"/>
              <a:gd name="connsiteX108" fmla="*/ 844 w 5324"/>
              <a:gd name="connsiteY108" fmla="*/ 1053 h 1688"/>
              <a:gd name="connsiteX109" fmla="*/ 775 w 5324"/>
              <a:gd name="connsiteY109" fmla="*/ 1045 h 1688"/>
              <a:gd name="connsiteX110" fmla="*/ 704 w 5324"/>
              <a:gd name="connsiteY110" fmla="*/ 1033 h 1688"/>
              <a:gd name="connsiteX111" fmla="*/ 633 w 5324"/>
              <a:gd name="connsiteY111" fmla="*/ 1023 h 1688"/>
              <a:gd name="connsiteX112" fmla="*/ 565 w 5324"/>
              <a:gd name="connsiteY112" fmla="*/ 1009 h 1688"/>
              <a:gd name="connsiteX113" fmla="*/ 494 w 5324"/>
              <a:gd name="connsiteY113" fmla="*/ 993 h 1688"/>
              <a:gd name="connsiteX114" fmla="*/ 423 w 5324"/>
              <a:gd name="connsiteY114" fmla="*/ 976 h 1688"/>
              <a:gd name="connsiteX115" fmla="*/ 352 w 5324"/>
              <a:gd name="connsiteY115" fmla="*/ 958 h 1688"/>
              <a:gd name="connsiteX116" fmla="*/ 281 w 5324"/>
              <a:gd name="connsiteY116" fmla="*/ 936 h 1688"/>
              <a:gd name="connsiteX117" fmla="*/ 210 w 5324"/>
              <a:gd name="connsiteY117" fmla="*/ 914 h 1688"/>
              <a:gd name="connsiteX118" fmla="*/ 142 w 5324"/>
              <a:gd name="connsiteY118" fmla="*/ 889 h 1688"/>
              <a:gd name="connsiteX119" fmla="*/ 71 w 5324"/>
              <a:gd name="connsiteY119" fmla="*/ 861 h 1688"/>
              <a:gd name="connsiteX120" fmla="*/ 0 w 5324"/>
              <a:gd name="connsiteY120" fmla="*/ 833 h 1688"/>
              <a:gd name="connsiteX121" fmla="*/ 455 w 5324"/>
              <a:gd name="connsiteY121" fmla="*/ 1686 h 1688"/>
              <a:gd name="connsiteX0" fmla="*/ 455 w 5270"/>
              <a:gd name="connsiteY0" fmla="*/ 1686 h 1688"/>
              <a:gd name="connsiteX1" fmla="*/ 528 w 5270"/>
              <a:gd name="connsiteY1" fmla="*/ 1688 h 1688"/>
              <a:gd name="connsiteX2" fmla="*/ 599 w 5270"/>
              <a:gd name="connsiteY2" fmla="*/ 1686 h 1688"/>
              <a:gd name="connsiteX3" fmla="*/ 670 w 5270"/>
              <a:gd name="connsiteY3" fmla="*/ 1684 h 1688"/>
              <a:gd name="connsiteX4" fmla="*/ 743 w 5270"/>
              <a:gd name="connsiteY4" fmla="*/ 1680 h 1688"/>
              <a:gd name="connsiteX5" fmla="*/ 814 w 5270"/>
              <a:gd name="connsiteY5" fmla="*/ 1674 h 1688"/>
              <a:gd name="connsiteX6" fmla="*/ 883 w 5270"/>
              <a:gd name="connsiteY6" fmla="*/ 1668 h 1688"/>
              <a:gd name="connsiteX7" fmla="*/ 954 w 5270"/>
              <a:gd name="connsiteY7" fmla="*/ 1658 h 1688"/>
              <a:gd name="connsiteX8" fmla="*/ 1025 w 5270"/>
              <a:gd name="connsiteY8" fmla="*/ 1648 h 1688"/>
              <a:gd name="connsiteX9" fmla="*/ 1093 w 5270"/>
              <a:gd name="connsiteY9" fmla="*/ 1637 h 1688"/>
              <a:gd name="connsiteX10" fmla="*/ 1162 w 5270"/>
              <a:gd name="connsiteY10" fmla="*/ 1623 h 1688"/>
              <a:gd name="connsiteX11" fmla="*/ 1233 w 5270"/>
              <a:gd name="connsiteY11" fmla="*/ 1609 h 1688"/>
              <a:gd name="connsiteX12" fmla="*/ 1301 w 5270"/>
              <a:gd name="connsiteY12" fmla="*/ 1593 h 1688"/>
              <a:gd name="connsiteX13" fmla="*/ 1370 w 5270"/>
              <a:gd name="connsiteY13" fmla="*/ 1575 h 1688"/>
              <a:gd name="connsiteX14" fmla="*/ 1438 w 5270"/>
              <a:gd name="connsiteY14" fmla="*/ 1555 h 1688"/>
              <a:gd name="connsiteX15" fmla="*/ 1505 w 5270"/>
              <a:gd name="connsiteY15" fmla="*/ 1536 h 1688"/>
              <a:gd name="connsiteX16" fmla="*/ 1573 w 5270"/>
              <a:gd name="connsiteY16" fmla="*/ 1514 h 1688"/>
              <a:gd name="connsiteX17" fmla="*/ 1708 w 5270"/>
              <a:gd name="connsiteY17" fmla="*/ 1468 h 1688"/>
              <a:gd name="connsiteX18" fmla="*/ 1841 w 5270"/>
              <a:gd name="connsiteY18" fmla="*/ 1419 h 1688"/>
              <a:gd name="connsiteX19" fmla="*/ 1974 w 5270"/>
              <a:gd name="connsiteY19" fmla="*/ 1365 h 1688"/>
              <a:gd name="connsiteX20" fmla="*/ 2104 w 5270"/>
              <a:gd name="connsiteY20" fmla="*/ 1306 h 1688"/>
              <a:gd name="connsiteX21" fmla="*/ 2234 w 5270"/>
              <a:gd name="connsiteY21" fmla="*/ 1245 h 1688"/>
              <a:gd name="connsiteX22" fmla="*/ 2362 w 5270"/>
              <a:gd name="connsiteY22" fmla="*/ 1181 h 1688"/>
              <a:gd name="connsiteX23" fmla="*/ 2491 w 5270"/>
              <a:gd name="connsiteY23" fmla="*/ 1114 h 1688"/>
              <a:gd name="connsiteX24" fmla="*/ 2619 w 5270"/>
              <a:gd name="connsiteY24" fmla="*/ 1045 h 1688"/>
              <a:gd name="connsiteX25" fmla="*/ 2742 w 5270"/>
              <a:gd name="connsiteY25" fmla="*/ 974 h 1688"/>
              <a:gd name="connsiteX26" fmla="*/ 2868 w 5270"/>
              <a:gd name="connsiteY26" fmla="*/ 900 h 1688"/>
              <a:gd name="connsiteX27" fmla="*/ 2991 w 5270"/>
              <a:gd name="connsiteY27" fmla="*/ 827 h 1688"/>
              <a:gd name="connsiteX28" fmla="*/ 3113 w 5270"/>
              <a:gd name="connsiteY28" fmla="*/ 752 h 1688"/>
              <a:gd name="connsiteX29" fmla="*/ 3234 w 5270"/>
              <a:gd name="connsiteY29" fmla="*/ 677 h 1688"/>
              <a:gd name="connsiteX30" fmla="*/ 3472 w 5270"/>
              <a:gd name="connsiteY30" fmla="*/ 522 h 1688"/>
              <a:gd name="connsiteX31" fmla="*/ 3705 w 5270"/>
              <a:gd name="connsiteY31" fmla="*/ 372 h 1688"/>
              <a:gd name="connsiteX32" fmla="*/ 3705 w 5270"/>
              <a:gd name="connsiteY32" fmla="*/ 372 h 1688"/>
              <a:gd name="connsiteX33" fmla="*/ 3762 w 5270"/>
              <a:gd name="connsiteY33" fmla="*/ 336 h 1688"/>
              <a:gd name="connsiteX34" fmla="*/ 3819 w 5270"/>
              <a:gd name="connsiteY34" fmla="*/ 301 h 1688"/>
              <a:gd name="connsiteX35" fmla="*/ 3877 w 5270"/>
              <a:gd name="connsiteY35" fmla="*/ 269 h 1688"/>
              <a:gd name="connsiteX36" fmla="*/ 3934 w 5270"/>
              <a:gd name="connsiteY36" fmla="*/ 239 h 1688"/>
              <a:gd name="connsiteX37" fmla="*/ 3991 w 5270"/>
              <a:gd name="connsiteY37" fmla="*/ 212 h 1688"/>
              <a:gd name="connsiteX38" fmla="*/ 4048 w 5270"/>
              <a:gd name="connsiteY38" fmla="*/ 186 h 1688"/>
              <a:gd name="connsiteX39" fmla="*/ 4103 w 5270"/>
              <a:gd name="connsiteY39" fmla="*/ 162 h 1688"/>
              <a:gd name="connsiteX40" fmla="*/ 4160 w 5270"/>
              <a:gd name="connsiteY40" fmla="*/ 141 h 1688"/>
              <a:gd name="connsiteX41" fmla="*/ 4215 w 5270"/>
              <a:gd name="connsiteY41" fmla="*/ 119 h 1688"/>
              <a:gd name="connsiteX42" fmla="*/ 4270 w 5270"/>
              <a:gd name="connsiteY42" fmla="*/ 101 h 1688"/>
              <a:gd name="connsiteX43" fmla="*/ 4325 w 5270"/>
              <a:gd name="connsiteY43" fmla="*/ 85 h 1688"/>
              <a:gd name="connsiteX44" fmla="*/ 4380 w 5270"/>
              <a:gd name="connsiteY44" fmla="*/ 69 h 1688"/>
              <a:gd name="connsiteX45" fmla="*/ 4435 w 5270"/>
              <a:gd name="connsiteY45" fmla="*/ 55 h 1688"/>
              <a:gd name="connsiteX46" fmla="*/ 4487 w 5270"/>
              <a:gd name="connsiteY46" fmla="*/ 44 h 1688"/>
              <a:gd name="connsiteX47" fmla="*/ 4540 w 5270"/>
              <a:gd name="connsiteY47" fmla="*/ 34 h 1688"/>
              <a:gd name="connsiteX48" fmla="*/ 4592 w 5270"/>
              <a:gd name="connsiteY48" fmla="*/ 24 h 1688"/>
              <a:gd name="connsiteX49" fmla="*/ 4645 w 5270"/>
              <a:gd name="connsiteY49" fmla="*/ 18 h 1688"/>
              <a:gd name="connsiteX50" fmla="*/ 4695 w 5270"/>
              <a:gd name="connsiteY50" fmla="*/ 12 h 1688"/>
              <a:gd name="connsiteX51" fmla="*/ 4748 w 5270"/>
              <a:gd name="connsiteY51" fmla="*/ 6 h 1688"/>
              <a:gd name="connsiteX52" fmla="*/ 4798 w 5270"/>
              <a:gd name="connsiteY52" fmla="*/ 2 h 1688"/>
              <a:gd name="connsiteX53" fmla="*/ 4897 w 5270"/>
              <a:gd name="connsiteY53" fmla="*/ 0 h 1688"/>
              <a:gd name="connsiteX54" fmla="*/ 4993 w 5270"/>
              <a:gd name="connsiteY54" fmla="*/ 0 h 1688"/>
              <a:gd name="connsiteX55" fmla="*/ 5086 w 5270"/>
              <a:gd name="connsiteY55" fmla="*/ 6 h 1688"/>
              <a:gd name="connsiteX56" fmla="*/ 5176 w 5270"/>
              <a:gd name="connsiteY56" fmla="*/ 14 h 1688"/>
              <a:gd name="connsiteX57" fmla="*/ 5253 w 5270"/>
              <a:gd name="connsiteY57" fmla="*/ 26 h 1688"/>
              <a:gd name="connsiteX58" fmla="*/ 5270 w 5270"/>
              <a:gd name="connsiteY58" fmla="*/ 127 h 1688"/>
              <a:gd name="connsiteX59" fmla="*/ 5061 w 5270"/>
              <a:gd name="connsiteY59" fmla="*/ 301 h 1688"/>
              <a:gd name="connsiteX60" fmla="*/ 4967 w 5270"/>
              <a:gd name="connsiteY60" fmla="*/ 279 h 1688"/>
              <a:gd name="connsiteX61" fmla="*/ 4869 w 5270"/>
              <a:gd name="connsiteY61" fmla="*/ 261 h 1688"/>
              <a:gd name="connsiteX62" fmla="*/ 4821 w 5270"/>
              <a:gd name="connsiteY62" fmla="*/ 253 h 1688"/>
              <a:gd name="connsiteX63" fmla="*/ 4771 w 5270"/>
              <a:gd name="connsiteY63" fmla="*/ 245 h 1688"/>
              <a:gd name="connsiteX64" fmla="*/ 4718 w 5270"/>
              <a:gd name="connsiteY64" fmla="*/ 241 h 1688"/>
              <a:gd name="connsiteX65" fmla="*/ 4666 w 5270"/>
              <a:gd name="connsiteY65" fmla="*/ 237 h 1688"/>
              <a:gd name="connsiteX66" fmla="*/ 4613 w 5270"/>
              <a:gd name="connsiteY66" fmla="*/ 234 h 1688"/>
              <a:gd name="connsiteX67" fmla="*/ 4560 w 5270"/>
              <a:gd name="connsiteY67" fmla="*/ 234 h 1688"/>
              <a:gd name="connsiteX68" fmla="*/ 4508 w 5270"/>
              <a:gd name="connsiteY68" fmla="*/ 234 h 1688"/>
              <a:gd name="connsiteX69" fmla="*/ 4453 w 5270"/>
              <a:gd name="connsiteY69" fmla="*/ 234 h 1688"/>
              <a:gd name="connsiteX70" fmla="*/ 4398 w 5270"/>
              <a:gd name="connsiteY70" fmla="*/ 237 h 1688"/>
              <a:gd name="connsiteX71" fmla="*/ 4341 w 5270"/>
              <a:gd name="connsiteY71" fmla="*/ 241 h 1688"/>
              <a:gd name="connsiteX72" fmla="*/ 4286 w 5270"/>
              <a:gd name="connsiteY72" fmla="*/ 247 h 1688"/>
              <a:gd name="connsiteX73" fmla="*/ 4229 w 5270"/>
              <a:gd name="connsiteY73" fmla="*/ 255 h 1688"/>
              <a:gd name="connsiteX74" fmla="*/ 4172 w 5270"/>
              <a:gd name="connsiteY74" fmla="*/ 265 h 1688"/>
              <a:gd name="connsiteX75" fmla="*/ 4114 w 5270"/>
              <a:gd name="connsiteY75" fmla="*/ 277 h 1688"/>
              <a:gd name="connsiteX76" fmla="*/ 4055 w 5270"/>
              <a:gd name="connsiteY76" fmla="*/ 291 h 1688"/>
              <a:gd name="connsiteX77" fmla="*/ 3995 w 5270"/>
              <a:gd name="connsiteY77" fmla="*/ 305 h 1688"/>
              <a:gd name="connsiteX78" fmla="*/ 3936 w 5270"/>
              <a:gd name="connsiteY78" fmla="*/ 323 h 1688"/>
              <a:gd name="connsiteX79" fmla="*/ 3877 w 5270"/>
              <a:gd name="connsiteY79" fmla="*/ 342 h 1688"/>
              <a:gd name="connsiteX80" fmla="*/ 3817 w 5270"/>
              <a:gd name="connsiteY80" fmla="*/ 362 h 1688"/>
              <a:gd name="connsiteX81" fmla="*/ 3755 w 5270"/>
              <a:gd name="connsiteY81" fmla="*/ 386 h 1688"/>
              <a:gd name="connsiteX82" fmla="*/ 3755 w 5270"/>
              <a:gd name="connsiteY82" fmla="*/ 386 h 1688"/>
              <a:gd name="connsiteX83" fmla="*/ 3511 w 5270"/>
              <a:gd name="connsiteY83" fmla="*/ 485 h 1688"/>
              <a:gd name="connsiteX84" fmla="*/ 3259 w 5270"/>
              <a:gd name="connsiteY84" fmla="*/ 584 h 1688"/>
              <a:gd name="connsiteX85" fmla="*/ 3133 w 5270"/>
              <a:gd name="connsiteY85" fmla="*/ 633 h 1688"/>
              <a:gd name="connsiteX86" fmla="*/ 3005 w 5270"/>
              <a:gd name="connsiteY86" fmla="*/ 681 h 1688"/>
              <a:gd name="connsiteX87" fmla="*/ 2877 w 5270"/>
              <a:gd name="connsiteY87" fmla="*/ 728 h 1688"/>
              <a:gd name="connsiteX88" fmla="*/ 2747 w 5270"/>
              <a:gd name="connsiteY88" fmla="*/ 774 h 1688"/>
              <a:gd name="connsiteX89" fmla="*/ 2614 w 5270"/>
              <a:gd name="connsiteY89" fmla="*/ 815 h 1688"/>
              <a:gd name="connsiteX90" fmla="*/ 2484 w 5270"/>
              <a:gd name="connsiteY90" fmla="*/ 857 h 1688"/>
              <a:gd name="connsiteX91" fmla="*/ 2351 w 5270"/>
              <a:gd name="connsiteY91" fmla="*/ 894 h 1688"/>
              <a:gd name="connsiteX92" fmla="*/ 2216 w 5270"/>
              <a:gd name="connsiteY92" fmla="*/ 930 h 1688"/>
              <a:gd name="connsiteX93" fmla="*/ 2083 w 5270"/>
              <a:gd name="connsiteY93" fmla="*/ 964 h 1688"/>
              <a:gd name="connsiteX94" fmla="*/ 1946 w 5270"/>
              <a:gd name="connsiteY94" fmla="*/ 991 h 1688"/>
              <a:gd name="connsiteX95" fmla="*/ 1811 w 5270"/>
              <a:gd name="connsiteY95" fmla="*/ 1017 h 1688"/>
              <a:gd name="connsiteX96" fmla="*/ 1674 w 5270"/>
              <a:gd name="connsiteY96" fmla="*/ 1037 h 1688"/>
              <a:gd name="connsiteX97" fmla="*/ 1605 w 5270"/>
              <a:gd name="connsiteY97" fmla="*/ 1045 h 1688"/>
              <a:gd name="connsiteX98" fmla="*/ 1537 w 5270"/>
              <a:gd name="connsiteY98" fmla="*/ 1053 h 1688"/>
              <a:gd name="connsiteX99" fmla="*/ 1468 w 5270"/>
              <a:gd name="connsiteY99" fmla="*/ 1059 h 1688"/>
              <a:gd name="connsiteX100" fmla="*/ 1400 w 5270"/>
              <a:gd name="connsiteY100" fmla="*/ 1063 h 1688"/>
              <a:gd name="connsiteX101" fmla="*/ 1331 w 5270"/>
              <a:gd name="connsiteY101" fmla="*/ 1067 h 1688"/>
              <a:gd name="connsiteX102" fmla="*/ 1262 w 5270"/>
              <a:gd name="connsiteY102" fmla="*/ 1069 h 1688"/>
              <a:gd name="connsiteX103" fmla="*/ 1191 w 5270"/>
              <a:gd name="connsiteY103" fmla="*/ 1071 h 1688"/>
              <a:gd name="connsiteX104" fmla="*/ 1123 w 5270"/>
              <a:gd name="connsiteY104" fmla="*/ 1071 h 1688"/>
              <a:gd name="connsiteX105" fmla="*/ 1054 w 5270"/>
              <a:gd name="connsiteY105" fmla="*/ 1067 h 1688"/>
              <a:gd name="connsiteX106" fmla="*/ 983 w 5270"/>
              <a:gd name="connsiteY106" fmla="*/ 1065 h 1688"/>
              <a:gd name="connsiteX107" fmla="*/ 915 w 5270"/>
              <a:gd name="connsiteY107" fmla="*/ 1059 h 1688"/>
              <a:gd name="connsiteX108" fmla="*/ 844 w 5270"/>
              <a:gd name="connsiteY108" fmla="*/ 1053 h 1688"/>
              <a:gd name="connsiteX109" fmla="*/ 775 w 5270"/>
              <a:gd name="connsiteY109" fmla="*/ 1045 h 1688"/>
              <a:gd name="connsiteX110" fmla="*/ 704 w 5270"/>
              <a:gd name="connsiteY110" fmla="*/ 1033 h 1688"/>
              <a:gd name="connsiteX111" fmla="*/ 633 w 5270"/>
              <a:gd name="connsiteY111" fmla="*/ 1023 h 1688"/>
              <a:gd name="connsiteX112" fmla="*/ 565 w 5270"/>
              <a:gd name="connsiteY112" fmla="*/ 1009 h 1688"/>
              <a:gd name="connsiteX113" fmla="*/ 494 w 5270"/>
              <a:gd name="connsiteY113" fmla="*/ 993 h 1688"/>
              <a:gd name="connsiteX114" fmla="*/ 423 w 5270"/>
              <a:gd name="connsiteY114" fmla="*/ 976 h 1688"/>
              <a:gd name="connsiteX115" fmla="*/ 352 w 5270"/>
              <a:gd name="connsiteY115" fmla="*/ 958 h 1688"/>
              <a:gd name="connsiteX116" fmla="*/ 281 w 5270"/>
              <a:gd name="connsiteY116" fmla="*/ 936 h 1688"/>
              <a:gd name="connsiteX117" fmla="*/ 210 w 5270"/>
              <a:gd name="connsiteY117" fmla="*/ 914 h 1688"/>
              <a:gd name="connsiteX118" fmla="*/ 142 w 5270"/>
              <a:gd name="connsiteY118" fmla="*/ 889 h 1688"/>
              <a:gd name="connsiteX119" fmla="*/ 71 w 5270"/>
              <a:gd name="connsiteY119" fmla="*/ 861 h 1688"/>
              <a:gd name="connsiteX120" fmla="*/ 0 w 5270"/>
              <a:gd name="connsiteY120" fmla="*/ 833 h 1688"/>
              <a:gd name="connsiteX121" fmla="*/ 455 w 5270"/>
              <a:gd name="connsiteY121" fmla="*/ 1686 h 168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5270" h="1688">
                <a:moveTo>
                  <a:pt x="455" y="1686"/>
                </a:moveTo>
                <a:cubicBezTo>
                  <a:pt x="479" y="1687"/>
                  <a:pt x="504" y="1687"/>
                  <a:pt x="528" y="1688"/>
                </a:cubicBezTo>
                <a:cubicBezTo>
                  <a:pt x="552" y="1687"/>
                  <a:pt x="575" y="1687"/>
                  <a:pt x="599" y="1686"/>
                </a:cubicBezTo>
                <a:cubicBezTo>
                  <a:pt x="623" y="1685"/>
                  <a:pt x="646" y="1685"/>
                  <a:pt x="670" y="1684"/>
                </a:cubicBezTo>
                <a:cubicBezTo>
                  <a:pt x="694" y="1683"/>
                  <a:pt x="719" y="1681"/>
                  <a:pt x="743" y="1680"/>
                </a:cubicBezTo>
                <a:lnTo>
                  <a:pt x="814" y="1674"/>
                </a:lnTo>
                <a:lnTo>
                  <a:pt x="883" y="1668"/>
                </a:lnTo>
                <a:cubicBezTo>
                  <a:pt x="907" y="1665"/>
                  <a:pt x="930" y="1661"/>
                  <a:pt x="954" y="1658"/>
                </a:cubicBezTo>
                <a:cubicBezTo>
                  <a:pt x="978" y="1655"/>
                  <a:pt x="1001" y="1651"/>
                  <a:pt x="1025" y="1648"/>
                </a:cubicBezTo>
                <a:cubicBezTo>
                  <a:pt x="1048" y="1644"/>
                  <a:pt x="1070" y="1641"/>
                  <a:pt x="1093" y="1637"/>
                </a:cubicBezTo>
                <a:cubicBezTo>
                  <a:pt x="1116" y="1632"/>
                  <a:pt x="1139" y="1628"/>
                  <a:pt x="1162" y="1623"/>
                </a:cubicBezTo>
                <a:cubicBezTo>
                  <a:pt x="1186" y="1618"/>
                  <a:pt x="1209" y="1614"/>
                  <a:pt x="1233" y="1609"/>
                </a:cubicBezTo>
                <a:cubicBezTo>
                  <a:pt x="1256" y="1604"/>
                  <a:pt x="1278" y="1598"/>
                  <a:pt x="1301" y="1593"/>
                </a:cubicBezTo>
                <a:lnTo>
                  <a:pt x="1370" y="1575"/>
                </a:lnTo>
                <a:cubicBezTo>
                  <a:pt x="1393" y="1568"/>
                  <a:pt x="1415" y="1562"/>
                  <a:pt x="1438" y="1555"/>
                </a:cubicBezTo>
                <a:cubicBezTo>
                  <a:pt x="1460" y="1549"/>
                  <a:pt x="1483" y="1542"/>
                  <a:pt x="1505" y="1536"/>
                </a:cubicBezTo>
                <a:cubicBezTo>
                  <a:pt x="1528" y="1529"/>
                  <a:pt x="1550" y="1521"/>
                  <a:pt x="1573" y="1514"/>
                </a:cubicBezTo>
                <a:lnTo>
                  <a:pt x="1708" y="1468"/>
                </a:lnTo>
                <a:lnTo>
                  <a:pt x="1841" y="1419"/>
                </a:lnTo>
                <a:lnTo>
                  <a:pt x="1974" y="1365"/>
                </a:lnTo>
                <a:cubicBezTo>
                  <a:pt x="2017" y="1345"/>
                  <a:pt x="2061" y="1326"/>
                  <a:pt x="2104" y="1306"/>
                </a:cubicBezTo>
                <a:lnTo>
                  <a:pt x="2234" y="1245"/>
                </a:lnTo>
                <a:cubicBezTo>
                  <a:pt x="2277" y="1224"/>
                  <a:pt x="2319" y="1202"/>
                  <a:pt x="2362" y="1181"/>
                </a:cubicBezTo>
                <a:lnTo>
                  <a:pt x="2491" y="1114"/>
                </a:lnTo>
                <a:lnTo>
                  <a:pt x="2619" y="1045"/>
                </a:lnTo>
                <a:lnTo>
                  <a:pt x="2742" y="974"/>
                </a:lnTo>
                <a:lnTo>
                  <a:pt x="2868" y="900"/>
                </a:lnTo>
                <a:lnTo>
                  <a:pt x="2991" y="827"/>
                </a:lnTo>
                <a:lnTo>
                  <a:pt x="3113" y="752"/>
                </a:lnTo>
                <a:lnTo>
                  <a:pt x="3234" y="677"/>
                </a:lnTo>
                <a:lnTo>
                  <a:pt x="3472" y="522"/>
                </a:lnTo>
                <a:lnTo>
                  <a:pt x="3705" y="372"/>
                </a:lnTo>
                <a:lnTo>
                  <a:pt x="3705" y="372"/>
                </a:lnTo>
                <a:lnTo>
                  <a:pt x="3762" y="336"/>
                </a:lnTo>
                <a:cubicBezTo>
                  <a:pt x="3781" y="324"/>
                  <a:pt x="3800" y="313"/>
                  <a:pt x="3819" y="301"/>
                </a:cubicBezTo>
                <a:cubicBezTo>
                  <a:pt x="3838" y="290"/>
                  <a:pt x="3858" y="280"/>
                  <a:pt x="3877" y="269"/>
                </a:cubicBezTo>
                <a:lnTo>
                  <a:pt x="3934" y="239"/>
                </a:lnTo>
                <a:lnTo>
                  <a:pt x="3991" y="212"/>
                </a:lnTo>
                <a:cubicBezTo>
                  <a:pt x="4010" y="203"/>
                  <a:pt x="4029" y="195"/>
                  <a:pt x="4048" y="186"/>
                </a:cubicBezTo>
                <a:lnTo>
                  <a:pt x="4103" y="162"/>
                </a:lnTo>
                <a:lnTo>
                  <a:pt x="4160" y="141"/>
                </a:lnTo>
                <a:cubicBezTo>
                  <a:pt x="4178" y="134"/>
                  <a:pt x="4197" y="126"/>
                  <a:pt x="4215" y="119"/>
                </a:cubicBezTo>
                <a:lnTo>
                  <a:pt x="4270" y="101"/>
                </a:lnTo>
                <a:cubicBezTo>
                  <a:pt x="4288" y="96"/>
                  <a:pt x="4307" y="90"/>
                  <a:pt x="4325" y="85"/>
                </a:cubicBezTo>
                <a:cubicBezTo>
                  <a:pt x="4343" y="80"/>
                  <a:pt x="4362" y="74"/>
                  <a:pt x="4380" y="69"/>
                </a:cubicBezTo>
                <a:cubicBezTo>
                  <a:pt x="4398" y="64"/>
                  <a:pt x="4417" y="60"/>
                  <a:pt x="4435" y="55"/>
                </a:cubicBezTo>
                <a:cubicBezTo>
                  <a:pt x="4452" y="51"/>
                  <a:pt x="4470" y="48"/>
                  <a:pt x="4487" y="44"/>
                </a:cubicBezTo>
                <a:cubicBezTo>
                  <a:pt x="4505" y="41"/>
                  <a:pt x="4522" y="37"/>
                  <a:pt x="4540" y="34"/>
                </a:cubicBezTo>
                <a:cubicBezTo>
                  <a:pt x="4557" y="31"/>
                  <a:pt x="4575" y="27"/>
                  <a:pt x="4592" y="24"/>
                </a:cubicBezTo>
                <a:lnTo>
                  <a:pt x="4645" y="18"/>
                </a:lnTo>
                <a:lnTo>
                  <a:pt x="4695" y="12"/>
                </a:lnTo>
                <a:lnTo>
                  <a:pt x="4748" y="6"/>
                </a:lnTo>
                <a:cubicBezTo>
                  <a:pt x="4765" y="5"/>
                  <a:pt x="4781" y="3"/>
                  <a:pt x="4798" y="2"/>
                </a:cubicBezTo>
                <a:cubicBezTo>
                  <a:pt x="4831" y="1"/>
                  <a:pt x="4864" y="1"/>
                  <a:pt x="4897" y="0"/>
                </a:cubicBezTo>
                <a:lnTo>
                  <a:pt x="4993" y="0"/>
                </a:lnTo>
                <a:lnTo>
                  <a:pt x="5086" y="6"/>
                </a:lnTo>
                <a:cubicBezTo>
                  <a:pt x="5116" y="9"/>
                  <a:pt x="5146" y="11"/>
                  <a:pt x="5176" y="14"/>
                </a:cubicBezTo>
                <a:lnTo>
                  <a:pt x="5253" y="26"/>
                </a:lnTo>
                <a:cubicBezTo>
                  <a:pt x="5254" y="49"/>
                  <a:pt x="5267" y="98"/>
                  <a:pt x="5270" y="127"/>
                </a:cubicBezTo>
                <a:cubicBezTo>
                  <a:pt x="5238" y="173"/>
                  <a:pt x="5096" y="280"/>
                  <a:pt x="5061" y="301"/>
                </a:cubicBezTo>
                <a:lnTo>
                  <a:pt x="4967" y="279"/>
                </a:lnTo>
                <a:lnTo>
                  <a:pt x="4869" y="261"/>
                </a:lnTo>
                <a:cubicBezTo>
                  <a:pt x="4853" y="258"/>
                  <a:pt x="4837" y="256"/>
                  <a:pt x="4821" y="253"/>
                </a:cubicBezTo>
                <a:cubicBezTo>
                  <a:pt x="4804" y="250"/>
                  <a:pt x="4788" y="248"/>
                  <a:pt x="4771" y="245"/>
                </a:cubicBezTo>
                <a:cubicBezTo>
                  <a:pt x="4753" y="244"/>
                  <a:pt x="4736" y="242"/>
                  <a:pt x="4718" y="241"/>
                </a:cubicBezTo>
                <a:cubicBezTo>
                  <a:pt x="4701" y="240"/>
                  <a:pt x="4683" y="238"/>
                  <a:pt x="4666" y="237"/>
                </a:cubicBezTo>
                <a:lnTo>
                  <a:pt x="4613" y="234"/>
                </a:lnTo>
                <a:lnTo>
                  <a:pt x="4560" y="234"/>
                </a:lnTo>
                <a:lnTo>
                  <a:pt x="4508" y="234"/>
                </a:lnTo>
                <a:lnTo>
                  <a:pt x="4453" y="234"/>
                </a:lnTo>
                <a:lnTo>
                  <a:pt x="4398" y="237"/>
                </a:lnTo>
                <a:cubicBezTo>
                  <a:pt x="4379" y="238"/>
                  <a:pt x="4360" y="240"/>
                  <a:pt x="4341" y="241"/>
                </a:cubicBezTo>
                <a:lnTo>
                  <a:pt x="4286" y="247"/>
                </a:lnTo>
                <a:cubicBezTo>
                  <a:pt x="4267" y="250"/>
                  <a:pt x="4248" y="252"/>
                  <a:pt x="4229" y="255"/>
                </a:cubicBezTo>
                <a:cubicBezTo>
                  <a:pt x="4210" y="258"/>
                  <a:pt x="4191" y="262"/>
                  <a:pt x="4172" y="265"/>
                </a:cubicBezTo>
                <a:lnTo>
                  <a:pt x="4114" y="277"/>
                </a:lnTo>
                <a:cubicBezTo>
                  <a:pt x="4094" y="282"/>
                  <a:pt x="4075" y="286"/>
                  <a:pt x="4055" y="291"/>
                </a:cubicBezTo>
                <a:cubicBezTo>
                  <a:pt x="4035" y="296"/>
                  <a:pt x="4015" y="300"/>
                  <a:pt x="3995" y="305"/>
                </a:cubicBezTo>
                <a:lnTo>
                  <a:pt x="3936" y="323"/>
                </a:lnTo>
                <a:cubicBezTo>
                  <a:pt x="3916" y="329"/>
                  <a:pt x="3897" y="336"/>
                  <a:pt x="3877" y="342"/>
                </a:cubicBezTo>
                <a:cubicBezTo>
                  <a:pt x="3857" y="349"/>
                  <a:pt x="3837" y="355"/>
                  <a:pt x="3817" y="362"/>
                </a:cubicBezTo>
                <a:lnTo>
                  <a:pt x="3755" y="386"/>
                </a:lnTo>
                <a:lnTo>
                  <a:pt x="3755" y="386"/>
                </a:lnTo>
                <a:lnTo>
                  <a:pt x="3511" y="485"/>
                </a:lnTo>
                <a:lnTo>
                  <a:pt x="3259" y="584"/>
                </a:lnTo>
                <a:lnTo>
                  <a:pt x="3133" y="633"/>
                </a:lnTo>
                <a:lnTo>
                  <a:pt x="3005" y="681"/>
                </a:lnTo>
                <a:lnTo>
                  <a:pt x="2877" y="728"/>
                </a:lnTo>
                <a:lnTo>
                  <a:pt x="2747" y="774"/>
                </a:lnTo>
                <a:lnTo>
                  <a:pt x="2614" y="815"/>
                </a:lnTo>
                <a:lnTo>
                  <a:pt x="2484" y="857"/>
                </a:lnTo>
                <a:lnTo>
                  <a:pt x="2351" y="894"/>
                </a:lnTo>
                <a:lnTo>
                  <a:pt x="2216" y="930"/>
                </a:lnTo>
                <a:lnTo>
                  <a:pt x="2083" y="964"/>
                </a:lnTo>
                <a:lnTo>
                  <a:pt x="1946" y="991"/>
                </a:lnTo>
                <a:lnTo>
                  <a:pt x="1811" y="1017"/>
                </a:lnTo>
                <a:lnTo>
                  <a:pt x="1674" y="1037"/>
                </a:lnTo>
                <a:cubicBezTo>
                  <a:pt x="1651" y="1040"/>
                  <a:pt x="1628" y="1042"/>
                  <a:pt x="1605" y="1045"/>
                </a:cubicBezTo>
                <a:cubicBezTo>
                  <a:pt x="1582" y="1048"/>
                  <a:pt x="1560" y="1050"/>
                  <a:pt x="1537" y="1053"/>
                </a:cubicBezTo>
                <a:lnTo>
                  <a:pt x="1468" y="1059"/>
                </a:lnTo>
                <a:cubicBezTo>
                  <a:pt x="1445" y="1060"/>
                  <a:pt x="1423" y="1062"/>
                  <a:pt x="1400" y="1063"/>
                </a:cubicBezTo>
                <a:cubicBezTo>
                  <a:pt x="1377" y="1064"/>
                  <a:pt x="1354" y="1066"/>
                  <a:pt x="1331" y="1067"/>
                </a:cubicBezTo>
                <a:cubicBezTo>
                  <a:pt x="1308" y="1068"/>
                  <a:pt x="1285" y="1068"/>
                  <a:pt x="1262" y="1069"/>
                </a:cubicBezTo>
                <a:cubicBezTo>
                  <a:pt x="1238" y="1070"/>
                  <a:pt x="1215" y="1070"/>
                  <a:pt x="1191" y="1071"/>
                </a:cubicBezTo>
                <a:lnTo>
                  <a:pt x="1123" y="1071"/>
                </a:lnTo>
                <a:cubicBezTo>
                  <a:pt x="1100" y="1070"/>
                  <a:pt x="1077" y="1068"/>
                  <a:pt x="1054" y="1067"/>
                </a:cubicBezTo>
                <a:cubicBezTo>
                  <a:pt x="1030" y="1066"/>
                  <a:pt x="1007" y="1066"/>
                  <a:pt x="983" y="1065"/>
                </a:cubicBezTo>
                <a:lnTo>
                  <a:pt x="915" y="1059"/>
                </a:lnTo>
                <a:lnTo>
                  <a:pt x="844" y="1053"/>
                </a:lnTo>
                <a:cubicBezTo>
                  <a:pt x="821" y="1050"/>
                  <a:pt x="798" y="1048"/>
                  <a:pt x="775" y="1045"/>
                </a:cubicBezTo>
                <a:lnTo>
                  <a:pt x="704" y="1033"/>
                </a:lnTo>
                <a:cubicBezTo>
                  <a:pt x="680" y="1030"/>
                  <a:pt x="657" y="1026"/>
                  <a:pt x="633" y="1023"/>
                </a:cubicBezTo>
                <a:cubicBezTo>
                  <a:pt x="610" y="1018"/>
                  <a:pt x="588" y="1014"/>
                  <a:pt x="565" y="1009"/>
                </a:cubicBezTo>
                <a:cubicBezTo>
                  <a:pt x="541" y="1004"/>
                  <a:pt x="518" y="998"/>
                  <a:pt x="494" y="993"/>
                </a:cubicBezTo>
                <a:cubicBezTo>
                  <a:pt x="470" y="987"/>
                  <a:pt x="447" y="982"/>
                  <a:pt x="423" y="976"/>
                </a:cubicBezTo>
                <a:lnTo>
                  <a:pt x="352" y="958"/>
                </a:lnTo>
                <a:cubicBezTo>
                  <a:pt x="328" y="951"/>
                  <a:pt x="305" y="943"/>
                  <a:pt x="281" y="936"/>
                </a:cubicBezTo>
                <a:cubicBezTo>
                  <a:pt x="257" y="929"/>
                  <a:pt x="234" y="921"/>
                  <a:pt x="210" y="914"/>
                </a:cubicBezTo>
                <a:cubicBezTo>
                  <a:pt x="187" y="906"/>
                  <a:pt x="165" y="897"/>
                  <a:pt x="142" y="889"/>
                </a:cubicBezTo>
                <a:cubicBezTo>
                  <a:pt x="118" y="880"/>
                  <a:pt x="95" y="870"/>
                  <a:pt x="71" y="861"/>
                </a:cubicBezTo>
                <a:cubicBezTo>
                  <a:pt x="47" y="852"/>
                  <a:pt x="24" y="842"/>
                  <a:pt x="0" y="833"/>
                </a:cubicBezTo>
                <a:lnTo>
                  <a:pt x="455" y="1686"/>
                </a:lnTo>
              </a:path>
            </a:pathLst>
          </a:custGeom>
          <a:solidFill>
            <a:srgbClr val="ffffff">
              <a:alpha val="40000"/>
            </a:srgb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4" name="Freeform 9"/>
          <p:cNvSpPr/>
          <p:nvPr/>
        </p:nvSpPr>
        <p:spPr>
          <a:xfrm rot="1197376">
            <a:off x="-254672" y="4830316"/>
            <a:ext cx="9545849" cy="1528834"/>
          </a:xfrm>
          <a:custGeom>
            <a:avLst/>
            <a:gdLst>
              <a:gd name="connsiteX0" fmla="*/ 0 w 6660"/>
              <a:gd name="connsiteY0" fmla="*/ 1458 h 1688"/>
              <a:gd name="connsiteX1" fmla="*/ 0 w 6660"/>
              <a:gd name="connsiteY1" fmla="*/ 1458 h 1688"/>
              <a:gd name="connsiteX2" fmla="*/ 78 w 6660"/>
              <a:gd name="connsiteY2" fmla="*/ 1488 h 1688"/>
              <a:gd name="connsiteX3" fmla="*/ 153 w 6660"/>
              <a:gd name="connsiteY3" fmla="*/ 1516 h 1688"/>
              <a:gd name="connsiteX4" fmla="*/ 229 w 6660"/>
              <a:gd name="connsiteY4" fmla="*/ 1542 h 1688"/>
              <a:gd name="connsiteX5" fmla="*/ 302 w 6660"/>
              <a:gd name="connsiteY5" fmla="*/ 1565 h 1688"/>
              <a:gd name="connsiteX6" fmla="*/ 377 w 6660"/>
              <a:gd name="connsiteY6" fmla="*/ 1587 h 1688"/>
              <a:gd name="connsiteX7" fmla="*/ 453 w 6660"/>
              <a:gd name="connsiteY7" fmla="*/ 1607 h 1688"/>
              <a:gd name="connsiteX8" fmla="*/ 526 w 6660"/>
              <a:gd name="connsiteY8" fmla="*/ 1625 h 1688"/>
              <a:gd name="connsiteX9" fmla="*/ 599 w 6660"/>
              <a:gd name="connsiteY9" fmla="*/ 1639 h 1688"/>
              <a:gd name="connsiteX10" fmla="*/ 672 w 6660"/>
              <a:gd name="connsiteY10" fmla="*/ 1652 h 1688"/>
              <a:gd name="connsiteX11" fmla="*/ 746 w 6660"/>
              <a:gd name="connsiteY11" fmla="*/ 1662 h 1688"/>
              <a:gd name="connsiteX12" fmla="*/ 819 w 6660"/>
              <a:gd name="connsiteY12" fmla="*/ 1670 h 1688"/>
              <a:gd name="connsiteX13" fmla="*/ 892 w 6660"/>
              <a:gd name="connsiteY13" fmla="*/ 1678 h 1688"/>
              <a:gd name="connsiteX14" fmla="*/ 965 w 6660"/>
              <a:gd name="connsiteY14" fmla="*/ 1682 h 1688"/>
              <a:gd name="connsiteX15" fmla="*/ 1036 w 6660"/>
              <a:gd name="connsiteY15" fmla="*/ 1686 h 1688"/>
              <a:gd name="connsiteX16" fmla="*/ 1109 w 6660"/>
              <a:gd name="connsiteY16" fmla="*/ 1688 h 1688"/>
              <a:gd name="connsiteX17" fmla="*/ 1180 w 6660"/>
              <a:gd name="connsiteY17" fmla="*/ 1686 h 1688"/>
              <a:gd name="connsiteX18" fmla="*/ 1251 w 6660"/>
              <a:gd name="connsiteY18" fmla="*/ 1684 h 1688"/>
              <a:gd name="connsiteX19" fmla="*/ 1324 w 6660"/>
              <a:gd name="connsiteY19" fmla="*/ 1680 h 1688"/>
              <a:gd name="connsiteX20" fmla="*/ 1395 w 6660"/>
              <a:gd name="connsiteY20" fmla="*/ 1674 h 1688"/>
              <a:gd name="connsiteX21" fmla="*/ 1464 w 6660"/>
              <a:gd name="connsiteY21" fmla="*/ 1668 h 1688"/>
              <a:gd name="connsiteX22" fmla="*/ 1535 w 6660"/>
              <a:gd name="connsiteY22" fmla="*/ 1658 h 1688"/>
              <a:gd name="connsiteX23" fmla="*/ 1606 w 6660"/>
              <a:gd name="connsiteY23" fmla="*/ 1648 h 1688"/>
              <a:gd name="connsiteX24" fmla="*/ 1674 w 6660"/>
              <a:gd name="connsiteY24" fmla="*/ 1637 h 1688"/>
              <a:gd name="connsiteX25" fmla="*/ 1743 w 6660"/>
              <a:gd name="connsiteY25" fmla="*/ 1623 h 1688"/>
              <a:gd name="connsiteX26" fmla="*/ 1814 w 6660"/>
              <a:gd name="connsiteY26" fmla="*/ 1609 h 1688"/>
              <a:gd name="connsiteX27" fmla="*/ 1882 w 6660"/>
              <a:gd name="connsiteY27" fmla="*/ 1593 h 1688"/>
              <a:gd name="connsiteX28" fmla="*/ 1951 w 6660"/>
              <a:gd name="connsiteY28" fmla="*/ 1575 h 1688"/>
              <a:gd name="connsiteX29" fmla="*/ 2019 w 6660"/>
              <a:gd name="connsiteY29" fmla="*/ 1555 h 1688"/>
              <a:gd name="connsiteX30" fmla="*/ 2086 w 6660"/>
              <a:gd name="connsiteY30" fmla="*/ 1536 h 1688"/>
              <a:gd name="connsiteX31" fmla="*/ 2154 w 6660"/>
              <a:gd name="connsiteY31" fmla="*/ 1514 h 1688"/>
              <a:gd name="connsiteX32" fmla="*/ 2289 w 6660"/>
              <a:gd name="connsiteY32" fmla="*/ 1468 h 1688"/>
              <a:gd name="connsiteX33" fmla="*/ 2422 w 6660"/>
              <a:gd name="connsiteY33" fmla="*/ 1419 h 1688"/>
              <a:gd name="connsiteX34" fmla="*/ 2555 w 6660"/>
              <a:gd name="connsiteY34" fmla="*/ 1365 h 1688"/>
              <a:gd name="connsiteX35" fmla="*/ 2685 w 6660"/>
              <a:gd name="connsiteY35" fmla="*/ 1306 h 1688"/>
              <a:gd name="connsiteX36" fmla="*/ 2815 w 6660"/>
              <a:gd name="connsiteY36" fmla="*/ 1245 h 1688"/>
              <a:gd name="connsiteX37" fmla="*/ 2943 w 6660"/>
              <a:gd name="connsiteY37" fmla="*/ 1181 h 1688"/>
              <a:gd name="connsiteX38" fmla="*/ 3072 w 6660"/>
              <a:gd name="connsiteY38" fmla="*/ 1114 h 1688"/>
              <a:gd name="connsiteX39" fmla="*/ 3200 w 6660"/>
              <a:gd name="connsiteY39" fmla="*/ 1045 h 1688"/>
              <a:gd name="connsiteX40" fmla="*/ 3323 w 6660"/>
              <a:gd name="connsiteY40" fmla="*/ 974 h 1688"/>
              <a:gd name="connsiteX41" fmla="*/ 3449 w 6660"/>
              <a:gd name="connsiteY41" fmla="*/ 900 h 1688"/>
              <a:gd name="connsiteX42" fmla="*/ 3572 w 6660"/>
              <a:gd name="connsiteY42" fmla="*/ 827 h 1688"/>
              <a:gd name="connsiteX43" fmla="*/ 3694 w 6660"/>
              <a:gd name="connsiteY43" fmla="*/ 752 h 1688"/>
              <a:gd name="connsiteX44" fmla="*/ 3815 w 6660"/>
              <a:gd name="connsiteY44" fmla="*/ 677 h 1688"/>
              <a:gd name="connsiteX45" fmla="*/ 4053 w 6660"/>
              <a:gd name="connsiteY45" fmla="*/ 522 h 1688"/>
              <a:gd name="connsiteX46" fmla="*/ 4286 w 6660"/>
              <a:gd name="connsiteY46" fmla="*/ 372 h 1688"/>
              <a:gd name="connsiteX47" fmla="*/ 4286 w 6660"/>
              <a:gd name="connsiteY47" fmla="*/ 372 h 1688"/>
              <a:gd name="connsiteX48" fmla="*/ 4343 w 6660"/>
              <a:gd name="connsiteY48" fmla="*/ 336 h 1688"/>
              <a:gd name="connsiteX49" fmla="*/ 4400 w 6660"/>
              <a:gd name="connsiteY49" fmla="*/ 301 h 1688"/>
              <a:gd name="connsiteX50" fmla="*/ 4458 w 6660"/>
              <a:gd name="connsiteY50" fmla="*/ 269 h 1688"/>
              <a:gd name="connsiteX51" fmla="*/ 4515 w 6660"/>
              <a:gd name="connsiteY51" fmla="*/ 239 h 1688"/>
              <a:gd name="connsiteX52" fmla="*/ 4572 w 6660"/>
              <a:gd name="connsiteY52" fmla="*/ 212 h 1688"/>
              <a:gd name="connsiteX53" fmla="*/ 4629 w 6660"/>
              <a:gd name="connsiteY53" fmla="*/ 186 h 1688"/>
              <a:gd name="connsiteX54" fmla="*/ 4684 w 6660"/>
              <a:gd name="connsiteY54" fmla="*/ 162 h 1688"/>
              <a:gd name="connsiteX55" fmla="*/ 4741 w 6660"/>
              <a:gd name="connsiteY55" fmla="*/ 141 h 1688"/>
              <a:gd name="connsiteX56" fmla="*/ 4796 w 6660"/>
              <a:gd name="connsiteY56" fmla="*/ 119 h 1688"/>
              <a:gd name="connsiteX57" fmla="*/ 4851 w 6660"/>
              <a:gd name="connsiteY57" fmla="*/ 101 h 1688"/>
              <a:gd name="connsiteX58" fmla="*/ 4906 w 6660"/>
              <a:gd name="connsiteY58" fmla="*/ 85 h 1688"/>
              <a:gd name="connsiteX59" fmla="*/ 4961 w 6660"/>
              <a:gd name="connsiteY59" fmla="*/ 69 h 1688"/>
              <a:gd name="connsiteX60" fmla="*/ 5016 w 6660"/>
              <a:gd name="connsiteY60" fmla="*/ 55 h 1688"/>
              <a:gd name="connsiteX61" fmla="*/ 5068 w 6660"/>
              <a:gd name="connsiteY61" fmla="*/ 44 h 1688"/>
              <a:gd name="connsiteX62" fmla="*/ 5121 w 6660"/>
              <a:gd name="connsiteY62" fmla="*/ 34 h 1688"/>
              <a:gd name="connsiteX63" fmla="*/ 5173 w 6660"/>
              <a:gd name="connsiteY63" fmla="*/ 24 h 1688"/>
              <a:gd name="connsiteX64" fmla="*/ 5226 w 6660"/>
              <a:gd name="connsiteY64" fmla="*/ 18 h 1688"/>
              <a:gd name="connsiteX65" fmla="*/ 5276 w 6660"/>
              <a:gd name="connsiteY65" fmla="*/ 12 h 1688"/>
              <a:gd name="connsiteX66" fmla="*/ 5329 w 6660"/>
              <a:gd name="connsiteY66" fmla="*/ 6 h 1688"/>
              <a:gd name="connsiteX67" fmla="*/ 5379 w 6660"/>
              <a:gd name="connsiteY67" fmla="*/ 2 h 1688"/>
              <a:gd name="connsiteX68" fmla="*/ 5478 w 6660"/>
              <a:gd name="connsiteY68" fmla="*/ 0 h 1688"/>
              <a:gd name="connsiteX69" fmla="*/ 5574 w 6660"/>
              <a:gd name="connsiteY69" fmla="*/ 0 h 1688"/>
              <a:gd name="connsiteX70" fmla="*/ 5667 w 6660"/>
              <a:gd name="connsiteY70" fmla="*/ 6 h 1688"/>
              <a:gd name="connsiteX71" fmla="*/ 5757 w 6660"/>
              <a:gd name="connsiteY71" fmla="*/ 14 h 1688"/>
              <a:gd name="connsiteX72" fmla="*/ 5844 w 6660"/>
              <a:gd name="connsiteY72" fmla="*/ 26 h 1688"/>
              <a:gd name="connsiteX73" fmla="*/ 5928 w 6660"/>
              <a:gd name="connsiteY73" fmla="*/ 40 h 1688"/>
              <a:gd name="connsiteX74" fmla="*/ 6008 w 6660"/>
              <a:gd name="connsiteY74" fmla="*/ 57 h 1688"/>
              <a:gd name="connsiteX75" fmla="*/ 6084 w 6660"/>
              <a:gd name="connsiteY75" fmla="*/ 75 h 1688"/>
              <a:gd name="connsiteX76" fmla="*/ 6157 w 6660"/>
              <a:gd name="connsiteY76" fmla="*/ 95 h 1688"/>
              <a:gd name="connsiteX77" fmla="*/ 6223 w 6660"/>
              <a:gd name="connsiteY77" fmla="*/ 117 h 1688"/>
              <a:gd name="connsiteX78" fmla="*/ 6287 w 6660"/>
              <a:gd name="connsiteY78" fmla="*/ 139 h 1688"/>
              <a:gd name="connsiteX79" fmla="*/ 6347 w 6660"/>
              <a:gd name="connsiteY79" fmla="*/ 160 h 1688"/>
              <a:gd name="connsiteX80" fmla="*/ 6402 w 6660"/>
              <a:gd name="connsiteY80" fmla="*/ 184 h 1688"/>
              <a:gd name="connsiteX81" fmla="*/ 6450 w 6660"/>
              <a:gd name="connsiteY81" fmla="*/ 204 h 1688"/>
              <a:gd name="connsiteX82" fmla="*/ 6534 w 6660"/>
              <a:gd name="connsiteY82" fmla="*/ 243 h 1688"/>
              <a:gd name="connsiteX83" fmla="*/ 6596 w 6660"/>
              <a:gd name="connsiteY83" fmla="*/ 277 h 1688"/>
              <a:gd name="connsiteX84" fmla="*/ 6633 w 6660"/>
              <a:gd name="connsiteY84" fmla="*/ 299 h 1688"/>
              <a:gd name="connsiteX85" fmla="*/ 6646 w 6660"/>
              <a:gd name="connsiteY85" fmla="*/ 307 h 1688"/>
              <a:gd name="connsiteX86" fmla="*/ 6660 w 6660"/>
              <a:gd name="connsiteY86" fmla="*/ 843 h 1688"/>
              <a:gd name="connsiteX87" fmla="*/ 6660 w 6660"/>
              <a:gd name="connsiteY87" fmla="*/ 843 h 1688"/>
              <a:gd name="connsiteX88" fmla="*/ 6612 w 6660"/>
              <a:gd name="connsiteY88" fmla="*/ 801 h 1688"/>
              <a:gd name="connsiteX89" fmla="*/ 6557 w 6660"/>
              <a:gd name="connsiteY89" fmla="*/ 756 h 1688"/>
              <a:gd name="connsiteX90" fmla="*/ 6479 w 6660"/>
              <a:gd name="connsiteY90" fmla="*/ 699 h 1688"/>
              <a:gd name="connsiteX91" fmla="*/ 6434 w 6660"/>
              <a:gd name="connsiteY91" fmla="*/ 665 h 1688"/>
              <a:gd name="connsiteX92" fmla="*/ 6383 w 6660"/>
              <a:gd name="connsiteY92" fmla="*/ 631 h 1688"/>
              <a:gd name="connsiteX93" fmla="*/ 6326 w 6660"/>
              <a:gd name="connsiteY93" fmla="*/ 596 h 1688"/>
              <a:gd name="connsiteX94" fmla="*/ 6267 w 6660"/>
              <a:gd name="connsiteY94" fmla="*/ 560 h 1688"/>
              <a:gd name="connsiteX95" fmla="*/ 6203 w 6660"/>
              <a:gd name="connsiteY95" fmla="*/ 524 h 1688"/>
              <a:gd name="connsiteX96" fmla="*/ 6134 w 6660"/>
              <a:gd name="connsiteY96" fmla="*/ 489 h 1688"/>
              <a:gd name="connsiteX97" fmla="*/ 6061 w 6660"/>
              <a:gd name="connsiteY97" fmla="*/ 453 h 1688"/>
              <a:gd name="connsiteX98" fmla="*/ 5985 w 6660"/>
              <a:gd name="connsiteY98" fmla="*/ 418 h 1688"/>
              <a:gd name="connsiteX99" fmla="*/ 5905 w 6660"/>
              <a:gd name="connsiteY99" fmla="*/ 386 h 1688"/>
              <a:gd name="connsiteX100" fmla="*/ 5821 w 6660"/>
              <a:gd name="connsiteY100" fmla="*/ 354 h 1688"/>
              <a:gd name="connsiteX101" fmla="*/ 5734 w 6660"/>
              <a:gd name="connsiteY101" fmla="*/ 327 h 1688"/>
              <a:gd name="connsiteX102" fmla="*/ 5642 w 6660"/>
              <a:gd name="connsiteY102" fmla="*/ 301 h 1688"/>
              <a:gd name="connsiteX103" fmla="*/ 5548 w 6660"/>
              <a:gd name="connsiteY103" fmla="*/ 279 h 1688"/>
              <a:gd name="connsiteX104" fmla="*/ 5450 w 6660"/>
              <a:gd name="connsiteY104" fmla="*/ 261 h 1688"/>
              <a:gd name="connsiteX105" fmla="*/ 5402 w 6660"/>
              <a:gd name="connsiteY105" fmla="*/ 253 h 1688"/>
              <a:gd name="connsiteX106" fmla="*/ 5352 w 6660"/>
              <a:gd name="connsiteY106" fmla="*/ 245 h 1688"/>
              <a:gd name="connsiteX107" fmla="*/ 5299 w 6660"/>
              <a:gd name="connsiteY107" fmla="*/ 241 h 1688"/>
              <a:gd name="connsiteX108" fmla="*/ 5247 w 6660"/>
              <a:gd name="connsiteY108" fmla="*/ 237 h 1688"/>
              <a:gd name="connsiteX109" fmla="*/ 5194 w 6660"/>
              <a:gd name="connsiteY109" fmla="*/ 234 h 1688"/>
              <a:gd name="connsiteX110" fmla="*/ 5141 w 6660"/>
              <a:gd name="connsiteY110" fmla="*/ 234 h 1688"/>
              <a:gd name="connsiteX111" fmla="*/ 5089 w 6660"/>
              <a:gd name="connsiteY111" fmla="*/ 234 h 1688"/>
              <a:gd name="connsiteX112" fmla="*/ 5034 w 6660"/>
              <a:gd name="connsiteY112" fmla="*/ 234 h 1688"/>
              <a:gd name="connsiteX113" fmla="*/ 4979 w 6660"/>
              <a:gd name="connsiteY113" fmla="*/ 237 h 1688"/>
              <a:gd name="connsiteX114" fmla="*/ 4922 w 6660"/>
              <a:gd name="connsiteY114" fmla="*/ 241 h 1688"/>
              <a:gd name="connsiteX115" fmla="*/ 4867 w 6660"/>
              <a:gd name="connsiteY115" fmla="*/ 247 h 1688"/>
              <a:gd name="connsiteX116" fmla="*/ 4810 w 6660"/>
              <a:gd name="connsiteY116" fmla="*/ 255 h 1688"/>
              <a:gd name="connsiteX117" fmla="*/ 4753 w 6660"/>
              <a:gd name="connsiteY117" fmla="*/ 265 h 1688"/>
              <a:gd name="connsiteX118" fmla="*/ 4695 w 6660"/>
              <a:gd name="connsiteY118" fmla="*/ 277 h 1688"/>
              <a:gd name="connsiteX119" fmla="*/ 4636 w 6660"/>
              <a:gd name="connsiteY119" fmla="*/ 291 h 1688"/>
              <a:gd name="connsiteX120" fmla="*/ 4576 w 6660"/>
              <a:gd name="connsiteY120" fmla="*/ 305 h 1688"/>
              <a:gd name="connsiteX121" fmla="*/ 4517 w 6660"/>
              <a:gd name="connsiteY121" fmla="*/ 323 h 1688"/>
              <a:gd name="connsiteX122" fmla="*/ 4458 w 6660"/>
              <a:gd name="connsiteY122" fmla="*/ 342 h 1688"/>
              <a:gd name="connsiteX123" fmla="*/ 4398 w 6660"/>
              <a:gd name="connsiteY123" fmla="*/ 362 h 1688"/>
              <a:gd name="connsiteX124" fmla="*/ 4336 w 6660"/>
              <a:gd name="connsiteY124" fmla="*/ 386 h 1688"/>
              <a:gd name="connsiteX125" fmla="*/ 4336 w 6660"/>
              <a:gd name="connsiteY125" fmla="*/ 386 h 1688"/>
              <a:gd name="connsiteX126" fmla="*/ 4092 w 6660"/>
              <a:gd name="connsiteY126" fmla="*/ 485 h 1688"/>
              <a:gd name="connsiteX127" fmla="*/ 3840 w 6660"/>
              <a:gd name="connsiteY127" fmla="*/ 584 h 1688"/>
              <a:gd name="connsiteX128" fmla="*/ 3714 w 6660"/>
              <a:gd name="connsiteY128" fmla="*/ 633 h 1688"/>
              <a:gd name="connsiteX129" fmla="*/ 3586 w 6660"/>
              <a:gd name="connsiteY129" fmla="*/ 681 h 1688"/>
              <a:gd name="connsiteX130" fmla="*/ 3458 w 6660"/>
              <a:gd name="connsiteY130" fmla="*/ 728 h 1688"/>
              <a:gd name="connsiteX131" fmla="*/ 3328 w 6660"/>
              <a:gd name="connsiteY131" fmla="*/ 774 h 1688"/>
              <a:gd name="connsiteX132" fmla="*/ 3195 w 6660"/>
              <a:gd name="connsiteY132" fmla="*/ 815 h 1688"/>
              <a:gd name="connsiteX133" fmla="*/ 3065 w 6660"/>
              <a:gd name="connsiteY133" fmla="*/ 857 h 1688"/>
              <a:gd name="connsiteX134" fmla="*/ 2932 w 6660"/>
              <a:gd name="connsiteY134" fmla="*/ 894 h 1688"/>
              <a:gd name="connsiteX135" fmla="*/ 2797 w 6660"/>
              <a:gd name="connsiteY135" fmla="*/ 930 h 1688"/>
              <a:gd name="connsiteX136" fmla="*/ 2664 w 6660"/>
              <a:gd name="connsiteY136" fmla="*/ 964 h 1688"/>
              <a:gd name="connsiteX137" fmla="*/ 2527 w 6660"/>
              <a:gd name="connsiteY137" fmla="*/ 991 h 1688"/>
              <a:gd name="connsiteX138" fmla="*/ 2392 w 6660"/>
              <a:gd name="connsiteY138" fmla="*/ 1017 h 1688"/>
              <a:gd name="connsiteX139" fmla="*/ 2255 w 6660"/>
              <a:gd name="connsiteY139" fmla="*/ 1037 h 1688"/>
              <a:gd name="connsiteX140" fmla="*/ 2186 w 6660"/>
              <a:gd name="connsiteY140" fmla="*/ 1045 h 1688"/>
              <a:gd name="connsiteX141" fmla="*/ 2118 w 6660"/>
              <a:gd name="connsiteY141" fmla="*/ 1053 h 1688"/>
              <a:gd name="connsiteX142" fmla="*/ 2049 w 6660"/>
              <a:gd name="connsiteY142" fmla="*/ 1059 h 1688"/>
              <a:gd name="connsiteX143" fmla="*/ 1981 w 6660"/>
              <a:gd name="connsiteY143" fmla="*/ 1063 h 1688"/>
              <a:gd name="connsiteX144" fmla="*/ 1912 w 6660"/>
              <a:gd name="connsiteY144" fmla="*/ 1067 h 1688"/>
              <a:gd name="connsiteX145" fmla="*/ 1843 w 6660"/>
              <a:gd name="connsiteY145" fmla="*/ 1069 h 1688"/>
              <a:gd name="connsiteX146" fmla="*/ 1772 w 6660"/>
              <a:gd name="connsiteY146" fmla="*/ 1071 h 1688"/>
              <a:gd name="connsiteX147" fmla="*/ 1704 w 6660"/>
              <a:gd name="connsiteY147" fmla="*/ 1071 h 1688"/>
              <a:gd name="connsiteX148" fmla="*/ 1635 w 6660"/>
              <a:gd name="connsiteY148" fmla="*/ 1067 h 1688"/>
              <a:gd name="connsiteX149" fmla="*/ 1564 w 6660"/>
              <a:gd name="connsiteY149" fmla="*/ 1065 h 1688"/>
              <a:gd name="connsiteX150" fmla="*/ 1496 w 6660"/>
              <a:gd name="connsiteY150" fmla="*/ 1059 h 1688"/>
              <a:gd name="connsiteX151" fmla="*/ 1425 w 6660"/>
              <a:gd name="connsiteY151" fmla="*/ 1053 h 1688"/>
              <a:gd name="connsiteX152" fmla="*/ 1356 w 6660"/>
              <a:gd name="connsiteY152" fmla="*/ 1045 h 1688"/>
              <a:gd name="connsiteX153" fmla="*/ 1285 w 6660"/>
              <a:gd name="connsiteY153" fmla="*/ 1033 h 1688"/>
              <a:gd name="connsiteX154" fmla="*/ 1214 w 6660"/>
              <a:gd name="connsiteY154" fmla="*/ 1023 h 1688"/>
              <a:gd name="connsiteX155" fmla="*/ 1146 w 6660"/>
              <a:gd name="connsiteY155" fmla="*/ 1009 h 1688"/>
              <a:gd name="connsiteX156" fmla="*/ 1075 w 6660"/>
              <a:gd name="connsiteY156" fmla="*/ 993 h 1688"/>
              <a:gd name="connsiteX157" fmla="*/ 1004 w 6660"/>
              <a:gd name="connsiteY157" fmla="*/ 976 h 1688"/>
              <a:gd name="connsiteX158" fmla="*/ 933 w 6660"/>
              <a:gd name="connsiteY158" fmla="*/ 958 h 1688"/>
              <a:gd name="connsiteX159" fmla="*/ 862 w 6660"/>
              <a:gd name="connsiteY159" fmla="*/ 936 h 1688"/>
              <a:gd name="connsiteX160" fmla="*/ 791 w 6660"/>
              <a:gd name="connsiteY160" fmla="*/ 914 h 1688"/>
              <a:gd name="connsiteX161" fmla="*/ 723 w 6660"/>
              <a:gd name="connsiteY161" fmla="*/ 889 h 1688"/>
              <a:gd name="connsiteX162" fmla="*/ 652 w 6660"/>
              <a:gd name="connsiteY162" fmla="*/ 861 h 1688"/>
              <a:gd name="connsiteX163" fmla="*/ 581 w 6660"/>
              <a:gd name="connsiteY163" fmla="*/ 833 h 1688"/>
              <a:gd name="connsiteX164" fmla="*/ 510 w 6660"/>
              <a:gd name="connsiteY164" fmla="*/ 801 h 1688"/>
              <a:gd name="connsiteX165" fmla="*/ 439 w 6660"/>
              <a:gd name="connsiteY165" fmla="*/ 768 h 1688"/>
              <a:gd name="connsiteX166" fmla="*/ 368 w 6660"/>
              <a:gd name="connsiteY166" fmla="*/ 732 h 1688"/>
              <a:gd name="connsiteX167" fmla="*/ 297 w 6660"/>
              <a:gd name="connsiteY167" fmla="*/ 695 h 1688"/>
              <a:gd name="connsiteX168" fmla="*/ 226 w 6660"/>
              <a:gd name="connsiteY168" fmla="*/ 655 h 1688"/>
              <a:gd name="connsiteX169" fmla="*/ 156 w 6660"/>
              <a:gd name="connsiteY169" fmla="*/ 613 h 1688"/>
              <a:gd name="connsiteX170" fmla="*/ 85 w 6660"/>
              <a:gd name="connsiteY170" fmla="*/ 568 h 1688"/>
              <a:gd name="connsiteX171" fmla="*/ 14 w 6660"/>
              <a:gd name="connsiteY171" fmla="*/ 520 h 1688"/>
              <a:gd name="connsiteX172" fmla="*/ 0 w 6660"/>
              <a:gd name="connsiteY172" fmla="*/ 1458 h 1688"/>
              <a:gd name="connsiteX0" fmla="*/ 0 w 6660"/>
              <a:gd name="connsiteY0" fmla="*/ 1458 h 1688"/>
              <a:gd name="connsiteX1" fmla="*/ 0 w 6660"/>
              <a:gd name="connsiteY1" fmla="*/ 1458 h 1688"/>
              <a:gd name="connsiteX2" fmla="*/ 78 w 6660"/>
              <a:gd name="connsiteY2" fmla="*/ 1488 h 1688"/>
              <a:gd name="connsiteX3" fmla="*/ 153 w 6660"/>
              <a:gd name="connsiteY3" fmla="*/ 1516 h 1688"/>
              <a:gd name="connsiteX4" fmla="*/ 229 w 6660"/>
              <a:gd name="connsiteY4" fmla="*/ 1542 h 1688"/>
              <a:gd name="connsiteX5" fmla="*/ 302 w 6660"/>
              <a:gd name="connsiteY5" fmla="*/ 1565 h 1688"/>
              <a:gd name="connsiteX6" fmla="*/ 377 w 6660"/>
              <a:gd name="connsiteY6" fmla="*/ 1587 h 1688"/>
              <a:gd name="connsiteX7" fmla="*/ 453 w 6660"/>
              <a:gd name="connsiteY7" fmla="*/ 1607 h 1688"/>
              <a:gd name="connsiteX8" fmla="*/ 526 w 6660"/>
              <a:gd name="connsiteY8" fmla="*/ 1625 h 1688"/>
              <a:gd name="connsiteX9" fmla="*/ 599 w 6660"/>
              <a:gd name="connsiteY9" fmla="*/ 1639 h 1688"/>
              <a:gd name="connsiteX10" fmla="*/ 672 w 6660"/>
              <a:gd name="connsiteY10" fmla="*/ 1652 h 1688"/>
              <a:gd name="connsiteX11" fmla="*/ 746 w 6660"/>
              <a:gd name="connsiteY11" fmla="*/ 1662 h 1688"/>
              <a:gd name="connsiteX12" fmla="*/ 819 w 6660"/>
              <a:gd name="connsiteY12" fmla="*/ 1670 h 1688"/>
              <a:gd name="connsiteX13" fmla="*/ 892 w 6660"/>
              <a:gd name="connsiteY13" fmla="*/ 1678 h 1688"/>
              <a:gd name="connsiteX14" fmla="*/ 965 w 6660"/>
              <a:gd name="connsiteY14" fmla="*/ 1682 h 1688"/>
              <a:gd name="connsiteX15" fmla="*/ 1036 w 6660"/>
              <a:gd name="connsiteY15" fmla="*/ 1686 h 1688"/>
              <a:gd name="connsiteX16" fmla="*/ 1109 w 6660"/>
              <a:gd name="connsiteY16" fmla="*/ 1688 h 1688"/>
              <a:gd name="connsiteX17" fmla="*/ 1180 w 6660"/>
              <a:gd name="connsiteY17" fmla="*/ 1686 h 1688"/>
              <a:gd name="connsiteX18" fmla="*/ 1251 w 6660"/>
              <a:gd name="connsiteY18" fmla="*/ 1684 h 1688"/>
              <a:gd name="connsiteX19" fmla="*/ 1324 w 6660"/>
              <a:gd name="connsiteY19" fmla="*/ 1680 h 1688"/>
              <a:gd name="connsiteX20" fmla="*/ 1395 w 6660"/>
              <a:gd name="connsiteY20" fmla="*/ 1674 h 1688"/>
              <a:gd name="connsiteX21" fmla="*/ 1464 w 6660"/>
              <a:gd name="connsiteY21" fmla="*/ 1668 h 1688"/>
              <a:gd name="connsiteX22" fmla="*/ 1535 w 6660"/>
              <a:gd name="connsiteY22" fmla="*/ 1658 h 1688"/>
              <a:gd name="connsiteX23" fmla="*/ 1606 w 6660"/>
              <a:gd name="connsiteY23" fmla="*/ 1648 h 1688"/>
              <a:gd name="connsiteX24" fmla="*/ 1674 w 6660"/>
              <a:gd name="connsiteY24" fmla="*/ 1637 h 1688"/>
              <a:gd name="connsiteX25" fmla="*/ 1743 w 6660"/>
              <a:gd name="connsiteY25" fmla="*/ 1623 h 1688"/>
              <a:gd name="connsiteX26" fmla="*/ 1814 w 6660"/>
              <a:gd name="connsiteY26" fmla="*/ 1609 h 1688"/>
              <a:gd name="connsiteX27" fmla="*/ 1882 w 6660"/>
              <a:gd name="connsiteY27" fmla="*/ 1593 h 1688"/>
              <a:gd name="connsiteX28" fmla="*/ 1951 w 6660"/>
              <a:gd name="connsiteY28" fmla="*/ 1575 h 1688"/>
              <a:gd name="connsiteX29" fmla="*/ 2019 w 6660"/>
              <a:gd name="connsiteY29" fmla="*/ 1555 h 1688"/>
              <a:gd name="connsiteX30" fmla="*/ 2086 w 6660"/>
              <a:gd name="connsiteY30" fmla="*/ 1536 h 1688"/>
              <a:gd name="connsiteX31" fmla="*/ 2154 w 6660"/>
              <a:gd name="connsiteY31" fmla="*/ 1514 h 1688"/>
              <a:gd name="connsiteX32" fmla="*/ 2289 w 6660"/>
              <a:gd name="connsiteY32" fmla="*/ 1468 h 1688"/>
              <a:gd name="connsiteX33" fmla="*/ 2422 w 6660"/>
              <a:gd name="connsiteY33" fmla="*/ 1419 h 1688"/>
              <a:gd name="connsiteX34" fmla="*/ 2555 w 6660"/>
              <a:gd name="connsiteY34" fmla="*/ 1365 h 1688"/>
              <a:gd name="connsiteX35" fmla="*/ 2685 w 6660"/>
              <a:gd name="connsiteY35" fmla="*/ 1306 h 1688"/>
              <a:gd name="connsiteX36" fmla="*/ 2815 w 6660"/>
              <a:gd name="connsiteY36" fmla="*/ 1245 h 1688"/>
              <a:gd name="connsiteX37" fmla="*/ 2943 w 6660"/>
              <a:gd name="connsiteY37" fmla="*/ 1181 h 1688"/>
              <a:gd name="connsiteX38" fmla="*/ 3072 w 6660"/>
              <a:gd name="connsiteY38" fmla="*/ 1114 h 1688"/>
              <a:gd name="connsiteX39" fmla="*/ 3200 w 6660"/>
              <a:gd name="connsiteY39" fmla="*/ 1045 h 1688"/>
              <a:gd name="connsiteX40" fmla="*/ 3323 w 6660"/>
              <a:gd name="connsiteY40" fmla="*/ 974 h 1688"/>
              <a:gd name="connsiteX41" fmla="*/ 3449 w 6660"/>
              <a:gd name="connsiteY41" fmla="*/ 900 h 1688"/>
              <a:gd name="connsiteX42" fmla="*/ 3572 w 6660"/>
              <a:gd name="connsiteY42" fmla="*/ 827 h 1688"/>
              <a:gd name="connsiteX43" fmla="*/ 3694 w 6660"/>
              <a:gd name="connsiteY43" fmla="*/ 752 h 1688"/>
              <a:gd name="connsiteX44" fmla="*/ 3815 w 6660"/>
              <a:gd name="connsiteY44" fmla="*/ 677 h 1688"/>
              <a:gd name="connsiteX45" fmla="*/ 4053 w 6660"/>
              <a:gd name="connsiteY45" fmla="*/ 522 h 1688"/>
              <a:gd name="connsiteX46" fmla="*/ 4286 w 6660"/>
              <a:gd name="connsiteY46" fmla="*/ 372 h 1688"/>
              <a:gd name="connsiteX47" fmla="*/ 4286 w 6660"/>
              <a:gd name="connsiteY47" fmla="*/ 372 h 1688"/>
              <a:gd name="connsiteX48" fmla="*/ 4343 w 6660"/>
              <a:gd name="connsiteY48" fmla="*/ 336 h 1688"/>
              <a:gd name="connsiteX49" fmla="*/ 4400 w 6660"/>
              <a:gd name="connsiteY49" fmla="*/ 301 h 1688"/>
              <a:gd name="connsiteX50" fmla="*/ 4458 w 6660"/>
              <a:gd name="connsiteY50" fmla="*/ 269 h 1688"/>
              <a:gd name="connsiteX51" fmla="*/ 4515 w 6660"/>
              <a:gd name="connsiteY51" fmla="*/ 239 h 1688"/>
              <a:gd name="connsiteX52" fmla="*/ 4572 w 6660"/>
              <a:gd name="connsiteY52" fmla="*/ 212 h 1688"/>
              <a:gd name="connsiteX53" fmla="*/ 4629 w 6660"/>
              <a:gd name="connsiteY53" fmla="*/ 186 h 1688"/>
              <a:gd name="connsiteX54" fmla="*/ 4684 w 6660"/>
              <a:gd name="connsiteY54" fmla="*/ 162 h 1688"/>
              <a:gd name="connsiteX55" fmla="*/ 4741 w 6660"/>
              <a:gd name="connsiteY55" fmla="*/ 141 h 1688"/>
              <a:gd name="connsiteX56" fmla="*/ 4796 w 6660"/>
              <a:gd name="connsiteY56" fmla="*/ 119 h 1688"/>
              <a:gd name="connsiteX57" fmla="*/ 4851 w 6660"/>
              <a:gd name="connsiteY57" fmla="*/ 101 h 1688"/>
              <a:gd name="connsiteX58" fmla="*/ 4906 w 6660"/>
              <a:gd name="connsiteY58" fmla="*/ 85 h 1688"/>
              <a:gd name="connsiteX59" fmla="*/ 4961 w 6660"/>
              <a:gd name="connsiteY59" fmla="*/ 69 h 1688"/>
              <a:gd name="connsiteX60" fmla="*/ 5016 w 6660"/>
              <a:gd name="connsiteY60" fmla="*/ 55 h 1688"/>
              <a:gd name="connsiteX61" fmla="*/ 5068 w 6660"/>
              <a:gd name="connsiteY61" fmla="*/ 44 h 1688"/>
              <a:gd name="connsiteX62" fmla="*/ 5121 w 6660"/>
              <a:gd name="connsiteY62" fmla="*/ 34 h 1688"/>
              <a:gd name="connsiteX63" fmla="*/ 5173 w 6660"/>
              <a:gd name="connsiteY63" fmla="*/ 24 h 1688"/>
              <a:gd name="connsiteX64" fmla="*/ 5226 w 6660"/>
              <a:gd name="connsiteY64" fmla="*/ 18 h 1688"/>
              <a:gd name="connsiteX65" fmla="*/ 5276 w 6660"/>
              <a:gd name="connsiteY65" fmla="*/ 12 h 1688"/>
              <a:gd name="connsiteX66" fmla="*/ 5329 w 6660"/>
              <a:gd name="connsiteY66" fmla="*/ 6 h 1688"/>
              <a:gd name="connsiteX67" fmla="*/ 5379 w 6660"/>
              <a:gd name="connsiteY67" fmla="*/ 2 h 1688"/>
              <a:gd name="connsiteX68" fmla="*/ 5478 w 6660"/>
              <a:gd name="connsiteY68" fmla="*/ 0 h 1688"/>
              <a:gd name="connsiteX69" fmla="*/ 5574 w 6660"/>
              <a:gd name="connsiteY69" fmla="*/ 0 h 1688"/>
              <a:gd name="connsiteX70" fmla="*/ 5667 w 6660"/>
              <a:gd name="connsiteY70" fmla="*/ 6 h 1688"/>
              <a:gd name="connsiteX71" fmla="*/ 5757 w 6660"/>
              <a:gd name="connsiteY71" fmla="*/ 14 h 1688"/>
              <a:gd name="connsiteX72" fmla="*/ 5844 w 6660"/>
              <a:gd name="connsiteY72" fmla="*/ 26 h 1688"/>
              <a:gd name="connsiteX73" fmla="*/ 5928 w 6660"/>
              <a:gd name="connsiteY73" fmla="*/ 40 h 1688"/>
              <a:gd name="connsiteX74" fmla="*/ 6008 w 6660"/>
              <a:gd name="connsiteY74" fmla="*/ 57 h 1688"/>
              <a:gd name="connsiteX75" fmla="*/ 6084 w 6660"/>
              <a:gd name="connsiteY75" fmla="*/ 75 h 1688"/>
              <a:gd name="connsiteX76" fmla="*/ 6157 w 6660"/>
              <a:gd name="connsiteY76" fmla="*/ 95 h 1688"/>
              <a:gd name="connsiteX77" fmla="*/ 6223 w 6660"/>
              <a:gd name="connsiteY77" fmla="*/ 117 h 1688"/>
              <a:gd name="connsiteX78" fmla="*/ 6287 w 6660"/>
              <a:gd name="connsiteY78" fmla="*/ 139 h 1688"/>
              <a:gd name="connsiteX79" fmla="*/ 6347 w 6660"/>
              <a:gd name="connsiteY79" fmla="*/ 160 h 1688"/>
              <a:gd name="connsiteX80" fmla="*/ 6402 w 6660"/>
              <a:gd name="connsiteY80" fmla="*/ 184 h 1688"/>
              <a:gd name="connsiteX81" fmla="*/ 6450 w 6660"/>
              <a:gd name="connsiteY81" fmla="*/ 204 h 1688"/>
              <a:gd name="connsiteX82" fmla="*/ 6534 w 6660"/>
              <a:gd name="connsiteY82" fmla="*/ 243 h 1688"/>
              <a:gd name="connsiteX83" fmla="*/ 6596 w 6660"/>
              <a:gd name="connsiteY83" fmla="*/ 277 h 1688"/>
              <a:gd name="connsiteX84" fmla="*/ 6633 w 6660"/>
              <a:gd name="connsiteY84" fmla="*/ 299 h 1688"/>
              <a:gd name="connsiteX85" fmla="*/ 6660 w 6660"/>
              <a:gd name="connsiteY85" fmla="*/ 843 h 1688"/>
              <a:gd name="connsiteX86" fmla="*/ 6660 w 6660"/>
              <a:gd name="connsiteY86" fmla="*/ 843 h 1688"/>
              <a:gd name="connsiteX87" fmla="*/ 6612 w 6660"/>
              <a:gd name="connsiteY87" fmla="*/ 801 h 1688"/>
              <a:gd name="connsiteX88" fmla="*/ 6557 w 6660"/>
              <a:gd name="connsiteY88" fmla="*/ 756 h 1688"/>
              <a:gd name="connsiteX89" fmla="*/ 6479 w 6660"/>
              <a:gd name="connsiteY89" fmla="*/ 699 h 1688"/>
              <a:gd name="connsiteX90" fmla="*/ 6434 w 6660"/>
              <a:gd name="connsiteY90" fmla="*/ 665 h 1688"/>
              <a:gd name="connsiteX91" fmla="*/ 6383 w 6660"/>
              <a:gd name="connsiteY91" fmla="*/ 631 h 1688"/>
              <a:gd name="connsiteX92" fmla="*/ 6326 w 6660"/>
              <a:gd name="connsiteY92" fmla="*/ 596 h 1688"/>
              <a:gd name="connsiteX93" fmla="*/ 6267 w 6660"/>
              <a:gd name="connsiteY93" fmla="*/ 560 h 1688"/>
              <a:gd name="connsiteX94" fmla="*/ 6203 w 6660"/>
              <a:gd name="connsiteY94" fmla="*/ 524 h 1688"/>
              <a:gd name="connsiteX95" fmla="*/ 6134 w 6660"/>
              <a:gd name="connsiteY95" fmla="*/ 489 h 1688"/>
              <a:gd name="connsiteX96" fmla="*/ 6061 w 6660"/>
              <a:gd name="connsiteY96" fmla="*/ 453 h 1688"/>
              <a:gd name="connsiteX97" fmla="*/ 5985 w 6660"/>
              <a:gd name="connsiteY97" fmla="*/ 418 h 1688"/>
              <a:gd name="connsiteX98" fmla="*/ 5905 w 6660"/>
              <a:gd name="connsiteY98" fmla="*/ 386 h 1688"/>
              <a:gd name="connsiteX99" fmla="*/ 5821 w 6660"/>
              <a:gd name="connsiteY99" fmla="*/ 354 h 1688"/>
              <a:gd name="connsiteX100" fmla="*/ 5734 w 6660"/>
              <a:gd name="connsiteY100" fmla="*/ 327 h 1688"/>
              <a:gd name="connsiteX101" fmla="*/ 5642 w 6660"/>
              <a:gd name="connsiteY101" fmla="*/ 301 h 1688"/>
              <a:gd name="connsiteX102" fmla="*/ 5548 w 6660"/>
              <a:gd name="connsiteY102" fmla="*/ 279 h 1688"/>
              <a:gd name="connsiteX103" fmla="*/ 5450 w 6660"/>
              <a:gd name="connsiteY103" fmla="*/ 261 h 1688"/>
              <a:gd name="connsiteX104" fmla="*/ 5402 w 6660"/>
              <a:gd name="connsiteY104" fmla="*/ 253 h 1688"/>
              <a:gd name="connsiteX105" fmla="*/ 5352 w 6660"/>
              <a:gd name="connsiteY105" fmla="*/ 245 h 1688"/>
              <a:gd name="connsiteX106" fmla="*/ 5299 w 6660"/>
              <a:gd name="connsiteY106" fmla="*/ 241 h 1688"/>
              <a:gd name="connsiteX107" fmla="*/ 5247 w 6660"/>
              <a:gd name="connsiteY107" fmla="*/ 237 h 1688"/>
              <a:gd name="connsiteX108" fmla="*/ 5194 w 6660"/>
              <a:gd name="connsiteY108" fmla="*/ 234 h 1688"/>
              <a:gd name="connsiteX109" fmla="*/ 5141 w 6660"/>
              <a:gd name="connsiteY109" fmla="*/ 234 h 1688"/>
              <a:gd name="connsiteX110" fmla="*/ 5089 w 6660"/>
              <a:gd name="connsiteY110" fmla="*/ 234 h 1688"/>
              <a:gd name="connsiteX111" fmla="*/ 5034 w 6660"/>
              <a:gd name="connsiteY111" fmla="*/ 234 h 1688"/>
              <a:gd name="connsiteX112" fmla="*/ 4979 w 6660"/>
              <a:gd name="connsiteY112" fmla="*/ 237 h 1688"/>
              <a:gd name="connsiteX113" fmla="*/ 4922 w 6660"/>
              <a:gd name="connsiteY113" fmla="*/ 241 h 1688"/>
              <a:gd name="connsiteX114" fmla="*/ 4867 w 6660"/>
              <a:gd name="connsiteY114" fmla="*/ 247 h 1688"/>
              <a:gd name="connsiteX115" fmla="*/ 4810 w 6660"/>
              <a:gd name="connsiteY115" fmla="*/ 255 h 1688"/>
              <a:gd name="connsiteX116" fmla="*/ 4753 w 6660"/>
              <a:gd name="connsiteY116" fmla="*/ 265 h 1688"/>
              <a:gd name="connsiteX117" fmla="*/ 4695 w 6660"/>
              <a:gd name="connsiteY117" fmla="*/ 277 h 1688"/>
              <a:gd name="connsiteX118" fmla="*/ 4636 w 6660"/>
              <a:gd name="connsiteY118" fmla="*/ 291 h 1688"/>
              <a:gd name="connsiteX119" fmla="*/ 4576 w 6660"/>
              <a:gd name="connsiteY119" fmla="*/ 305 h 1688"/>
              <a:gd name="connsiteX120" fmla="*/ 4517 w 6660"/>
              <a:gd name="connsiteY120" fmla="*/ 323 h 1688"/>
              <a:gd name="connsiteX121" fmla="*/ 4458 w 6660"/>
              <a:gd name="connsiteY121" fmla="*/ 342 h 1688"/>
              <a:gd name="connsiteX122" fmla="*/ 4398 w 6660"/>
              <a:gd name="connsiteY122" fmla="*/ 362 h 1688"/>
              <a:gd name="connsiteX123" fmla="*/ 4336 w 6660"/>
              <a:gd name="connsiteY123" fmla="*/ 386 h 1688"/>
              <a:gd name="connsiteX124" fmla="*/ 4336 w 6660"/>
              <a:gd name="connsiteY124" fmla="*/ 386 h 1688"/>
              <a:gd name="connsiteX125" fmla="*/ 4092 w 6660"/>
              <a:gd name="connsiteY125" fmla="*/ 485 h 1688"/>
              <a:gd name="connsiteX126" fmla="*/ 3840 w 6660"/>
              <a:gd name="connsiteY126" fmla="*/ 584 h 1688"/>
              <a:gd name="connsiteX127" fmla="*/ 3714 w 6660"/>
              <a:gd name="connsiteY127" fmla="*/ 633 h 1688"/>
              <a:gd name="connsiteX128" fmla="*/ 3586 w 6660"/>
              <a:gd name="connsiteY128" fmla="*/ 681 h 1688"/>
              <a:gd name="connsiteX129" fmla="*/ 3458 w 6660"/>
              <a:gd name="connsiteY129" fmla="*/ 728 h 1688"/>
              <a:gd name="connsiteX130" fmla="*/ 3328 w 6660"/>
              <a:gd name="connsiteY130" fmla="*/ 774 h 1688"/>
              <a:gd name="connsiteX131" fmla="*/ 3195 w 6660"/>
              <a:gd name="connsiteY131" fmla="*/ 815 h 1688"/>
              <a:gd name="connsiteX132" fmla="*/ 3065 w 6660"/>
              <a:gd name="connsiteY132" fmla="*/ 857 h 1688"/>
              <a:gd name="connsiteX133" fmla="*/ 2932 w 6660"/>
              <a:gd name="connsiteY133" fmla="*/ 894 h 1688"/>
              <a:gd name="connsiteX134" fmla="*/ 2797 w 6660"/>
              <a:gd name="connsiteY134" fmla="*/ 930 h 1688"/>
              <a:gd name="connsiteX135" fmla="*/ 2664 w 6660"/>
              <a:gd name="connsiteY135" fmla="*/ 964 h 1688"/>
              <a:gd name="connsiteX136" fmla="*/ 2527 w 6660"/>
              <a:gd name="connsiteY136" fmla="*/ 991 h 1688"/>
              <a:gd name="connsiteX137" fmla="*/ 2392 w 6660"/>
              <a:gd name="connsiteY137" fmla="*/ 1017 h 1688"/>
              <a:gd name="connsiteX138" fmla="*/ 2255 w 6660"/>
              <a:gd name="connsiteY138" fmla="*/ 1037 h 1688"/>
              <a:gd name="connsiteX139" fmla="*/ 2186 w 6660"/>
              <a:gd name="connsiteY139" fmla="*/ 1045 h 1688"/>
              <a:gd name="connsiteX140" fmla="*/ 2118 w 6660"/>
              <a:gd name="connsiteY140" fmla="*/ 1053 h 1688"/>
              <a:gd name="connsiteX141" fmla="*/ 2049 w 6660"/>
              <a:gd name="connsiteY141" fmla="*/ 1059 h 1688"/>
              <a:gd name="connsiteX142" fmla="*/ 1981 w 6660"/>
              <a:gd name="connsiteY142" fmla="*/ 1063 h 1688"/>
              <a:gd name="connsiteX143" fmla="*/ 1912 w 6660"/>
              <a:gd name="connsiteY143" fmla="*/ 1067 h 1688"/>
              <a:gd name="connsiteX144" fmla="*/ 1843 w 6660"/>
              <a:gd name="connsiteY144" fmla="*/ 1069 h 1688"/>
              <a:gd name="connsiteX145" fmla="*/ 1772 w 6660"/>
              <a:gd name="connsiteY145" fmla="*/ 1071 h 1688"/>
              <a:gd name="connsiteX146" fmla="*/ 1704 w 6660"/>
              <a:gd name="connsiteY146" fmla="*/ 1071 h 1688"/>
              <a:gd name="connsiteX147" fmla="*/ 1635 w 6660"/>
              <a:gd name="connsiteY147" fmla="*/ 1067 h 1688"/>
              <a:gd name="connsiteX148" fmla="*/ 1564 w 6660"/>
              <a:gd name="connsiteY148" fmla="*/ 1065 h 1688"/>
              <a:gd name="connsiteX149" fmla="*/ 1496 w 6660"/>
              <a:gd name="connsiteY149" fmla="*/ 1059 h 1688"/>
              <a:gd name="connsiteX150" fmla="*/ 1425 w 6660"/>
              <a:gd name="connsiteY150" fmla="*/ 1053 h 1688"/>
              <a:gd name="connsiteX151" fmla="*/ 1356 w 6660"/>
              <a:gd name="connsiteY151" fmla="*/ 1045 h 1688"/>
              <a:gd name="connsiteX152" fmla="*/ 1285 w 6660"/>
              <a:gd name="connsiteY152" fmla="*/ 1033 h 1688"/>
              <a:gd name="connsiteX153" fmla="*/ 1214 w 6660"/>
              <a:gd name="connsiteY153" fmla="*/ 1023 h 1688"/>
              <a:gd name="connsiteX154" fmla="*/ 1146 w 6660"/>
              <a:gd name="connsiteY154" fmla="*/ 1009 h 1688"/>
              <a:gd name="connsiteX155" fmla="*/ 1075 w 6660"/>
              <a:gd name="connsiteY155" fmla="*/ 993 h 1688"/>
              <a:gd name="connsiteX156" fmla="*/ 1004 w 6660"/>
              <a:gd name="connsiteY156" fmla="*/ 976 h 1688"/>
              <a:gd name="connsiteX157" fmla="*/ 933 w 6660"/>
              <a:gd name="connsiteY157" fmla="*/ 958 h 1688"/>
              <a:gd name="connsiteX158" fmla="*/ 862 w 6660"/>
              <a:gd name="connsiteY158" fmla="*/ 936 h 1688"/>
              <a:gd name="connsiteX159" fmla="*/ 791 w 6660"/>
              <a:gd name="connsiteY159" fmla="*/ 914 h 1688"/>
              <a:gd name="connsiteX160" fmla="*/ 723 w 6660"/>
              <a:gd name="connsiteY160" fmla="*/ 889 h 1688"/>
              <a:gd name="connsiteX161" fmla="*/ 652 w 6660"/>
              <a:gd name="connsiteY161" fmla="*/ 861 h 1688"/>
              <a:gd name="connsiteX162" fmla="*/ 581 w 6660"/>
              <a:gd name="connsiteY162" fmla="*/ 833 h 1688"/>
              <a:gd name="connsiteX163" fmla="*/ 510 w 6660"/>
              <a:gd name="connsiteY163" fmla="*/ 801 h 1688"/>
              <a:gd name="connsiteX164" fmla="*/ 439 w 6660"/>
              <a:gd name="connsiteY164" fmla="*/ 768 h 1688"/>
              <a:gd name="connsiteX165" fmla="*/ 368 w 6660"/>
              <a:gd name="connsiteY165" fmla="*/ 732 h 1688"/>
              <a:gd name="connsiteX166" fmla="*/ 297 w 6660"/>
              <a:gd name="connsiteY166" fmla="*/ 695 h 1688"/>
              <a:gd name="connsiteX167" fmla="*/ 226 w 6660"/>
              <a:gd name="connsiteY167" fmla="*/ 655 h 1688"/>
              <a:gd name="connsiteX168" fmla="*/ 156 w 6660"/>
              <a:gd name="connsiteY168" fmla="*/ 613 h 1688"/>
              <a:gd name="connsiteX169" fmla="*/ 85 w 6660"/>
              <a:gd name="connsiteY169" fmla="*/ 568 h 1688"/>
              <a:gd name="connsiteX170" fmla="*/ 14 w 6660"/>
              <a:gd name="connsiteY170" fmla="*/ 520 h 1688"/>
              <a:gd name="connsiteX171" fmla="*/ 0 w 6660"/>
              <a:gd name="connsiteY171" fmla="*/ 1458 h 1688"/>
              <a:gd name="connsiteX0" fmla="*/ 0 w 6660"/>
              <a:gd name="connsiteY0" fmla="*/ 1458 h 1688"/>
              <a:gd name="connsiteX1" fmla="*/ 0 w 6660"/>
              <a:gd name="connsiteY1" fmla="*/ 1458 h 1688"/>
              <a:gd name="connsiteX2" fmla="*/ 78 w 6660"/>
              <a:gd name="connsiteY2" fmla="*/ 1488 h 1688"/>
              <a:gd name="connsiteX3" fmla="*/ 153 w 6660"/>
              <a:gd name="connsiteY3" fmla="*/ 1516 h 1688"/>
              <a:gd name="connsiteX4" fmla="*/ 229 w 6660"/>
              <a:gd name="connsiteY4" fmla="*/ 1542 h 1688"/>
              <a:gd name="connsiteX5" fmla="*/ 302 w 6660"/>
              <a:gd name="connsiteY5" fmla="*/ 1565 h 1688"/>
              <a:gd name="connsiteX6" fmla="*/ 377 w 6660"/>
              <a:gd name="connsiteY6" fmla="*/ 1587 h 1688"/>
              <a:gd name="connsiteX7" fmla="*/ 453 w 6660"/>
              <a:gd name="connsiteY7" fmla="*/ 1607 h 1688"/>
              <a:gd name="connsiteX8" fmla="*/ 526 w 6660"/>
              <a:gd name="connsiteY8" fmla="*/ 1625 h 1688"/>
              <a:gd name="connsiteX9" fmla="*/ 599 w 6660"/>
              <a:gd name="connsiteY9" fmla="*/ 1639 h 1688"/>
              <a:gd name="connsiteX10" fmla="*/ 672 w 6660"/>
              <a:gd name="connsiteY10" fmla="*/ 1652 h 1688"/>
              <a:gd name="connsiteX11" fmla="*/ 746 w 6660"/>
              <a:gd name="connsiteY11" fmla="*/ 1662 h 1688"/>
              <a:gd name="connsiteX12" fmla="*/ 819 w 6660"/>
              <a:gd name="connsiteY12" fmla="*/ 1670 h 1688"/>
              <a:gd name="connsiteX13" fmla="*/ 892 w 6660"/>
              <a:gd name="connsiteY13" fmla="*/ 1678 h 1688"/>
              <a:gd name="connsiteX14" fmla="*/ 965 w 6660"/>
              <a:gd name="connsiteY14" fmla="*/ 1682 h 1688"/>
              <a:gd name="connsiteX15" fmla="*/ 1036 w 6660"/>
              <a:gd name="connsiteY15" fmla="*/ 1686 h 1688"/>
              <a:gd name="connsiteX16" fmla="*/ 1109 w 6660"/>
              <a:gd name="connsiteY16" fmla="*/ 1688 h 1688"/>
              <a:gd name="connsiteX17" fmla="*/ 1180 w 6660"/>
              <a:gd name="connsiteY17" fmla="*/ 1686 h 1688"/>
              <a:gd name="connsiteX18" fmla="*/ 1251 w 6660"/>
              <a:gd name="connsiteY18" fmla="*/ 1684 h 1688"/>
              <a:gd name="connsiteX19" fmla="*/ 1324 w 6660"/>
              <a:gd name="connsiteY19" fmla="*/ 1680 h 1688"/>
              <a:gd name="connsiteX20" fmla="*/ 1395 w 6660"/>
              <a:gd name="connsiteY20" fmla="*/ 1674 h 1688"/>
              <a:gd name="connsiteX21" fmla="*/ 1464 w 6660"/>
              <a:gd name="connsiteY21" fmla="*/ 1668 h 1688"/>
              <a:gd name="connsiteX22" fmla="*/ 1535 w 6660"/>
              <a:gd name="connsiteY22" fmla="*/ 1658 h 1688"/>
              <a:gd name="connsiteX23" fmla="*/ 1606 w 6660"/>
              <a:gd name="connsiteY23" fmla="*/ 1648 h 1688"/>
              <a:gd name="connsiteX24" fmla="*/ 1674 w 6660"/>
              <a:gd name="connsiteY24" fmla="*/ 1637 h 1688"/>
              <a:gd name="connsiteX25" fmla="*/ 1743 w 6660"/>
              <a:gd name="connsiteY25" fmla="*/ 1623 h 1688"/>
              <a:gd name="connsiteX26" fmla="*/ 1814 w 6660"/>
              <a:gd name="connsiteY26" fmla="*/ 1609 h 1688"/>
              <a:gd name="connsiteX27" fmla="*/ 1882 w 6660"/>
              <a:gd name="connsiteY27" fmla="*/ 1593 h 1688"/>
              <a:gd name="connsiteX28" fmla="*/ 1951 w 6660"/>
              <a:gd name="connsiteY28" fmla="*/ 1575 h 1688"/>
              <a:gd name="connsiteX29" fmla="*/ 2019 w 6660"/>
              <a:gd name="connsiteY29" fmla="*/ 1555 h 1688"/>
              <a:gd name="connsiteX30" fmla="*/ 2086 w 6660"/>
              <a:gd name="connsiteY30" fmla="*/ 1536 h 1688"/>
              <a:gd name="connsiteX31" fmla="*/ 2154 w 6660"/>
              <a:gd name="connsiteY31" fmla="*/ 1514 h 1688"/>
              <a:gd name="connsiteX32" fmla="*/ 2289 w 6660"/>
              <a:gd name="connsiteY32" fmla="*/ 1468 h 1688"/>
              <a:gd name="connsiteX33" fmla="*/ 2422 w 6660"/>
              <a:gd name="connsiteY33" fmla="*/ 1419 h 1688"/>
              <a:gd name="connsiteX34" fmla="*/ 2555 w 6660"/>
              <a:gd name="connsiteY34" fmla="*/ 1365 h 1688"/>
              <a:gd name="connsiteX35" fmla="*/ 2685 w 6660"/>
              <a:gd name="connsiteY35" fmla="*/ 1306 h 1688"/>
              <a:gd name="connsiteX36" fmla="*/ 2815 w 6660"/>
              <a:gd name="connsiteY36" fmla="*/ 1245 h 1688"/>
              <a:gd name="connsiteX37" fmla="*/ 2943 w 6660"/>
              <a:gd name="connsiteY37" fmla="*/ 1181 h 1688"/>
              <a:gd name="connsiteX38" fmla="*/ 3072 w 6660"/>
              <a:gd name="connsiteY38" fmla="*/ 1114 h 1688"/>
              <a:gd name="connsiteX39" fmla="*/ 3200 w 6660"/>
              <a:gd name="connsiteY39" fmla="*/ 1045 h 1688"/>
              <a:gd name="connsiteX40" fmla="*/ 3323 w 6660"/>
              <a:gd name="connsiteY40" fmla="*/ 974 h 1688"/>
              <a:gd name="connsiteX41" fmla="*/ 3449 w 6660"/>
              <a:gd name="connsiteY41" fmla="*/ 900 h 1688"/>
              <a:gd name="connsiteX42" fmla="*/ 3572 w 6660"/>
              <a:gd name="connsiteY42" fmla="*/ 827 h 1688"/>
              <a:gd name="connsiteX43" fmla="*/ 3694 w 6660"/>
              <a:gd name="connsiteY43" fmla="*/ 752 h 1688"/>
              <a:gd name="connsiteX44" fmla="*/ 3815 w 6660"/>
              <a:gd name="connsiteY44" fmla="*/ 677 h 1688"/>
              <a:gd name="connsiteX45" fmla="*/ 4053 w 6660"/>
              <a:gd name="connsiteY45" fmla="*/ 522 h 1688"/>
              <a:gd name="connsiteX46" fmla="*/ 4286 w 6660"/>
              <a:gd name="connsiteY46" fmla="*/ 372 h 1688"/>
              <a:gd name="connsiteX47" fmla="*/ 4286 w 6660"/>
              <a:gd name="connsiteY47" fmla="*/ 372 h 1688"/>
              <a:gd name="connsiteX48" fmla="*/ 4343 w 6660"/>
              <a:gd name="connsiteY48" fmla="*/ 336 h 1688"/>
              <a:gd name="connsiteX49" fmla="*/ 4400 w 6660"/>
              <a:gd name="connsiteY49" fmla="*/ 301 h 1688"/>
              <a:gd name="connsiteX50" fmla="*/ 4458 w 6660"/>
              <a:gd name="connsiteY50" fmla="*/ 269 h 1688"/>
              <a:gd name="connsiteX51" fmla="*/ 4515 w 6660"/>
              <a:gd name="connsiteY51" fmla="*/ 239 h 1688"/>
              <a:gd name="connsiteX52" fmla="*/ 4572 w 6660"/>
              <a:gd name="connsiteY52" fmla="*/ 212 h 1688"/>
              <a:gd name="connsiteX53" fmla="*/ 4629 w 6660"/>
              <a:gd name="connsiteY53" fmla="*/ 186 h 1688"/>
              <a:gd name="connsiteX54" fmla="*/ 4684 w 6660"/>
              <a:gd name="connsiteY54" fmla="*/ 162 h 1688"/>
              <a:gd name="connsiteX55" fmla="*/ 4741 w 6660"/>
              <a:gd name="connsiteY55" fmla="*/ 141 h 1688"/>
              <a:gd name="connsiteX56" fmla="*/ 4796 w 6660"/>
              <a:gd name="connsiteY56" fmla="*/ 119 h 1688"/>
              <a:gd name="connsiteX57" fmla="*/ 4851 w 6660"/>
              <a:gd name="connsiteY57" fmla="*/ 101 h 1688"/>
              <a:gd name="connsiteX58" fmla="*/ 4906 w 6660"/>
              <a:gd name="connsiteY58" fmla="*/ 85 h 1688"/>
              <a:gd name="connsiteX59" fmla="*/ 4961 w 6660"/>
              <a:gd name="connsiteY59" fmla="*/ 69 h 1688"/>
              <a:gd name="connsiteX60" fmla="*/ 5016 w 6660"/>
              <a:gd name="connsiteY60" fmla="*/ 55 h 1688"/>
              <a:gd name="connsiteX61" fmla="*/ 5068 w 6660"/>
              <a:gd name="connsiteY61" fmla="*/ 44 h 1688"/>
              <a:gd name="connsiteX62" fmla="*/ 5121 w 6660"/>
              <a:gd name="connsiteY62" fmla="*/ 34 h 1688"/>
              <a:gd name="connsiteX63" fmla="*/ 5173 w 6660"/>
              <a:gd name="connsiteY63" fmla="*/ 24 h 1688"/>
              <a:gd name="connsiteX64" fmla="*/ 5226 w 6660"/>
              <a:gd name="connsiteY64" fmla="*/ 18 h 1688"/>
              <a:gd name="connsiteX65" fmla="*/ 5276 w 6660"/>
              <a:gd name="connsiteY65" fmla="*/ 12 h 1688"/>
              <a:gd name="connsiteX66" fmla="*/ 5329 w 6660"/>
              <a:gd name="connsiteY66" fmla="*/ 6 h 1688"/>
              <a:gd name="connsiteX67" fmla="*/ 5379 w 6660"/>
              <a:gd name="connsiteY67" fmla="*/ 2 h 1688"/>
              <a:gd name="connsiteX68" fmla="*/ 5478 w 6660"/>
              <a:gd name="connsiteY68" fmla="*/ 0 h 1688"/>
              <a:gd name="connsiteX69" fmla="*/ 5574 w 6660"/>
              <a:gd name="connsiteY69" fmla="*/ 0 h 1688"/>
              <a:gd name="connsiteX70" fmla="*/ 5667 w 6660"/>
              <a:gd name="connsiteY70" fmla="*/ 6 h 1688"/>
              <a:gd name="connsiteX71" fmla="*/ 5757 w 6660"/>
              <a:gd name="connsiteY71" fmla="*/ 14 h 1688"/>
              <a:gd name="connsiteX72" fmla="*/ 5844 w 6660"/>
              <a:gd name="connsiteY72" fmla="*/ 26 h 1688"/>
              <a:gd name="connsiteX73" fmla="*/ 5928 w 6660"/>
              <a:gd name="connsiteY73" fmla="*/ 40 h 1688"/>
              <a:gd name="connsiteX74" fmla="*/ 6008 w 6660"/>
              <a:gd name="connsiteY74" fmla="*/ 57 h 1688"/>
              <a:gd name="connsiteX75" fmla="*/ 6084 w 6660"/>
              <a:gd name="connsiteY75" fmla="*/ 75 h 1688"/>
              <a:gd name="connsiteX76" fmla="*/ 6157 w 6660"/>
              <a:gd name="connsiteY76" fmla="*/ 95 h 1688"/>
              <a:gd name="connsiteX77" fmla="*/ 6223 w 6660"/>
              <a:gd name="connsiteY77" fmla="*/ 117 h 1688"/>
              <a:gd name="connsiteX78" fmla="*/ 6287 w 6660"/>
              <a:gd name="connsiteY78" fmla="*/ 139 h 1688"/>
              <a:gd name="connsiteX79" fmla="*/ 6347 w 6660"/>
              <a:gd name="connsiteY79" fmla="*/ 160 h 1688"/>
              <a:gd name="connsiteX80" fmla="*/ 6402 w 6660"/>
              <a:gd name="connsiteY80" fmla="*/ 184 h 1688"/>
              <a:gd name="connsiteX81" fmla="*/ 6450 w 6660"/>
              <a:gd name="connsiteY81" fmla="*/ 204 h 1688"/>
              <a:gd name="connsiteX82" fmla="*/ 6534 w 6660"/>
              <a:gd name="connsiteY82" fmla="*/ 243 h 1688"/>
              <a:gd name="connsiteX83" fmla="*/ 6596 w 6660"/>
              <a:gd name="connsiteY83" fmla="*/ 277 h 1688"/>
              <a:gd name="connsiteX84" fmla="*/ 6633 w 6660"/>
              <a:gd name="connsiteY84" fmla="*/ 299 h 1688"/>
              <a:gd name="connsiteX85" fmla="*/ 6660 w 6660"/>
              <a:gd name="connsiteY85" fmla="*/ 843 h 1688"/>
              <a:gd name="connsiteX86" fmla="*/ 6612 w 6660"/>
              <a:gd name="connsiteY86" fmla="*/ 801 h 1688"/>
              <a:gd name="connsiteX87" fmla="*/ 6557 w 6660"/>
              <a:gd name="connsiteY87" fmla="*/ 756 h 1688"/>
              <a:gd name="connsiteX88" fmla="*/ 6479 w 6660"/>
              <a:gd name="connsiteY88" fmla="*/ 699 h 1688"/>
              <a:gd name="connsiteX89" fmla="*/ 6434 w 6660"/>
              <a:gd name="connsiteY89" fmla="*/ 665 h 1688"/>
              <a:gd name="connsiteX90" fmla="*/ 6383 w 6660"/>
              <a:gd name="connsiteY90" fmla="*/ 631 h 1688"/>
              <a:gd name="connsiteX91" fmla="*/ 6326 w 6660"/>
              <a:gd name="connsiteY91" fmla="*/ 596 h 1688"/>
              <a:gd name="connsiteX92" fmla="*/ 6267 w 6660"/>
              <a:gd name="connsiteY92" fmla="*/ 560 h 1688"/>
              <a:gd name="connsiteX93" fmla="*/ 6203 w 6660"/>
              <a:gd name="connsiteY93" fmla="*/ 524 h 1688"/>
              <a:gd name="connsiteX94" fmla="*/ 6134 w 6660"/>
              <a:gd name="connsiteY94" fmla="*/ 489 h 1688"/>
              <a:gd name="connsiteX95" fmla="*/ 6061 w 6660"/>
              <a:gd name="connsiteY95" fmla="*/ 453 h 1688"/>
              <a:gd name="connsiteX96" fmla="*/ 5985 w 6660"/>
              <a:gd name="connsiteY96" fmla="*/ 418 h 1688"/>
              <a:gd name="connsiteX97" fmla="*/ 5905 w 6660"/>
              <a:gd name="connsiteY97" fmla="*/ 386 h 1688"/>
              <a:gd name="connsiteX98" fmla="*/ 5821 w 6660"/>
              <a:gd name="connsiteY98" fmla="*/ 354 h 1688"/>
              <a:gd name="connsiteX99" fmla="*/ 5734 w 6660"/>
              <a:gd name="connsiteY99" fmla="*/ 327 h 1688"/>
              <a:gd name="connsiteX100" fmla="*/ 5642 w 6660"/>
              <a:gd name="connsiteY100" fmla="*/ 301 h 1688"/>
              <a:gd name="connsiteX101" fmla="*/ 5548 w 6660"/>
              <a:gd name="connsiteY101" fmla="*/ 279 h 1688"/>
              <a:gd name="connsiteX102" fmla="*/ 5450 w 6660"/>
              <a:gd name="connsiteY102" fmla="*/ 261 h 1688"/>
              <a:gd name="connsiteX103" fmla="*/ 5402 w 6660"/>
              <a:gd name="connsiteY103" fmla="*/ 253 h 1688"/>
              <a:gd name="connsiteX104" fmla="*/ 5352 w 6660"/>
              <a:gd name="connsiteY104" fmla="*/ 245 h 1688"/>
              <a:gd name="connsiteX105" fmla="*/ 5299 w 6660"/>
              <a:gd name="connsiteY105" fmla="*/ 241 h 1688"/>
              <a:gd name="connsiteX106" fmla="*/ 5247 w 6660"/>
              <a:gd name="connsiteY106" fmla="*/ 237 h 1688"/>
              <a:gd name="connsiteX107" fmla="*/ 5194 w 6660"/>
              <a:gd name="connsiteY107" fmla="*/ 234 h 1688"/>
              <a:gd name="connsiteX108" fmla="*/ 5141 w 6660"/>
              <a:gd name="connsiteY108" fmla="*/ 234 h 1688"/>
              <a:gd name="connsiteX109" fmla="*/ 5089 w 6660"/>
              <a:gd name="connsiteY109" fmla="*/ 234 h 1688"/>
              <a:gd name="connsiteX110" fmla="*/ 5034 w 6660"/>
              <a:gd name="connsiteY110" fmla="*/ 234 h 1688"/>
              <a:gd name="connsiteX111" fmla="*/ 4979 w 6660"/>
              <a:gd name="connsiteY111" fmla="*/ 237 h 1688"/>
              <a:gd name="connsiteX112" fmla="*/ 4922 w 6660"/>
              <a:gd name="connsiteY112" fmla="*/ 241 h 1688"/>
              <a:gd name="connsiteX113" fmla="*/ 4867 w 6660"/>
              <a:gd name="connsiteY113" fmla="*/ 247 h 1688"/>
              <a:gd name="connsiteX114" fmla="*/ 4810 w 6660"/>
              <a:gd name="connsiteY114" fmla="*/ 255 h 1688"/>
              <a:gd name="connsiteX115" fmla="*/ 4753 w 6660"/>
              <a:gd name="connsiteY115" fmla="*/ 265 h 1688"/>
              <a:gd name="connsiteX116" fmla="*/ 4695 w 6660"/>
              <a:gd name="connsiteY116" fmla="*/ 277 h 1688"/>
              <a:gd name="connsiteX117" fmla="*/ 4636 w 6660"/>
              <a:gd name="connsiteY117" fmla="*/ 291 h 1688"/>
              <a:gd name="connsiteX118" fmla="*/ 4576 w 6660"/>
              <a:gd name="connsiteY118" fmla="*/ 305 h 1688"/>
              <a:gd name="connsiteX119" fmla="*/ 4517 w 6660"/>
              <a:gd name="connsiteY119" fmla="*/ 323 h 1688"/>
              <a:gd name="connsiteX120" fmla="*/ 4458 w 6660"/>
              <a:gd name="connsiteY120" fmla="*/ 342 h 1688"/>
              <a:gd name="connsiteX121" fmla="*/ 4398 w 6660"/>
              <a:gd name="connsiteY121" fmla="*/ 362 h 1688"/>
              <a:gd name="connsiteX122" fmla="*/ 4336 w 6660"/>
              <a:gd name="connsiteY122" fmla="*/ 386 h 1688"/>
              <a:gd name="connsiteX123" fmla="*/ 4336 w 6660"/>
              <a:gd name="connsiteY123" fmla="*/ 386 h 1688"/>
              <a:gd name="connsiteX124" fmla="*/ 4092 w 6660"/>
              <a:gd name="connsiteY124" fmla="*/ 485 h 1688"/>
              <a:gd name="connsiteX125" fmla="*/ 3840 w 6660"/>
              <a:gd name="connsiteY125" fmla="*/ 584 h 1688"/>
              <a:gd name="connsiteX126" fmla="*/ 3714 w 6660"/>
              <a:gd name="connsiteY126" fmla="*/ 633 h 1688"/>
              <a:gd name="connsiteX127" fmla="*/ 3586 w 6660"/>
              <a:gd name="connsiteY127" fmla="*/ 681 h 1688"/>
              <a:gd name="connsiteX128" fmla="*/ 3458 w 6660"/>
              <a:gd name="connsiteY128" fmla="*/ 728 h 1688"/>
              <a:gd name="connsiteX129" fmla="*/ 3328 w 6660"/>
              <a:gd name="connsiteY129" fmla="*/ 774 h 1688"/>
              <a:gd name="connsiteX130" fmla="*/ 3195 w 6660"/>
              <a:gd name="connsiteY130" fmla="*/ 815 h 1688"/>
              <a:gd name="connsiteX131" fmla="*/ 3065 w 6660"/>
              <a:gd name="connsiteY131" fmla="*/ 857 h 1688"/>
              <a:gd name="connsiteX132" fmla="*/ 2932 w 6660"/>
              <a:gd name="connsiteY132" fmla="*/ 894 h 1688"/>
              <a:gd name="connsiteX133" fmla="*/ 2797 w 6660"/>
              <a:gd name="connsiteY133" fmla="*/ 930 h 1688"/>
              <a:gd name="connsiteX134" fmla="*/ 2664 w 6660"/>
              <a:gd name="connsiteY134" fmla="*/ 964 h 1688"/>
              <a:gd name="connsiteX135" fmla="*/ 2527 w 6660"/>
              <a:gd name="connsiteY135" fmla="*/ 991 h 1688"/>
              <a:gd name="connsiteX136" fmla="*/ 2392 w 6660"/>
              <a:gd name="connsiteY136" fmla="*/ 1017 h 1688"/>
              <a:gd name="connsiteX137" fmla="*/ 2255 w 6660"/>
              <a:gd name="connsiteY137" fmla="*/ 1037 h 1688"/>
              <a:gd name="connsiteX138" fmla="*/ 2186 w 6660"/>
              <a:gd name="connsiteY138" fmla="*/ 1045 h 1688"/>
              <a:gd name="connsiteX139" fmla="*/ 2118 w 6660"/>
              <a:gd name="connsiteY139" fmla="*/ 1053 h 1688"/>
              <a:gd name="connsiteX140" fmla="*/ 2049 w 6660"/>
              <a:gd name="connsiteY140" fmla="*/ 1059 h 1688"/>
              <a:gd name="connsiteX141" fmla="*/ 1981 w 6660"/>
              <a:gd name="connsiteY141" fmla="*/ 1063 h 1688"/>
              <a:gd name="connsiteX142" fmla="*/ 1912 w 6660"/>
              <a:gd name="connsiteY142" fmla="*/ 1067 h 1688"/>
              <a:gd name="connsiteX143" fmla="*/ 1843 w 6660"/>
              <a:gd name="connsiteY143" fmla="*/ 1069 h 1688"/>
              <a:gd name="connsiteX144" fmla="*/ 1772 w 6660"/>
              <a:gd name="connsiteY144" fmla="*/ 1071 h 1688"/>
              <a:gd name="connsiteX145" fmla="*/ 1704 w 6660"/>
              <a:gd name="connsiteY145" fmla="*/ 1071 h 1688"/>
              <a:gd name="connsiteX146" fmla="*/ 1635 w 6660"/>
              <a:gd name="connsiteY146" fmla="*/ 1067 h 1688"/>
              <a:gd name="connsiteX147" fmla="*/ 1564 w 6660"/>
              <a:gd name="connsiteY147" fmla="*/ 1065 h 1688"/>
              <a:gd name="connsiteX148" fmla="*/ 1496 w 6660"/>
              <a:gd name="connsiteY148" fmla="*/ 1059 h 1688"/>
              <a:gd name="connsiteX149" fmla="*/ 1425 w 6660"/>
              <a:gd name="connsiteY149" fmla="*/ 1053 h 1688"/>
              <a:gd name="connsiteX150" fmla="*/ 1356 w 6660"/>
              <a:gd name="connsiteY150" fmla="*/ 1045 h 1688"/>
              <a:gd name="connsiteX151" fmla="*/ 1285 w 6660"/>
              <a:gd name="connsiteY151" fmla="*/ 1033 h 1688"/>
              <a:gd name="connsiteX152" fmla="*/ 1214 w 6660"/>
              <a:gd name="connsiteY152" fmla="*/ 1023 h 1688"/>
              <a:gd name="connsiteX153" fmla="*/ 1146 w 6660"/>
              <a:gd name="connsiteY153" fmla="*/ 1009 h 1688"/>
              <a:gd name="connsiteX154" fmla="*/ 1075 w 6660"/>
              <a:gd name="connsiteY154" fmla="*/ 993 h 1688"/>
              <a:gd name="connsiteX155" fmla="*/ 1004 w 6660"/>
              <a:gd name="connsiteY155" fmla="*/ 976 h 1688"/>
              <a:gd name="connsiteX156" fmla="*/ 933 w 6660"/>
              <a:gd name="connsiteY156" fmla="*/ 958 h 1688"/>
              <a:gd name="connsiteX157" fmla="*/ 862 w 6660"/>
              <a:gd name="connsiteY157" fmla="*/ 936 h 1688"/>
              <a:gd name="connsiteX158" fmla="*/ 791 w 6660"/>
              <a:gd name="connsiteY158" fmla="*/ 914 h 1688"/>
              <a:gd name="connsiteX159" fmla="*/ 723 w 6660"/>
              <a:gd name="connsiteY159" fmla="*/ 889 h 1688"/>
              <a:gd name="connsiteX160" fmla="*/ 652 w 6660"/>
              <a:gd name="connsiteY160" fmla="*/ 861 h 1688"/>
              <a:gd name="connsiteX161" fmla="*/ 581 w 6660"/>
              <a:gd name="connsiteY161" fmla="*/ 833 h 1688"/>
              <a:gd name="connsiteX162" fmla="*/ 510 w 6660"/>
              <a:gd name="connsiteY162" fmla="*/ 801 h 1688"/>
              <a:gd name="connsiteX163" fmla="*/ 439 w 6660"/>
              <a:gd name="connsiteY163" fmla="*/ 768 h 1688"/>
              <a:gd name="connsiteX164" fmla="*/ 368 w 6660"/>
              <a:gd name="connsiteY164" fmla="*/ 732 h 1688"/>
              <a:gd name="connsiteX165" fmla="*/ 297 w 6660"/>
              <a:gd name="connsiteY165" fmla="*/ 695 h 1688"/>
              <a:gd name="connsiteX166" fmla="*/ 226 w 6660"/>
              <a:gd name="connsiteY166" fmla="*/ 655 h 1688"/>
              <a:gd name="connsiteX167" fmla="*/ 156 w 6660"/>
              <a:gd name="connsiteY167" fmla="*/ 613 h 1688"/>
              <a:gd name="connsiteX168" fmla="*/ 85 w 6660"/>
              <a:gd name="connsiteY168" fmla="*/ 568 h 1688"/>
              <a:gd name="connsiteX169" fmla="*/ 14 w 6660"/>
              <a:gd name="connsiteY169" fmla="*/ 520 h 1688"/>
              <a:gd name="connsiteX170" fmla="*/ 0 w 6660"/>
              <a:gd name="connsiteY170" fmla="*/ 1458 h 1688"/>
              <a:gd name="connsiteX0" fmla="*/ 0 w 6636"/>
              <a:gd name="connsiteY0" fmla="*/ 1458 h 1688"/>
              <a:gd name="connsiteX1" fmla="*/ 0 w 6636"/>
              <a:gd name="connsiteY1" fmla="*/ 1458 h 1688"/>
              <a:gd name="connsiteX2" fmla="*/ 78 w 6636"/>
              <a:gd name="connsiteY2" fmla="*/ 1488 h 1688"/>
              <a:gd name="connsiteX3" fmla="*/ 153 w 6636"/>
              <a:gd name="connsiteY3" fmla="*/ 1516 h 1688"/>
              <a:gd name="connsiteX4" fmla="*/ 229 w 6636"/>
              <a:gd name="connsiteY4" fmla="*/ 1542 h 1688"/>
              <a:gd name="connsiteX5" fmla="*/ 302 w 6636"/>
              <a:gd name="connsiteY5" fmla="*/ 1565 h 1688"/>
              <a:gd name="connsiteX6" fmla="*/ 377 w 6636"/>
              <a:gd name="connsiteY6" fmla="*/ 1587 h 1688"/>
              <a:gd name="connsiteX7" fmla="*/ 453 w 6636"/>
              <a:gd name="connsiteY7" fmla="*/ 1607 h 1688"/>
              <a:gd name="connsiteX8" fmla="*/ 526 w 6636"/>
              <a:gd name="connsiteY8" fmla="*/ 1625 h 1688"/>
              <a:gd name="connsiteX9" fmla="*/ 599 w 6636"/>
              <a:gd name="connsiteY9" fmla="*/ 1639 h 1688"/>
              <a:gd name="connsiteX10" fmla="*/ 672 w 6636"/>
              <a:gd name="connsiteY10" fmla="*/ 1652 h 1688"/>
              <a:gd name="connsiteX11" fmla="*/ 746 w 6636"/>
              <a:gd name="connsiteY11" fmla="*/ 1662 h 1688"/>
              <a:gd name="connsiteX12" fmla="*/ 819 w 6636"/>
              <a:gd name="connsiteY12" fmla="*/ 1670 h 1688"/>
              <a:gd name="connsiteX13" fmla="*/ 892 w 6636"/>
              <a:gd name="connsiteY13" fmla="*/ 1678 h 1688"/>
              <a:gd name="connsiteX14" fmla="*/ 965 w 6636"/>
              <a:gd name="connsiteY14" fmla="*/ 1682 h 1688"/>
              <a:gd name="connsiteX15" fmla="*/ 1036 w 6636"/>
              <a:gd name="connsiteY15" fmla="*/ 1686 h 1688"/>
              <a:gd name="connsiteX16" fmla="*/ 1109 w 6636"/>
              <a:gd name="connsiteY16" fmla="*/ 1688 h 1688"/>
              <a:gd name="connsiteX17" fmla="*/ 1180 w 6636"/>
              <a:gd name="connsiteY17" fmla="*/ 1686 h 1688"/>
              <a:gd name="connsiteX18" fmla="*/ 1251 w 6636"/>
              <a:gd name="connsiteY18" fmla="*/ 1684 h 1688"/>
              <a:gd name="connsiteX19" fmla="*/ 1324 w 6636"/>
              <a:gd name="connsiteY19" fmla="*/ 1680 h 1688"/>
              <a:gd name="connsiteX20" fmla="*/ 1395 w 6636"/>
              <a:gd name="connsiteY20" fmla="*/ 1674 h 1688"/>
              <a:gd name="connsiteX21" fmla="*/ 1464 w 6636"/>
              <a:gd name="connsiteY21" fmla="*/ 1668 h 1688"/>
              <a:gd name="connsiteX22" fmla="*/ 1535 w 6636"/>
              <a:gd name="connsiteY22" fmla="*/ 1658 h 1688"/>
              <a:gd name="connsiteX23" fmla="*/ 1606 w 6636"/>
              <a:gd name="connsiteY23" fmla="*/ 1648 h 1688"/>
              <a:gd name="connsiteX24" fmla="*/ 1674 w 6636"/>
              <a:gd name="connsiteY24" fmla="*/ 1637 h 1688"/>
              <a:gd name="connsiteX25" fmla="*/ 1743 w 6636"/>
              <a:gd name="connsiteY25" fmla="*/ 1623 h 1688"/>
              <a:gd name="connsiteX26" fmla="*/ 1814 w 6636"/>
              <a:gd name="connsiteY26" fmla="*/ 1609 h 1688"/>
              <a:gd name="connsiteX27" fmla="*/ 1882 w 6636"/>
              <a:gd name="connsiteY27" fmla="*/ 1593 h 1688"/>
              <a:gd name="connsiteX28" fmla="*/ 1951 w 6636"/>
              <a:gd name="connsiteY28" fmla="*/ 1575 h 1688"/>
              <a:gd name="connsiteX29" fmla="*/ 2019 w 6636"/>
              <a:gd name="connsiteY29" fmla="*/ 1555 h 1688"/>
              <a:gd name="connsiteX30" fmla="*/ 2086 w 6636"/>
              <a:gd name="connsiteY30" fmla="*/ 1536 h 1688"/>
              <a:gd name="connsiteX31" fmla="*/ 2154 w 6636"/>
              <a:gd name="connsiteY31" fmla="*/ 1514 h 1688"/>
              <a:gd name="connsiteX32" fmla="*/ 2289 w 6636"/>
              <a:gd name="connsiteY32" fmla="*/ 1468 h 1688"/>
              <a:gd name="connsiteX33" fmla="*/ 2422 w 6636"/>
              <a:gd name="connsiteY33" fmla="*/ 1419 h 1688"/>
              <a:gd name="connsiteX34" fmla="*/ 2555 w 6636"/>
              <a:gd name="connsiteY34" fmla="*/ 1365 h 1688"/>
              <a:gd name="connsiteX35" fmla="*/ 2685 w 6636"/>
              <a:gd name="connsiteY35" fmla="*/ 1306 h 1688"/>
              <a:gd name="connsiteX36" fmla="*/ 2815 w 6636"/>
              <a:gd name="connsiteY36" fmla="*/ 1245 h 1688"/>
              <a:gd name="connsiteX37" fmla="*/ 2943 w 6636"/>
              <a:gd name="connsiteY37" fmla="*/ 1181 h 1688"/>
              <a:gd name="connsiteX38" fmla="*/ 3072 w 6636"/>
              <a:gd name="connsiteY38" fmla="*/ 1114 h 1688"/>
              <a:gd name="connsiteX39" fmla="*/ 3200 w 6636"/>
              <a:gd name="connsiteY39" fmla="*/ 1045 h 1688"/>
              <a:gd name="connsiteX40" fmla="*/ 3323 w 6636"/>
              <a:gd name="connsiteY40" fmla="*/ 974 h 1688"/>
              <a:gd name="connsiteX41" fmla="*/ 3449 w 6636"/>
              <a:gd name="connsiteY41" fmla="*/ 900 h 1688"/>
              <a:gd name="connsiteX42" fmla="*/ 3572 w 6636"/>
              <a:gd name="connsiteY42" fmla="*/ 827 h 1688"/>
              <a:gd name="connsiteX43" fmla="*/ 3694 w 6636"/>
              <a:gd name="connsiteY43" fmla="*/ 752 h 1688"/>
              <a:gd name="connsiteX44" fmla="*/ 3815 w 6636"/>
              <a:gd name="connsiteY44" fmla="*/ 677 h 1688"/>
              <a:gd name="connsiteX45" fmla="*/ 4053 w 6636"/>
              <a:gd name="connsiteY45" fmla="*/ 522 h 1688"/>
              <a:gd name="connsiteX46" fmla="*/ 4286 w 6636"/>
              <a:gd name="connsiteY46" fmla="*/ 372 h 1688"/>
              <a:gd name="connsiteX47" fmla="*/ 4286 w 6636"/>
              <a:gd name="connsiteY47" fmla="*/ 372 h 1688"/>
              <a:gd name="connsiteX48" fmla="*/ 4343 w 6636"/>
              <a:gd name="connsiteY48" fmla="*/ 336 h 1688"/>
              <a:gd name="connsiteX49" fmla="*/ 4400 w 6636"/>
              <a:gd name="connsiteY49" fmla="*/ 301 h 1688"/>
              <a:gd name="connsiteX50" fmla="*/ 4458 w 6636"/>
              <a:gd name="connsiteY50" fmla="*/ 269 h 1688"/>
              <a:gd name="connsiteX51" fmla="*/ 4515 w 6636"/>
              <a:gd name="connsiteY51" fmla="*/ 239 h 1688"/>
              <a:gd name="connsiteX52" fmla="*/ 4572 w 6636"/>
              <a:gd name="connsiteY52" fmla="*/ 212 h 1688"/>
              <a:gd name="connsiteX53" fmla="*/ 4629 w 6636"/>
              <a:gd name="connsiteY53" fmla="*/ 186 h 1688"/>
              <a:gd name="connsiteX54" fmla="*/ 4684 w 6636"/>
              <a:gd name="connsiteY54" fmla="*/ 162 h 1688"/>
              <a:gd name="connsiteX55" fmla="*/ 4741 w 6636"/>
              <a:gd name="connsiteY55" fmla="*/ 141 h 1688"/>
              <a:gd name="connsiteX56" fmla="*/ 4796 w 6636"/>
              <a:gd name="connsiteY56" fmla="*/ 119 h 1688"/>
              <a:gd name="connsiteX57" fmla="*/ 4851 w 6636"/>
              <a:gd name="connsiteY57" fmla="*/ 101 h 1688"/>
              <a:gd name="connsiteX58" fmla="*/ 4906 w 6636"/>
              <a:gd name="connsiteY58" fmla="*/ 85 h 1688"/>
              <a:gd name="connsiteX59" fmla="*/ 4961 w 6636"/>
              <a:gd name="connsiteY59" fmla="*/ 69 h 1688"/>
              <a:gd name="connsiteX60" fmla="*/ 5016 w 6636"/>
              <a:gd name="connsiteY60" fmla="*/ 55 h 1688"/>
              <a:gd name="connsiteX61" fmla="*/ 5068 w 6636"/>
              <a:gd name="connsiteY61" fmla="*/ 44 h 1688"/>
              <a:gd name="connsiteX62" fmla="*/ 5121 w 6636"/>
              <a:gd name="connsiteY62" fmla="*/ 34 h 1688"/>
              <a:gd name="connsiteX63" fmla="*/ 5173 w 6636"/>
              <a:gd name="connsiteY63" fmla="*/ 24 h 1688"/>
              <a:gd name="connsiteX64" fmla="*/ 5226 w 6636"/>
              <a:gd name="connsiteY64" fmla="*/ 18 h 1688"/>
              <a:gd name="connsiteX65" fmla="*/ 5276 w 6636"/>
              <a:gd name="connsiteY65" fmla="*/ 12 h 1688"/>
              <a:gd name="connsiteX66" fmla="*/ 5329 w 6636"/>
              <a:gd name="connsiteY66" fmla="*/ 6 h 1688"/>
              <a:gd name="connsiteX67" fmla="*/ 5379 w 6636"/>
              <a:gd name="connsiteY67" fmla="*/ 2 h 1688"/>
              <a:gd name="connsiteX68" fmla="*/ 5478 w 6636"/>
              <a:gd name="connsiteY68" fmla="*/ 0 h 1688"/>
              <a:gd name="connsiteX69" fmla="*/ 5574 w 6636"/>
              <a:gd name="connsiteY69" fmla="*/ 0 h 1688"/>
              <a:gd name="connsiteX70" fmla="*/ 5667 w 6636"/>
              <a:gd name="connsiteY70" fmla="*/ 6 h 1688"/>
              <a:gd name="connsiteX71" fmla="*/ 5757 w 6636"/>
              <a:gd name="connsiteY71" fmla="*/ 14 h 1688"/>
              <a:gd name="connsiteX72" fmla="*/ 5844 w 6636"/>
              <a:gd name="connsiteY72" fmla="*/ 26 h 1688"/>
              <a:gd name="connsiteX73" fmla="*/ 5928 w 6636"/>
              <a:gd name="connsiteY73" fmla="*/ 40 h 1688"/>
              <a:gd name="connsiteX74" fmla="*/ 6008 w 6636"/>
              <a:gd name="connsiteY74" fmla="*/ 57 h 1688"/>
              <a:gd name="connsiteX75" fmla="*/ 6084 w 6636"/>
              <a:gd name="connsiteY75" fmla="*/ 75 h 1688"/>
              <a:gd name="connsiteX76" fmla="*/ 6157 w 6636"/>
              <a:gd name="connsiteY76" fmla="*/ 95 h 1688"/>
              <a:gd name="connsiteX77" fmla="*/ 6223 w 6636"/>
              <a:gd name="connsiteY77" fmla="*/ 117 h 1688"/>
              <a:gd name="connsiteX78" fmla="*/ 6287 w 6636"/>
              <a:gd name="connsiteY78" fmla="*/ 139 h 1688"/>
              <a:gd name="connsiteX79" fmla="*/ 6347 w 6636"/>
              <a:gd name="connsiteY79" fmla="*/ 160 h 1688"/>
              <a:gd name="connsiteX80" fmla="*/ 6402 w 6636"/>
              <a:gd name="connsiteY80" fmla="*/ 184 h 1688"/>
              <a:gd name="connsiteX81" fmla="*/ 6450 w 6636"/>
              <a:gd name="connsiteY81" fmla="*/ 204 h 1688"/>
              <a:gd name="connsiteX82" fmla="*/ 6534 w 6636"/>
              <a:gd name="connsiteY82" fmla="*/ 243 h 1688"/>
              <a:gd name="connsiteX83" fmla="*/ 6596 w 6636"/>
              <a:gd name="connsiteY83" fmla="*/ 277 h 1688"/>
              <a:gd name="connsiteX84" fmla="*/ 6633 w 6636"/>
              <a:gd name="connsiteY84" fmla="*/ 299 h 1688"/>
              <a:gd name="connsiteX85" fmla="*/ 6612 w 6636"/>
              <a:gd name="connsiteY85" fmla="*/ 801 h 1688"/>
              <a:gd name="connsiteX86" fmla="*/ 6557 w 6636"/>
              <a:gd name="connsiteY86" fmla="*/ 756 h 1688"/>
              <a:gd name="connsiteX87" fmla="*/ 6479 w 6636"/>
              <a:gd name="connsiteY87" fmla="*/ 699 h 1688"/>
              <a:gd name="connsiteX88" fmla="*/ 6434 w 6636"/>
              <a:gd name="connsiteY88" fmla="*/ 665 h 1688"/>
              <a:gd name="connsiteX89" fmla="*/ 6383 w 6636"/>
              <a:gd name="connsiteY89" fmla="*/ 631 h 1688"/>
              <a:gd name="connsiteX90" fmla="*/ 6326 w 6636"/>
              <a:gd name="connsiteY90" fmla="*/ 596 h 1688"/>
              <a:gd name="connsiteX91" fmla="*/ 6267 w 6636"/>
              <a:gd name="connsiteY91" fmla="*/ 560 h 1688"/>
              <a:gd name="connsiteX92" fmla="*/ 6203 w 6636"/>
              <a:gd name="connsiteY92" fmla="*/ 524 h 1688"/>
              <a:gd name="connsiteX93" fmla="*/ 6134 w 6636"/>
              <a:gd name="connsiteY93" fmla="*/ 489 h 1688"/>
              <a:gd name="connsiteX94" fmla="*/ 6061 w 6636"/>
              <a:gd name="connsiteY94" fmla="*/ 453 h 1688"/>
              <a:gd name="connsiteX95" fmla="*/ 5985 w 6636"/>
              <a:gd name="connsiteY95" fmla="*/ 418 h 1688"/>
              <a:gd name="connsiteX96" fmla="*/ 5905 w 6636"/>
              <a:gd name="connsiteY96" fmla="*/ 386 h 1688"/>
              <a:gd name="connsiteX97" fmla="*/ 5821 w 6636"/>
              <a:gd name="connsiteY97" fmla="*/ 354 h 1688"/>
              <a:gd name="connsiteX98" fmla="*/ 5734 w 6636"/>
              <a:gd name="connsiteY98" fmla="*/ 327 h 1688"/>
              <a:gd name="connsiteX99" fmla="*/ 5642 w 6636"/>
              <a:gd name="connsiteY99" fmla="*/ 301 h 1688"/>
              <a:gd name="connsiteX100" fmla="*/ 5548 w 6636"/>
              <a:gd name="connsiteY100" fmla="*/ 279 h 1688"/>
              <a:gd name="connsiteX101" fmla="*/ 5450 w 6636"/>
              <a:gd name="connsiteY101" fmla="*/ 261 h 1688"/>
              <a:gd name="connsiteX102" fmla="*/ 5402 w 6636"/>
              <a:gd name="connsiteY102" fmla="*/ 253 h 1688"/>
              <a:gd name="connsiteX103" fmla="*/ 5352 w 6636"/>
              <a:gd name="connsiteY103" fmla="*/ 245 h 1688"/>
              <a:gd name="connsiteX104" fmla="*/ 5299 w 6636"/>
              <a:gd name="connsiteY104" fmla="*/ 241 h 1688"/>
              <a:gd name="connsiteX105" fmla="*/ 5247 w 6636"/>
              <a:gd name="connsiteY105" fmla="*/ 237 h 1688"/>
              <a:gd name="connsiteX106" fmla="*/ 5194 w 6636"/>
              <a:gd name="connsiteY106" fmla="*/ 234 h 1688"/>
              <a:gd name="connsiteX107" fmla="*/ 5141 w 6636"/>
              <a:gd name="connsiteY107" fmla="*/ 234 h 1688"/>
              <a:gd name="connsiteX108" fmla="*/ 5089 w 6636"/>
              <a:gd name="connsiteY108" fmla="*/ 234 h 1688"/>
              <a:gd name="connsiteX109" fmla="*/ 5034 w 6636"/>
              <a:gd name="connsiteY109" fmla="*/ 234 h 1688"/>
              <a:gd name="connsiteX110" fmla="*/ 4979 w 6636"/>
              <a:gd name="connsiteY110" fmla="*/ 237 h 1688"/>
              <a:gd name="connsiteX111" fmla="*/ 4922 w 6636"/>
              <a:gd name="connsiteY111" fmla="*/ 241 h 1688"/>
              <a:gd name="connsiteX112" fmla="*/ 4867 w 6636"/>
              <a:gd name="connsiteY112" fmla="*/ 247 h 1688"/>
              <a:gd name="connsiteX113" fmla="*/ 4810 w 6636"/>
              <a:gd name="connsiteY113" fmla="*/ 255 h 1688"/>
              <a:gd name="connsiteX114" fmla="*/ 4753 w 6636"/>
              <a:gd name="connsiteY114" fmla="*/ 265 h 1688"/>
              <a:gd name="connsiteX115" fmla="*/ 4695 w 6636"/>
              <a:gd name="connsiteY115" fmla="*/ 277 h 1688"/>
              <a:gd name="connsiteX116" fmla="*/ 4636 w 6636"/>
              <a:gd name="connsiteY116" fmla="*/ 291 h 1688"/>
              <a:gd name="connsiteX117" fmla="*/ 4576 w 6636"/>
              <a:gd name="connsiteY117" fmla="*/ 305 h 1688"/>
              <a:gd name="connsiteX118" fmla="*/ 4517 w 6636"/>
              <a:gd name="connsiteY118" fmla="*/ 323 h 1688"/>
              <a:gd name="connsiteX119" fmla="*/ 4458 w 6636"/>
              <a:gd name="connsiteY119" fmla="*/ 342 h 1688"/>
              <a:gd name="connsiteX120" fmla="*/ 4398 w 6636"/>
              <a:gd name="connsiteY120" fmla="*/ 362 h 1688"/>
              <a:gd name="connsiteX121" fmla="*/ 4336 w 6636"/>
              <a:gd name="connsiteY121" fmla="*/ 386 h 1688"/>
              <a:gd name="connsiteX122" fmla="*/ 4336 w 6636"/>
              <a:gd name="connsiteY122" fmla="*/ 386 h 1688"/>
              <a:gd name="connsiteX123" fmla="*/ 4092 w 6636"/>
              <a:gd name="connsiteY123" fmla="*/ 485 h 1688"/>
              <a:gd name="connsiteX124" fmla="*/ 3840 w 6636"/>
              <a:gd name="connsiteY124" fmla="*/ 584 h 1688"/>
              <a:gd name="connsiteX125" fmla="*/ 3714 w 6636"/>
              <a:gd name="connsiteY125" fmla="*/ 633 h 1688"/>
              <a:gd name="connsiteX126" fmla="*/ 3586 w 6636"/>
              <a:gd name="connsiteY126" fmla="*/ 681 h 1688"/>
              <a:gd name="connsiteX127" fmla="*/ 3458 w 6636"/>
              <a:gd name="connsiteY127" fmla="*/ 728 h 1688"/>
              <a:gd name="connsiteX128" fmla="*/ 3328 w 6636"/>
              <a:gd name="connsiteY128" fmla="*/ 774 h 1688"/>
              <a:gd name="connsiteX129" fmla="*/ 3195 w 6636"/>
              <a:gd name="connsiteY129" fmla="*/ 815 h 1688"/>
              <a:gd name="connsiteX130" fmla="*/ 3065 w 6636"/>
              <a:gd name="connsiteY130" fmla="*/ 857 h 1688"/>
              <a:gd name="connsiteX131" fmla="*/ 2932 w 6636"/>
              <a:gd name="connsiteY131" fmla="*/ 894 h 1688"/>
              <a:gd name="connsiteX132" fmla="*/ 2797 w 6636"/>
              <a:gd name="connsiteY132" fmla="*/ 930 h 1688"/>
              <a:gd name="connsiteX133" fmla="*/ 2664 w 6636"/>
              <a:gd name="connsiteY133" fmla="*/ 964 h 1688"/>
              <a:gd name="connsiteX134" fmla="*/ 2527 w 6636"/>
              <a:gd name="connsiteY134" fmla="*/ 991 h 1688"/>
              <a:gd name="connsiteX135" fmla="*/ 2392 w 6636"/>
              <a:gd name="connsiteY135" fmla="*/ 1017 h 1688"/>
              <a:gd name="connsiteX136" fmla="*/ 2255 w 6636"/>
              <a:gd name="connsiteY136" fmla="*/ 1037 h 1688"/>
              <a:gd name="connsiteX137" fmla="*/ 2186 w 6636"/>
              <a:gd name="connsiteY137" fmla="*/ 1045 h 1688"/>
              <a:gd name="connsiteX138" fmla="*/ 2118 w 6636"/>
              <a:gd name="connsiteY138" fmla="*/ 1053 h 1688"/>
              <a:gd name="connsiteX139" fmla="*/ 2049 w 6636"/>
              <a:gd name="connsiteY139" fmla="*/ 1059 h 1688"/>
              <a:gd name="connsiteX140" fmla="*/ 1981 w 6636"/>
              <a:gd name="connsiteY140" fmla="*/ 1063 h 1688"/>
              <a:gd name="connsiteX141" fmla="*/ 1912 w 6636"/>
              <a:gd name="connsiteY141" fmla="*/ 1067 h 1688"/>
              <a:gd name="connsiteX142" fmla="*/ 1843 w 6636"/>
              <a:gd name="connsiteY142" fmla="*/ 1069 h 1688"/>
              <a:gd name="connsiteX143" fmla="*/ 1772 w 6636"/>
              <a:gd name="connsiteY143" fmla="*/ 1071 h 1688"/>
              <a:gd name="connsiteX144" fmla="*/ 1704 w 6636"/>
              <a:gd name="connsiteY144" fmla="*/ 1071 h 1688"/>
              <a:gd name="connsiteX145" fmla="*/ 1635 w 6636"/>
              <a:gd name="connsiteY145" fmla="*/ 1067 h 1688"/>
              <a:gd name="connsiteX146" fmla="*/ 1564 w 6636"/>
              <a:gd name="connsiteY146" fmla="*/ 1065 h 1688"/>
              <a:gd name="connsiteX147" fmla="*/ 1496 w 6636"/>
              <a:gd name="connsiteY147" fmla="*/ 1059 h 1688"/>
              <a:gd name="connsiteX148" fmla="*/ 1425 w 6636"/>
              <a:gd name="connsiteY148" fmla="*/ 1053 h 1688"/>
              <a:gd name="connsiteX149" fmla="*/ 1356 w 6636"/>
              <a:gd name="connsiteY149" fmla="*/ 1045 h 1688"/>
              <a:gd name="connsiteX150" fmla="*/ 1285 w 6636"/>
              <a:gd name="connsiteY150" fmla="*/ 1033 h 1688"/>
              <a:gd name="connsiteX151" fmla="*/ 1214 w 6636"/>
              <a:gd name="connsiteY151" fmla="*/ 1023 h 1688"/>
              <a:gd name="connsiteX152" fmla="*/ 1146 w 6636"/>
              <a:gd name="connsiteY152" fmla="*/ 1009 h 1688"/>
              <a:gd name="connsiteX153" fmla="*/ 1075 w 6636"/>
              <a:gd name="connsiteY153" fmla="*/ 993 h 1688"/>
              <a:gd name="connsiteX154" fmla="*/ 1004 w 6636"/>
              <a:gd name="connsiteY154" fmla="*/ 976 h 1688"/>
              <a:gd name="connsiteX155" fmla="*/ 933 w 6636"/>
              <a:gd name="connsiteY155" fmla="*/ 958 h 1688"/>
              <a:gd name="connsiteX156" fmla="*/ 862 w 6636"/>
              <a:gd name="connsiteY156" fmla="*/ 936 h 1688"/>
              <a:gd name="connsiteX157" fmla="*/ 791 w 6636"/>
              <a:gd name="connsiteY157" fmla="*/ 914 h 1688"/>
              <a:gd name="connsiteX158" fmla="*/ 723 w 6636"/>
              <a:gd name="connsiteY158" fmla="*/ 889 h 1688"/>
              <a:gd name="connsiteX159" fmla="*/ 652 w 6636"/>
              <a:gd name="connsiteY159" fmla="*/ 861 h 1688"/>
              <a:gd name="connsiteX160" fmla="*/ 581 w 6636"/>
              <a:gd name="connsiteY160" fmla="*/ 833 h 1688"/>
              <a:gd name="connsiteX161" fmla="*/ 510 w 6636"/>
              <a:gd name="connsiteY161" fmla="*/ 801 h 1688"/>
              <a:gd name="connsiteX162" fmla="*/ 439 w 6636"/>
              <a:gd name="connsiteY162" fmla="*/ 768 h 1688"/>
              <a:gd name="connsiteX163" fmla="*/ 368 w 6636"/>
              <a:gd name="connsiteY163" fmla="*/ 732 h 1688"/>
              <a:gd name="connsiteX164" fmla="*/ 297 w 6636"/>
              <a:gd name="connsiteY164" fmla="*/ 695 h 1688"/>
              <a:gd name="connsiteX165" fmla="*/ 226 w 6636"/>
              <a:gd name="connsiteY165" fmla="*/ 655 h 1688"/>
              <a:gd name="connsiteX166" fmla="*/ 156 w 6636"/>
              <a:gd name="connsiteY166" fmla="*/ 613 h 1688"/>
              <a:gd name="connsiteX167" fmla="*/ 85 w 6636"/>
              <a:gd name="connsiteY167" fmla="*/ 568 h 1688"/>
              <a:gd name="connsiteX168" fmla="*/ 14 w 6636"/>
              <a:gd name="connsiteY168" fmla="*/ 520 h 1688"/>
              <a:gd name="connsiteX169" fmla="*/ 0 w 6636"/>
              <a:gd name="connsiteY169" fmla="*/ 1458 h 1688"/>
              <a:gd name="connsiteX0" fmla="*/ 0 w 6636"/>
              <a:gd name="connsiteY0" fmla="*/ 1458 h 1688"/>
              <a:gd name="connsiteX1" fmla="*/ 0 w 6636"/>
              <a:gd name="connsiteY1" fmla="*/ 1458 h 1688"/>
              <a:gd name="connsiteX2" fmla="*/ 78 w 6636"/>
              <a:gd name="connsiteY2" fmla="*/ 1488 h 1688"/>
              <a:gd name="connsiteX3" fmla="*/ 153 w 6636"/>
              <a:gd name="connsiteY3" fmla="*/ 1516 h 1688"/>
              <a:gd name="connsiteX4" fmla="*/ 229 w 6636"/>
              <a:gd name="connsiteY4" fmla="*/ 1542 h 1688"/>
              <a:gd name="connsiteX5" fmla="*/ 302 w 6636"/>
              <a:gd name="connsiteY5" fmla="*/ 1565 h 1688"/>
              <a:gd name="connsiteX6" fmla="*/ 377 w 6636"/>
              <a:gd name="connsiteY6" fmla="*/ 1587 h 1688"/>
              <a:gd name="connsiteX7" fmla="*/ 453 w 6636"/>
              <a:gd name="connsiteY7" fmla="*/ 1607 h 1688"/>
              <a:gd name="connsiteX8" fmla="*/ 526 w 6636"/>
              <a:gd name="connsiteY8" fmla="*/ 1625 h 1688"/>
              <a:gd name="connsiteX9" fmla="*/ 599 w 6636"/>
              <a:gd name="connsiteY9" fmla="*/ 1639 h 1688"/>
              <a:gd name="connsiteX10" fmla="*/ 672 w 6636"/>
              <a:gd name="connsiteY10" fmla="*/ 1652 h 1688"/>
              <a:gd name="connsiteX11" fmla="*/ 746 w 6636"/>
              <a:gd name="connsiteY11" fmla="*/ 1662 h 1688"/>
              <a:gd name="connsiteX12" fmla="*/ 819 w 6636"/>
              <a:gd name="connsiteY12" fmla="*/ 1670 h 1688"/>
              <a:gd name="connsiteX13" fmla="*/ 892 w 6636"/>
              <a:gd name="connsiteY13" fmla="*/ 1678 h 1688"/>
              <a:gd name="connsiteX14" fmla="*/ 965 w 6636"/>
              <a:gd name="connsiteY14" fmla="*/ 1682 h 1688"/>
              <a:gd name="connsiteX15" fmla="*/ 1036 w 6636"/>
              <a:gd name="connsiteY15" fmla="*/ 1686 h 1688"/>
              <a:gd name="connsiteX16" fmla="*/ 1109 w 6636"/>
              <a:gd name="connsiteY16" fmla="*/ 1688 h 1688"/>
              <a:gd name="connsiteX17" fmla="*/ 1180 w 6636"/>
              <a:gd name="connsiteY17" fmla="*/ 1686 h 1688"/>
              <a:gd name="connsiteX18" fmla="*/ 1251 w 6636"/>
              <a:gd name="connsiteY18" fmla="*/ 1684 h 1688"/>
              <a:gd name="connsiteX19" fmla="*/ 1324 w 6636"/>
              <a:gd name="connsiteY19" fmla="*/ 1680 h 1688"/>
              <a:gd name="connsiteX20" fmla="*/ 1395 w 6636"/>
              <a:gd name="connsiteY20" fmla="*/ 1674 h 1688"/>
              <a:gd name="connsiteX21" fmla="*/ 1464 w 6636"/>
              <a:gd name="connsiteY21" fmla="*/ 1668 h 1688"/>
              <a:gd name="connsiteX22" fmla="*/ 1535 w 6636"/>
              <a:gd name="connsiteY22" fmla="*/ 1658 h 1688"/>
              <a:gd name="connsiteX23" fmla="*/ 1606 w 6636"/>
              <a:gd name="connsiteY23" fmla="*/ 1648 h 1688"/>
              <a:gd name="connsiteX24" fmla="*/ 1674 w 6636"/>
              <a:gd name="connsiteY24" fmla="*/ 1637 h 1688"/>
              <a:gd name="connsiteX25" fmla="*/ 1743 w 6636"/>
              <a:gd name="connsiteY25" fmla="*/ 1623 h 1688"/>
              <a:gd name="connsiteX26" fmla="*/ 1814 w 6636"/>
              <a:gd name="connsiteY26" fmla="*/ 1609 h 1688"/>
              <a:gd name="connsiteX27" fmla="*/ 1882 w 6636"/>
              <a:gd name="connsiteY27" fmla="*/ 1593 h 1688"/>
              <a:gd name="connsiteX28" fmla="*/ 1951 w 6636"/>
              <a:gd name="connsiteY28" fmla="*/ 1575 h 1688"/>
              <a:gd name="connsiteX29" fmla="*/ 2019 w 6636"/>
              <a:gd name="connsiteY29" fmla="*/ 1555 h 1688"/>
              <a:gd name="connsiteX30" fmla="*/ 2086 w 6636"/>
              <a:gd name="connsiteY30" fmla="*/ 1536 h 1688"/>
              <a:gd name="connsiteX31" fmla="*/ 2154 w 6636"/>
              <a:gd name="connsiteY31" fmla="*/ 1514 h 1688"/>
              <a:gd name="connsiteX32" fmla="*/ 2289 w 6636"/>
              <a:gd name="connsiteY32" fmla="*/ 1468 h 1688"/>
              <a:gd name="connsiteX33" fmla="*/ 2422 w 6636"/>
              <a:gd name="connsiteY33" fmla="*/ 1419 h 1688"/>
              <a:gd name="connsiteX34" fmla="*/ 2555 w 6636"/>
              <a:gd name="connsiteY34" fmla="*/ 1365 h 1688"/>
              <a:gd name="connsiteX35" fmla="*/ 2685 w 6636"/>
              <a:gd name="connsiteY35" fmla="*/ 1306 h 1688"/>
              <a:gd name="connsiteX36" fmla="*/ 2815 w 6636"/>
              <a:gd name="connsiteY36" fmla="*/ 1245 h 1688"/>
              <a:gd name="connsiteX37" fmla="*/ 2943 w 6636"/>
              <a:gd name="connsiteY37" fmla="*/ 1181 h 1688"/>
              <a:gd name="connsiteX38" fmla="*/ 3072 w 6636"/>
              <a:gd name="connsiteY38" fmla="*/ 1114 h 1688"/>
              <a:gd name="connsiteX39" fmla="*/ 3200 w 6636"/>
              <a:gd name="connsiteY39" fmla="*/ 1045 h 1688"/>
              <a:gd name="connsiteX40" fmla="*/ 3323 w 6636"/>
              <a:gd name="connsiteY40" fmla="*/ 974 h 1688"/>
              <a:gd name="connsiteX41" fmla="*/ 3449 w 6636"/>
              <a:gd name="connsiteY41" fmla="*/ 900 h 1688"/>
              <a:gd name="connsiteX42" fmla="*/ 3572 w 6636"/>
              <a:gd name="connsiteY42" fmla="*/ 827 h 1688"/>
              <a:gd name="connsiteX43" fmla="*/ 3694 w 6636"/>
              <a:gd name="connsiteY43" fmla="*/ 752 h 1688"/>
              <a:gd name="connsiteX44" fmla="*/ 3815 w 6636"/>
              <a:gd name="connsiteY44" fmla="*/ 677 h 1688"/>
              <a:gd name="connsiteX45" fmla="*/ 4053 w 6636"/>
              <a:gd name="connsiteY45" fmla="*/ 522 h 1688"/>
              <a:gd name="connsiteX46" fmla="*/ 4286 w 6636"/>
              <a:gd name="connsiteY46" fmla="*/ 372 h 1688"/>
              <a:gd name="connsiteX47" fmla="*/ 4286 w 6636"/>
              <a:gd name="connsiteY47" fmla="*/ 372 h 1688"/>
              <a:gd name="connsiteX48" fmla="*/ 4343 w 6636"/>
              <a:gd name="connsiteY48" fmla="*/ 336 h 1688"/>
              <a:gd name="connsiteX49" fmla="*/ 4400 w 6636"/>
              <a:gd name="connsiteY49" fmla="*/ 301 h 1688"/>
              <a:gd name="connsiteX50" fmla="*/ 4458 w 6636"/>
              <a:gd name="connsiteY50" fmla="*/ 269 h 1688"/>
              <a:gd name="connsiteX51" fmla="*/ 4515 w 6636"/>
              <a:gd name="connsiteY51" fmla="*/ 239 h 1688"/>
              <a:gd name="connsiteX52" fmla="*/ 4572 w 6636"/>
              <a:gd name="connsiteY52" fmla="*/ 212 h 1688"/>
              <a:gd name="connsiteX53" fmla="*/ 4629 w 6636"/>
              <a:gd name="connsiteY53" fmla="*/ 186 h 1688"/>
              <a:gd name="connsiteX54" fmla="*/ 4684 w 6636"/>
              <a:gd name="connsiteY54" fmla="*/ 162 h 1688"/>
              <a:gd name="connsiteX55" fmla="*/ 4741 w 6636"/>
              <a:gd name="connsiteY55" fmla="*/ 141 h 1688"/>
              <a:gd name="connsiteX56" fmla="*/ 4796 w 6636"/>
              <a:gd name="connsiteY56" fmla="*/ 119 h 1688"/>
              <a:gd name="connsiteX57" fmla="*/ 4851 w 6636"/>
              <a:gd name="connsiteY57" fmla="*/ 101 h 1688"/>
              <a:gd name="connsiteX58" fmla="*/ 4906 w 6636"/>
              <a:gd name="connsiteY58" fmla="*/ 85 h 1688"/>
              <a:gd name="connsiteX59" fmla="*/ 4961 w 6636"/>
              <a:gd name="connsiteY59" fmla="*/ 69 h 1688"/>
              <a:gd name="connsiteX60" fmla="*/ 5016 w 6636"/>
              <a:gd name="connsiteY60" fmla="*/ 55 h 1688"/>
              <a:gd name="connsiteX61" fmla="*/ 5068 w 6636"/>
              <a:gd name="connsiteY61" fmla="*/ 44 h 1688"/>
              <a:gd name="connsiteX62" fmla="*/ 5121 w 6636"/>
              <a:gd name="connsiteY62" fmla="*/ 34 h 1688"/>
              <a:gd name="connsiteX63" fmla="*/ 5173 w 6636"/>
              <a:gd name="connsiteY63" fmla="*/ 24 h 1688"/>
              <a:gd name="connsiteX64" fmla="*/ 5226 w 6636"/>
              <a:gd name="connsiteY64" fmla="*/ 18 h 1688"/>
              <a:gd name="connsiteX65" fmla="*/ 5276 w 6636"/>
              <a:gd name="connsiteY65" fmla="*/ 12 h 1688"/>
              <a:gd name="connsiteX66" fmla="*/ 5329 w 6636"/>
              <a:gd name="connsiteY66" fmla="*/ 6 h 1688"/>
              <a:gd name="connsiteX67" fmla="*/ 5379 w 6636"/>
              <a:gd name="connsiteY67" fmla="*/ 2 h 1688"/>
              <a:gd name="connsiteX68" fmla="*/ 5478 w 6636"/>
              <a:gd name="connsiteY68" fmla="*/ 0 h 1688"/>
              <a:gd name="connsiteX69" fmla="*/ 5574 w 6636"/>
              <a:gd name="connsiteY69" fmla="*/ 0 h 1688"/>
              <a:gd name="connsiteX70" fmla="*/ 5667 w 6636"/>
              <a:gd name="connsiteY70" fmla="*/ 6 h 1688"/>
              <a:gd name="connsiteX71" fmla="*/ 5757 w 6636"/>
              <a:gd name="connsiteY71" fmla="*/ 14 h 1688"/>
              <a:gd name="connsiteX72" fmla="*/ 5844 w 6636"/>
              <a:gd name="connsiteY72" fmla="*/ 26 h 1688"/>
              <a:gd name="connsiteX73" fmla="*/ 5928 w 6636"/>
              <a:gd name="connsiteY73" fmla="*/ 40 h 1688"/>
              <a:gd name="connsiteX74" fmla="*/ 6008 w 6636"/>
              <a:gd name="connsiteY74" fmla="*/ 57 h 1688"/>
              <a:gd name="connsiteX75" fmla="*/ 6084 w 6636"/>
              <a:gd name="connsiteY75" fmla="*/ 75 h 1688"/>
              <a:gd name="connsiteX76" fmla="*/ 6157 w 6636"/>
              <a:gd name="connsiteY76" fmla="*/ 95 h 1688"/>
              <a:gd name="connsiteX77" fmla="*/ 6223 w 6636"/>
              <a:gd name="connsiteY77" fmla="*/ 117 h 1688"/>
              <a:gd name="connsiteX78" fmla="*/ 6287 w 6636"/>
              <a:gd name="connsiteY78" fmla="*/ 139 h 1688"/>
              <a:gd name="connsiteX79" fmla="*/ 6347 w 6636"/>
              <a:gd name="connsiteY79" fmla="*/ 160 h 1688"/>
              <a:gd name="connsiteX80" fmla="*/ 6402 w 6636"/>
              <a:gd name="connsiteY80" fmla="*/ 184 h 1688"/>
              <a:gd name="connsiteX81" fmla="*/ 6450 w 6636"/>
              <a:gd name="connsiteY81" fmla="*/ 204 h 1688"/>
              <a:gd name="connsiteX82" fmla="*/ 6534 w 6636"/>
              <a:gd name="connsiteY82" fmla="*/ 243 h 1688"/>
              <a:gd name="connsiteX83" fmla="*/ 6596 w 6636"/>
              <a:gd name="connsiteY83" fmla="*/ 277 h 1688"/>
              <a:gd name="connsiteX84" fmla="*/ 6633 w 6636"/>
              <a:gd name="connsiteY84" fmla="*/ 299 h 1688"/>
              <a:gd name="connsiteX85" fmla="*/ 6610 w 6636"/>
              <a:gd name="connsiteY85" fmla="*/ 810 h 1688"/>
              <a:gd name="connsiteX86" fmla="*/ 6557 w 6636"/>
              <a:gd name="connsiteY86" fmla="*/ 756 h 1688"/>
              <a:gd name="connsiteX87" fmla="*/ 6479 w 6636"/>
              <a:gd name="connsiteY87" fmla="*/ 699 h 1688"/>
              <a:gd name="connsiteX88" fmla="*/ 6434 w 6636"/>
              <a:gd name="connsiteY88" fmla="*/ 665 h 1688"/>
              <a:gd name="connsiteX89" fmla="*/ 6383 w 6636"/>
              <a:gd name="connsiteY89" fmla="*/ 631 h 1688"/>
              <a:gd name="connsiteX90" fmla="*/ 6326 w 6636"/>
              <a:gd name="connsiteY90" fmla="*/ 596 h 1688"/>
              <a:gd name="connsiteX91" fmla="*/ 6267 w 6636"/>
              <a:gd name="connsiteY91" fmla="*/ 560 h 1688"/>
              <a:gd name="connsiteX92" fmla="*/ 6203 w 6636"/>
              <a:gd name="connsiteY92" fmla="*/ 524 h 1688"/>
              <a:gd name="connsiteX93" fmla="*/ 6134 w 6636"/>
              <a:gd name="connsiteY93" fmla="*/ 489 h 1688"/>
              <a:gd name="connsiteX94" fmla="*/ 6061 w 6636"/>
              <a:gd name="connsiteY94" fmla="*/ 453 h 1688"/>
              <a:gd name="connsiteX95" fmla="*/ 5985 w 6636"/>
              <a:gd name="connsiteY95" fmla="*/ 418 h 1688"/>
              <a:gd name="connsiteX96" fmla="*/ 5905 w 6636"/>
              <a:gd name="connsiteY96" fmla="*/ 386 h 1688"/>
              <a:gd name="connsiteX97" fmla="*/ 5821 w 6636"/>
              <a:gd name="connsiteY97" fmla="*/ 354 h 1688"/>
              <a:gd name="connsiteX98" fmla="*/ 5734 w 6636"/>
              <a:gd name="connsiteY98" fmla="*/ 327 h 1688"/>
              <a:gd name="connsiteX99" fmla="*/ 5642 w 6636"/>
              <a:gd name="connsiteY99" fmla="*/ 301 h 1688"/>
              <a:gd name="connsiteX100" fmla="*/ 5548 w 6636"/>
              <a:gd name="connsiteY100" fmla="*/ 279 h 1688"/>
              <a:gd name="connsiteX101" fmla="*/ 5450 w 6636"/>
              <a:gd name="connsiteY101" fmla="*/ 261 h 1688"/>
              <a:gd name="connsiteX102" fmla="*/ 5402 w 6636"/>
              <a:gd name="connsiteY102" fmla="*/ 253 h 1688"/>
              <a:gd name="connsiteX103" fmla="*/ 5352 w 6636"/>
              <a:gd name="connsiteY103" fmla="*/ 245 h 1688"/>
              <a:gd name="connsiteX104" fmla="*/ 5299 w 6636"/>
              <a:gd name="connsiteY104" fmla="*/ 241 h 1688"/>
              <a:gd name="connsiteX105" fmla="*/ 5247 w 6636"/>
              <a:gd name="connsiteY105" fmla="*/ 237 h 1688"/>
              <a:gd name="connsiteX106" fmla="*/ 5194 w 6636"/>
              <a:gd name="connsiteY106" fmla="*/ 234 h 1688"/>
              <a:gd name="connsiteX107" fmla="*/ 5141 w 6636"/>
              <a:gd name="connsiteY107" fmla="*/ 234 h 1688"/>
              <a:gd name="connsiteX108" fmla="*/ 5089 w 6636"/>
              <a:gd name="connsiteY108" fmla="*/ 234 h 1688"/>
              <a:gd name="connsiteX109" fmla="*/ 5034 w 6636"/>
              <a:gd name="connsiteY109" fmla="*/ 234 h 1688"/>
              <a:gd name="connsiteX110" fmla="*/ 4979 w 6636"/>
              <a:gd name="connsiteY110" fmla="*/ 237 h 1688"/>
              <a:gd name="connsiteX111" fmla="*/ 4922 w 6636"/>
              <a:gd name="connsiteY111" fmla="*/ 241 h 1688"/>
              <a:gd name="connsiteX112" fmla="*/ 4867 w 6636"/>
              <a:gd name="connsiteY112" fmla="*/ 247 h 1688"/>
              <a:gd name="connsiteX113" fmla="*/ 4810 w 6636"/>
              <a:gd name="connsiteY113" fmla="*/ 255 h 1688"/>
              <a:gd name="connsiteX114" fmla="*/ 4753 w 6636"/>
              <a:gd name="connsiteY114" fmla="*/ 265 h 1688"/>
              <a:gd name="connsiteX115" fmla="*/ 4695 w 6636"/>
              <a:gd name="connsiteY115" fmla="*/ 277 h 1688"/>
              <a:gd name="connsiteX116" fmla="*/ 4636 w 6636"/>
              <a:gd name="connsiteY116" fmla="*/ 291 h 1688"/>
              <a:gd name="connsiteX117" fmla="*/ 4576 w 6636"/>
              <a:gd name="connsiteY117" fmla="*/ 305 h 1688"/>
              <a:gd name="connsiteX118" fmla="*/ 4517 w 6636"/>
              <a:gd name="connsiteY118" fmla="*/ 323 h 1688"/>
              <a:gd name="connsiteX119" fmla="*/ 4458 w 6636"/>
              <a:gd name="connsiteY119" fmla="*/ 342 h 1688"/>
              <a:gd name="connsiteX120" fmla="*/ 4398 w 6636"/>
              <a:gd name="connsiteY120" fmla="*/ 362 h 1688"/>
              <a:gd name="connsiteX121" fmla="*/ 4336 w 6636"/>
              <a:gd name="connsiteY121" fmla="*/ 386 h 1688"/>
              <a:gd name="connsiteX122" fmla="*/ 4336 w 6636"/>
              <a:gd name="connsiteY122" fmla="*/ 386 h 1688"/>
              <a:gd name="connsiteX123" fmla="*/ 4092 w 6636"/>
              <a:gd name="connsiteY123" fmla="*/ 485 h 1688"/>
              <a:gd name="connsiteX124" fmla="*/ 3840 w 6636"/>
              <a:gd name="connsiteY124" fmla="*/ 584 h 1688"/>
              <a:gd name="connsiteX125" fmla="*/ 3714 w 6636"/>
              <a:gd name="connsiteY125" fmla="*/ 633 h 1688"/>
              <a:gd name="connsiteX126" fmla="*/ 3586 w 6636"/>
              <a:gd name="connsiteY126" fmla="*/ 681 h 1688"/>
              <a:gd name="connsiteX127" fmla="*/ 3458 w 6636"/>
              <a:gd name="connsiteY127" fmla="*/ 728 h 1688"/>
              <a:gd name="connsiteX128" fmla="*/ 3328 w 6636"/>
              <a:gd name="connsiteY128" fmla="*/ 774 h 1688"/>
              <a:gd name="connsiteX129" fmla="*/ 3195 w 6636"/>
              <a:gd name="connsiteY129" fmla="*/ 815 h 1688"/>
              <a:gd name="connsiteX130" fmla="*/ 3065 w 6636"/>
              <a:gd name="connsiteY130" fmla="*/ 857 h 1688"/>
              <a:gd name="connsiteX131" fmla="*/ 2932 w 6636"/>
              <a:gd name="connsiteY131" fmla="*/ 894 h 1688"/>
              <a:gd name="connsiteX132" fmla="*/ 2797 w 6636"/>
              <a:gd name="connsiteY132" fmla="*/ 930 h 1688"/>
              <a:gd name="connsiteX133" fmla="*/ 2664 w 6636"/>
              <a:gd name="connsiteY133" fmla="*/ 964 h 1688"/>
              <a:gd name="connsiteX134" fmla="*/ 2527 w 6636"/>
              <a:gd name="connsiteY134" fmla="*/ 991 h 1688"/>
              <a:gd name="connsiteX135" fmla="*/ 2392 w 6636"/>
              <a:gd name="connsiteY135" fmla="*/ 1017 h 1688"/>
              <a:gd name="connsiteX136" fmla="*/ 2255 w 6636"/>
              <a:gd name="connsiteY136" fmla="*/ 1037 h 1688"/>
              <a:gd name="connsiteX137" fmla="*/ 2186 w 6636"/>
              <a:gd name="connsiteY137" fmla="*/ 1045 h 1688"/>
              <a:gd name="connsiteX138" fmla="*/ 2118 w 6636"/>
              <a:gd name="connsiteY138" fmla="*/ 1053 h 1688"/>
              <a:gd name="connsiteX139" fmla="*/ 2049 w 6636"/>
              <a:gd name="connsiteY139" fmla="*/ 1059 h 1688"/>
              <a:gd name="connsiteX140" fmla="*/ 1981 w 6636"/>
              <a:gd name="connsiteY140" fmla="*/ 1063 h 1688"/>
              <a:gd name="connsiteX141" fmla="*/ 1912 w 6636"/>
              <a:gd name="connsiteY141" fmla="*/ 1067 h 1688"/>
              <a:gd name="connsiteX142" fmla="*/ 1843 w 6636"/>
              <a:gd name="connsiteY142" fmla="*/ 1069 h 1688"/>
              <a:gd name="connsiteX143" fmla="*/ 1772 w 6636"/>
              <a:gd name="connsiteY143" fmla="*/ 1071 h 1688"/>
              <a:gd name="connsiteX144" fmla="*/ 1704 w 6636"/>
              <a:gd name="connsiteY144" fmla="*/ 1071 h 1688"/>
              <a:gd name="connsiteX145" fmla="*/ 1635 w 6636"/>
              <a:gd name="connsiteY145" fmla="*/ 1067 h 1688"/>
              <a:gd name="connsiteX146" fmla="*/ 1564 w 6636"/>
              <a:gd name="connsiteY146" fmla="*/ 1065 h 1688"/>
              <a:gd name="connsiteX147" fmla="*/ 1496 w 6636"/>
              <a:gd name="connsiteY147" fmla="*/ 1059 h 1688"/>
              <a:gd name="connsiteX148" fmla="*/ 1425 w 6636"/>
              <a:gd name="connsiteY148" fmla="*/ 1053 h 1688"/>
              <a:gd name="connsiteX149" fmla="*/ 1356 w 6636"/>
              <a:gd name="connsiteY149" fmla="*/ 1045 h 1688"/>
              <a:gd name="connsiteX150" fmla="*/ 1285 w 6636"/>
              <a:gd name="connsiteY150" fmla="*/ 1033 h 1688"/>
              <a:gd name="connsiteX151" fmla="*/ 1214 w 6636"/>
              <a:gd name="connsiteY151" fmla="*/ 1023 h 1688"/>
              <a:gd name="connsiteX152" fmla="*/ 1146 w 6636"/>
              <a:gd name="connsiteY152" fmla="*/ 1009 h 1688"/>
              <a:gd name="connsiteX153" fmla="*/ 1075 w 6636"/>
              <a:gd name="connsiteY153" fmla="*/ 993 h 1688"/>
              <a:gd name="connsiteX154" fmla="*/ 1004 w 6636"/>
              <a:gd name="connsiteY154" fmla="*/ 976 h 1688"/>
              <a:gd name="connsiteX155" fmla="*/ 933 w 6636"/>
              <a:gd name="connsiteY155" fmla="*/ 958 h 1688"/>
              <a:gd name="connsiteX156" fmla="*/ 862 w 6636"/>
              <a:gd name="connsiteY156" fmla="*/ 936 h 1688"/>
              <a:gd name="connsiteX157" fmla="*/ 791 w 6636"/>
              <a:gd name="connsiteY157" fmla="*/ 914 h 1688"/>
              <a:gd name="connsiteX158" fmla="*/ 723 w 6636"/>
              <a:gd name="connsiteY158" fmla="*/ 889 h 1688"/>
              <a:gd name="connsiteX159" fmla="*/ 652 w 6636"/>
              <a:gd name="connsiteY159" fmla="*/ 861 h 1688"/>
              <a:gd name="connsiteX160" fmla="*/ 581 w 6636"/>
              <a:gd name="connsiteY160" fmla="*/ 833 h 1688"/>
              <a:gd name="connsiteX161" fmla="*/ 510 w 6636"/>
              <a:gd name="connsiteY161" fmla="*/ 801 h 1688"/>
              <a:gd name="connsiteX162" fmla="*/ 439 w 6636"/>
              <a:gd name="connsiteY162" fmla="*/ 768 h 1688"/>
              <a:gd name="connsiteX163" fmla="*/ 368 w 6636"/>
              <a:gd name="connsiteY163" fmla="*/ 732 h 1688"/>
              <a:gd name="connsiteX164" fmla="*/ 297 w 6636"/>
              <a:gd name="connsiteY164" fmla="*/ 695 h 1688"/>
              <a:gd name="connsiteX165" fmla="*/ 226 w 6636"/>
              <a:gd name="connsiteY165" fmla="*/ 655 h 1688"/>
              <a:gd name="connsiteX166" fmla="*/ 156 w 6636"/>
              <a:gd name="connsiteY166" fmla="*/ 613 h 1688"/>
              <a:gd name="connsiteX167" fmla="*/ 85 w 6636"/>
              <a:gd name="connsiteY167" fmla="*/ 568 h 1688"/>
              <a:gd name="connsiteX168" fmla="*/ 14 w 6636"/>
              <a:gd name="connsiteY168" fmla="*/ 520 h 1688"/>
              <a:gd name="connsiteX169" fmla="*/ 0 w 6636"/>
              <a:gd name="connsiteY169" fmla="*/ 1458 h 1688"/>
              <a:gd name="connsiteX0" fmla="*/ 0 w 6633"/>
              <a:gd name="connsiteY0" fmla="*/ 1458 h 1688"/>
              <a:gd name="connsiteX1" fmla="*/ 0 w 6633"/>
              <a:gd name="connsiteY1" fmla="*/ 1458 h 1688"/>
              <a:gd name="connsiteX2" fmla="*/ 78 w 6633"/>
              <a:gd name="connsiteY2" fmla="*/ 1488 h 1688"/>
              <a:gd name="connsiteX3" fmla="*/ 153 w 6633"/>
              <a:gd name="connsiteY3" fmla="*/ 1516 h 1688"/>
              <a:gd name="connsiteX4" fmla="*/ 229 w 6633"/>
              <a:gd name="connsiteY4" fmla="*/ 1542 h 1688"/>
              <a:gd name="connsiteX5" fmla="*/ 302 w 6633"/>
              <a:gd name="connsiteY5" fmla="*/ 1565 h 1688"/>
              <a:gd name="connsiteX6" fmla="*/ 377 w 6633"/>
              <a:gd name="connsiteY6" fmla="*/ 1587 h 1688"/>
              <a:gd name="connsiteX7" fmla="*/ 453 w 6633"/>
              <a:gd name="connsiteY7" fmla="*/ 1607 h 1688"/>
              <a:gd name="connsiteX8" fmla="*/ 526 w 6633"/>
              <a:gd name="connsiteY8" fmla="*/ 1625 h 1688"/>
              <a:gd name="connsiteX9" fmla="*/ 599 w 6633"/>
              <a:gd name="connsiteY9" fmla="*/ 1639 h 1688"/>
              <a:gd name="connsiteX10" fmla="*/ 672 w 6633"/>
              <a:gd name="connsiteY10" fmla="*/ 1652 h 1688"/>
              <a:gd name="connsiteX11" fmla="*/ 746 w 6633"/>
              <a:gd name="connsiteY11" fmla="*/ 1662 h 1688"/>
              <a:gd name="connsiteX12" fmla="*/ 819 w 6633"/>
              <a:gd name="connsiteY12" fmla="*/ 1670 h 1688"/>
              <a:gd name="connsiteX13" fmla="*/ 892 w 6633"/>
              <a:gd name="connsiteY13" fmla="*/ 1678 h 1688"/>
              <a:gd name="connsiteX14" fmla="*/ 965 w 6633"/>
              <a:gd name="connsiteY14" fmla="*/ 1682 h 1688"/>
              <a:gd name="connsiteX15" fmla="*/ 1036 w 6633"/>
              <a:gd name="connsiteY15" fmla="*/ 1686 h 1688"/>
              <a:gd name="connsiteX16" fmla="*/ 1109 w 6633"/>
              <a:gd name="connsiteY16" fmla="*/ 1688 h 1688"/>
              <a:gd name="connsiteX17" fmla="*/ 1180 w 6633"/>
              <a:gd name="connsiteY17" fmla="*/ 1686 h 1688"/>
              <a:gd name="connsiteX18" fmla="*/ 1251 w 6633"/>
              <a:gd name="connsiteY18" fmla="*/ 1684 h 1688"/>
              <a:gd name="connsiteX19" fmla="*/ 1324 w 6633"/>
              <a:gd name="connsiteY19" fmla="*/ 1680 h 1688"/>
              <a:gd name="connsiteX20" fmla="*/ 1395 w 6633"/>
              <a:gd name="connsiteY20" fmla="*/ 1674 h 1688"/>
              <a:gd name="connsiteX21" fmla="*/ 1464 w 6633"/>
              <a:gd name="connsiteY21" fmla="*/ 1668 h 1688"/>
              <a:gd name="connsiteX22" fmla="*/ 1535 w 6633"/>
              <a:gd name="connsiteY22" fmla="*/ 1658 h 1688"/>
              <a:gd name="connsiteX23" fmla="*/ 1606 w 6633"/>
              <a:gd name="connsiteY23" fmla="*/ 1648 h 1688"/>
              <a:gd name="connsiteX24" fmla="*/ 1674 w 6633"/>
              <a:gd name="connsiteY24" fmla="*/ 1637 h 1688"/>
              <a:gd name="connsiteX25" fmla="*/ 1743 w 6633"/>
              <a:gd name="connsiteY25" fmla="*/ 1623 h 1688"/>
              <a:gd name="connsiteX26" fmla="*/ 1814 w 6633"/>
              <a:gd name="connsiteY26" fmla="*/ 1609 h 1688"/>
              <a:gd name="connsiteX27" fmla="*/ 1882 w 6633"/>
              <a:gd name="connsiteY27" fmla="*/ 1593 h 1688"/>
              <a:gd name="connsiteX28" fmla="*/ 1951 w 6633"/>
              <a:gd name="connsiteY28" fmla="*/ 1575 h 1688"/>
              <a:gd name="connsiteX29" fmla="*/ 2019 w 6633"/>
              <a:gd name="connsiteY29" fmla="*/ 1555 h 1688"/>
              <a:gd name="connsiteX30" fmla="*/ 2086 w 6633"/>
              <a:gd name="connsiteY30" fmla="*/ 1536 h 1688"/>
              <a:gd name="connsiteX31" fmla="*/ 2154 w 6633"/>
              <a:gd name="connsiteY31" fmla="*/ 1514 h 1688"/>
              <a:gd name="connsiteX32" fmla="*/ 2289 w 6633"/>
              <a:gd name="connsiteY32" fmla="*/ 1468 h 1688"/>
              <a:gd name="connsiteX33" fmla="*/ 2422 w 6633"/>
              <a:gd name="connsiteY33" fmla="*/ 1419 h 1688"/>
              <a:gd name="connsiteX34" fmla="*/ 2555 w 6633"/>
              <a:gd name="connsiteY34" fmla="*/ 1365 h 1688"/>
              <a:gd name="connsiteX35" fmla="*/ 2685 w 6633"/>
              <a:gd name="connsiteY35" fmla="*/ 1306 h 1688"/>
              <a:gd name="connsiteX36" fmla="*/ 2815 w 6633"/>
              <a:gd name="connsiteY36" fmla="*/ 1245 h 1688"/>
              <a:gd name="connsiteX37" fmla="*/ 2943 w 6633"/>
              <a:gd name="connsiteY37" fmla="*/ 1181 h 1688"/>
              <a:gd name="connsiteX38" fmla="*/ 3072 w 6633"/>
              <a:gd name="connsiteY38" fmla="*/ 1114 h 1688"/>
              <a:gd name="connsiteX39" fmla="*/ 3200 w 6633"/>
              <a:gd name="connsiteY39" fmla="*/ 1045 h 1688"/>
              <a:gd name="connsiteX40" fmla="*/ 3323 w 6633"/>
              <a:gd name="connsiteY40" fmla="*/ 974 h 1688"/>
              <a:gd name="connsiteX41" fmla="*/ 3449 w 6633"/>
              <a:gd name="connsiteY41" fmla="*/ 900 h 1688"/>
              <a:gd name="connsiteX42" fmla="*/ 3572 w 6633"/>
              <a:gd name="connsiteY42" fmla="*/ 827 h 1688"/>
              <a:gd name="connsiteX43" fmla="*/ 3694 w 6633"/>
              <a:gd name="connsiteY43" fmla="*/ 752 h 1688"/>
              <a:gd name="connsiteX44" fmla="*/ 3815 w 6633"/>
              <a:gd name="connsiteY44" fmla="*/ 677 h 1688"/>
              <a:gd name="connsiteX45" fmla="*/ 4053 w 6633"/>
              <a:gd name="connsiteY45" fmla="*/ 522 h 1688"/>
              <a:gd name="connsiteX46" fmla="*/ 4286 w 6633"/>
              <a:gd name="connsiteY46" fmla="*/ 372 h 1688"/>
              <a:gd name="connsiteX47" fmla="*/ 4286 w 6633"/>
              <a:gd name="connsiteY47" fmla="*/ 372 h 1688"/>
              <a:gd name="connsiteX48" fmla="*/ 4343 w 6633"/>
              <a:gd name="connsiteY48" fmla="*/ 336 h 1688"/>
              <a:gd name="connsiteX49" fmla="*/ 4400 w 6633"/>
              <a:gd name="connsiteY49" fmla="*/ 301 h 1688"/>
              <a:gd name="connsiteX50" fmla="*/ 4458 w 6633"/>
              <a:gd name="connsiteY50" fmla="*/ 269 h 1688"/>
              <a:gd name="connsiteX51" fmla="*/ 4515 w 6633"/>
              <a:gd name="connsiteY51" fmla="*/ 239 h 1688"/>
              <a:gd name="connsiteX52" fmla="*/ 4572 w 6633"/>
              <a:gd name="connsiteY52" fmla="*/ 212 h 1688"/>
              <a:gd name="connsiteX53" fmla="*/ 4629 w 6633"/>
              <a:gd name="connsiteY53" fmla="*/ 186 h 1688"/>
              <a:gd name="connsiteX54" fmla="*/ 4684 w 6633"/>
              <a:gd name="connsiteY54" fmla="*/ 162 h 1688"/>
              <a:gd name="connsiteX55" fmla="*/ 4741 w 6633"/>
              <a:gd name="connsiteY55" fmla="*/ 141 h 1688"/>
              <a:gd name="connsiteX56" fmla="*/ 4796 w 6633"/>
              <a:gd name="connsiteY56" fmla="*/ 119 h 1688"/>
              <a:gd name="connsiteX57" fmla="*/ 4851 w 6633"/>
              <a:gd name="connsiteY57" fmla="*/ 101 h 1688"/>
              <a:gd name="connsiteX58" fmla="*/ 4906 w 6633"/>
              <a:gd name="connsiteY58" fmla="*/ 85 h 1688"/>
              <a:gd name="connsiteX59" fmla="*/ 4961 w 6633"/>
              <a:gd name="connsiteY59" fmla="*/ 69 h 1688"/>
              <a:gd name="connsiteX60" fmla="*/ 5016 w 6633"/>
              <a:gd name="connsiteY60" fmla="*/ 55 h 1688"/>
              <a:gd name="connsiteX61" fmla="*/ 5068 w 6633"/>
              <a:gd name="connsiteY61" fmla="*/ 44 h 1688"/>
              <a:gd name="connsiteX62" fmla="*/ 5121 w 6633"/>
              <a:gd name="connsiteY62" fmla="*/ 34 h 1688"/>
              <a:gd name="connsiteX63" fmla="*/ 5173 w 6633"/>
              <a:gd name="connsiteY63" fmla="*/ 24 h 1688"/>
              <a:gd name="connsiteX64" fmla="*/ 5226 w 6633"/>
              <a:gd name="connsiteY64" fmla="*/ 18 h 1688"/>
              <a:gd name="connsiteX65" fmla="*/ 5276 w 6633"/>
              <a:gd name="connsiteY65" fmla="*/ 12 h 1688"/>
              <a:gd name="connsiteX66" fmla="*/ 5329 w 6633"/>
              <a:gd name="connsiteY66" fmla="*/ 6 h 1688"/>
              <a:gd name="connsiteX67" fmla="*/ 5379 w 6633"/>
              <a:gd name="connsiteY67" fmla="*/ 2 h 1688"/>
              <a:gd name="connsiteX68" fmla="*/ 5478 w 6633"/>
              <a:gd name="connsiteY68" fmla="*/ 0 h 1688"/>
              <a:gd name="connsiteX69" fmla="*/ 5574 w 6633"/>
              <a:gd name="connsiteY69" fmla="*/ 0 h 1688"/>
              <a:gd name="connsiteX70" fmla="*/ 5667 w 6633"/>
              <a:gd name="connsiteY70" fmla="*/ 6 h 1688"/>
              <a:gd name="connsiteX71" fmla="*/ 5757 w 6633"/>
              <a:gd name="connsiteY71" fmla="*/ 14 h 1688"/>
              <a:gd name="connsiteX72" fmla="*/ 5844 w 6633"/>
              <a:gd name="connsiteY72" fmla="*/ 26 h 1688"/>
              <a:gd name="connsiteX73" fmla="*/ 5928 w 6633"/>
              <a:gd name="connsiteY73" fmla="*/ 40 h 1688"/>
              <a:gd name="connsiteX74" fmla="*/ 6008 w 6633"/>
              <a:gd name="connsiteY74" fmla="*/ 57 h 1688"/>
              <a:gd name="connsiteX75" fmla="*/ 6084 w 6633"/>
              <a:gd name="connsiteY75" fmla="*/ 75 h 1688"/>
              <a:gd name="connsiteX76" fmla="*/ 6157 w 6633"/>
              <a:gd name="connsiteY76" fmla="*/ 95 h 1688"/>
              <a:gd name="connsiteX77" fmla="*/ 6223 w 6633"/>
              <a:gd name="connsiteY77" fmla="*/ 117 h 1688"/>
              <a:gd name="connsiteX78" fmla="*/ 6287 w 6633"/>
              <a:gd name="connsiteY78" fmla="*/ 139 h 1688"/>
              <a:gd name="connsiteX79" fmla="*/ 6347 w 6633"/>
              <a:gd name="connsiteY79" fmla="*/ 160 h 1688"/>
              <a:gd name="connsiteX80" fmla="*/ 6402 w 6633"/>
              <a:gd name="connsiteY80" fmla="*/ 184 h 1688"/>
              <a:gd name="connsiteX81" fmla="*/ 6450 w 6633"/>
              <a:gd name="connsiteY81" fmla="*/ 204 h 1688"/>
              <a:gd name="connsiteX82" fmla="*/ 6534 w 6633"/>
              <a:gd name="connsiteY82" fmla="*/ 243 h 1688"/>
              <a:gd name="connsiteX83" fmla="*/ 6596 w 6633"/>
              <a:gd name="connsiteY83" fmla="*/ 277 h 1688"/>
              <a:gd name="connsiteX84" fmla="*/ 6633 w 6633"/>
              <a:gd name="connsiteY84" fmla="*/ 299 h 1688"/>
              <a:gd name="connsiteX85" fmla="*/ 6557 w 6633"/>
              <a:gd name="connsiteY85" fmla="*/ 756 h 1688"/>
              <a:gd name="connsiteX86" fmla="*/ 6479 w 6633"/>
              <a:gd name="connsiteY86" fmla="*/ 699 h 1688"/>
              <a:gd name="connsiteX87" fmla="*/ 6434 w 6633"/>
              <a:gd name="connsiteY87" fmla="*/ 665 h 1688"/>
              <a:gd name="connsiteX88" fmla="*/ 6383 w 6633"/>
              <a:gd name="connsiteY88" fmla="*/ 631 h 1688"/>
              <a:gd name="connsiteX89" fmla="*/ 6326 w 6633"/>
              <a:gd name="connsiteY89" fmla="*/ 596 h 1688"/>
              <a:gd name="connsiteX90" fmla="*/ 6267 w 6633"/>
              <a:gd name="connsiteY90" fmla="*/ 560 h 1688"/>
              <a:gd name="connsiteX91" fmla="*/ 6203 w 6633"/>
              <a:gd name="connsiteY91" fmla="*/ 524 h 1688"/>
              <a:gd name="connsiteX92" fmla="*/ 6134 w 6633"/>
              <a:gd name="connsiteY92" fmla="*/ 489 h 1688"/>
              <a:gd name="connsiteX93" fmla="*/ 6061 w 6633"/>
              <a:gd name="connsiteY93" fmla="*/ 453 h 1688"/>
              <a:gd name="connsiteX94" fmla="*/ 5985 w 6633"/>
              <a:gd name="connsiteY94" fmla="*/ 418 h 1688"/>
              <a:gd name="connsiteX95" fmla="*/ 5905 w 6633"/>
              <a:gd name="connsiteY95" fmla="*/ 386 h 1688"/>
              <a:gd name="connsiteX96" fmla="*/ 5821 w 6633"/>
              <a:gd name="connsiteY96" fmla="*/ 354 h 1688"/>
              <a:gd name="connsiteX97" fmla="*/ 5734 w 6633"/>
              <a:gd name="connsiteY97" fmla="*/ 327 h 1688"/>
              <a:gd name="connsiteX98" fmla="*/ 5642 w 6633"/>
              <a:gd name="connsiteY98" fmla="*/ 301 h 1688"/>
              <a:gd name="connsiteX99" fmla="*/ 5548 w 6633"/>
              <a:gd name="connsiteY99" fmla="*/ 279 h 1688"/>
              <a:gd name="connsiteX100" fmla="*/ 5450 w 6633"/>
              <a:gd name="connsiteY100" fmla="*/ 261 h 1688"/>
              <a:gd name="connsiteX101" fmla="*/ 5402 w 6633"/>
              <a:gd name="connsiteY101" fmla="*/ 253 h 1688"/>
              <a:gd name="connsiteX102" fmla="*/ 5352 w 6633"/>
              <a:gd name="connsiteY102" fmla="*/ 245 h 1688"/>
              <a:gd name="connsiteX103" fmla="*/ 5299 w 6633"/>
              <a:gd name="connsiteY103" fmla="*/ 241 h 1688"/>
              <a:gd name="connsiteX104" fmla="*/ 5247 w 6633"/>
              <a:gd name="connsiteY104" fmla="*/ 237 h 1688"/>
              <a:gd name="connsiteX105" fmla="*/ 5194 w 6633"/>
              <a:gd name="connsiteY105" fmla="*/ 234 h 1688"/>
              <a:gd name="connsiteX106" fmla="*/ 5141 w 6633"/>
              <a:gd name="connsiteY106" fmla="*/ 234 h 1688"/>
              <a:gd name="connsiteX107" fmla="*/ 5089 w 6633"/>
              <a:gd name="connsiteY107" fmla="*/ 234 h 1688"/>
              <a:gd name="connsiteX108" fmla="*/ 5034 w 6633"/>
              <a:gd name="connsiteY108" fmla="*/ 234 h 1688"/>
              <a:gd name="connsiteX109" fmla="*/ 4979 w 6633"/>
              <a:gd name="connsiteY109" fmla="*/ 237 h 1688"/>
              <a:gd name="connsiteX110" fmla="*/ 4922 w 6633"/>
              <a:gd name="connsiteY110" fmla="*/ 241 h 1688"/>
              <a:gd name="connsiteX111" fmla="*/ 4867 w 6633"/>
              <a:gd name="connsiteY111" fmla="*/ 247 h 1688"/>
              <a:gd name="connsiteX112" fmla="*/ 4810 w 6633"/>
              <a:gd name="connsiteY112" fmla="*/ 255 h 1688"/>
              <a:gd name="connsiteX113" fmla="*/ 4753 w 6633"/>
              <a:gd name="connsiteY113" fmla="*/ 265 h 1688"/>
              <a:gd name="connsiteX114" fmla="*/ 4695 w 6633"/>
              <a:gd name="connsiteY114" fmla="*/ 277 h 1688"/>
              <a:gd name="connsiteX115" fmla="*/ 4636 w 6633"/>
              <a:gd name="connsiteY115" fmla="*/ 291 h 1688"/>
              <a:gd name="connsiteX116" fmla="*/ 4576 w 6633"/>
              <a:gd name="connsiteY116" fmla="*/ 305 h 1688"/>
              <a:gd name="connsiteX117" fmla="*/ 4517 w 6633"/>
              <a:gd name="connsiteY117" fmla="*/ 323 h 1688"/>
              <a:gd name="connsiteX118" fmla="*/ 4458 w 6633"/>
              <a:gd name="connsiteY118" fmla="*/ 342 h 1688"/>
              <a:gd name="connsiteX119" fmla="*/ 4398 w 6633"/>
              <a:gd name="connsiteY119" fmla="*/ 362 h 1688"/>
              <a:gd name="connsiteX120" fmla="*/ 4336 w 6633"/>
              <a:gd name="connsiteY120" fmla="*/ 386 h 1688"/>
              <a:gd name="connsiteX121" fmla="*/ 4336 w 6633"/>
              <a:gd name="connsiteY121" fmla="*/ 386 h 1688"/>
              <a:gd name="connsiteX122" fmla="*/ 4092 w 6633"/>
              <a:gd name="connsiteY122" fmla="*/ 485 h 1688"/>
              <a:gd name="connsiteX123" fmla="*/ 3840 w 6633"/>
              <a:gd name="connsiteY123" fmla="*/ 584 h 1688"/>
              <a:gd name="connsiteX124" fmla="*/ 3714 w 6633"/>
              <a:gd name="connsiteY124" fmla="*/ 633 h 1688"/>
              <a:gd name="connsiteX125" fmla="*/ 3586 w 6633"/>
              <a:gd name="connsiteY125" fmla="*/ 681 h 1688"/>
              <a:gd name="connsiteX126" fmla="*/ 3458 w 6633"/>
              <a:gd name="connsiteY126" fmla="*/ 728 h 1688"/>
              <a:gd name="connsiteX127" fmla="*/ 3328 w 6633"/>
              <a:gd name="connsiteY127" fmla="*/ 774 h 1688"/>
              <a:gd name="connsiteX128" fmla="*/ 3195 w 6633"/>
              <a:gd name="connsiteY128" fmla="*/ 815 h 1688"/>
              <a:gd name="connsiteX129" fmla="*/ 3065 w 6633"/>
              <a:gd name="connsiteY129" fmla="*/ 857 h 1688"/>
              <a:gd name="connsiteX130" fmla="*/ 2932 w 6633"/>
              <a:gd name="connsiteY130" fmla="*/ 894 h 1688"/>
              <a:gd name="connsiteX131" fmla="*/ 2797 w 6633"/>
              <a:gd name="connsiteY131" fmla="*/ 930 h 1688"/>
              <a:gd name="connsiteX132" fmla="*/ 2664 w 6633"/>
              <a:gd name="connsiteY132" fmla="*/ 964 h 1688"/>
              <a:gd name="connsiteX133" fmla="*/ 2527 w 6633"/>
              <a:gd name="connsiteY133" fmla="*/ 991 h 1688"/>
              <a:gd name="connsiteX134" fmla="*/ 2392 w 6633"/>
              <a:gd name="connsiteY134" fmla="*/ 1017 h 1688"/>
              <a:gd name="connsiteX135" fmla="*/ 2255 w 6633"/>
              <a:gd name="connsiteY135" fmla="*/ 1037 h 1688"/>
              <a:gd name="connsiteX136" fmla="*/ 2186 w 6633"/>
              <a:gd name="connsiteY136" fmla="*/ 1045 h 1688"/>
              <a:gd name="connsiteX137" fmla="*/ 2118 w 6633"/>
              <a:gd name="connsiteY137" fmla="*/ 1053 h 1688"/>
              <a:gd name="connsiteX138" fmla="*/ 2049 w 6633"/>
              <a:gd name="connsiteY138" fmla="*/ 1059 h 1688"/>
              <a:gd name="connsiteX139" fmla="*/ 1981 w 6633"/>
              <a:gd name="connsiteY139" fmla="*/ 1063 h 1688"/>
              <a:gd name="connsiteX140" fmla="*/ 1912 w 6633"/>
              <a:gd name="connsiteY140" fmla="*/ 1067 h 1688"/>
              <a:gd name="connsiteX141" fmla="*/ 1843 w 6633"/>
              <a:gd name="connsiteY141" fmla="*/ 1069 h 1688"/>
              <a:gd name="connsiteX142" fmla="*/ 1772 w 6633"/>
              <a:gd name="connsiteY142" fmla="*/ 1071 h 1688"/>
              <a:gd name="connsiteX143" fmla="*/ 1704 w 6633"/>
              <a:gd name="connsiteY143" fmla="*/ 1071 h 1688"/>
              <a:gd name="connsiteX144" fmla="*/ 1635 w 6633"/>
              <a:gd name="connsiteY144" fmla="*/ 1067 h 1688"/>
              <a:gd name="connsiteX145" fmla="*/ 1564 w 6633"/>
              <a:gd name="connsiteY145" fmla="*/ 1065 h 1688"/>
              <a:gd name="connsiteX146" fmla="*/ 1496 w 6633"/>
              <a:gd name="connsiteY146" fmla="*/ 1059 h 1688"/>
              <a:gd name="connsiteX147" fmla="*/ 1425 w 6633"/>
              <a:gd name="connsiteY147" fmla="*/ 1053 h 1688"/>
              <a:gd name="connsiteX148" fmla="*/ 1356 w 6633"/>
              <a:gd name="connsiteY148" fmla="*/ 1045 h 1688"/>
              <a:gd name="connsiteX149" fmla="*/ 1285 w 6633"/>
              <a:gd name="connsiteY149" fmla="*/ 1033 h 1688"/>
              <a:gd name="connsiteX150" fmla="*/ 1214 w 6633"/>
              <a:gd name="connsiteY150" fmla="*/ 1023 h 1688"/>
              <a:gd name="connsiteX151" fmla="*/ 1146 w 6633"/>
              <a:gd name="connsiteY151" fmla="*/ 1009 h 1688"/>
              <a:gd name="connsiteX152" fmla="*/ 1075 w 6633"/>
              <a:gd name="connsiteY152" fmla="*/ 993 h 1688"/>
              <a:gd name="connsiteX153" fmla="*/ 1004 w 6633"/>
              <a:gd name="connsiteY153" fmla="*/ 976 h 1688"/>
              <a:gd name="connsiteX154" fmla="*/ 933 w 6633"/>
              <a:gd name="connsiteY154" fmla="*/ 958 h 1688"/>
              <a:gd name="connsiteX155" fmla="*/ 862 w 6633"/>
              <a:gd name="connsiteY155" fmla="*/ 936 h 1688"/>
              <a:gd name="connsiteX156" fmla="*/ 791 w 6633"/>
              <a:gd name="connsiteY156" fmla="*/ 914 h 1688"/>
              <a:gd name="connsiteX157" fmla="*/ 723 w 6633"/>
              <a:gd name="connsiteY157" fmla="*/ 889 h 1688"/>
              <a:gd name="connsiteX158" fmla="*/ 652 w 6633"/>
              <a:gd name="connsiteY158" fmla="*/ 861 h 1688"/>
              <a:gd name="connsiteX159" fmla="*/ 581 w 6633"/>
              <a:gd name="connsiteY159" fmla="*/ 833 h 1688"/>
              <a:gd name="connsiteX160" fmla="*/ 510 w 6633"/>
              <a:gd name="connsiteY160" fmla="*/ 801 h 1688"/>
              <a:gd name="connsiteX161" fmla="*/ 439 w 6633"/>
              <a:gd name="connsiteY161" fmla="*/ 768 h 1688"/>
              <a:gd name="connsiteX162" fmla="*/ 368 w 6633"/>
              <a:gd name="connsiteY162" fmla="*/ 732 h 1688"/>
              <a:gd name="connsiteX163" fmla="*/ 297 w 6633"/>
              <a:gd name="connsiteY163" fmla="*/ 695 h 1688"/>
              <a:gd name="connsiteX164" fmla="*/ 226 w 6633"/>
              <a:gd name="connsiteY164" fmla="*/ 655 h 1688"/>
              <a:gd name="connsiteX165" fmla="*/ 156 w 6633"/>
              <a:gd name="connsiteY165" fmla="*/ 613 h 1688"/>
              <a:gd name="connsiteX166" fmla="*/ 85 w 6633"/>
              <a:gd name="connsiteY166" fmla="*/ 568 h 1688"/>
              <a:gd name="connsiteX167" fmla="*/ 14 w 6633"/>
              <a:gd name="connsiteY167" fmla="*/ 520 h 1688"/>
              <a:gd name="connsiteX168" fmla="*/ 0 w 6633"/>
              <a:gd name="connsiteY168" fmla="*/ 1458 h 1688"/>
              <a:gd name="connsiteX0" fmla="*/ 0 w 6633"/>
              <a:gd name="connsiteY0" fmla="*/ 1458 h 1688"/>
              <a:gd name="connsiteX1" fmla="*/ 0 w 6633"/>
              <a:gd name="connsiteY1" fmla="*/ 1458 h 1688"/>
              <a:gd name="connsiteX2" fmla="*/ 78 w 6633"/>
              <a:gd name="connsiteY2" fmla="*/ 1488 h 1688"/>
              <a:gd name="connsiteX3" fmla="*/ 153 w 6633"/>
              <a:gd name="connsiteY3" fmla="*/ 1516 h 1688"/>
              <a:gd name="connsiteX4" fmla="*/ 229 w 6633"/>
              <a:gd name="connsiteY4" fmla="*/ 1542 h 1688"/>
              <a:gd name="connsiteX5" fmla="*/ 302 w 6633"/>
              <a:gd name="connsiteY5" fmla="*/ 1565 h 1688"/>
              <a:gd name="connsiteX6" fmla="*/ 377 w 6633"/>
              <a:gd name="connsiteY6" fmla="*/ 1587 h 1688"/>
              <a:gd name="connsiteX7" fmla="*/ 453 w 6633"/>
              <a:gd name="connsiteY7" fmla="*/ 1607 h 1688"/>
              <a:gd name="connsiteX8" fmla="*/ 526 w 6633"/>
              <a:gd name="connsiteY8" fmla="*/ 1625 h 1688"/>
              <a:gd name="connsiteX9" fmla="*/ 599 w 6633"/>
              <a:gd name="connsiteY9" fmla="*/ 1639 h 1688"/>
              <a:gd name="connsiteX10" fmla="*/ 672 w 6633"/>
              <a:gd name="connsiteY10" fmla="*/ 1652 h 1688"/>
              <a:gd name="connsiteX11" fmla="*/ 746 w 6633"/>
              <a:gd name="connsiteY11" fmla="*/ 1662 h 1688"/>
              <a:gd name="connsiteX12" fmla="*/ 819 w 6633"/>
              <a:gd name="connsiteY12" fmla="*/ 1670 h 1688"/>
              <a:gd name="connsiteX13" fmla="*/ 892 w 6633"/>
              <a:gd name="connsiteY13" fmla="*/ 1678 h 1688"/>
              <a:gd name="connsiteX14" fmla="*/ 965 w 6633"/>
              <a:gd name="connsiteY14" fmla="*/ 1682 h 1688"/>
              <a:gd name="connsiteX15" fmla="*/ 1036 w 6633"/>
              <a:gd name="connsiteY15" fmla="*/ 1686 h 1688"/>
              <a:gd name="connsiteX16" fmla="*/ 1109 w 6633"/>
              <a:gd name="connsiteY16" fmla="*/ 1688 h 1688"/>
              <a:gd name="connsiteX17" fmla="*/ 1180 w 6633"/>
              <a:gd name="connsiteY17" fmla="*/ 1686 h 1688"/>
              <a:gd name="connsiteX18" fmla="*/ 1251 w 6633"/>
              <a:gd name="connsiteY18" fmla="*/ 1684 h 1688"/>
              <a:gd name="connsiteX19" fmla="*/ 1324 w 6633"/>
              <a:gd name="connsiteY19" fmla="*/ 1680 h 1688"/>
              <a:gd name="connsiteX20" fmla="*/ 1395 w 6633"/>
              <a:gd name="connsiteY20" fmla="*/ 1674 h 1688"/>
              <a:gd name="connsiteX21" fmla="*/ 1464 w 6633"/>
              <a:gd name="connsiteY21" fmla="*/ 1668 h 1688"/>
              <a:gd name="connsiteX22" fmla="*/ 1535 w 6633"/>
              <a:gd name="connsiteY22" fmla="*/ 1658 h 1688"/>
              <a:gd name="connsiteX23" fmla="*/ 1606 w 6633"/>
              <a:gd name="connsiteY23" fmla="*/ 1648 h 1688"/>
              <a:gd name="connsiteX24" fmla="*/ 1674 w 6633"/>
              <a:gd name="connsiteY24" fmla="*/ 1637 h 1688"/>
              <a:gd name="connsiteX25" fmla="*/ 1743 w 6633"/>
              <a:gd name="connsiteY25" fmla="*/ 1623 h 1688"/>
              <a:gd name="connsiteX26" fmla="*/ 1814 w 6633"/>
              <a:gd name="connsiteY26" fmla="*/ 1609 h 1688"/>
              <a:gd name="connsiteX27" fmla="*/ 1882 w 6633"/>
              <a:gd name="connsiteY27" fmla="*/ 1593 h 1688"/>
              <a:gd name="connsiteX28" fmla="*/ 1951 w 6633"/>
              <a:gd name="connsiteY28" fmla="*/ 1575 h 1688"/>
              <a:gd name="connsiteX29" fmla="*/ 2019 w 6633"/>
              <a:gd name="connsiteY29" fmla="*/ 1555 h 1688"/>
              <a:gd name="connsiteX30" fmla="*/ 2086 w 6633"/>
              <a:gd name="connsiteY30" fmla="*/ 1536 h 1688"/>
              <a:gd name="connsiteX31" fmla="*/ 2154 w 6633"/>
              <a:gd name="connsiteY31" fmla="*/ 1514 h 1688"/>
              <a:gd name="connsiteX32" fmla="*/ 2289 w 6633"/>
              <a:gd name="connsiteY32" fmla="*/ 1468 h 1688"/>
              <a:gd name="connsiteX33" fmla="*/ 2422 w 6633"/>
              <a:gd name="connsiteY33" fmla="*/ 1419 h 1688"/>
              <a:gd name="connsiteX34" fmla="*/ 2555 w 6633"/>
              <a:gd name="connsiteY34" fmla="*/ 1365 h 1688"/>
              <a:gd name="connsiteX35" fmla="*/ 2685 w 6633"/>
              <a:gd name="connsiteY35" fmla="*/ 1306 h 1688"/>
              <a:gd name="connsiteX36" fmla="*/ 2815 w 6633"/>
              <a:gd name="connsiteY36" fmla="*/ 1245 h 1688"/>
              <a:gd name="connsiteX37" fmla="*/ 2943 w 6633"/>
              <a:gd name="connsiteY37" fmla="*/ 1181 h 1688"/>
              <a:gd name="connsiteX38" fmla="*/ 3072 w 6633"/>
              <a:gd name="connsiteY38" fmla="*/ 1114 h 1688"/>
              <a:gd name="connsiteX39" fmla="*/ 3200 w 6633"/>
              <a:gd name="connsiteY39" fmla="*/ 1045 h 1688"/>
              <a:gd name="connsiteX40" fmla="*/ 3323 w 6633"/>
              <a:gd name="connsiteY40" fmla="*/ 974 h 1688"/>
              <a:gd name="connsiteX41" fmla="*/ 3449 w 6633"/>
              <a:gd name="connsiteY41" fmla="*/ 900 h 1688"/>
              <a:gd name="connsiteX42" fmla="*/ 3572 w 6633"/>
              <a:gd name="connsiteY42" fmla="*/ 827 h 1688"/>
              <a:gd name="connsiteX43" fmla="*/ 3694 w 6633"/>
              <a:gd name="connsiteY43" fmla="*/ 752 h 1688"/>
              <a:gd name="connsiteX44" fmla="*/ 3815 w 6633"/>
              <a:gd name="connsiteY44" fmla="*/ 677 h 1688"/>
              <a:gd name="connsiteX45" fmla="*/ 4053 w 6633"/>
              <a:gd name="connsiteY45" fmla="*/ 522 h 1688"/>
              <a:gd name="connsiteX46" fmla="*/ 4286 w 6633"/>
              <a:gd name="connsiteY46" fmla="*/ 372 h 1688"/>
              <a:gd name="connsiteX47" fmla="*/ 4286 w 6633"/>
              <a:gd name="connsiteY47" fmla="*/ 372 h 1688"/>
              <a:gd name="connsiteX48" fmla="*/ 4343 w 6633"/>
              <a:gd name="connsiteY48" fmla="*/ 336 h 1688"/>
              <a:gd name="connsiteX49" fmla="*/ 4400 w 6633"/>
              <a:gd name="connsiteY49" fmla="*/ 301 h 1688"/>
              <a:gd name="connsiteX50" fmla="*/ 4458 w 6633"/>
              <a:gd name="connsiteY50" fmla="*/ 269 h 1688"/>
              <a:gd name="connsiteX51" fmla="*/ 4515 w 6633"/>
              <a:gd name="connsiteY51" fmla="*/ 239 h 1688"/>
              <a:gd name="connsiteX52" fmla="*/ 4572 w 6633"/>
              <a:gd name="connsiteY52" fmla="*/ 212 h 1688"/>
              <a:gd name="connsiteX53" fmla="*/ 4629 w 6633"/>
              <a:gd name="connsiteY53" fmla="*/ 186 h 1688"/>
              <a:gd name="connsiteX54" fmla="*/ 4684 w 6633"/>
              <a:gd name="connsiteY54" fmla="*/ 162 h 1688"/>
              <a:gd name="connsiteX55" fmla="*/ 4741 w 6633"/>
              <a:gd name="connsiteY55" fmla="*/ 141 h 1688"/>
              <a:gd name="connsiteX56" fmla="*/ 4796 w 6633"/>
              <a:gd name="connsiteY56" fmla="*/ 119 h 1688"/>
              <a:gd name="connsiteX57" fmla="*/ 4851 w 6633"/>
              <a:gd name="connsiteY57" fmla="*/ 101 h 1688"/>
              <a:gd name="connsiteX58" fmla="*/ 4906 w 6633"/>
              <a:gd name="connsiteY58" fmla="*/ 85 h 1688"/>
              <a:gd name="connsiteX59" fmla="*/ 4961 w 6633"/>
              <a:gd name="connsiteY59" fmla="*/ 69 h 1688"/>
              <a:gd name="connsiteX60" fmla="*/ 5016 w 6633"/>
              <a:gd name="connsiteY60" fmla="*/ 55 h 1688"/>
              <a:gd name="connsiteX61" fmla="*/ 5068 w 6633"/>
              <a:gd name="connsiteY61" fmla="*/ 44 h 1688"/>
              <a:gd name="connsiteX62" fmla="*/ 5121 w 6633"/>
              <a:gd name="connsiteY62" fmla="*/ 34 h 1688"/>
              <a:gd name="connsiteX63" fmla="*/ 5173 w 6633"/>
              <a:gd name="connsiteY63" fmla="*/ 24 h 1688"/>
              <a:gd name="connsiteX64" fmla="*/ 5226 w 6633"/>
              <a:gd name="connsiteY64" fmla="*/ 18 h 1688"/>
              <a:gd name="connsiteX65" fmla="*/ 5276 w 6633"/>
              <a:gd name="connsiteY65" fmla="*/ 12 h 1688"/>
              <a:gd name="connsiteX66" fmla="*/ 5329 w 6633"/>
              <a:gd name="connsiteY66" fmla="*/ 6 h 1688"/>
              <a:gd name="connsiteX67" fmla="*/ 5379 w 6633"/>
              <a:gd name="connsiteY67" fmla="*/ 2 h 1688"/>
              <a:gd name="connsiteX68" fmla="*/ 5478 w 6633"/>
              <a:gd name="connsiteY68" fmla="*/ 0 h 1688"/>
              <a:gd name="connsiteX69" fmla="*/ 5574 w 6633"/>
              <a:gd name="connsiteY69" fmla="*/ 0 h 1688"/>
              <a:gd name="connsiteX70" fmla="*/ 5667 w 6633"/>
              <a:gd name="connsiteY70" fmla="*/ 6 h 1688"/>
              <a:gd name="connsiteX71" fmla="*/ 5757 w 6633"/>
              <a:gd name="connsiteY71" fmla="*/ 14 h 1688"/>
              <a:gd name="connsiteX72" fmla="*/ 5844 w 6633"/>
              <a:gd name="connsiteY72" fmla="*/ 26 h 1688"/>
              <a:gd name="connsiteX73" fmla="*/ 5928 w 6633"/>
              <a:gd name="connsiteY73" fmla="*/ 40 h 1688"/>
              <a:gd name="connsiteX74" fmla="*/ 6008 w 6633"/>
              <a:gd name="connsiteY74" fmla="*/ 57 h 1688"/>
              <a:gd name="connsiteX75" fmla="*/ 6084 w 6633"/>
              <a:gd name="connsiteY75" fmla="*/ 75 h 1688"/>
              <a:gd name="connsiteX76" fmla="*/ 6157 w 6633"/>
              <a:gd name="connsiteY76" fmla="*/ 95 h 1688"/>
              <a:gd name="connsiteX77" fmla="*/ 6223 w 6633"/>
              <a:gd name="connsiteY77" fmla="*/ 117 h 1688"/>
              <a:gd name="connsiteX78" fmla="*/ 6287 w 6633"/>
              <a:gd name="connsiteY78" fmla="*/ 139 h 1688"/>
              <a:gd name="connsiteX79" fmla="*/ 6347 w 6633"/>
              <a:gd name="connsiteY79" fmla="*/ 160 h 1688"/>
              <a:gd name="connsiteX80" fmla="*/ 6402 w 6633"/>
              <a:gd name="connsiteY80" fmla="*/ 184 h 1688"/>
              <a:gd name="connsiteX81" fmla="*/ 6450 w 6633"/>
              <a:gd name="connsiteY81" fmla="*/ 204 h 1688"/>
              <a:gd name="connsiteX82" fmla="*/ 6534 w 6633"/>
              <a:gd name="connsiteY82" fmla="*/ 243 h 1688"/>
              <a:gd name="connsiteX83" fmla="*/ 6596 w 6633"/>
              <a:gd name="connsiteY83" fmla="*/ 277 h 1688"/>
              <a:gd name="connsiteX84" fmla="*/ 6633 w 6633"/>
              <a:gd name="connsiteY84" fmla="*/ 299 h 1688"/>
              <a:gd name="connsiteX85" fmla="*/ 6479 w 6633"/>
              <a:gd name="connsiteY85" fmla="*/ 699 h 1688"/>
              <a:gd name="connsiteX86" fmla="*/ 6434 w 6633"/>
              <a:gd name="connsiteY86" fmla="*/ 665 h 1688"/>
              <a:gd name="connsiteX87" fmla="*/ 6383 w 6633"/>
              <a:gd name="connsiteY87" fmla="*/ 631 h 1688"/>
              <a:gd name="connsiteX88" fmla="*/ 6326 w 6633"/>
              <a:gd name="connsiteY88" fmla="*/ 596 h 1688"/>
              <a:gd name="connsiteX89" fmla="*/ 6267 w 6633"/>
              <a:gd name="connsiteY89" fmla="*/ 560 h 1688"/>
              <a:gd name="connsiteX90" fmla="*/ 6203 w 6633"/>
              <a:gd name="connsiteY90" fmla="*/ 524 h 1688"/>
              <a:gd name="connsiteX91" fmla="*/ 6134 w 6633"/>
              <a:gd name="connsiteY91" fmla="*/ 489 h 1688"/>
              <a:gd name="connsiteX92" fmla="*/ 6061 w 6633"/>
              <a:gd name="connsiteY92" fmla="*/ 453 h 1688"/>
              <a:gd name="connsiteX93" fmla="*/ 5985 w 6633"/>
              <a:gd name="connsiteY93" fmla="*/ 418 h 1688"/>
              <a:gd name="connsiteX94" fmla="*/ 5905 w 6633"/>
              <a:gd name="connsiteY94" fmla="*/ 386 h 1688"/>
              <a:gd name="connsiteX95" fmla="*/ 5821 w 6633"/>
              <a:gd name="connsiteY95" fmla="*/ 354 h 1688"/>
              <a:gd name="connsiteX96" fmla="*/ 5734 w 6633"/>
              <a:gd name="connsiteY96" fmla="*/ 327 h 1688"/>
              <a:gd name="connsiteX97" fmla="*/ 5642 w 6633"/>
              <a:gd name="connsiteY97" fmla="*/ 301 h 1688"/>
              <a:gd name="connsiteX98" fmla="*/ 5548 w 6633"/>
              <a:gd name="connsiteY98" fmla="*/ 279 h 1688"/>
              <a:gd name="connsiteX99" fmla="*/ 5450 w 6633"/>
              <a:gd name="connsiteY99" fmla="*/ 261 h 1688"/>
              <a:gd name="connsiteX100" fmla="*/ 5402 w 6633"/>
              <a:gd name="connsiteY100" fmla="*/ 253 h 1688"/>
              <a:gd name="connsiteX101" fmla="*/ 5352 w 6633"/>
              <a:gd name="connsiteY101" fmla="*/ 245 h 1688"/>
              <a:gd name="connsiteX102" fmla="*/ 5299 w 6633"/>
              <a:gd name="connsiteY102" fmla="*/ 241 h 1688"/>
              <a:gd name="connsiteX103" fmla="*/ 5247 w 6633"/>
              <a:gd name="connsiteY103" fmla="*/ 237 h 1688"/>
              <a:gd name="connsiteX104" fmla="*/ 5194 w 6633"/>
              <a:gd name="connsiteY104" fmla="*/ 234 h 1688"/>
              <a:gd name="connsiteX105" fmla="*/ 5141 w 6633"/>
              <a:gd name="connsiteY105" fmla="*/ 234 h 1688"/>
              <a:gd name="connsiteX106" fmla="*/ 5089 w 6633"/>
              <a:gd name="connsiteY106" fmla="*/ 234 h 1688"/>
              <a:gd name="connsiteX107" fmla="*/ 5034 w 6633"/>
              <a:gd name="connsiteY107" fmla="*/ 234 h 1688"/>
              <a:gd name="connsiteX108" fmla="*/ 4979 w 6633"/>
              <a:gd name="connsiteY108" fmla="*/ 237 h 1688"/>
              <a:gd name="connsiteX109" fmla="*/ 4922 w 6633"/>
              <a:gd name="connsiteY109" fmla="*/ 241 h 1688"/>
              <a:gd name="connsiteX110" fmla="*/ 4867 w 6633"/>
              <a:gd name="connsiteY110" fmla="*/ 247 h 1688"/>
              <a:gd name="connsiteX111" fmla="*/ 4810 w 6633"/>
              <a:gd name="connsiteY111" fmla="*/ 255 h 1688"/>
              <a:gd name="connsiteX112" fmla="*/ 4753 w 6633"/>
              <a:gd name="connsiteY112" fmla="*/ 265 h 1688"/>
              <a:gd name="connsiteX113" fmla="*/ 4695 w 6633"/>
              <a:gd name="connsiteY113" fmla="*/ 277 h 1688"/>
              <a:gd name="connsiteX114" fmla="*/ 4636 w 6633"/>
              <a:gd name="connsiteY114" fmla="*/ 291 h 1688"/>
              <a:gd name="connsiteX115" fmla="*/ 4576 w 6633"/>
              <a:gd name="connsiteY115" fmla="*/ 305 h 1688"/>
              <a:gd name="connsiteX116" fmla="*/ 4517 w 6633"/>
              <a:gd name="connsiteY116" fmla="*/ 323 h 1688"/>
              <a:gd name="connsiteX117" fmla="*/ 4458 w 6633"/>
              <a:gd name="connsiteY117" fmla="*/ 342 h 1688"/>
              <a:gd name="connsiteX118" fmla="*/ 4398 w 6633"/>
              <a:gd name="connsiteY118" fmla="*/ 362 h 1688"/>
              <a:gd name="connsiteX119" fmla="*/ 4336 w 6633"/>
              <a:gd name="connsiteY119" fmla="*/ 386 h 1688"/>
              <a:gd name="connsiteX120" fmla="*/ 4336 w 6633"/>
              <a:gd name="connsiteY120" fmla="*/ 386 h 1688"/>
              <a:gd name="connsiteX121" fmla="*/ 4092 w 6633"/>
              <a:gd name="connsiteY121" fmla="*/ 485 h 1688"/>
              <a:gd name="connsiteX122" fmla="*/ 3840 w 6633"/>
              <a:gd name="connsiteY122" fmla="*/ 584 h 1688"/>
              <a:gd name="connsiteX123" fmla="*/ 3714 w 6633"/>
              <a:gd name="connsiteY123" fmla="*/ 633 h 1688"/>
              <a:gd name="connsiteX124" fmla="*/ 3586 w 6633"/>
              <a:gd name="connsiteY124" fmla="*/ 681 h 1688"/>
              <a:gd name="connsiteX125" fmla="*/ 3458 w 6633"/>
              <a:gd name="connsiteY125" fmla="*/ 728 h 1688"/>
              <a:gd name="connsiteX126" fmla="*/ 3328 w 6633"/>
              <a:gd name="connsiteY126" fmla="*/ 774 h 1688"/>
              <a:gd name="connsiteX127" fmla="*/ 3195 w 6633"/>
              <a:gd name="connsiteY127" fmla="*/ 815 h 1688"/>
              <a:gd name="connsiteX128" fmla="*/ 3065 w 6633"/>
              <a:gd name="connsiteY128" fmla="*/ 857 h 1688"/>
              <a:gd name="connsiteX129" fmla="*/ 2932 w 6633"/>
              <a:gd name="connsiteY129" fmla="*/ 894 h 1688"/>
              <a:gd name="connsiteX130" fmla="*/ 2797 w 6633"/>
              <a:gd name="connsiteY130" fmla="*/ 930 h 1688"/>
              <a:gd name="connsiteX131" fmla="*/ 2664 w 6633"/>
              <a:gd name="connsiteY131" fmla="*/ 964 h 1688"/>
              <a:gd name="connsiteX132" fmla="*/ 2527 w 6633"/>
              <a:gd name="connsiteY132" fmla="*/ 991 h 1688"/>
              <a:gd name="connsiteX133" fmla="*/ 2392 w 6633"/>
              <a:gd name="connsiteY133" fmla="*/ 1017 h 1688"/>
              <a:gd name="connsiteX134" fmla="*/ 2255 w 6633"/>
              <a:gd name="connsiteY134" fmla="*/ 1037 h 1688"/>
              <a:gd name="connsiteX135" fmla="*/ 2186 w 6633"/>
              <a:gd name="connsiteY135" fmla="*/ 1045 h 1688"/>
              <a:gd name="connsiteX136" fmla="*/ 2118 w 6633"/>
              <a:gd name="connsiteY136" fmla="*/ 1053 h 1688"/>
              <a:gd name="connsiteX137" fmla="*/ 2049 w 6633"/>
              <a:gd name="connsiteY137" fmla="*/ 1059 h 1688"/>
              <a:gd name="connsiteX138" fmla="*/ 1981 w 6633"/>
              <a:gd name="connsiteY138" fmla="*/ 1063 h 1688"/>
              <a:gd name="connsiteX139" fmla="*/ 1912 w 6633"/>
              <a:gd name="connsiteY139" fmla="*/ 1067 h 1688"/>
              <a:gd name="connsiteX140" fmla="*/ 1843 w 6633"/>
              <a:gd name="connsiteY140" fmla="*/ 1069 h 1688"/>
              <a:gd name="connsiteX141" fmla="*/ 1772 w 6633"/>
              <a:gd name="connsiteY141" fmla="*/ 1071 h 1688"/>
              <a:gd name="connsiteX142" fmla="*/ 1704 w 6633"/>
              <a:gd name="connsiteY142" fmla="*/ 1071 h 1688"/>
              <a:gd name="connsiteX143" fmla="*/ 1635 w 6633"/>
              <a:gd name="connsiteY143" fmla="*/ 1067 h 1688"/>
              <a:gd name="connsiteX144" fmla="*/ 1564 w 6633"/>
              <a:gd name="connsiteY144" fmla="*/ 1065 h 1688"/>
              <a:gd name="connsiteX145" fmla="*/ 1496 w 6633"/>
              <a:gd name="connsiteY145" fmla="*/ 1059 h 1688"/>
              <a:gd name="connsiteX146" fmla="*/ 1425 w 6633"/>
              <a:gd name="connsiteY146" fmla="*/ 1053 h 1688"/>
              <a:gd name="connsiteX147" fmla="*/ 1356 w 6633"/>
              <a:gd name="connsiteY147" fmla="*/ 1045 h 1688"/>
              <a:gd name="connsiteX148" fmla="*/ 1285 w 6633"/>
              <a:gd name="connsiteY148" fmla="*/ 1033 h 1688"/>
              <a:gd name="connsiteX149" fmla="*/ 1214 w 6633"/>
              <a:gd name="connsiteY149" fmla="*/ 1023 h 1688"/>
              <a:gd name="connsiteX150" fmla="*/ 1146 w 6633"/>
              <a:gd name="connsiteY150" fmla="*/ 1009 h 1688"/>
              <a:gd name="connsiteX151" fmla="*/ 1075 w 6633"/>
              <a:gd name="connsiteY151" fmla="*/ 993 h 1688"/>
              <a:gd name="connsiteX152" fmla="*/ 1004 w 6633"/>
              <a:gd name="connsiteY152" fmla="*/ 976 h 1688"/>
              <a:gd name="connsiteX153" fmla="*/ 933 w 6633"/>
              <a:gd name="connsiteY153" fmla="*/ 958 h 1688"/>
              <a:gd name="connsiteX154" fmla="*/ 862 w 6633"/>
              <a:gd name="connsiteY154" fmla="*/ 936 h 1688"/>
              <a:gd name="connsiteX155" fmla="*/ 791 w 6633"/>
              <a:gd name="connsiteY155" fmla="*/ 914 h 1688"/>
              <a:gd name="connsiteX156" fmla="*/ 723 w 6633"/>
              <a:gd name="connsiteY156" fmla="*/ 889 h 1688"/>
              <a:gd name="connsiteX157" fmla="*/ 652 w 6633"/>
              <a:gd name="connsiteY157" fmla="*/ 861 h 1688"/>
              <a:gd name="connsiteX158" fmla="*/ 581 w 6633"/>
              <a:gd name="connsiteY158" fmla="*/ 833 h 1688"/>
              <a:gd name="connsiteX159" fmla="*/ 510 w 6633"/>
              <a:gd name="connsiteY159" fmla="*/ 801 h 1688"/>
              <a:gd name="connsiteX160" fmla="*/ 439 w 6633"/>
              <a:gd name="connsiteY160" fmla="*/ 768 h 1688"/>
              <a:gd name="connsiteX161" fmla="*/ 368 w 6633"/>
              <a:gd name="connsiteY161" fmla="*/ 732 h 1688"/>
              <a:gd name="connsiteX162" fmla="*/ 297 w 6633"/>
              <a:gd name="connsiteY162" fmla="*/ 695 h 1688"/>
              <a:gd name="connsiteX163" fmla="*/ 226 w 6633"/>
              <a:gd name="connsiteY163" fmla="*/ 655 h 1688"/>
              <a:gd name="connsiteX164" fmla="*/ 156 w 6633"/>
              <a:gd name="connsiteY164" fmla="*/ 613 h 1688"/>
              <a:gd name="connsiteX165" fmla="*/ 85 w 6633"/>
              <a:gd name="connsiteY165" fmla="*/ 568 h 1688"/>
              <a:gd name="connsiteX166" fmla="*/ 14 w 6633"/>
              <a:gd name="connsiteY166" fmla="*/ 520 h 1688"/>
              <a:gd name="connsiteX167" fmla="*/ 0 w 6633"/>
              <a:gd name="connsiteY167" fmla="*/ 1458 h 1688"/>
              <a:gd name="connsiteX0" fmla="*/ 0 w 6633"/>
              <a:gd name="connsiteY0" fmla="*/ 1458 h 1688"/>
              <a:gd name="connsiteX1" fmla="*/ 0 w 6633"/>
              <a:gd name="connsiteY1" fmla="*/ 1458 h 1688"/>
              <a:gd name="connsiteX2" fmla="*/ 78 w 6633"/>
              <a:gd name="connsiteY2" fmla="*/ 1488 h 1688"/>
              <a:gd name="connsiteX3" fmla="*/ 153 w 6633"/>
              <a:gd name="connsiteY3" fmla="*/ 1516 h 1688"/>
              <a:gd name="connsiteX4" fmla="*/ 229 w 6633"/>
              <a:gd name="connsiteY4" fmla="*/ 1542 h 1688"/>
              <a:gd name="connsiteX5" fmla="*/ 302 w 6633"/>
              <a:gd name="connsiteY5" fmla="*/ 1565 h 1688"/>
              <a:gd name="connsiteX6" fmla="*/ 377 w 6633"/>
              <a:gd name="connsiteY6" fmla="*/ 1587 h 1688"/>
              <a:gd name="connsiteX7" fmla="*/ 453 w 6633"/>
              <a:gd name="connsiteY7" fmla="*/ 1607 h 1688"/>
              <a:gd name="connsiteX8" fmla="*/ 526 w 6633"/>
              <a:gd name="connsiteY8" fmla="*/ 1625 h 1688"/>
              <a:gd name="connsiteX9" fmla="*/ 599 w 6633"/>
              <a:gd name="connsiteY9" fmla="*/ 1639 h 1688"/>
              <a:gd name="connsiteX10" fmla="*/ 672 w 6633"/>
              <a:gd name="connsiteY10" fmla="*/ 1652 h 1688"/>
              <a:gd name="connsiteX11" fmla="*/ 746 w 6633"/>
              <a:gd name="connsiteY11" fmla="*/ 1662 h 1688"/>
              <a:gd name="connsiteX12" fmla="*/ 819 w 6633"/>
              <a:gd name="connsiteY12" fmla="*/ 1670 h 1688"/>
              <a:gd name="connsiteX13" fmla="*/ 892 w 6633"/>
              <a:gd name="connsiteY13" fmla="*/ 1678 h 1688"/>
              <a:gd name="connsiteX14" fmla="*/ 965 w 6633"/>
              <a:gd name="connsiteY14" fmla="*/ 1682 h 1688"/>
              <a:gd name="connsiteX15" fmla="*/ 1036 w 6633"/>
              <a:gd name="connsiteY15" fmla="*/ 1686 h 1688"/>
              <a:gd name="connsiteX16" fmla="*/ 1109 w 6633"/>
              <a:gd name="connsiteY16" fmla="*/ 1688 h 1688"/>
              <a:gd name="connsiteX17" fmla="*/ 1180 w 6633"/>
              <a:gd name="connsiteY17" fmla="*/ 1686 h 1688"/>
              <a:gd name="connsiteX18" fmla="*/ 1251 w 6633"/>
              <a:gd name="connsiteY18" fmla="*/ 1684 h 1688"/>
              <a:gd name="connsiteX19" fmla="*/ 1324 w 6633"/>
              <a:gd name="connsiteY19" fmla="*/ 1680 h 1688"/>
              <a:gd name="connsiteX20" fmla="*/ 1395 w 6633"/>
              <a:gd name="connsiteY20" fmla="*/ 1674 h 1688"/>
              <a:gd name="connsiteX21" fmla="*/ 1464 w 6633"/>
              <a:gd name="connsiteY21" fmla="*/ 1668 h 1688"/>
              <a:gd name="connsiteX22" fmla="*/ 1535 w 6633"/>
              <a:gd name="connsiteY22" fmla="*/ 1658 h 1688"/>
              <a:gd name="connsiteX23" fmla="*/ 1606 w 6633"/>
              <a:gd name="connsiteY23" fmla="*/ 1648 h 1688"/>
              <a:gd name="connsiteX24" fmla="*/ 1674 w 6633"/>
              <a:gd name="connsiteY24" fmla="*/ 1637 h 1688"/>
              <a:gd name="connsiteX25" fmla="*/ 1743 w 6633"/>
              <a:gd name="connsiteY25" fmla="*/ 1623 h 1688"/>
              <a:gd name="connsiteX26" fmla="*/ 1814 w 6633"/>
              <a:gd name="connsiteY26" fmla="*/ 1609 h 1688"/>
              <a:gd name="connsiteX27" fmla="*/ 1882 w 6633"/>
              <a:gd name="connsiteY27" fmla="*/ 1593 h 1688"/>
              <a:gd name="connsiteX28" fmla="*/ 1951 w 6633"/>
              <a:gd name="connsiteY28" fmla="*/ 1575 h 1688"/>
              <a:gd name="connsiteX29" fmla="*/ 2019 w 6633"/>
              <a:gd name="connsiteY29" fmla="*/ 1555 h 1688"/>
              <a:gd name="connsiteX30" fmla="*/ 2086 w 6633"/>
              <a:gd name="connsiteY30" fmla="*/ 1536 h 1688"/>
              <a:gd name="connsiteX31" fmla="*/ 2154 w 6633"/>
              <a:gd name="connsiteY31" fmla="*/ 1514 h 1688"/>
              <a:gd name="connsiteX32" fmla="*/ 2289 w 6633"/>
              <a:gd name="connsiteY32" fmla="*/ 1468 h 1688"/>
              <a:gd name="connsiteX33" fmla="*/ 2422 w 6633"/>
              <a:gd name="connsiteY33" fmla="*/ 1419 h 1688"/>
              <a:gd name="connsiteX34" fmla="*/ 2555 w 6633"/>
              <a:gd name="connsiteY34" fmla="*/ 1365 h 1688"/>
              <a:gd name="connsiteX35" fmla="*/ 2685 w 6633"/>
              <a:gd name="connsiteY35" fmla="*/ 1306 h 1688"/>
              <a:gd name="connsiteX36" fmla="*/ 2815 w 6633"/>
              <a:gd name="connsiteY36" fmla="*/ 1245 h 1688"/>
              <a:gd name="connsiteX37" fmla="*/ 2943 w 6633"/>
              <a:gd name="connsiteY37" fmla="*/ 1181 h 1688"/>
              <a:gd name="connsiteX38" fmla="*/ 3072 w 6633"/>
              <a:gd name="connsiteY38" fmla="*/ 1114 h 1688"/>
              <a:gd name="connsiteX39" fmla="*/ 3200 w 6633"/>
              <a:gd name="connsiteY39" fmla="*/ 1045 h 1688"/>
              <a:gd name="connsiteX40" fmla="*/ 3323 w 6633"/>
              <a:gd name="connsiteY40" fmla="*/ 974 h 1688"/>
              <a:gd name="connsiteX41" fmla="*/ 3449 w 6633"/>
              <a:gd name="connsiteY41" fmla="*/ 900 h 1688"/>
              <a:gd name="connsiteX42" fmla="*/ 3572 w 6633"/>
              <a:gd name="connsiteY42" fmla="*/ 827 h 1688"/>
              <a:gd name="connsiteX43" fmla="*/ 3694 w 6633"/>
              <a:gd name="connsiteY43" fmla="*/ 752 h 1688"/>
              <a:gd name="connsiteX44" fmla="*/ 3815 w 6633"/>
              <a:gd name="connsiteY44" fmla="*/ 677 h 1688"/>
              <a:gd name="connsiteX45" fmla="*/ 4053 w 6633"/>
              <a:gd name="connsiteY45" fmla="*/ 522 h 1688"/>
              <a:gd name="connsiteX46" fmla="*/ 4286 w 6633"/>
              <a:gd name="connsiteY46" fmla="*/ 372 h 1688"/>
              <a:gd name="connsiteX47" fmla="*/ 4286 w 6633"/>
              <a:gd name="connsiteY47" fmla="*/ 372 h 1688"/>
              <a:gd name="connsiteX48" fmla="*/ 4343 w 6633"/>
              <a:gd name="connsiteY48" fmla="*/ 336 h 1688"/>
              <a:gd name="connsiteX49" fmla="*/ 4400 w 6633"/>
              <a:gd name="connsiteY49" fmla="*/ 301 h 1688"/>
              <a:gd name="connsiteX50" fmla="*/ 4458 w 6633"/>
              <a:gd name="connsiteY50" fmla="*/ 269 h 1688"/>
              <a:gd name="connsiteX51" fmla="*/ 4515 w 6633"/>
              <a:gd name="connsiteY51" fmla="*/ 239 h 1688"/>
              <a:gd name="connsiteX52" fmla="*/ 4572 w 6633"/>
              <a:gd name="connsiteY52" fmla="*/ 212 h 1688"/>
              <a:gd name="connsiteX53" fmla="*/ 4629 w 6633"/>
              <a:gd name="connsiteY53" fmla="*/ 186 h 1688"/>
              <a:gd name="connsiteX54" fmla="*/ 4684 w 6633"/>
              <a:gd name="connsiteY54" fmla="*/ 162 h 1688"/>
              <a:gd name="connsiteX55" fmla="*/ 4741 w 6633"/>
              <a:gd name="connsiteY55" fmla="*/ 141 h 1688"/>
              <a:gd name="connsiteX56" fmla="*/ 4796 w 6633"/>
              <a:gd name="connsiteY56" fmla="*/ 119 h 1688"/>
              <a:gd name="connsiteX57" fmla="*/ 4851 w 6633"/>
              <a:gd name="connsiteY57" fmla="*/ 101 h 1688"/>
              <a:gd name="connsiteX58" fmla="*/ 4906 w 6633"/>
              <a:gd name="connsiteY58" fmla="*/ 85 h 1688"/>
              <a:gd name="connsiteX59" fmla="*/ 4961 w 6633"/>
              <a:gd name="connsiteY59" fmla="*/ 69 h 1688"/>
              <a:gd name="connsiteX60" fmla="*/ 5016 w 6633"/>
              <a:gd name="connsiteY60" fmla="*/ 55 h 1688"/>
              <a:gd name="connsiteX61" fmla="*/ 5068 w 6633"/>
              <a:gd name="connsiteY61" fmla="*/ 44 h 1688"/>
              <a:gd name="connsiteX62" fmla="*/ 5121 w 6633"/>
              <a:gd name="connsiteY62" fmla="*/ 34 h 1688"/>
              <a:gd name="connsiteX63" fmla="*/ 5173 w 6633"/>
              <a:gd name="connsiteY63" fmla="*/ 24 h 1688"/>
              <a:gd name="connsiteX64" fmla="*/ 5226 w 6633"/>
              <a:gd name="connsiteY64" fmla="*/ 18 h 1688"/>
              <a:gd name="connsiteX65" fmla="*/ 5276 w 6633"/>
              <a:gd name="connsiteY65" fmla="*/ 12 h 1688"/>
              <a:gd name="connsiteX66" fmla="*/ 5329 w 6633"/>
              <a:gd name="connsiteY66" fmla="*/ 6 h 1688"/>
              <a:gd name="connsiteX67" fmla="*/ 5379 w 6633"/>
              <a:gd name="connsiteY67" fmla="*/ 2 h 1688"/>
              <a:gd name="connsiteX68" fmla="*/ 5478 w 6633"/>
              <a:gd name="connsiteY68" fmla="*/ 0 h 1688"/>
              <a:gd name="connsiteX69" fmla="*/ 5574 w 6633"/>
              <a:gd name="connsiteY69" fmla="*/ 0 h 1688"/>
              <a:gd name="connsiteX70" fmla="*/ 5667 w 6633"/>
              <a:gd name="connsiteY70" fmla="*/ 6 h 1688"/>
              <a:gd name="connsiteX71" fmla="*/ 5757 w 6633"/>
              <a:gd name="connsiteY71" fmla="*/ 14 h 1688"/>
              <a:gd name="connsiteX72" fmla="*/ 5844 w 6633"/>
              <a:gd name="connsiteY72" fmla="*/ 26 h 1688"/>
              <a:gd name="connsiteX73" fmla="*/ 5928 w 6633"/>
              <a:gd name="connsiteY73" fmla="*/ 40 h 1688"/>
              <a:gd name="connsiteX74" fmla="*/ 6008 w 6633"/>
              <a:gd name="connsiteY74" fmla="*/ 57 h 1688"/>
              <a:gd name="connsiteX75" fmla="*/ 6084 w 6633"/>
              <a:gd name="connsiteY75" fmla="*/ 75 h 1688"/>
              <a:gd name="connsiteX76" fmla="*/ 6157 w 6633"/>
              <a:gd name="connsiteY76" fmla="*/ 95 h 1688"/>
              <a:gd name="connsiteX77" fmla="*/ 6223 w 6633"/>
              <a:gd name="connsiteY77" fmla="*/ 117 h 1688"/>
              <a:gd name="connsiteX78" fmla="*/ 6287 w 6633"/>
              <a:gd name="connsiteY78" fmla="*/ 139 h 1688"/>
              <a:gd name="connsiteX79" fmla="*/ 6347 w 6633"/>
              <a:gd name="connsiteY79" fmla="*/ 160 h 1688"/>
              <a:gd name="connsiteX80" fmla="*/ 6402 w 6633"/>
              <a:gd name="connsiteY80" fmla="*/ 184 h 1688"/>
              <a:gd name="connsiteX81" fmla="*/ 6450 w 6633"/>
              <a:gd name="connsiteY81" fmla="*/ 204 h 1688"/>
              <a:gd name="connsiteX82" fmla="*/ 6534 w 6633"/>
              <a:gd name="connsiteY82" fmla="*/ 243 h 1688"/>
              <a:gd name="connsiteX83" fmla="*/ 6596 w 6633"/>
              <a:gd name="connsiteY83" fmla="*/ 277 h 1688"/>
              <a:gd name="connsiteX84" fmla="*/ 6633 w 6633"/>
              <a:gd name="connsiteY84" fmla="*/ 299 h 1688"/>
              <a:gd name="connsiteX85" fmla="*/ 6434 w 6633"/>
              <a:gd name="connsiteY85" fmla="*/ 665 h 1688"/>
              <a:gd name="connsiteX86" fmla="*/ 6383 w 6633"/>
              <a:gd name="connsiteY86" fmla="*/ 631 h 1688"/>
              <a:gd name="connsiteX87" fmla="*/ 6326 w 6633"/>
              <a:gd name="connsiteY87" fmla="*/ 596 h 1688"/>
              <a:gd name="connsiteX88" fmla="*/ 6267 w 6633"/>
              <a:gd name="connsiteY88" fmla="*/ 560 h 1688"/>
              <a:gd name="connsiteX89" fmla="*/ 6203 w 6633"/>
              <a:gd name="connsiteY89" fmla="*/ 524 h 1688"/>
              <a:gd name="connsiteX90" fmla="*/ 6134 w 6633"/>
              <a:gd name="connsiteY90" fmla="*/ 489 h 1688"/>
              <a:gd name="connsiteX91" fmla="*/ 6061 w 6633"/>
              <a:gd name="connsiteY91" fmla="*/ 453 h 1688"/>
              <a:gd name="connsiteX92" fmla="*/ 5985 w 6633"/>
              <a:gd name="connsiteY92" fmla="*/ 418 h 1688"/>
              <a:gd name="connsiteX93" fmla="*/ 5905 w 6633"/>
              <a:gd name="connsiteY93" fmla="*/ 386 h 1688"/>
              <a:gd name="connsiteX94" fmla="*/ 5821 w 6633"/>
              <a:gd name="connsiteY94" fmla="*/ 354 h 1688"/>
              <a:gd name="connsiteX95" fmla="*/ 5734 w 6633"/>
              <a:gd name="connsiteY95" fmla="*/ 327 h 1688"/>
              <a:gd name="connsiteX96" fmla="*/ 5642 w 6633"/>
              <a:gd name="connsiteY96" fmla="*/ 301 h 1688"/>
              <a:gd name="connsiteX97" fmla="*/ 5548 w 6633"/>
              <a:gd name="connsiteY97" fmla="*/ 279 h 1688"/>
              <a:gd name="connsiteX98" fmla="*/ 5450 w 6633"/>
              <a:gd name="connsiteY98" fmla="*/ 261 h 1688"/>
              <a:gd name="connsiteX99" fmla="*/ 5402 w 6633"/>
              <a:gd name="connsiteY99" fmla="*/ 253 h 1688"/>
              <a:gd name="connsiteX100" fmla="*/ 5352 w 6633"/>
              <a:gd name="connsiteY100" fmla="*/ 245 h 1688"/>
              <a:gd name="connsiteX101" fmla="*/ 5299 w 6633"/>
              <a:gd name="connsiteY101" fmla="*/ 241 h 1688"/>
              <a:gd name="connsiteX102" fmla="*/ 5247 w 6633"/>
              <a:gd name="connsiteY102" fmla="*/ 237 h 1688"/>
              <a:gd name="connsiteX103" fmla="*/ 5194 w 6633"/>
              <a:gd name="connsiteY103" fmla="*/ 234 h 1688"/>
              <a:gd name="connsiteX104" fmla="*/ 5141 w 6633"/>
              <a:gd name="connsiteY104" fmla="*/ 234 h 1688"/>
              <a:gd name="connsiteX105" fmla="*/ 5089 w 6633"/>
              <a:gd name="connsiteY105" fmla="*/ 234 h 1688"/>
              <a:gd name="connsiteX106" fmla="*/ 5034 w 6633"/>
              <a:gd name="connsiteY106" fmla="*/ 234 h 1688"/>
              <a:gd name="connsiteX107" fmla="*/ 4979 w 6633"/>
              <a:gd name="connsiteY107" fmla="*/ 237 h 1688"/>
              <a:gd name="connsiteX108" fmla="*/ 4922 w 6633"/>
              <a:gd name="connsiteY108" fmla="*/ 241 h 1688"/>
              <a:gd name="connsiteX109" fmla="*/ 4867 w 6633"/>
              <a:gd name="connsiteY109" fmla="*/ 247 h 1688"/>
              <a:gd name="connsiteX110" fmla="*/ 4810 w 6633"/>
              <a:gd name="connsiteY110" fmla="*/ 255 h 1688"/>
              <a:gd name="connsiteX111" fmla="*/ 4753 w 6633"/>
              <a:gd name="connsiteY111" fmla="*/ 265 h 1688"/>
              <a:gd name="connsiteX112" fmla="*/ 4695 w 6633"/>
              <a:gd name="connsiteY112" fmla="*/ 277 h 1688"/>
              <a:gd name="connsiteX113" fmla="*/ 4636 w 6633"/>
              <a:gd name="connsiteY113" fmla="*/ 291 h 1688"/>
              <a:gd name="connsiteX114" fmla="*/ 4576 w 6633"/>
              <a:gd name="connsiteY114" fmla="*/ 305 h 1688"/>
              <a:gd name="connsiteX115" fmla="*/ 4517 w 6633"/>
              <a:gd name="connsiteY115" fmla="*/ 323 h 1688"/>
              <a:gd name="connsiteX116" fmla="*/ 4458 w 6633"/>
              <a:gd name="connsiteY116" fmla="*/ 342 h 1688"/>
              <a:gd name="connsiteX117" fmla="*/ 4398 w 6633"/>
              <a:gd name="connsiteY117" fmla="*/ 362 h 1688"/>
              <a:gd name="connsiteX118" fmla="*/ 4336 w 6633"/>
              <a:gd name="connsiteY118" fmla="*/ 386 h 1688"/>
              <a:gd name="connsiteX119" fmla="*/ 4336 w 6633"/>
              <a:gd name="connsiteY119" fmla="*/ 386 h 1688"/>
              <a:gd name="connsiteX120" fmla="*/ 4092 w 6633"/>
              <a:gd name="connsiteY120" fmla="*/ 485 h 1688"/>
              <a:gd name="connsiteX121" fmla="*/ 3840 w 6633"/>
              <a:gd name="connsiteY121" fmla="*/ 584 h 1688"/>
              <a:gd name="connsiteX122" fmla="*/ 3714 w 6633"/>
              <a:gd name="connsiteY122" fmla="*/ 633 h 1688"/>
              <a:gd name="connsiteX123" fmla="*/ 3586 w 6633"/>
              <a:gd name="connsiteY123" fmla="*/ 681 h 1688"/>
              <a:gd name="connsiteX124" fmla="*/ 3458 w 6633"/>
              <a:gd name="connsiteY124" fmla="*/ 728 h 1688"/>
              <a:gd name="connsiteX125" fmla="*/ 3328 w 6633"/>
              <a:gd name="connsiteY125" fmla="*/ 774 h 1688"/>
              <a:gd name="connsiteX126" fmla="*/ 3195 w 6633"/>
              <a:gd name="connsiteY126" fmla="*/ 815 h 1688"/>
              <a:gd name="connsiteX127" fmla="*/ 3065 w 6633"/>
              <a:gd name="connsiteY127" fmla="*/ 857 h 1688"/>
              <a:gd name="connsiteX128" fmla="*/ 2932 w 6633"/>
              <a:gd name="connsiteY128" fmla="*/ 894 h 1688"/>
              <a:gd name="connsiteX129" fmla="*/ 2797 w 6633"/>
              <a:gd name="connsiteY129" fmla="*/ 930 h 1688"/>
              <a:gd name="connsiteX130" fmla="*/ 2664 w 6633"/>
              <a:gd name="connsiteY130" fmla="*/ 964 h 1688"/>
              <a:gd name="connsiteX131" fmla="*/ 2527 w 6633"/>
              <a:gd name="connsiteY131" fmla="*/ 991 h 1688"/>
              <a:gd name="connsiteX132" fmla="*/ 2392 w 6633"/>
              <a:gd name="connsiteY132" fmla="*/ 1017 h 1688"/>
              <a:gd name="connsiteX133" fmla="*/ 2255 w 6633"/>
              <a:gd name="connsiteY133" fmla="*/ 1037 h 1688"/>
              <a:gd name="connsiteX134" fmla="*/ 2186 w 6633"/>
              <a:gd name="connsiteY134" fmla="*/ 1045 h 1688"/>
              <a:gd name="connsiteX135" fmla="*/ 2118 w 6633"/>
              <a:gd name="connsiteY135" fmla="*/ 1053 h 1688"/>
              <a:gd name="connsiteX136" fmla="*/ 2049 w 6633"/>
              <a:gd name="connsiteY136" fmla="*/ 1059 h 1688"/>
              <a:gd name="connsiteX137" fmla="*/ 1981 w 6633"/>
              <a:gd name="connsiteY137" fmla="*/ 1063 h 1688"/>
              <a:gd name="connsiteX138" fmla="*/ 1912 w 6633"/>
              <a:gd name="connsiteY138" fmla="*/ 1067 h 1688"/>
              <a:gd name="connsiteX139" fmla="*/ 1843 w 6633"/>
              <a:gd name="connsiteY139" fmla="*/ 1069 h 1688"/>
              <a:gd name="connsiteX140" fmla="*/ 1772 w 6633"/>
              <a:gd name="connsiteY140" fmla="*/ 1071 h 1688"/>
              <a:gd name="connsiteX141" fmla="*/ 1704 w 6633"/>
              <a:gd name="connsiteY141" fmla="*/ 1071 h 1688"/>
              <a:gd name="connsiteX142" fmla="*/ 1635 w 6633"/>
              <a:gd name="connsiteY142" fmla="*/ 1067 h 1688"/>
              <a:gd name="connsiteX143" fmla="*/ 1564 w 6633"/>
              <a:gd name="connsiteY143" fmla="*/ 1065 h 1688"/>
              <a:gd name="connsiteX144" fmla="*/ 1496 w 6633"/>
              <a:gd name="connsiteY144" fmla="*/ 1059 h 1688"/>
              <a:gd name="connsiteX145" fmla="*/ 1425 w 6633"/>
              <a:gd name="connsiteY145" fmla="*/ 1053 h 1688"/>
              <a:gd name="connsiteX146" fmla="*/ 1356 w 6633"/>
              <a:gd name="connsiteY146" fmla="*/ 1045 h 1688"/>
              <a:gd name="connsiteX147" fmla="*/ 1285 w 6633"/>
              <a:gd name="connsiteY147" fmla="*/ 1033 h 1688"/>
              <a:gd name="connsiteX148" fmla="*/ 1214 w 6633"/>
              <a:gd name="connsiteY148" fmla="*/ 1023 h 1688"/>
              <a:gd name="connsiteX149" fmla="*/ 1146 w 6633"/>
              <a:gd name="connsiteY149" fmla="*/ 1009 h 1688"/>
              <a:gd name="connsiteX150" fmla="*/ 1075 w 6633"/>
              <a:gd name="connsiteY150" fmla="*/ 993 h 1688"/>
              <a:gd name="connsiteX151" fmla="*/ 1004 w 6633"/>
              <a:gd name="connsiteY151" fmla="*/ 976 h 1688"/>
              <a:gd name="connsiteX152" fmla="*/ 933 w 6633"/>
              <a:gd name="connsiteY152" fmla="*/ 958 h 1688"/>
              <a:gd name="connsiteX153" fmla="*/ 862 w 6633"/>
              <a:gd name="connsiteY153" fmla="*/ 936 h 1688"/>
              <a:gd name="connsiteX154" fmla="*/ 791 w 6633"/>
              <a:gd name="connsiteY154" fmla="*/ 914 h 1688"/>
              <a:gd name="connsiteX155" fmla="*/ 723 w 6633"/>
              <a:gd name="connsiteY155" fmla="*/ 889 h 1688"/>
              <a:gd name="connsiteX156" fmla="*/ 652 w 6633"/>
              <a:gd name="connsiteY156" fmla="*/ 861 h 1688"/>
              <a:gd name="connsiteX157" fmla="*/ 581 w 6633"/>
              <a:gd name="connsiteY157" fmla="*/ 833 h 1688"/>
              <a:gd name="connsiteX158" fmla="*/ 510 w 6633"/>
              <a:gd name="connsiteY158" fmla="*/ 801 h 1688"/>
              <a:gd name="connsiteX159" fmla="*/ 439 w 6633"/>
              <a:gd name="connsiteY159" fmla="*/ 768 h 1688"/>
              <a:gd name="connsiteX160" fmla="*/ 368 w 6633"/>
              <a:gd name="connsiteY160" fmla="*/ 732 h 1688"/>
              <a:gd name="connsiteX161" fmla="*/ 297 w 6633"/>
              <a:gd name="connsiteY161" fmla="*/ 695 h 1688"/>
              <a:gd name="connsiteX162" fmla="*/ 226 w 6633"/>
              <a:gd name="connsiteY162" fmla="*/ 655 h 1688"/>
              <a:gd name="connsiteX163" fmla="*/ 156 w 6633"/>
              <a:gd name="connsiteY163" fmla="*/ 613 h 1688"/>
              <a:gd name="connsiteX164" fmla="*/ 85 w 6633"/>
              <a:gd name="connsiteY164" fmla="*/ 568 h 1688"/>
              <a:gd name="connsiteX165" fmla="*/ 14 w 6633"/>
              <a:gd name="connsiteY165" fmla="*/ 520 h 1688"/>
              <a:gd name="connsiteX166" fmla="*/ 0 w 6633"/>
              <a:gd name="connsiteY166" fmla="*/ 1458 h 1688"/>
              <a:gd name="connsiteX0" fmla="*/ 0 w 6633"/>
              <a:gd name="connsiteY0" fmla="*/ 1458 h 1688"/>
              <a:gd name="connsiteX1" fmla="*/ 0 w 6633"/>
              <a:gd name="connsiteY1" fmla="*/ 1458 h 1688"/>
              <a:gd name="connsiteX2" fmla="*/ 78 w 6633"/>
              <a:gd name="connsiteY2" fmla="*/ 1488 h 1688"/>
              <a:gd name="connsiteX3" fmla="*/ 153 w 6633"/>
              <a:gd name="connsiteY3" fmla="*/ 1516 h 1688"/>
              <a:gd name="connsiteX4" fmla="*/ 229 w 6633"/>
              <a:gd name="connsiteY4" fmla="*/ 1542 h 1688"/>
              <a:gd name="connsiteX5" fmla="*/ 302 w 6633"/>
              <a:gd name="connsiteY5" fmla="*/ 1565 h 1688"/>
              <a:gd name="connsiteX6" fmla="*/ 377 w 6633"/>
              <a:gd name="connsiteY6" fmla="*/ 1587 h 1688"/>
              <a:gd name="connsiteX7" fmla="*/ 453 w 6633"/>
              <a:gd name="connsiteY7" fmla="*/ 1607 h 1688"/>
              <a:gd name="connsiteX8" fmla="*/ 526 w 6633"/>
              <a:gd name="connsiteY8" fmla="*/ 1625 h 1688"/>
              <a:gd name="connsiteX9" fmla="*/ 599 w 6633"/>
              <a:gd name="connsiteY9" fmla="*/ 1639 h 1688"/>
              <a:gd name="connsiteX10" fmla="*/ 672 w 6633"/>
              <a:gd name="connsiteY10" fmla="*/ 1652 h 1688"/>
              <a:gd name="connsiteX11" fmla="*/ 746 w 6633"/>
              <a:gd name="connsiteY11" fmla="*/ 1662 h 1688"/>
              <a:gd name="connsiteX12" fmla="*/ 819 w 6633"/>
              <a:gd name="connsiteY12" fmla="*/ 1670 h 1688"/>
              <a:gd name="connsiteX13" fmla="*/ 892 w 6633"/>
              <a:gd name="connsiteY13" fmla="*/ 1678 h 1688"/>
              <a:gd name="connsiteX14" fmla="*/ 965 w 6633"/>
              <a:gd name="connsiteY14" fmla="*/ 1682 h 1688"/>
              <a:gd name="connsiteX15" fmla="*/ 1036 w 6633"/>
              <a:gd name="connsiteY15" fmla="*/ 1686 h 1688"/>
              <a:gd name="connsiteX16" fmla="*/ 1109 w 6633"/>
              <a:gd name="connsiteY16" fmla="*/ 1688 h 1688"/>
              <a:gd name="connsiteX17" fmla="*/ 1180 w 6633"/>
              <a:gd name="connsiteY17" fmla="*/ 1686 h 1688"/>
              <a:gd name="connsiteX18" fmla="*/ 1251 w 6633"/>
              <a:gd name="connsiteY18" fmla="*/ 1684 h 1688"/>
              <a:gd name="connsiteX19" fmla="*/ 1324 w 6633"/>
              <a:gd name="connsiteY19" fmla="*/ 1680 h 1688"/>
              <a:gd name="connsiteX20" fmla="*/ 1395 w 6633"/>
              <a:gd name="connsiteY20" fmla="*/ 1674 h 1688"/>
              <a:gd name="connsiteX21" fmla="*/ 1464 w 6633"/>
              <a:gd name="connsiteY21" fmla="*/ 1668 h 1688"/>
              <a:gd name="connsiteX22" fmla="*/ 1535 w 6633"/>
              <a:gd name="connsiteY22" fmla="*/ 1658 h 1688"/>
              <a:gd name="connsiteX23" fmla="*/ 1606 w 6633"/>
              <a:gd name="connsiteY23" fmla="*/ 1648 h 1688"/>
              <a:gd name="connsiteX24" fmla="*/ 1674 w 6633"/>
              <a:gd name="connsiteY24" fmla="*/ 1637 h 1688"/>
              <a:gd name="connsiteX25" fmla="*/ 1743 w 6633"/>
              <a:gd name="connsiteY25" fmla="*/ 1623 h 1688"/>
              <a:gd name="connsiteX26" fmla="*/ 1814 w 6633"/>
              <a:gd name="connsiteY26" fmla="*/ 1609 h 1688"/>
              <a:gd name="connsiteX27" fmla="*/ 1882 w 6633"/>
              <a:gd name="connsiteY27" fmla="*/ 1593 h 1688"/>
              <a:gd name="connsiteX28" fmla="*/ 1951 w 6633"/>
              <a:gd name="connsiteY28" fmla="*/ 1575 h 1688"/>
              <a:gd name="connsiteX29" fmla="*/ 2019 w 6633"/>
              <a:gd name="connsiteY29" fmla="*/ 1555 h 1688"/>
              <a:gd name="connsiteX30" fmla="*/ 2086 w 6633"/>
              <a:gd name="connsiteY30" fmla="*/ 1536 h 1688"/>
              <a:gd name="connsiteX31" fmla="*/ 2154 w 6633"/>
              <a:gd name="connsiteY31" fmla="*/ 1514 h 1688"/>
              <a:gd name="connsiteX32" fmla="*/ 2289 w 6633"/>
              <a:gd name="connsiteY32" fmla="*/ 1468 h 1688"/>
              <a:gd name="connsiteX33" fmla="*/ 2422 w 6633"/>
              <a:gd name="connsiteY33" fmla="*/ 1419 h 1688"/>
              <a:gd name="connsiteX34" fmla="*/ 2555 w 6633"/>
              <a:gd name="connsiteY34" fmla="*/ 1365 h 1688"/>
              <a:gd name="connsiteX35" fmla="*/ 2685 w 6633"/>
              <a:gd name="connsiteY35" fmla="*/ 1306 h 1688"/>
              <a:gd name="connsiteX36" fmla="*/ 2815 w 6633"/>
              <a:gd name="connsiteY36" fmla="*/ 1245 h 1688"/>
              <a:gd name="connsiteX37" fmla="*/ 2943 w 6633"/>
              <a:gd name="connsiteY37" fmla="*/ 1181 h 1688"/>
              <a:gd name="connsiteX38" fmla="*/ 3072 w 6633"/>
              <a:gd name="connsiteY38" fmla="*/ 1114 h 1688"/>
              <a:gd name="connsiteX39" fmla="*/ 3200 w 6633"/>
              <a:gd name="connsiteY39" fmla="*/ 1045 h 1688"/>
              <a:gd name="connsiteX40" fmla="*/ 3323 w 6633"/>
              <a:gd name="connsiteY40" fmla="*/ 974 h 1688"/>
              <a:gd name="connsiteX41" fmla="*/ 3449 w 6633"/>
              <a:gd name="connsiteY41" fmla="*/ 900 h 1688"/>
              <a:gd name="connsiteX42" fmla="*/ 3572 w 6633"/>
              <a:gd name="connsiteY42" fmla="*/ 827 h 1688"/>
              <a:gd name="connsiteX43" fmla="*/ 3694 w 6633"/>
              <a:gd name="connsiteY43" fmla="*/ 752 h 1688"/>
              <a:gd name="connsiteX44" fmla="*/ 3815 w 6633"/>
              <a:gd name="connsiteY44" fmla="*/ 677 h 1688"/>
              <a:gd name="connsiteX45" fmla="*/ 4053 w 6633"/>
              <a:gd name="connsiteY45" fmla="*/ 522 h 1688"/>
              <a:gd name="connsiteX46" fmla="*/ 4286 w 6633"/>
              <a:gd name="connsiteY46" fmla="*/ 372 h 1688"/>
              <a:gd name="connsiteX47" fmla="*/ 4286 w 6633"/>
              <a:gd name="connsiteY47" fmla="*/ 372 h 1688"/>
              <a:gd name="connsiteX48" fmla="*/ 4343 w 6633"/>
              <a:gd name="connsiteY48" fmla="*/ 336 h 1688"/>
              <a:gd name="connsiteX49" fmla="*/ 4400 w 6633"/>
              <a:gd name="connsiteY49" fmla="*/ 301 h 1688"/>
              <a:gd name="connsiteX50" fmla="*/ 4458 w 6633"/>
              <a:gd name="connsiteY50" fmla="*/ 269 h 1688"/>
              <a:gd name="connsiteX51" fmla="*/ 4515 w 6633"/>
              <a:gd name="connsiteY51" fmla="*/ 239 h 1688"/>
              <a:gd name="connsiteX52" fmla="*/ 4572 w 6633"/>
              <a:gd name="connsiteY52" fmla="*/ 212 h 1688"/>
              <a:gd name="connsiteX53" fmla="*/ 4629 w 6633"/>
              <a:gd name="connsiteY53" fmla="*/ 186 h 1688"/>
              <a:gd name="connsiteX54" fmla="*/ 4684 w 6633"/>
              <a:gd name="connsiteY54" fmla="*/ 162 h 1688"/>
              <a:gd name="connsiteX55" fmla="*/ 4741 w 6633"/>
              <a:gd name="connsiteY55" fmla="*/ 141 h 1688"/>
              <a:gd name="connsiteX56" fmla="*/ 4796 w 6633"/>
              <a:gd name="connsiteY56" fmla="*/ 119 h 1688"/>
              <a:gd name="connsiteX57" fmla="*/ 4851 w 6633"/>
              <a:gd name="connsiteY57" fmla="*/ 101 h 1688"/>
              <a:gd name="connsiteX58" fmla="*/ 4906 w 6633"/>
              <a:gd name="connsiteY58" fmla="*/ 85 h 1688"/>
              <a:gd name="connsiteX59" fmla="*/ 4961 w 6633"/>
              <a:gd name="connsiteY59" fmla="*/ 69 h 1688"/>
              <a:gd name="connsiteX60" fmla="*/ 5016 w 6633"/>
              <a:gd name="connsiteY60" fmla="*/ 55 h 1688"/>
              <a:gd name="connsiteX61" fmla="*/ 5068 w 6633"/>
              <a:gd name="connsiteY61" fmla="*/ 44 h 1688"/>
              <a:gd name="connsiteX62" fmla="*/ 5121 w 6633"/>
              <a:gd name="connsiteY62" fmla="*/ 34 h 1688"/>
              <a:gd name="connsiteX63" fmla="*/ 5173 w 6633"/>
              <a:gd name="connsiteY63" fmla="*/ 24 h 1688"/>
              <a:gd name="connsiteX64" fmla="*/ 5226 w 6633"/>
              <a:gd name="connsiteY64" fmla="*/ 18 h 1688"/>
              <a:gd name="connsiteX65" fmla="*/ 5276 w 6633"/>
              <a:gd name="connsiteY65" fmla="*/ 12 h 1688"/>
              <a:gd name="connsiteX66" fmla="*/ 5329 w 6633"/>
              <a:gd name="connsiteY66" fmla="*/ 6 h 1688"/>
              <a:gd name="connsiteX67" fmla="*/ 5379 w 6633"/>
              <a:gd name="connsiteY67" fmla="*/ 2 h 1688"/>
              <a:gd name="connsiteX68" fmla="*/ 5478 w 6633"/>
              <a:gd name="connsiteY68" fmla="*/ 0 h 1688"/>
              <a:gd name="connsiteX69" fmla="*/ 5574 w 6633"/>
              <a:gd name="connsiteY69" fmla="*/ 0 h 1688"/>
              <a:gd name="connsiteX70" fmla="*/ 5667 w 6633"/>
              <a:gd name="connsiteY70" fmla="*/ 6 h 1688"/>
              <a:gd name="connsiteX71" fmla="*/ 5757 w 6633"/>
              <a:gd name="connsiteY71" fmla="*/ 14 h 1688"/>
              <a:gd name="connsiteX72" fmla="*/ 5844 w 6633"/>
              <a:gd name="connsiteY72" fmla="*/ 26 h 1688"/>
              <a:gd name="connsiteX73" fmla="*/ 5928 w 6633"/>
              <a:gd name="connsiteY73" fmla="*/ 40 h 1688"/>
              <a:gd name="connsiteX74" fmla="*/ 6008 w 6633"/>
              <a:gd name="connsiteY74" fmla="*/ 57 h 1688"/>
              <a:gd name="connsiteX75" fmla="*/ 6084 w 6633"/>
              <a:gd name="connsiteY75" fmla="*/ 75 h 1688"/>
              <a:gd name="connsiteX76" fmla="*/ 6157 w 6633"/>
              <a:gd name="connsiteY76" fmla="*/ 95 h 1688"/>
              <a:gd name="connsiteX77" fmla="*/ 6223 w 6633"/>
              <a:gd name="connsiteY77" fmla="*/ 117 h 1688"/>
              <a:gd name="connsiteX78" fmla="*/ 6287 w 6633"/>
              <a:gd name="connsiteY78" fmla="*/ 139 h 1688"/>
              <a:gd name="connsiteX79" fmla="*/ 6347 w 6633"/>
              <a:gd name="connsiteY79" fmla="*/ 160 h 1688"/>
              <a:gd name="connsiteX80" fmla="*/ 6402 w 6633"/>
              <a:gd name="connsiteY80" fmla="*/ 184 h 1688"/>
              <a:gd name="connsiteX81" fmla="*/ 6450 w 6633"/>
              <a:gd name="connsiteY81" fmla="*/ 204 h 1688"/>
              <a:gd name="connsiteX82" fmla="*/ 6534 w 6633"/>
              <a:gd name="connsiteY82" fmla="*/ 243 h 1688"/>
              <a:gd name="connsiteX83" fmla="*/ 6596 w 6633"/>
              <a:gd name="connsiteY83" fmla="*/ 277 h 1688"/>
              <a:gd name="connsiteX84" fmla="*/ 6633 w 6633"/>
              <a:gd name="connsiteY84" fmla="*/ 299 h 1688"/>
              <a:gd name="connsiteX85" fmla="*/ 6434 w 6633"/>
              <a:gd name="connsiteY85" fmla="*/ 665 h 1688"/>
              <a:gd name="connsiteX86" fmla="*/ 6431 w 6633"/>
              <a:gd name="connsiteY86" fmla="*/ 674 h 1688"/>
              <a:gd name="connsiteX87" fmla="*/ 6383 w 6633"/>
              <a:gd name="connsiteY87" fmla="*/ 631 h 1688"/>
              <a:gd name="connsiteX88" fmla="*/ 6326 w 6633"/>
              <a:gd name="connsiteY88" fmla="*/ 596 h 1688"/>
              <a:gd name="connsiteX89" fmla="*/ 6267 w 6633"/>
              <a:gd name="connsiteY89" fmla="*/ 560 h 1688"/>
              <a:gd name="connsiteX90" fmla="*/ 6203 w 6633"/>
              <a:gd name="connsiteY90" fmla="*/ 524 h 1688"/>
              <a:gd name="connsiteX91" fmla="*/ 6134 w 6633"/>
              <a:gd name="connsiteY91" fmla="*/ 489 h 1688"/>
              <a:gd name="connsiteX92" fmla="*/ 6061 w 6633"/>
              <a:gd name="connsiteY92" fmla="*/ 453 h 1688"/>
              <a:gd name="connsiteX93" fmla="*/ 5985 w 6633"/>
              <a:gd name="connsiteY93" fmla="*/ 418 h 1688"/>
              <a:gd name="connsiteX94" fmla="*/ 5905 w 6633"/>
              <a:gd name="connsiteY94" fmla="*/ 386 h 1688"/>
              <a:gd name="connsiteX95" fmla="*/ 5821 w 6633"/>
              <a:gd name="connsiteY95" fmla="*/ 354 h 1688"/>
              <a:gd name="connsiteX96" fmla="*/ 5734 w 6633"/>
              <a:gd name="connsiteY96" fmla="*/ 327 h 1688"/>
              <a:gd name="connsiteX97" fmla="*/ 5642 w 6633"/>
              <a:gd name="connsiteY97" fmla="*/ 301 h 1688"/>
              <a:gd name="connsiteX98" fmla="*/ 5548 w 6633"/>
              <a:gd name="connsiteY98" fmla="*/ 279 h 1688"/>
              <a:gd name="connsiteX99" fmla="*/ 5450 w 6633"/>
              <a:gd name="connsiteY99" fmla="*/ 261 h 1688"/>
              <a:gd name="connsiteX100" fmla="*/ 5402 w 6633"/>
              <a:gd name="connsiteY100" fmla="*/ 253 h 1688"/>
              <a:gd name="connsiteX101" fmla="*/ 5352 w 6633"/>
              <a:gd name="connsiteY101" fmla="*/ 245 h 1688"/>
              <a:gd name="connsiteX102" fmla="*/ 5299 w 6633"/>
              <a:gd name="connsiteY102" fmla="*/ 241 h 1688"/>
              <a:gd name="connsiteX103" fmla="*/ 5247 w 6633"/>
              <a:gd name="connsiteY103" fmla="*/ 237 h 1688"/>
              <a:gd name="connsiteX104" fmla="*/ 5194 w 6633"/>
              <a:gd name="connsiteY104" fmla="*/ 234 h 1688"/>
              <a:gd name="connsiteX105" fmla="*/ 5141 w 6633"/>
              <a:gd name="connsiteY105" fmla="*/ 234 h 1688"/>
              <a:gd name="connsiteX106" fmla="*/ 5089 w 6633"/>
              <a:gd name="connsiteY106" fmla="*/ 234 h 1688"/>
              <a:gd name="connsiteX107" fmla="*/ 5034 w 6633"/>
              <a:gd name="connsiteY107" fmla="*/ 234 h 1688"/>
              <a:gd name="connsiteX108" fmla="*/ 4979 w 6633"/>
              <a:gd name="connsiteY108" fmla="*/ 237 h 1688"/>
              <a:gd name="connsiteX109" fmla="*/ 4922 w 6633"/>
              <a:gd name="connsiteY109" fmla="*/ 241 h 1688"/>
              <a:gd name="connsiteX110" fmla="*/ 4867 w 6633"/>
              <a:gd name="connsiteY110" fmla="*/ 247 h 1688"/>
              <a:gd name="connsiteX111" fmla="*/ 4810 w 6633"/>
              <a:gd name="connsiteY111" fmla="*/ 255 h 1688"/>
              <a:gd name="connsiteX112" fmla="*/ 4753 w 6633"/>
              <a:gd name="connsiteY112" fmla="*/ 265 h 1688"/>
              <a:gd name="connsiteX113" fmla="*/ 4695 w 6633"/>
              <a:gd name="connsiteY113" fmla="*/ 277 h 1688"/>
              <a:gd name="connsiteX114" fmla="*/ 4636 w 6633"/>
              <a:gd name="connsiteY114" fmla="*/ 291 h 1688"/>
              <a:gd name="connsiteX115" fmla="*/ 4576 w 6633"/>
              <a:gd name="connsiteY115" fmla="*/ 305 h 1688"/>
              <a:gd name="connsiteX116" fmla="*/ 4517 w 6633"/>
              <a:gd name="connsiteY116" fmla="*/ 323 h 1688"/>
              <a:gd name="connsiteX117" fmla="*/ 4458 w 6633"/>
              <a:gd name="connsiteY117" fmla="*/ 342 h 1688"/>
              <a:gd name="connsiteX118" fmla="*/ 4398 w 6633"/>
              <a:gd name="connsiteY118" fmla="*/ 362 h 1688"/>
              <a:gd name="connsiteX119" fmla="*/ 4336 w 6633"/>
              <a:gd name="connsiteY119" fmla="*/ 386 h 1688"/>
              <a:gd name="connsiteX120" fmla="*/ 4336 w 6633"/>
              <a:gd name="connsiteY120" fmla="*/ 386 h 1688"/>
              <a:gd name="connsiteX121" fmla="*/ 4092 w 6633"/>
              <a:gd name="connsiteY121" fmla="*/ 485 h 1688"/>
              <a:gd name="connsiteX122" fmla="*/ 3840 w 6633"/>
              <a:gd name="connsiteY122" fmla="*/ 584 h 1688"/>
              <a:gd name="connsiteX123" fmla="*/ 3714 w 6633"/>
              <a:gd name="connsiteY123" fmla="*/ 633 h 1688"/>
              <a:gd name="connsiteX124" fmla="*/ 3586 w 6633"/>
              <a:gd name="connsiteY124" fmla="*/ 681 h 1688"/>
              <a:gd name="connsiteX125" fmla="*/ 3458 w 6633"/>
              <a:gd name="connsiteY125" fmla="*/ 728 h 1688"/>
              <a:gd name="connsiteX126" fmla="*/ 3328 w 6633"/>
              <a:gd name="connsiteY126" fmla="*/ 774 h 1688"/>
              <a:gd name="connsiteX127" fmla="*/ 3195 w 6633"/>
              <a:gd name="connsiteY127" fmla="*/ 815 h 1688"/>
              <a:gd name="connsiteX128" fmla="*/ 3065 w 6633"/>
              <a:gd name="connsiteY128" fmla="*/ 857 h 1688"/>
              <a:gd name="connsiteX129" fmla="*/ 2932 w 6633"/>
              <a:gd name="connsiteY129" fmla="*/ 894 h 1688"/>
              <a:gd name="connsiteX130" fmla="*/ 2797 w 6633"/>
              <a:gd name="connsiteY130" fmla="*/ 930 h 1688"/>
              <a:gd name="connsiteX131" fmla="*/ 2664 w 6633"/>
              <a:gd name="connsiteY131" fmla="*/ 964 h 1688"/>
              <a:gd name="connsiteX132" fmla="*/ 2527 w 6633"/>
              <a:gd name="connsiteY132" fmla="*/ 991 h 1688"/>
              <a:gd name="connsiteX133" fmla="*/ 2392 w 6633"/>
              <a:gd name="connsiteY133" fmla="*/ 1017 h 1688"/>
              <a:gd name="connsiteX134" fmla="*/ 2255 w 6633"/>
              <a:gd name="connsiteY134" fmla="*/ 1037 h 1688"/>
              <a:gd name="connsiteX135" fmla="*/ 2186 w 6633"/>
              <a:gd name="connsiteY135" fmla="*/ 1045 h 1688"/>
              <a:gd name="connsiteX136" fmla="*/ 2118 w 6633"/>
              <a:gd name="connsiteY136" fmla="*/ 1053 h 1688"/>
              <a:gd name="connsiteX137" fmla="*/ 2049 w 6633"/>
              <a:gd name="connsiteY137" fmla="*/ 1059 h 1688"/>
              <a:gd name="connsiteX138" fmla="*/ 1981 w 6633"/>
              <a:gd name="connsiteY138" fmla="*/ 1063 h 1688"/>
              <a:gd name="connsiteX139" fmla="*/ 1912 w 6633"/>
              <a:gd name="connsiteY139" fmla="*/ 1067 h 1688"/>
              <a:gd name="connsiteX140" fmla="*/ 1843 w 6633"/>
              <a:gd name="connsiteY140" fmla="*/ 1069 h 1688"/>
              <a:gd name="connsiteX141" fmla="*/ 1772 w 6633"/>
              <a:gd name="connsiteY141" fmla="*/ 1071 h 1688"/>
              <a:gd name="connsiteX142" fmla="*/ 1704 w 6633"/>
              <a:gd name="connsiteY142" fmla="*/ 1071 h 1688"/>
              <a:gd name="connsiteX143" fmla="*/ 1635 w 6633"/>
              <a:gd name="connsiteY143" fmla="*/ 1067 h 1688"/>
              <a:gd name="connsiteX144" fmla="*/ 1564 w 6633"/>
              <a:gd name="connsiteY144" fmla="*/ 1065 h 1688"/>
              <a:gd name="connsiteX145" fmla="*/ 1496 w 6633"/>
              <a:gd name="connsiteY145" fmla="*/ 1059 h 1688"/>
              <a:gd name="connsiteX146" fmla="*/ 1425 w 6633"/>
              <a:gd name="connsiteY146" fmla="*/ 1053 h 1688"/>
              <a:gd name="connsiteX147" fmla="*/ 1356 w 6633"/>
              <a:gd name="connsiteY147" fmla="*/ 1045 h 1688"/>
              <a:gd name="connsiteX148" fmla="*/ 1285 w 6633"/>
              <a:gd name="connsiteY148" fmla="*/ 1033 h 1688"/>
              <a:gd name="connsiteX149" fmla="*/ 1214 w 6633"/>
              <a:gd name="connsiteY149" fmla="*/ 1023 h 1688"/>
              <a:gd name="connsiteX150" fmla="*/ 1146 w 6633"/>
              <a:gd name="connsiteY150" fmla="*/ 1009 h 1688"/>
              <a:gd name="connsiteX151" fmla="*/ 1075 w 6633"/>
              <a:gd name="connsiteY151" fmla="*/ 993 h 1688"/>
              <a:gd name="connsiteX152" fmla="*/ 1004 w 6633"/>
              <a:gd name="connsiteY152" fmla="*/ 976 h 1688"/>
              <a:gd name="connsiteX153" fmla="*/ 933 w 6633"/>
              <a:gd name="connsiteY153" fmla="*/ 958 h 1688"/>
              <a:gd name="connsiteX154" fmla="*/ 862 w 6633"/>
              <a:gd name="connsiteY154" fmla="*/ 936 h 1688"/>
              <a:gd name="connsiteX155" fmla="*/ 791 w 6633"/>
              <a:gd name="connsiteY155" fmla="*/ 914 h 1688"/>
              <a:gd name="connsiteX156" fmla="*/ 723 w 6633"/>
              <a:gd name="connsiteY156" fmla="*/ 889 h 1688"/>
              <a:gd name="connsiteX157" fmla="*/ 652 w 6633"/>
              <a:gd name="connsiteY157" fmla="*/ 861 h 1688"/>
              <a:gd name="connsiteX158" fmla="*/ 581 w 6633"/>
              <a:gd name="connsiteY158" fmla="*/ 833 h 1688"/>
              <a:gd name="connsiteX159" fmla="*/ 510 w 6633"/>
              <a:gd name="connsiteY159" fmla="*/ 801 h 1688"/>
              <a:gd name="connsiteX160" fmla="*/ 439 w 6633"/>
              <a:gd name="connsiteY160" fmla="*/ 768 h 1688"/>
              <a:gd name="connsiteX161" fmla="*/ 368 w 6633"/>
              <a:gd name="connsiteY161" fmla="*/ 732 h 1688"/>
              <a:gd name="connsiteX162" fmla="*/ 297 w 6633"/>
              <a:gd name="connsiteY162" fmla="*/ 695 h 1688"/>
              <a:gd name="connsiteX163" fmla="*/ 226 w 6633"/>
              <a:gd name="connsiteY163" fmla="*/ 655 h 1688"/>
              <a:gd name="connsiteX164" fmla="*/ 156 w 6633"/>
              <a:gd name="connsiteY164" fmla="*/ 613 h 1688"/>
              <a:gd name="connsiteX165" fmla="*/ 85 w 6633"/>
              <a:gd name="connsiteY165" fmla="*/ 568 h 1688"/>
              <a:gd name="connsiteX166" fmla="*/ 14 w 6633"/>
              <a:gd name="connsiteY166" fmla="*/ 520 h 1688"/>
              <a:gd name="connsiteX167" fmla="*/ 0 w 6633"/>
              <a:gd name="connsiteY167" fmla="*/ 1458 h 1688"/>
              <a:gd name="connsiteX0" fmla="*/ 0 w 6633"/>
              <a:gd name="connsiteY0" fmla="*/ 1458 h 1688"/>
              <a:gd name="connsiteX1" fmla="*/ 0 w 6633"/>
              <a:gd name="connsiteY1" fmla="*/ 1458 h 1688"/>
              <a:gd name="connsiteX2" fmla="*/ 78 w 6633"/>
              <a:gd name="connsiteY2" fmla="*/ 1488 h 1688"/>
              <a:gd name="connsiteX3" fmla="*/ 153 w 6633"/>
              <a:gd name="connsiteY3" fmla="*/ 1516 h 1688"/>
              <a:gd name="connsiteX4" fmla="*/ 229 w 6633"/>
              <a:gd name="connsiteY4" fmla="*/ 1542 h 1688"/>
              <a:gd name="connsiteX5" fmla="*/ 302 w 6633"/>
              <a:gd name="connsiteY5" fmla="*/ 1565 h 1688"/>
              <a:gd name="connsiteX6" fmla="*/ 377 w 6633"/>
              <a:gd name="connsiteY6" fmla="*/ 1587 h 1688"/>
              <a:gd name="connsiteX7" fmla="*/ 453 w 6633"/>
              <a:gd name="connsiteY7" fmla="*/ 1607 h 1688"/>
              <a:gd name="connsiteX8" fmla="*/ 526 w 6633"/>
              <a:gd name="connsiteY8" fmla="*/ 1625 h 1688"/>
              <a:gd name="connsiteX9" fmla="*/ 599 w 6633"/>
              <a:gd name="connsiteY9" fmla="*/ 1639 h 1688"/>
              <a:gd name="connsiteX10" fmla="*/ 672 w 6633"/>
              <a:gd name="connsiteY10" fmla="*/ 1652 h 1688"/>
              <a:gd name="connsiteX11" fmla="*/ 746 w 6633"/>
              <a:gd name="connsiteY11" fmla="*/ 1662 h 1688"/>
              <a:gd name="connsiteX12" fmla="*/ 819 w 6633"/>
              <a:gd name="connsiteY12" fmla="*/ 1670 h 1688"/>
              <a:gd name="connsiteX13" fmla="*/ 892 w 6633"/>
              <a:gd name="connsiteY13" fmla="*/ 1678 h 1688"/>
              <a:gd name="connsiteX14" fmla="*/ 965 w 6633"/>
              <a:gd name="connsiteY14" fmla="*/ 1682 h 1688"/>
              <a:gd name="connsiteX15" fmla="*/ 1036 w 6633"/>
              <a:gd name="connsiteY15" fmla="*/ 1686 h 1688"/>
              <a:gd name="connsiteX16" fmla="*/ 1109 w 6633"/>
              <a:gd name="connsiteY16" fmla="*/ 1688 h 1688"/>
              <a:gd name="connsiteX17" fmla="*/ 1180 w 6633"/>
              <a:gd name="connsiteY17" fmla="*/ 1686 h 1688"/>
              <a:gd name="connsiteX18" fmla="*/ 1251 w 6633"/>
              <a:gd name="connsiteY18" fmla="*/ 1684 h 1688"/>
              <a:gd name="connsiteX19" fmla="*/ 1324 w 6633"/>
              <a:gd name="connsiteY19" fmla="*/ 1680 h 1688"/>
              <a:gd name="connsiteX20" fmla="*/ 1395 w 6633"/>
              <a:gd name="connsiteY20" fmla="*/ 1674 h 1688"/>
              <a:gd name="connsiteX21" fmla="*/ 1464 w 6633"/>
              <a:gd name="connsiteY21" fmla="*/ 1668 h 1688"/>
              <a:gd name="connsiteX22" fmla="*/ 1535 w 6633"/>
              <a:gd name="connsiteY22" fmla="*/ 1658 h 1688"/>
              <a:gd name="connsiteX23" fmla="*/ 1606 w 6633"/>
              <a:gd name="connsiteY23" fmla="*/ 1648 h 1688"/>
              <a:gd name="connsiteX24" fmla="*/ 1674 w 6633"/>
              <a:gd name="connsiteY24" fmla="*/ 1637 h 1688"/>
              <a:gd name="connsiteX25" fmla="*/ 1743 w 6633"/>
              <a:gd name="connsiteY25" fmla="*/ 1623 h 1688"/>
              <a:gd name="connsiteX26" fmla="*/ 1814 w 6633"/>
              <a:gd name="connsiteY26" fmla="*/ 1609 h 1688"/>
              <a:gd name="connsiteX27" fmla="*/ 1882 w 6633"/>
              <a:gd name="connsiteY27" fmla="*/ 1593 h 1688"/>
              <a:gd name="connsiteX28" fmla="*/ 1951 w 6633"/>
              <a:gd name="connsiteY28" fmla="*/ 1575 h 1688"/>
              <a:gd name="connsiteX29" fmla="*/ 2019 w 6633"/>
              <a:gd name="connsiteY29" fmla="*/ 1555 h 1688"/>
              <a:gd name="connsiteX30" fmla="*/ 2086 w 6633"/>
              <a:gd name="connsiteY30" fmla="*/ 1536 h 1688"/>
              <a:gd name="connsiteX31" fmla="*/ 2154 w 6633"/>
              <a:gd name="connsiteY31" fmla="*/ 1514 h 1688"/>
              <a:gd name="connsiteX32" fmla="*/ 2289 w 6633"/>
              <a:gd name="connsiteY32" fmla="*/ 1468 h 1688"/>
              <a:gd name="connsiteX33" fmla="*/ 2422 w 6633"/>
              <a:gd name="connsiteY33" fmla="*/ 1419 h 1688"/>
              <a:gd name="connsiteX34" fmla="*/ 2555 w 6633"/>
              <a:gd name="connsiteY34" fmla="*/ 1365 h 1688"/>
              <a:gd name="connsiteX35" fmla="*/ 2685 w 6633"/>
              <a:gd name="connsiteY35" fmla="*/ 1306 h 1688"/>
              <a:gd name="connsiteX36" fmla="*/ 2815 w 6633"/>
              <a:gd name="connsiteY36" fmla="*/ 1245 h 1688"/>
              <a:gd name="connsiteX37" fmla="*/ 2943 w 6633"/>
              <a:gd name="connsiteY37" fmla="*/ 1181 h 1688"/>
              <a:gd name="connsiteX38" fmla="*/ 3072 w 6633"/>
              <a:gd name="connsiteY38" fmla="*/ 1114 h 1688"/>
              <a:gd name="connsiteX39" fmla="*/ 3200 w 6633"/>
              <a:gd name="connsiteY39" fmla="*/ 1045 h 1688"/>
              <a:gd name="connsiteX40" fmla="*/ 3323 w 6633"/>
              <a:gd name="connsiteY40" fmla="*/ 974 h 1688"/>
              <a:gd name="connsiteX41" fmla="*/ 3449 w 6633"/>
              <a:gd name="connsiteY41" fmla="*/ 900 h 1688"/>
              <a:gd name="connsiteX42" fmla="*/ 3572 w 6633"/>
              <a:gd name="connsiteY42" fmla="*/ 827 h 1688"/>
              <a:gd name="connsiteX43" fmla="*/ 3694 w 6633"/>
              <a:gd name="connsiteY43" fmla="*/ 752 h 1688"/>
              <a:gd name="connsiteX44" fmla="*/ 3815 w 6633"/>
              <a:gd name="connsiteY44" fmla="*/ 677 h 1688"/>
              <a:gd name="connsiteX45" fmla="*/ 4053 w 6633"/>
              <a:gd name="connsiteY45" fmla="*/ 522 h 1688"/>
              <a:gd name="connsiteX46" fmla="*/ 4286 w 6633"/>
              <a:gd name="connsiteY46" fmla="*/ 372 h 1688"/>
              <a:gd name="connsiteX47" fmla="*/ 4286 w 6633"/>
              <a:gd name="connsiteY47" fmla="*/ 372 h 1688"/>
              <a:gd name="connsiteX48" fmla="*/ 4343 w 6633"/>
              <a:gd name="connsiteY48" fmla="*/ 336 h 1688"/>
              <a:gd name="connsiteX49" fmla="*/ 4400 w 6633"/>
              <a:gd name="connsiteY49" fmla="*/ 301 h 1688"/>
              <a:gd name="connsiteX50" fmla="*/ 4458 w 6633"/>
              <a:gd name="connsiteY50" fmla="*/ 269 h 1688"/>
              <a:gd name="connsiteX51" fmla="*/ 4515 w 6633"/>
              <a:gd name="connsiteY51" fmla="*/ 239 h 1688"/>
              <a:gd name="connsiteX52" fmla="*/ 4572 w 6633"/>
              <a:gd name="connsiteY52" fmla="*/ 212 h 1688"/>
              <a:gd name="connsiteX53" fmla="*/ 4629 w 6633"/>
              <a:gd name="connsiteY53" fmla="*/ 186 h 1688"/>
              <a:gd name="connsiteX54" fmla="*/ 4684 w 6633"/>
              <a:gd name="connsiteY54" fmla="*/ 162 h 1688"/>
              <a:gd name="connsiteX55" fmla="*/ 4741 w 6633"/>
              <a:gd name="connsiteY55" fmla="*/ 141 h 1688"/>
              <a:gd name="connsiteX56" fmla="*/ 4796 w 6633"/>
              <a:gd name="connsiteY56" fmla="*/ 119 h 1688"/>
              <a:gd name="connsiteX57" fmla="*/ 4851 w 6633"/>
              <a:gd name="connsiteY57" fmla="*/ 101 h 1688"/>
              <a:gd name="connsiteX58" fmla="*/ 4906 w 6633"/>
              <a:gd name="connsiteY58" fmla="*/ 85 h 1688"/>
              <a:gd name="connsiteX59" fmla="*/ 4961 w 6633"/>
              <a:gd name="connsiteY59" fmla="*/ 69 h 1688"/>
              <a:gd name="connsiteX60" fmla="*/ 5016 w 6633"/>
              <a:gd name="connsiteY60" fmla="*/ 55 h 1688"/>
              <a:gd name="connsiteX61" fmla="*/ 5068 w 6633"/>
              <a:gd name="connsiteY61" fmla="*/ 44 h 1688"/>
              <a:gd name="connsiteX62" fmla="*/ 5121 w 6633"/>
              <a:gd name="connsiteY62" fmla="*/ 34 h 1688"/>
              <a:gd name="connsiteX63" fmla="*/ 5173 w 6633"/>
              <a:gd name="connsiteY63" fmla="*/ 24 h 1688"/>
              <a:gd name="connsiteX64" fmla="*/ 5226 w 6633"/>
              <a:gd name="connsiteY64" fmla="*/ 18 h 1688"/>
              <a:gd name="connsiteX65" fmla="*/ 5276 w 6633"/>
              <a:gd name="connsiteY65" fmla="*/ 12 h 1688"/>
              <a:gd name="connsiteX66" fmla="*/ 5329 w 6633"/>
              <a:gd name="connsiteY66" fmla="*/ 6 h 1688"/>
              <a:gd name="connsiteX67" fmla="*/ 5379 w 6633"/>
              <a:gd name="connsiteY67" fmla="*/ 2 h 1688"/>
              <a:gd name="connsiteX68" fmla="*/ 5478 w 6633"/>
              <a:gd name="connsiteY68" fmla="*/ 0 h 1688"/>
              <a:gd name="connsiteX69" fmla="*/ 5574 w 6633"/>
              <a:gd name="connsiteY69" fmla="*/ 0 h 1688"/>
              <a:gd name="connsiteX70" fmla="*/ 5667 w 6633"/>
              <a:gd name="connsiteY70" fmla="*/ 6 h 1688"/>
              <a:gd name="connsiteX71" fmla="*/ 5757 w 6633"/>
              <a:gd name="connsiteY71" fmla="*/ 14 h 1688"/>
              <a:gd name="connsiteX72" fmla="*/ 5844 w 6633"/>
              <a:gd name="connsiteY72" fmla="*/ 26 h 1688"/>
              <a:gd name="connsiteX73" fmla="*/ 5928 w 6633"/>
              <a:gd name="connsiteY73" fmla="*/ 40 h 1688"/>
              <a:gd name="connsiteX74" fmla="*/ 6008 w 6633"/>
              <a:gd name="connsiteY74" fmla="*/ 57 h 1688"/>
              <a:gd name="connsiteX75" fmla="*/ 6084 w 6633"/>
              <a:gd name="connsiteY75" fmla="*/ 75 h 1688"/>
              <a:gd name="connsiteX76" fmla="*/ 6157 w 6633"/>
              <a:gd name="connsiteY76" fmla="*/ 95 h 1688"/>
              <a:gd name="connsiteX77" fmla="*/ 6223 w 6633"/>
              <a:gd name="connsiteY77" fmla="*/ 117 h 1688"/>
              <a:gd name="connsiteX78" fmla="*/ 6287 w 6633"/>
              <a:gd name="connsiteY78" fmla="*/ 139 h 1688"/>
              <a:gd name="connsiteX79" fmla="*/ 6347 w 6633"/>
              <a:gd name="connsiteY79" fmla="*/ 160 h 1688"/>
              <a:gd name="connsiteX80" fmla="*/ 6402 w 6633"/>
              <a:gd name="connsiteY80" fmla="*/ 184 h 1688"/>
              <a:gd name="connsiteX81" fmla="*/ 6450 w 6633"/>
              <a:gd name="connsiteY81" fmla="*/ 204 h 1688"/>
              <a:gd name="connsiteX82" fmla="*/ 6534 w 6633"/>
              <a:gd name="connsiteY82" fmla="*/ 243 h 1688"/>
              <a:gd name="connsiteX83" fmla="*/ 6596 w 6633"/>
              <a:gd name="connsiteY83" fmla="*/ 277 h 1688"/>
              <a:gd name="connsiteX84" fmla="*/ 6633 w 6633"/>
              <a:gd name="connsiteY84" fmla="*/ 299 h 1688"/>
              <a:gd name="connsiteX85" fmla="*/ 6434 w 6633"/>
              <a:gd name="connsiteY85" fmla="*/ 665 h 1688"/>
              <a:gd name="connsiteX86" fmla="*/ 6431 w 6633"/>
              <a:gd name="connsiteY86" fmla="*/ 674 h 1688"/>
              <a:gd name="connsiteX87" fmla="*/ 6383 w 6633"/>
              <a:gd name="connsiteY87" fmla="*/ 631 h 1688"/>
              <a:gd name="connsiteX88" fmla="*/ 6267 w 6633"/>
              <a:gd name="connsiteY88" fmla="*/ 560 h 1688"/>
              <a:gd name="connsiteX89" fmla="*/ 6203 w 6633"/>
              <a:gd name="connsiteY89" fmla="*/ 524 h 1688"/>
              <a:gd name="connsiteX90" fmla="*/ 6134 w 6633"/>
              <a:gd name="connsiteY90" fmla="*/ 489 h 1688"/>
              <a:gd name="connsiteX91" fmla="*/ 6061 w 6633"/>
              <a:gd name="connsiteY91" fmla="*/ 453 h 1688"/>
              <a:gd name="connsiteX92" fmla="*/ 5985 w 6633"/>
              <a:gd name="connsiteY92" fmla="*/ 418 h 1688"/>
              <a:gd name="connsiteX93" fmla="*/ 5905 w 6633"/>
              <a:gd name="connsiteY93" fmla="*/ 386 h 1688"/>
              <a:gd name="connsiteX94" fmla="*/ 5821 w 6633"/>
              <a:gd name="connsiteY94" fmla="*/ 354 h 1688"/>
              <a:gd name="connsiteX95" fmla="*/ 5734 w 6633"/>
              <a:gd name="connsiteY95" fmla="*/ 327 h 1688"/>
              <a:gd name="connsiteX96" fmla="*/ 5642 w 6633"/>
              <a:gd name="connsiteY96" fmla="*/ 301 h 1688"/>
              <a:gd name="connsiteX97" fmla="*/ 5548 w 6633"/>
              <a:gd name="connsiteY97" fmla="*/ 279 h 1688"/>
              <a:gd name="connsiteX98" fmla="*/ 5450 w 6633"/>
              <a:gd name="connsiteY98" fmla="*/ 261 h 1688"/>
              <a:gd name="connsiteX99" fmla="*/ 5402 w 6633"/>
              <a:gd name="connsiteY99" fmla="*/ 253 h 1688"/>
              <a:gd name="connsiteX100" fmla="*/ 5352 w 6633"/>
              <a:gd name="connsiteY100" fmla="*/ 245 h 1688"/>
              <a:gd name="connsiteX101" fmla="*/ 5299 w 6633"/>
              <a:gd name="connsiteY101" fmla="*/ 241 h 1688"/>
              <a:gd name="connsiteX102" fmla="*/ 5247 w 6633"/>
              <a:gd name="connsiteY102" fmla="*/ 237 h 1688"/>
              <a:gd name="connsiteX103" fmla="*/ 5194 w 6633"/>
              <a:gd name="connsiteY103" fmla="*/ 234 h 1688"/>
              <a:gd name="connsiteX104" fmla="*/ 5141 w 6633"/>
              <a:gd name="connsiteY104" fmla="*/ 234 h 1688"/>
              <a:gd name="connsiteX105" fmla="*/ 5089 w 6633"/>
              <a:gd name="connsiteY105" fmla="*/ 234 h 1688"/>
              <a:gd name="connsiteX106" fmla="*/ 5034 w 6633"/>
              <a:gd name="connsiteY106" fmla="*/ 234 h 1688"/>
              <a:gd name="connsiteX107" fmla="*/ 4979 w 6633"/>
              <a:gd name="connsiteY107" fmla="*/ 237 h 1688"/>
              <a:gd name="connsiteX108" fmla="*/ 4922 w 6633"/>
              <a:gd name="connsiteY108" fmla="*/ 241 h 1688"/>
              <a:gd name="connsiteX109" fmla="*/ 4867 w 6633"/>
              <a:gd name="connsiteY109" fmla="*/ 247 h 1688"/>
              <a:gd name="connsiteX110" fmla="*/ 4810 w 6633"/>
              <a:gd name="connsiteY110" fmla="*/ 255 h 1688"/>
              <a:gd name="connsiteX111" fmla="*/ 4753 w 6633"/>
              <a:gd name="connsiteY111" fmla="*/ 265 h 1688"/>
              <a:gd name="connsiteX112" fmla="*/ 4695 w 6633"/>
              <a:gd name="connsiteY112" fmla="*/ 277 h 1688"/>
              <a:gd name="connsiteX113" fmla="*/ 4636 w 6633"/>
              <a:gd name="connsiteY113" fmla="*/ 291 h 1688"/>
              <a:gd name="connsiteX114" fmla="*/ 4576 w 6633"/>
              <a:gd name="connsiteY114" fmla="*/ 305 h 1688"/>
              <a:gd name="connsiteX115" fmla="*/ 4517 w 6633"/>
              <a:gd name="connsiteY115" fmla="*/ 323 h 1688"/>
              <a:gd name="connsiteX116" fmla="*/ 4458 w 6633"/>
              <a:gd name="connsiteY116" fmla="*/ 342 h 1688"/>
              <a:gd name="connsiteX117" fmla="*/ 4398 w 6633"/>
              <a:gd name="connsiteY117" fmla="*/ 362 h 1688"/>
              <a:gd name="connsiteX118" fmla="*/ 4336 w 6633"/>
              <a:gd name="connsiteY118" fmla="*/ 386 h 1688"/>
              <a:gd name="connsiteX119" fmla="*/ 4336 w 6633"/>
              <a:gd name="connsiteY119" fmla="*/ 386 h 1688"/>
              <a:gd name="connsiteX120" fmla="*/ 4092 w 6633"/>
              <a:gd name="connsiteY120" fmla="*/ 485 h 1688"/>
              <a:gd name="connsiteX121" fmla="*/ 3840 w 6633"/>
              <a:gd name="connsiteY121" fmla="*/ 584 h 1688"/>
              <a:gd name="connsiteX122" fmla="*/ 3714 w 6633"/>
              <a:gd name="connsiteY122" fmla="*/ 633 h 1688"/>
              <a:gd name="connsiteX123" fmla="*/ 3586 w 6633"/>
              <a:gd name="connsiteY123" fmla="*/ 681 h 1688"/>
              <a:gd name="connsiteX124" fmla="*/ 3458 w 6633"/>
              <a:gd name="connsiteY124" fmla="*/ 728 h 1688"/>
              <a:gd name="connsiteX125" fmla="*/ 3328 w 6633"/>
              <a:gd name="connsiteY125" fmla="*/ 774 h 1688"/>
              <a:gd name="connsiteX126" fmla="*/ 3195 w 6633"/>
              <a:gd name="connsiteY126" fmla="*/ 815 h 1688"/>
              <a:gd name="connsiteX127" fmla="*/ 3065 w 6633"/>
              <a:gd name="connsiteY127" fmla="*/ 857 h 1688"/>
              <a:gd name="connsiteX128" fmla="*/ 2932 w 6633"/>
              <a:gd name="connsiteY128" fmla="*/ 894 h 1688"/>
              <a:gd name="connsiteX129" fmla="*/ 2797 w 6633"/>
              <a:gd name="connsiteY129" fmla="*/ 930 h 1688"/>
              <a:gd name="connsiteX130" fmla="*/ 2664 w 6633"/>
              <a:gd name="connsiteY130" fmla="*/ 964 h 1688"/>
              <a:gd name="connsiteX131" fmla="*/ 2527 w 6633"/>
              <a:gd name="connsiteY131" fmla="*/ 991 h 1688"/>
              <a:gd name="connsiteX132" fmla="*/ 2392 w 6633"/>
              <a:gd name="connsiteY132" fmla="*/ 1017 h 1688"/>
              <a:gd name="connsiteX133" fmla="*/ 2255 w 6633"/>
              <a:gd name="connsiteY133" fmla="*/ 1037 h 1688"/>
              <a:gd name="connsiteX134" fmla="*/ 2186 w 6633"/>
              <a:gd name="connsiteY134" fmla="*/ 1045 h 1688"/>
              <a:gd name="connsiteX135" fmla="*/ 2118 w 6633"/>
              <a:gd name="connsiteY135" fmla="*/ 1053 h 1688"/>
              <a:gd name="connsiteX136" fmla="*/ 2049 w 6633"/>
              <a:gd name="connsiteY136" fmla="*/ 1059 h 1688"/>
              <a:gd name="connsiteX137" fmla="*/ 1981 w 6633"/>
              <a:gd name="connsiteY137" fmla="*/ 1063 h 1688"/>
              <a:gd name="connsiteX138" fmla="*/ 1912 w 6633"/>
              <a:gd name="connsiteY138" fmla="*/ 1067 h 1688"/>
              <a:gd name="connsiteX139" fmla="*/ 1843 w 6633"/>
              <a:gd name="connsiteY139" fmla="*/ 1069 h 1688"/>
              <a:gd name="connsiteX140" fmla="*/ 1772 w 6633"/>
              <a:gd name="connsiteY140" fmla="*/ 1071 h 1688"/>
              <a:gd name="connsiteX141" fmla="*/ 1704 w 6633"/>
              <a:gd name="connsiteY141" fmla="*/ 1071 h 1688"/>
              <a:gd name="connsiteX142" fmla="*/ 1635 w 6633"/>
              <a:gd name="connsiteY142" fmla="*/ 1067 h 1688"/>
              <a:gd name="connsiteX143" fmla="*/ 1564 w 6633"/>
              <a:gd name="connsiteY143" fmla="*/ 1065 h 1688"/>
              <a:gd name="connsiteX144" fmla="*/ 1496 w 6633"/>
              <a:gd name="connsiteY144" fmla="*/ 1059 h 1688"/>
              <a:gd name="connsiteX145" fmla="*/ 1425 w 6633"/>
              <a:gd name="connsiteY145" fmla="*/ 1053 h 1688"/>
              <a:gd name="connsiteX146" fmla="*/ 1356 w 6633"/>
              <a:gd name="connsiteY146" fmla="*/ 1045 h 1688"/>
              <a:gd name="connsiteX147" fmla="*/ 1285 w 6633"/>
              <a:gd name="connsiteY147" fmla="*/ 1033 h 1688"/>
              <a:gd name="connsiteX148" fmla="*/ 1214 w 6633"/>
              <a:gd name="connsiteY148" fmla="*/ 1023 h 1688"/>
              <a:gd name="connsiteX149" fmla="*/ 1146 w 6633"/>
              <a:gd name="connsiteY149" fmla="*/ 1009 h 1688"/>
              <a:gd name="connsiteX150" fmla="*/ 1075 w 6633"/>
              <a:gd name="connsiteY150" fmla="*/ 993 h 1688"/>
              <a:gd name="connsiteX151" fmla="*/ 1004 w 6633"/>
              <a:gd name="connsiteY151" fmla="*/ 976 h 1688"/>
              <a:gd name="connsiteX152" fmla="*/ 933 w 6633"/>
              <a:gd name="connsiteY152" fmla="*/ 958 h 1688"/>
              <a:gd name="connsiteX153" fmla="*/ 862 w 6633"/>
              <a:gd name="connsiteY153" fmla="*/ 936 h 1688"/>
              <a:gd name="connsiteX154" fmla="*/ 791 w 6633"/>
              <a:gd name="connsiteY154" fmla="*/ 914 h 1688"/>
              <a:gd name="connsiteX155" fmla="*/ 723 w 6633"/>
              <a:gd name="connsiteY155" fmla="*/ 889 h 1688"/>
              <a:gd name="connsiteX156" fmla="*/ 652 w 6633"/>
              <a:gd name="connsiteY156" fmla="*/ 861 h 1688"/>
              <a:gd name="connsiteX157" fmla="*/ 581 w 6633"/>
              <a:gd name="connsiteY157" fmla="*/ 833 h 1688"/>
              <a:gd name="connsiteX158" fmla="*/ 510 w 6633"/>
              <a:gd name="connsiteY158" fmla="*/ 801 h 1688"/>
              <a:gd name="connsiteX159" fmla="*/ 439 w 6633"/>
              <a:gd name="connsiteY159" fmla="*/ 768 h 1688"/>
              <a:gd name="connsiteX160" fmla="*/ 368 w 6633"/>
              <a:gd name="connsiteY160" fmla="*/ 732 h 1688"/>
              <a:gd name="connsiteX161" fmla="*/ 297 w 6633"/>
              <a:gd name="connsiteY161" fmla="*/ 695 h 1688"/>
              <a:gd name="connsiteX162" fmla="*/ 226 w 6633"/>
              <a:gd name="connsiteY162" fmla="*/ 655 h 1688"/>
              <a:gd name="connsiteX163" fmla="*/ 156 w 6633"/>
              <a:gd name="connsiteY163" fmla="*/ 613 h 1688"/>
              <a:gd name="connsiteX164" fmla="*/ 85 w 6633"/>
              <a:gd name="connsiteY164" fmla="*/ 568 h 1688"/>
              <a:gd name="connsiteX165" fmla="*/ 14 w 6633"/>
              <a:gd name="connsiteY165" fmla="*/ 520 h 1688"/>
              <a:gd name="connsiteX166" fmla="*/ 0 w 6633"/>
              <a:gd name="connsiteY166" fmla="*/ 1458 h 1688"/>
              <a:gd name="connsiteX0" fmla="*/ 0 w 6633"/>
              <a:gd name="connsiteY0" fmla="*/ 1458 h 1688"/>
              <a:gd name="connsiteX1" fmla="*/ 0 w 6633"/>
              <a:gd name="connsiteY1" fmla="*/ 1458 h 1688"/>
              <a:gd name="connsiteX2" fmla="*/ 78 w 6633"/>
              <a:gd name="connsiteY2" fmla="*/ 1488 h 1688"/>
              <a:gd name="connsiteX3" fmla="*/ 153 w 6633"/>
              <a:gd name="connsiteY3" fmla="*/ 1516 h 1688"/>
              <a:gd name="connsiteX4" fmla="*/ 229 w 6633"/>
              <a:gd name="connsiteY4" fmla="*/ 1542 h 1688"/>
              <a:gd name="connsiteX5" fmla="*/ 302 w 6633"/>
              <a:gd name="connsiteY5" fmla="*/ 1565 h 1688"/>
              <a:gd name="connsiteX6" fmla="*/ 377 w 6633"/>
              <a:gd name="connsiteY6" fmla="*/ 1587 h 1688"/>
              <a:gd name="connsiteX7" fmla="*/ 453 w 6633"/>
              <a:gd name="connsiteY7" fmla="*/ 1607 h 1688"/>
              <a:gd name="connsiteX8" fmla="*/ 526 w 6633"/>
              <a:gd name="connsiteY8" fmla="*/ 1625 h 1688"/>
              <a:gd name="connsiteX9" fmla="*/ 599 w 6633"/>
              <a:gd name="connsiteY9" fmla="*/ 1639 h 1688"/>
              <a:gd name="connsiteX10" fmla="*/ 672 w 6633"/>
              <a:gd name="connsiteY10" fmla="*/ 1652 h 1688"/>
              <a:gd name="connsiteX11" fmla="*/ 746 w 6633"/>
              <a:gd name="connsiteY11" fmla="*/ 1662 h 1688"/>
              <a:gd name="connsiteX12" fmla="*/ 819 w 6633"/>
              <a:gd name="connsiteY12" fmla="*/ 1670 h 1688"/>
              <a:gd name="connsiteX13" fmla="*/ 892 w 6633"/>
              <a:gd name="connsiteY13" fmla="*/ 1678 h 1688"/>
              <a:gd name="connsiteX14" fmla="*/ 965 w 6633"/>
              <a:gd name="connsiteY14" fmla="*/ 1682 h 1688"/>
              <a:gd name="connsiteX15" fmla="*/ 1036 w 6633"/>
              <a:gd name="connsiteY15" fmla="*/ 1686 h 1688"/>
              <a:gd name="connsiteX16" fmla="*/ 1109 w 6633"/>
              <a:gd name="connsiteY16" fmla="*/ 1688 h 1688"/>
              <a:gd name="connsiteX17" fmla="*/ 1180 w 6633"/>
              <a:gd name="connsiteY17" fmla="*/ 1686 h 1688"/>
              <a:gd name="connsiteX18" fmla="*/ 1251 w 6633"/>
              <a:gd name="connsiteY18" fmla="*/ 1684 h 1688"/>
              <a:gd name="connsiteX19" fmla="*/ 1324 w 6633"/>
              <a:gd name="connsiteY19" fmla="*/ 1680 h 1688"/>
              <a:gd name="connsiteX20" fmla="*/ 1395 w 6633"/>
              <a:gd name="connsiteY20" fmla="*/ 1674 h 1688"/>
              <a:gd name="connsiteX21" fmla="*/ 1464 w 6633"/>
              <a:gd name="connsiteY21" fmla="*/ 1668 h 1688"/>
              <a:gd name="connsiteX22" fmla="*/ 1535 w 6633"/>
              <a:gd name="connsiteY22" fmla="*/ 1658 h 1688"/>
              <a:gd name="connsiteX23" fmla="*/ 1606 w 6633"/>
              <a:gd name="connsiteY23" fmla="*/ 1648 h 1688"/>
              <a:gd name="connsiteX24" fmla="*/ 1674 w 6633"/>
              <a:gd name="connsiteY24" fmla="*/ 1637 h 1688"/>
              <a:gd name="connsiteX25" fmla="*/ 1743 w 6633"/>
              <a:gd name="connsiteY25" fmla="*/ 1623 h 1688"/>
              <a:gd name="connsiteX26" fmla="*/ 1814 w 6633"/>
              <a:gd name="connsiteY26" fmla="*/ 1609 h 1688"/>
              <a:gd name="connsiteX27" fmla="*/ 1882 w 6633"/>
              <a:gd name="connsiteY27" fmla="*/ 1593 h 1688"/>
              <a:gd name="connsiteX28" fmla="*/ 1951 w 6633"/>
              <a:gd name="connsiteY28" fmla="*/ 1575 h 1688"/>
              <a:gd name="connsiteX29" fmla="*/ 2019 w 6633"/>
              <a:gd name="connsiteY29" fmla="*/ 1555 h 1688"/>
              <a:gd name="connsiteX30" fmla="*/ 2086 w 6633"/>
              <a:gd name="connsiteY30" fmla="*/ 1536 h 1688"/>
              <a:gd name="connsiteX31" fmla="*/ 2154 w 6633"/>
              <a:gd name="connsiteY31" fmla="*/ 1514 h 1688"/>
              <a:gd name="connsiteX32" fmla="*/ 2289 w 6633"/>
              <a:gd name="connsiteY32" fmla="*/ 1468 h 1688"/>
              <a:gd name="connsiteX33" fmla="*/ 2422 w 6633"/>
              <a:gd name="connsiteY33" fmla="*/ 1419 h 1688"/>
              <a:gd name="connsiteX34" fmla="*/ 2555 w 6633"/>
              <a:gd name="connsiteY34" fmla="*/ 1365 h 1688"/>
              <a:gd name="connsiteX35" fmla="*/ 2685 w 6633"/>
              <a:gd name="connsiteY35" fmla="*/ 1306 h 1688"/>
              <a:gd name="connsiteX36" fmla="*/ 2815 w 6633"/>
              <a:gd name="connsiteY36" fmla="*/ 1245 h 1688"/>
              <a:gd name="connsiteX37" fmla="*/ 2943 w 6633"/>
              <a:gd name="connsiteY37" fmla="*/ 1181 h 1688"/>
              <a:gd name="connsiteX38" fmla="*/ 3072 w 6633"/>
              <a:gd name="connsiteY38" fmla="*/ 1114 h 1688"/>
              <a:gd name="connsiteX39" fmla="*/ 3200 w 6633"/>
              <a:gd name="connsiteY39" fmla="*/ 1045 h 1688"/>
              <a:gd name="connsiteX40" fmla="*/ 3323 w 6633"/>
              <a:gd name="connsiteY40" fmla="*/ 974 h 1688"/>
              <a:gd name="connsiteX41" fmla="*/ 3449 w 6633"/>
              <a:gd name="connsiteY41" fmla="*/ 900 h 1688"/>
              <a:gd name="connsiteX42" fmla="*/ 3572 w 6633"/>
              <a:gd name="connsiteY42" fmla="*/ 827 h 1688"/>
              <a:gd name="connsiteX43" fmla="*/ 3694 w 6633"/>
              <a:gd name="connsiteY43" fmla="*/ 752 h 1688"/>
              <a:gd name="connsiteX44" fmla="*/ 3815 w 6633"/>
              <a:gd name="connsiteY44" fmla="*/ 677 h 1688"/>
              <a:gd name="connsiteX45" fmla="*/ 4053 w 6633"/>
              <a:gd name="connsiteY45" fmla="*/ 522 h 1688"/>
              <a:gd name="connsiteX46" fmla="*/ 4286 w 6633"/>
              <a:gd name="connsiteY46" fmla="*/ 372 h 1688"/>
              <a:gd name="connsiteX47" fmla="*/ 4286 w 6633"/>
              <a:gd name="connsiteY47" fmla="*/ 372 h 1688"/>
              <a:gd name="connsiteX48" fmla="*/ 4343 w 6633"/>
              <a:gd name="connsiteY48" fmla="*/ 336 h 1688"/>
              <a:gd name="connsiteX49" fmla="*/ 4400 w 6633"/>
              <a:gd name="connsiteY49" fmla="*/ 301 h 1688"/>
              <a:gd name="connsiteX50" fmla="*/ 4458 w 6633"/>
              <a:gd name="connsiteY50" fmla="*/ 269 h 1688"/>
              <a:gd name="connsiteX51" fmla="*/ 4515 w 6633"/>
              <a:gd name="connsiteY51" fmla="*/ 239 h 1688"/>
              <a:gd name="connsiteX52" fmla="*/ 4572 w 6633"/>
              <a:gd name="connsiteY52" fmla="*/ 212 h 1688"/>
              <a:gd name="connsiteX53" fmla="*/ 4629 w 6633"/>
              <a:gd name="connsiteY53" fmla="*/ 186 h 1688"/>
              <a:gd name="connsiteX54" fmla="*/ 4684 w 6633"/>
              <a:gd name="connsiteY54" fmla="*/ 162 h 1688"/>
              <a:gd name="connsiteX55" fmla="*/ 4741 w 6633"/>
              <a:gd name="connsiteY55" fmla="*/ 141 h 1688"/>
              <a:gd name="connsiteX56" fmla="*/ 4796 w 6633"/>
              <a:gd name="connsiteY56" fmla="*/ 119 h 1688"/>
              <a:gd name="connsiteX57" fmla="*/ 4851 w 6633"/>
              <a:gd name="connsiteY57" fmla="*/ 101 h 1688"/>
              <a:gd name="connsiteX58" fmla="*/ 4906 w 6633"/>
              <a:gd name="connsiteY58" fmla="*/ 85 h 1688"/>
              <a:gd name="connsiteX59" fmla="*/ 4961 w 6633"/>
              <a:gd name="connsiteY59" fmla="*/ 69 h 1688"/>
              <a:gd name="connsiteX60" fmla="*/ 5016 w 6633"/>
              <a:gd name="connsiteY60" fmla="*/ 55 h 1688"/>
              <a:gd name="connsiteX61" fmla="*/ 5068 w 6633"/>
              <a:gd name="connsiteY61" fmla="*/ 44 h 1688"/>
              <a:gd name="connsiteX62" fmla="*/ 5121 w 6633"/>
              <a:gd name="connsiteY62" fmla="*/ 34 h 1688"/>
              <a:gd name="connsiteX63" fmla="*/ 5173 w 6633"/>
              <a:gd name="connsiteY63" fmla="*/ 24 h 1688"/>
              <a:gd name="connsiteX64" fmla="*/ 5226 w 6633"/>
              <a:gd name="connsiteY64" fmla="*/ 18 h 1688"/>
              <a:gd name="connsiteX65" fmla="*/ 5276 w 6633"/>
              <a:gd name="connsiteY65" fmla="*/ 12 h 1688"/>
              <a:gd name="connsiteX66" fmla="*/ 5329 w 6633"/>
              <a:gd name="connsiteY66" fmla="*/ 6 h 1688"/>
              <a:gd name="connsiteX67" fmla="*/ 5379 w 6633"/>
              <a:gd name="connsiteY67" fmla="*/ 2 h 1688"/>
              <a:gd name="connsiteX68" fmla="*/ 5478 w 6633"/>
              <a:gd name="connsiteY68" fmla="*/ 0 h 1688"/>
              <a:gd name="connsiteX69" fmla="*/ 5574 w 6633"/>
              <a:gd name="connsiteY69" fmla="*/ 0 h 1688"/>
              <a:gd name="connsiteX70" fmla="*/ 5667 w 6633"/>
              <a:gd name="connsiteY70" fmla="*/ 6 h 1688"/>
              <a:gd name="connsiteX71" fmla="*/ 5757 w 6633"/>
              <a:gd name="connsiteY71" fmla="*/ 14 h 1688"/>
              <a:gd name="connsiteX72" fmla="*/ 5844 w 6633"/>
              <a:gd name="connsiteY72" fmla="*/ 26 h 1688"/>
              <a:gd name="connsiteX73" fmla="*/ 5928 w 6633"/>
              <a:gd name="connsiteY73" fmla="*/ 40 h 1688"/>
              <a:gd name="connsiteX74" fmla="*/ 6008 w 6633"/>
              <a:gd name="connsiteY74" fmla="*/ 57 h 1688"/>
              <a:gd name="connsiteX75" fmla="*/ 6084 w 6633"/>
              <a:gd name="connsiteY75" fmla="*/ 75 h 1688"/>
              <a:gd name="connsiteX76" fmla="*/ 6157 w 6633"/>
              <a:gd name="connsiteY76" fmla="*/ 95 h 1688"/>
              <a:gd name="connsiteX77" fmla="*/ 6223 w 6633"/>
              <a:gd name="connsiteY77" fmla="*/ 117 h 1688"/>
              <a:gd name="connsiteX78" fmla="*/ 6287 w 6633"/>
              <a:gd name="connsiteY78" fmla="*/ 139 h 1688"/>
              <a:gd name="connsiteX79" fmla="*/ 6347 w 6633"/>
              <a:gd name="connsiteY79" fmla="*/ 160 h 1688"/>
              <a:gd name="connsiteX80" fmla="*/ 6402 w 6633"/>
              <a:gd name="connsiteY80" fmla="*/ 184 h 1688"/>
              <a:gd name="connsiteX81" fmla="*/ 6450 w 6633"/>
              <a:gd name="connsiteY81" fmla="*/ 204 h 1688"/>
              <a:gd name="connsiteX82" fmla="*/ 6534 w 6633"/>
              <a:gd name="connsiteY82" fmla="*/ 243 h 1688"/>
              <a:gd name="connsiteX83" fmla="*/ 6596 w 6633"/>
              <a:gd name="connsiteY83" fmla="*/ 277 h 1688"/>
              <a:gd name="connsiteX84" fmla="*/ 6633 w 6633"/>
              <a:gd name="connsiteY84" fmla="*/ 299 h 1688"/>
              <a:gd name="connsiteX85" fmla="*/ 6434 w 6633"/>
              <a:gd name="connsiteY85" fmla="*/ 665 h 1688"/>
              <a:gd name="connsiteX86" fmla="*/ 6383 w 6633"/>
              <a:gd name="connsiteY86" fmla="*/ 631 h 1688"/>
              <a:gd name="connsiteX87" fmla="*/ 6267 w 6633"/>
              <a:gd name="connsiteY87" fmla="*/ 560 h 1688"/>
              <a:gd name="connsiteX88" fmla="*/ 6203 w 6633"/>
              <a:gd name="connsiteY88" fmla="*/ 524 h 1688"/>
              <a:gd name="connsiteX89" fmla="*/ 6134 w 6633"/>
              <a:gd name="connsiteY89" fmla="*/ 489 h 1688"/>
              <a:gd name="connsiteX90" fmla="*/ 6061 w 6633"/>
              <a:gd name="connsiteY90" fmla="*/ 453 h 1688"/>
              <a:gd name="connsiteX91" fmla="*/ 5985 w 6633"/>
              <a:gd name="connsiteY91" fmla="*/ 418 h 1688"/>
              <a:gd name="connsiteX92" fmla="*/ 5905 w 6633"/>
              <a:gd name="connsiteY92" fmla="*/ 386 h 1688"/>
              <a:gd name="connsiteX93" fmla="*/ 5821 w 6633"/>
              <a:gd name="connsiteY93" fmla="*/ 354 h 1688"/>
              <a:gd name="connsiteX94" fmla="*/ 5734 w 6633"/>
              <a:gd name="connsiteY94" fmla="*/ 327 h 1688"/>
              <a:gd name="connsiteX95" fmla="*/ 5642 w 6633"/>
              <a:gd name="connsiteY95" fmla="*/ 301 h 1688"/>
              <a:gd name="connsiteX96" fmla="*/ 5548 w 6633"/>
              <a:gd name="connsiteY96" fmla="*/ 279 h 1688"/>
              <a:gd name="connsiteX97" fmla="*/ 5450 w 6633"/>
              <a:gd name="connsiteY97" fmla="*/ 261 h 1688"/>
              <a:gd name="connsiteX98" fmla="*/ 5402 w 6633"/>
              <a:gd name="connsiteY98" fmla="*/ 253 h 1688"/>
              <a:gd name="connsiteX99" fmla="*/ 5352 w 6633"/>
              <a:gd name="connsiteY99" fmla="*/ 245 h 1688"/>
              <a:gd name="connsiteX100" fmla="*/ 5299 w 6633"/>
              <a:gd name="connsiteY100" fmla="*/ 241 h 1688"/>
              <a:gd name="connsiteX101" fmla="*/ 5247 w 6633"/>
              <a:gd name="connsiteY101" fmla="*/ 237 h 1688"/>
              <a:gd name="connsiteX102" fmla="*/ 5194 w 6633"/>
              <a:gd name="connsiteY102" fmla="*/ 234 h 1688"/>
              <a:gd name="connsiteX103" fmla="*/ 5141 w 6633"/>
              <a:gd name="connsiteY103" fmla="*/ 234 h 1688"/>
              <a:gd name="connsiteX104" fmla="*/ 5089 w 6633"/>
              <a:gd name="connsiteY104" fmla="*/ 234 h 1688"/>
              <a:gd name="connsiteX105" fmla="*/ 5034 w 6633"/>
              <a:gd name="connsiteY105" fmla="*/ 234 h 1688"/>
              <a:gd name="connsiteX106" fmla="*/ 4979 w 6633"/>
              <a:gd name="connsiteY106" fmla="*/ 237 h 1688"/>
              <a:gd name="connsiteX107" fmla="*/ 4922 w 6633"/>
              <a:gd name="connsiteY107" fmla="*/ 241 h 1688"/>
              <a:gd name="connsiteX108" fmla="*/ 4867 w 6633"/>
              <a:gd name="connsiteY108" fmla="*/ 247 h 1688"/>
              <a:gd name="connsiteX109" fmla="*/ 4810 w 6633"/>
              <a:gd name="connsiteY109" fmla="*/ 255 h 1688"/>
              <a:gd name="connsiteX110" fmla="*/ 4753 w 6633"/>
              <a:gd name="connsiteY110" fmla="*/ 265 h 1688"/>
              <a:gd name="connsiteX111" fmla="*/ 4695 w 6633"/>
              <a:gd name="connsiteY111" fmla="*/ 277 h 1688"/>
              <a:gd name="connsiteX112" fmla="*/ 4636 w 6633"/>
              <a:gd name="connsiteY112" fmla="*/ 291 h 1688"/>
              <a:gd name="connsiteX113" fmla="*/ 4576 w 6633"/>
              <a:gd name="connsiteY113" fmla="*/ 305 h 1688"/>
              <a:gd name="connsiteX114" fmla="*/ 4517 w 6633"/>
              <a:gd name="connsiteY114" fmla="*/ 323 h 1688"/>
              <a:gd name="connsiteX115" fmla="*/ 4458 w 6633"/>
              <a:gd name="connsiteY115" fmla="*/ 342 h 1688"/>
              <a:gd name="connsiteX116" fmla="*/ 4398 w 6633"/>
              <a:gd name="connsiteY116" fmla="*/ 362 h 1688"/>
              <a:gd name="connsiteX117" fmla="*/ 4336 w 6633"/>
              <a:gd name="connsiteY117" fmla="*/ 386 h 1688"/>
              <a:gd name="connsiteX118" fmla="*/ 4336 w 6633"/>
              <a:gd name="connsiteY118" fmla="*/ 386 h 1688"/>
              <a:gd name="connsiteX119" fmla="*/ 4092 w 6633"/>
              <a:gd name="connsiteY119" fmla="*/ 485 h 1688"/>
              <a:gd name="connsiteX120" fmla="*/ 3840 w 6633"/>
              <a:gd name="connsiteY120" fmla="*/ 584 h 1688"/>
              <a:gd name="connsiteX121" fmla="*/ 3714 w 6633"/>
              <a:gd name="connsiteY121" fmla="*/ 633 h 1688"/>
              <a:gd name="connsiteX122" fmla="*/ 3586 w 6633"/>
              <a:gd name="connsiteY122" fmla="*/ 681 h 1688"/>
              <a:gd name="connsiteX123" fmla="*/ 3458 w 6633"/>
              <a:gd name="connsiteY123" fmla="*/ 728 h 1688"/>
              <a:gd name="connsiteX124" fmla="*/ 3328 w 6633"/>
              <a:gd name="connsiteY124" fmla="*/ 774 h 1688"/>
              <a:gd name="connsiteX125" fmla="*/ 3195 w 6633"/>
              <a:gd name="connsiteY125" fmla="*/ 815 h 1688"/>
              <a:gd name="connsiteX126" fmla="*/ 3065 w 6633"/>
              <a:gd name="connsiteY126" fmla="*/ 857 h 1688"/>
              <a:gd name="connsiteX127" fmla="*/ 2932 w 6633"/>
              <a:gd name="connsiteY127" fmla="*/ 894 h 1688"/>
              <a:gd name="connsiteX128" fmla="*/ 2797 w 6633"/>
              <a:gd name="connsiteY128" fmla="*/ 930 h 1688"/>
              <a:gd name="connsiteX129" fmla="*/ 2664 w 6633"/>
              <a:gd name="connsiteY129" fmla="*/ 964 h 1688"/>
              <a:gd name="connsiteX130" fmla="*/ 2527 w 6633"/>
              <a:gd name="connsiteY130" fmla="*/ 991 h 1688"/>
              <a:gd name="connsiteX131" fmla="*/ 2392 w 6633"/>
              <a:gd name="connsiteY131" fmla="*/ 1017 h 1688"/>
              <a:gd name="connsiteX132" fmla="*/ 2255 w 6633"/>
              <a:gd name="connsiteY132" fmla="*/ 1037 h 1688"/>
              <a:gd name="connsiteX133" fmla="*/ 2186 w 6633"/>
              <a:gd name="connsiteY133" fmla="*/ 1045 h 1688"/>
              <a:gd name="connsiteX134" fmla="*/ 2118 w 6633"/>
              <a:gd name="connsiteY134" fmla="*/ 1053 h 1688"/>
              <a:gd name="connsiteX135" fmla="*/ 2049 w 6633"/>
              <a:gd name="connsiteY135" fmla="*/ 1059 h 1688"/>
              <a:gd name="connsiteX136" fmla="*/ 1981 w 6633"/>
              <a:gd name="connsiteY136" fmla="*/ 1063 h 1688"/>
              <a:gd name="connsiteX137" fmla="*/ 1912 w 6633"/>
              <a:gd name="connsiteY137" fmla="*/ 1067 h 1688"/>
              <a:gd name="connsiteX138" fmla="*/ 1843 w 6633"/>
              <a:gd name="connsiteY138" fmla="*/ 1069 h 1688"/>
              <a:gd name="connsiteX139" fmla="*/ 1772 w 6633"/>
              <a:gd name="connsiteY139" fmla="*/ 1071 h 1688"/>
              <a:gd name="connsiteX140" fmla="*/ 1704 w 6633"/>
              <a:gd name="connsiteY140" fmla="*/ 1071 h 1688"/>
              <a:gd name="connsiteX141" fmla="*/ 1635 w 6633"/>
              <a:gd name="connsiteY141" fmla="*/ 1067 h 1688"/>
              <a:gd name="connsiteX142" fmla="*/ 1564 w 6633"/>
              <a:gd name="connsiteY142" fmla="*/ 1065 h 1688"/>
              <a:gd name="connsiteX143" fmla="*/ 1496 w 6633"/>
              <a:gd name="connsiteY143" fmla="*/ 1059 h 1688"/>
              <a:gd name="connsiteX144" fmla="*/ 1425 w 6633"/>
              <a:gd name="connsiteY144" fmla="*/ 1053 h 1688"/>
              <a:gd name="connsiteX145" fmla="*/ 1356 w 6633"/>
              <a:gd name="connsiteY145" fmla="*/ 1045 h 1688"/>
              <a:gd name="connsiteX146" fmla="*/ 1285 w 6633"/>
              <a:gd name="connsiteY146" fmla="*/ 1033 h 1688"/>
              <a:gd name="connsiteX147" fmla="*/ 1214 w 6633"/>
              <a:gd name="connsiteY147" fmla="*/ 1023 h 1688"/>
              <a:gd name="connsiteX148" fmla="*/ 1146 w 6633"/>
              <a:gd name="connsiteY148" fmla="*/ 1009 h 1688"/>
              <a:gd name="connsiteX149" fmla="*/ 1075 w 6633"/>
              <a:gd name="connsiteY149" fmla="*/ 993 h 1688"/>
              <a:gd name="connsiteX150" fmla="*/ 1004 w 6633"/>
              <a:gd name="connsiteY150" fmla="*/ 976 h 1688"/>
              <a:gd name="connsiteX151" fmla="*/ 933 w 6633"/>
              <a:gd name="connsiteY151" fmla="*/ 958 h 1688"/>
              <a:gd name="connsiteX152" fmla="*/ 862 w 6633"/>
              <a:gd name="connsiteY152" fmla="*/ 936 h 1688"/>
              <a:gd name="connsiteX153" fmla="*/ 791 w 6633"/>
              <a:gd name="connsiteY153" fmla="*/ 914 h 1688"/>
              <a:gd name="connsiteX154" fmla="*/ 723 w 6633"/>
              <a:gd name="connsiteY154" fmla="*/ 889 h 1688"/>
              <a:gd name="connsiteX155" fmla="*/ 652 w 6633"/>
              <a:gd name="connsiteY155" fmla="*/ 861 h 1688"/>
              <a:gd name="connsiteX156" fmla="*/ 581 w 6633"/>
              <a:gd name="connsiteY156" fmla="*/ 833 h 1688"/>
              <a:gd name="connsiteX157" fmla="*/ 510 w 6633"/>
              <a:gd name="connsiteY157" fmla="*/ 801 h 1688"/>
              <a:gd name="connsiteX158" fmla="*/ 439 w 6633"/>
              <a:gd name="connsiteY158" fmla="*/ 768 h 1688"/>
              <a:gd name="connsiteX159" fmla="*/ 368 w 6633"/>
              <a:gd name="connsiteY159" fmla="*/ 732 h 1688"/>
              <a:gd name="connsiteX160" fmla="*/ 297 w 6633"/>
              <a:gd name="connsiteY160" fmla="*/ 695 h 1688"/>
              <a:gd name="connsiteX161" fmla="*/ 226 w 6633"/>
              <a:gd name="connsiteY161" fmla="*/ 655 h 1688"/>
              <a:gd name="connsiteX162" fmla="*/ 156 w 6633"/>
              <a:gd name="connsiteY162" fmla="*/ 613 h 1688"/>
              <a:gd name="connsiteX163" fmla="*/ 85 w 6633"/>
              <a:gd name="connsiteY163" fmla="*/ 568 h 1688"/>
              <a:gd name="connsiteX164" fmla="*/ 14 w 6633"/>
              <a:gd name="connsiteY164" fmla="*/ 520 h 1688"/>
              <a:gd name="connsiteX165" fmla="*/ 0 w 6633"/>
              <a:gd name="connsiteY165" fmla="*/ 1458 h 1688"/>
              <a:gd name="connsiteX0" fmla="*/ 0 w 6633"/>
              <a:gd name="connsiteY0" fmla="*/ 1458 h 1688"/>
              <a:gd name="connsiteX1" fmla="*/ 0 w 6633"/>
              <a:gd name="connsiteY1" fmla="*/ 1458 h 1688"/>
              <a:gd name="connsiteX2" fmla="*/ 78 w 6633"/>
              <a:gd name="connsiteY2" fmla="*/ 1488 h 1688"/>
              <a:gd name="connsiteX3" fmla="*/ 153 w 6633"/>
              <a:gd name="connsiteY3" fmla="*/ 1516 h 1688"/>
              <a:gd name="connsiteX4" fmla="*/ 229 w 6633"/>
              <a:gd name="connsiteY4" fmla="*/ 1542 h 1688"/>
              <a:gd name="connsiteX5" fmla="*/ 302 w 6633"/>
              <a:gd name="connsiteY5" fmla="*/ 1565 h 1688"/>
              <a:gd name="connsiteX6" fmla="*/ 377 w 6633"/>
              <a:gd name="connsiteY6" fmla="*/ 1587 h 1688"/>
              <a:gd name="connsiteX7" fmla="*/ 453 w 6633"/>
              <a:gd name="connsiteY7" fmla="*/ 1607 h 1688"/>
              <a:gd name="connsiteX8" fmla="*/ 526 w 6633"/>
              <a:gd name="connsiteY8" fmla="*/ 1625 h 1688"/>
              <a:gd name="connsiteX9" fmla="*/ 599 w 6633"/>
              <a:gd name="connsiteY9" fmla="*/ 1639 h 1688"/>
              <a:gd name="connsiteX10" fmla="*/ 672 w 6633"/>
              <a:gd name="connsiteY10" fmla="*/ 1652 h 1688"/>
              <a:gd name="connsiteX11" fmla="*/ 746 w 6633"/>
              <a:gd name="connsiteY11" fmla="*/ 1662 h 1688"/>
              <a:gd name="connsiteX12" fmla="*/ 819 w 6633"/>
              <a:gd name="connsiteY12" fmla="*/ 1670 h 1688"/>
              <a:gd name="connsiteX13" fmla="*/ 892 w 6633"/>
              <a:gd name="connsiteY13" fmla="*/ 1678 h 1688"/>
              <a:gd name="connsiteX14" fmla="*/ 965 w 6633"/>
              <a:gd name="connsiteY14" fmla="*/ 1682 h 1688"/>
              <a:gd name="connsiteX15" fmla="*/ 1036 w 6633"/>
              <a:gd name="connsiteY15" fmla="*/ 1686 h 1688"/>
              <a:gd name="connsiteX16" fmla="*/ 1109 w 6633"/>
              <a:gd name="connsiteY16" fmla="*/ 1688 h 1688"/>
              <a:gd name="connsiteX17" fmla="*/ 1180 w 6633"/>
              <a:gd name="connsiteY17" fmla="*/ 1686 h 1688"/>
              <a:gd name="connsiteX18" fmla="*/ 1251 w 6633"/>
              <a:gd name="connsiteY18" fmla="*/ 1684 h 1688"/>
              <a:gd name="connsiteX19" fmla="*/ 1324 w 6633"/>
              <a:gd name="connsiteY19" fmla="*/ 1680 h 1688"/>
              <a:gd name="connsiteX20" fmla="*/ 1395 w 6633"/>
              <a:gd name="connsiteY20" fmla="*/ 1674 h 1688"/>
              <a:gd name="connsiteX21" fmla="*/ 1464 w 6633"/>
              <a:gd name="connsiteY21" fmla="*/ 1668 h 1688"/>
              <a:gd name="connsiteX22" fmla="*/ 1535 w 6633"/>
              <a:gd name="connsiteY22" fmla="*/ 1658 h 1688"/>
              <a:gd name="connsiteX23" fmla="*/ 1606 w 6633"/>
              <a:gd name="connsiteY23" fmla="*/ 1648 h 1688"/>
              <a:gd name="connsiteX24" fmla="*/ 1674 w 6633"/>
              <a:gd name="connsiteY24" fmla="*/ 1637 h 1688"/>
              <a:gd name="connsiteX25" fmla="*/ 1743 w 6633"/>
              <a:gd name="connsiteY25" fmla="*/ 1623 h 1688"/>
              <a:gd name="connsiteX26" fmla="*/ 1814 w 6633"/>
              <a:gd name="connsiteY26" fmla="*/ 1609 h 1688"/>
              <a:gd name="connsiteX27" fmla="*/ 1882 w 6633"/>
              <a:gd name="connsiteY27" fmla="*/ 1593 h 1688"/>
              <a:gd name="connsiteX28" fmla="*/ 1951 w 6633"/>
              <a:gd name="connsiteY28" fmla="*/ 1575 h 1688"/>
              <a:gd name="connsiteX29" fmla="*/ 2019 w 6633"/>
              <a:gd name="connsiteY29" fmla="*/ 1555 h 1688"/>
              <a:gd name="connsiteX30" fmla="*/ 2086 w 6633"/>
              <a:gd name="connsiteY30" fmla="*/ 1536 h 1688"/>
              <a:gd name="connsiteX31" fmla="*/ 2154 w 6633"/>
              <a:gd name="connsiteY31" fmla="*/ 1514 h 1688"/>
              <a:gd name="connsiteX32" fmla="*/ 2289 w 6633"/>
              <a:gd name="connsiteY32" fmla="*/ 1468 h 1688"/>
              <a:gd name="connsiteX33" fmla="*/ 2422 w 6633"/>
              <a:gd name="connsiteY33" fmla="*/ 1419 h 1688"/>
              <a:gd name="connsiteX34" fmla="*/ 2555 w 6633"/>
              <a:gd name="connsiteY34" fmla="*/ 1365 h 1688"/>
              <a:gd name="connsiteX35" fmla="*/ 2685 w 6633"/>
              <a:gd name="connsiteY35" fmla="*/ 1306 h 1688"/>
              <a:gd name="connsiteX36" fmla="*/ 2815 w 6633"/>
              <a:gd name="connsiteY36" fmla="*/ 1245 h 1688"/>
              <a:gd name="connsiteX37" fmla="*/ 2943 w 6633"/>
              <a:gd name="connsiteY37" fmla="*/ 1181 h 1688"/>
              <a:gd name="connsiteX38" fmla="*/ 3072 w 6633"/>
              <a:gd name="connsiteY38" fmla="*/ 1114 h 1688"/>
              <a:gd name="connsiteX39" fmla="*/ 3200 w 6633"/>
              <a:gd name="connsiteY39" fmla="*/ 1045 h 1688"/>
              <a:gd name="connsiteX40" fmla="*/ 3323 w 6633"/>
              <a:gd name="connsiteY40" fmla="*/ 974 h 1688"/>
              <a:gd name="connsiteX41" fmla="*/ 3449 w 6633"/>
              <a:gd name="connsiteY41" fmla="*/ 900 h 1688"/>
              <a:gd name="connsiteX42" fmla="*/ 3572 w 6633"/>
              <a:gd name="connsiteY42" fmla="*/ 827 h 1688"/>
              <a:gd name="connsiteX43" fmla="*/ 3694 w 6633"/>
              <a:gd name="connsiteY43" fmla="*/ 752 h 1688"/>
              <a:gd name="connsiteX44" fmla="*/ 3815 w 6633"/>
              <a:gd name="connsiteY44" fmla="*/ 677 h 1688"/>
              <a:gd name="connsiteX45" fmla="*/ 4053 w 6633"/>
              <a:gd name="connsiteY45" fmla="*/ 522 h 1688"/>
              <a:gd name="connsiteX46" fmla="*/ 4286 w 6633"/>
              <a:gd name="connsiteY46" fmla="*/ 372 h 1688"/>
              <a:gd name="connsiteX47" fmla="*/ 4286 w 6633"/>
              <a:gd name="connsiteY47" fmla="*/ 372 h 1688"/>
              <a:gd name="connsiteX48" fmla="*/ 4343 w 6633"/>
              <a:gd name="connsiteY48" fmla="*/ 336 h 1688"/>
              <a:gd name="connsiteX49" fmla="*/ 4400 w 6633"/>
              <a:gd name="connsiteY49" fmla="*/ 301 h 1688"/>
              <a:gd name="connsiteX50" fmla="*/ 4458 w 6633"/>
              <a:gd name="connsiteY50" fmla="*/ 269 h 1688"/>
              <a:gd name="connsiteX51" fmla="*/ 4515 w 6633"/>
              <a:gd name="connsiteY51" fmla="*/ 239 h 1688"/>
              <a:gd name="connsiteX52" fmla="*/ 4572 w 6633"/>
              <a:gd name="connsiteY52" fmla="*/ 212 h 1688"/>
              <a:gd name="connsiteX53" fmla="*/ 4629 w 6633"/>
              <a:gd name="connsiteY53" fmla="*/ 186 h 1688"/>
              <a:gd name="connsiteX54" fmla="*/ 4684 w 6633"/>
              <a:gd name="connsiteY54" fmla="*/ 162 h 1688"/>
              <a:gd name="connsiteX55" fmla="*/ 4741 w 6633"/>
              <a:gd name="connsiteY55" fmla="*/ 141 h 1688"/>
              <a:gd name="connsiteX56" fmla="*/ 4796 w 6633"/>
              <a:gd name="connsiteY56" fmla="*/ 119 h 1688"/>
              <a:gd name="connsiteX57" fmla="*/ 4851 w 6633"/>
              <a:gd name="connsiteY57" fmla="*/ 101 h 1688"/>
              <a:gd name="connsiteX58" fmla="*/ 4906 w 6633"/>
              <a:gd name="connsiteY58" fmla="*/ 85 h 1688"/>
              <a:gd name="connsiteX59" fmla="*/ 4961 w 6633"/>
              <a:gd name="connsiteY59" fmla="*/ 69 h 1688"/>
              <a:gd name="connsiteX60" fmla="*/ 5016 w 6633"/>
              <a:gd name="connsiteY60" fmla="*/ 55 h 1688"/>
              <a:gd name="connsiteX61" fmla="*/ 5068 w 6633"/>
              <a:gd name="connsiteY61" fmla="*/ 44 h 1688"/>
              <a:gd name="connsiteX62" fmla="*/ 5121 w 6633"/>
              <a:gd name="connsiteY62" fmla="*/ 34 h 1688"/>
              <a:gd name="connsiteX63" fmla="*/ 5173 w 6633"/>
              <a:gd name="connsiteY63" fmla="*/ 24 h 1688"/>
              <a:gd name="connsiteX64" fmla="*/ 5226 w 6633"/>
              <a:gd name="connsiteY64" fmla="*/ 18 h 1688"/>
              <a:gd name="connsiteX65" fmla="*/ 5276 w 6633"/>
              <a:gd name="connsiteY65" fmla="*/ 12 h 1688"/>
              <a:gd name="connsiteX66" fmla="*/ 5329 w 6633"/>
              <a:gd name="connsiteY66" fmla="*/ 6 h 1688"/>
              <a:gd name="connsiteX67" fmla="*/ 5379 w 6633"/>
              <a:gd name="connsiteY67" fmla="*/ 2 h 1688"/>
              <a:gd name="connsiteX68" fmla="*/ 5478 w 6633"/>
              <a:gd name="connsiteY68" fmla="*/ 0 h 1688"/>
              <a:gd name="connsiteX69" fmla="*/ 5574 w 6633"/>
              <a:gd name="connsiteY69" fmla="*/ 0 h 1688"/>
              <a:gd name="connsiteX70" fmla="*/ 5667 w 6633"/>
              <a:gd name="connsiteY70" fmla="*/ 6 h 1688"/>
              <a:gd name="connsiteX71" fmla="*/ 5757 w 6633"/>
              <a:gd name="connsiteY71" fmla="*/ 14 h 1688"/>
              <a:gd name="connsiteX72" fmla="*/ 5844 w 6633"/>
              <a:gd name="connsiteY72" fmla="*/ 26 h 1688"/>
              <a:gd name="connsiteX73" fmla="*/ 5928 w 6633"/>
              <a:gd name="connsiteY73" fmla="*/ 40 h 1688"/>
              <a:gd name="connsiteX74" fmla="*/ 6008 w 6633"/>
              <a:gd name="connsiteY74" fmla="*/ 57 h 1688"/>
              <a:gd name="connsiteX75" fmla="*/ 6084 w 6633"/>
              <a:gd name="connsiteY75" fmla="*/ 75 h 1688"/>
              <a:gd name="connsiteX76" fmla="*/ 6157 w 6633"/>
              <a:gd name="connsiteY76" fmla="*/ 95 h 1688"/>
              <a:gd name="connsiteX77" fmla="*/ 6223 w 6633"/>
              <a:gd name="connsiteY77" fmla="*/ 117 h 1688"/>
              <a:gd name="connsiteX78" fmla="*/ 6287 w 6633"/>
              <a:gd name="connsiteY78" fmla="*/ 139 h 1688"/>
              <a:gd name="connsiteX79" fmla="*/ 6347 w 6633"/>
              <a:gd name="connsiteY79" fmla="*/ 160 h 1688"/>
              <a:gd name="connsiteX80" fmla="*/ 6402 w 6633"/>
              <a:gd name="connsiteY80" fmla="*/ 184 h 1688"/>
              <a:gd name="connsiteX81" fmla="*/ 6450 w 6633"/>
              <a:gd name="connsiteY81" fmla="*/ 204 h 1688"/>
              <a:gd name="connsiteX82" fmla="*/ 6534 w 6633"/>
              <a:gd name="connsiteY82" fmla="*/ 243 h 1688"/>
              <a:gd name="connsiteX83" fmla="*/ 6596 w 6633"/>
              <a:gd name="connsiteY83" fmla="*/ 277 h 1688"/>
              <a:gd name="connsiteX84" fmla="*/ 6633 w 6633"/>
              <a:gd name="connsiteY84" fmla="*/ 299 h 1688"/>
              <a:gd name="connsiteX85" fmla="*/ 6383 w 6633"/>
              <a:gd name="connsiteY85" fmla="*/ 631 h 1688"/>
              <a:gd name="connsiteX86" fmla="*/ 6267 w 6633"/>
              <a:gd name="connsiteY86" fmla="*/ 560 h 1688"/>
              <a:gd name="connsiteX87" fmla="*/ 6203 w 6633"/>
              <a:gd name="connsiteY87" fmla="*/ 524 h 1688"/>
              <a:gd name="connsiteX88" fmla="*/ 6134 w 6633"/>
              <a:gd name="connsiteY88" fmla="*/ 489 h 1688"/>
              <a:gd name="connsiteX89" fmla="*/ 6061 w 6633"/>
              <a:gd name="connsiteY89" fmla="*/ 453 h 1688"/>
              <a:gd name="connsiteX90" fmla="*/ 5985 w 6633"/>
              <a:gd name="connsiteY90" fmla="*/ 418 h 1688"/>
              <a:gd name="connsiteX91" fmla="*/ 5905 w 6633"/>
              <a:gd name="connsiteY91" fmla="*/ 386 h 1688"/>
              <a:gd name="connsiteX92" fmla="*/ 5821 w 6633"/>
              <a:gd name="connsiteY92" fmla="*/ 354 h 1688"/>
              <a:gd name="connsiteX93" fmla="*/ 5734 w 6633"/>
              <a:gd name="connsiteY93" fmla="*/ 327 h 1688"/>
              <a:gd name="connsiteX94" fmla="*/ 5642 w 6633"/>
              <a:gd name="connsiteY94" fmla="*/ 301 h 1688"/>
              <a:gd name="connsiteX95" fmla="*/ 5548 w 6633"/>
              <a:gd name="connsiteY95" fmla="*/ 279 h 1688"/>
              <a:gd name="connsiteX96" fmla="*/ 5450 w 6633"/>
              <a:gd name="connsiteY96" fmla="*/ 261 h 1688"/>
              <a:gd name="connsiteX97" fmla="*/ 5402 w 6633"/>
              <a:gd name="connsiteY97" fmla="*/ 253 h 1688"/>
              <a:gd name="connsiteX98" fmla="*/ 5352 w 6633"/>
              <a:gd name="connsiteY98" fmla="*/ 245 h 1688"/>
              <a:gd name="connsiteX99" fmla="*/ 5299 w 6633"/>
              <a:gd name="connsiteY99" fmla="*/ 241 h 1688"/>
              <a:gd name="connsiteX100" fmla="*/ 5247 w 6633"/>
              <a:gd name="connsiteY100" fmla="*/ 237 h 1688"/>
              <a:gd name="connsiteX101" fmla="*/ 5194 w 6633"/>
              <a:gd name="connsiteY101" fmla="*/ 234 h 1688"/>
              <a:gd name="connsiteX102" fmla="*/ 5141 w 6633"/>
              <a:gd name="connsiteY102" fmla="*/ 234 h 1688"/>
              <a:gd name="connsiteX103" fmla="*/ 5089 w 6633"/>
              <a:gd name="connsiteY103" fmla="*/ 234 h 1688"/>
              <a:gd name="connsiteX104" fmla="*/ 5034 w 6633"/>
              <a:gd name="connsiteY104" fmla="*/ 234 h 1688"/>
              <a:gd name="connsiteX105" fmla="*/ 4979 w 6633"/>
              <a:gd name="connsiteY105" fmla="*/ 237 h 1688"/>
              <a:gd name="connsiteX106" fmla="*/ 4922 w 6633"/>
              <a:gd name="connsiteY106" fmla="*/ 241 h 1688"/>
              <a:gd name="connsiteX107" fmla="*/ 4867 w 6633"/>
              <a:gd name="connsiteY107" fmla="*/ 247 h 1688"/>
              <a:gd name="connsiteX108" fmla="*/ 4810 w 6633"/>
              <a:gd name="connsiteY108" fmla="*/ 255 h 1688"/>
              <a:gd name="connsiteX109" fmla="*/ 4753 w 6633"/>
              <a:gd name="connsiteY109" fmla="*/ 265 h 1688"/>
              <a:gd name="connsiteX110" fmla="*/ 4695 w 6633"/>
              <a:gd name="connsiteY110" fmla="*/ 277 h 1688"/>
              <a:gd name="connsiteX111" fmla="*/ 4636 w 6633"/>
              <a:gd name="connsiteY111" fmla="*/ 291 h 1688"/>
              <a:gd name="connsiteX112" fmla="*/ 4576 w 6633"/>
              <a:gd name="connsiteY112" fmla="*/ 305 h 1688"/>
              <a:gd name="connsiteX113" fmla="*/ 4517 w 6633"/>
              <a:gd name="connsiteY113" fmla="*/ 323 h 1688"/>
              <a:gd name="connsiteX114" fmla="*/ 4458 w 6633"/>
              <a:gd name="connsiteY114" fmla="*/ 342 h 1688"/>
              <a:gd name="connsiteX115" fmla="*/ 4398 w 6633"/>
              <a:gd name="connsiteY115" fmla="*/ 362 h 1688"/>
              <a:gd name="connsiteX116" fmla="*/ 4336 w 6633"/>
              <a:gd name="connsiteY116" fmla="*/ 386 h 1688"/>
              <a:gd name="connsiteX117" fmla="*/ 4336 w 6633"/>
              <a:gd name="connsiteY117" fmla="*/ 386 h 1688"/>
              <a:gd name="connsiteX118" fmla="*/ 4092 w 6633"/>
              <a:gd name="connsiteY118" fmla="*/ 485 h 1688"/>
              <a:gd name="connsiteX119" fmla="*/ 3840 w 6633"/>
              <a:gd name="connsiteY119" fmla="*/ 584 h 1688"/>
              <a:gd name="connsiteX120" fmla="*/ 3714 w 6633"/>
              <a:gd name="connsiteY120" fmla="*/ 633 h 1688"/>
              <a:gd name="connsiteX121" fmla="*/ 3586 w 6633"/>
              <a:gd name="connsiteY121" fmla="*/ 681 h 1688"/>
              <a:gd name="connsiteX122" fmla="*/ 3458 w 6633"/>
              <a:gd name="connsiteY122" fmla="*/ 728 h 1688"/>
              <a:gd name="connsiteX123" fmla="*/ 3328 w 6633"/>
              <a:gd name="connsiteY123" fmla="*/ 774 h 1688"/>
              <a:gd name="connsiteX124" fmla="*/ 3195 w 6633"/>
              <a:gd name="connsiteY124" fmla="*/ 815 h 1688"/>
              <a:gd name="connsiteX125" fmla="*/ 3065 w 6633"/>
              <a:gd name="connsiteY125" fmla="*/ 857 h 1688"/>
              <a:gd name="connsiteX126" fmla="*/ 2932 w 6633"/>
              <a:gd name="connsiteY126" fmla="*/ 894 h 1688"/>
              <a:gd name="connsiteX127" fmla="*/ 2797 w 6633"/>
              <a:gd name="connsiteY127" fmla="*/ 930 h 1688"/>
              <a:gd name="connsiteX128" fmla="*/ 2664 w 6633"/>
              <a:gd name="connsiteY128" fmla="*/ 964 h 1688"/>
              <a:gd name="connsiteX129" fmla="*/ 2527 w 6633"/>
              <a:gd name="connsiteY129" fmla="*/ 991 h 1688"/>
              <a:gd name="connsiteX130" fmla="*/ 2392 w 6633"/>
              <a:gd name="connsiteY130" fmla="*/ 1017 h 1688"/>
              <a:gd name="connsiteX131" fmla="*/ 2255 w 6633"/>
              <a:gd name="connsiteY131" fmla="*/ 1037 h 1688"/>
              <a:gd name="connsiteX132" fmla="*/ 2186 w 6633"/>
              <a:gd name="connsiteY132" fmla="*/ 1045 h 1688"/>
              <a:gd name="connsiteX133" fmla="*/ 2118 w 6633"/>
              <a:gd name="connsiteY133" fmla="*/ 1053 h 1688"/>
              <a:gd name="connsiteX134" fmla="*/ 2049 w 6633"/>
              <a:gd name="connsiteY134" fmla="*/ 1059 h 1688"/>
              <a:gd name="connsiteX135" fmla="*/ 1981 w 6633"/>
              <a:gd name="connsiteY135" fmla="*/ 1063 h 1688"/>
              <a:gd name="connsiteX136" fmla="*/ 1912 w 6633"/>
              <a:gd name="connsiteY136" fmla="*/ 1067 h 1688"/>
              <a:gd name="connsiteX137" fmla="*/ 1843 w 6633"/>
              <a:gd name="connsiteY137" fmla="*/ 1069 h 1688"/>
              <a:gd name="connsiteX138" fmla="*/ 1772 w 6633"/>
              <a:gd name="connsiteY138" fmla="*/ 1071 h 1688"/>
              <a:gd name="connsiteX139" fmla="*/ 1704 w 6633"/>
              <a:gd name="connsiteY139" fmla="*/ 1071 h 1688"/>
              <a:gd name="connsiteX140" fmla="*/ 1635 w 6633"/>
              <a:gd name="connsiteY140" fmla="*/ 1067 h 1688"/>
              <a:gd name="connsiteX141" fmla="*/ 1564 w 6633"/>
              <a:gd name="connsiteY141" fmla="*/ 1065 h 1688"/>
              <a:gd name="connsiteX142" fmla="*/ 1496 w 6633"/>
              <a:gd name="connsiteY142" fmla="*/ 1059 h 1688"/>
              <a:gd name="connsiteX143" fmla="*/ 1425 w 6633"/>
              <a:gd name="connsiteY143" fmla="*/ 1053 h 1688"/>
              <a:gd name="connsiteX144" fmla="*/ 1356 w 6633"/>
              <a:gd name="connsiteY144" fmla="*/ 1045 h 1688"/>
              <a:gd name="connsiteX145" fmla="*/ 1285 w 6633"/>
              <a:gd name="connsiteY145" fmla="*/ 1033 h 1688"/>
              <a:gd name="connsiteX146" fmla="*/ 1214 w 6633"/>
              <a:gd name="connsiteY146" fmla="*/ 1023 h 1688"/>
              <a:gd name="connsiteX147" fmla="*/ 1146 w 6633"/>
              <a:gd name="connsiteY147" fmla="*/ 1009 h 1688"/>
              <a:gd name="connsiteX148" fmla="*/ 1075 w 6633"/>
              <a:gd name="connsiteY148" fmla="*/ 993 h 1688"/>
              <a:gd name="connsiteX149" fmla="*/ 1004 w 6633"/>
              <a:gd name="connsiteY149" fmla="*/ 976 h 1688"/>
              <a:gd name="connsiteX150" fmla="*/ 933 w 6633"/>
              <a:gd name="connsiteY150" fmla="*/ 958 h 1688"/>
              <a:gd name="connsiteX151" fmla="*/ 862 w 6633"/>
              <a:gd name="connsiteY151" fmla="*/ 936 h 1688"/>
              <a:gd name="connsiteX152" fmla="*/ 791 w 6633"/>
              <a:gd name="connsiteY152" fmla="*/ 914 h 1688"/>
              <a:gd name="connsiteX153" fmla="*/ 723 w 6633"/>
              <a:gd name="connsiteY153" fmla="*/ 889 h 1688"/>
              <a:gd name="connsiteX154" fmla="*/ 652 w 6633"/>
              <a:gd name="connsiteY154" fmla="*/ 861 h 1688"/>
              <a:gd name="connsiteX155" fmla="*/ 581 w 6633"/>
              <a:gd name="connsiteY155" fmla="*/ 833 h 1688"/>
              <a:gd name="connsiteX156" fmla="*/ 510 w 6633"/>
              <a:gd name="connsiteY156" fmla="*/ 801 h 1688"/>
              <a:gd name="connsiteX157" fmla="*/ 439 w 6633"/>
              <a:gd name="connsiteY157" fmla="*/ 768 h 1688"/>
              <a:gd name="connsiteX158" fmla="*/ 368 w 6633"/>
              <a:gd name="connsiteY158" fmla="*/ 732 h 1688"/>
              <a:gd name="connsiteX159" fmla="*/ 297 w 6633"/>
              <a:gd name="connsiteY159" fmla="*/ 695 h 1688"/>
              <a:gd name="connsiteX160" fmla="*/ 226 w 6633"/>
              <a:gd name="connsiteY160" fmla="*/ 655 h 1688"/>
              <a:gd name="connsiteX161" fmla="*/ 156 w 6633"/>
              <a:gd name="connsiteY161" fmla="*/ 613 h 1688"/>
              <a:gd name="connsiteX162" fmla="*/ 85 w 6633"/>
              <a:gd name="connsiteY162" fmla="*/ 568 h 1688"/>
              <a:gd name="connsiteX163" fmla="*/ 14 w 6633"/>
              <a:gd name="connsiteY163" fmla="*/ 520 h 1688"/>
              <a:gd name="connsiteX164" fmla="*/ 0 w 6633"/>
              <a:gd name="connsiteY164" fmla="*/ 1458 h 1688"/>
              <a:gd name="connsiteX0" fmla="*/ 0 w 6633"/>
              <a:gd name="connsiteY0" fmla="*/ 1458 h 1688"/>
              <a:gd name="connsiteX1" fmla="*/ 0 w 6633"/>
              <a:gd name="connsiteY1" fmla="*/ 1458 h 1688"/>
              <a:gd name="connsiteX2" fmla="*/ 78 w 6633"/>
              <a:gd name="connsiteY2" fmla="*/ 1488 h 1688"/>
              <a:gd name="connsiteX3" fmla="*/ 153 w 6633"/>
              <a:gd name="connsiteY3" fmla="*/ 1516 h 1688"/>
              <a:gd name="connsiteX4" fmla="*/ 229 w 6633"/>
              <a:gd name="connsiteY4" fmla="*/ 1542 h 1688"/>
              <a:gd name="connsiteX5" fmla="*/ 302 w 6633"/>
              <a:gd name="connsiteY5" fmla="*/ 1565 h 1688"/>
              <a:gd name="connsiteX6" fmla="*/ 377 w 6633"/>
              <a:gd name="connsiteY6" fmla="*/ 1587 h 1688"/>
              <a:gd name="connsiteX7" fmla="*/ 453 w 6633"/>
              <a:gd name="connsiteY7" fmla="*/ 1607 h 1688"/>
              <a:gd name="connsiteX8" fmla="*/ 526 w 6633"/>
              <a:gd name="connsiteY8" fmla="*/ 1625 h 1688"/>
              <a:gd name="connsiteX9" fmla="*/ 599 w 6633"/>
              <a:gd name="connsiteY9" fmla="*/ 1639 h 1688"/>
              <a:gd name="connsiteX10" fmla="*/ 672 w 6633"/>
              <a:gd name="connsiteY10" fmla="*/ 1652 h 1688"/>
              <a:gd name="connsiteX11" fmla="*/ 746 w 6633"/>
              <a:gd name="connsiteY11" fmla="*/ 1662 h 1688"/>
              <a:gd name="connsiteX12" fmla="*/ 819 w 6633"/>
              <a:gd name="connsiteY12" fmla="*/ 1670 h 1688"/>
              <a:gd name="connsiteX13" fmla="*/ 892 w 6633"/>
              <a:gd name="connsiteY13" fmla="*/ 1678 h 1688"/>
              <a:gd name="connsiteX14" fmla="*/ 965 w 6633"/>
              <a:gd name="connsiteY14" fmla="*/ 1682 h 1688"/>
              <a:gd name="connsiteX15" fmla="*/ 1036 w 6633"/>
              <a:gd name="connsiteY15" fmla="*/ 1686 h 1688"/>
              <a:gd name="connsiteX16" fmla="*/ 1109 w 6633"/>
              <a:gd name="connsiteY16" fmla="*/ 1688 h 1688"/>
              <a:gd name="connsiteX17" fmla="*/ 1180 w 6633"/>
              <a:gd name="connsiteY17" fmla="*/ 1686 h 1688"/>
              <a:gd name="connsiteX18" fmla="*/ 1251 w 6633"/>
              <a:gd name="connsiteY18" fmla="*/ 1684 h 1688"/>
              <a:gd name="connsiteX19" fmla="*/ 1324 w 6633"/>
              <a:gd name="connsiteY19" fmla="*/ 1680 h 1688"/>
              <a:gd name="connsiteX20" fmla="*/ 1395 w 6633"/>
              <a:gd name="connsiteY20" fmla="*/ 1674 h 1688"/>
              <a:gd name="connsiteX21" fmla="*/ 1464 w 6633"/>
              <a:gd name="connsiteY21" fmla="*/ 1668 h 1688"/>
              <a:gd name="connsiteX22" fmla="*/ 1535 w 6633"/>
              <a:gd name="connsiteY22" fmla="*/ 1658 h 1688"/>
              <a:gd name="connsiteX23" fmla="*/ 1606 w 6633"/>
              <a:gd name="connsiteY23" fmla="*/ 1648 h 1688"/>
              <a:gd name="connsiteX24" fmla="*/ 1674 w 6633"/>
              <a:gd name="connsiteY24" fmla="*/ 1637 h 1688"/>
              <a:gd name="connsiteX25" fmla="*/ 1743 w 6633"/>
              <a:gd name="connsiteY25" fmla="*/ 1623 h 1688"/>
              <a:gd name="connsiteX26" fmla="*/ 1814 w 6633"/>
              <a:gd name="connsiteY26" fmla="*/ 1609 h 1688"/>
              <a:gd name="connsiteX27" fmla="*/ 1882 w 6633"/>
              <a:gd name="connsiteY27" fmla="*/ 1593 h 1688"/>
              <a:gd name="connsiteX28" fmla="*/ 1951 w 6633"/>
              <a:gd name="connsiteY28" fmla="*/ 1575 h 1688"/>
              <a:gd name="connsiteX29" fmla="*/ 2019 w 6633"/>
              <a:gd name="connsiteY29" fmla="*/ 1555 h 1688"/>
              <a:gd name="connsiteX30" fmla="*/ 2086 w 6633"/>
              <a:gd name="connsiteY30" fmla="*/ 1536 h 1688"/>
              <a:gd name="connsiteX31" fmla="*/ 2154 w 6633"/>
              <a:gd name="connsiteY31" fmla="*/ 1514 h 1688"/>
              <a:gd name="connsiteX32" fmla="*/ 2289 w 6633"/>
              <a:gd name="connsiteY32" fmla="*/ 1468 h 1688"/>
              <a:gd name="connsiteX33" fmla="*/ 2422 w 6633"/>
              <a:gd name="connsiteY33" fmla="*/ 1419 h 1688"/>
              <a:gd name="connsiteX34" fmla="*/ 2555 w 6633"/>
              <a:gd name="connsiteY34" fmla="*/ 1365 h 1688"/>
              <a:gd name="connsiteX35" fmla="*/ 2685 w 6633"/>
              <a:gd name="connsiteY35" fmla="*/ 1306 h 1688"/>
              <a:gd name="connsiteX36" fmla="*/ 2815 w 6633"/>
              <a:gd name="connsiteY36" fmla="*/ 1245 h 1688"/>
              <a:gd name="connsiteX37" fmla="*/ 2943 w 6633"/>
              <a:gd name="connsiteY37" fmla="*/ 1181 h 1688"/>
              <a:gd name="connsiteX38" fmla="*/ 3072 w 6633"/>
              <a:gd name="connsiteY38" fmla="*/ 1114 h 1688"/>
              <a:gd name="connsiteX39" fmla="*/ 3200 w 6633"/>
              <a:gd name="connsiteY39" fmla="*/ 1045 h 1688"/>
              <a:gd name="connsiteX40" fmla="*/ 3323 w 6633"/>
              <a:gd name="connsiteY40" fmla="*/ 974 h 1688"/>
              <a:gd name="connsiteX41" fmla="*/ 3449 w 6633"/>
              <a:gd name="connsiteY41" fmla="*/ 900 h 1688"/>
              <a:gd name="connsiteX42" fmla="*/ 3572 w 6633"/>
              <a:gd name="connsiteY42" fmla="*/ 827 h 1688"/>
              <a:gd name="connsiteX43" fmla="*/ 3694 w 6633"/>
              <a:gd name="connsiteY43" fmla="*/ 752 h 1688"/>
              <a:gd name="connsiteX44" fmla="*/ 3815 w 6633"/>
              <a:gd name="connsiteY44" fmla="*/ 677 h 1688"/>
              <a:gd name="connsiteX45" fmla="*/ 4053 w 6633"/>
              <a:gd name="connsiteY45" fmla="*/ 522 h 1688"/>
              <a:gd name="connsiteX46" fmla="*/ 4286 w 6633"/>
              <a:gd name="connsiteY46" fmla="*/ 372 h 1688"/>
              <a:gd name="connsiteX47" fmla="*/ 4286 w 6633"/>
              <a:gd name="connsiteY47" fmla="*/ 372 h 1688"/>
              <a:gd name="connsiteX48" fmla="*/ 4343 w 6633"/>
              <a:gd name="connsiteY48" fmla="*/ 336 h 1688"/>
              <a:gd name="connsiteX49" fmla="*/ 4400 w 6633"/>
              <a:gd name="connsiteY49" fmla="*/ 301 h 1688"/>
              <a:gd name="connsiteX50" fmla="*/ 4458 w 6633"/>
              <a:gd name="connsiteY50" fmla="*/ 269 h 1688"/>
              <a:gd name="connsiteX51" fmla="*/ 4515 w 6633"/>
              <a:gd name="connsiteY51" fmla="*/ 239 h 1688"/>
              <a:gd name="connsiteX52" fmla="*/ 4572 w 6633"/>
              <a:gd name="connsiteY52" fmla="*/ 212 h 1688"/>
              <a:gd name="connsiteX53" fmla="*/ 4629 w 6633"/>
              <a:gd name="connsiteY53" fmla="*/ 186 h 1688"/>
              <a:gd name="connsiteX54" fmla="*/ 4684 w 6633"/>
              <a:gd name="connsiteY54" fmla="*/ 162 h 1688"/>
              <a:gd name="connsiteX55" fmla="*/ 4741 w 6633"/>
              <a:gd name="connsiteY55" fmla="*/ 141 h 1688"/>
              <a:gd name="connsiteX56" fmla="*/ 4796 w 6633"/>
              <a:gd name="connsiteY56" fmla="*/ 119 h 1688"/>
              <a:gd name="connsiteX57" fmla="*/ 4851 w 6633"/>
              <a:gd name="connsiteY57" fmla="*/ 101 h 1688"/>
              <a:gd name="connsiteX58" fmla="*/ 4906 w 6633"/>
              <a:gd name="connsiteY58" fmla="*/ 85 h 1688"/>
              <a:gd name="connsiteX59" fmla="*/ 4961 w 6633"/>
              <a:gd name="connsiteY59" fmla="*/ 69 h 1688"/>
              <a:gd name="connsiteX60" fmla="*/ 5016 w 6633"/>
              <a:gd name="connsiteY60" fmla="*/ 55 h 1688"/>
              <a:gd name="connsiteX61" fmla="*/ 5068 w 6633"/>
              <a:gd name="connsiteY61" fmla="*/ 44 h 1688"/>
              <a:gd name="connsiteX62" fmla="*/ 5121 w 6633"/>
              <a:gd name="connsiteY62" fmla="*/ 34 h 1688"/>
              <a:gd name="connsiteX63" fmla="*/ 5173 w 6633"/>
              <a:gd name="connsiteY63" fmla="*/ 24 h 1688"/>
              <a:gd name="connsiteX64" fmla="*/ 5226 w 6633"/>
              <a:gd name="connsiteY64" fmla="*/ 18 h 1688"/>
              <a:gd name="connsiteX65" fmla="*/ 5276 w 6633"/>
              <a:gd name="connsiteY65" fmla="*/ 12 h 1688"/>
              <a:gd name="connsiteX66" fmla="*/ 5329 w 6633"/>
              <a:gd name="connsiteY66" fmla="*/ 6 h 1688"/>
              <a:gd name="connsiteX67" fmla="*/ 5379 w 6633"/>
              <a:gd name="connsiteY67" fmla="*/ 2 h 1688"/>
              <a:gd name="connsiteX68" fmla="*/ 5478 w 6633"/>
              <a:gd name="connsiteY68" fmla="*/ 0 h 1688"/>
              <a:gd name="connsiteX69" fmla="*/ 5574 w 6633"/>
              <a:gd name="connsiteY69" fmla="*/ 0 h 1688"/>
              <a:gd name="connsiteX70" fmla="*/ 5667 w 6633"/>
              <a:gd name="connsiteY70" fmla="*/ 6 h 1688"/>
              <a:gd name="connsiteX71" fmla="*/ 5757 w 6633"/>
              <a:gd name="connsiteY71" fmla="*/ 14 h 1688"/>
              <a:gd name="connsiteX72" fmla="*/ 5844 w 6633"/>
              <a:gd name="connsiteY72" fmla="*/ 26 h 1688"/>
              <a:gd name="connsiteX73" fmla="*/ 5928 w 6633"/>
              <a:gd name="connsiteY73" fmla="*/ 40 h 1688"/>
              <a:gd name="connsiteX74" fmla="*/ 6008 w 6633"/>
              <a:gd name="connsiteY74" fmla="*/ 57 h 1688"/>
              <a:gd name="connsiteX75" fmla="*/ 6084 w 6633"/>
              <a:gd name="connsiteY75" fmla="*/ 75 h 1688"/>
              <a:gd name="connsiteX76" fmla="*/ 6157 w 6633"/>
              <a:gd name="connsiteY76" fmla="*/ 95 h 1688"/>
              <a:gd name="connsiteX77" fmla="*/ 6223 w 6633"/>
              <a:gd name="connsiteY77" fmla="*/ 117 h 1688"/>
              <a:gd name="connsiteX78" fmla="*/ 6287 w 6633"/>
              <a:gd name="connsiteY78" fmla="*/ 139 h 1688"/>
              <a:gd name="connsiteX79" fmla="*/ 6347 w 6633"/>
              <a:gd name="connsiteY79" fmla="*/ 160 h 1688"/>
              <a:gd name="connsiteX80" fmla="*/ 6402 w 6633"/>
              <a:gd name="connsiteY80" fmla="*/ 184 h 1688"/>
              <a:gd name="connsiteX81" fmla="*/ 6450 w 6633"/>
              <a:gd name="connsiteY81" fmla="*/ 204 h 1688"/>
              <a:gd name="connsiteX82" fmla="*/ 6534 w 6633"/>
              <a:gd name="connsiteY82" fmla="*/ 243 h 1688"/>
              <a:gd name="connsiteX83" fmla="*/ 6596 w 6633"/>
              <a:gd name="connsiteY83" fmla="*/ 277 h 1688"/>
              <a:gd name="connsiteX84" fmla="*/ 6633 w 6633"/>
              <a:gd name="connsiteY84" fmla="*/ 299 h 1688"/>
              <a:gd name="connsiteX85" fmla="*/ 6267 w 6633"/>
              <a:gd name="connsiteY85" fmla="*/ 560 h 1688"/>
              <a:gd name="connsiteX86" fmla="*/ 6203 w 6633"/>
              <a:gd name="connsiteY86" fmla="*/ 524 h 1688"/>
              <a:gd name="connsiteX87" fmla="*/ 6134 w 6633"/>
              <a:gd name="connsiteY87" fmla="*/ 489 h 1688"/>
              <a:gd name="connsiteX88" fmla="*/ 6061 w 6633"/>
              <a:gd name="connsiteY88" fmla="*/ 453 h 1688"/>
              <a:gd name="connsiteX89" fmla="*/ 5985 w 6633"/>
              <a:gd name="connsiteY89" fmla="*/ 418 h 1688"/>
              <a:gd name="connsiteX90" fmla="*/ 5905 w 6633"/>
              <a:gd name="connsiteY90" fmla="*/ 386 h 1688"/>
              <a:gd name="connsiteX91" fmla="*/ 5821 w 6633"/>
              <a:gd name="connsiteY91" fmla="*/ 354 h 1688"/>
              <a:gd name="connsiteX92" fmla="*/ 5734 w 6633"/>
              <a:gd name="connsiteY92" fmla="*/ 327 h 1688"/>
              <a:gd name="connsiteX93" fmla="*/ 5642 w 6633"/>
              <a:gd name="connsiteY93" fmla="*/ 301 h 1688"/>
              <a:gd name="connsiteX94" fmla="*/ 5548 w 6633"/>
              <a:gd name="connsiteY94" fmla="*/ 279 h 1688"/>
              <a:gd name="connsiteX95" fmla="*/ 5450 w 6633"/>
              <a:gd name="connsiteY95" fmla="*/ 261 h 1688"/>
              <a:gd name="connsiteX96" fmla="*/ 5402 w 6633"/>
              <a:gd name="connsiteY96" fmla="*/ 253 h 1688"/>
              <a:gd name="connsiteX97" fmla="*/ 5352 w 6633"/>
              <a:gd name="connsiteY97" fmla="*/ 245 h 1688"/>
              <a:gd name="connsiteX98" fmla="*/ 5299 w 6633"/>
              <a:gd name="connsiteY98" fmla="*/ 241 h 1688"/>
              <a:gd name="connsiteX99" fmla="*/ 5247 w 6633"/>
              <a:gd name="connsiteY99" fmla="*/ 237 h 1688"/>
              <a:gd name="connsiteX100" fmla="*/ 5194 w 6633"/>
              <a:gd name="connsiteY100" fmla="*/ 234 h 1688"/>
              <a:gd name="connsiteX101" fmla="*/ 5141 w 6633"/>
              <a:gd name="connsiteY101" fmla="*/ 234 h 1688"/>
              <a:gd name="connsiteX102" fmla="*/ 5089 w 6633"/>
              <a:gd name="connsiteY102" fmla="*/ 234 h 1688"/>
              <a:gd name="connsiteX103" fmla="*/ 5034 w 6633"/>
              <a:gd name="connsiteY103" fmla="*/ 234 h 1688"/>
              <a:gd name="connsiteX104" fmla="*/ 4979 w 6633"/>
              <a:gd name="connsiteY104" fmla="*/ 237 h 1688"/>
              <a:gd name="connsiteX105" fmla="*/ 4922 w 6633"/>
              <a:gd name="connsiteY105" fmla="*/ 241 h 1688"/>
              <a:gd name="connsiteX106" fmla="*/ 4867 w 6633"/>
              <a:gd name="connsiteY106" fmla="*/ 247 h 1688"/>
              <a:gd name="connsiteX107" fmla="*/ 4810 w 6633"/>
              <a:gd name="connsiteY107" fmla="*/ 255 h 1688"/>
              <a:gd name="connsiteX108" fmla="*/ 4753 w 6633"/>
              <a:gd name="connsiteY108" fmla="*/ 265 h 1688"/>
              <a:gd name="connsiteX109" fmla="*/ 4695 w 6633"/>
              <a:gd name="connsiteY109" fmla="*/ 277 h 1688"/>
              <a:gd name="connsiteX110" fmla="*/ 4636 w 6633"/>
              <a:gd name="connsiteY110" fmla="*/ 291 h 1688"/>
              <a:gd name="connsiteX111" fmla="*/ 4576 w 6633"/>
              <a:gd name="connsiteY111" fmla="*/ 305 h 1688"/>
              <a:gd name="connsiteX112" fmla="*/ 4517 w 6633"/>
              <a:gd name="connsiteY112" fmla="*/ 323 h 1688"/>
              <a:gd name="connsiteX113" fmla="*/ 4458 w 6633"/>
              <a:gd name="connsiteY113" fmla="*/ 342 h 1688"/>
              <a:gd name="connsiteX114" fmla="*/ 4398 w 6633"/>
              <a:gd name="connsiteY114" fmla="*/ 362 h 1688"/>
              <a:gd name="connsiteX115" fmla="*/ 4336 w 6633"/>
              <a:gd name="connsiteY115" fmla="*/ 386 h 1688"/>
              <a:gd name="connsiteX116" fmla="*/ 4336 w 6633"/>
              <a:gd name="connsiteY116" fmla="*/ 386 h 1688"/>
              <a:gd name="connsiteX117" fmla="*/ 4092 w 6633"/>
              <a:gd name="connsiteY117" fmla="*/ 485 h 1688"/>
              <a:gd name="connsiteX118" fmla="*/ 3840 w 6633"/>
              <a:gd name="connsiteY118" fmla="*/ 584 h 1688"/>
              <a:gd name="connsiteX119" fmla="*/ 3714 w 6633"/>
              <a:gd name="connsiteY119" fmla="*/ 633 h 1688"/>
              <a:gd name="connsiteX120" fmla="*/ 3586 w 6633"/>
              <a:gd name="connsiteY120" fmla="*/ 681 h 1688"/>
              <a:gd name="connsiteX121" fmla="*/ 3458 w 6633"/>
              <a:gd name="connsiteY121" fmla="*/ 728 h 1688"/>
              <a:gd name="connsiteX122" fmla="*/ 3328 w 6633"/>
              <a:gd name="connsiteY122" fmla="*/ 774 h 1688"/>
              <a:gd name="connsiteX123" fmla="*/ 3195 w 6633"/>
              <a:gd name="connsiteY123" fmla="*/ 815 h 1688"/>
              <a:gd name="connsiteX124" fmla="*/ 3065 w 6633"/>
              <a:gd name="connsiteY124" fmla="*/ 857 h 1688"/>
              <a:gd name="connsiteX125" fmla="*/ 2932 w 6633"/>
              <a:gd name="connsiteY125" fmla="*/ 894 h 1688"/>
              <a:gd name="connsiteX126" fmla="*/ 2797 w 6633"/>
              <a:gd name="connsiteY126" fmla="*/ 930 h 1688"/>
              <a:gd name="connsiteX127" fmla="*/ 2664 w 6633"/>
              <a:gd name="connsiteY127" fmla="*/ 964 h 1688"/>
              <a:gd name="connsiteX128" fmla="*/ 2527 w 6633"/>
              <a:gd name="connsiteY128" fmla="*/ 991 h 1688"/>
              <a:gd name="connsiteX129" fmla="*/ 2392 w 6633"/>
              <a:gd name="connsiteY129" fmla="*/ 1017 h 1688"/>
              <a:gd name="connsiteX130" fmla="*/ 2255 w 6633"/>
              <a:gd name="connsiteY130" fmla="*/ 1037 h 1688"/>
              <a:gd name="connsiteX131" fmla="*/ 2186 w 6633"/>
              <a:gd name="connsiteY131" fmla="*/ 1045 h 1688"/>
              <a:gd name="connsiteX132" fmla="*/ 2118 w 6633"/>
              <a:gd name="connsiteY132" fmla="*/ 1053 h 1688"/>
              <a:gd name="connsiteX133" fmla="*/ 2049 w 6633"/>
              <a:gd name="connsiteY133" fmla="*/ 1059 h 1688"/>
              <a:gd name="connsiteX134" fmla="*/ 1981 w 6633"/>
              <a:gd name="connsiteY134" fmla="*/ 1063 h 1688"/>
              <a:gd name="connsiteX135" fmla="*/ 1912 w 6633"/>
              <a:gd name="connsiteY135" fmla="*/ 1067 h 1688"/>
              <a:gd name="connsiteX136" fmla="*/ 1843 w 6633"/>
              <a:gd name="connsiteY136" fmla="*/ 1069 h 1688"/>
              <a:gd name="connsiteX137" fmla="*/ 1772 w 6633"/>
              <a:gd name="connsiteY137" fmla="*/ 1071 h 1688"/>
              <a:gd name="connsiteX138" fmla="*/ 1704 w 6633"/>
              <a:gd name="connsiteY138" fmla="*/ 1071 h 1688"/>
              <a:gd name="connsiteX139" fmla="*/ 1635 w 6633"/>
              <a:gd name="connsiteY139" fmla="*/ 1067 h 1688"/>
              <a:gd name="connsiteX140" fmla="*/ 1564 w 6633"/>
              <a:gd name="connsiteY140" fmla="*/ 1065 h 1688"/>
              <a:gd name="connsiteX141" fmla="*/ 1496 w 6633"/>
              <a:gd name="connsiteY141" fmla="*/ 1059 h 1688"/>
              <a:gd name="connsiteX142" fmla="*/ 1425 w 6633"/>
              <a:gd name="connsiteY142" fmla="*/ 1053 h 1688"/>
              <a:gd name="connsiteX143" fmla="*/ 1356 w 6633"/>
              <a:gd name="connsiteY143" fmla="*/ 1045 h 1688"/>
              <a:gd name="connsiteX144" fmla="*/ 1285 w 6633"/>
              <a:gd name="connsiteY144" fmla="*/ 1033 h 1688"/>
              <a:gd name="connsiteX145" fmla="*/ 1214 w 6633"/>
              <a:gd name="connsiteY145" fmla="*/ 1023 h 1688"/>
              <a:gd name="connsiteX146" fmla="*/ 1146 w 6633"/>
              <a:gd name="connsiteY146" fmla="*/ 1009 h 1688"/>
              <a:gd name="connsiteX147" fmla="*/ 1075 w 6633"/>
              <a:gd name="connsiteY147" fmla="*/ 993 h 1688"/>
              <a:gd name="connsiteX148" fmla="*/ 1004 w 6633"/>
              <a:gd name="connsiteY148" fmla="*/ 976 h 1688"/>
              <a:gd name="connsiteX149" fmla="*/ 933 w 6633"/>
              <a:gd name="connsiteY149" fmla="*/ 958 h 1688"/>
              <a:gd name="connsiteX150" fmla="*/ 862 w 6633"/>
              <a:gd name="connsiteY150" fmla="*/ 936 h 1688"/>
              <a:gd name="connsiteX151" fmla="*/ 791 w 6633"/>
              <a:gd name="connsiteY151" fmla="*/ 914 h 1688"/>
              <a:gd name="connsiteX152" fmla="*/ 723 w 6633"/>
              <a:gd name="connsiteY152" fmla="*/ 889 h 1688"/>
              <a:gd name="connsiteX153" fmla="*/ 652 w 6633"/>
              <a:gd name="connsiteY153" fmla="*/ 861 h 1688"/>
              <a:gd name="connsiteX154" fmla="*/ 581 w 6633"/>
              <a:gd name="connsiteY154" fmla="*/ 833 h 1688"/>
              <a:gd name="connsiteX155" fmla="*/ 510 w 6633"/>
              <a:gd name="connsiteY155" fmla="*/ 801 h 1688"/>
              <a:gd name="connsiteX156" fmla="*/ 439 w 6633"/>
              <a:gd name="connsiteY156" fmla="*/ 768 h 1688"/>
              <a:gd name="connsiteX157" fmla="*/ 368 w 6633"/>
              <a:gd name="connsiteY157" fmla="*/ 732 h 1688"/>
              <a:gd name="connsiteX158" fmla="*/ 297 w 6633"/>
              <a:gd name="connsiteY158" fmla="*/ 695 h 1688"/>
              <a:gd name="connsiteX159" fmla="*/ 226 w 6633"/>
              <a:gd name="connsiteY159" fmla="*/ 655 h 1688"/>
              <a:gd name="connsiteX160" fmla="*/ 156 w 6633"/>
              <a:gd name="connsiteY160" fmla="*/ 613 h 1688"/>
              <a:gd name="connsiteX161" fmla="*/ 85 w 6633"/>
              <a:gd name="connsiteY161" fmla="*/ 568 h 1688"/>
              <a:gd name="connsiteX162" fmla="*/ 14 w 6633"/>
              <a:gd name="connsiteY162" fmla="*/ 520 h 1688"/>
              <a:gd name="connsiteX163" fmla="*/ 0 w 6633"/>
              <a:gd name="connsiteY163" fmla="*/ 1458 h 1688"/>
              <a:gd name="connsiteX0" fmla="*/ 0 w 6633"/>
              <a:gd name="connsiteY0" fmla="*/ 1458 h 1688"/>
              <a:gd name="connsiteX1" fmla="*/ 0 w 6633"/>
              <a:gd name="connsiteY1" fmla="*/ 1458 h 1688"/>
              <a:gd name="connsiteX2" fmla="*/ 78 w 6633"/>
              <a:gd name="connsiteY2" fmla="*/ 1488 h 1688"/>
              <a:gd name="connsiteX3" fmla="*/ 153 w 6633"/>
              <a:gd name="connsiteY3" fmla="*/ 1516 h 1688"/>
              <a:gd name="connsiteX4" fmla="*/ 229 w 6633"/>
              <a:gd name="connsiteY4" fmla="*/ 1542 h 1688"/>
              <a:gd name="connsiteX5" fmla="*/ 302 w 6633"/>
              <a:gd name="connsiteY5" fmla="*/ 1565 h 1688"/>
              <a:gd name="connsiteX6" fmla="*/ 377 w 6633"/>
              <a:gd name="connsiteY6" fmla="*/ 1587 h 1688"/>
              <a:gd name="connsiteX7" fmla="*/ 453 w 6633"/>
              <a:gd name="connsiteY7" fmla="*/ 1607 h 1688"/>
              <a:gd name="connsiteX8" fmla="*/ 526 w 6633"/>
              <a:gd name="connsiteY8" fmla="*/ 1625 h 1688"/>
              <a:gd name="connsiteX9" fmla="*/ 599 w 6633"/>
              <a:gd name="connsiteY9" fmla="*/ 1639 h 1688"/>
              <a:gd name="connsiteX10" fmla="*/ 672 w 6633"/>
              <a:gd name="connsiteY10" fmla="*/ 1652 h 1688"/>
              <a:gd name="connsiteX11" fmla="*/ 746 w 6633"/>
              <a:gd name="connsiteY11" fmla="*/ 1662 h 1688"/>
              <a:gd name="connsiteX12" fmla="*/ 819 w 6633"/>
              <a:gd name="connsiteY12" fmla="*/ 1670 h 1688"/>
              <a:gd name="connsiteX13" fmla="*/ 892 w 6633"/>
              <a:gd name="connsiteY13" fmla="*/ 1678 h 1688"/>
              <a:gd name="connsiteX14" fmla="*/ 965 w 6633"/>
              <a:gd name="connsiteY14" fmla="*/ 1682 h 1688"/>
              <a:gd name="connsiteX15" fmla="*/ 1036 w 6633"/>
              <a:gd name="connsiteY15" fmla="*/ 1686 h 1688"/>
              <a:gd name="connsiteX16" fmla="*/ 1109 w 6633"/>
              <a:gd name="connsiteY16" fmla="*/ 1688 h 1688"/>
              <a:gd name="connsiteX17" fmla="*/ 1180 w 6633"/>
              <a:gd name="connsiteY17" fmla="*/ 1686 h 1688"/>
              <a:gd name="connsiteX18" fmla="*/ 1251 w 6633"/>
              <a:gd name="connsiteY18" fmla="*/ 1684 h 1688"/>
              <a:gd name="connsiteX19" fmla="*/ 1324 w 6633"/>
              <a:gd name="connsiteY19" fmla="*/ 1680 h 1688"/>
              <a:gd name="connsiteX20" fmla="*/ 1395 w 6633"/>
              <a:gd name="connsiteY20" fmla="*/ 1674 h 1688"/>
              <a:gd name="connsiteX21" fmla="*/ 1464 w 6633"/>
              <a:gd name="connsiteY21" fmla="*/ 1668 h 1688"/>
              <a:gd name="connsiteX22" fmla="*/ 1535 w 6633"/>
              <a:gd name="connsiteY22" fmla="*/ 1658 h 1688"/>
              <a:gd name="connsiteX23" fmla="*/ 1606 w 6633"/>
              <a:gd name="connsiteY23" fmla="*/ 1648 h 1688"/>
              <a:gd name="connsiteX24" fmla="*/ 1674 w 6633"/>
              <a:gd name="connsiteY24" fmla="*/ 1637 h 1688"/>
              <a:gd name="connsiteX25" fmla="*/ 1743 w 6633"/>
              <a:gd name="connsiteY25" fmla="*/ 1623 h 1688"/>
              <a:gd name="connsiteX26" fmla="*/ 1814 w 6633"/>
              <a:gd name="connsiteY26" fmla="*/ 1609 h 1688"/>
              <a:gd name="connsiteX27" fmla="*/ 1882 w 6633"/>
              <a:gd name="connsiteY27" fmla="*/ 1593 h 1688"/>
              <a:gd name="connsiteX28" fmla="*/ 1951 w 6633"/>
              <a:gd name="connsiteY28" fmla="*/ 1575 h 1688"/>
              <a:gd name="connsiteX29" fmla="*/ 2019 w 6633"/>
              <a:gd name="connsiteY29" fmla="*/ 1555 h 1688"/>
              <a:gd name="connsiteX30" fmla="*/ 2086 w 6633"/>
              <a:gd name="connsiteY30" fmla="*/ 1536 h 1688"/>
              <a:gd name="connsiteX31" fmla="*/ 2154 w 6633"/>
              <a:gd name="connsiteY31" fmla="*/ 1514 h 1688"/>
              <a:gd name="connsiteX32" fmla="*/ 2289 w 6633"/>
              <a:gd name="connsiteY32" fmla="*/ 1468 h 1688"/>
              <a:gd name="connsiteX33" fmla="*/ 2422 w 6633"/>
              <a:gd name="connsiteY33" fmla="*/ 1419 h 1688"/>
              <a:gd name="connsiteX34" fmla="*/ 2555 w 6633"/>
              <a:gd name="connsiteY34" fmla="*/ 1365 h 1688"/>
              <a:gd name="connsiteX35" fmla="*/ 2685 w 6633"/>
              <a:gd name="connsiteY35" fmla="*/ 1306 h 1688"/>
              <a:gd name="connsiteX36" fmla="*/ 2815 w 6633"/>
              <a:gd name="connsiteY36" fmla="*/ 1245 h 1688"/>
              <a:gd name="connsiteX37" fmla="*/ 2943 w 6633"/>
              <a:gd name="connsiteY37" fmla="*/ 1181 h 1688"/>
              <a:gd name="connsiteX38" fmla="*/ 3072 w 6633"/>
              <a:gd name="connsiteY38" fmla="*/ 1114 h 1688"/>
              <a:gd name="connsiteX39" fmla="*/ 3200 w 6633"/>
              <a:gd name="connsiteY39" fmla="*/ 1045 h 1688"/>
              <a:gd name="connsiteX40" fmla="*/ 3323 w 6633"/>
              <a:gd name="connsiteY40" fmla="*/ 974 h 1688"/>
              <a:gd name="connsiteX41" fmla="*/ 3449 w 6633"/>
              <a:gd name="connsiteY41" fmla="*/ 900 h 1688"/>
              <a:gd name="connsiteX42" fmla="*/ 3572 w 6633"/>
              <a:gd name="connsiteY42" fmla="*/ 827 h 1688"/>
              <a:gd name="connsiteX43" fmla="*/ 3694 w 6633"/>
              <a:gd name="connsiteY43" fmla="*/ 752 h 1688"/>
              <a:gd name="connsiteX44" fmla="*/ 3815 w 6633"/>
              <a:gd name="connsiteY44" fmla="*/ 677 h 1688"/>
              <a:gd name="connsiteX45" fmla="*/ 4053 w 6633"/>
              <a:gd name="connsiteY45" fmla="*/ 522 h 1688"/>
              <a:gd name="connsiteX46" fmla="*/ 4286 w 6633"/>
              <a:gd name="connsiteY46" fmla="*/ 372 h 1688"/>
              <a:gd name="connsiteX47" fmla="*/ 4286 w 6633"/>
              <a:gd name="connsiteY47" fmla="*/ 372 h 1688"/>
              <a:gd name="connsiteX48" fmla="*/ 4343 w 6633"/>
              <a:gd name="connsiteY48" fmla="*/ 336 h 1688"/>
              <a:gd name="connsiteX49" fmla="*/ 4400 w 6633"/>
              <a:gd name="connsiteY49" fmla="*/ 301 h 1688"/>
              <a:gd name="connsiteX50" fmla="*/ 4458 w 6633"/>
              <a:gd name="connsiteY50" fmla="*/ 269 h 1688"/>
              <a:gd name="connsiteX51" fmla="*/ 4515 w 6633"/>
              <a:gd name="connsiteY51" fmla="*/ 239 h 1688"/>
              <a:gd name="connsiteX52" fmla="*/ 4572 w 6633"/>
              <a:gd name="connsiteY52" fmla="*/ 212 h 1688"/>
              <a:gd name="connsiteX53" fmla="*/ 4629 w 6633"/>
              <a:gd name="connsiteY53" fmla="*/ 186 h 1688"/>
              <a:gd name="connsiteX54" fmla="*/ 4684 w 6633"/>
              <a:gd name="connsiteY54" fmla="*/ 162 h 1688"/>
              <a:gd name="connsiteX55" fmla="*/ 4741 w 6633"/>
              <a:gd name="connsiteY55" fmla="*/ 141 h 1688"/>
              <a:gd name="connsiteX56" fmla="*/ 4796 w 6633"/>
              <a:gd name="connsiteY56" fmla="*/ 119 h 1688"/>
              <a:gd name="connsiteX57" fmla="*/ 4851 w 6633"/>
              <a:gd name="connsiteY57" fmla="*/ 101 h 1688"/>
              <a:gd name="connsiteX58" fmla="*/ 4906 w 6633"/>
              <a:gd name="connsiteY58" fmla="*/ 85 h 1688"/>
              <a:gd name="connsiteX59" fmla="*/ 4961 w 6633"/>
              <a:gd name="connsiteY59" fmla="*/ 69 h 1688"/>
              <a:gd name="connsiteX60" fmla="*/ 5016 w 6633"/>
              <a:gd name="connsiteY60" fmla="*/ 55 h 1688"/>
              <a:gd name="connsiteX61" fmla="*/ 5068 w 6633"/>
              <a:gd name="connsiteY61" fmla="*/ 44 h 1688"/>
              <a:gd name="connsiteX62" fmla="*/ 5121 w 6633"/>
              <a:gd name="connsiteY62" fmla="*/ 34 h 1688"/>
              <a:gd name="connsiteX63" fmla="*/ 5173 w 6633"/>
              <a:gd name="connsiteY63" fmla="*/ 24 h 1688"/>
              <a:gd name="connsiteX64" fmla="*/ 5226 w 6633"/>
              <a:gd name="connsiteY64" fmla="*/ 18 h 1688"/>
              <a:gd name="connsiteX65" fmla="*/ 5276 w 6633"/>
              <a:gd name="connsiteY65" fmla="*/ 12 h 1688"/>
              <a:gd name="connsiteX66" fmla="*/ 5329 w 6633"/>
              <a:gd name="connsiteY66" fmla="*/ 6 h 1688"/>
              <a:gd name="connsiteX67" fmla="*/ 5379 w 6633"/>
              <a:gd name="connsiteY67" fmla="*/ 2 h 1688"/>
              <a:gd name="connsiteX68" fmla="*/ 5478 w 6633"/>
              <a:gd name="connsiteY68" fmla="*/ 0 h 1688"/>
              <a:gd name="connsiteX69" fmla="*/ 5574 w 6633"/>
              <a:gd name="connsiteY69" fmla="*/ 0 h 1688"/>
              <a:gd name="connsiteX70" fmla="*/ 5667 w 6633"/>
              <a:gd name="connsiteY70" fmla="*/ 6 h 1688"/>
              <a:gd name="connsiteX71" fmla="*/ 5757 w 6633"/>
              <a:gd name="connsiteY71" fmla="*/ 14 h 1688"/>
              <a:gd name="connsiteX72" fmla="*/ 5844 w 6633"/>
              <a:gd name="connsiteY72" fmla="*/ 26 h 1688"/>
              <a:gd name="connsiteX73" fmla="*/ 5928 w 6633"/>
              <a:gd name="connsiteY73" fmla="*/ 40 h 1688"/>
              <a:gd name="connsiteX74" fmla="*/ 6008 w 6633"/>
              <a:gd name="connsiteY74" fmla="*/ 57 h 1688"/>
              <a:gd name="connsiteX75" fmla="*/ 6084 w 6633"/>
              <a:gd name="connsiteY75" fmla="*/ 75 h 1688"/>
              <a:gd name="connsiteX76" fmla="*/ 6157 w 6633"/>
              <a:gd name="connsiteY76" fmla="*/ 95 h 1688"/>
              <a:gd name="connsiteX77" fmla="*/ 6223 w 6633"/>
              <a:gd name="connsiteY77" fmla="*/ 117 h 1688"/>
              <a:gd name="connsiteX78" fmla="*/ 6287 w 6633"/>
              <a:gd name="connsiteY78" fmla="*/ 139 h 1688"/>
              <a:gd name="connsiteX79" fmla="*/ 6347 w 6633"/>
              <a:gd name="connsiteY79" fmla="*/ 160 h 1688"/>
              <a:gd name="connsiteX80" fmla="*/ 6402 w 6633"/>
              <a:gd name="connsiteY80" fmla="*/ 184 h 1688"/>
              <a:gd name="connsiteX81" fmla="*/ 6450 w 6633"/>
              <a:gd name="connsiteY81" fmla="*/ 204 h 1688"/>
              <a:gd name="connsiteX82" fmla="*/ 6534 w 6633"/>
              <a:gd name="connsiteY82" fmla="*/ 243 h 1688"/>
              <a:gd name="connsiteX83" fmla="*/ 6596 w 6633"/>
              <a:gd name="connsiteY83" fmla="*/ 277 h 1688"/>
              <a:gd name="connsiteX84" fmla="*/ 6633 w 6633"/>
              <a:gd name="connsiteY84" fmla="*/ 299 h 1688"/>
              <a:gd name="connsiteX85" fmla="*/ 6203 w 6633"/>
              <a:gd name="connsiteY85" fmla="*/ 524 h 1688"/>
              <a:gd name="connsiteX86" fmla="*/ 6134 w 6633"/>
              <a:gd name="connsiteY86" fmla="*/ 489 h 1688"/>
              <a:gd name="connsiteX87" fmla="*/ 6061 w 6633"/>
              <a:gd name="connsiteY87" fmla="*/ 453 h 1688"/>
              <a:gd name="connsiteX88" fmla="*/ 5985 w 6633"/>
              <a:gd name="connsiteY88" fmla="*/ 418 h 1688"/>
              <a:gd name="connsiteX89" fmla="*/ 5905 w 6633"/>
              <a:gd name="connsiteY89" fmla="*/ 386 h 1688"/>
              <a:gd name="connsiteX90" fmla="*/ 5821 w 6633"/>
              <a:gd name="connsiteY90" fmla="*/ 354 h 1688"/>
              <a:gd name="connsiteX91" fmla="*/ 5734 w 6633"/>
              <a:gd name="connsiteY91" fmla="*/ 327 h 1688"/>
              <a:gd name="connsiteX92" fmla="*/ 5642 w 6633"/>
              <a:gd name="connsiteY92" fmla="*/ 301 h 1688"/>
              <a:gd name="connsiteX93" fmla="*/ 5548 w 6633"/>
              <a:gd name="connsiteY93" fmla="*/ 279 h 1688"/>
              <a:gd name="connsiteX94" fmla="*/ 5450 w 6633"/>
              <a:gd name="connsiteY94" fmla="*/ 261 h 1688"/>
              <a:gd name="connsiteX95" fmla="*/ 5402 w 6633"/>
              <a:gd name="connsiteY95" fmla="*/ 253 h 1688"/>
              <a:gd name="connsiteX96" fmla="*/ 5352 w 6633"/>
              <a:gd name="connsiteY96" fmla="*/ 245 h 1688"/>
              <a:gd name="connsiteX97" fmla="*/ 5299 w 6633"/>
              <a:gd name="connsiteY97" fmla="*/ 241 h 1688"/>
              <a:gd name="connsiteX98" fmla="*/ 5247 w 6633"/>
              <a:gd name="connsiteY98" fmla="*/ 237 h 1688"/>
              <a:gd name="connsiteX99" fmla="*/ 5194 w 6633"/>
              <a:gd name="connsiteY99" fmla="*/ 234 h 1688"/>
              <a:gd name="connsiteX100" fmla="*/ 5141 w 6633"/>
              <a:gd name="connsiteY100" fmla="*/ 234 h 1688"/>
              <a:gd name="connsiteX101" fmla="*/ 5089 w 6633"/>
              <a:gd name="connsiteY101" fmla="*/ 234 h 1688"/>
              <a:gd name="connsiteX102" fmla="*/ 5034 w 6633"/>
              <a:gd name="connsiteY102" fmla="*/ 234 h 1688"/>
              <a:gd name="connsiteX103" fmla="*/ 4979 w 6633"/>
              <a:gd name="connsiteY103" fmla="*/ 237 h 1688"/>
              <a:gd name="connsiteX104" fmla="*/ 4922 w 6633"/>
              <a:gd name="connsiteY104" fmla="*/ 241 h 1688"/>
              <a:gd name="connsiteX105" fmla="*/ 4867 w 6633"/>
              <a:gd name="connsiteY105" fmla="*/ 247 h 1688"/>
              <a:gd name="connsiteX106" fmla="*/ 4810 w 6633"/>
              <a:gd name="connsiteY106" fmla="*/ 255 h 1688"/>
              <a:gd name="connsiteX107" fmla="*/ 4753 w 6633"/>
              <a:gd name="connsiteY107" fmla="*/ 265 h 1688"/>
              <a:gd name="connsiteX108" fmla="*/ 4695 w 6633"/>
              <a:gd name="connsiteY108" fmla="*/ 277 h 1688"/>
              <a:gd name="connsiteX109" fmla="*/ 4636 w 6633"/>
              <a:gd name="connsiteY109" fmla="*/ 291 h 1688"/>
              <a:gd name="connsiteX110" fmla="*/ 4576 w 6633"/>
              <a:gd name="connsiteY110" fmla="*/ 305 h 1688"/>
              <a:gd name="connsiteX111" fmla="*/ 4517 w 6633"/>
              <a:gd name="connsiteY111" fmla="*/ 323 h 1688"/>
              <a:gd name="connsiteX112" fmla="*/ 4458 w 6633"/>
              <a:gd name="connsiteY112" fmla="*/ 342 h 1688"/>
              <a:gd name="connsiteX113" fmla="*/ 4398 w 6633"/>
              <a:gd name="connsiteY113" fmla="*/ 362 h 1688"/>
              <a:gd name="connsiteX114" fmla="*/ 4336 w 6633"/>
              <a:gd name="connsiteY114" fmla="*/ 386 h 1688"/>
              <a:gd name="connsiteX115" fmla="*/ 4336 w 6633"/>
              <a:gd name="connsiteY115" fmla="*/ 386 h 1688"/>
              <a:gd name="connsiteX116" fmla="*/ 4092 w 6633"/>
              <a:gd name="connsiteY116" fmla="*/ 485 h 1688"/>
              <a:gd name="connsiteX117" fmla="*/ 3840 w 6633"/>
              <a:gd name="connsiteY117" fmla="*/ 584 h 1688"/>
              <a:gd name="connsiteX118" fmla="*/ 3714 w 6633"/>
              <a:gd name="connsiteY118" fmla="*/ 633 h 1688"/>
              <a:gd name="connsiteX119" fmla="*/ 3586 w 6633"/>
              <a:gd name="connsiteY119" fmla="*/ 681 h 1688"/>
              <a:gd name="connsiteX120" fmla="*/ 3458 w 6633"/>
              <a:gd name="connsiteY120" fmla="*/ 728 h 1688"/>
              <a:gd name="connsiteX121" fmla="*/ 3328 w 6633"/>
              <a:gd name="connsiteY121" fmla="*/ 774 h 1688"/>
              <a:gd name="connsiteX122" fmla="*/ 3195 w 6633"/>
              <a:gd name="connsiteY122" fmla="*/ 815 h 1688"/>
              <a:gd name="connsiteX123" fmla="*/ 3065 w 6633"/>
              <a:gd name="connsiteY123" fmla="*/ 857 h 1688"/>
              <a:gd name="connsiteX124" fmla="*/ 2932 w 6633"/>
              <a:gd name="connsiteY124" fmla="*/ 894 h 1688"/>
              <a:gd name="connsiteX125" fmla="*/ 2797 w 6633"/>
              <a:gd name="connsiteY125" fmla="*/ 930 h 1688"/>
              <a:gd name="connsiteX126" fmla="*/ 2664 w 6633"/>
              <a:gd name="connsiteY126" fmla="*/ 964 h 1688"/>
              <a:gd name="connsiteX127" fmla="*/ 2527 w 6633"/>
              <a:gd name="connsiteY127" fmla="*/ 991 h 1688"/>
              <a:gd name="connsiteX128" fmla="*/ 2392 w 6633"/>
              <a:gd name="connsiteY128" fmla="*/ 1017 h 1688"/>
              <a:gd name="connsiteX129" fmla="*/ 2255 w 6633"/>
              <a:gd name="connsiteY129" fmla="*/ 1037 h 1688"/>
              <a:gd name="connsiteX130" fmla="*/ 2186 w 6633"/>
              <a:gd name="connsiteY130" fmla="*/ 1045 h 1688"/>
              <a:gd name="connsiteX131" fmla="*/ 2118 w 6633"/>
              <a:gd name="connsiteY131" fmla="*/ 1053 h 1688"/>
              <a:gd name="connsiteX132" fmla="*/ 2049 w 6633"/>
              <a:gd name="connsiteY132" fmla="*/ 1059 h 1688"/>
              <a:gd name="connsiteX133" fmla="*/ 1981 w 6633"/>
              <a:gd name="connsiteY133" fmla="*/ 1063 h 1688"/>
              <a:gd name="connsiteX134" fmla="*/ 1912 w 6633"/>
              <a:gd name="connsiteY134" fmla="*/ 1067 h 1688"/>
              <a:gd name="connsiteX135" fmla="*/ 1843 w 6633"/>
              <a:gd name="connsiteY135" fmla="*/ 1069 h 1688"/>
              <a:gd name="connsiteX136" fmla="*/ 1772 w 6633"/>
              <a:gd name="connsiteY136" fmla="*/ 1071 h 1688"/>
              <a:gd name="connsiteX137" fmla="*/ 1704 w 6633"/>
              <a:gd name="connsiteY137" fmla="*/ 1071 h 1688"/>
              <a:gd name="connsiteX138" fmla="*/ 1635 w 6633"/>
              <a:gd name="connsiteY138" fmla="*/ 1067 h 1688"/>
              <a:gd name="connsiteX139" fmla="*/ 1564 w 6633"/>
              <a:gd name="connsiteY139" fmla="*/ 1065 h 1688"/>
              <a:gd name="connsiteX140" fmla="*/ 1496 w 6633"/>
              <a:gd name="connsiteY140" fmla="*/ 1059 h 1688"/>
              <a:gd name="connsiteX141" fmla="*/ 1425 w 6633"/>
              <a:gd name="connsiteY141" fmla="*/ 1053 h 1688"/>
              <a:gd name="connsiteX142" fmla="*/ 1356 w 6633"/>
              <a:gd name="connsiteY142" fmla="*/ 1045 h 1688"/>
              <a:gd name="connsiteX143" fmla="*/ 1285 w 6633"/>
              <a:gd name="connsiteY143" fmla="*/ 1033 h 1688"/>
              <a:gd name="connsiteX144" fmla="*/ 1214 w 6633"/>
              <a:gd name="connsiteY144" fmla="*/ 1023 h 1688"/>
              <a:gd name="connsiteX145" fmla="*/ 1146 w 6633"/>
              <a:gd name="connsiteY145" fmla="*/ 1009 h 1688"/>
              <a:gd name="connsiteX146" fmla="*/ 1075 w 6633"/>
              <a:gd name="connsiteY146" fmla="*/ 993 h 1688"/>
              <a:gd name="connsiteX147" fmla="*/ 1004 w 6633"/>
              <a:gd name="connsiteY147" fmla="*/ 976 h 1688"/>
              <a:gd name="connsiteX148" fmla="*/ 933 w 6633"/>
              <a:gd name="connsiteY148" fmla="*/ 958 h 1688"/>
              <a:gd name="connsiteX149" fmla="*/ 862 w 6633"/>
              <a:gd name="connsiteY149" fmla="*/ 936 h 1688"/>
              <a:gd name="connsiteX150" fmla="*/ 791 w 6633"/>
              <a:gd name="connsiteY150" fmla="*/ 914 h 1688"/>
              <a:gd name="connsiteX151" fmla="*/ 723 w 6633"/>
              <a:gd name="connsiteY151" fmla="*/ 889 h 1688"/>
              <a:gd name="connsiteX152" fmla="*/ 652 w 6633"/>
              <a:gd name="connsiteY152" fmla="*/ 861 h 1688"/>
              <a:gd name="connsiteX153" fmla="*/ 581 w 6633"/>
              <a:gd name="connsiteY153" fmla="*/ 833 h 1688"/>
              <a:gd name="connsiteX154" fmla="*/ 510 w 6633"/>
              <a:gd name="connsiteY154" fmla="*/ 801 h 1688"/>
              <a:gd name="connsiteX155" fmla="*/ 439 w 6633"/>
              <a:gd name="connsiteY155" fmla="*/ 768 h 1688"/>
              <a:gd name="connsiteX156" fmla="*/ 368 w 6633"/>
              <a:gd name="connsiteY156" fmla="*/ 732 h 1688"/>
              <a:gd name="connsiteX157" fmla="*/ 297 w 6633"/>
              <a:gd name="connsiteY157" fmla="*/ 695 h 1688"/>
              <a:gd name="connsiteX158" fmla="*/ 226 w 6633"/>
              <a:gd name="connsiteY158" fmla="*/ 655 h 1688"/>
              <a:gd name="connsiteX159" fmla="*/ 156 w 6633"/>
              <a:gd name="connsiteY159" fmla="*/ 613 h 1688"/>
              <a:gd name="connsiteX160" fmla="*/ 85 w 6633"/>
              <a:gd name="connsiteY160" fmla="*/ 568 h 1688"/>
              <a:gd name="connsiteX161" fmla="*/ 14 w 6633"/>
              <a:gd name="connsiteY161" fmla="*/ 520 h 1688"/>
              <a:gd name="connsiteX162" fmla="*/ 0 w 6633"/>
              <a:gd name="connsiteY162" fmla="*/ 1458 h 1688"/>
              <a:gd name="connsiteX0" fmla="*/ 0 w 6596"/>
              <a:gd name="connsiteY0" fmla="*/ 1458 h 1688"/>
              <a:gd name="connsiteX1" fmla="*/ 0 w 6596"/>
              <a:gd name="connsiteY1" fmla="*/ 1458 h 1688"/>
              <a:gd name="connsiteX2" fmla="*/ 78 w 6596"/>
              <a:gd name="connsiteY2" fmla="*/ 1488 h 1688"/>
              <a:gd name="connsiteX3" fmla="*/ 153 w 6596"/>
              <a:gd name="connsiteY3" fmla="*/ 1516 h 1688"/>
              <a:gd name="connsiteX4" fmla="*/ 229 w 6596"/>
              <a:gd name="connsiteY4" fmla="*/ 1542 h 1688"/>
              <a:gd name="connsiteX5" fmla="*/ 302 w 6596"/>
              <a:gd name="connsiteY5" fmla="*/ 1565 h 1688"/>
              <a:gd name="connsiteX6" fmla="*/ 377 w 6596"/>
              <a:gd name="connsiteY6" fmla="*/ 1587 h 1688"/>
              <a:gd name="connsiteX7" fmla="*/ 453 w 6596"/>
              <a:gd name="connsiteY7" fmla="*/ 1607 h 1688"/>
              <a:gd name="connsiteX8" fmla="*/ 526 w 6596"/>
              <a:gd name="connsiteY8" fmla="*/ 1625 h 1688"/>
              <a:gd name="connsiteX9" fmla="*/ 599 w 6596"/>
              <a:gd name="connsiteY9" fmla="*/ 1639 h 1688"/>
              <a:gd name="connsiteX10" fmla="*/ 672 w 6596"/>
              <a:gd name="connsiteY10" fmla="*/ 1652 h 1688"/>
              <a:gd name="connsiteX11" fmla="*/ 746 w 6596"/>
              <a:gd name="connsiteY11" fmla="*/ 1662 h 1688"/>
              <a:gd name="connsiteX12" fmla="*/ 819 w 6596"/>
              <a:gd name="connsiteY12" fmla="*/ 1670 h 1688"/>
              <a:gd name="connsiteX13" fmla="*/ 892 w 6596"/>
              <a:gd name="connsiteY13" fmla="*/ 1678 h 1688"/>
              <a:gd name="connsiteX14" fmla="*/ 965 w 6596"/>
              <a:gd name="connsiteY14" fmla="*/ 1682 h 1688"/>
              <a:gd name="connsiteX15" fmla="*/ 1036 w 6596"/>
              <a:gd name="connsiteY15" fmla="*/ 1686 h 1688"/>
              <a:gd name="connsiteX16" fmla="*/ 1109 w 6596"/>
              <a:gd name="connsiteY16" fmla="*/ 1688 h 1688"/>
              <a:gd name="connsiteX17" fmla="*/ 1180 w 6596"/>
              <a:gd name="connsiteY17" fmla="*/ 1686 h 1688"/>
              <a:gd name="connsiteX18" fmla="*/ 1251 w 6596"/>
              <a:gd name="connsiteY18" fmla="*/ 1684 h 1688"/>
              <a:gd name="connsiteX19" fmla="*/ 1324 w 6596"/>
              <a:gd name="connsiteY19" fmla="*/ 1680 h 1688"/>
              <a:gd name="connsiteX20" fmla="*/ 1395 w 6596"/>
              <a:gd name="connsiteY20" fmla="*/ 1674 h 1688"/>
              <a:gd name="connsiteX21" fmla="*/ 1464 w 6596"/>
              <a:gd name="connsiteY21" fmla="*/ 1668 h 1688"/>
              <a:gd name="connsiteX22" fmla="*/ 1535 w 6596"/>
              <a:gd name="connsiteY22" fmla="*/ 1658 h 1688"/>
              <a:gd name="connsiteX23" fmla="*/ 1606 w 6596"/>
              <a:gd name="connsiteY23" fmla="*/ 1648 h 1688"/>
              <a:gd name="connsiteX24" fmla="*/ 1674 w 6596"/>
              <a:gd name="connsiteY24" fmla="*/ 1637 h 1688"/>
              <a:gd name="connsiteX25" fmla="*/ 1743 w 6596"/>
              <a:gd name="connsiteY25" fmla="*/ 1623 h 1688"/>
              <a:gd name="connsiteX26" fmla="*/ 1814 w 6596"/>
              <a:gd name="connsiteY26" fmla="*/ 1609 h 1688"/>
              <a:gd name="connsiteX27" fmla="*/ 1882 w 6596"/>
              <a:gd name="connsiteY27" fmla="*/ 1593 h 1688"/>
              <a:gd name="connsiteX28" fmla="*/ 1951 w 6596"/>
              <a:gd name="connsiteY28" fmla="*/ 1575 h 1688"/>
              <a:gd name="connsiteX29" fmla="*/ 2019 w 6596"/>
              <a:gd name="connsiteY29" fmla="*/ 1555 h 1688"/>
              <a:gd name="connsiteX30" fmla="*/ 2086 w 6596"/>
              <a:gd name="connsiteY30" fmla="*/ 1536 h 1688"/>
              <a:gd name="connsiteX31" fmla="*/ 2154 w 6596"/>
              <a:gd name="connsiteY31" fmla="*/ 1514 h 1688"/>
              <a:gd name="connsiteX32" fmla="*/ 2289 w 6596"/>
              <a:gd name="connsiteY32" fmla="*/ 1468 h 1688"/>
              <a:gd name="connsiteX33" fmla="*/ 2422 w 6596"/>
              <a:gd name="connsiteY33" fmla="*/ 1419 h 1688"/>
              <a:gd name="connsiteX34" fmla="*/ 2555 w 6596"/>
              <a:gd name="connsiteY34" fmla="*/ 1365 h 1688"/>
              <a:gd name="connsiteX35" fmla="*/ 2685 w 6596"/>
              <a:gd name="connsiteY35" fmla="*/ 1306 h 1688"/>
              <a:gd name="connsiteX36" fmla="*/ 2815 w 6596"/>
              <a:gd name="connsiteY36" fmla="*/ 1245 h 1688"/>
              <a:gd name="connsiteX37" fmla="*/ 2943 w 6596"/>
              <a:gd name="connsiteY37" fmla="*/ 1181 h 1688"/>
              <a:gd name="connsiteX38" fmla="*/ 3072 w 6596"/>
              <a:gd name="connsiteY38" fmla="*/ 1114 h 1688"/>
              <a:gd name="connsiteX39" fmla="*/ 3200 w 6596"/>
              <a:gd name="connsiteY39" fmla="*/ 1045 h 1688"/>
              <a:gd name="connsiteX40" fmla="*/ 3323 w 6596"/>
              <a:gd name="connsiteY40" fmla="*/ 974 h 1688"/>
              <a:gd name="connsiteX41" fmla="*/ 3449 w 6596"/>
              <a:gd name="connsiteY41" fmla="*/ 900 h 1688"/>
              <a:gd name="connsiteX42" fmla="*/ 3572 w 6596"/>
              <a:gd name="connsiteY42" fmla="*/ 827 h 1688"/>
              <a:gd name="connsiteX43" fmla="*/ 3694 w 6596"/>
              <a:gd name="connsiteY43" fmla="*/ 752 h 1688"/>
              <a:gd name="connsiteX44" fmla="*/ 3815 w 6596"/>
              <a:gd name="connsiteY44" fmla="*/ 677 h 1688"/>
              <a:gd name="connsiteX45" fmla="*/ 4053 w 6596"/>
              <a:gd name="connsiteY45" fmla="*/ 522 h 1688"/>
              <a:gd name="connsiteX46" fmla="*/ 4286 w 6596"/>
              <a:gd name="connsiteY46" fmla="*/ 372 h 1688"/>
              <a:gd name="connsiteX47" fmla="*/ 4286 w 6596"/>
              <a:gd name="connsiteY47" fmla="*/ 372 h 1688"/>
              <a:gd name="connsiteX48" fmla="*/ 4343 w 6596"/>
              <a:gd name="connsiteY48" fmla="*/ 336 h 1688"/>
              <a:gd name="connsiteX49" fmla="*/ 4400 w 6596"/>
              <a:gd name="connsiteY49" fmla="*/ 301 h 1688"/>
              <a:gd name="connsiteX50" fmla="*/ 4458 w 6596"/>
              <a:gd name="connsiteY50" fmla="*/ 269 h 1688"/>
              <a:gd name="connsiteX51" fmla="*/ 4515 w 6596"/>
              <a:gd name="connsiteY51" fmla="*/ 239 h 1688"/>
              <a:gd name="connsiteX52" fmla="*/ 4572 w 6596"/>
              <a:gd name="connsiteY52" fmla="*/ 212 h 1688"/>
              <a:gd name="connsiteX53" fmla="*/ 4629 w 6596"/>
              <a:gd name="connsiteY53" fmla="*/ 186 h 1688"/>
              <a:gd name="connsiteX54" fmla="*/ 4684 w 6596"/>
              <a:gd name="connsiteY54" fmla="*/ 162 h 1688"/>
              <a:gd name="connsiteX55" fmla="*/ 4741 w 6596"/>
              <a:gd name="connsiteY55" fmla="*/ 141 h 1688"/>
              <a:gd name="connsiteX56" fmla="*/ 4796 w 6596"/>
              <a:gd name="connsiteY56" fmla="*/ 119 h 1688"/>
              <a:gd name="connsiteX57" fmla="*/ 4851 w 6596"/>
              <a:gd name="connsiteY57" fmla="*/ 101 h 1688"/>
              <a:gd name="connsiteX58" fmla="*/ 4906 w 6596"/>
              <a:gd name="connsiteY58" fmla="*/ 85 h 1688"/>
              <a:gd name="connsiteX59" fmla="*/ 4961 w 6596"/>
              <a:gd name="connsiteY59" fmla="*/ 69 h 1688"/>
              <a:gd name="connsiteX60" fmla="*/ 5016 w 6596"/>
              <a:gd name="connsiteY60" fmla="*/ 55 h 1688"/>
              <a:gd name="connsiteX61" fmla="*/ 5068 w 6596"/>
              <a:gd name="connsiteY61" fmla="*/ 44 h 1688"/>
              <a:gd name="connsiteX62" fmla="*/ 5121 w 6596"/>
              <a:gd name="connsiteY62" fmla="*/ 34 h 1688"/>
              <a:gd name="connsiteX63" fmla="*/ 5173 w 6596"/>
              <a:gd name="connsiteY63" fmla="*/ 24 h 1688"/>
              <a:gd name="connsiteX64" fmla="*/ 5226 w 6596"/>
              <a:gd name="connsiteY64" fmla="*/ 18 h 1688"/>
              <a:gd name="connsiteX65" fmla="*/ 5276 w 6596"/>
              <a:gd name="connsiteY65" fmla="*/ 12 h 1688"/>
              <a:gd name="connsiteX66" fmla="*/ 5329 w 6596"/>
              <a:gd name="connsiteY66" fmla="*/ 6 h 1688"/>
              <a:gd name="connsiteX67" fmla="*/ 5379 w 6596"/>
              <a:gd name="connsiteY67" fmla="*/ 2 h 1688"/>
              <a:gd name="connsiteX68" fmla="*/ 5478 w 6596"/>
              <a:gd name="connsiteY68" fmla="*/ 0 h 1688"/>
              <a:gd name="connsiteX69" fmla="*/ 5574 w 6596"/>
              <a:gd name="connsiteY69" fmla="*/ 0 h 1688"/>
              <a:gd name="connsiteX70" fmla="*/ 5667 w 6596"/>
              <a:gd name="connsiteY70" fmla="*/ 6 h 1688"/>
              <a:gd name="connsiteX71" fmla="*/ 5757 w 6596"/>
              <a:gd name="connsiteY71" fmla="*/ 14 h 1688"/>
              <a:gd name="connsiteX72" fmla="*/ 5844 w 6596"/>
              <a:gd name="connsiteY72" fmla="*/ 26 h 1688"/>
              <a:gd name="connsiteX73" fmla="*/ 5928 w 6596"/>
              <a:gd name="connsiteY73" fmla="*/ 40 h 1688"/>
              <a:gd name="connsiteX74" fmla="*/ 6008 w 6596"/>
              <a:gd name="connsiteY74" fmla="*/ 57 h 1688"/>
              <a:gd name="connsiteX75" fmla="*/ 6084 w 6596"/>
              <a:gd name="connsiteY75" fmla="*/ 75 h 1688"/>
              <a:gd name="connsiteX76" fmla="*/ 6157 w 6596"/>
              <a:gd name="connsiteY76" fmla="*/ 95 h 1688"/>
              <a:gd name="connsiteX77" fmla="*/ 6223 w 6596"/>
              <a:gd name="connsiteY77" fmla="*/ 117 h 1688"/>
              <a:gd name="connsiteX78" fmla="*/ 6287 w 6596"/>
              <a:gd name="connsiteY78" fmla="*/ 139 h 1688"/>
              <a:gd name="connsiteX79" fmla="*/ 6347 w 6596"/>
              <a:gd name="connsiteY79" fmla="*/ 160 h 1688"/>
              <a:gd name="connsiteX80" fmla="*/ 6402 w 6596"/>
              <a:gd name="connsiteY80" fmla="*/ 184 h 1688"/>
              <a:gd name="connsiteX81" fmla="*/ 6450 w 6596"/>
              <a:gd name="connsiteY81" fmla="*/ 204 h 1688"/>
              <a:gd name="connsiteX82" fmla="*/ 6534 w 6596"/>
              <a:gd name="connsiteY82" fmla="*/ 243 h 1688"/>
              <a:gd name="connsiteX83" fmla="*/ 6596 w 6596"/>
              <a:gd name="connsiteY83" fmla="*/ 277 h 1688"/>
              <a:gd name="connsiteX84" fmla="*/ 6203 w 6596"/>
              <a:gd name="connsiteY84" fmla="*/ 524 h 1688"/>
              <a:gd name="connsiteX85" fmla="*/ 6134 w 6596"/>
              <a:gd name="connsiteY85" fmla="*/ 489 h 1688"/>
              <a:gd name="connsiteX86" fmla="*/ 6061 w 6596"/>
              <a:gd name="connsiteY86" fmla="*/ 453 h 1688"/>
              <a:gd name="connsiteX87" fmla="*/ 5985 w 6596"/>
              <a:gd name="connsiteY87" fmla="*/ 418 h 1688"/>
              <a:gd name="connsiteX88" fmla="*/ 5905 w 6596"/>
              <a:gd name="connsiteY88" fmla="*/ 386 h 1688"/>
              <a:gd name="connsiteX89" fmla="*/ 5821 w 6596"/>
              <a:gd name="connsiteY89" fmla="*/ 354 h 1688"/>
              <a:gd name="connsiteX90" fmla="*/ 5734 w 6596"/>
              <a:gd name="connsiteY90" fmla="*/ 327 h 1688"/>
              <a:gd name="connsiteX91" fmla="*/ 5642 w 6596"/>
              <a:gd name="connsiteY91" fmla="*/ 301 h 1688"/>
              <a:gd name="connsiteX92" fmla="*/ 5548 w 6596"/>
              <a:gd name="connsiteY92" fmla="*/ 279 h 1688"/>
              <a:gd name="connsiteX93" fmla="*/ 5450 w 6596"/>
              <a:gd name="connsiteY93" fmla="*/ 261 h 1688"/>
              <a:gd name="connsiteX94" fmla="*/ 5402 w 6596"/>
              <a:gd name="connsiteY94" fmla="*/ 253 h 1688"/>
              <a:gd name="connsiteX95" fmla="*/ 5352 w 6596"/>
              <a:gd name="connsiteY95" fmla="*/ 245 h 1688"/>
              <a:gd name="connsiteX96" fmla="*/ 5299 w 6596"/>
              <a:gd name="connsiteY96" fmla="*/ 241 h 1688"/>
              <a:gd name="connsiteX97" fmla="*/ 5247 w 6596"/>
              <a:gd name="connsiteY97" fmla="*/ 237 h 1688"/>
              <a:gd name="connsiteX98" fmla="*/ 5194 w 6596"/>
              <a:gd name="connsiteY98" fmla="*/ 234 h 1688"/>
              <a:gd name="connsiteX99" fmla="*/ 5141 w 6596"/>
              <a:gd name="connsiteY99" fmla="*/ 234 h 1688"/>
              <a:gd name="connsiteX100" fmla="*/ 5089 w 6596"/>
              <a:gd name="connsiteY100" fmla="*/ 234 h 1688"/>
              <a:gd name="connsiteX101" fmla="*/ 5034 w 6596"/>
              <a:gd name="connsiteY101" fmla="*/ 234 h 1688"/>
              <a:gd name="connsiteX102" fmla="*/ 4979 w 6596"/>
              <a:gd name="connsiteY102" fmla="*/ 237 h 1688"/>
              <a:gd name="connsiteX103" fmla="*/ 4922 w 6596"/>
              <a:gd name="connsiteY103" fmla="*/ 241 h 1688"/>
              <a:gd name="connsiteX104" fmla="*/ 4867 w 6596"/>
              <a:gd name="connsiteY104" fmla="*/ 247 h 1688"/>
              <a:gd name="connsiteX105" fmla="*/ 4810 w 6596"/>
              <a:gd name="connsiteY105" fmla="*/ 255 h 1688"/>
              <a:gd name="connsiteX106" fmla="*/ 4753 w 6596"/>
              <a:gd name="connsiteY106" fmla="*/ 265 h 1688"/>
              <a:gd name="connsiteX107" fmla="*/ 4695 w 6596"/>
              <a:gd name="connsiteY107" fmla="*/ 277 h 1688"/>
              <a:gd name="connsiteX108" fmla="*/ 4636 w 6596"/>
              <a:gd name="connsiteY108" fmla="*/ 291 h 1688"/>
              <a:gd name="connsiteX109" fmla="*/ 4576 w 6596"/>
              <a:gd name="connsiteY109" fmla="*/ 305 h 1688"/>
              <a:gd name="connsiteX110" fmla="*/ 4517 w 6596"/>
              <a:gd name="connsiteY110" fmla="*/ 323 h 1688"/>
              <a:gd name="connsiteX111" fmla="*/ 4458 w 6596"/>
              <a:gd name="connsiteY111" fmla="*/ 342 h 1688"/>
              <a:gd name="connsiteX112" fmla="*/ 4398 w 6596"/>
              <a:gd name="connsiteY112" fmla="*/ 362 h 1688"/>
              <a:gd name="connsiteX113" fmla="*/ 4336 w 6596"/>
              <a:gd name="connsiteY113" fmla="*/ 386 h 1688"/>
              <a:gd name="connsiteX114" fmla="*/ 4336 w 6596"/>
              <a:gd name="connsiteY114" fmla="*/ 386 h 1688"/>
              <a:gd name="connsiteX115" fmla="*/ 4092 w 6596"/>
              <a:gd name="connsiteY115" fmla="*/ 485 h 1688"/>
              <a:gd name="connsiteX116" fmla="*/ 3840 w 6596"/>
              <a:gd name="connsiteY116" fmla="*/ 584 h 1688"/>
              <a:gd name="connsiteX117" fmla="*/ 3714 w 6596"/>
              <a:gd name="connsiteY117" fmla="*/ 633 h 1688"/>
              <a:gd name="connsiteX118" fmla="*/ 3586 w 6596"/>
              <a:gd name="connsiteY118" fmla="*/ 681 h 1688"/>
              <a:gd name="connsiteX119" fmla="*/ 3458 w 6596"/>
              <a:gd name="connsiteY119" fmla="*/ 728 h 1688"/>
              <a:gd name="connsiteX120" fmla="*/ 3328 w 6596"/>
              <a:gd name="connsiteY120" fmla="*/ 774 h 1688"/>
              <a:gd name="connsiteX121" fmla="*/ 3195 w 6596"/>
              <a:gd name="connsiteY121" fmla="*/ 815 h 1688"/>
              <a:gd name="connsiteX122" fmla="*/ 3065 w 6596"/>
              <a:gd name="connsiteY122" fmla="*/ 857 h 1688"/>
              <a:gd name="connsiteX123" fmla="*/ 2932 w 6596"/>
              <a:gd name="connsiteY123" fmla="*/ 894 h 1688"/>
              <a:gd name="connsiteX124" fmla="*/ 2797 w 6596"/>
              <a:gd name="connsiteY124" fmla="*/ 930 h 1688"/>
              <a:gd name="connsiteX125" fmla="*/ 2664 w 6596"/>
              <a:gd name="connsiteY125" fmla="*/ 964 h 1688"/>
              <a:gd name="connsiteX126" fmla="*/ 2527 w 6596"/>
              <a:gd name="connsiteY126" fmla="*/ 991 h 1688"/>
              <a:gd name="connsiteX127" fmla="*/ 2392 w 6596"/>
              <a:gd name="connsiteY127" fmla="*/ 1017 h 1688"/>
              <a:gd name="connsiteX128" fmla="*/ 2255 w 6596"/>
              <a:gd name="connsiteY128" fmla="*/ 1037 h 1688"/>
              <a:gd name="connsiteX129" fmla="*/ 2186 w 6596"/>
              <a:gd name="connsiteY129" fmla="*/ 1045 h 1688"/>
              <a:gd name="connsiteX130" fmla="*/ 2118 w 6596"/>
              <a:gd name="connsiteY130" fmla="*/ 1053 h 1688"/>
              <a:gd name="connsiteX131" fmla="*/ 2049 w 6596"/>
              <a:gd name="connsiteY131" fmla="*/ 1059 h 1688"/>
              <a:gd name="connsiteX132" fmla="*/ 1981 w 6596"/>
              <a:gd name="connsiteY132" fmla="*/ 1063 h 1688"/>
              <a:gd name="connsiteX133" fmla="*/ 1912 w 6596"/>
              <a:gd name="connsiteY133" fmla="*/ 1067 h 1688"/>
              <a:gd name="connsiteX134" fmla="*/ 1843 w 6596"/>
              <a:gd name="connsiteY134" fmla="*/ 1069 h 1688"/>
              <a:gd name="connsiteX135" fmla="*/ 1772 w 6596"/>
              <a:gd name="connsiteY135" fmla="*/ 1071 h 1688"/>
              <a:gd name="connsiteX136" fmla="*/ 1704 w 6596"/>
              <a:gd name="connsiteY136" fmla="*/ 1071 h 1688"/>
              <a:gd name="connsiteX137" fmla="*/ 1635 w 6596"/>
              <a:gd name="connsiteY137" fmla="*/ 1067 h 1688"/>
              <a:gd name="connsiteX138" fmla="*/ 1564 w 6596"/>
              <a:gd name="connsiteY138" fmla="*/ 1065 h 1688"/>
              <a:gd name="connsiteX139" fmla="*/ 1496 w 6596"/>
              <a:gd name="connsiteY139" fmla="*/ 1059 h 1688"/>
              <a:gd name="connsiteX140" fmla="*/ 1425 w 6596"/>
              <a:gd name="connsiteY140" fmla="*/ 1053 h 1688"/>
              <a:gd name="connsiteX141" fmla="*/ 1356 w 6596"/>
              <a:gd name="connsiteY141" fmla="*/ 1045 h 1688"/>
              <a:gd name="connsiteX142" fmla="*/ 1285 w 6596"/>
              <a:gd name="connsiteY142" fmla="*/ 1033 h 1688"/>
              <a:gd name="connsiteX143" fmla="*/ 1214 w 6596"/>
              <a:gd name="connsiteY143" fmla="*/ 1023 h 1688"/>
              <a:gd name="connsiteX144" fmla="*/ 1146 w 6596"/>
              <a:gd name="connsiteY144" fmla="*/ 1009 h 1688"/>
              <a:gd name="connsiteX145" fmla="*/ 1075 w 6596"/>
              <a:gd name="connsiteY145" fmla="*/ 993 h 1688"/>
              <a:gd name="connsiteX146" fmla="*/ 1004 w 6596"/>
              <a:gd name="connsiteY146" fmla="*/ 976 h 1688"/>
              <a:gd name="connsiteX147" fmla="*/ 933 w 6596"/>
              <a:gd name="connsiteY147" fmla="*/ 958 h 1688"/>
              <a:gd name="connsiteX148" fmla="*/ 862 w 6596"/>
              <a:gd name="connsiteY148" fmla="*/ 936 h 1688"/>
              <a:gd name="connsiteX149" fmla="*/ 791 w 6596"/>
              <a:gd name="connsiteY149" fmla="*/ 914 h 1688"/>
              <a:gd name="connsiteX150" fmla="*/ 723 w 6596"/>
              <a:gd name="connsiteY150" fmla="*/ 889 h 1688"/>
              <a:gd name="connsiteX151" fmla="*/ 652 w 6596"/>
              <a:gd name="connsiteY151" fmla="*/ 861 h 1688"/>
              <a:gd name="connsiteX152" fmla="*/ 581 w 6596"/>
              <a:gd name="connsiteY152" fmla="*/ 833 h 1688"/>
              <a:gd name="connsiteX153" fmla="*/ 510 w 6596"/>
              <a:gd name="connsiteY153" fmla="*/ 801 h 1688"/>
              <a:gd name="connsiteX154" fmla="*/ 439 w 6596"/>
              <a:gd name="connsiteY154" fmla="*/ 768 h 1688"/>
              <a:gd name="connsiteX155" fmla="*/ 368 w 6596"/>
              <a:gd name="connsiteY155" fmla="*/ 732 h 1688"/>
              <a:gd name="connsiteX156" fmla="*/ 297 w 6596"/>
              <a:gd name="connsiteY156" fmla="*/ 695 h 1688"/>
              <a:gd name="connsiteX157" fmla="*/ 226 w 6596"/>
              <a:gd name="connsiteY157" fmla="*/ 655 h 1688"/>
              <a:gd name="connsiteX158" fmla="*/ 156 w 6596"/>
              <a:gd name="connsiteY158" fmla="*/ 613 h 1688"/>
              <a:gd name="connsiteX159" fmla="*/ 85 w 6596"/>
              <a:gd name="connsiteY159" fmla="*/ 568 h 1688"/>
              <a:gd name="connsiteX160" fmla="*/ 14 w 6596"/>
              <a:gd name="connsiteY160" fmla="*/ 520 h 1688"/>
              <a:gd name="connsiteX161" fmla="*/ 0 w 6596"/>
              <a:gd name="connsiteY161" fmla="*/ 1458 h 1688"/>
              <a:gd name="connsiteX0" fmla="*/ 0 w 6534"/>
              <a:gd name="connsiteY0" fmla="*/ 1458 h 1688"/>
              <a:gd name="connsiteX1" fmla="*/ 0 w 6534"/>
              <a:gd name="connsiteY1" fmla="*/ 1458 h 1688"/>
              <a:gd name="connsiteX2" fmla="*/ 78 w 6534"/>
              <a:gd name="connsiteY2" fmla="*/ 1488 h 1688"/>
              <a:gd name="connsiteX3" fmla="*/ 153 w 6534"/>
              <a:gd name="connsiteY3" fmla="*/ 1516 h 1688"/>
              <a:gd name="connsiteX4" fmla="*/ 229 w 6534"/>
              <a:gd name="connsiteY4" fmla="*/ 1542 h 1688"/>
              <a:gd name="connsiteX5" fmla="*/ 302 w 6534"/>
              <a:gd name="connsiteY5" fmla="*/ 1565 h 1688"/>
              <a:gd name="connsiteX6" fmla="*/ 377 w 6534"/>
              <a:gd name="connsiteY6" fmla="*/ 1587 h 1688"/>
              <a:gd name="connsiteX7" fmla="*/ 453 w 6534"/>
              <a:gd name="connsiteY7" fmla="*/ 1607 h 1688"/>
              <a:gd name="connsiteX8" fmla="*/ 526 w 6534"/>
              <a:gd name="connsiteY8" fmla="*/ 1625 h 1688"/>
              <a:gd name="connsiteX9" fmla="*/ 599 w 6534"/>
              <a:gd name="connsiteY9" fmla="*/ 1639 h 1688"/>
              <a:gd name="connsiteX10" fmla="*/ 672 w 6534"/>
              <a:gd name="connsiteY10" fmla="*/ 1652 h 1688"/>
              <a:gd name="connsiteX11" fmla="*/ 746 w 6534"/>
              <a:gd name="connsiteY11" fmla="*/ 1662 h 1688"/>
              <a:gd name="connsiteX12" fmla="*/ 819 w 6534"/>
              <a:gd name="connsiteY12" fmla="*/ 1670 h 1688"/>
              <a:gd name="connsiteX13" fmla="*/ 892 w 6534"/>
              <a:gd name="connsiteY13" fmla="*/ 1678 h 1688"/>
              <a:gd name="connsiteX14" fmla="*/ 965 w 6534"/>
              <a:gd name="connsiteY14" fmla="*/ 1682 h 1688"/>
              <a:gd name="connsiteX15" fmla="*/ 1036 w 6534"/>
              <a:gd name="connsiteY15" fmla="*/ 1686 h 1688"/>
              <a:gd name="connsiteX16" fmla="*/ 1109 w 6534"/>
              <a:gd name="connsiteY16" fmla="*/ 1688 h 1688"/>
              <a:gd name="connsiteX17" fmla="*/ 1180 w 6534"/>
              <a:gd name="connsiteY17" fmla="*/ 1686 h 1688"/>
              <a:gd name="connsiteX18" fmla="*/ 1251 w 6534"/>
              <a:gd name="connsiteY18" fmla="*/ 1684 h 1688"/>
              <a:gd name="connsiteX19" fmla="*/ 1324 w 6534"/>
              <a:gd name="connsiteY19" fmla="*/ 1680 h 1688"/>
              <a:gd name="connsiteX20" fmla="*/ 1395 w 6534"/>
              <a:gd name="connsiteY20" fmla="*/ 1674 h 1688"/>
              <a:gd name="connsiteX21" fmla="*/ 1464 w 6534"/>
              <a:gd name="connsiteY21" fmla="*/ 1668 h 1688"/>
              <a:gd name="connsiteX22" fmla="*/ 1535 w 6534"/>
              <a:gd name="connsiteY22" fmla="*/ 1658 h 1688"/>
              <a:gd name="connsiteX23" fmla="*/ 1606 w 6534"/>
              <a:gd name="connsiteY23" fmla="*/ 1648 h 1688"/>
              <a:gd name="connsiteX24" fmla="*/ 1674 w 6534"/>
              <a:gd name="connsiteY24" fmla="*/ 1637 h 1688"/>
              <a:gd name="connsiteX25" fmla="*/ 1743 w 6534"/>
              <a:gd name="connsiteY25" fmla="*/ 1623 h 1688"/>
              <a:gd name="connsiteX26" fmla="*/ 1814 w 6534"/>
              <a:gd name="connsiteY26" fmla="*/ 1609 h 1688"/>
              <a:gd name="connsiteX27" fmla="*/ 1882 w 6534"/>
              <a:gd name="connsiteY27" fmla="*/ 1593 h 1688"/>
              <a:gd name="connsiteX28" fmla="*/ 1951 w 6534"/>
              <a:gd name="connsiteY28" fmla="*/ 1575 h 1688"/>
              <a:gd name="connsiteX29" fmla="*/ 2019 w 6534"/>
              <a:gd name="connsiteY29" fmla="*/ 1555 h 1688"/>
              <a:gd name="connsiteX30" fmla="*/ 2086 w 6534"/>
              <a:gd name="connsiteY30" fmla="*/ 1536 h 1688"/>
              <a:gd name="connsiteX31" fmla="*/ 2154 w 6534"/>
              <a:gd name="connsiteY31" fmla="*/ 1514 h 1688"/>
              <a:gd name="connsiteX32" fmla="*/ 2289 w 6534"/>
              <a:gd name="connsiteY32" fmla="*/ 1468 h 1688"/>
              <a:gd name="connsiteX33" fmla="*/ 2422 w 6534"/>
              <a:gd name="connsiteY33" fmla="*/ 1419 h 1688"/>
              <a:gd name="connsiteX34" fmla="*/ 2555 w 6534"/>
              <a:gd name="connsiteY34" fmla="*/ 1365 h 1688"/>
              <a:gd name="connsiteX35" fmla="*/ 2685 w 6534"/>
              <a:gd name="connsiteY35" fmla="*/ 1306 h 1688"/>
              <a:gd name="connsiteX36" fmla="*/ 2815 w 6534"/>
              <a:gd name="connsiteY36" fmla="*/ 1245 h 1688"/>
              <a:gd name="connsiteX37" fmla="*/ 2943 w 6534"/>
              <a:gd name="connsiteY37" fmla="*/ 1181 h 1688"/>
              <a:gd name="connsiteX38" fmla="*/ 3072 w 6534"/>
              <a:gd name="connsiteY38" fmla="*/ 1114 h 1688"/>
              <a:gd name="connsiteX39" fmla="*/ 3200 w 6534"/>
              <a:gd name="connsiteY39" fmla="*/ 1045 h 1688"/>
              <a:gd name="connsiteX40" fmla="*/ 3323 w 6534"/>
              <a:gd name="connsiteY40" fmla="*/ 974 h 1688"/>
              <a:gd name="connsiteX41" fmla="*/ 3449 w 6534"/>
              <a:gd name="connsiteY41" fmla="*/ 900 h 1688"/>
              <a:gd name="connsiteX42" fmla="*/ 3572 w 6534"/>
              <a:gd name="connsiteY42" fmla="*/ 827 h 1688"/>
              <a:gd name="connsiteX43" fmla="*/ 3694 w 6534"/>
              <a:gd name="connsiteY43" fmla="*/ 752 h 1688"/>
              <a:gd name="connsiteX44" fmla="*/ 3815 w 6534"/>
              <a:gd name="connsiteY44" fmla="*/ 677 h 1688"/>
              <a:gd name="connsiteX45" fmla="*/ 4053 w 6534"/>
              <a:gd name="connsiteY45" fmla="*/ 522 h 1688"/>
              <a:gd name="connsiteX46" fmla="*/ 4286 w 6534"/>
              <a:gd name="connsiteY46" fmla="*/ 372 h 1688"/>
              <a:gd name="connsiteX47" fmla="*/ 4286 w 6534"/>
              <a:gd name="connsiteY47" fmla="*/ 372 h 1688"/>
              <a:gd name="connsiteX48" fmla="*/ 4343 w 6534"/>
              <a:gd name="connsiteY48" fmla="*/ 336 h 1688"/>
              <a:gd name="connsiteX49" fmla="*/ 4400 w 6534"/>
              <a:gd name="connsiteY49" fmla="*/ 301 h 1688"/>
              <a:gd name="connsiteX50" fmla="*/ 4458 w 6534"/>
              <a:gd name="connsiteY50" fmla="*/ 269 h 1688"/>
              <a:gd name="connsiteX51" fmla="*/ 4515 w 6534"/>
              <a:gd name="connsiteY51" fmla="*/ 239 h 1688"/>
              <a:gd name="connsiteX52" fmla="*/ 4572 w 6534"/>
              <a:gd name="connsiteY52" fmla="*/ 212 h 1688"/>
              <a:gd name="connsiteX53" fmla="*/ 4629 w 6534"/>
              <a:gd name="connsiteY53" fmla="*/ 186 h 1688"/>
              <a:gd name="connsiteX54" fmla="*/ 4684 w 6534"/>
              <a:gd name="connsiteY54" fmla="*/ 162 h 1688"/>
              <a:gd name="connsiteX55" fmla="*/ 4741 w 6534"/>
              <a:gd name="connsiteY55" fmla="*/ 141 h 1688"/>
              <a:gd name="connsiteX56" fmla="*/ 4796 w 6534"/>
              <a:gd name="connsiteY56" fmla="*/ 119 h 1688"/>
              <a:gd name="connsiteX57" fmla="*/ 4851 w 6534"/>
              <a:gd name="connsiteY57" fmla="*/ 101 h 1688"/>
              <a:gd name="connsiteX58" fmla="*/ 4906 w 6534"/>
              <a:gd name="connsiteY58" fmla="*/ 85 h 1688"/>
              <a:gd name="connsiteX59" fmla="*/ 4961 w 6534"/>
              <a:gd name="connsiteY59" fmla="*/ 69 h 1688"/>
              <a:gd name="connsiteX60" fmla="*/ 5016 w 6534"/>
              <a:gd name="connsiteY60" fmla="*/ 55 h 1688"/>
              <a:gd name="connsiteX61" fmla="*/ 5068 w 6534"/>
              <a:gd name="connsiteY61" fmla="*/ 44 h 1688"/>
              <a:gd name="connsiteX62" fmla="*/ 5121 w 6534"/>
              <a:gd name="connsiteY62" fmla="*/ 34 h 1688"/>
              <a:gd name="connsiteX63" fmla="*/ 5173 w 6534"/>
              <a:gd name="connsiteY63" fmla="*/ 24 h 1688"/>
              <a:gd name="connsiteX64" fmla="*/ 5226 w 6534"/>
              <a:gd name="connsiteY64" fmla="*/ 18 h 1688"/>
              <a:gd name="connsiteX65" fmla="*/ 5276 w 6534"/>
              <a:gd name="connsiteY65" fmla="*/ 12 h 1688"/>
              <a:gd name="connsiteX66" fmla="*/ 5329 w 6534"/>
              <a:gd name="connsiteY66" fmla="*/ 6 h 1688"/>
              <a:gd name="connsiteX67" fmla="*/ 5379 w 6534"/>
              <a:gd name="connsiteY67" fmla="*/ 2 h 1688"/>
              <a:gd name="connsiteX68" fmla="*/ 5478 w 6534"/>
              <a:gd name="connsiteY68" fmla="*/ 0 h 1688"/>
              <a:gd name="connsiteX69" fmla="*/ 5574 w 6534"/>
              <a:gd name="connsiteY69" fmla="*/ 0 h 1688"/>
              <a:gd name="connsiteX70" fmla="*/ 5667 w 6534"/>
              <a:gd name="connsiteY70" fmla="*/ 6 h 1688"/>
              <a:gd name="connsiteX71" fmla="*/ 5757 w 6534"/>
              <a:gd name="connsiteY71" fmla="*/ 14 h 1688"/>
              <a:gd name="connsiteX72" fmla="*/ 5844 w 6534"/>
              <a:gd name="connsiteY72" fmla="*/ 26 h 1688"/>
              <a:gd name="connsiteX73" fmla="*/ 5928 w 6534"/>
              <a:gd name="connsiteY73" fmla="*/ 40 h 1688"/>
              <a:gd name="connsiteX74" fmla="*/ 6008 w 6534"/>
              <a:gd name="connsiteY74" fmla="*/ 57 h 1688"/>
              <a:gd name="connsiteX75" fmla="*/ 6084 w 6534"/>
              <a:gd name="connsiteY75" fmla="*/ 75 h 1688"/>
              <a:gd name="connsiteX76" fmla="*/ 6157 w 6534"/>
              <a:gd name="connsiteY76" fmla="*/ 95 h 1688"/>
              <a:gd name="connsiteX77" fmla="*/ 6223 w 6534"/>
              <a:gd name="connsiteY77" fmla="*/ 117 h 1688"/>
              <a:gd name="connsiteX78" fmla="*/ 6287 w 6534"/>
              <a:gd name="connsiteY78" fmla="*/ 139 h 1688"/>
              <a:gd name="connsiteX79" fmla="*/ 6347 w 6534"/>
              <a:gd name="connsiteY79" fmla="*/ 160 h 1688"/>
              <a:gd name="connsiteX80" fmla="*/ 6402 w 6534"/>
              <a:gd name="connsiteY80" fmla="*/ 184 h 1688"/>
              <a:gd name="connsiteX81" fmla="*/ 6450 w 6534"/>
              <a:gd name="connsiteY81" fmla="*/ 204 h 1688"/>
              <a:gd name="connsiteX82" fmla="*/ 6534 w 6534"/>
              <a:gd name="connsiteY82" fmla="*/ 243 h 1688"/>
              <a:gd name="connsiteX83" fmla="*/ 6203 w 6534"/>
              <a:gd name="connsiteY83" fmla="*/ 524 h 1688"/>
              <a:gd name="connsiteX84" fmla="*/ 6134 w 6534"/>
              <a:gd name="connsiteY84" fmla="*/ 489 h 1688"/>
              <a:gd name="connsiteX85" fmla="*/ 6061 w 6534"/>
              <a:gd name="connsiteY85" fmla="*/ 453 h 1688"/>
              <a:gd name="connsiteX86" fmla="*/ 5985 w 6534"/>
              <a:gd name="connsiteY86" fmla="*/ 418 h 1688"/>
              <a:gd name="connsiteX87" fmla="*/ 5905 w 6534"/>
              <a:gd name="connsiteY87" fmla="*/ 386 h 1688"/>
              <a:gd name="connsiteX88" fmla="*/ 5821 w 6534"/>
              <a:gd name="connsiteY88" fmla="*/ 354 h 1688"/>
              <a:gd name="connsiteX89" fmla="*/ 5734 w 6534"/>
              <a:gd name="connsiteY89" fmla="*/ 327 h 1688"/>
              <a:gd name="connsiteX90" fmla="*/ 5642 w 6534"/>
              <a:gd name="connsiteY90" fmla="*/ 301 h 1688"/>
              <a:gd name="connsiteX91" fmla="*/ 5548 w 6534"/>
              <a:gd name="connsiteY91" fmla="*/ 279 h 1688"/>
              <a:gd name="connsiteX92" fmla="*/ 5450 w 6534"/>
              <a:gd name="connsiteY92" fmla="*/ 261 h 1688"/>
              <a:gd name="connsiteX93" fmla="*/ 5402 w 6534"/>
              <a:gd name="connsiteY93" fmla="*/ 253 h 1688"/>
              <a:gd name="connsiteX94" fmla="*/ 5352 w 6534"/>
              <a:gd name="connsiteY94" fmla="*/ 245 h 1688"/>
              <a:gd name="connsiteX95" fmla="*/ 5299 w 6534"/>
              <a:gd name="connsiteY95" fmla="*/ 241 h 1688"/>
              <a:gd name="connsiteX96" fmla="*/ 5247 w 6534"/>
              <a:gd name="connsiteY96" fmla="*/ 237 h 1688"/>
              <a:gd name="connsiteX97" fmla="*/ 5194 w 6534"/>
              <a:gd name="connsiteY97" fmla="*/ 234 h 1688"/>
              <a:gd name="connsiteX98" fmla="*/ 5141 w 6534"/>
              <a:gd name="connsiteY98" fmla="*/ 234 h 1688"/>
              <a:gd name="connsiteX99" fmla="*/ 5089 w 6534"/>
              <a:gd name="connsiteY99" fmla="*/ 234 h 1688"/>
              <a:gd name="connsiteX100" fmla="*/ 5034 w 6534"/>
              <a:gd name="connsiteY100" fmla="*/ 234 h 1688"/>
              <a:gd name="connsiteX101" fmla="*/ 4979 w 6534"/>
              <a:gd name="connsiteY101" fmla="*/ 237 h 1688"/>
              <a:gd name="connsiteX102" fmla="*/ 4922 w 6534"/>
              <a:gd name="connsiteY102" fmla="*/ 241 h 1688"/>
              <a:gd name="connsiteX103" fmla="*/ 4867 w 6534"/>
              <a:gd name="connsiteY103" fmla="*/ 247 h 1688"/>
              <a:gd name="connsiteX104" fmla="*/ 4810 w 6534"/>
              <a:gd name="connsiteY104" fmla="*/ 255 h 1688"/>
              <a:gd name="connsiteX105" fmla="*/ 4753 w 6534"/>
              <a:gd name="connsiteY105" fmla="*/ 265 h 1688"/>
              <a:gd name="connsiteX106" fmla="*/ 4695 w 6534"/>
              <a:gd name="connsiteY106" fmla="*/ 277 h 1688"/>
              <a:gd name="connsiteX107" fmla="*/ 4636 w 6534"/>
              <a:gd name="connsiteY107" fmla="*/ 291 h 1688"/>
              <a:gd name="connsiteX108" fmla="*/ 4576 w 6534"/>
              <a:gd name="connsiteY108" fmla="*/ 305 h 1688"/>
              <a:gd name="connsiteX109" fmla="*/ 4517 w 6534"/>
              <a:gd name="connsiteY109" fmla="*/ 323 h 1688"/>
              <a:gd name="connsiteX110" fmla="*/ 4458 w 6534"/>
              <a:gd name="connsiteY110" fmla="*/ 342 h 1688"/>
              <a:gd name="connsiteX111" fmla="*/ 4398 w 6534"/>
              <a:gd name="connsiteY111" fmla="*/ 362 h 1688"/>
              <a:gd name="connsiteX112" fmla="*/ 4336 w 6534"/>
              <a:gd name="connsiteY112" fmla="*/ 386 h 1688"/>
              <a:gd name="connsiteX113" fmla="*/ 4336 w 6534"/>
              <a:gd name="connsiteY113" fmla="*/ 386 h 1688"/>
              <a:gd name="connsiteX114" fmla="*/ 4092 w 6534"/>
              <a:gd name="connsiteY114" fmla="*/ 485 h 1688"/>
              <a:gd name="connsiteX115" fmla="*/ 3840 w 6534"/>
              <a:gd name="connsiteY115" fmla="*/ 584 h 1688"/>
              <a:gd name="connsiteX116" fmla="*/ 3714 w 6534"/>
              <a:gd name="connsiteY116" fmla="*/ 633 h 1688"/>
              <a:gd name="connsiteX117" fmla="*/ 3586 w 6534"/>
              <a:gd name="connsiteY117" fmla="*/ 681 h 1688"/>
              <a:gd name="connsiteX118" fmla="*/ 3458 w 6534"/>
              <a:gd name="connsiteY118" fmla="*/ 728 h 1688"/>
              <a:gd name="connsiteX119" fmla="*/ 3328 w 6534"/>
              <a:gd name="connsiteY119" fmla="*/ 774 h 1688"/>
              <a:gd name="connsiteX120" fmla="*/ 3195 w 6534"/>
              <a:gd name="connsiteY120" fmla="*/ 815 h 1688"/>
              <a:gd name="connsiteX121" fmla="*/ 3065 w 6534"/>
              <a:gd name="connsiteY121" fmla="*/ 857 h 1688"/>
              <a:gd name="connsiteX122" fmla="*/ 2932 w 6534"/>
              <a:gd name="connsiteY122" fmla="*/ 894 h 1688"/>
              <a:gd name="connsiteX123" fmla="*/ 2797 w 6534"/>
              <a:gd name="connsiteY123" fmla="*/ 930 h 1688"/>
              <a:gd name="connsiteX124" fmla="*/ 2664 w 6534"/>
              <a:gd name="connsiteY124" fmla="*/ 964 h 1688"/>
              <a:gd name="connsiteX125" fmla="*/ 2527 w 6534"/>
              <a:gd name="connsiteY125" fmla="*/ 991 h 1688"/>
              <a:gd name="connsiteX126" fmla="*/ 2392 w 6534"/>
              <a:gd name="connsiteY126" fmla="*/ 1017 h 1688"/>
              <a:gd name="connsiteX127" fmla="*/ 2255 w 6534"/>
              <a:gd name="connsiteY127" fmla="*/ 1037 h 1688"/>
              <a:gd name="connsiteX128" fmla="*/ 2186 w 6534"/>
              <a:gd name="connsiteY128" fmla="*/ 1045 h 1688"/>
              <a:gd name="connsiteX129" fmla="*/ 2118 w 6534"/>
              <a:gd name="connsiteY129" fmla="*/ 1053 h 1688"/>
              <a:gd name="connsiteX130" fmla="*/ 2049 w 6534"/>
              <a:gd name="connsiteY130" fmla="*/ 1059 h 1688"/>
              <a:gd name="connsiteX131" fmla="*/ 1981 w 6534"/>
              <a:gd name="connsiteY131" fmla="*/ 1063 h 1688"/>
              <a:gd name="connsiteX132" fmla="*/ 1912 w 6534"/>
              <a:gd name="connsiteY132" fmla="*/ 1067 h 1688"/>
              <a:gd name="connsiteX133" fmla="*/ 1843 w 6534"/>
              <a:gd name="connsiteY133" fmla="*/ 1069 h 1688"/>
              <a:gd name="connsiteX134" fmla="*/ 1772 w 6534"/>
              <a:gd name="connsiteY134" fmla="*/ 1071 h 1688"/>
              <a:gd name="connsiteX135" fmla="*/ 1704 w 6534"/>
              <a:gd name="connsiteY135" fmla="*/ 1071 h 1688"/>
              <a:gd name="connsiteX136" fmla="*/ 1635 w 6534"/>
              <a:gd name="connsiteY136" fmla="*/ 1067 h 1688"/>
              <a:gd name="connsiteX137" fmla="*/ 1564 w 6534"/>
              <a:gd name="connsiteY137" fmla="*/ 1065 h 1688"/>
              <a:gd name="connsiteX138" fmla="*/ 1496 w 6534"/>
              <a:gd name="connsiteY138" fmla="*/ 1059 h 1688"/>
              <a:gd name="connsiteX139" fmla="*/ 1425 w 6534"/>
              <a:gd name="connsiteY139" fmla="*/ 1053 h 1688"/>
              <a:gd name="connsiteX140" fmla="*/ 1356 w 6534"/>
              <a:gd name="connsiteY140" fmla="*/ 1045 h 1688"/>
              <a:gd name="connsiteX141" fmla="*/ 1285 w 6534"/>
              <a:gd name="connsiteY141" fmla="*/ 1033 h 1688"/>
              <a:gd name="connsiteX142" fmla="*/ 1214 w 6534"/>
              <a:gd name="connsiteY142" fmla="*/ 1023 h 1688"/>
              <a:gd name="connsiteX143" fmla="*/ 1146 w 6534"/>
              <a:gd name="connsiteY143" fmla="*/ 1009 h 1688"/>
              <a:gd name="connsiteX144" fmla="*/ 1075 w 6534"/>
              <a:gd name="connsiteY144" fmla="*/ 993 h 1688"/>
              <a:gd name="connsiteX145" fmla="*/ 1004 w 6534"/>
              <a:gd name="connsiteY145" fmla="*/ 976 h 1688"/>
              <a:gd name="connsiteX146" fmla="*/ 933 w 6534"/>
              <a:gd name="connsiteY146" fmla="*/ 958 h 1688"/>
              <a:gd name="connsiteX147" fmla="*/ 862 w 6534"/>
              <a:gd name="connsiteY147" fmla="*/ 936 h 1688"/>
              <a:gd name="connsiteX148" fmla="*/ 791 w 6534"/>
              <a:gd name="connsiteY148" fmla="*/ 914 h 1688"/>
              <a:gd name="connsiteX149" fmla="*/ 723 w 6534"/>
              <a:gd name="connsiteY149" fmla="*/ 889 h 1688"/>
              <a:gd name="connsiteX150" fmla="*/ 652 w 6534"/>
              <a:gd name="connsiteY150" fmla="*/ 861 h 1688"/>
              <a:gd name="connsiteX151" fmla="*/ 581 w 6534"/>
              <a:gd name="connsiteY151" fmla="*/ 833 h 1688"/>
              <a:gd name="connsiteX152" fmla="*/ 510 w 6534"/>
              <a:gd name="connsiteY152" fmla="*/ 801 h 1688"/>
              <a:gd name="connsiteX153" fmla="*/ 439 w 6534"/>
              <a:gd name="connsiteY153" fmla="*/ 768 h 1688"/>
              <a:gd name="connsiteX154" fmla="*/ 368 w 6534"/>
              <a:gd name="connsiteY154" fmla="*/ 732 h 1688"/>
              <a:gd name="connsiteX155" fmla="*/ 297 w 6534"/>
              <a:gd name="connsiteY155" fmla="*/ 695 h 1688"/>
              <a:gd name="connsiteX156" fmla="*/ 226 w 6534"/>
              <a:gd name="connsiteY156" fmla="*/ 655 h 1688"/>
              <a:gd name="connsiteX157" fmla="*/ 156 w 6534"/>
              <a:gd name="connsiteY157" fmla="*/ 613 h 1688"/>
              <a:gd name="connsiteX158" fmla="*/ 85 w 6534"/>
              <a:gd name="connsiteY158" fmla="*/ 568 h 1688"/>
              <a:gd name="connsiteX159" fmla="*/ 14 w 6534"/>
              <a:gd name="connsiteY159" fmla="*/ 520 h 1688"/>
              <a:gd name="connsiteX160" fmla="*/ 0 w 6534"/>
              <a:gd name="connsiteY160" fmla="*/ 1458 h 1688"/>
              <a:gd name="connsiteX0" fmla="*/ 0 w 6450"/>
              <a:gd name="connsiteY0" fmla="*/ 1458 h 1688"/>
              <a:gd name="connsiteX1" fmla="*/ 0 w 6450"/>
              <a:gd name="connsiteY1" fmla="*/ 1458 h 1688"/>
              <a:gd name="connsiteX2" fmla="*/ 78 w 6450"/>
              <a:gd name="connsiteY2" fmla="*/ 1488 h 1688"/>
              <a:gd name="connsiteX3" fmla="*/ 153 w 6450"/>
              <a:gd name="connsiteY3" fmla="*/ 1516 h 1688"/>
              <a:gd name="connsiteX4" fmla="*/ 229 w 6450"/>
              <a:gd name="connsiteY4" fmla="*/ 1542 h 1688"/>
              <a:gd name="connsiteX5" fmla="*/ 302 w 6450"/>
              <a:gd name="connsiteY5" fmla="*/ 1565 h 1688"/>
              <a:gd name="connsiteX6" fmla="*/ 377 w 6450"/>
              <a:gd name="connsiteY6" fmla="*/ 1587 h 1688"/>
              <a:gd name="connsiteX7" fmla="*/ 453 w 6450"/>
              <a:gd name="connsiteY7" fmla="*/ 1607 h 1688"/>
              <a:gd name="connsiteX8" fmla="*/ 526 w 6450"/>
              <a:gd name="connsiteY8" fmla="*/ 1625 h 1688"/>
              <a:gd name="connsiteX9" fmla="*/ 599 w 6450"/>
              <a:gd name="connsiteY9" fmla="*/ 1639 h 1688"/>
              <a:gd name="connsiteX10" fmla="*/ 672 w 6450"/>
              <a:gd name="connsiteY10" fmla="*/ 1652 h 1688"/>
              <a:gd name="connsiteX11" fmla="*/ 746 w 6450"/>
              <a:gd name="connsiteY11" fmla="*/ 1662 h 1688"/>
              <a:gd name="connsiteX12" fmla="*/ 819 w 6450"/>
              <a:gd name="connsiteY12" fmla="*/ 1670 h 1688"/>
              <a:gd name="connsiteX13" fmla="*/ 892 w 6450"/>
              <a:gd name="connsiteY13" fmla="*/ 1678 h 1688"/>
              <a:gd name="connsiteX14" fmla="*/ 965 w 6450"/>
              <a:gd name="connsiteY14" fmla="*/ 1682 h 1688"/>
              <a:gd name="connsiteX15" fmla="*/ 1036 w 6450"/>
              <a:gd name="connsiteY15" fmla="*/ 1686 h 1688"/>
              <a:gd name="connsiteX16" fmla="*/ 1109 w 6450"/>
              <a:gd name="connsiteY16" fmla="*/ 1688 h 1688"/>
              <a:gd name="connsiteX17" fmla="*/ 1180 w 6450"/>
              <a:gd name="connsiteY17" fmla="*/ 1686 h 1688"/>
              <a:gd name="connsiteX18" fmla="*/ 1251 w 6450"/>
              <a:gd name="connsiteY18" fmla="*/ 1684 h 1688"/>
              <a:gd name="connsiteX19" fmla="*/ 1324 w 6450"/>
              <a:gd name="connsiteY19" fmla="*/ 1680 h 1688"/>
              <a:gd name="connsiteX20" fmla="*/ 1395 w 6450"/>
              <a:gd name="connsiteY20" fmla="*/ 1674 h 1688"/>
              <a:gd name="connsiteX21" fmla="*/ 1464 w 6450"/>
              <a:gd name="connsiteY21" fmla="*/ 1668 h 1688"/>
              <a:gd name="connsiteX22" fmla="*/ 1535 w 6450"/>
              <a:gd name="connsiteY22" fmla="*/ 1658 h 1688"/>
              <a:gd name="connsiteX23" fmla="*/ 1606 w 6450"/>
              <a:gd name="connsiteY23" fmla="*/ 1648 h 1688"/>
              <a:gd name="connsiteX24" fmla="*/ 1674 w 6450"/>
              <a:gd name="connsiteY24" fmla="*/ 1637 h 1688"/>
              <a:gd name="connsiteX25" fmla="*/ 1743 w 6450"/>
              <a:gd name="connsiteY25" fmla="*/ 1623 h 1688"/>
              <a:gd name="connsiteX26" fmla="*/ 1814 w 6450"/>
              <a:gd name="connsiteY26" fmla="*/ 1609 h 1688"/>
              <a:gd name="connsiteX27" fmla="*/ 1882 w 6450"/>
              <a:gd name="connsiteY27" fmla="*/ 1593 h 1688"/>
              <a:gd name="connsiteX28" fmla="*/ 1951 w 6450"/>
              <a:gd name="connsiteY28" fmla="*/ 1575 h 1688"/>
              <a:gd name="connsiteX29" fmla="*/ 2019 w 6450"/>
              <a:gd name="connsiteY29" fmla="*/ 1555 h 1688"/>
              <a:gd name="connsiteX30" fmla="*/ 2086 w 6450"/>
              <a:gd name="connsiteY30" fmla="*/ 1536 h 1688"/>
              <a:gd name="connsiteX31" fmla="*/ 2154 w 6450"/>
              <a:gd name="connsiteY31" fmla="*/ 1514 h 1688"/>
              <a:gd name="connsiteX32" fmla="*/ 2289 w 6450"/>
              <a:gd name="connsiteY32" fmla="*/ 1468 h 1688"/>
              <a:gd name="connsiteX33" fmla="*/ 2422 w 6450"/>
              <a:gd name="connsiteY33" fmla="*/ 1419 h 1688"/>
              <a:gd name="connsiteX34" fmla="*/ 2555 w 6450"/>
              <a:gd name="connsiteY34" fmla="*/ 1365 h 1688"/>
              <a:gd name="connsiteX35" fmla="*/ 2685 w 6450"/>
              <a:gd name="connsiteY35" fmla="*/ 1306 h 1688"/>
              <a:gd name="connsiteX36" fmla="*/ 2815 w 6450"/>
              <a:gd name="connsiteY36" fmla="*/ 1245 h 1688"/>
              <a:gd name="connsiteX37" fmla="*/ 2943 w 6450"/>
              <a:gd name="connsiteY37" fmla="*/ 1181 h 1688"/>
              <a:gd name="connsiteX38" fmla="*/ 3072 w 6450"/>
              <a:gd name="connsiteY38" fmla="*/ 1114 h 1688"/>
              <a:gd name="connsiteX39" fmla="*/ 3200 w 6450"/>
              <a:gd name="connsiteY39" fmla="*/ 1045 h 1688"/>
              <a:gd name="connsiteX40" fmla="*/ 3323 w 6450"/>
              <a:gd name="connsiteY40" fmla="*/ 974 h 1688"/>
              <a:gd name="connsiteX41" fmla="*/ 3449 w 6450"/>
              <a:gd name="connsiteY41" fmla="*/ 900 h 1688"/>
              <a:gd name="connsiteX42" fmla="*/ 3572 w 6450"/>
              <a:gd name="connsiteY42" fmla="*/ 827 h 1688"/>
              <a:gd name="connsiteX43" fmla="*/ 3694 w 6450"/>
              <a:gd name="connsiteY43" fmla="*/ 752 h 1688"/>
              <a:gd name="connsiteX44" fmla="*/ 3815 w 6450"/>
              <a:gd name="connsiteY44" fmla="*/ 677 h 1688"/>
              <a:gd name="connsiteX45" fmla="*/ 4053 w 6450"/>
              <a:gd name="connsiteY45" fmla="*/ 522 h 1688"/>
              <a:gd name="connsiteX46" fmla="*/ 4286 w 6450"/>
              <a:gd name="connsiteY46" fmla="*/ 372 h 1688"/>
              <a:gd name="connsiteX47" fmla="*/ 4286 w 6450"/>
              <a:gd name="connsiteY47" fmla="*/ 372 h 1688"/>
              <a:gd name="connsiteX48" fmla="*/ 4343 w 6450"/>
              <a:gd name="connsiteY48" fmla="*/ 336 h 1688"/>
              <a:gd name="connsiteX49" fmla="*/ 4400 w 6450"/>
              <a:gd name="connsiteY49" fmla="*/ 301 h 1688"/>
              <a:gd name="connsiteX50" fmla="*/ 4458 w 6450"/>
              <a:gd name="connsiteY50" fmla="*/ 269 h 1688"/>
              <a:gd name="connsiteX51" fmla="*/ 4515 w 6450"/>
              <a:gd name="connsiteY51" fmla="*/ 239 h 1688"/>
              <a:gd name="connsiteX52" fmla="*/ 4572 w 6450"/>
              <a:gd name="connsiteY52" fmla="*/ 212 h 1688"/>
              <a:gd name="connsiteX53" fmla="*/ 4629 w 6450"/>
              <a:gd name="connsiteY53" fmla="*/ 186 h 1688"/>
              <a:gd name="connsiteX54" fmla="*/ 4684 w 6450"/>
              <a:gd name="connsiteY54" fmla="*/ 162 h 1688"/>
              <a:gd name="connsiteX55" fmla="*/ 4741 w 6450"/>
              <a:gd name="connsiteY55" fmla="*/ 141 h 1688"/>
              <a:gd name="connsiteX56" fmla="*/ 4796 w 6450"/>
              <a:gd name="connsiteY56" fmla="*/ 119 h 1688"/>
              <a:gd name="connsiteX57" fmla="*/ 4851 w 6450"/>
              <a:gd name="connsiteY57" fmla="*/ 101 h 1688"/>
              <a:gd name="connsiteX58" fmla="*/ 4906 w 6450"/>
              <a:gd name="connsiteY58" fmla="*/ 85 h 1688"/>
              <a:gd name="connsiteX59" fmla="*/ 4961 w 6450"/>
              <a:gd name="connsiteY59" fmla="*/ 69 h 1688"/>
              <a:gd name="connsiteX60" fmla="*/ 5016 w 6450"/>
              <a:gd name="connsiteY60" fmla="*/ 55 h 1688"/>
              <a:gd name="connsiteX61" fmla="*/ 5068 w 6450"/>
              <a:gd name="connsiteY61" fmla="*/ 44 h 1688"/>
              <a:gd name="connsiteX62" fmla="*/ 5121 w 6450"/>
              <a:gd name="connsiteY62" fmla="*/ 34 h 1688"/>
              <a:gd name="connsiteX63" fmla="*/ 5173 w 6450"/>
              <a:gd name="connsiteY63" fmla="*/ 24 h 1688"/>
              <a:gd name="connsiteX64" fmla="*/ 5226 w 6450"/>
              <a:gd name="connsiteY64" fmla="*/ 18 h 1688"/>
              <a:gd name="connsiteX65" fmla="*/ 5276 w 6450"/>
              <a:gd name="connsiteY65" fmla="*/ 12 h 1688"/>
              <a:gd name="connsiteX66" fmla="*/ 5329 w 6450"/>
              <a:gd name="connsiteY66" fmla="*/ 6 h 1688"/>
              <a:gd name="connsiteX67" fmla="*/ 5379 w 6450"/>
              <a:gd name="connsiteY67" fmla="*/ 2 h 1688"/>
              <a:gd name="connsiteX68" fmla="*/ 5478 w 6450"/>
              <a:gd name="connsiteY68" fmla="*/ 0 h 1688"/>
              <a:gd name="connsiteX69" fmla="*/ 5574 w 6450"/>
              <a:gd name="connsiteY69" fmla="*/ 0 h 1688"/>
              <a:gd name="connsiteX70" fmla="*/ 5667 w 6450"/>
              <a:gd name="connsiteY70" fmla="*/ 6 h 1688"/>
              <a:gd name="connsiteX71" fmla="*/ 5757 w 6450"/>
              <a:gd name="connsiteY71" fmla="*/ 14 h 1688"/>
              <a:gd name="connsiteX72" fmla="*/ 5844 w 6450"/>
              <a:gd name="connsiteY72" fmla="*/ 26 h 1688"/>
              <a:gd name="connsiteX73" fmla="*/ 5928 w 6450"/>
              <a:gd name="connsiteY73" fmla="*/ 40 h 1688"/>
              <a:gd name="connsiteX74" fmla="*/ 6008 w 6450"/>
              <a:gd name="connsiteY74" fmla="*/ 57 h 1688"/>
              <a:gd name="connsiteX75" fmla="*/ 6084 w 6450"/>
              <a:gd name="connsiteY75" fmla="*/ 75 h 1688"/>
              <a:gd name="connsiteX76" fmla="*/ 6157 w 6450"/>
              <a:gd name="connsiteY76" fmla="*/ 95 h 1688"/>
              <a:gd name="connsiteX77" fmla="*/ 6223 w 6450"/>
              <a:gd name="connsiteY77" fmla="*/ 117 h 1688"/>
              <a:gd name="connsiteX78" fmla="*/ 6287 w 6450"/>
              <a:gd name="connsiteY78" fmla="*/ 139 h 1688"/>
              <a:gd name="connsiteX79" fmla="*/ 6347 w 6450"/>
              <a:gd name="connsiteY79" fmla="*/ 160 h 1688"/>
              <a:gd name="connsiteX80" fmla="*/ 6402 w 6450"/>
              <a:gd name="connsiteY80" fmla="*/ 184 h 1688"/>
              <a:gd name="connsiteX81" fmla="*/ 6450 w 6450"/>
              <a:gd name="connsiteY81" fmla="*/ 204 h 1688"/>
              <a:gd name="connsiteX82" fmla="*/ 6203 w 6450"/>
              <a:gd name="connsiteY82" fmla="*/ 524 h 1688"/>
              <a:gd name="connsiteX83" fmla="*/ 6134 w 6450"/>
              <a:gd name="connsiteY83" fmla="*/ 489 h 1688"/>
              <a:gd name="connsiteX84" fmla="*/ 6061 w 6450"/>
              <a:gd name="connsiteY84" fmla="*/ 453 h 1688"/>
              <a:gd name="connsiteX85" fmla="*/ 5985 w 6450"/>
              <a:gd name="connsiteY85" fmla="*/ 418 h 1688"/>
              <a:gd name="connsiteX86" fmla="*/ 5905 w 6450"/>
              <a:gd name="connsiteY86" fmla="*/ 386 h 1688"/>
              <a:gd name="connsiteX87" fmla="*/ 5821 w 6450"/>
              <a:gd name="connsiteY87" fmla="*/ 354 h 1688"/>
              <a:gd name="connsiteX88" fmla="*/ 5734 w 6450"/>
              <a:gd name="connsiteY88" fmla="*/ 327 h 1688"/>
              <a:gd name="connsiteX89" fmla="*/ 5642 w 6450"/>
              <a:gd name="connsiteY89" fmla="*/ 301 h 1688"/>
              <a:gd name="connsiteX90" fmla="*/ 5548 w 6450"/>
              <a:gd name="connsiteY90" fmla="*/ 279 h 1688"/>
              <a:gd name="connsiteX91" fmla="*/ 5450 w 6450"/>
              <a:gd name="connsiteY91" fmla="*/ 261 h 1688"/>
              <a:gd name="connsiteX92" fmla="*/ 5402 w 6450"/>
              <a:gd name="connsiteY92" fmla="*/ 253 h 1688"/>
              <a:gd name="connsiteX93" fmla="*/ 5352 w 6450"/>
              <a:gd name="connsiteY93" fmla="*/ 245 h 1688"/>
              <a:gd name="connsiteX94" fmla="*/ 5299 w 6450"/>
              <a:gd name="connsiteY94" fmla="*/ 241 h 1688"/>
              <a:gd name="connsiteX95" fmla="*/ 5247 w 6450"/>
              <a:gd name="connsiteY95" fmla="*/ 237 h 1688"/>
              <a:gd name="connsiteX96" fmla="*/ 5194 w 6450"/>
              <a:gd name="connsiteY96" fmla="*/ 234 h 1688"/>
              <a:gd name="connsiteX97" fmla="*/ 5141 w 6450"/>
              <a:gd name="connsiteY97" fmla="*/ 234 h 1688"/>
              <a:gd name="connsiteX98" fmla="*/ 5089 w 6450"/>
              <a:gd name="connsiteY98" fmla="*/ 234 h 1688"/>
              <a:gd name="connsiteX99" fmla="*/ 5034 w 6450"/>
              <a:gd name="connsiteY99" fmla="*/ 234 h 1688"/>
              <a:gd name="connsiteX100" fmla="*/ 4979 w 6450"/>
              <a:gd name="connsiteY100" fmla="*/ 237 h 1688"/>
              <a:gd name="connsiteX101" fmla="*/ 4922 w 6450"/>
              <a:gd name="connsiteY101" fmla="*/ 241 h 1688"/>
              <a:gd name="connsiteX102" fmla="*/ 4867 w 6450"/>
              <a:gd name="connsiteY102" fmla="*/ 247 h 1688"/>
              <a:gd name="connsiteX103" fmla="*/ 4810 w 6450"/>
              <a:gd name="connsiteY103" fmla="*/ 255 h 1688"/>
              <a:gd name="connsiteX104" fmla="*/ 4753 w 6450"/>
              <a:gd name="connsiteY104" fmla="*/ 265 h 1688"/>
              <a:gd name="connsiteX105" fmla="*/ 4695 w 6450"/>
              <a:gd name="connsiteY105" fmla="*/ 277 h 1688"/>
              <a:gd name="connsiteX106" fmla="*/ 4636 w 6450"/>
              <a:gd name="connsiteY106" fmla="*/ 291 h 1688"/>
              <a:gd name="connsiteX107" fmla="*/ 4576 w 6450"/>
              <a:gd name="connsiteY107" fmla="*/ 305 h 1688"/>
              <a:gd name="connsiteX108" fmla="*/ 4517 w 6450"/>
              <a:gd name="connsiteY108" fmla="*/ 323 h 1688"/>
              <a:gd name="connsiteX109" fmla="*/ 4458 w 6450"/>
              <a:gd name="connsiteY109" fmla="*/ 342 h 1688"/>
              <a:gd name="connsiteX110" fmla="*/ 4398 w 6450"/>
              <a:gd name="connsiteY110" fmla="*/ 362 h 1688"/>
              <a:gd name="connsiteX111" fmla="*/ 4336 w 6450"/>
              <a:gd name="connsiteY111" fmla="*/ 386 h 1688"/>
              <a:gd name="connsiteX112" fmla="*/ 4336 w 6450"/>
              <a:gd name="connsiteY112" fmla="*/ 386 h 1688"/>
              <a:gd name="connsiteX113" fmla="*/ 4092 w 6450"/>
              <a:gd name="connsiteY113" fmla="*/ 485 h 1688"/>
              <a:gd name="connsiteX114" fmla="*/ 3840 w 6450"/>
              <a:gd name="connsiteY114" fmla="*/ 584 h 1688"/>
              <a:gd name="connsiteX115" fmla="*/ 3714 w 6450"/>
              <a:gd name="connsiteY115" fmla="*/ 633 h 1688"/>
              <a:gd name="connsiteX116" fmla="*/ 3586 w 6450"/>
              <a:gd name="connsiteY116" fmla="*/ 681 h 1688"/>
              <a:gd name="connsiteX117" fmla="*/ 3458 w 6450"/>
              <a:gd name="connsiteY117" fmla="*/ 728 h 1688"/>
              <a:gd name="connsiteX118" fmla="*/ 3328 w 6450"/>
              <a:gd name="connsiteY118" fmla="*/ 774 h 1688"/>
              <a:gd name="connsiteX119" fmla="*/ 3195 w 6450"/>
              <a:gd name="connsiteY119" fmla="*/ 815 h 1688"/>
              <a:gd name="connsiteX120" fmla="*/ 3065 w 6450"/>
              <a:gd name="connsiteY120" fmla="*/ 857 h 1688"/>
              <a:gd name="connsiteX121" fmla="*/ 2932 w 6450"/>
              <a:gd name="connsiteY121" fmla="*/ 894 h 1688"/>
              <a:gd name="connsiteX122" fmla="*/ 2797 w 6450"/>
              <a:gd name="connsiteY122" fmla="*/ 930 h 1688"/>
              <a:gd name="connsiteX123" fmla="*/ 2664 w 6450"/>
              <a:gd name="connsiteY123" fmla="*/ 964 h 1688"/>
              <a:gd name="connsiteX124" fmla="*/ 2527 w 6450"/>
              <a:gd name="connsiteY124" fmla="*/ 991 h 1688"/>
              <a:gd name="connsiteX125" fmla="*/ 2392 w 6450"/>
              <a:gd name="connsiteY125" fmla="*/ 1017 h 1688"/>
              <a:gd name="connsiteX126" fmla="*/ 2255 w 6450"/>
              <a:gd name="connsiteY126" fmla="*/ 1037 h 1688"/>
              <a:gd name="connsiteX127" fmla="*/ 2186 w 6450"/>
              <a:gd name="connsiteY127" fmla="*/ 1045 h 1688"/>
              <a:gd name="connsiteX128" fmla="*/ 2118 w 6450"/>
              <a:gd name="connsiteY128" fmla="*/ 1053 h 1688"/>
              <a:gd name="connsiteX129" fmla="*/ 2049 w 6450"/>
              <a:gd name="connsiteY129" fmla="*/ 1059 h 1688"/>
              <a:gd name="connsiteX130" fmla="*/ 1981 w 6450"/>
              <a:gd name="connsiteY130" fmla="*/ 1063 h 1688"/>
              <a:gd name="connsiteX131" fmla="*/ 1912 w 6450"/>
              <a:gd name="connsiteY131" fmla="*/ 1067 h 1688"/>
              <a:gd name="connsiteX132" fmla="*/ 1843 w 6450"/>
              <a:gd name="connsiteY132" fmla="*/ 1069 h 1688"/>
              <a:gd name="connsiteX133" fmla="*/ 1772 w 6450"/>
              <a:gd name="connsiteY133" fmla="*/ 1071 h 1688"/>
              <a:gd name="connsiteX134" fmla="*/ 1704 w 6450"/>
              <a:gd name="connsiteY134" fmla="*/ 1071 h 1688"/>
              <a:gd name="connsiteX135" fmla="*/ 1635 w 6450"/>
              <a:gd name="connsiteY135" fmla="*/ 1067 h 1688"/>
              <a:gd name="connsiteX136" fmla="*/ 1564 w 6450"/>
              <a:gd name="connsiteY136" fmla="*/ 1065 h 1688"/>
              <a:gd name="connsiteX137" fmla="*/ 1496 w 6450"/>
              <a:gd name="connsiteY137" fmla="*/ 1059 h 1688"/>
              <a:gd name="connsiteX138" fmla="*/ 1425 w 6450"/>
              <a:gd name="connsiteY138" fmla="*/ 1053 h 1688"/>
              <a:gd name="connsiteX139" fmla="*/ 1356 w 6450"/>
              <a:gd name="connsiteY139" fmla="*/ 1045 h 1688"/>
              <a:gd name="connsiteX140" fmla="*/ 1285 w 6450"/>
              <a:gd name="connsiteY140" fmla="*/ 1033 h 1688"/>
              <a:gd name="connsiteX141" fmla="*/ 1214 w 6450"/>
              <a:gd name="connsiteY141" fmla="*/ 1023 h 1688"/>
              <a:gd name="connsiteX142" fmla="*/ 1146 w 6450"/>
              <a:gd name="connsiteY142" fmla="*/ 1009 h 1688"/>
              <a:gd name="connsiteX143" fmla="*/ 1075 w 6450"/>
              <a:gd name="connsiteY143" fmla="*/ 993 h 1688"/>
              <a:gd name="connsiteX144" fmla="*/ 1004 w 6450"/>
              <a:gd name="connsiteY144" fmla="*/ 976 h 1688"/>
              <a:gd name="connsiteX145" fmla="*/ 933 w 6450"/>
              <a:gd name="connsiteY145" fmla="*/ 958 h 1688"/>
              <a:gd name="connsiteX146" fmla="*/ 862 w 6450"/>
              <a:gd name="connsiteY146" fmla="*/ 936 h 1688"/>
              <a:gd name="connsiteX147" fmla="*/ 791 w 6450"/>
              <a:gd name="connsiteY147" fmla="*/ 914 h 1688"/>
              <a:gd name="connsiteX148" fmla="*/ 723 w 6450"/>
              <a:gd name="connsiteY148" fmla="*/ 889 h 1688"/>
              <a:gd name="connsiteX149" fmla="*/ 652 w 6450"/>
              <a:gd name="connsiteY149" fmla="*/ 861 h 1688"/>
              <a:gd name="connsiteX150" fmla="*/ 581 w 6450"/>
              <a:gd name="connsiteY150" fmla="*/ 833 h 1688"/>
              <a:gd name="connsiteX151" fmla="*/ 510 w 6450"/>
              <a:gd name="connsiteY151" fmla="*/ 801 h 1688"/>
              <a:gd name="connsiteX152" fmla="*/ 439 w 6450"/>
              <a:gd name="connsiteY152" fmla="*/ 768 h 1688"/>
              <a:gd name="connsiteX153" fmla="*/ 368 w 6450"/>
              <a:gd name="connsiteY153" fmla="*/ 732 h 1688"/>
              <a:gd name="connsiteX154" fmla="*/ 297 w 6450"/>
              <a:gd name="connsiteY154" fmla="*/ 695 h 1688"/>
              <a:gd name="connsiteX155" fmla="*/ 226 w 6450"/>
              <a:gd name="connsiteY155" fmla="*/ 655 h 1688"/>
              <a:gd name="connsiteX156" fmla="*/ 156 w 6450"/>
              <a:gd name="connsiteY156" fmla="*/ 613 h 1688"/>
              <a:gd name="connsiteX157" fmla="*/ 85 w 6450"/>
              <a:gd name="connsiteY157" fmla="*/ 568 h 1688"/>
              <a:gd name="connsiteX158" fmla="*/ 14 w 6450"/>
              <a:gd name="connsiteY158" fmla="*/ 520 h 1688"/>
              <a:gd name="connsiteX159" fmla="*/ 0 w 6450"/>
              <a:gd name="connsiteY159" fmla="*/ 1458 h 1688"/>
              <a:gd name="connsiteX0" fmla="*/ 0 w 6402"/>
              <a:gd name="connsiteY0" fmla="*/ 1458 h 1688"/>
              <a:gd name="connsiteX1" fmla="*/ 0 w 6402"/>
              <a:gd name="connsiteY1" fmla="*/ 1458 h 1688"/>
              <a:gd name="connsiteX2" fmla="*/ 78 w 6402"/>
              <a:gd name="connsiteY2" fmla="*/ 1488 h 1688"/>
              <a:gd name="connsiteX3" fmla="*/ 153 w 6402"/>
              <a:gd name="connsiteY3" fmla="*/ 1516 h 1688"/>
              <a:gd name="connsiteX4" fmla="*/ 229 w 6402"/>
              <a:gd name="connsiteY4" fmla="*/ 1542 h 1688"/>
              <a:gd name="connsiteX5" fmla="*/ 302 w 6402"/>
              <a:gd name="connsiteY5" fmla="*/ 1565 h 1688"/>
              <a:gd name="connsiteX6" fmla="*/ 377 w 6402"/>
              <a:gd name="connsiteY6" fmla="*/ 1587 h 1688"/>
              <a:gd name="connsiteX7" fmla="*/ 453 w 6402"/>
              <a:gd name="connsiteY7" fmla="*/ 1607 h 1688"/>
              <a:gd name="connsiteX8" fmla="*/ 526 w 6402"/>
              <a:gd name="connsiteY8" fmla="*/ 1625 h 1688"/>
              <a:gd name="connsiteX9" fmla="*/ 599 w 6402"/>
              <a:gd name="connsiteY9" fmla="*/ 1639 h 1688"/>
              <a:gd name="connsiteX10" fmla="*/ 672 w 6402"/>
              <a:gd name="connsiteY10" fmla="*/ 1652 h 1688"/>
              <a:gd name="connsiteX11" fmla="*/ 746 w 6402"/>
              <a:gd name="connsiteY11" fmla="*/ 1662 h 1688"/>
              <a:gd name="connsiteX12" fmla="*/ 819 w 6402"/>
              <a:gd name="connsiteY12" fmla="*/ 1670 h 1688"/>
              <a:gd name="connsiteX13" fmla="*/ 892 w 6402"/>
              <a:gd name="connsiteY13" fmla="*/ 1678 h 1688"/>
              <a:gd name="connsiteX14" fmla="*/ 965 w 6402"/>
              <a:gd name="connsiteY14" fmla="*/ 1682 h 1688"/>
              <a:gd name="connsiteX15" fmla="*/ 1036 w 6402"/>
              <a:gd name="connsiteY15" fmla="*/ 1686 h 1688"/>
              <a:gd name="connsiteX16" fmla="*/ 1109 w 6402"/>
              <a:gd name="connsiteY16" fmla="*/ 1688 h 1688"/>
              <a:gd name="connsiteX17" fmla="*/ 1180 w 6402"/>
              <a:gd name="connsiteY17" fmla="*/ 1686 h 1688"/>
              <a:gd name="connsiteX18" fmla="*/ 1251 w 6402"/>
              <a:gd name="connsiteY18" fmla="*/ 1684 h 1688"/>
              <a:gd name="connsiteX19" fmla="*/ 1324 w 6402"/>
              <a:gd name="connsiteY19" fmla="*/ 1680 h 1688"/>
              <a:gd name="connsiteX20" fmla="*/ 1395 w 6402"/>
              <a:gd name="connsiteY20" fmla="*/ 1674 h 1688"/>
              <a:gd name="connsiteX21" fmla="*/ 1464 w 6402"/>
              <a:gd name="connsiteY21" fmla="*/ 1668 h 1688"/>
              <a:gd name="connsiteX22" fmla="*/ 1535 w 6402"/>
              <a:gd name="connsiteY22" fmla="*/ 1658 h 1688"/>
              <a:gd name="connsiteX23" fmla="*/ 1606 w 6402"/>
              <a:gd name="connsiteY23" fmla="*/ 1648 h 1688"/>
              <a:gd name="connsiteX24" fmla="*/ 1674 w 6402"/>
              <a:gd name="connsiteY24" fmla="*/ 1637 h 1688"/>
              <a:gd name="connsiteX25" fmla="*/ 1743 w 6402"/>
              <a:gd name="connsiteY25" fmla="*/ 1623 h 1688"/>
              <a:gd name="connsiteX26" fmla="*/ 1814 w 6402"/>
              <a:gd name="connsiteY26" fmla="*/ 1609 h 1688"/>
              <a:gd name="connsiteX27" fmla="*/ 1882 w 6402"/>
              <a:gd name="connsiteY27" fmla="*/ 1593 h 1688"/>
              <a:gd name="connsiteX28" fmla="*/ 1951 w 6402"/>
              <a:gd name="connsiteY28" fmla="*/ 1575 h 1688"/>
              <a:gd name="connsiteX29" fmla="*/ 2019 w 6402"/>
              <a:gd name="connsiteY29" fmla="*/ 1555 h 1688"/>
              <a:gd name="connsiteX30" fmla="*/ 2086 w 6402"/>
              <a:gd name="connsiteY30" fmla="*/ 1536 h 1688"/>
              <a:gd name="connsiteX31" fmla="*/ 2154 w 6402"/>
              <a:gd name="connsiteY31" fmla="*/ 1514 h 1688"/>
              <a:gd name="connsiteX32" fmla="*/ 2289 w 6402"/>
              <a:gd name="connsiteY32" fmla="*/ 1468 h 1688"/>
              <a:gd name="connsiteX33" fmla="*/ 2422 w 6402"/>
              <a:gd name="connsiteY33" fmla="*/ 1419 h 1688"/>
              <a:gd name="connsiteX34" fmla="*/ 2555 w 6402"/>
              <a:gd name="connsiteY34" fmla="*/ 1365 h 1688"/>
              <a:gd name="connsiteX35" fmla="*/ 2685 w 6402"/>
              <a:gd name="connsiteY35" fmla="*/ 1306 h 1688"/>
              <a:gd name="connsiteX36" fmla="*/ 2815 w 6402"/>
              <a:gd name="connsiteY36" fmla="*/ 1245 h 1688"/>
              <a:gd name="connsiteX37" fmla="*/ 2943 w 6402"/>
              <a:gd name="connsiteY37" fmla="*/ 1181 h 1688"/>
              <a:gd name="connsiteX38" fmla="*/ 3072 w 6402"/>
              <a:gd name="connsiteY38" fmla="*/ 1114 h 1688"/>
              <a:gd name="connsiteX39" fmla="*/ 3200 w 6402"/>
              <a:gd name="connsiteY39" fmla="*/ 1045 h 1688"/>
              <a:gd name="connsiteX40" fmla="*/ 3323 w 6402"/>
              <a:gd name="connsiteY40" fmla="*/ 974 h 1688"/>
              <a:gd name="connsiteX41" fmla="*/ 3449 w 6402"/>
              <a:gd name="connsiteY41" fmla="*/ 900 h 1688"/>
              <a:gd name="connsiteX42" fmla="*/ 3572 w 6402"/>
              <a:gd name="connsiteY42" fmla="*/ 827 h 1688"/>
              <a:gd name="connsiteX43" fmla="*/ 3694 w 6402"/>
              <a:gd name="connsiteY43" fmla="*/ 752 h 1688"/>
              <a:gd name="connsiteX44" fmla="*/ 3815 w 6402"/>
              <a:gd name="connsiteY44" fmla="*/ 677 h 1688"/>
              <a:gd name="connsiteX45" fmla="*/ 4053 w 6402"/>
              <a:gd name="connsiteY45" fmla="*/ 522 h 1688"/>
              <a:gd name="connsiteX46" fmla="*/ 4286 w 6402"/>
              <a:gd name="connsiteY46" fmla="*/ 372 h 1688"/>
              <a:gd name="connsiteX47" fmla="*/ 4286 w 6402"/>
              <a:gd name="connsiteY47" fmla="*/ 372 h 1688"/>
              <a:gd name="connsiteX48" fmla="*/ 4343 w 6402"/>
              <a:gd name="connsiteY48" fmla="*/ 336 h 1688"/>
              <a:gd name="connsiteX49" fmla="*/ 4400 w 6402"/>
              <a:gd name="connsiteY49" fmla="*/ 301 h 1688"/>
              <a:gd name="connsiteX50" fmla="*/ 4458 w 6402"/>
              <a:gd name="connsiteY50" fmla="*/ 269 h 1688"/>
              <a:gd name="connsiteX51" fmla="*/ 4515 w 6402"/>
              <a:gd name="connsiteY51" fmla="*/ 239 h 1688"/>
              <a:gd name="connsiteX52" fmla="*/ 4572 w 6402"/>
              <a:gd name="connsiteY52" fmla="*/ 212 h 1688"/>
              <a:gd name="connsiteX53" fmla="*/ 4629 w 6402"/>
              <a:gd name="connsiteY53" fmla="*/ 186 h 1688"/>
              <a:gd name="connsiteX54" fmla="*/ 4684 w 6402"/>
              <a:gd name="connsiteY54" fmla="*/ 162 h 1688"/>
              <a:gd name="connsiteX55" fmla="*/ 4741 w 6402"/>
              <a:gd name="connsiteY55" fmla="*/ 141 h 1688"/>
              <a:gd name="connsiteX56" fmla="*/ 4796 w 6402"/>
              <a:gd name="connsiteY56" fmla="*/ 119 h 1688"/>
              <a:gd name="connsiteX57" fmla="*/ 4851 w 6402"/>
              <a:gd name="connsiteY57" fmla="*/ 101 h 1688"/>
              <a:gd name="connsiteX58" fmla="*/ 4906 w 6402"/>
              <a:gd name="connsiteY58" fmla="*/ 85 h 1688"/>
              <a:gd name="connsiteX59" fmla="*/ 4961 w 6402"/>
              <a:gd name="connsiteY59" fmla="*/ 69 h 1688"/>
              <a:gd name="connsiteX60" fmla="*/ 5016 w 6402"/>
              <a:gd name="connsiteY60" fmla="*/ 55 h 1688"/>
              <a:gd name="connsiteX61" fmla="*/ 5068 w 6402"/>
              <a:gd name="connsiteY61" fmla="*/ 44 h 1688"/>
              <a:gd name="connsiteX62" fmla="*/ 5121 w 6402"/>
              <a:gd name="connsiteY62" fmla="*/ 34 h 1688"/>
              <a:gd name="connsiteX63" fmla="*/ 5173 w 6402"/>
              <a:gd name="connsiteY63" fmla="*/ 24 h 1688"/>
              <a:gd name="connsiteX64" fmla="*/ 5226 w 6402"/>
              <a:gd name="connsiteY64" fmla="*/ 18 h 1688"/>
              <a:gd name="connsiteX65" fmla="*/ 5276 w 6402"/>
              <a:gd name="connsiteY65" fmla="*/ 12 h 1688"/>
              <a:gd name="connsiteX66" fmla="*/ 5329 w 6402"/>
              <a:gd name="connsiteY66" fmla="*/ 6 h 1688"/>
              <a:gd name="connsiteX67" fmla="*/ 5379 w 6402"/>
              <a:gd name="connsiteY67" fmla="*/ 2 h 1688"/>
              <a:gd name="connsiteX68" fmla="*/ 5478 w 6402"/>
              <a:gd name="connsiteY68" fmla="*/ 0 h 1688"/>
              <a:gd name="connsiteX69" fmla="*/ 5574 w 6402"/>
              <a:gd name="connsiteY69" fmla="*/ 0 h 1688"/>
              <a:gd name="connsiteX70" fmla="*/ 5667 w 6402"/>
              <a:gd name="connsiteY70" fmla="*/ 6 h 1688"/>
              <a:gd name="connsiteX71" fmla="*/ 5757 w 6402"/>
              <a:gd name="connsiteY71" fmla="*/ 14 h 1688"/>
              <a:gd name="connsiteX72" fmla="*/ 5844 w 6402"/>
              <a:gd name="connsiteY72" fmla="*/ 26 h 1688"/>
              <a:gd name="connsiteX73" fmla="*/ 5928 w 6402"/>
              <a:gd name="connsiteY73" fmla="*/ 40 h 1688"/>
              <a:gd name="connsiteX74" fmla="*/ 6008 w 6402"/>
              <a:gd name="connsiteY74" fmla="*/ 57 h 1688"/>
              <a:gd name="connsiteX75" fmla="*/ 6084 w 6402"/>
              <a:gd name="connsiteY75" fmla="*/ 75 h 1688"/>
              <a:gd name="connsiteX76" fmla="*/ 6157 w 6402"/>
              <a:gd name="connsiteY76" fmla="*/ 95 h 1688"/>
              <a:gd name="connsiteX77" fmla="*/ 6223 w 6402"/>
              <a:gd name="connsiteY77" fmla="*/ 117 h 1688"/>
              <a:gd name="connsiteX78" fmla="*/ 6287 w 6402"/>
              <a:gd name="connsiteY78" fmla="*/ 139 h 1688"/>
              <a:gd name="connsiteX79" fmla="*/ 6347 w 6402"/>
              <a:gd name="connsiteY79" fmla="*/ 160 h 1688"/>
              <a:gd name="connsiteX80" fmla="*/ 6402 w 6402"/>
              <a:gd name="connsiteY80" fmla="*/ 184 h 1688"/>
              <a:gd name="connsiteX81" fmla="*/ 6203 w 6402"/>
              <a:gd name="connsiteY81" fmla="*/ 524 h 1688"/>
              <a:gd name="connsiteX82" fmla="*/ 6134 w 6402"/>
              <a:gd name="connsiteY82" fmla="*/ 489 h 1688"/>
              <a:gd name="connsiteX83" fmla="*/ 6061 w 6402"/>
              <a:gd name="connsiteY83" fmla="*/ 453 h 1688"/>
              <a:gd name="connsiteX84" fmla="*/ 5985 w 6402"/>
              <a:gd name="connsiteY84" fmla="*/ 418 h 1688"/>
              <a:gd name="connsiteX85" fmla="*/ 5905 w 6402"/>
              <a:gd name="connsiteY85" fmla="*/ 386 h 1688"/>
              <a:gd name="connsiteX86" fmla="*/ 5821 w 6402"/>
              <a:gd name="connsiteY86" fmla="*/ 354 h 1688"/>
              <a:gd name="connsiteX87" fmla="*/ 5734 w 6402"/>
              <a:gd name="connsiteY87" fmla="*/ 327 h 1688"/>
              <a:gd name="connsiteX88" fmla="*/ 5642 w 6402"/>
              <a:gd name="connsiteY88" fmla="*/ 301 h 1688"/>
              <a:gd name="connsiteX89" fmla="*/ 5548 w 6402"/>
              <a:gd name="connsiteY89" fmla="*/ 279 h 1688"/>
              <a:gd name="connsiteX90" fmla="*/ 5450 w 6402"/>
              <a:gd name="connsiteY90" fmla="*/ 261 h 1688"/>
              <a:gd name="connsiteX91" fmla="*/ 5402 w 6402"/>
              <a:gd name="connsiteY91" fmla="*/ 253 h 1688"/>
              <a:gd name="connsiteX92" fmla="*/ 5352 w 6402"/>
              <a:gd name="connsiteY92" fmla="*/ 245 h 1688"/>
              <a:gd name="connsiteX93" fmla="*/ 5299 w 6402"/>
              <a:gd name="connsiteY93" fmla="*/ 241 h 1688"/>
              <a:gd name="connsiteX94" fmla="*/ 5247 w 6402"/>
              <a:gd name="connsiteY94" fmla="*/ 237 h 1688"/>
              <a:gd name="connsiteX95" fmla="*/ 5194 w 6402"/>
              <a:gd name="connsiteY95" fmla="*/ 234 h 1688"/>
              <a:gd name="connsiteX96" fmla="*/ 5141 w 6402"/>
              <a:gd name="connsiteY96" fmla="*/ 234 h 1688"/>
              <a:gd name="connsiteX97" fmla="*/ 5089 w 6402"/>
              <a:gd name="connsiteY97" fmla="*/ 234 h 1688"/>
              <a:gd name="connsiteX98" fmla="*/ 5034 w 6402"/>
              <a:gd name="connsiteY98" fmla="*/ 234 h 1688"/>
              <a:gd name="connsiteX99" fmla="*/ 4979 w 6402"/>
              <a:gd name="connsiteY99" fmla="*/ 237 h 1688"/>
              <a:gd name="connsiteX100" fmla="*/ 4922 w 6402"/>
              <a:gd name="connsiteY100" fmla="*/ 241 h 1688"/>
              <a:gd name="connsiteX101" fmla="*/ 4867 w 6402"/>
              <a:gd name="connsiteY101" fmla="*/ 247 h 1688"/>
              <a:gd name="connsiteX102" fmla="*/ 4810 w 6402"/>
              <a:gd name="connsiteY102" fmla="*/ 255 h 1688"/>
              <a:gd name="connsiteX103" fmla="*/ 4753 w 6402"/>
              <a:gd name="connsiteY103" fmla="*/ 265 h 1688"/>
              <a:gd name="connsiteX104" fmla="*/ 4695 w 6402"/>
              <a:gd name="connsiteY104" fmla="*/ 277 h 1688"/>
              <a:gd name="connsiteX105" fmla="*/ 4636 w 6402"/>
              <a:gd name="connsiteY105" fmla="*/ 291 h 1688"/>
              <a:gd name="connsiteX106" fmla="*/ 4576 w 6402"/>
              <a:gd name="connsiteY106" fmla="*/ 305 h 1688"/>
              <a:gd name="connsiteX107" fmla="*/ 4517 w 6402"/>
              <a:gd name="connsiteY107" fmla="*/ 323 h 1688"/>
              <a:gd name="connsiteX108" fmla="*/ 4458 w 6402"/>
              <a:gd name="connsiteY108" fmla="*/ 342 h 1688"/>
              <a:gd name="connsiteX109" fmla="*/ 4398 w 6402"/>
              <a:gd name="connsiteY109" fmla="*/ 362 h 1688"/>
              <a:gd name="connsiteX110" fmla="*/ 4336 w 6402"/>
              <a:gd name="connsiteY110" fmla="*/ 386 h 1688"/>
              <a:gd name="connsiteX111" fmla="*/ 4336 w 6402"/>
              <a:gd name="connsiteY111" fmla="*/ 386 h 1688"/>
              <a:gd name="connsiteX112" fmla="*/ 4092 w 6402"/>
              <a:gd name="connsiteY112" fmla="*/ 485 h 1688"/>
              <a:gd name="connsiteX113" fmla="*/ 3840 w 6402"/>
              <a:gd name="connsiteY113" fmla="*/ 584 h 1688"/>
              <a:gd name="connsiteX114" fmla="*/ 3714 w 6402"/>
              <a:gd name="connsiteY114" fmla="*/ 633 h 1688"/>
              <a:gd name="connsiteX115" fmla="*/ 3586 w 6402"/>
              <a:gd name="connsiteY115" fmla="*/ 681 h 1688"/>
              <a:gd name="connsiteX116" fmla="*/ 3458 w 6402"/>
              <a:gd name="connsiteY116" fmla="*/ 728 h 1688"/>
              <a:gd name="connsiteX117" fmla="*/ 3328 w 6402"/>
              <a:gd name="connsiteY117" fmla="*/ 774 h 1688"/>
              <a:gd name="connsiteX118" fmla="*/ 3195 w 6402"/>
              <a:gd name="connsiteY118" fmla="*/ 815 h 1688"/>
              <a:gd name="connsiteX119" fmla="*/ 3065 w 6402"/>
              <a:gd name="connsiteY119" fmla="*/ 857 h 1688"/>
              <a:gd name="connsiteX120" fmla="*/ 2932 w 6402"/>
              <a:gd name="connsiteY120" fmla="*/ 894 h 1688"/>
              <a:gd name="connsiteX121" fmla="*/ 2797 w 6402"/>
              <a:gd name="connsiteY121" fmla="*/ 930 h 1688"/>
              <a:gd name="connsiteX122" fmla="*/ 2664 w 6402"/>
              <a:gd name="connsiteY122" fmla="*/ 964 h 1688"/>
              <a:gd name="connsiteX123" fmla="*/ 2527 w 6402"/>
              <a:gd name="connsiteY123" fmla="*/ 991 h 1688"/>
              <a:gd name="connsiteX124" fmla="*/ 2392 w 6402"/>
              <a:gd name="connsiteY124" fmla="*/ 1017 h 1688"/>
              <a:gd name="connsiteX125" fmla="*/ 2255 w 6402"/>
              <a:gd name="connsiteY125" fmla="*/ 1037 h 1688"/>
              <a:gd name="connsiteX126" fmla="*/ 2186 w 6402"/>
              <a:gd name="connsiteY126" fmla="*/ 1045 h 1688"/>
              <a:gd name="connsiteX127" fmla="*/ 2118 w 6402"/>
              <a:gd name="connsiteY127" fmla="*/ 1053 h 1688"/>
              <a:gd name="connsiteX128" fmla="*/ 2049 w 6402"/>
              <a:gd name="connsiteY128" fmla="*/ 1059 h 1688"/>
              <a:gd name="connsiteX129" fmla="*/ 1981 w 6402"/>
              <a:gd name="connsiteY129" fmla="*/ 1063 h 1688"/>
              <a:gd name="connsiteX130" fmla="*/ 1912 w 6402"/>
              <a:gd name="connsiteY130" fmla="*/ 1067 h 1688"/>
              <a:gd name="connsiteX131" fmla="*/ 1843 w 6402"/>
              <a:gd name="connsiteY131" fmla="*/ 1069 h 1688"/>
              <a:gd name="connsiteX132" fmla="*/ 1772 w 6402"/>
              <a:gd name="connsiteY132" fmla="*/ 1071 h 1688"/>
              <a:gd name="connsiteX133" fmla="*/ 1704 w 6402"/>
              <a:gd name="connsiteY133" fmla="*/ 1071 h 1688"/>
              <a:gd name="connsiteX134" fmla="*/ 1635 w 6402"/>
              <a:gd name="connsiteY134" fmla="*/ 1067 h 1688"/>
              <a:gd name="connsiteX135" fmla="*/ 1564 w 6402"/>
              <a:gd name="connsiteY135" fmla="*/ 1065 h 1688"/>
              <a:gd name="connsiteX136" fmla="*/ 1496 w 6402"/>
              <a:gd name="connsiteY136" fmla="*/ 1059 h 1688"/>
              <a:gd name="connsiteX137" fmla="*/ 1425 w 6402"/>
              <a:gd name="connsiteY137" fmla="*/ 1053 h 1688"/>
              <a:gd name="connsiteX138" fmla="*/ 1356 w 6402"/>
              <a:gd name="connsiteY138" fmla="*/ 1045 h 1688"/>
              <a:gd name="connsiteX139" fmla="*/ 1285 w 6402"/>
              <a:gd name="connsiteY139" fmla="*/ 1033 h 1688"/>
              <a:gd name="connsiteX140" fmla="*/ 1214 w 6402"/>
              <a:gd name="connsiteY140" fmla="*/ 1023 h 1688"/>
              <a:gd name="connsiteX141" fmla="*/ 1146 w 6402"/>
              <a:gd name="connsiteY141" fmla="*/ 1009 h 1688"/>
              <a:gd name="connsiteX142" fmla="*/ 1075 w 6402"/>
              <a:gd name="connsiteY142" fmla="*/ 993 h 1688"/>
              <a:gd name="connsiteX143" fmla="*/ 1004 w 6402"/>
              <a:gd name="connsiteY143" fmla="*/ 976 h 1688"/>
              <a:gd name="connsiteX144" fmla="*/ 933 w 6402"/>
              <a:gd name="connsiteY144" fmla="*/ 958 h 1688"/>
              <a:gd name="connsiteX145" fmla="*/ 862 w 6402"/>
              <a:gd name="connsiteY145" fmla="*/ 936 h 1688"/>
              <a:gd name="connsiteX146" fmla="*/ 791 w 6402"/>
              <a:gd name="connsiteY146" fmla="*/ 914 h 1688"/>
              <a:gd name="connsiteX147" fmla="*/ 723 w 6402"/>
              <a:gd name="connsiteY147" fmla="*/ 889 h 1688"/>
              <a:gd name="connsiteX148" fmla="*/ 652 w 6402"/>
              <a:gd name="connsiteY148" fmla="*/ 861 h 1688"/>
              <a:gd name="connsiteX149" fmla="*/ 581 w 6402"/>
              <a:gd name="connsiteY149" fmla="*/ 833 h 1688"/>
              <a:gd name="connsiteX150" fmla="*/ 510 w 6402"/>
              <a:gd name="connsiteY150" fmla="*/ 801 h 1688"/>
              <a:gd name="connsiteX151" fmla="*/ 439 w 6402"/>
              <a:gd name="connsiteY151" fmla="*/ 768 h 1688"/>
              <a:gd name="connsiteX152" fmla="*/ 368 w 6402"/>
              <a:gd name="connsiteY152" fmla="*/ 732 h 1688"/>
              <a:gd name="connsiteX153" fmla="*/ 297 w 6402"/>
              <a:gd name="connsiteY153" fmla="*/ 695 h 1688"/>
              <a:gd name="connsiteX154" fmla="*/ 226 w 6402"/>
              <a:gd name="connsiteY154" fmla="*/ 655 h 1688"/>
              <a:gd name="connsiteX155" fmla="*/ 156 w 6402"/>
              <a:gd name="connsiteY155" fmla="*/ 613 h 1688"/>
              <a:gd name="connsiteX156" fmla="*/ 85 w 6402"/>
              <a:gd name="connsiteY156" fmla="*/ 568 h 1688"/>
              <a:gd name="connsiteX157" fmla="*/ 14 w 6402"/>
              <a:gd name="connsiteY157" fmla="*/ 520 h 1688"/>
              <a:gd name="connsiteX158" fmla="*/ 0 w 6402"/>
              <a:gd name="connsiteY158" fmla="*/ 1458 h 1688"/>
              <a:gd name="connsiteX0" fmla="*/ 0 w 6347"/>
              <a:gd name="connsiteY0" fmla="*/ 1458 h 1688"/>
              <a:gd name="connsiteX1" fmla="*/ 0 w 6347"/>
              <a:gd name="connsiteY1" fmla="*/ 1458 h 1688"/>
              <a:gd name="connsiteX2" fmla="*/ 78 w 6347"/>
              <a:gd name="connsiteY2" fmla="*/ 1488 h 1688"/>
              <a:gd name="connsiteX3" fmla="*/ 153 w 6347"/>
              <a:gd name="connsiteY3" fmla="*/ 1516 h 1688"/>
              <a:gd name="connsiteX4" fmla="*/ 229 w 6347"/>
              <a:gd name="connsiteY4" fmla="*/ 1542 h 1688"/>
              <a:gd name="connsiteX5" fmla="*/ 302 w 6347"/>
              <a:gd name="connsiteY5" fmla="*/ 1565 h 1688"/>
              <a:gd name="connsiteX6" fmla="*/ 377 w 6347"/>
              <a:gd name="connsiteY6" fmla="*/ 1587 h 1688"/>
              <a:gd name="connsiteX7" fmla="*/ 453 w 6347"/>
              <a:gd name="connsiteY7" fmla="*/ 1607 h 1688"/>
              <a:gd name="connsiteX8" fmla="*/ 526 w 6347"/>
              <a:gd name="connsiteY8" fmla="*/ 1625 h 1688"/>
              <a:gd name="connsiteX9" fmla="*/ 599 w 6347"/>
              <a:gd name="connsiteY9" fmla="*/ 1639 h 1688"/>
              <a:gd name="connsiteX10" fmla="*/ 672 w 6347"/>
              <a:gd name="connsiteY10" fmla="*/ 1652 h 1688"/>
              <a:gd name="connsiteX11" fmla="*/ 746 w 6347"/>
              <a:gd name="connsiteY11" fmla="*/ 1662 h 1688"/>
              <a:gd name="connsiteX12" fmla="*/ 819 w 6347"/>
              <a:gd name="connsiteY12" fmla="*/ 1670 h 1688"/>
              <a:gd name="connsiteX13" fmla="*/ 892 w 6347"/>
              <a:gd name="connsiteY13" fmla="*/ 1678 h 1688"/>
              <a:gd name="connsiteX14" fmla="*/ 965 w 6347"/>
              <a:gd name="connsiteY14" fmla="*/ 1682 h 1688"/>
              <a:gd name="connsiteX15" fmla="*/ 1036 w 6347"/>
              <a:gd name="connsiteY15" fmla="*/ 1686 h 1688"/>
              <a:gd name="connsiteX16" fmla="*/ 1109 w 6347"/>
              <a:gd name="connsiteY16" fmla="*/ 1688 h 1688"/>
              <a:gd name="connsiteX17" fmla="*/ 1180 w 6347"/>
              <a:gd name="connsiteY17" fmla="*/ 1686 h 1688"/>
              <a:gd name="connsiteX18" fmla="*/ 1251 w 6347"/>
              <a:gd name="connsiteY18" fmla="*/ 1684 h 1688"/>
              <a:gd name="connsiteX19" fmla="*/ 1324 w 6347"/>
              <a:gd name="connsiteY19" fmla="*/ 1680 h 1688"/>
              <a:gd name="connsiteX20" fmla="*/ 1395 w 6347"/>
              <a:gd name="connsiteY20" fmla="*/ 1674 h 1688"/>
              <a:gd name="connsiteX21" fmla="*/ 1464 w 6347"/>
              <a:gd name="connsiteY21" fmla="*/ 1668 h 1688"/>
              <a:gd name="connsiteX22" fmla="*/ 1535 w 6347"/>
              <a:gd name="connsiteY22" fmla="*/ 1658 h 1688"/>
              <a:gd name="connsiteX23" fmla="*/ 1606 w 6347"/>
              <a:gd name="connsiteY23" fmla="*/ 1648 h 1688"/>
              <a:gd name="connsiteX24" fmla="*/ 1674 w 6347"/>
              <a:gd name="connsiteY24" fmla="*/ 1637 h 1688"/>
              <a:gd name="connsiteX25" fmla="*/ 1743 w 6347"/>
              <a:gd name="connsiteY25" fmla="*/ 1623 h 1688"/>
              <a:gd name="connsiteX26" fmla="*/ 1814 w 6347"/>
              <a:gd name="connsiteY26" fmla="*/ 1609 h 1688"/>
              <a:gd name="connsiteX27" fmla="*/ 1882 w 6347"/>
              <a:gd name="connsiteY27" fmla="*/ 1593 h 1688"/>
              <a:gd name="connsiteX28" fmla="*/ 1951 w 6347"/>
              <a:gd name="connsiteY28" fmla="*/ 1575 h 1688"/>
              <a:gd name="connsiteX29" fmla="*/ 2019 w 6347"/>
              <a:gd name="connsiteY29" fmla="*/ 1555 h 1688"/>
              <a:gd name="connsiteX30" fmla="*/ 2086 w 6347"/>
              <a:gd name="connsiteY30" fmla="*/ 1536 h 1688"/>
              <a:gd name="connsiteX31" fmla="*/ 2154 w 6347"/>
              <a:gd name="connsiteY31" fmla="*/ 1514 h 1688"/>
              <a:gd name="connsiteX32" fmla="*/ 2289 w 6347"/>
              <a:gd name="connsiteY32" fmla="*/ 1468 h 1688"/>
              <a:gd name="connsiteX33" fmla="*/ 2422 w 6347"/>
              <a:gd name="connsiteY33" fmla="*/ 1419 h 1688"/>
              <a:gd name="connsiteX34" fmla="*/ 2555 w 6347"/>
              <a:gd name="connsiteY34" fmla="*/ 1365 h 1688"/>
              <a:gd name="connsiteX35" fmla="*/ 2685 w 6347"/>
              <a:gd name="connsiteY35" fmla="*/ 1306 h 1688"/>
              <a:gd name="connsiteX36" fmla="*/ 2815 w 6347"/>
              <a:gd name="connsiteY36" fmla="*/ 1245 h 1688"/>
              <a:gd name="connsiteX37" fmla="*/ 2943 w 6347"/>
              <a:gd name="connsiteY37" fmla="*/ 1181 h 1688"/>
              <a:gd name="connsiteX38" fmla="*/ 3072 w 6347"/>
              <a:gd name="connsiteY38" fmla="*/ 1114 h 1688"/>
              <a:gd name="connsiteX39" fmla="*/ 3200 w 6347"/>
              <a:gd name="connsiteY39" fmla="*/ 1045 h 1688"/>
              <a:gd name="connsiteX40" fmla="*/ 3323 w 6347"/>
              <a:gd name="connsiteY40" fmla="*/ 974 h 1688"/>
              <a:gd name="connsiteX41" fmla="*/ 3449 w 6347"/>
              <a:gd name="connsiteY41" fmla="*/ 900 h 1688"/>
              <a:gd name="connsiteX42" fmla="*/ 3572 w 6347"/>
              <a:gd name="connsiteY42" fmla="*/ 827 h 1688"/>
              <a:gd name="connsiteX43" fmla="*/ 3694 w 6347"/>
              <a:gd name="connsiteY43" fmla="*/ 752 h 1688"/>
              <a:gd name="connsiteX44" fmla="*/ 3815 w 6347"/>
              <a:gd name="connsiteY44" fmla="*/ 677 h 1688"/>
              <a:gd name="connsiteX45" fmla="*/ 4053 w 6347"/>
              <a:gd name="connsiteY45" fmla="*/ 522 h 1688"/>
              <a:gd name="connsiteX46" fmla="*/ 4286 w 6347"/>
              <a:gd name="connsiteY46" fmla="*/ 372 h 1688"/>
              <a:gd name="connsiteX47" fmla="*/ 4286 w 6347"/>
              <a:gd name="connsiteY47" fmla="*/ 372 h 1688"/>
              <a:gd name="connsiteX48" fmla="*/ 4343 w 6347"/>
              <a:gd name="connsiteY48" fmla="*/ 336 h 1688"/>
              <a:gd name="connsiteX49" fmla="*/ 4400 w 6347"/>
              <a:gd name="connsiteY49" fmla="*/ 301 h 1688"/>
              <a:gd name="connsiteX50" fmla="*/ 4458 w 6347"/>
              <a:gd name="connsiteY50" fmla="*/ 269 h 1688"/>
              <a:gd name="connsiteX51" fmla="*/ 4515 w 6347"/>
              <a:gd name="connsiteY51" fmla="*/ 239 h 1688"/>
              <a:gd name="connsiteX52" fmla="*/ 4572 w 6347"/>
              <a:gd name="connsiteY52" fmla="*/ 212 h 1688"/>
              <a:gd name="connsiteX53" fmla="*/ 4629 w 6347"/>
              <a:gd name="connsiteY53" fmla="*/ 186 h 1688"/>
              <a:gd name="connsiteX54" fmla="*/ 4684 w 6347"/>
              <a:gd name="connsiteY54" fmla="*/ 162 h 1688"/>
              <a:gd name="connsiteX55" fmla="*/ 4741 w 6347"/>
              <a:gd name="connsiteY55" fmla="*/ 141 h 1688"/>
              <a:gd name="connsiteX56" fmla="*/ 4796 w 6347"/>
              <a:gd name="connsiteY56" fmla="*/ 119 h 1688"/>
              <a:gd name="connsiteX57" fmla="*/ 4851 w 6347"/>
              <a:gd name="connsiteY57" fmla="*/ 101 h 1688"/>
              <a:gd name="connsiteX58" fmla="*/ 4906 w 6347"/>
              <a:gd name="connsiteY58" fmla="*/ 85 h 1688"/>
              <a:gd name="connsiteX59" fmla="*/ 4961 w 6347"/>
              <a:gd name="connsiteY59" fmla="*/ 69 h 1688"/>
              <a:gd name="connsiteX60" fmla="*/ 5016 w 6347"/>
              <a:gd name="connsiteY60" fmla="*/ 55 h 1688"/>
              <a:gd name="connsiteX61" fmla="*/ 5068 w 6347"/>
              <a:gd name="connsiteY61" fmla="*/ 44 h 1688"/>
              <a:gd name="connsiteX62" fmla="*/ 5121 w 6347"/>
              <a:gd name="connsiteY62" fmla="*/ 34 h 1688"/>
              <a:gd name="connsiteX63" fmla="*/ 5173 w 6347"/>
              <a:gd name="connsiteY63" fmla="*/ 24 h 1688"/>
              <a:gd name="connsiteX64" fmla="*/ 5226 w 6347"/>
              <a:gd name="connsiteY64" fmla="*/ 18 h 1688"/>
              <a:gd name="connsiteX65" fmla="*/ 5276 w 6347"/>
              <a:gd name="connsiteY65" fmla="*/ 12 h 1688"/>
              <a:gd name="connsiteX66" fmla="*/ 5329 w 6347"/>
              <a:gd name="connsiteY66" fmla="*/ 6 h 1688"/>
              <a:gd name="connsiteX67" fmla="*/ 5379 w 6347"/>
              <a:gd name="connsiteY67" fmla="*/ 2 h 1688"/>
              <a:gd name="connsiteX68" fmla="*/ 5478 w 6347"/>
              <a:gd name="connsiteY68" fmla="*/ 0 h 1688"/>
              <a:gd name="connsiteX69" fmla="*/ 5574 w 6347"/>
              <a:gd name="connsiteY69" fmla="*/ 0 h 1688"/>
              <a:gd name="connsiteX70" fmla="*/ 5667 w 6347"/>
              <a:gd name="connsiteY70" fmla="*/ 6 h 1688"/>
              <a:gd name="connsiteX71" fmla="*/ 5757 w 6347"/>
              <a:gd name="connsiteY71" fmla="*/ 14 h 1688"/>
              <a:gd name="connsiteX72" fmla="*/ 5844 w 6347"/>
              <a:gd name="connsiteY72" fmla="*/ 26 h 1688"/>
              <a:gd name="connsiteX73" fmla="*/ 5928 w 6347"/>
              <a:gd name="connsiteY73" fmla="*/ 40 h 1688"/>
              <a:gd name="connsiteX74" fmla="*/ 6008 w 6347"/>
              <a:gd name="connsiteY74" fmla="*/ 57 h 1688"/>
              <a:gd name="connsiteX75" fmla="*/ 6084 w 6347"/>
              <a:gd name="connsiteY75" fmla="*/ 75 h 1688"/>
              <a:gd name="connsiteX76" fmla="*/ 6157 w 6347"/>
              <a:gd name="connsiteY76" fmla="*/ 95 h 1688"/>
              <a:gd name="connsiteX77" fmla="*/ 6223 w 6347"/>
              <a:gd name="connsiteY77" fmla="*/ 117 h 1688"/>
              <a:gd name="connsiteX78" fmla="*/ 6287 w 6347"/>
              <a:gd name="connsiteY78" fmla="*/ 139 h 1688"/>
              <a:gd name="connsiteX79" fmla="*/ 6347 w 6347"/>
              <a:gd name="connsiteY79" fmla="*/ 160 h 1688"/>
              <a:gd name="connsiteX80" fmla="*/ 6203 w 6347"/>
              <a:gd name="connsiteY80" fmla="*/ 524 h 1688"/>
              <a:gd name="connsiteX81" fmla="*/ 6134 w 6347"/>
              <a:gd name="connsiteY81" fmla="*/ 489 h 1688"/>
              <a:gd name="connsiteX82" fmla="*/ 6061 w 6347"/>
              <a:gd name="connsiteY82" fmla="*/ 453 h 1688"/>
              <a:gd name="connsiteX83" fmla="*/ 5985 w 6347"/>
              <a:gd name="connsiteY83" fmla="*/ 418 h 1688"/>
              <a:gd name="connsiteX84" fmla="*/ 5905 w 6347"/>
              <a:gd name="connsiteY84" fmla="*/ 386 h 1688"/>
              <a:gd name="connsiteX85" fmla="*/ 5821 w 6347"/>
              <a:gd name="connsiteY85" fmla="*/ 354 h 1688"/>
              <a:gd name="connsiteX86" fmla="*/ 5734 w 6347"/>
              <a:gd name="connsiteY86" fmla="*/ 327 h 1688"/>
              <a:gd name="connsiteX87" fmla="*/ 5642 w 6347"/>
              <a:gd name="connsiteY87" fmla="*/ 301 h 1688"/>
              <a:gd name="connsiteX88" fmla="*/ 5548 w 6347"/>
              <a:gd name="connsiteY88" fmla="*/ 279 h 1688"/>
              <a:gd name="connsiteX89" fmla="*/ 5450 w 6347"/>
              <a:gd name="connsiteY89" fmla="*/ 261 h 1688"/>
              <a:gd name="connsiteX90" fmla="*/ 5402 w 6347"/>
              <a:gd name="connsiteY90" fmla="*/ 253 h 1688"/>
              <a:gd name="connsiteX91" fmla="*/ 5352 w 6347"/>
              <a:gd name="connsiteY91" fmla="*/ 245 h 1688"/>
              <a:gd name="connsiteX92" fmla="*/ 5299 w 6347"/>
              <a:gd name="connsiteY92" fmla="*/ 241 h 1688"/>
              <a:gd name="connsiteX93" fmla="*/ 5247 w 6347"/>
              <a:gd name="connsiteY93" fmla="*/ 237 h 1688"/>
              <a:gd name="connsiteX94" fmla="*/ 5194 w 6347"/>
              <a:gd name="connsiteY94" fmla="*/ 234 h 1688"/>
              <a:gd name="connsiteX95" fmla="*/ 5141 w 6347"/>
              <a:gd name="connsiteY95" fmla="*/ 234 h 1688"/>
              <a:gd name="connsiteX96" fmla="*/ 5089 w 6347"/>
              <a:gd name="connsiteY96" fmla="*/ 234 h 1688"/>
              <a:gd name="connsiteX97" fmla="*/ 5034 w 6347"/>
              <a:gd name="connsiteY97" fmla="*/ 234 h 1688"/>
              <a:gd name="connsiteX98" fmla="*/ 4979 w 6347"/>
              <a:gd name="connsiteY98" fmla="*/ 237 h 1688"/>
              <a:gd name="connsiteX99" fmla="*/ 4922 w 6347"/>
              <a:gd name="connsiteY99" fmla="*/ 241 h 1688"/>
              <a:gd name="connsiteX100" fmla="*/ 4867 w 6347"/>
              <a:gd name="connsiteY100" fmla="*/ 247 h 1688"/>
              <a:gd name="connsiteX101" fmla="*/ 4810 w 6347"/>
              <a:gd name="connsiteY101" fmla="*/ 255 h 1688"/>
              <a:gd name="connsiteX102" fmla="*/ 4753 w 6347"/>
              <a:gd name="connsiteY102" fmla="*/ 265 h 1688"/>
              <a:gd name="connsiteX103" fmla="*/ 4695 w 6347"/>
              <a:gd name="connsiteY103" fmla="*/ 277 h 1688"/>
              <a:gd name="connsiteX104" fmla="*/ 4636 w 6347"/>
              <a:gd name="connsiteY104" fmla="*/ 291 h 1688"/>
              <a:gd name="connsiteX105" fmla="*/ 4576 w 6347"/>
              <a:gd name="connsiteY105" fmla="*/ 305 h 1688"/>
              <a:gd name="connsiteX106" fmla="*/ 4517 w 6347"/>
              <a:gd name="connsiteY106" fmla="*/ 323 h 1688"/>
              <a:gd name="connsiteX107" fmla="*/ 4458 w 6347"/>
              <a:gd name="connsiteY107" fmla="*/ 342 h 1688"/>
              <a:gd name="connsiteX108" fmla="*/ 4398 w 6347"/>
              <a:gd name="connsiteY108" fmla="*/ 362 h 1688"/>
              <a:gd name="connsiteX109" fmla="*/ 4336 w 6347"/>
              <a:gd name="connsiteY109" fmla="*/ 386 h 1688"/>
              <a:gd name="connsiteX110" fmla="*/ 4336 w 6347"/>
              <a:gd name="connsiteY110" fmla="*/ 386 h 1688"/>
              <a:gd name="connsiteX111" fmla="*/ 4092 w 6347"/>
              <a:gd name="connsiteY111" fmla="*/ 485 h 1688"/>
              <a:gd name="connsiteX112" fmla="*/ 3840 w 6347"/>
              <a:gd name="connsiteY112" fmla="*/ 584 h 1688"/>
              <a:gd name="connsiteX113" fmla="*/ 3714 w 6347"/>
              <a:gd name="connsiteY113" fmla="*/ 633 h 1688"/>
              <a:gd name="connsiteX114" fmla="*/ 3586 w 6347"/>
              <a:gd name="connsiteY114" fmla="*/ 681 h 1688"/>
              <a:gd name="connsiteX115" fmla="*/ 3458 w 6347"/>
              <a:gd name="connsiteY115" fmla="*/ 728 h 1688"/>
              <a:gd name="connsiteX116" fmla="*/ 3328 w 6347"/>
              <a:gd name="connsiteY116" fmla="*/ 774 h 1688"/>
              <a:gd name="connsiteX117" fmla="*/ 3195 w 6347"/>
              <a:gd name="connsiteY117" fmla="*/ 815 h 1688"/>
              <a:gd name="connsiteX118" fmla="*/ 3065 w 6347"/>
              <a:gd name="connsiteY118" fmla="*/ 857 h 1688"/>
              <a:gd name="connsiteX119" fmla="*/ 2932 w 6347"/>
              <a:gd name="connsiteY119" fmla="*/ 894 h 1688"/>
              <a:gd name="connsiteX120" fmla="*/ 2797 w 6347"/>
              <a:gd name="connsiteY120" fmla="*/ 930 h 1688"/>
              <a:gd name="connsiteX121" fmla="*/ 2664 w 6347"/>
              <a:gd name="connsiteY121" fmla="*/ 964 h 1688"/>
              <a:gd name="connsiteX122" fmla="*/ 2527 w 6347"/>
              <a:gd name="connsiteY122" fmla="*/ 991 h 1688"/>
              <a:gd name="connsiteX123" fmla="*/ 2392 w 6347"/>
              <a:gd name="connsiteY123" fmla="*/ 1017 h 1688"/>
              <a:gd name="connsiteX124" fmla="*/ 2255 w 6347"/>
              <a:gd name="connsiteY124" fmla="*/ 1037 h 1688"/>
              <a:gd name="connsiteX125" fmla="*/ 2186 w 6347"/>
              <a:gd name="connsiteY125" fmla="*/ 1045 h 1688"/>
              <a:gd name="connsiteX126" fmla="*/ 2118 w 6347"/>
              <a:gd name="connsiteY126" fmla="*/ 1053 h 1688"/>
              <a:gd name="connsiteX127" fmla="*/ 2049 w 6347"/>
              <a:gd name="connsiteY127" fmla="*/ 1059 h 1688"/>
              <a:gd name="connsiteX128" fmla="*/ 1981 w 6347"/>
              <a:gd name="connsiteY128" fmla="*/ 1063 h 1688"/>
              <a:gd name="connsiteX129" fmla="*/ 1912 w 6347"/>
              <a:gd name="connsiteY129" fmla="*/ 1067 h 1688"/>
              <a:gd name="connsiteX130" fmla="*/ 1843 w 6347"/>
              <a:gd name="connsiteY130" fmla="*/ 1069 h 1688"/>
              <a:gd name="connsiteX131" fmla="*/ 1772 w 6347"/>
              <a:gd name="connsiteY131" fmla="*/ 1071 h 1688"/>
              <a:gd name="connsiteX132" fmla="*/ 1704 w 6347"/>
              <a:gd name="connsiteY132" fmla="*/ 1071 h 1688"/>
              <a:gd name="connsiteX133" fmla="*/ 1635 w 6347"/>
              <a:gd name="connsiteY133" fmla="*/ 1067 h 1688"/>
              <a:gd name="connsiteX134" fmla="*/ 1564 w 6347"/>
              <a:gd name="connsiteY134" fmla="*/ 1065 h 1688"/>
              <a:gd name="connsiteX135" fmla="*/ 1496 w 6347"/>
              <a:gd name="connsiteY135" fmla="*/ 1059 h 1688"/>
              <a:gd name="connsiteX136" fmla="*/ 1425 w 6347"/>
              <a:gd name="connsiteY136" fmla="*/ 1053 h 1688"/>
              <a:gd name="connsiteX137" fmla="*/ 1356 w 6347"/>
              <a:gd name="connsiteY137" fmla="*/ 1045 h 1688"/>
              <a:gd name="connsiteX138" fmla="*/ 1285 w 6347"/>
              <a:gd name="connsiteY138" fmla="*/ 1033 h 1688"/>
              <a:gd name="connsiteX139" fmla="*/ 1214 w 6347"/>
              <a:gd name="connsiteY139" fmla="*/ 1023 h 1688"/>
              <a:gd name="connsiteX140" fmla="*/ 1146 w 6347"/>
              <a:gd name="connsiteY140" fmla="*/ 1009 h 1688"/>
              <a:gd name="connsiteX141" fmla="*/ 1075 w 6347"/>
              <a:gd name="connsiteY141" fmla="*/ 993 h 1688"/>
              <a:gd name="connsiteX142" fmla="*/ 1004 w 6347"/>
              <a:gd name="connsiteY142" fmla="*/ 976 h 1688"/>
              <a:gd name="connsiteX143" fmla="*/ 933 w 6347"/>
              <a:gd name="connsiteY143" fmla="*/ 958 h 1688"/>
              <a:gd name="connsiteX144" fmla="*/ 862 w 6347"/>
              <a:gd name="connsiteY144" fmla="*/ 936 h 1688"/>
              <a:gd name="connsiteX145" fmla="*/ 791 w 6347"/>
              <a:gd name="connsiteY145" fmla="*/ 914 h 1688"/>
              <a:gd name="connsiteX146" fmla="*/ 723 w 6347"/>
              <a:gd name="connsiteY146" fmla="*/ 889 h 1688"/>
              <a:gd name="connsiteX147" fmla="*/ 652 w 6347"/>
              <a:gd name="connsiteY147" fmla="*/ 861 h 1688"/>
              <a:gd name="connsiteX148" fmla="*/ 581 w 6347"/>
              <a:gd name="connsiteY148" fmla="*/ 833 h 1688"/>
              <a:gd name="connsiteX149" fmla="*/ 510 w 6347"/>
              <a:gd name="connsiteY149" fmla="*/ 801 h 1688"/>
              <a:gd name="connsiteX150" fmla="*/ 439 w 6347"/>
              <a:gd name="connsiteY150" fmla="*/ 768 h 1688"/>
              <a:gd name="connsiteX151" fmla="*/ 368 w 6347"/>
              <a:gd name="connsiteY151" fmla="*/ 732 h 1688"/>
              <a:gd name="connsiteX152" fmla="*/ 297 w 6347"/>
              <a:gd name="connsiteY152" fmla="*/ 695 h 1688"/>
              <a:gd name="connsiteX153" fmla="*/ 226 w 6347"/>
              <a:gd name="connsiteY153" fmla="*/ 655 h 1688"/>
              <a:gd name="connsiteX154" fmla="*/ 156 w 6347"/>
              <a:gd name="connsiteY154" fmla="*/ 613 h 1688"/>
              <a:gd name="connsiteX155" fmla="*/ 85 w 6347"/>
              <a:gd name="connsiteY155" fmla="*/ 568 h 1688"/>
              <a:gd name="connsiteX156" fmla="*/ 14 w 6347"/>
              <a:gd name="connsiteY156" fmla="*/ 520 h 1688"/>
              <a:gd name="connsiteX157" fmla="*/ 0 w 6347"/>
              <a:gd name="connsiteY157" fmla="*/ 1458 h 1688"/>
              <a:gd name="connsiteX0" fmla="*/ 0 w 6347"/>
              <a:gd name="connsiteY0" fmla="*/ 1458 h 1688"/>
              <a:gd name="connsiteX1" fmla="*/ 0 w 6347"/>
              <a:gd name="connsiteY1" fmla="*/ 1458 h 1688"/>
              <a:gd name="connsiteX2" fmla="*/ 78 w 6347"/>
              <a:gd name="connsiteY2" fmla="*/ 1488 h 1688"/>
              <a:gd name="connsiteX3" fmla="*/ 153 w 6347"/>
              <a:gd name="connsiteY3" fmla="*/ 1516 h 1688"/>
              <a:gd name="connsiteX4" fmla="*/ 229 w 6347"/>
              <a:gd name="connsiteY4" fmla="*/ 1542 h 1688"/>
              <a:gd name="connsiteX5" fmla="*/ 302 w 6347"/>
              <a:gd name="connsiteY5" fmla="*/ 1565 h 1688"/>
              <a:gd name="connsiteX6" fmla="*/ 377 w 6347"/>
              <a:gd name="connsiteY6" fmla="*/ 1587 h 1688"/>
              <a:gd name="connsiteX7" fmla="*/ 453 w 6347"/>
              <a:gd name="connsiteY7" fmla="*/ 1607 h 1688"/>
              <a:gd name="connsiteX8" fmla="*/ 526 w 6347"/>
              <a:gd name="connsiteY8" fmla="*/ 1625 h 1688"/>
              <a:gd name="connsiteX9" fmla="*/ 599 w 6347"/>
              <a:gd name="connsiteY9" fmla="*/ 1639 h 1688"/>
              <a:gd name="connsiteX10" fmla="*/ 672 w 6347"/>
              <a:gd name="connsiteY10" fmla="*/ 1652 h 1688"/>
              <a:gd name="connsiteX11" fmla="*/ 746 w 6347"/>
              <a:gd name="connsiteY11" fmla="*/ 1662 h 1688"/>
              <a:gd name="connsiteX12" fmla="*/ 819 w 6347"/>
              <a:gd name="connsiteY12" fmla="*/ 1670 h 1688"/>
              <a:gd name="connsiteX13" fmla="*/ 892 w 6347"/>
              <a:gd name="connsiteY13" fmla="*/ 1678 h 1688"/>
              <a:gd name="connsiteX14" fmla="*/ 965 w 6347"/>
              <a:gd name="connsiteY14" fmla="*/ 1682 h 1688"/>
              <a:gd name="connsiteX15" fmla="*/ 1036 w 6347"/>
              <a:gd name="connsiteY15" fmla="*/ 1686 h 1688"/>
              <a:gd name="connsiteX16" fmla="*/ 1109 w 6347"/>
              <a:gd name="connsiteY16" fmla="*/ 1688 h 1688"/>
              <a:gd name="connsiteX17" fmla="*/ 1180 w 6347"/>
              <a:gd name="connsiteY17" fmla="*/ 1686 h 1688"/>
              <a:gd name="connsiteX18" fmla="*/ 1251 w 6347"/>
              <a:gd name="connsiteY18" fmla="*/ 1684 h 1688"/>
              <a:gd name="connsiteX19" fmla="*/ 1324 w 6347"/>
              <a:gd name="connsiteY19" fmla="*/ 1680 h 1688"/>
              <a:gd name="connsiteX20" fmla="*/ 1395 w 6347"/>
              <a:gd name="connsiteY20" fmla="*/ 1674 h 1688"/>
              <a:gd name="connsiteX21" fmla="*/ 1464 w 6347"/>
              <a:gd name="connsiteY21" fmla="*/ 1668 h 1688"/>
              <a:gd name="connsiteX22" fmla="*/ 1535 w 6347"/>
              <a:gd name="connsiteY22" fmla="*/ 1658 h 1688"/>
              <a:gd name="connsiteX23" fmla="*/ 1606 w 6347"/>
              <a:gd name="connsiteY23" fmla="*/ 1648 h 1688"/>
              <a:gd name="connsiteX24" fmla="*/ 1674 w 6347"/>
              <a:gd name="connsiteY24" fmla="*/ 1637 h 1688"/>
              <a:gd name="connsiteX25" fmla="*/ 1743 w 6347"/>
              <a:gd name="connsiteY25" fmla="*/ 1623 h 1688"/>
              <a:gd name="connsiteX26" fmla="*/ 1814 w 6347"/>
              <a:gd name="connsiteY26" fmla="*/ 1609 h 1688"/>
              <a:gd name="connsiteX27" fmla="*/ 1882 w 6347"/>
              <a:gd name="connsiteY27" fmla="*/ 1593 h 1688"/>
              <a:gd name="connsiteX28" fmla="*/ 1951 w 6347"/>
              <a:gd name="connsiteY28" fmla="*/ 1575 h 1688"/>
              <a:gd name="connsiteX29" fmla="*/ 2019 w 6347"/>
              <a:gd name="connsiteY29" fmla="*/ 1555 h 1688"/>
              <a:gd name="connsiteX30" fmla="*/ 2086 w 6347"/>
              <a:gd name="connsiteY30" fmla="*/ 1536 h 1688"/>
              <a:gd name="connsiteX31" fmla="*/ 2154 w 6347"/>
              <a:gd name="connsiteY31" fmla="*/ 1514 h 1688"/>
              <a:gd name="connsiteX32" fmla="*/ 2289 w 6347"/>
              <a:gd name="connsiteY32" fmla="*/ 1468 h 1688"/>
              <a:gd name="connsiteX33" fmla="*/ 2422 w 6347"/>
              <a:gd name="connsiteY33" fmla="*/ 1419 h 1688"/>
              <a:gd name="connsiteX34" fmla="*/ 2555 w 6347"/>
              <a:gd name="connsiteY34" fmla="*/ 1365 h 1688"/>
              <a:gd name="connsiteX35" fmla="*/ 2685 w 6347"/>
              <a:gd name="connsiteY35" fmla="*/ 1306 h 1688"/>
              <a:gd name="connsiteX36" fmla="*/ 2815 w 6347"/>
              <a:gd name="connsiteY36" fmla="*/ 1245 h 1688"/>
              <a:gd name="connsiteX37" fmla="*/ 2943 w 6347"/>
              <a:gd name="connsiteY37" fmla="*/ 1181 h 1688"/>
              <a:gd name="connsiteX38" fmla="*/ 3072 w 6347"/>
              <a:gd name="connsiteY38" fmla="*/ 1114 h 1688"/>
              <a:gd name="connsiteX39" fmla="*/ 3200 w 6347"/>
              <a:gd name="connsiteY39" fmla="*/ 1045 h 1688"/>
              <a:gd name="connsiteX40" fmla="*/ 3323 w 6347"/>
              <a:gd name="connsiteY40" fmla="*/ 974 h 1688"/>
              <a:gd name="connsiteX41" fmla="*/ 3449 w 6347"/>
              <a:gd name="connsiteY41" fmla="*/ 900 h 1688"/>
              <a:gd name="connsiteX42" fmla="*/ 3572 w 6347"/>
              <a:gd name="connsiteY42" fmla="*/ 827 h 1688"/>
              <a:gd name="connsiteX43" fmla="*/ 3694 w 6347"/>
              <a:gd name="connsiteY43" fmla="*/ 752 h 1688"/>
              <a:gd name="connsiteX44" fmla="*/ 3815 w 6347"/>
              <a:gd name="connsiteY44" fmla="*/ 677 h 1688"/>
              <a:gd name="connsiteX45" fmla="*/ 4053 w 6347"/>
              <a:gd name="connsiteY45" fmla="*/ 522 h 1688"/>
              <a:gd name="connsiteX46" fmla="*/ 4286 w 6347"/>
              <a:gd name="connsiteY46" fmla="*/ 372 h 1688"/>
              <a:gd name="connsiteX47" fmla="*/ 4286 w 6347"/>
              <a:gd name="connsiteY47" fmla="*/ 372 h 1688"/>
              <a:gd name="connsiteX48" fmla="*/ 4343 w 6347"/>
              <a:gd name="connsiteY48" fmla="*/ 336 h 1688"/>
              <a:gd name="connsiteX49" fmla="*/ 4400 w 6347"/>
              <a:gd name="connsiteY49" fmla="*/ 301 h 1688"/>
              <a:gd name="connsiteX50" fmla="*/ 4458 w 6347"/>
              <a:gd name="connsiteY50" fmla="*/ 269 h 1688"/>
              <a:gd name="connsiteX51" fmla="*/ 4515 w 6347"/>
              <a:gd name="connsiteY51" fmla="*/ 239 h 1688"/>
              <a:gd name="connsiteX52" fmla="*/ 4572 w 6347"/>
              <a:gd name="connsiteY52" fmla="*/ 212 h 1688"/>
              <a:gd name="connsiteX53" fmla="*/ 4629 w 6347"/>
              <a:gd name="connsiteY53" fmla="*/ 186 h 1688"/>
              <a:gd name="connsiteX54" fmla="*/ 4684 w 6347"/>
              <a:gd name="connsiteY54" fmla="*/ 162 h 1688"/>
              <a:gd name="connsiteX55" fmla="*/ 4741 w 6347"/>
              <a:gd name="connsiteY55" fmla="*/ 141 h 1688"/>
              <a:gd name="connsiteX56" fmla="*/ 4796 w 6347"/>
              <a:gd name="connsiteY56" fmla="*/ 119 h 1688"/>
              <a:gd name="connsiteX57" fmla="*/ 4851 w 6347"/>
              <a:gd name="connsiteY57" fmla="*/ 101 h 1688"/>
              <a:gd name="connsiteX58" fmla="*/ 4906 w 6347"/>
              <a:gd name="connsiteY58" fmla="*/ 85 h 1688"/>
              <a:gd name="connsiteX59" fmla="*/ 4961 w 6347"/>
              <a:gd name="connsiteY59" fmla="*/ 69 h 1688"/>
              <a:gd name="connsiteX60" fmla="*/ 5016 w 6347"/>
              <a:gd name="connsiteY60" fmla="*/ 55 h 1688"/>
              <a:gd name="connsiteX61" fmla="*/ 5068 w 6347"/>
              <a:gd name="connsiteY61" fmla="*/ 44 h 1688"/>
              <a:gd name="connsiteX62" fmla="*/ 5121 w 6347"/>
              <a:gd name="connsiteY62" fmla="*/ 34 h 1688"/>
              <a:gd name="connsiteX63" fmla="*/ 5173 w 6347"/>
              <a:gd name="connsiteY63" fmla="*/ 24 h 1688"/>
              <a:gd name="connsiteX64" fmla="*/ 5226 w 6347"/>
              <a:gd name="connsiteY64" fmla="*/ 18 h 1688"/>
              <a:gd name="connsiteX65" fmla="*/ 5276 w 6347"/>
              <a:gd name="connsiteY65" fmla="*/ 12 h 1688"/>
              <a:gd name="connsiteX66" fmla="*/ 5329 w 6347"/>
              <a:gd name="connsiteY66" fmla="*/ 6 h 1688"/>
              <a:gd name="connsiteX67" fmla="*/ 5379 w 6347"/>
              <a:gd name="connsiteY67" fmla="*/ 2 h 1688"/>
              <a:gd name="connsiteX68" fmla="*/ 5478 w 6347"/>
              <a:gd name="connsiteY68" fmla="*/ 0 h 1688"/>
              <a:gd name="connsiteX69" fmla="*/ 5574 w 6347"/>
              <a:gd name="connsiteY69" fmla="*/ 0 h 1688"/>
              <a:gd name="connsiteX70" fmla="*/ 5667 w 6347"/>
              <a:gd name="connsiteY70" fmla="*/ 6 h 1688"/>
              <a:gd name="connsiteX71" fmla="*/ 5757 w 6347"/>
              <a:gd name="connsiteY71" fmla="*/ 14 h 1688"/>
              <a:gd name="connsiteX72" fmla="*/ 5844 w 6347"/>
              <a:gd name="connsiteY72" fmla="*/ 26 h 1688"/>
              <a:gd name="connsiteX73" fmla="*/ 5928 w 6347"/>
              <a:gd name="connsiteY73" fmla="*/ 40 h 1688"/>
              <a:gd name="connsiteX74" fmla="*/ 6008 w 6347"/>
              <a:gd name="connsiteY74" fmla="*/ 57 h 1688"/>
              <a:gd name="connsiteX75" fmla="*/ 6084 w 6347"/>
              <a:gd name="connsiteY75" fmla="*/ 75 h 1688"/>
              <a:gd name="connsiteX76" fmla="*/ 6157 w 6347"/>
              <a:gd name="connsiteY76" fmla="*/ 95 h 1688"/>
              <a:gd name="connsiteX77" fmla="*/ 6223 w 6347"/>
              <a:gd name="connsiteY77" fmla="*/ 117 h 1688"/>
              <a:gd name="connsiteX78" fmla="*/ 6287 w 6347"/>
              <a:gd name="connsiteY78" fmla="*/ 139 h 1688"/>
              <a:gd name="connsiteX79" fmla="*/ 6347 w 6347"/>
              <a:gd name="connsiteY79" fmla="*/ 160 h 1688"/>
              <a:gd name="connsiteX80" fmla="*/ 6134 w 6347"/>
              <a:gd name="connsiteY80" fmla="*/ 489 h 1688"/>
              <a:gd name="connsiteX81" fmla="*/ 6061 w 6347"/>
              <a:gd name="connsiteY81" fmla="*/ 453 h 1688"/>
              <a:gd name="connsiteX82" fmla="*/ 5985 w 6347"/>
              <a:gd name="connsiteY82" fmla="*/ 418 h 1688"/>
              <a:gd name="connsiteX83" fmla="*/ 5905 w 6347"/>
              <a:gd name="connsiteY83" fmla="*/ 386 h 1688"/>
              <a:gd name="connsiteX84" fmla="*/ 5821 w 6347"/>
              <a:gd name="connsiteY84" fmla="*/ 354 h 1688"/>
              <a:gd name="connsiteX85" fmla="*/ 5734 w 6347"/>
              <a:gd name="connsiteY85" fmla="*/ 327 h 1688"/>
              <a:gd name="connsiteX86" fmla="*/ 5642 w 6347"/>
              <a:gd name="connsiteY86" fmla="*/ 301 h 1688"/>
              <a:gd name="connsiteX87" fmla="*/ 5548 w 6347"/>
              <a:gd name="connsiteY87" fmla="*/ 279 h 1688"/>
              <a:gd name="connsiteX88" fmla="*/ 5450 w 6347"/>
              <a:gd name="connsiteY88" fmla="*/ 261 h 1688"/>
              <a:gd name="connsiteX89" fmla="*/ 5402 w 6347"/>
              <a:gd name="connsiteY89" fmla="*/ 253 h 1688"/>
              <a:gd name="connsiteX90" fmla="*/ 5352 w 6347"/>
              <a:gd name="connsiteY90" fmla="*/ 245 h 1688"/>
              <a:gd name="connsiteX91" fmla="*/ 5299 w 6347"/>
              <a:gd name="connsiteY91" fmla="*/ 241 h 1688"/>
              <a:gd name="connsiteX92" fmla="*/ 5247 w 6347"/>
              <a:gd name="connsiteY92" fmla="*/ 237 h 1688"/>
              <a:gd name="connsiteX93" fmla="*/ 5194 w 6347"/>
              <a:gd name="connsiteY93" fmla="*/ 234 h 1688"/>
              <a:gd name="connsiteX94" fmla="*/ 5141 w 6347"/>
              <a:gd name="connsiteY94" fmla="*/ 234 h 1688"/>
              <a:gd name="connsiteX95" fmla="*/ 5089 w 6347"/>
              <a:gd name="connsiteY95" fmla="*/ 234 h 1688"/>
              <a:gd name="connsiteX96" fmla="*/ 5034 w 6347"/>
              <a:gd name="connsiteY96" fmla="*/ 234 h 1688"/>
              <a:gd name="connsiteX97" fmla="*/ 4979 w 6347"/>
              <a:gd name="connsiteY97" fmla="*/ 237 h 1688"/>
              <a:gd name="connsiteX98" fmla="*/ 4922 w 6347"/>
              <a:gd name="connsiteY98" fmla="*/ 241 h 1688"/>
              <a:gd name="connsiteX99" fmla="*/ 4867 w 6347"/>
              <a:gd name="connsiteY99" fmla="*/ 247 h 1688"/>
              <a:gd name="connsiteX100" fmla="*/ 4810 w 6347"/>
              <a:gd name="connsiteY100" fmla="*/ 255 h 1688"/>
              <a:gd name="connsiteX101" fmla="*/ 4753 w 6347"/>
              <a:gd name="connsiteY101" fmla="*/ 265 h 1688"/>
              <a:gd name="connsiteX102" fmla="*/ 4695 w 6347"/>
              <a:gd name="connsiteY102" fmla="*/ 277 h 1688"/>
              <a:gd name="connsiteX103" fmla="*/ 4636 w 6347"/>
              <a:gd name="connsiteY103" fmla="*/ 291 h 1688"/>
              <a:gd name="connsiteX104" fmla="*/ 4576 w 6347"/>
              <a:gd name="connsiteY104" fmla="*/ 305 h 1688"/>
              <a:gd name="connsiteX105" fmla="*/ 4517 w 6347"/>
              <a:gd name="connsiteY105" fmla="*/ 323 h 1688"/>
              <a:gd name="connsiteX106" fmla="*/ 4458 w 6347"/>
              <a:gd name="connsiteY106" fmla="*/ 342 h 1688"/>
              <a:gd name="connsiteX107" fmla="*/ 4398 w 6347"/>
              <a:gd name="connsiteY107" fmla="*/ 362 h 1688"/>
              <a:gd name="connsiteX108" fmla="*/ 4336 w 6347"/>
              <a:gd name="connsiteY108" fmla="*/ 386 h 1688"/>
              <a:gd name="connsiteX109" fmla="*/ 4336 w 6347"/>
              <a:gd name="connsiteY109" fmla="*/ 386 h 1688"/>
              <a:gd name="connsiteX110" fmla="*/ 4092 w 6347"/>
              <a:gd name="connsiteY110" fmla="*/ 485 h 1688"/>
              <a:gd name="connsiteX111" fmla="*/ 3840 w 6347"/>
              <a:gd name="connsiteY111" fmla="*/ 584 h 1688"/>
              <a:gd name="connsiteX112" fmla="*/ 3714 w 6347"/>
              <a:gd name="connsiteY112" fmla="*/ 633 h 1688"/>
              <a:gd name="connsiteX113" fmla="*/ 3586 w 6347"/>
              <a:gd name="connsiteY113" fmla="*/ 681 h 1688"/>
              <a:gd name="connsiteX114" fmla="*/ 3458 w 6347"/>
              <a:gd name="connsiteY114" fmla="*/ 728 h 1688"/>
              <a:gd name="connsiteX115" fmla="*/ 3328 w 6347"/>
              <a:gd name="connsiteY115" fmla="*/ 774 h 1688"/>
              <a:gd name="connsiteX116" fmla="*/ 3195 w 6347"/>
              <a:gd name="connsiteY116" fmla="*/ 815 h 1688"/>
              <a:gd name="connsiteX117" fmla="*/ 3065 w 6347"/>
              <a:gd name="connsiteY117" fmla="*/ 857 h 1688"/>
              <a:gd name="connsiteX118" fmla="*/ 2932 w 6347"/>
              <a:gd name="connsiteY118" fmla="*/ 894 h 1688"/>
              <a:gd name="connsiteX119" fmla="*/ 2797 w 6347"/>
              <a:gd name="connsiteY119" fmla="*/ 930 h 1688"/>
              <a:gd name="connsiteX120" fmla="*/ 2664 w 6347"/>
              <a:gd name="connsiteY120" fmla="*/ 964 h 1688"/>
              <a:gd name="connsiteX121" fmla="*/ 2527 w 6347"/>
              <a:gd name="connsiteY121" fmla="*/ 991 h 1688"/>
              <a:gd name="connsiteX122" fmla="*/ 2392 w 6347"/>
              <a:gd name="connsiteY122" fmla="*/ 1017 h 1688"/>
              <a:gd name="connsiteX123" fmla="*/ 2255 w 6347"/>
              <a:gd name="connsiteY123" fmla="*/ 1037 h 1688"/>
              <a:gd name="connsiteX124" fmla="*/ 2186 w 6347"/>
              <a:gd name="connsiteY124" fmla="*/ 1045 h 1688"/>
              <a:gd name="connsiteX125" fmla="*/ 2118 w 6347"/>
              <a:gd name="connsiteY125" fmla="*/ 1053 h 1688"/>
              <a:gd name="connsiteX126" fmla="*/ 2049 w 6347"/>
              <a:gd name="connsiteY126" fmla="*/ 1059 h 1688"/>
              <a:gd name="connsiteX127" fmla="*/ 1981 w 6347"/>
              <a:gd name="connsiteY127" fmla="*/ 1063 h 1688"/>
              <a:gd name="connsiteX128" fmla="*/ 1912 w 6347"/>
              <a:gd name="connsiteY128" fmla="*/ 1067 h 1688"/>
              <a:gd name="connsiteX129" fmla="*/ 1843 w 6347"/>
              <a:gd name="connsiteY129" fmla="*/ 1069 h 1688"/>
              <a:gd name="connsiteX130" fmla="*/ 1772 w 6347"/>
              <a:gd name="connsiteY130" fmla="*/ 1071 h 1688"/>
              <a:gd name="connsiteX131" fmla="*/ 1704 w 6347"/>
              <a:gd name="connsiteY131" fmla="*/ 1071 h 1688"/>
              <a:gd name="connsiteX132" fmla="*/ 1635 w 6347"/>
              <a:gd name="connsiteY132" fmla="*/ 1067 h 1688"/>
              <a:gd name="connsiteX133" fmla="*/ 1564 w 6347"/>
              <a:gd name="connsiteY133" fmla="*/ 1065 h 1688"/>
              <a:gd name="connsiteX134" fmla="*/ 1496 w 6347"/>
              <a:gd name="connsiteY134" fmla="*/ 1059 h 1688"/>
              <a:gd name="connsiteX135" fmla="*/ 1425 w 6347"/>
              <a:gd name="connsiteY135" fmla="*/ 1053 h 1688"/>
              <a:gd name="connsiteX136" fmla="*/ 1356 w 6347"/>
              <a:gd name="connsiteY136" fmla="*/ 1045 h 1688"/>
              <a:gd name="connsiteX137" fmla="*/ 1285 w 6347"/>
              <a:gd name="connsiteY137" fmla="*/ 1033 h 1688"/>
              <a:gd name="connsiteX138" fmla="*/ 1214 w 6347"/>
              <a:gd name="connsiteY138" fmla="*/ 1023 h 1688"/>
              <a:gd name="connsiteX139" fmla="*/ 1146 w 6347"/>
              <a:gd name="connsiteY139" fmla="*/ 1009 h 1688"/>
              <a:gd name="connsiteX140" fmla="*/ 1075 w 6347"/>
              <a:gd name="connsiteY140" fmla="*/ 993 h 1688"/>
              <a:gd name="connsiteX141" fmla="*/ 1004 w 6347"/>
              <a:gd name="connsiteY141" fmla="*/ 976 h 1688"/>
              <a:gd name="connsiteX142" fmla="*/ 933 w 6347"/>
              <a:gd name="connsiteY142" fmla="*/ 958 h 1688"/>
              <a:gd name="connsiteX143" fmla="*/ 862 w 6347"/>
              <a:gd name="connsiteY143" fmla="*/ 936 h 1688"/>
              <a:gd name="connsiteX144" fmla="*/ 791 w 6347"/>
              <a:gd name="connsiteY144" fmla="*/ 914 h 1688"/>
              <a:gd name="connsiteX145" fmla="*/ 723 w 6347"/>
              <a:gd name="connsiteY145" fmla="*/ 889 h 1688"/>
              <a:gd name="connsiteX146" fmla="*/ 652 w 6347"/>
              <a:gd name="connsiteY146" fmla="*/ 861 h 1688"/>
              <a:gd name="connsiteX147" fmla="*/ 581 w 6347"/>
              <a:gd name="connsiteY147" fmla="*/ 833 h 1688"/>
              <a:gd name="connsiteX148" fmla="*/ 510 w 6347"/>
              <a:gd name="connsiteY148" fmla="*/ 801 h 1688"/>
              <a:gd name="connsiteX149" fmla="*/ 439 w 6347"/>
              <a:gd name="connsiteY149" fmla="*/ 768 h 1688"/>
              <a:gd name="connsiteX150" fmla="*/ 368 w 6347"/>
              <a:gd name="connsiteY150" fmla="*/ 732 h 1688"/>
              <a:gd name="connsiteX151" fmla="*/ 297 w 6347"/>
              <a:gd name="connsiteY151" fmla="*/ 695 h 1688"/>
              <a:gd name="connsiteX152" fmla="*/ 226 w 6347"/>
              <a:gd name="connsiteY152" fmla="*/ 655 h 1688"/>
              <a:gd name="connsiteX153" fmla="*/ 156 w 6347"/>
              <a:gd name="connsiteY153" fmla="*/ 613 h 1688"/>
              <a:gd name="connsiteX154" fmla="*/ 85 w 6347"/>
              <a:gd name="connsiteY154" fmla="*/ 568 h 1688"/>
              <a:gd name="connsiteX155" fmla="*/ 14 w 6347"/>
              <a:gd name="connsiteY155" fmla="*/ 520 h 1688"/>
              <a:gd name="connsiteX156" fmla="*/ 0 w 6347"/>
              <a:gd name="connsiteY156" fmla="*/ 1458 h 1688"/>
              <a:gd name="connsiteX0" fmla="*/ 0 w 6287"/>
              <a:gd name="connsiteY0" fmla="*/ 1458 h 1688"/>
              <a:gd name="connsiteX1" fmla="*/ 0 w 6287"/>
              <a:gd name="connsiteY1" fmla="*/ 1458 h 1688"/>
              <a:gd name="connsiteX2" fmla="*/ 78 w 6287"/>
              <a:gd name="connsiteY2" fmla="*/ 1488 h 1688"/>
              <a:gd name="connsiteX3" fmla="*/ 153 w 6287"/>
              <a:gd name="connsiteY3" fmla="*/ 1516 h 1688"/>
              <a:gd name="connsiteX4" fmla="*/ 229 w 6287"/>
              <a:gd name="connsiteY4" fmla="*/ 1542 h 1688"/>
              <a:gd name="connsiteX5" fmla="*/ 302 w 6287"/>
              <a:gd name="connsiteY5" fmla="*/ 1565 h 1688"/>
              <a:gd name="connsiteX6" fmla="*/ 377 w 6287"/>
              <a:gd name="connsiteY6" fmla="*/ 1587 h 1688"/>
              <a:gd name="connsiteX7" fmla="*/ 453 w 6287"/>
              <a:gd name="connsiteY7" fmla="*/ 1607 h 1688"/>
              <a:gd name="connsiteX8" fmla="*/ 526 w 6287"/>
              <a:gd name="connsiteY8" fmla="*/ 1625 h 1688"/>
              <a:gd name="connsiteX9" fmla="*/ 599 w 6287"/>
              <a:gd name="connsiteY9" fmla="*/ 1639 h 1688"/>
              <a:gd name="connsiteX10" fmla="*/ 672 w 6287"/>
              <a:gd name="connsiteY10" fmla="*/ 1652 h 1688"/>
              <a:gd name="connsiteX11" fmla="*/ 746 w 6287"/>
              <a:gd name="connsiteY11" fmla="*/ 1662 h 1688"/>
              <a:gd name="connsiteX12" fmla="*/ 819 w 6287"/>
              <a:gd name="connsiteY12" fmla="*/ 1670 h 1688"/>
              <a:gd name="connsiteX13" fmla="*/ 892 w 6287"/>
              <a:gd name="connsiteY13" fmla="*/ 1678 h 1688"/>
              <a:gd name="connsiteX14" fmla="*/ 965 w 6287"/>
              <a:gd name="connsiteY14" fmla="*/ 1682 h 1688"/>
              <a:gd name="connsiteX15" fmla="*/ 1036 w 6287"/>
              <a:gd name="connsiteY15" fmla="*/ 1686 h 1688"/>
              <a:gd name="connsiteX16" fmla="*/ 1109 w 6287"/>
              <a:gd name="connsiteY16" fmla="*/ 1688 h 1688"/>
              <a:gd name="connsiteX17" fmla="*/ 1180 w 6287"/>
              <a:gd name="connsiteY17" fmla="*/ 1686 h 1688"/>
              <a:gd name="connsiteX18" fmla="*/ 1251 w 6287"/>
              <a:gd name="connsiteY18" fmla="*/ 1684 h 1688"/>
              <a:gd name="connsiteX19" fmla="*/ 1324 w 6287"/>
              <a:gd name="connsiteY19" fmla="*/ 1680 h 1688"/>
              <a:gd name="connsiteX20" fmla="*/ 1395 w 6287"/>
              <a:gd name="connsiteY20" fmla="*/ 1674 h 1688"/>
              <a:gd name="connsiteX21" fmla="*/ 1464 w 6287"/>
              <a:gd name="connsiteY21" fmla="*/ 1668 h 1688"/>
              <a:gd name="connsiteX22" fmla="*/ 1535 w 6287"/>
              <a:gd name="connsiteY22" fmla="*/ 1658 h 1688"/>
              <a:gd name="connsiteX23" fmla="*/ 1606 w 6287"/>
              <a:gd name="connsiteY23" fmla="*/ 1648 h 1688"/>
              <a:gd name="connsiteX24" fmla="*/ 1674 w 6287"/>
              <a:gd name="connsiteY24" fmla="*/ 1637 h 1688"/>
              <a:gd name="connsiteX25" fmla="*/ 1743 w 6287"/>
              <a:gd name="connsiteY25" fmla="*/ 1623 h 1688"/>
              <a:gd name="connsiteX26" fmla="*/ 1814 w 6287"/>
              <a:gd name="connsiteY26" fmla="*/ 1609 h 1688"/>
              <a:gd name="connsiteX27" fmla="*/ 1882 w 6287"/>
              <a:gd name="connsiteY27" fmla="*/ 1593 h 1688"/>
              <a:gd name="connsiteX28" fmla="*/ 1951 w 6287"/>
              <a:gd name="connsiteY28" fmla="*/ 1575 h 1688"/>
              <a:gd name="connsiteX29" fmla="*/ 2019 w 6287"/>
              <a:gd name="connsiteY29" fmla="*/ 1555 h 1688"/>
              <a:gd name="connsiteX30" fmla="*/ 2086 w 6287"/>
              <a:gd name="connsiteY30" fmla="*/ 1536 h 1688"/>
              <a:gd name="connsiteX31" fmla="*/ 2154 w 6287"/>
              <a:gd name="connsiteY31" fmla="*/ 1514 h 1688"/>
              <a:gd name="connsiteX32" fmla="*/ 2289 w 6287"/>
              <a:gd name="connsiteY32" fmla="*/ 1468 h 1688"/>
              <a:gd name="connsiteX33" fmla="*/ 2422 w 6287"/>
              <a:gd name="connsiteY33" fmla="*/ 1419 h 1688"/>
              <a:gd name="connsiteX34" fmla="*/ 2555 w 6287"/>
              <a:gd name="connsiteY34" fmla="*/ 1365 h 1688"/>
              <a:gd name="connsiteX35" fmla="*/ 2685 w 6287"/>
              <a:gd name="connsiteY35" fmla="*/ 1306 h 1688"/>
              <a:gd name="connsiteX36" fmla="*/ 2815 w 6287"/>
              <a:gd name="connsiteY36" fmla="*/ 1245 h 1688"/>
              <a:gd name="connsiteX37" fmla="*/ 2943 w 6287"/>
              <a:gd name="connsiteY37" fmla="*/ 1181 h 1688"/>
              <a:gd name="connsiteX38" fmla="*/ 3072 w 6287"/>
              <a:gd name="connsiteY38" fmla="*/ 1114 h 1688"/>
              <a:gd name="connsiteX39" fmla="*/ 3200 w 6287"/>
              <a:gd name="connsiteY39" fmla="*/ 1045 h 1688"/>
              <a:gd name="connsiteX40" fmla="*/ 3323 w 6287"/>
              <a:gd name="connsiteY40" fmla="*/ 974 h 1688"/>
              <a:gd name="connsiteX41" fmla="*/ 3449 w 6287"/>
              <a:gd name="connsiteY41" fmla="*/ 900 h 1688"/>
              <a:gd name="connsiteX42" fmla="*/ 3572 w 6287"/>
              <a:gd name="connsiteY42" fmla="*/ 827 h 1688"/>
              <a:gd name="connsiteX43" fmla="*/ 3694 w 6287"/>
              <a:gd name="connsiteY43" fmla="*/ 752 h 1688"/>
              <a:gd name="connsiteX44" fmla="*/ 3815 w 6287"/>
              <a:gd name="connsiteY44" fmla="*/ 677 h 1688"/>
              <a:gd name="connsiteX45" fmla="*/ 4053 w 6287"/>
              <a:gd name="connsiteY45" fmla="*/ 522 h 1688"/>
              <a:gd name="connsiteX46" fmla="*/ 4286 w 6287"/>
              <a:gd name="connsiteY46" fmla="*/ 372 h 1688"/>
              <a:gd name="connsiteX47" fmla="*/ 4286 w 6287"/>
              <a:gd name="connsiteY47" fmla="*/ 372 h 1688"/>
              <a:gd name="connsiteX48" fmla="*/ 4343 w 6287"/>
              <a:gd name="connsiteY48" fmla="*/ 336 h 1688"/>
              <a:gd name="connsiteX49" fmla="*/ 4400 w 6287"/>
              <a:gd name="connsiteY49" fmla="*/ 301 h 1688"/>
              <a:gd name="connsiteX50" fmla="*/ 4458 w 6287"/>
              <a:gd name="connsiteY50" fmla="*/ 269 h 1688"/>
              <a:gd name="connsiteX51" fmla="*/ 4515 w 6287"/>
              <a:gd name="connsiteY51" fmla="*/ 239 h 1688"/>
              <a:gd name="connsiteX52" fmla="*/ 4572 w 6287"/>
              <a:gd name="connsiteY52" fmla="*/ 212 h 1688"/>
              <a:gd name="connsiteX53" fmla="*/ 4629 w 6287"/>
              <a:gd name="connsiteY53" fmla="*/ 186 h 1688"/>
              <a:gd name="connsiteX54" fmla="*/ 4684 w 6287"/>
              <a:gd name="connsiteY54" fmla="*/ 162 h 1688"/>
              <a:gd name="connsiteX55" fmla="*/ 4741 w 6287"/>
              <a:gd name="connsiteY55" fmla="*/ 141 h 1688"/>
              <a:gd name="connsiteX56" fmla="*/ 4796 w 6287"/>
              <a:gd name="connsiteY56" fmla="*/ 119 h 1688"/>
              <a:gd name="connsiteX57" fmla="*/ 4851 w 6287"/>
              <a:gd name="connsiteY57" fmla="*/ 101 h 1688"/>
              <a:gd name="connsiteX58" fmla="*/ 4906 w 6287"/>
              <a:gd name="connsiteY58" fmla="*/ 85 h 1688"/>
              <a:gd name="connsiteX59" fmla="*/ 4961 w 6287"/>
              <a:gd name="connsiteY59" fmla="*/ 69 h 1688"/>
              <a:gd name="connsiteX60" fmla="*/ 5016 w 6287"/>
              <a:gd name="connsiteY60" fmla="*/ 55 h 1688"/>
              <a:gd name="connsiteX61" fmla="*/ 5068 w 6287"/>
              <a:gd name="connsiteY61" fmla="*/ 44 h 1688"/>
              <a:gd name="connsiteX62" fmla="*/ 5121 w 6287"/>
              <a:gd name="connsiteY62" fmla="*/ 34 h 1688"/>
              <a:gd name="connsiteX63" fmla="*/ 5173 w 6287"/>
              <a:gd name="connsiteY63" fmla="*/ 24 h 1688"/>
              <a:gd name="connsiteX64" fmla="*/ 5226 w 6287"/>
              <a:gd name="connsiteY64" fmla="*/ 18 h 1688"/>
              <a:gd name="connsiteX65" fmla="*/ 5276 w 6287"/>
              <a:gd name="connsiteY65" fmla="*/ 12 h 1688"/>
              <a:gd name="connsiteX66" fmla="*/ 5329 w 6287"/>
              <a:gd name="connsiteY66" fmla="*/ 6 h 1688"/>
              <a:gd name="connsiteX67" fmla="*/ 5379 w 6287"/>
              <a:gd name="connsiteY67" fmla="*/ 2 h 1688"/>
              <a:gd name="connsiteX68" fmla="*/ 5478 w 6287"/>
              <a:gd name="connsiteY68" fmla="*/ 0 h 1688"/>
              <a:gd name="connsiteX69" fmla="*/ 5574 w 6287"/>
              <a:gd name="connsiteY69" fmla="*/ 0 h 1688"/>
              <a:gd name="connsiteX70" fmla="*/ 5667 w 6287"/>
              <a:gd name="connsiteY70" fmla="*/ 6 h 1688"/>
              <a:gd name="connsiteX71" fmla="*/ 5757 w 6287"/>
              <a:gd name="connsiteY71" fmla="*/ 14 h 1688"/>
              <a:gd name="connsiteX72" fmla="*/ 5844 w 6287"/>
              <a:gd name="connsiteY72" fmla="*/ 26 h 1688"/>
              <a:gd name="connsiteX73" fmla="*/ 5928 w 6287"/>
              <a:gd name="connsiteY73" fmla="*/ 40 h 1688"/>
              <a:gd name="connsiteX74" fmla="*/ 6008 w 6287"/>
              <a:gd name="connsiteY74" fmla="*/ 57 h 1688"/>
              <a:gd name="connsiteX75" fmla="*/ 6084 w 6287"/>
              <a:gd name="connsiteY75" fmla="*/ 75 h 1688"/>
              <a:gd name="connsiteX76" fmla="*/ 6157 w 6287"/>
              <a:gd name="connsiteY76" fmla="*/ 95 h 1688"/>
              <a:gd name="connsiteX77" fmla="*/ 6223 w 6287"/>
              <a:gd name="connsiteY77" fmla="*/ 117 h 1688"/>
              <a:gd name="connsiteX78" fmla="*/ 6287 w 6287"/>
              <a:gd name="connsiteY78" fmla="*/ 139 h 1688"/>
              <a:gd name="connsiteX79" fmla="*/ 6134 w 6287"/>
              <a:gd name="connsiteY79" fmla="*/ 489 h 1688"/>
              <a:gd name="connsiteX80" fmla="*/ 6061 w 6287"/>
              <a:gd name="connsiteY80" fmla="*/ 453 h 1688"/>
              <a:gd name="connsiteX81" fmla="*/ 5985 w 6287"/>
              <a:gd name="connsiteY81" fmla="*/ 418 h 1688"/>
              <a:gd name="connsiteX82" fmla="*/ 5905 w 6287"/>
              <a:gd name="connsiteY82" fmla="*/ 386 h 1688"/>
              <a:gd name="connsiteX83" fmla="*/ 5821 w 6287"/>
              <a:gd name="connsiteY83" fmla="*/ 354 h 1688"/>
              <a:gd name="connsiteX84" fmla="*/ 5734 w 6287"/>
              <a:gd name="connsiteY84" fmla="*/ 327 h 1688"/>
              <a:gd name="connsiteX85" fmla="*/ 5642 w 6287"/>
              <a:gd name="connsiteY85" fmla="*/ 301 h 1688"/>
              <a:gd name="connsiteX86" fmla="*/ 5548 w 6287"/>
              <a:gd name="connsiteY86" fmla="*/ 279 h 1688"/>
              <a:gd name="connsiteX87" fmla="*/ 5450 w 6287"/>
              <a:gd name="connsiteY87" fmla="*/ 261 h 1688"/>
              <a:gd name="connsiteX88" fmla="*/ 5402 w 6287"/>
              <a:gd name="connsiteY88" fmla="*/ 253 h 1688"/>
              <a:gd name="connsiteX89" fmla="*/ 5352 w 6287"/>
              <a:gd name="connsiteY89" fmla="*/ 245 h 1688"/>
              <a:gd name="connsiteX90" fmla="*/ 5299 w 6287"/>
              <a:gd name="connsiteY90" fmla="*/ 241 h 1688"/>
              <a:gd name="connsiteX91" fmla="*/ 5247 w 6287"/>
              <a:gd name="connsiteY91" fmla="*/ 237 h 1688"/>
              <a:gd name="connsiteX92" fmla="*/ 5194 w 6287"/>
              <a:gd name="connsiteY92" fmla="*/ 234 h 1688"/>
              <a:gd name="connsiteX93" fmla="*/ 5141 w 6287"/>
              <a:gd name="connsiteY93" fmla="*/ 234 h 1688"/>
              <a:gd name="connsiteX94" fmla="*/ 5089 w 6287"/>
              <a:gd name="connsiteY94" fmla="*/ 234 h 1688"/>
              <a:gd name="connsiteX95" fmla="*/ 5034 w 6287"/>
              <a:gd name="connsiteY95" fmla="*/ 234 h 1688"/>
              <a:gd name="connsiteX96" fmla="*/ 4979 w 6287"/>
              <a:gd name="connsiteY96" fmla="*/ 237 h 1688"/>
              <a:gd name="connsiteX97" fmla="*/ 4922 w 6287"/>
              <a:gd name="connsiteY97" fmla="*/ 241 h 1688"/>
              <a:gd name="connsiteX98" fmla="*/ 4867 w 6287"/>
              <a:gd name="connsiteY98" fmla="*/ 247 h 1688"/>
              <a:gd name="connsiteX99" fmla="*/ 4810 w 6287"/>
              <a:gd name="connsiteY99" fmla="*/ 255 h 1688"/>
              <a:gd name="connsiteX100" fmla="*/ 4753 w 6287"/>
              <a:gd name="connsiteY100" fmla="*/ 265 h 1688"/>
              <a:gd name="connsiteX101" fmla="*/ 4695 w 6287"/>
              <a:gd name="connsiteY101" fmla="*/ 277 h 1688"/>
              <a:gd name="connsiteX102" fmla="*/ 4636 w 6287"/>
              <a:gd name="connsiteY102" fmla="*/ 291 h 1688"/>
              <a:gd name="connsiteX103" fmla="*/ 4576 w 6287"/>
              <a:gd name="connsiteY103" fmla="*/ 305 h 1688"/>
              <a:gd name="connsiteX104" fmla="*/ 4517 w 6287"/>
              <a:gd name="connsiteY104" fmla="*/ 323 h 1688"/>
              <a:gd name="connsiteX105" fmla="*/ 4458 w 6287"/>
              <a:gd name="connsiteY105" fmla="*/ 342 h 1688"/>
              <a:gd name="connsiteX106" fmla="*/ 4398 w 6287"/>
              <a:gd name="connsiteY106" fmla="*/ 362 h 1688"/>
              <a:gd name="connsiteX107" fmla="*/ 4336 w 6287"/>
              <a:gd name="connsiteY107" fmla="*/ 386 h 1688"/>
              <a:gd name="connsiteX108" fmla="*/ 4336 w 6287"/>
              <a:gd name="connsiteY108" fmla="*/ 386 h 1688"/>
              <a:gd name="connsiteX109" fmla="*/ 4092 w 6287"/>
              <a:gd name="connsiteY109" fmla="*/ 485 h 1688"/>
              <a:gd name="connsiteX110" fmla="*/ 3840 w 6287"/>
              <a:gd name="connsiteY110" fmla="*/ 584 h 1688"/>
              <a:gd name="connsiteX111" fmla="*/ 3714 w 6287"/>
              <a:gd name="connsiteY111" fmla="*/ 633 h 1688"/>
              <a:gd name="connsiteX112" fmla="*/ 3586 w 6287"/>
              <a:gd name="connsiteY112" fmla="*/ 681 h 1688"/>
              <a:gd name="connsiteX113" fmla="*/ 3458 w 6287"/>
              <a:gd name="connsiteY113" fmla="*/ 728 h 1688"/>
              <a:gd name="connsiteX114" fmla="*/ 3328 w 6287"/>
              <a:gd name="connsiteY114" fmla="*/ 774 h 1688"/>
              <a:gd name="connsiteX115" fmla="*/ 3195 w 6287"/>
              <a:gd name="connsiteY115" fmla="*/ 815 h 1688"/>
              <a:gd name="connsiteX116" fmla="*/ 3065 w 6287"/>
              <a:gd name="connsiteY116" fmla="*/ 857 h 1688"/>
              <a:gd name="connsiteX117" fmla="*/ 2932 w 6287"/>
              <a:gd name="connsiteY117" fmla="*/ 894 h 1688"/>
              <a:gd name="connsiteX118" fmla="*/ 2797 w 6287"/>
              <a:gd name="connsiteY118" fmla="*/ 930 h 1688"/>
              <a:gd name="connsiteX119" fmla="*/ 2664 w 6287"/>
              <a:gd name="connsiteY119" fmla="*/ 964 h 1688"/>
              <a:gd name="connsiteX120" fmla="*/ 2527 w 6287"/>
              <a:gd name="connsiteY120" fmla="*/ 991 h 1688"/>
              <a:gd name="connsiteX121" fmla="*/ 2392 w 6287"/>
              <a:gd name="connsiteY121" fmla="*/ 1017 h 1688"/>
              <a:gd name="connsiteX122" fmla="*/ 2255 w 6287"/>
              <a:gd name="connsiteY122" fmla="*/ 1037 h 1688"/>
              <a:gd name="connsiteX123" fmla="*/ 2186 w 6287"/>
              <a:gd name="connsiteY123" fmla="*/ 1045 h 1688"/>
              <a:gd name="connsiteX124" fmla="*/ 2118 w 6287"/>
              <a:gd name="connsiteY124" fmla="*/ 1053 h 1688"/>
              <a:gd name="connsiteX125" fmla="*/ 2049 w 6287"/>
              <a:gd name="connsiteY125" fmla="*/ 1059 h 1688"/>
              <a:gd name="connsiteX126" fmla="*/ 1981 w 6287"/>
              <a:gd name="connsiteY126" fmla="*/ 1063 h 1688"/>
              <a:gd name="connsiteX127" fmla="*/ 1912 w 6287"/>
              <a:gd name="connsiteY127" fmla="*/ 1067 h 1688"/>
              <a:gd name="connsiteX128" fmla="*/ 1843 w 6287"/>
              <a:gd name="connsiteY128" fmla="*/ 1069 h 1688"/>
              <a:gd name="connsiteX129" fmla="*/ 1772 w 6287"/>
              <a:gd name="connsiteY129" fmla="*/ 1071 h 1688"/>
              <a:gd name="connsiteX130" fmla="*/ 1704 w 6287"/>
              <a:gd name="connsiteY130" fmla="*/ 1071 h 1688"/>
              <a:gd name="connsiteX131" fmla="*/ 1635 w 6287"/>
              <a:gd name="connsiteY131" fmla="*/ 1067 h 1688"/>
              <a:gd name="connsiteX132" fmla="*/ 1564 w 6287"/>
              <a:gd name="connsiteY132" fmla="*/ 1065 h 1688"/>
              <a:gd name="connsiteX133" fmla="*/ 1496 w 6287"/>
              <a:gd name="connsiteY133" fmla="*/ 1059 h 1688"/>
              <a:gd name="connsiteX134" fmla="*/ 1425 w 6287"/>
              <a:gd name="connsiteY134" fmla="*/ 1053 h 1688"/>
              <a:gd name="connsiteX135" fmla="*/ 1356 w 6287"/>
              <a:gd name="connsiteY135" fmla="*/ 1045 h 1688"/>
              <a:gd name="connsiteX136" fmla="*/ 1285 w 6287"/>
              <a:gd name="connsiteY136" fmla="*/ 1033 h 1688"/>
              <a:gd name="connsiteX137" fmla="*/ 1214 w 6287"/>
              <a:gd name="connsiteY137" fmla="*/ 1023 h 1688"/>
              <a:gd name="connsiteX138" fmla="*/ 1146 w 6287"/>
              <a:gd name="connsiteY138" fmla="*/ 1009 h 1688"/>
              <a:gd name="connsiteX139" fmla="*/ 1075 w 6287"/>
              <a:gd name="connsiteY139" fmla="*/ 993 h 1688"/>
              <a:gd name="connsiteX140" fmla="*/ 1004 w 6287"/>
              <a:gd name="connsiteY140" fmla="*/ 976 h 1688"/>
              <a:gd name="connsiteX141" fmla="*/ 933 w 6287"/>
              <a:gd name="connsiteY141" fmla="*/ 958 h 1688"/>
              <a:gd name="connsiteX142" fmla="*/ 862 w 6287"/>
              <a:gd name="connsiteY142" fmla="*/ 936 h 1688"/>
              <a:gd name="connsiteX143" fmla="*/ 791 w 6287"/>
              <a:gd name="connsiteY143" fmla="*/ 914 h 1688"/>
              <a:gd name="connsiteX144" fmla="*/ 723 w 6287"/>
              <a:gd name="connsiteY144" fmla="*/ 889 h 1688"/>
              <a:gd name="connsiteX145" fmla="*/ 652 w 6287"/>
              <a:gd name="connsiteY145" fmla="*/ 861 h 1688"/>
              <a:gd name="connsiteX146" fmla="*/ 581 w 6287"/>
              <a:gd name="connsiteY146" fmla="*/ 833 h 1688"/>
              <a:gd name="connsiteX147" fmla="*/ 510 w 6287"/>
              <a:gd name="connsiteY147" fmla="*/ 801 h 1688"/>
              <a:gd name="connsiteX148" fmla="*/ 439 w 6287"/>
              <a:gd name="connsiteY148" fmla="*/ 768 h 1688"/>
              <a:gd name="connsiteX149" fmla="*/ 368 w 6287"/>
              <a:gd name="connsiteY149" fmla="*/ 732 h 1688"/>
              <a:gd name="connsiteX150" fmla="*/ 297 w 6287"/>
              <a:gd name="connsiteY150" fmla="*/ 695 h 1688"/>
              <a:gd name="connsiteX151" fmla="*/ 226 w 6287"/>
              <a:gd name="connsiteY151" fmla="*/ 655 h 1688"/>
              <a:gd name="connsiteX152" fmla="*/ 156 w 6287"/>
              <a:gd name="connsiteY152" fmla="*/ 613 h 1688"/>
              <a:gd name="connsiteX153" fmla="*/ 85 w 6287"/>
              <a:gd name="connsiteY153" fmla="*/ 568 h 1688"/>
              <a:gd name="connsiteX154" fmla="*/ 14 w 6287"/>
              <a:gd name="connsiteY154" fmla="*/ 520 h 1688"/>
              <a:gd name="connsiteX155" fmla="*/ 0 w 6287"/>
              <a:gd name="connsiteY155" fmla="*/ 1458 h 1688"/>
              <a:gd name="connsiteX0" fmla="*/ 0 w 6287"/>
              <a:gd name="connsiteY0" fmla="*/ 1458 h 1688"/>
              <a:gd name="connsiteX1" fmla="*/ 0 w 6287"/>
              <a:gd name="connsiteY1" fmla="*/ 1458 h 1688"/>
              <a:gd name="connsiteX2" fmla="*/ 78 w 6287"/>
              <a:gd name="connsiteY2" fmla="*/ 1488 h 1688"/>
              <a:gd name="connsiteX3" fmla="*/ 153 w 6287"/>
              <a:gd name="connsiteY3" fmla="*/ 1516 h 1688"/>
              <a:gd name="connsiteX4" fmla="*/ 229 w 6287"/>
              <a:gd name="connsiteY4" fmla="*/ 1542 h 1688"/>
              <a:gd name="connsiteX5" fmla="*/ 302 w 6287"/>
              <a:gd name="connsiteY5" fmla="*/ 1565 h 1688"/>
              <a:gd name="connsiteX6" fmla="*/ 377 w 6287"/>
              <a:gd name="connsiteY6" fmla="*/ 1587 h 1688"/>
              <a:gd name="connsiteX7" fmla="*/ 453 w 6287"/>
              <a:gd name="connsiteY7" fmla="*/ 1607 h 1688"/>
              <a:gd name="connsiteX8" fmla="*/ 526 w 6287"/>
              <a:gd name="connsiteY8" fmla="*/ 1625 h 1688"/>
              <a:gd name="connsiteX9" fmla="*/ 599 w 6287"/>
              <a:gd name="connsiteY9" fmla="*/ 1639 h 1688"/>
              <a:gd name="connsiteX10" fmla="*/ 672 w 6287"/>
              <a:gd name="connsiteY10" fmla="*/ 1652 h 1688"/>
              <a:gd name="connsiteX11" fmla="*/ 746 w 6287"/>
              <a:gd name="connsiteY11" fmla="*/ 1662 h 1688"/>
              <a:gd name="connsiteX12" fmla="*/ 819 w 6287"/>
              <a:gd name="connsiteY12" fmla="*/ 1670 h 1688"/>
              <a:gd name="connsiteX13" fmla="*/ 892 w 6287"/>
              <a:gd name="connsiteY13" fmla="*/ 1678 h 1688"/>
              <a:gd name="connsiteX14" fmla="*/ 965 w 6287"/>
              <a:gd name="connsiteY14" fmla="*/ 1682 h 1688"/>
              <a:gd name="connsiteX15" fmla="*/ 1036 w 6287"/>
              <a:gd name="connsiteY15" fmla="*/ 1686 h 1688"/>
              <a:gd name="connsiteX16" fmla="*/ 1109 w 6287"/>
              <a:gd name="connsiteY16" fmla="*/ 1688 h 1688"/>
              <a:gd name="connsiteX17" fmla="*/ 1180 w 6287"/>
              <a:gd name="connsiteY17" fmla="*/ 1686 h 1688"/>
              <a:gd name="connsiteX18" fmla="*/ 1251 w 6287"/>
              <a:gd name="connsiteY18" fmla="*/ 1684 h 1688"/>
              <a:gd name="connsiteX19" fmla="*/ 1324 w 6287"/>
              <a:gd name="connsiteY19" fmla="*/ 1680 h 1688"/>
              <a:gd name="connsiteX20" fmla="*/ 1395 w 6287"/>
              <a:gd name="connsiteY20" fmla="*/ 1674 h 1688"/>
              <a:gd name="connsiteX21" fmla="*/ 1464 w 6287"/>
              <a:gd name="connsiteY21" fmla="*/ 1668 h 1688"/>
              <a:gd name="connsiteX22" fmla="*/ 1535 w 6287"/>
              <a:gd name="connsiteY22" fmla="*/ 1658 h 1688"/>
              <a:gd name="connsiteX23" fmla="*/ 1606 w 6287"/>
              <a:gd name="connsiteY23" fmla="*/ 1648 h 1688"/>
              <a:gd name="connsiteX24" fmla="*/ 1674 w 6287"/>
              <a:gd name="connsiteY24" fmla="*/ 1637 h 1688"/>
              <a:gd name="connsiteX25" fmla="*/ 1743 w 6287"/>
              <a:gd name="connsiteY25" fmla="*/ 1623 h 1688"/>
              <a:gd name="connsiteX26" fmla="*/ 1814 w 6287"/>
              <a:gd name="connsiteY26" fmla="*/ 1609 h 1688"/>
              <a:gd name="connsiteX27" fmla="*/ 1882 w 6287"/>
              <a:gd name="connsiteY27" fmla="*/ 1593 h 1688"/>
              <a:gd name="connsiteX28" fmla="*/ 1951 w 6287"/>
              <a:gd name="connsiteY28" fmla="*/ 1575 h 1688"/>
              <a:gd name="connsiteX29" fmla="*/ 2019 w 6287"/>
              <a:gd name="connsiteY29" fmla="*/ 1555 h 1688"/>
              <a:gd name="connsiteX30" fmla="*/ 2086 w 6287"/>
              <a:gd name="connsiteY30" fmla="*/ 1536 h 1688"/>
              <a:gd name="connsiteX31" fmla="*/ 2154 w 6287"/>
              <a:gd name="connsiteY31" fmla="*/ 1514 h 1688"/>
              <a:gd name="connsiteX32" fmla="*/ 2289 w 6287"/>
              <a:gd name="connsiteY32" fmla="*/ 1468 h 1688"/>
              <a:gd name="connsiteX33" fmla="*/ 2422 w 6287"/>
              <a:gd name="connsiteY33" fmla="*/ 1419 h 1688"/>
              <a:gd name="connsiteX34" fmla="*/ 2555 w 6287"/>
              <a:gd name="connsiteY34" fmla="*/ 1365 h 1688"/>
              <a:gd name="connsiteX35" fmla="*/ 2685 w 6287"/>
              <a:gd name="connsiteY35" fmla="*/ 1306 h 1688"/>
              <a:gd name="connsiteX36" fmla="*/ 2815 w 6287"/>
              <a:gd name="connsiteY36" fmla="*/ 1245 h 1688"/>
              <a:gd name="connsiteX37" fmla="*/ 2943 w 6287"/>
              <a:gd name="connsiteY37" fmla="*/ 1181 h 1688"/>
              <a:gd name="connsiteX38" fmla="*/ 3072 w 6287"/>
              <a:gd name="connsiteY38" fmla="*/ 1114 h 1688"/>
              <a:gd name="connsiteX39" fmla="*/ 3200 w 6287"/>
              <a:gd name="connsiteY39" fmla="*/ 1045 h 1688"/>
              <a:gd name="connsiteX40" fmla="*/ 3323 w 6287"/>
              <a:gd name="connsiteY40" fmla="*/ 974 h 1688"/>
              <a:gd name="connsiteX41" fmla="*/ 3449 w 6287"/>
              <a:gd name="connsiteY41" fmla="*/ 900 h 1688"/>
              <a:gd name="connsiteX42" fmla="*/ 3572 w 6287"/>
              <a:gd name="connsiteY42" fmla="*/ 827 h 1688"/>
              <a:gd name="connsiteX43" fmla="*/ 3694 w 6287"/>
              <a:gd name="connsiteY43" fmla="*/ 752 h 1688"/>
              <a:gd name="connsiteX44" fmla="*/ 3815 w 6287"/>
              <a:gd name="connsiteY44" fmla="*/ 677 h 1688"/>
              <a:gd name="connsiteX45" fmla="*/ 4053 w 6287"/>
              <a:gd name="connsiteY45" fmla="*/ 522 h 1688"/>
              <a:gd name="connsiteX46" fmla="*/ 4286 w 6287"/>
              <a:gd name="connsiteY46" fmla="*/ 372 h 1688"/>
              <a:gd name="connsiteX47" fmla="*/ 4286 w 6287"/>
              <a:gd name="connsiteY47" fmla="*/ 372 h 1688"/>
              <a:gd name="connsiteX48" fmla="*/ 4343 w 6287"/>
              <a:gd name="connsiteY48" fmla="*/ 336 h 1688"/>
              <a:gd name="connsiteX49" fmla="*/ 4400 w 6287"/>
              <a:gd name="connsiteY49" fmla="*/ 301 h 1688"/>
              <a:gd name="connsiteX50" fmla="*/ 4458 w 6287"/>
              <a:gd name="connsiteY50" fmla="*/ 269 h 1688"/>
              <a:gd name="connsiteX51" fmla="*/ 4515 w 6287"/>
              <a:gd name="connsiteY51" fmla="*/ 239 h 1688"/>
              <a:gd name="connsiteX52" fmla="*/ 4572 w 6287"/>
              <a:gd name="connsiteY52" fmla="*/ 212 h 1688"/>
              <a:gd name="connsiteX53" fmla="*/ 4629 w 6287"/>
              <a:gd name="connsiteY53" fmla="*/ 186 h 1688"/>
              <a:gd name="connsiteX54" fmla="*/ 4684 w 6287"/>
              <a:gd name="connsiteY54" fmla="*/ 162 h 1688"/>
              <a:gd name="connsiteX55" fmla="*/ 4741 w 6287"/>
              <a:gd name="connsiteY55" fmla="*/ 141 h 1688"/>
              <a:gd name="connsiteX56" fmla="*/ 4796 w 6287"/>
              <a:gd name="connsiteY56" fmla="*/ 119 h 1688"/>
              <a:gd name="connsiteX57" fmla="*/ 4851 w 6287"/>
              <a:gd name="connsiteY57" fmla="*/ 101 h 1688"/>
              <a:gd name="connsiteX58" fmla="*/ 4906 w 6287"/>
              <a:gd name="connsiteY58" fmla="*/ 85 h 1688"/>
              <a:gd name="connsiteX59" fmla="*/ 4961 w 6287"/>
              <a:gd name="connsiteY59" fmla="*/ 69 h 1688"/>
              <a:gd name="connsiteX60" fmla="*/ 5016 w 6287"/>
              <a:gd name="connsiteY60" fmla="*/ 55 h 1688"/>
              <a:gd name="connsiteX61" fmla="*/ 5068 w 6287"/>
              <a:gd name="connsiteY61" fmla="*/ 44 h 1688"/>
              <a:gd name="connsiteX62" fmla="*/ 5121 w 6287"/>
              <a:gd name="connsiteY62" fmla="*/ 34 h 1688"/>
              <a:gd name="connsiteX63" fmla="*/ 5173 w 6287"/>
              <a:gd name="connsiteY63" fmla="*/ 24 h 1688"/>
              <a:gd name="connsiteX64" fmla="*/ 5226 w 6287"/>
              <a:gd name="connsiteY64" fmla="*/ 18 h 1688"/>
              <a:gd name="connsiteX65" fmla="*/ 5276 w 6287"/>
              <a:gd name="connsiteY65" fmla="*/ 12 h 1688"/>
              <a:gd name="connsiteX66" fmla="*/ 5329 w 6287"/>
              <a:gd name="connsiteY66" fmla="*/ 6 h 1688"/>
              <a:gd name="connsiteX67" fmla="*/ 5379 w 6287"/>
              <a:gd name="connsiteY67" fmla="*/ 2 h 1688"/>
              <a:gd name="connsiteX68" fmla="*/ 5478 w 6287"/>
              <a:gd name="connsiteY68" fmla="*/ 0 h 1688"/>
              <a:gd name="connsiteX69" fmla="*/ 5574 w 6287"/>
              <a:gd name="connsiteY69" fmla="*/ 0 h 1688"/>
              <a:gd name="connsiteX70" fmla="*/ 5667 w 6287"/>
              <a:gd name="connsiteY70" fmla="*/ 6 h 1688"/>
              <a:gd name="connsiteX71" fmla="*/ 5757 w 6287"/>
              <a:gd name="connsiteY71" fmla="*/ 14 h 1688"/>
              <a:gd name="connsiteX72" fmla="*/ 5844 w 6287"/>
              <a:gd name="connsiteY72" fmla="*/ 26 h 1688"/>
              <a:gd name="connsiteX73" fmla="*/ 5928 w 6287"/>
              <a:gd name="connsiteY73" fmla="*/ 40 h 1688"/>
              <a:gd name="connsiteX74" fmla="*/ 6008 w 6287"/>
              <a:gd name="connsiteY74" fmla="*/ 57 h 1688"/>
              <a:gd name="connsiteX75" fmla="*/ 6084 w 6287"/>
              <a:gd name="connsiteY75" fmla="*/ 75 h 1688"/>
              <a:gd name="connsiteX76" fmla="*/ 6157 w 6287"/>
              <a:gd name="connsiteY76" fmla="*/ 95 h 1688"/>
              <a:gd name="connsiteX77" fmla="*/ 6223 w 6287"/>
              <a:gd name="connsiteY77" fmla="*/ 117 h 1688"/>
              <a:gd name="connsiteX78" fmla="*/ 6287 w 6287"/>
              <a:gd name="connsiteY78" fmla="*/ 139 h 1688"/>
              <a:gd name="connsiteX79" fmla="*/ 6061 w 6287"/>
              <a:gd name="connsiteY79" fmla="*/ 453 h 1688"/>
              <a:gd name="connsiteX80" fmla="*/ 5985 w 6287"/>
              <a:gd name="connsiteY80" fmla="*/ 418 h 1688"/>
              <a:gd name="connsiteX81" fmla="*/ 5905 w 6287"/>
              <a:gd name="connsiteY81" fmla="*/ 386 h 1688"/>
              <a:gd name="connsiteX82" fmla="*/ 5821 w 6287"/>
              <a:gd name="connsiteY82" fmla="*/ 354 h 1688"/>
              <a:gd name="connsiteX83" fmla="*/ 5734 w 6287"/>
              <a:gd name="connsiteY83" fmla="*/ 327 h 1688"/>
              <a:gd name="connsiteX84" fmla="*/ 5642 w 6287"/>
              <a:gd name="connsiteY84" fmla="*/ 301 h 1688"/>
              <a:gd name="connsiteX85" fmla="*/ 5548 w 6287"/>
              <a:gd name="connsiteY85" fmla="*/ 279 h 1688"/>
              <a:gd name="connsiteX86" fmla="*/ 5450 w 6287"/>
              <a:gd name="connsiteY86" fmla="*/ 261 h 1688"/>
              <a:gd name="connsiteX87" fmla="*/ 5402 w 6287"/>
              <a:gd name="connsiteY87" fmla="*/ 253 h 1688"/>
              <a:gd name="connsiteX88" fmla="*/ 5352 w 6287"/>
              <a:gd name="connsiteY88" fmla="*/ 245 h 1688"/>
              <a:gd name="connsiteX89" fmla="*/ 5299 w 6287"/>
              <a:gd name="connsiteY89" fmla="*/ 241 h 1688"/>
              <a:gd name="connsiteX90" fmla="*/ 5247 w 6287"/>
              <a:gd name="connsiteY90" fmla="*/ 237 h 1688"/>
              <a:gd name="connsiteX91" fmla="*/ 5194 w 6287"/>
              <a:gd name="connsiteY91" fmla="*/ 234 h 1688"/>
              <a:gd name="connsiteX92" fmla="*/ 5141 w 6287"/>
              <a:gd name="connsiteY92" fmla="*/ 234 h 1688"/>
              <a:gd name="connsiteX93" fmla="*/ 5089 w 6287"/>
              <a:gd name="connsiteY93" fmla="*/ 234 h 1688"/>
              <a:gd name="connsiteX94" fmla="*/ 5034 w 6287"/>
              <a:gd name="connsiteY94" fmla="*/ 234 h 1688"/>
              <a:gd name="connsiteX95" fmla="*/ 4979 w 6287"/>
              <a:gd name="connsiteY95" fmla="*/ 237 h 1688"/>
              <a:gd name="connsiteX96" fmla="*/ 4922 w 6287"/>
              <a:gd name="connsiteY96" fmla="*/ 241 h 1688"/>
              <a:gd name="connsiteX97" fmla="*/ 4867 w 6287"/>
              <a:gd name="connsiteY97" fmla="*/ 247 h 1688"/>
              <a:gd name="connsiteX98" fmla="*/ 4810 w 6287"/>
              <a:gd name="connsiteY98" fmla="*/ 255 h 1688"/>
              <a:gd name="connsiteX99" fmla="*/ 4753 w 6287"/>
              <a:gd name="connsiteY99" fmla="*/ 265 h 1688"/>
              <a:gd name="connsiteX100" fmla="*/ 4695 w 6287"/>
              <a:gd name="connsiteY100" fmla="*/ 277 h 1688"/>
              <a:gd name="connsiteX101" fmla="*/ 4636 w 6287"/>
              <a:gd name="connsiteY101" fmla="*/ 291 h 1688"/>
              <a:gd name="connsiteX102" fmla="*/ 4576 w 6287"/>
              <a:gd name="connsiteY102" fmla="*/ 305 h 1688"/>
              <a:gd name="connsiteX103" fmla="*/ 4517 w 6287"/>
              <a:gd name="connsiteY103" fmla="*/ 323 h 1688"/>
              <a:gd name="connsiteX104" fmla="*/ 4458 w 6287"/>
              <a:gd name="connsiteY104" fmla="*/ 342 h 1688"/>
              <a:gd name="connsiteX105" fmla="*/ 4398 w 6287"/>
              <a:gd name="connsiteY105" fmla="*/ 362 h 1688"/>
              <a:gd name="connsiteX106" fmla="*/ 4336 w 6287"/>
              <a:gd name="connsiteY106" fmla="*/ 386 h 1688"/>
              <a:gd name="connsiteX107" fmla="*/ 4336 w 6287"/>
              <a:gd name="connsiteY107" fmla="*/ 386 h 1688"/>
              <a:gd name="connsiteX108" fmla="*/ 4092 w 6287"/>
              <a:gd name="connsiteY108" fmla="*/ 485 h 1688"/>
              <a:gd name="connsiteX109" fmla="*/ 3840 w 6287"/>
              <a:gd name="connsiteY109" fmla="*/ 584 h 1688"/>
              <a:gd name="connsiteX110" fmla="*/ 3714 w 6287"/>
              <a:gd name="connsiteY110" fmla="*/ 633 h 1688"/>
              <a:gd name="connsiteX111" fmla="*/ 3586 w 6287"/>
              <a:gd name="connsiteY111" fmla="*/ 681 h 1688"/>
              <a:gd name="connsiteX112" fmla="*/ 3458 w 6287"/>
              <a:gd name="connsiteY112" fmla="*/ 728 h 1688"/>
              <a:gd name="connsiteX113" fmla="*/ 3328 w 6287"/>
              <a:gd name="connsiteY113" fmla="*/ 774 h 1688"/>
              <a:gd name="connsiteX114" fmla="*/ 3195 w 6287"/>
              <a:gd name="connsiteY114" fmla="*/ 815 h 1688"/>
              <a:gd name="connsiteX115" fmla="*/ 3065 w 6287"/>
              <a:gd name="connsiteY115" fmla="*/ 857 h 1688"/>
              <a:gd name="connsiteX116" fmla="*/ 2932 w 6287"/>
              <a:gd name="connsiteY116" fmla="*/ 894 h 1688"/>
              <a:gd name="connsiteX117" fmla="*/ 2797 w 6287"/>
              <a:gd name="connsiteY117" fmla="*/ 930 h 1688"/>
              <a:gd name="connsiteX118" fmla="*/ 2664 w 6287"/>
              <a:gd name="connsiteY118" fmla="*/ 964 h 1688"/>
              <a:gd name="connsiteX119" fmla="*/ 2527 w 6287"/>
              <a:gd name="connsiteY119" fmla="*/ 991 h 1688"/>
              <a:gd name="connsiteX120" fmla="*/ 2392 w 6287"/>
              <a:gd name="connsiteY120" fmla="*/ 1017 h 1688"/>
              <a:gd name="connsiteX121" fmla="*/ 2255 w 6287"/>
              <a:gd name="connsiteY121" fmla="*/ 1037 h 1688"/>
              <a:gd name="connsiteX122" fmla="*/ 2186 w 6287"/>
              <a:gd name="connsiteY122" fmla="*/ 1045 h 1688"/>
              <a:gd name="connsiteX123" fmla="*/ 2118 w 6287"/>
              <a:gd name="connsiteY123" fmla="*/ 1053 h 1688"/>
              <a:gd name="connsiteX124" fmla="*/ 2049 w 6287"/>
              <a:gd name="connsiteY124" fmla="*/ 1059 h 1688"/>
              <a:gd name="connsiteX125" fmla="*/ 1981 w 6287"/>
              <a:gd name="connsiteY125" fmla="*/ 1063 h 1688"/>
              <a:gd name="connsiteX126" fmla="*/ 1912 w 6287"/>
              <a:gd name="connsiteY126" fmla="*/ 1067 h 1688"/>
              <a:gd name="connsiteX127" fmla="*/ 1843 w 6287"/>
              <a:gd name="connsiteY127" fmla="*/ 1069 h 1688"/>
              <a:gd name="connsiteX128" fmla="*/ 1772 w 6287"/>
              <a:gd name="connsiteY128" fmla="*/ 1071 h 1688"/>
              <a:gd name="connsiteX129" fmla="*/ 1704 w 6287"/>
              <a:gd name="connsiteY129" fmla="*/ 1071 h 1688"/>
              <a:gd name="connsiteX130" fmla="*/ 1635 w 6287"/>
              <a:gd name="connsiteY130" fmla="*/ 1067 h 1688"/>
              <a:gd name="connsiteX131" fmla="*/ 1564 w 6287"/>
              <a:gd name="connsiteY131" fmla="*/ 1065 h 1688"/>
              <a:gd name="connsiteX132" fmla="*/ 1496 w 6287"/>
              <a:gd name="connsiteY132" fmla="*/ 1059 h 1688"/>
              <a:gd name="connsiteX133" fmla="*/ 1425 w 6287"/>
              <a:gd name="connsiteY133" fmla="*/ 1053 h 1688"/>
              <a:gd name="connsiteX134" fmla="*/ 1356 w 6287"/>
              <a:gd name="connsiteY134" fmla="*/ 1045 h 1688"/>
              <a:gd name="connsiteX135" fmla="*/ 1285 w 6287"/>
              <a:gd name="connsiteY135" fmla="*/ 1033 h 1688"/>
              <a:gd name="connsiteX136" fmla="*/ 1214 w 6287"/>
              <a:gd name="connsiteY136" fmla="*/ 1023 h 1688"/>
              <a:gd name="connsiteX137" fmla="*/ 1146 w 6287"/>
              <a:gd name="connsiteY137" fmla="*/ 1009 h 1688"/>
              <a:gd name="connsiteX138" fmla="*/ 1075 w 6287"/>
              <a:gd name="connsiteY138" fmla="*/ 993 h 1688"/>
              <a:gd name="connsiteX139" fmla="*/ 1004 w 6287"/>
              <a:gd name="connsiteY139" fmla="*/ 976 h 1688"/>
              <a:gd name="connsiteX140" fmla="*/ 933 w 6287"/>
              <a:gd name="connsiteY140" fmla="*/ 958 h 1688"/>
              <a:gd name="connsiteX141" fmla="*/ 862 w 6287"/>
              <a:gd name="connsiteY141" fmla="*/ 936 h 1688"/>
              <a:gd name="connsiteX142" fmla="*/ 791 w 6287"/>
              <a:gd name="connsiteY142" fmla="*/ 914 h 1688"/>
              <a:gd name="connsiteX143" fmla="*/ 723 w 6287"/>
              <a:gd name="connsiteY143" fmla="*/ 889 h 1688"/>
              <a:gd name="connsiteX144" fmla="*/ 652 w 6287"/>
              <a:gd name="connsiteY144" fmla="*/ 861 h 1688"/>
              <a:gd name="connsiteX145" fmla="*/ 581 w 6287"/>
              <a:gd name="connsiteY145" fmla="*/ 833 h 1688"/>
              <a:gd name="connsiteX146" fmla="*/ 510 w 6287"/>
              <a:gd name="connsiteY146" fmla="*/ 801 h 1688"/>
              <a:gd name="connsiteX147" fmla="*/ 439 w 6287"/>
              <a:gd name="connsiteY147" fmla="*/ 768 h 1688"/>
              <a:gd name="connsiteX148" fmla="*/ 368 w 6287"/>
              <a:gd name="connsiteY148" fmla="*/ 732 h 1688"/>
              <a:gd name="connsiteX149" fmla="*/ 297 w 6287"/>
              <a:gd name="connsiteY149" fmla="*/ 695 h 1688"/>
              <a:gd name="connsiteX150" fmla="*/ 226 w 6287"/>
              <a:gd name="connsiteY150" fmla="*/ 655 h 1688"/>
              <a:gd name="connsiteX151" fmla="*/ 156 w 6287"/>
              <a:gd name="connsiteY151" fmla="*/ 613 h 1688"/>
              <a:gd name="connsiteX152" fmla="*/ 85 w 6287"/>
              <a:gd name="connsiteY152" fmla="*/ 568 h 1688"/>
              <a:gd name="connsiteX153" fmla="*/ 14 w 6287"/>
              <a:gd name="connsiteY153" fmla="*/ 520 h 1688"/>
              <a:gd name="connsiteX154" fmla="*/ 0 w 6287"/>
              <a:gd name="connsiteY154" fmla="*/ 1458 h 1688"/>
              <a:gd name="connsiteX0" fmla="*/ 0 w 6239"/>
              <a:gd name="connsiteY0" fmla="*/ 1458 h 1688"/>
              <a:gd name="connsiteX1" fmla="*/ 0 w 6239"/>
              <a:gd name="connsiteY1" fmla="*/ 1458 h 1688"/>
              <a:gd name="connsiteX2" fmla="*/ 78 w 6239"/>
              <a:gd name="connsiteY2" fmla="*/ 1488 h 1688"/>
              <a:gd name="connsiteX3" fmla="*/ 153 w 6239"/>
              <a:gd name="connsiteY3" fmla="*/ 1516 h 1688"/>
              <a:gd name="connsiteX4" fmla="*/ 229 w 6239"/>
              <a:gd name="connsiteY4" fmla="*/ 1542 h 1688"/>
              <a:gd name="connsiteX5" fmla="*/ 302 w 6239"/>
              <a:gd name="connsiteY5" fmla="*/ 1565 h 1688"/>
              <a:gd name="connsiteX6" fmla="*/ 377 w 6239"/>
              <a:gd name="connsiteY6" fmla="*/ 1587 h 1688"/>
              <a:gd name="connsiteX7" fmla="*/ 453 w 6239"/>
              <a:gd name="connsiteY7" fmla="*/ 1607 h 1688"/>
              <a:gd name="connsiteX8" fmla="*/ 526 w 6239"/>
              <a:gd name="connsiteY8" fmla="*/ 1625 h 1688"/>
              <a:gd name="connsiteX9" fmla="*/ 599 w 6239"/>
              <a:gd name="connsiteY9" fmla="*/ 1639 h 1688"/>
              <a:gd name="connsiteX10" fmla="*/ 672 w 6239"/>
              <a:gd name="connsiteY10" fmla="*/ 1652 h 1688"/>
              <a:gd name="connsiteX11" fmla="*/ 746 w 6239"/>
              <a:gd name="connsiteY11" fmla="*/ 1662 h 1688"/>
              <a:gd name="connsiteX12" fmla="*/ 819 w 6239"/>
              <a:gd name="connsiteY12" fmla="*/ 1670 h 1688"/>
              <a:gd name="connsiteX13" fmla="*/ 892 w 6239"/>
              <a:gd name="connsiteY13" fmla="*/ 1678 h 1688"/>
              <a:gd name="connsiteX14" fmla="*/ 965 w 6239"/>
              <a:gd name="connsiteY14" fmla="*/ 1682 h 1688"/>
              <a:gd name="connsiteX15" fmla="*/ 1036 w 6239"/>
              <a:gd name="connsiteY15" fmla="*/ 1686 h 1688"/>
              <a:gd name="connsiteX16" fmla="*/ 1109 w 6239"/>
              <a:gd name="connsiteY16" fmla="*/ 1688 h 1688"/>
              <a:gd name="connsiteX17" fmla="*/ 1180 w 6239"/>
              <a:gd name="connsiteY17" fmla="*/ 1686 h 1688"/>
              <a:gd name="connsiteX18" fmla="*/ 1251 w 6239"/>
              <a:gd name="connsiteY18" fmla="*/ 1684 h 1688"/>
              <a:gd name="connsiteX19" fmla="*/ 1324 w 6239"/>
              <a:gd name="connsiteY19" fmla="*/ 1680 h 1688"/>
              <a:gd name="connsiteX20" fmla="*/ 1395 w 6239"/>
              <a:gd name="connsiteY20" fmla="*/ 1674 h 1688"/>
              <a:gd name="connsiteX21" fmla="*/ 1464 w 6239"/>
              <a:gd name="connsiteY21" fmla="*/ 1668 h 1688"/>
              <a:gd name="connsiteX22" fmla="*/ 1535 w 6239"/>
              <a:gd name="connsiteY22" fmla="*/ 1658 h 1688"/>
              <a:gd name="connsiteX23" fmla="*/ 1606 w 6239"/>
              <a:gd name="connsiteY23" fmla="*/ 1648 h 1688"/>
              <a:gd name="connsiteX24" fmla="*/ 1674 w 6239"/>
              <a:gd name="connsiteY24" fmla="*/ 1637 h 1688"/>
              <a:gd name="connsiteX25" fmla="*/ 1743 w 6239"/>
              <a:gd name="connsiteY25" fmla="*/ 1623 h 1688"/>
              <a:gd name="connsiteX26" fmla="*/ 1814 w 6239"/>
              <a:gd name="connsiteY26" fmla="*/ 1609 h 1688"/>
              <a:gd name="connsiteX27" fmla="*/ 1882 w 6239"/>
              <a:gd name="connsiteY27" fmla="*/ 1593 h 1688"/>
              <a:gd name="connsiteX28" fmla="*/ 1951 w 6239"/>
              <a:gd name="connsiteY28" fmla="*/ 1575 h 1688"/>
              <a:gd name="connsiteX29" fmla="*/ 2019 w 6239"/>
              <a:gd name="connsiteY29" fmla="*/ 1555 h 1688"/>
              <a:gd name="connsiteX30" fmla="*/ 2086 w 6239"/>
              <a:gd name="connsiteY30" fmla="*/ 1536 h 1688"/>
              <a:gd name="connsiteX31" fmla="*/ 2154 w 6239"/>
              <a:gd name="connsiteY31" fmla="*/ 1514 h 1688"/>
              <a:gd name="connsiteX32" fmla="*/ 2289 w 6239"/>
              <a:gd name="connsiteY32" fmla="*/ 1468 h 1688"/>
              <a:gd name="connsiteX33" fmla="*/ 2422 w 6239"/>
              <a:gd name="connsiteY33" fmla="*/ 1419 h 1688"/>
              <a:gd name="connsiteX34" fmla="*/ 2555 w 6239"/>
              <a:gd name="connsiteY34" fmla="*/ 1365 h 1688"/>
              <a:gd name="connsiteX35" fmla="*/ 2685 w 6239"/>
              <a:gd name="connsiteY35" fmla="*/ 1306 h 1688"/>
              <a:gd name="connsiteX36" fmla="*/ 2815 w 6239"/>
              <a:gd name="connsiteY36" fmla="*/ 1245 h 1688"/>
              <a:gd name="connsiteX37" fmla="*/ 2943 w 6239"/>
              <a:gd name="connsiteY37" fmla="*/ 1181 h 1688"/>
              <a:gd name="connsiteX38" fmla="*/ 3072 w 6239"/>
              <a:gd name="connsiteY38" fmla="*/ 1114 h 1688"/>
              <a:gd name="connsiteX39" fmla="*/ 3200 w 6239"/>
              <a:gd name="connsiteY39" fmla="*/ 1045 h 1688"/>
              <a:gd name="connsiteX40" fmla="*/ 3323 w 6239"/>
              <a:gd name="connsiteY40" fmla="*/ 974 h 1688"/>
              <a:gd name="connsiteX41" fmla="*/ 3449 w 6239"/>
              <a:gd name="connsiteY41" fmla="*/ 900 h 1688"/>
              <a:gd name="connsiteX42" fmla="*/ 3572 w 6239"/>
              <a:gd name="connsiteY42" fmla="*/ 827 h 1688"/>
              <a:gd name="connsiteX43" fmla="*/ 3694 w 6239"/>
              <a:gd name="connsiteY43" fmla="*/ 752 h 1688"/>
              <a:gd name="connsiteX44" fmla="*/ 3815 w 6239"/>
              <a:gd name="connsiteY44" fmla="*/ 677 h 1688"/>
              <a:gd name="connsiteX45" fmla="*/ 4053 w 6239"/>
              <a:gd name="connsiteY45" fmla="*/ 522 h 1688"/>
              <a:gd name="connsiteX46" fmla="*/ 4286 w 6239"/>
              <a:gd name="connsiteY46" fmla="*/ 372 h 1688"/>
              <a:gd name="connsiteX47" fmla="*/ 4286 w 6239"/>
              <a:gd name="connsiteY47" fmla="*/ 372 h 1688"/>
              <a:gd name="connsiteX48" fmla="*/ 4343 w 6239"/>
              <a:gd name="connsiteY48" fmla="*/ 336 h 1688"/>
              <a:gd name="connsiteX49" fmla="*/ 4400 w 6239"/>
              <a:gd name="connsiteY49" fmla="*/ 301 h 1688"/>
              <a:gd name="connsiteX50" fmla="*/ 4458 w 6239"/>
              <a:gd name="connsiteY50" fmla="*/ 269 h 1688"/>
              <a:gd name="connsiteX51" fmla="*/ 4515 w 6239"/>
              <a:gd name="connsiteY51" fmla="*/ 239 h 1688"/>
              <a:gd name="connsiteX52" fmla="*/ 4572 w 6239"/>
              <a:gd name="connsiteY52" fmla="*/ 212 h 1688"/>
              <a:gd name="connsiteX53" fmla="*/ 4629 w 6239"/>
              <a:gd name="connsiteY53" fmla="*/ 186 h 1688"/>
              <a:gd name="connsiteX54" fmla="*/ 4684 w 6239"/>
              <a:gd name="connsiteY54" fmla="*/ 162 h 1688"/>
              <a:gd name="connsiteX55" fmla="*/ 4741 w 6239"/>
              <a:gd name="connsiteY55" fmla="*/ 141 h 1688"/>
              <a:gd name="connsiteX56" fmla="*/ 4796 w 6239"/>
              <a:gd name="connsiteY56" fmla="*/ 119 h 1688"/>
              <a:gd name="connsiteX57" fmla="*/ 4851 w 6239"/>
              <a:gd name="connsiteY57" fmla="*/ 101 h 1688"/>
              <a:gd name="connsiteX58" fmla="*/ 4906 w 6239"/>
              <a:gd name="connsiteY58" fmla="*/ 85 h 1688"/>
              <a:gd name="connsiteX59" fmla="*/ 4961 w 6239"/>
              <a:gd name="connsiteY59" fmla="*/ 69 h 1688"/>
              <a:gd name="connsiteX60" fmla="*/ 5016 w 6239"/>
              <a:gd name="connsiteY60" fmla="*/ 55 h 1688"/>
              <a:gd name="connsiteX61" fmla="*/ 5068 w 6239"/>
              <a:gd name="connsiteY61" fmla="*/ 44 h 1688"/>
              <a:gd name="connsiteX62" fmla="*/ 5121 w 6239"/>
              <a:gd name="connsiteY62" fmla="*/ 34 h 1688"/>
              <a:gd name="connsiteX63" fmla="*/ 5173 w 6239"/>
              <a:gd name="connsiteY63" fmla="*/ 24 h 1688"/>
              <a:gd name="connsiteX64" fmla="*/ 5226 w 6239"/>
              <a:gd name="connsiteY64" fmla="*/ 18 h 1688"/>
              <a:gd name="connsiteX65" fmla="*/ 5276 w 6239"/>
              <a:gd name="connsiteY65" fmla="*/ 12 h 1688"/>
              <a:gd name="connsiteX66" fmla="*/ 5329 w 6239"/>
              <a:gd name="connsiteY66" fmla="*/ 6 h 1688"/>
              <a:gd name="connsiteX67" fmla="*/ 5379 w 6239"/>
              <a:gd name="connsiteY67" fmla="*/ 2 h 1688"/>
              <a:gd name="connsiteX68" fmla="*/ 5478 w 6239"/>
              <a:gd name="connsiteY68" fmla="*/ 0 h 1688"/>
              <a:gd name="connsiteX69" fmla="*/ 5574 w 6239"/>
              <a:gd name="connsiteY69" fmla="*/ 0 h 1688"/>
              <a:gd name="connsiteX70" fmla="*/ 5667 w 6239"/>
              <a:gd name="connsiteY70" fmla="*/ 6 h 1688"/>
              <a:gd name="connsiteX71" fmla="*/ 5757 w 6239"/>
              <a:gd name="connsiteY71" fmla="*/ 14 h 1688"/>
              <a:gd name="connsiteX72" fmla="*/ 5844 w 6239"/>
              <a:gd name="connsiteY72" fmla="*/ 26 h 1688"/>
              <a:gd name="connsiteX73" fmla="*/ 5928 w 6239"/>
              <a:gd name="connsiteY73" fmla="*/ 40 h 1688"/>
              <a:gd name="connsiteX74" fmla="*/ 6008 w 6239"/>
              <a:gd name="connsiteY74" fmla="*/ 57 h 1688"/>
              <a:gd name="connsiteX75" fmla="*/ 6084 w 6239"/>
              <a:gd name="connsiteY75" fmla="*/ 75 h 1688"/>
              <a:gd name="connsiteX76" fmla="*/ 6157 w 6239"/>
              <a:gd name="connsiteY76" fmla="*/ 95 h 1688"/>
              <a:gd name="connsiteX77" fmla="*/ 6223 w 6239"/>
              <a:gd name="connsiteY77" fmla="*/ 117 h 1688"/>
              <a:gd name="connsiteX78" fmla="*/ 6061 w 6239"/>
              <a:gd name="connsiteY78" fmla="*/ 453 h 1688"/>
              <a:gd name="connsiteX79" fmla="*/ 5985 w 6239"/>
              <a:gd name="connsiteY79" fmla="*/ 418 h 1688"/>
              <a:gd name="connsiteX80" fmla="*/ 5905 w 6239"/>
              <a:gd name="connsiteY80" fmla="*/ 386 h 1688"/>
              <a:gd name="connsiteX81" fmla="*/ 5821 w 6239"/>
              <a:gd name="connsiteY81" fmla="*/ 354 h 1688"/>
              <a:gd name="connsiteX82" fmla="*/ 5734 w 6239"/>
              <a:gd name="connsiteY82" fmla="*/ 327 h 1688"/>
              <a:gd name="connsiteX83" fmla="*/ 5642 w 6239"/>
              <a:gd name="connsiteY83" fmla="*/ 301 h 1688"/>
              <a:gd name="connsiteX84" fmla="*/ 5548 w 6239"/>
              <a:gd name="connsiteY84" fmla="*/ 279 h 1688"/>
              <a:gd name="connsiteX85" fmla="*/ 5450 w 6239"/>
              <a:gd name="connsiteY85" fmla="*/ 261 h 1688"/>
              <a:gd name="connsiteX86" fmla="*/ 5402 w 6239"/>
              <a:gd name="connsiteY86" fmla="*/ 253 h 1688"/>
              <a:gd name="connsiteX87" fmla="*/ 5352 w 6239"/>
              <a:gd name="connsiteY87" fmla="*/ 245 h 1688"/>
              <a:gd name="connsiteX88" fmla="*/ 5299 w 6239"/>
              <a:gd name="connsiteY88" fmla="*/ 241 h 1688"/>
              <a:gd name="connsiteX89" fmla="*/ 5247 w 6239"/>
              <a:gd name="connsiteY89" fmla="*/ 237 h 1688"/>
              <a:gd name="connsiteX90" fmla="*/ 5194 w 6239"/>
              <a:gd name="connsiteY90" fmla="*/ 234 h 1688"/>
              <a:gd name="connsiteX91" fmla="*/ 5141 w 6239"/>
              <a:gd name="connsiteY91" fmla="*/ 234 h 1688"/>
              <a:gd name="connsiteX92" fmla="*/ 5089 w 6239"/>
              <a:gd name="connsiteY92" fmla="*/ 234 h 1688"/>
              <a:gd name="connsiteX93" fmla="*/ 5034 w 6239"/>
              <a:gd name="connsiteY93" fmla="*/ 234 h 1688"/>
              <a:gd name="connsiteX94" fmla="*/ 4979 w 6239"/>
              <a:gd name="connsiteY94" fmla="*/ 237 h 1688"/>
              <a:gd name="connsiteX95" fmla="*/ 4922 w 6239"/>
              <a:gd name="connsiteY95" fmla="*/ 241 h 1688"/>
              <a:gd name="connsiteX96" fmla="*/ 4867 w 6239"/>
              <a:gd name="connsiteY96" fmla="*/ 247 h 1688"/>
              <a:gd name="connsiteX97" fmla="*/ 4810 w 6239"/>
              <a:gd name="connsiteY97" fmla="*/ 255 h 1688"/>
              <a:gd name="connsiteX98" fmla="*/ 4753 w 6239"/>
              <a:gd name="connsiteY98" fmla="*/ 265 h 1688"/>
              <a:gd name="connsiteX99" fmla="*/ 4695 w 6239"/>
              <a:gd name="connsiteY99" fmla="*/ 277 h 1688"/>
              <a:gd name="connsiteX100" fmla="*/ 4636 w 6239"/>
              <a:gd name="connsiteY100" fmla="*/ 291 h 1688"/>
              <a:gd name="connsiteX101" fmla="*/ 4576 w 6239"/>
              <a:gd name="connsiteY101" fmla="*/ 305 h 1688"/>
              <a:gd name="connsiteX102" fmla="*/ 4517 w 6239"/>
              <a:gd name="connsiteY102" fmla="*/ 323 h 1688"/>
              <a:gd name="connsiteX103" fmla="*/ 4458 w 6239"/>
              <a:gd name="connsiteY103" fmla="*/ 342 h 1688"/>
              <a:gd name="connsiteX104" fmla="*/ 4398 w 6239"/>
              <a:gd name="connsiteY104" fmla="*/ 362 h 1688"/>
              <a:gd name="connsiteX105" fmla="*/ 4336 w 6239"/>
              <a:gd name="connsiteY105" fmla="*/ 386 h 1688"/>
              <a:gd name="connsiteX106" fmla="*/ 4336 w 6239"/>
              <a:gd name="connsiteY106" fmla="*/ 386 h 1688"/>
              <a:gd name="connsiteX107" fmla="*/ 4092 w 6239"/>
              <a:gd name="connsiteY107" fmla="*/ 485 h 1688"/>
              <a:gd name="connsiteX108" fmla="*/ 3840 w 6239"/>
              <a:gd name="connsiteY108" fmla="*/ 584 h 1688"/>
              <a:gd name="connsiteX109" fmla="*/ 3714 w 6239"/>
              <a:gd name="connsiteY109" fmla="*/ 633 h 1688"/>
              <a:gd name="connsiteX110" fmla="*/ 3586 w 6239"/>
              <a:gd name="connsiteY110" fmla="*/ 681 h 1688"/>
              <a:gd name="connsiteX111" fmla="*/ 3458 w 6239"/>
              <a:gd name="connsiteY111" fmla="*/ 728 h 1688"/>
              <a:gd name="connsiteX112" fmla="*/ 3328 w 6239"/>
              <a:gd name="connsiteY112" fmla="*/ 774 h 1688"/>
              <a:gd name="connsiteX113" fmla="*/ 3195 w 6239"/>
              <a:gd name="connsiteY113" fmla="*/ 815 h 1688"/>
              <a:gd name="connsiteX114" fmla="*/ 3065 w 6239"/>
              <a:gd name="connsiteY114" fmla="*/ 857 h 1688"/>
              <a:gd name="connsiteX115" fmla="*/ 2932 w 6239"/>
              <a:gd name="connsiteY115" fmla="*/ 894 h 1688"/>
              <a:gd name="connsiteX116" fmla="*/ 2797 w 6239"/>
              <a:gd name="connsiteY116" fmla="*/ 930 h 1688"/>
              <a:gd name="connsiteX117" fmla="*/ 2664 w 6239"/>
              <a:gd name="connsiteY117" fmla="*/ 964 h 1688"/>
              <a:gd name="connsiteX118" fmla="*/ 2527 w 6239"/>
              <a:gd name="connsiteY118" fmla="*/ 991 h 1688"/>
              <a:gd name="connsiteX119" fmla="*/ 2392 w 6239"/>
              <a:gd name="connsiteY119" fmla="*/ 1017 h 1688"/>
              <a:gd name="connsiteX120" fmla="*/ 2255 w 6239"/>
              <a:gd name="connsiteY120" fmla="*/ 1037 h 1688"/>
              <a:gd name="connsiteX121" fmla="*/ 2186 w 6239"/>
              <a:gd name="connsiteY121" fmla="*/ 1045 h 1688"/>
              <a:gd name="connsiteX122" fmla="*/ 2118 w 6239"/>
              <a:gd name="connsiteY122" fmla="*/ 1053 h 1688"/>
              <a:gd name="connsiteX123" fmla="*/ 2049 w 6239"/>
              <a:gd name="connsiteY123" fmla="*/ 1059 h 1688"/>
              <a:gd name="connsiteX124" fmla="*/ 1981 w 6239"/>
              <a:gd name="connsiteY124" fmla="*/ 1063 h 1688"/>
              <a:gd name="connsiteX125" fmla="*/ 1912 w 6239"/>
              <a:gd name="connsiteY125" fmla="*/ 1067 h 1688"/>
              <a:gd name="connsiteX126" fmla="*/ 1843 w 6239"/>
              <a:gd name="connsiteY126" fmla="*/ 1069 h 1688"/>
              <a:gd name="connsiteX127" fmla="*/ 1772 w 6239"/>
              <a:gd name="connsiteY127" fmla="*/ 1071 h 1688"/>
              <a:gd name="connsiteX128" fmla="*/ 1704 w 6239"/>
              <a:gd name="connsiteY128" fmla="*/ 1071 h 1688"/>
              <a:gd name="connsiteX129" fmla="*/ 1635 w 6239"/>
              <a:gd name="connsiteY129" fmla="*/ 1067 h 1688"/>
              <a:gd name="connsiteX130" fmla="*/ 1564 w 6239"/>
              <a:gd name="connsiteY130" fmla="*/ 1065 h 1688"/>
              <a:gd name="connsiteX131" fmla="*/ 1496 w 6239"/>
              <a:gd name="connsiteY131" fmla="*/ 1059 h 1688"/>
              <a:gd name="connsiteX132" fmla="*/ 1425 w 6239"/>
              <a:gd name="connsiteY132" fmla="*/ 1053 h 1688"/>
              <a:gd name="connsiteX133" fmla="*/ 1356 w 6239"/>
              <a:gd name="connsiteY133" fmla="*/ 1045 h 1688"/>
              <a:gd name="connsiteX134" fmla="*/ 1285 w 6239"/>
              <a:gd name="connsiteY134" fmla="*/ 1033 h 1688"/>
              <a:gd name="connsiteX135" fmla="*/ 1214 w 6239"/>
              <a:gd name="connsiteY135" fmla="*/ 1023 h 1688"/>
              <a:gd name="connsiteX136" fmla="*/ 1146 w 6239"/>
              <a:gd name="connsiteY136" fmla="*/ 1009 h 1688"/>
              <a:gd name="connsiteX137" fmla="*/ 1075 w 6239"/>
              <a:gd name="connsiteY137" fmla="*/ 993 h 1688"/>
              <a:gd name="connsiteX138" fmla="*/ 1004 w 6239"/>
              <a:gd name="connsiteY138" fmla="*/ 976 h 1688"/>
              <a:gd name="connsiteX139" fmla="*/ 933 w 6239"/>
              <a:gd name="connsiteY139" fmla="*/ 958 h 1688"/>
              <a:gd name="connsiteX140" fmla="*/ 862 w 6239"/>
              <a:gd name="connsiteY140" fmla="*/ 936 h 1688"/>
              <a:gd name="connsiteX141" fmla="*/ 791 w 6239"/>
              <a:gd name="connsiteY141" fmla="*/ 914 h 1688"/>
              <a:gd name="connsiteX142" fmla="*/ 723 w 6239"/>
              <a:gd name="connsiteY142" fmla="*/ 889 h 1688"/>
              <a:gd name="connsiteX143" fmla="*/ 652 w 6239"/>
              <a:gd name="connsiteY143" fmla="*/ 861 h 1688"/>
              <a:gd name="connsiteX144" fmla="*/ 581 w 6239"/>
              <a:gd name="connsiteY144" fmla="*/ 833 h 1688"/>
              <a:gd name="connsiteX145" fmla="*/ 510 w 6239"/>
              <a:gd name="connsiteY145" fmla="*/ 801 h 1688"/>
              <a:gd name="connsiteX146" fmla="*/ 439 w 6239"/>
              <a:gd name="connsiteY146" fmla="*/ 768 h 1688"/>
              <a:gd name="connsiteX147" fmla="*/ 368 w 6239"/>
              <a:gd name="connsiteY147" fmla="*/ 732 h 1688"/>
              <a:gd name="connsiteX148" fmla="*/ 297 w 6239"/>
              <a:gd name="connsiteY148" fmla="*/ 695 h 1688"/>
              <a:gd name="connsiteX149" fmla="*/ 226 w 6239"/>
              <a:gd name="connsiteY149" fmla="*/ 655 h 1688"/>
              <a:gd name="connsiteX150" fmla="*/ 156 w 6239"/>
              <a:gd name="connsiteY150" fmla="*/ 613 h 1688"/>
              <a:gd name="connsiteX151" fmla="*/ 85 w 6239"/>
              <a:gd name="connsiteY151" fmla="*/ 568 h 1688"/>
              <a:gd name="connsiteX152" fmla="*/ 14 w 6239"/>
              <a:gd name="connsiteY152" fmla="*/ 520 h 1688"/>
              <a:gd name="connsiteX153" fmla="*/ 0 w 6239"/>
              <a:gd name="connsiteY153" fmla="*/ 1458 h 1688"/>
              <a:gd name="connsiteX0" fmla="*/ 0 w 6157"/>
              <a:gd name="connsiteY0" fmla="*/ 1458 h 1688"/>
              <a:gd name="connsiteX1" fmla="*/ 0 w 6157"/>
              <a:gd name="connsiteY1" fmla="*/ 1458 h 1688"/>
              <a:gd name="connsiteX2" fmla="*/ 78 w 6157"/>
              <a:gd name="connsiteY2" fmla="*/ 1488 h 1688"/>
              <a:gd name="connsiteX3" fmla="*/ 153 w 6157"/>
              <a:gd name="connsiteY3" fmla="*/ 1516 h 1688"/>
              <a:gd name="connsiteX4" fmla="*/ 229 w 6157"/>
              <a:gd name="connsiteY4" fmla="*/ 1542 h 1688"/>
              <a:gd name="connsiteX5" fmla="*/ 302 w 6157"/>
              <a:gd name="connsiteY5" fmla="*/ 1565 h 1688"/>
              <a:gd name="connsiteX6" fmla="*/ 377 w 6157"/>
              <a:gd name="connsiteY6" fmla="*/ 1587 h 1688"/>
              <a:gd name="connsiteX7" fmla="*/ 453 w 6157"/>
              <a:gd name="connsiteY7" fmla="*/ 1607 h 1688"/>
              <a:gd name="connsiteX8" fmla="*/ 526 w 6157"/>
              <a:gd name="connsiteY8" fmla="*/ 1625 h 1688"/>
              <a:gd name="connsiteX9" fmla="*/ 599 w 6157"/>
              <a:gd name="connsiteY9" fmla="*/ 1639 h 1688"/>
              <a:gd name="connsiteX10" fmla="*/ 672 w 6157"/>
              <a:gd name="connsiteY10" fmla="*/ 1652 h 1688"/>
              <a:gd name="connsiteX11" fmla="*/ 746 w 6157"/>
              <a:gd name="connsiteY11" fmla="*/ 1662 h 1688"/>
              <a:gd name="connsiteX12" fmla="*/ 819 w 6157"/>
              <a:gd name="connsiteY12" fmla="*/ 1670 h 1688"/>
              <a:gd name="connsiteX13" fmla="*/ 892 w 6157"/>
              <a:gd name="connsiteY13" fmla="*/ 1678 h 1688"/>
              <a:gd name="connsiteX14" fmla="*/ 965 w 6157"/>
              <a:gd name="connsiteY14" fmla="*/ 1682 h 1688"/>
              <a:gd name="connsiteX15" fmla="*/ 1036 w 6157"/>
              <a:gd name="connsiteY15" fmla="*/ 1686 h 1688"/>
              <a:gd name="connsiteX16" fmla="*/ 1109 w 6157"/>
              <a:gd name="connsiteY16" fmla="*/ 1688 h 1688"/>
              <a:gd name="connsiteX17" fmla="*/ 1180 w 6157"/>
              <a:gd name="connsiteY17" fmla="*/ 1686 h 1688"/>
              <a:gd name="connsiteX18" fmla="*/ 1251 w 6157"/>
              <a:gd name="connsiteY18" fmla="*/ 1684 h 1688"/>
              <a:gd name="connsiteX19" fmla="*/ 1324 w 6157"/>
              <a:gd name="connsiteY19" fmla="*/ 1680 h 1688"/>
              <a:gd name="connsiteX20" fmla="*/ 1395 w 6157"/>
              <a:gd name="connsiteY20" fmla="*/ 1674 h 1688"/>
              <a:gd name="connsiteX21" fmla="*/ 1464 w 6157"/>
              <a:gd name="connsiteY21" fmla="*/ 1668 h 1688"/>
              <a:gd name="connsiteX22" fmla="*/ 1535 w 6157"/>
              <a:gd name="connsiteY22" fmla="*/ 1658 h 1688"/>
              <a:gd name="connsiteX23" fmla="*/ 1606 w 6157"/>
              <a:gd name="connsiteY23" fmla="*/ 1648 h 1688"/>
              <a:gd name="connsiteX24" fmla="*/ 1674 w 6157"/>
              <a:gd name="connsiteY24" fmla="*/ 1637 h 1688"/>
              <a:gd name="connsiteX25" fmla="*/ 1743 w 6157"/>
              <a:gd name="connsiteY25" fmla="*/ 1623 h 1688"/>
              <a:gd name="connsiteX26" fmla="*/ 1814 w 6157"/>
              <a:gd name="connsiteY26" fmla="*/ 1609 h 1688"/>
              <a:gd name="connsiteX27" fmla="*/ 1882 w 6157"/>
              <a:gd name="connsiteY27" fmla="*/ 1593 h 1688"/>
              <a:gd name="connsiteX28" fmla="*/ 1951 w 6157"/>
              <a:gd name="connsiteY28" fmla="*/ 1575 h 1688"/>
              <a:gd name="connsiteX29" fmla="*/ 2019 w 6157"/>
              <a:gd name="connsiteY29" fmla="*/ 1555 h 1688"/>
              <a:gd name="connsiteX30" fmla="*/ 2086 w 6157"/>
              <a:gd name="connsiteY30" fmla="*/ 1536 h 1688"/>
              <a:gd name="connsiteX31" fmla="*/ 2154 w 6157"/>
              <a:gd name="connsiteY31" fmla="*/ 1514 h 1688"/>
              <a:gd name="connsiteX32" fmla="*/ 2289 w 6157"/>
              <a:gd name="connsiteY32" fmla="*/ 1468 h 1688"/>
              <a:gd name="connsiteX33" fmla="*/ 2422 w 6157"/>
              <a:gd name="connsiteY33" fmla="*/ 1419 h 1688"/>
              <a:gd name="connsiteX34" fmla="*/ 2555 w 6157"/>
              <a:gd name="connsiteY34" fmla="*/ 1365 h 1688"/>
              <a:gd name="connsiteX35" fmla="*/ 2685 w 6157"/>
              <a:gd name="connsiteY35" fmla="*/ 1306 h 1688"/>
              <a:gd name="connsiteX36" fmla="*/ 2815 w 6157"/>
              <a:gd name="connsiteY36" fmla="*/ 1245 h 1688"/>
              <a:gd name="connsiteX37" fmla="*/ 2943 w 6157"/>
              <a:gd name="connsiteY37" fmla="*/ 1181 h 1688"/>
              <a:gd name="connsiteX38" fmla="*/ 3072 w 6157"/>
              <a:gd name="connsiteY38" fmla="*/ 1114 h 1688"/>
              <a:gd name="connsiteX39" fmla="*/ 3200 w 6157"/>
              <a:gd name="connsiteY39" fmla="*/ 1045 h 1688"/>
              <a:gd name="connsiteX40" fmla="*/ 3323 w 6157"/>
              <a:gd name="connsiteY40" fmla="*/ 974 h 1688"/>
              <a:gd name="connsiteX41" fmla="*/ 3449 w 6157"/>
              <a:gd name="connsiteY41" fmla="*/ 900 h 1688"/>
              <a:gd name="connsiteX42" fmla="*/ 3572 w 6157"/>
              <a:gd name="connsiteY42" fmla="*/ 827 h 1688"/>
              <a:gd name="connsiteX43" fmla="*/ 3694 w 6157"/>
              <a:gd name="connsiteY43" fmla="*/ 752 h 1688"/>
              <a:gd name="connsiteX44" fmla="*/ 3815 w 6157"/>
              <a:gd name="connsiteY44" fmla="*/ 677 h 1688"/>
              <a:gd name="connsiteX45" fmla="*/ 4053 w 6157"/>
              <a:gd name="connsiteY45" fmla="*/ 522 h 1688"/>
              <a:gd name="connsiteX46" fmla="*/ 4286 w 6157"/>
              <a:gd name="connsiteY46" fmla="*/ 372 h 1688"/>
              <a:gd name="connsiteX47" fmla="*/ 4286 w 6157"/>
              <a:gd name="connsiteY47" fmla="*/ 372 h 1688"/>
              <a:gd name="connsiteX48" fmla="*/ 4343 w 6157"/>
              <a:gd name="connsiteY48" fmla="*/ 336 h 1688"/>
              <a:gd name="connsiteX49" fmla="*/ 4400 w 6157"/>
              <a:gd name="connsiteY49" fmla="*/ 301 h 1688"/>
              <a:gd name="connsiteX50" fmla="*/ 4458 w 6157"/>
              <a:gd name="connsiteY50" fmla="*/ 269 h 1688"/>
              <a:gd name="connsiteX51" fmla="*/ 4515 w 6157"/>
              <a:gd name="connsiteY51" fmla="*/ 239 h 1688"/>
              <a:gd name="connsiteX52" fmla="*/ 4572 w 6157"/>
              <a:gd name="connsiteY52" fmla="*/ 212 h 1688"/>
              <a:gd name="connsiteX53" fmla="*/ 4629 w 6157"/>
              <a:gd name="connsiteY53" fmla="*/ 186 h 1688"/>
              <a:gd name="connsiteX54" fmla="*/ 4684 w 6157"/>
              <a:gd name="connsiteY54" fmla="*/ 162 h 1688"/>
              <a:gd name="connsiteX55" fmla="*/ 4741 w 6157"/>
              <a:gd name="connsiteY55" fmla="*/ 141 h 1688"/>
              <a:gd name="connsiteX56" fmla="*/ 4796 w 6157"/>
              <a:gd name="connsiteY56" fmla="*/ 119 h 1688"/>
              <a:gd name="connsiteX57" fmla="*/ 4851 w 6157"/>
              <a:gd name="connsiteY57" fmla="*/ 101 h 1688"/>
              <a:gd name="connsiteX58" fmla="*/ 4906 w 6157"/>
              <a:gd name="connsiteY58" fmla="*/ 85 h 1688"/>
              <a:gd name="connsiteX59" fmla="*/ 4961 w 6157"/>
              <a:gd name="connsiteY59" fmla="*/ 69 h 1688"/>
              <a:gd name="connsiteX60" fmla="*/ 5016 w 6157"/>
              <a:gd name="connsiteY60" fmla="*/ 55 h 1688"/>
              <a:gd name="connsiteX61" fmla="*/ 5068 w 6157"/>
              <a:gd name="connsiteY61" fmla="*/ 44 h 1688"/>
              <a:gd name="connsiteX62" fmla="*/ 5121 w 6157"/>
              <a:gd name="connsiteY62" fmla="*/ 34 h 1688"/>
              <a:gd name="connsiteX63" fmla="*/ 5173 w 6157"/>
              <a:gd name="connsiteY63" fmla="*/ 24 h 1688"/>
              <a:gd name="connsiteX64" fmla="*/ 5226 w 6157"/>
              <a:gd name="connsiteY64" fmla="*/ 18 h 1688"/>
              <a:gd name="connsiteX65" fmla="*/ 5276 w 6157"/>
              <a:gd name="connsiteY65" fmla="*/ 12 h 1688"/>
              <a:gd name="connsiteX66" fmla="*/ 5329 w 6157"/>
              <a:gd name="connsiteY66" fmla="*/ 6 h 1688"/>
              <a:gd name="connsiteX67" fmla="*/ 5379 w 6157"/>
              <a:gd name="connsiteY67" fmla="*/ 2 h 1688"/>
              <a:gd name="connsiteX68" fmla="*/ 5478 w 6157"/>
              <a:gd name="connsiteY68" fmla="*/ 0 h 1688"/>
              <a:gd name="connsiteX69" fmla="*/ 5574 w 6157"/>
              <a:gd name="connsiteY69" fmla="*/ 0 h 1688"/>
              <a:gd name="connsiteX70" fmla="*/ 5667 w 6157"/>
              <a:gd name="connsiteY70" fmla="*/ 6 h 1688"/>
              <a:gd name="connsiteX71" fmla="*/ 5757 w 6157"/>
              <a:gd name="connsiteY71" fmla="*/ 14 h 1688"/>
              <a:gd name="connsiteX72" fmla="*/ 5844 w 6157"/>
              <a:gd name="connsiteY72" fmla="*/ 26 h 1688"/>
              <a:gd name="connsiteX73" fmla="*/ 5928 w 6157"/>
              <a:gd name="connsiteY73" fmla="*/ 40 h 1688"/>
              <a:gd name="connsiteX74" fmla="*/ 6008 w 6157"/>
              <a:gd name="connsiteY74" fmla="*/ 57 h 1688"/>
              <a:gd name="connsiteX75" fmla="*/ 6084 w 6157"/>
              <a:gd name="connsiteY75" fmla="*/ 75 h 1688"/>
              <a:gd name="connsiteX76" fmla="*/ 6157 w 6157"/>
              <a:gd name="connsiteY76" fmla="*/ 95 h 1688"/>
              <a:gd name="connsiteX77" fmla="*/ 6061 w 6157"/>
              <a:gd name="connsiteY77" fmla="*/ 453 h 1688"/>
              <a:gd name="connsiteX78" fmla="*/ 5985 w 6157"/>
              <a:gd name="connsiteY78" fmla="*/ 418 h 1688"/>
              <a:gd name="connsiteX79" fmla="*/ 5905 w 6157"/>
              <a:gd name="connsiteY79" fmla="*/ 386 h 1688"/>
              <a:gd name="connsiteX80" fmla="*/ 5821 w 6157"/>
              <a:gd name="connsiteY80" fmla="*/ 354 h 1688"/>
              <a:gd name="connsiteX81" fmla="*/ 5734 w 6157"/>
              <a:gd name="connsiteY81" fmla="*/ 327 h 1688"/>
              <a:gd name="connsiteX82" fmla="*/ 5642 w 6157"/>
              <a:gd name="connsiteY82" fmla="*/ 301 h 1688"/>
              <a:gd name="connsiteX83" fmla="*/ 5548 w 6157"/>
              <a:gd name="connsiteY83" fmla="*/ 279 h 1688"/>
              <a:gd name="connsiteX84" fmla="*/ 5450 w 6157"/>
              <a:gd name="connsiteY84" fmla="*/ 261 h 1688"/>
              <a:gd name="connsiteX85" fmla="*/ 5402 w 6157"/>
              <a:gd name="connsiteY85" fmla="*/ 253 h 1688"/>
              <a:gd name="connsiteX86" fmla="*/ 5352 w 6157"/>
              <a:gd name="connsiteY86" fmla="*/ 245 h 1688"/>
              <a:gd name="connsiteX87" fmla="*/ 5299 w 6157"/>
              <a:gd name="connsiteY87" fmla="*/ 241 h 1688"/>
              <a:gd name="connsiteX88" fmla="*/ 5247 w 6157"/>
              <a:gd name="connsiteY88" fmla="*/ 237 h 1688"/>
              <a:gd name="connsiteX89" fmla="*/ 5194 w 6157"/>
              <a:gd name="connsiteY89" fmla="*/ 234 h 1688"/>
              <a:gd name="connsiteX90" fmla="*/ 5141 w 6157"/>
              <a:gd name="connsiteY90" fmla="*/ 234 h 1688"/>
              <a:gd name="connsiteX91" fmla="*/ 5089 w 6157"/>
              <a:gd name="connsiteY91" fmla="*/ 234 h 1688"/>
              <a:gd name="connsiteX92" fmla="*/ 5034 w 6157"/>
              <a:gd name="connsiteY92" fmla="*/ 234 h 1688"/>
              <a:gd name="connsiteX93" fmla="*/ 4979 w 6157"/>
              <a:gd name="connsiteY93" fmla="*/ 237 h 1688"/>
              <a:gd name="connsiteX94" fmla="*/ 4922 w 6157"/>
              <a:gd name="connsiteY94" fmla="*/ 241 h 1688"/>
              <a:gd name="connsiteX95" fmla="*/ 4867 w 6157"/>
              <a:gd name="connsiteY95" fmla="*/ 247 h 1688"/>
              <a:gd name="connsiteX96" fmla="*/ 4810 w 6157"/>
              <a:gd name="connsiteY96" fmla="*/ 255 h 1688"/>
              <a:gd name="connsiteX97" fmla="*/ 4753 w 6157"/>
              <a:gd name="connsiteY97" fmla="*/ 265 h 1688"/>
              <a:gd name="connsiteX98" fmla="*/ 4695 w 6157"/>
              <a:gd name="connsiteY98" fmla="*/ 277 h 1688"/>
              <a:gd name="connsiteX99" fmla="*/ 4636 w 6157"/>
              <a:gd name="connsiteY99" fmla="*/ 291 h 1688"/>
              <a:gd name="connsiteX100" fmla="*/ 4576 w 6157"/>
              <a:gd name="connsiteY100" fmla="*/ 305 h 1688"/>
              <a:gd name="connsiteX101" fmla="*/ 4517 w 6157"/>
              <a:gd name="connsiteY101" fmla="*/ 323 h 1688"/>
              <a:gd name="connsiteX102" fmla="*/ 4458 w 6157"/>
              <a:gd name="connsiteY102" fmla="*/ 342 h 1688"/>
              <a:gd name="connsiteX103" fmla="*/ 4398 w 6157"/>
              <a:gd name="connsiteY103" fmla="*/ 362 h 1688"/>
              <a:gd name="connsiteX104" fmla="*/ 4336 w 6157"/>
              <a:gd name="connsiteY104" fmla="*/ 386 h 1688"/>
              <a:gd name="connsiteX105" fmla="*/ 4336 w 6157"/>
              <a:gd name="connsiteY105" fmla="*/ 386 h 1688"/>
              <a:gd name="connsiteX106" fmla="*/ 4092 w 6157"/>
              <a:gd name="connsiteY106" fmla="*/ 485 h 1688"/>
              <a:gd name="connsiteX107" fmla="*/ 3840 w 6157"/>
              <a:gd name="connsiteY107" fmla="*/ 584 h 1688"/>
              <a:gd name="connsiteX108" fmla="*/ 3714 w 6157"/>
              <a:gd name="connsiteY108" fmla="*/ 633 h 1688"/>
              <a:gd name="connsiteX109" fmla="*/ 3586 w 6157"/>
              <a:gd name="connsiteY109" fmla="*/ 681 h 1688"/>
              <a:gd name="connsiteX110" fmla="*/ 3458 w 6157"/>
              <a:gd name="connsiteY110" fmla="*/ 728 h 1688"/>
              <a:gd name="connsiteX111" fmla="*/ 3328 w 6157"/>
              <a:gd name="connsiteY111" fmla="*/ 774 h 1688"/>
              <a:gd name="connsiteX112" fmla="*/ 3195 w 6157"/>
              <a:gd name="connsiteY112" fmla="*/ 815 h 1688"/>
              <a:gd name="connsiteX113" fmla="*/ 3065 w 6157"/>
              <a:gd name="connsiteY113" fmla="*/ 857 h 1688"/>
              <a:gd name="connsiteX114" fmla="*/ 2932 w 6157"/>
              <a:gd name="connsiteY114" fmla="*/ 894 h 1688"/>
              <a:gd name="connsiteX115" fmla="*/ 2797 w 6157"/>
              <a:gd name="connsiteY115" fmla="*/ 930 h 1688"/>
              <a:gd name="connsiteX116" fmla="*/ 2664 w 6157"/>
              <a:gd name="connsiteY116" fmla="*/ 964 h 1688"/>
              <a:gd name="connsiteX117" fmla="*/ 2527 w 6157"/>
              <a:gd name="connsiteY117" fmla="*/ 991 h 1688"/>
              <a:gd name="connsiteX118" fmla="*/ 2392 w 6157"/>
              <a:gd name="connsiteY118" fmla="*/ 1017 h 1688"/>
              <a:gd name="connsiteX119" fmla="*/ 2255 w 6157"/>
              <a:gd name="connsiteY119" fmla="*/ 1037 h 1688"/>
              <a:gd name="connsiteX120" fmla="*/ 2186 w 6157"/>
              <a:gd name="connsiteY120" fmla="*/ 1045 h 1688"/>
              <a:gd name="connsiteX121" fmla="*/ 2118 w 6157"/>
              <a:gd name="connsiteY121" fmla="*/ 1053 h 1688"/>
              <a:gd name="connsiteX122" fmla="*/ 2049 w 6157"/>
              <a:gd name="connsiteY122" fmla="*/ 1059 h 1688"/>
              <a:gd name="connsiteX123" fmla="*/ 1981 w 6157"/>
              <a:gd name="connsiteY123" fmla="*/ 1063 h 1688"/>
              <a:gd name="connsiteX124" fmla="*/ 1912 w 6157"/>
              <a:gd name="connsiteY124" fmla="*/ 1067 h 1688"/>
              <a:gd name="connsiteX125" fmla="*/ 1843 w 6157"/>
              <a:gd name="connsiteY125" fmla="*/ 1069 h 1688"/>
              <a:gd name="connsiteX126" fmla="*/ 1772 w 6157"/>
              <a:gd name="connsiteY126" fmla="*/ 1071 h 1688"/>
              <a:gd name="connsiteX127" fmla="*/ 1704 w 6157"/>
              <a:gd name="connsiteY127" fmla="*/ 1071 h 1688"/>
              <a:gd name="connsiteX128" fmla="*/ 1635 w 6157"/>
              <a:gd name="connsiteY128" fmla="*/ 1067 h 1688"/>
              <a:gd name="connsiteX129" fmla="*/ 1564 w 6157"/>
              <a:gd name="connsiteY129" fmla="*/ 1065 h 1688"/>
              <a:gd name="connsiteX130" fmla="*/ 1496 w 6157"/>
              <a:gd name="connsiteY130" fmla="*/ 1059 h 1688"/>
              <a:gd name="connsiteX131" fmla="*/ 1425 w 6157"/>
              <a:gd name="connsiteY131" fmla="*/ 1053 h 1688"/>
              <a:gd name="connsiteX132" fmla="*/ 1356 w 6157"/>
              <a:gd name="connsiteY132" fmla="*/ 1045 h 1688"/>
              <a:gd name="connsiteX133" fmla="*/ 1285 w 6157"/>
              <a:gd name="connsiteY133" fmla="*/ 1033 h 1688"/>
              <a:gd name="connsiteX134" fmla="*/ 1214 w 6157"/>
              <a:gd name="connsiteY134" fmla="*/ 1023 h 1688"/>
              <a:gd name="connsiteX135" fmla="*/ 1146 w 6157"/>
              <a:gd name="connsiteY135" fmla="*/ 1009 h 1688"/>
              <a:gd name="connsiteX136" fmla="*/ 1075 w 6157"/>
              <a:gd name="connsiteY136" fmla="*/ 993 h 1688"/>
              <a:gd name="connsiteX137" fmla="*/ 1004 w 6157"/>
              <a:gd name="connsiteY137" fmla="*/ 976 h 1688"/>
              <a:gd name="connsiteX138" fmla="*/ 933 w 6157"/>
              <a:gd name="connsiteY138" fmla="*/ 958 h 1688"/>
              <a:gd name="connsiteX139" fmla="*/ 862 w 6157"/>
              <a:gd name="connsiteY139" fmla="*/ 936 h 1688"/>
              <a:gd name="connsiteX140" fmla="*/ 791 w 6157"/>
              <a:gd name="connsiteY140" fmla="*/ 914 h 1688"/>
              <a:gd name="connsiteX141" fmla="*/ 723 w 6157"/>
              <a:gd name="connsiteY141" fmla="*/ 889 h 1688"/>
              <a:gd name="connsiteX142" fmla="*/ 652 w 6157"/>
              <a:gd name="connsiteY142" fmla="*/ 861 h 1688"/>
              <a:gd name="connsiteX143" fmla="*/ 581 w 6157"/>
              <a:gd name="connsiteY143" fmla="*/ 833 h 1688"/>
              <a:gd name="connsiteX144" fmla="*/ 510 w 6157"/>
              <a:gd name="connsiteY144" fmla="*/ 801 h 1688"/>
              <a:gd name="connsiteX145" fmla="*/ 439 w 6157"/>
              <a:gd name="connsiteY145" fmla="*/ 768 h 1688"/>
              <a:gd name="connsiteX146" fmla="*/ 368 w 6157"/>
              <a:gd name="connsiteY146" fmla="*/ 732 h 1688"/>
              <a:gd name="connsiteX147" fmla="*/ 297 w 6157"/>
              <a:gd name="connsiteY147" fmla="*/ 695 h 1688"/>
              <a:gd name="connsiteX148" fmla="*/ 226 w 6157"/>
              <a:gd name="connsiteY148" fmla="*/ 655 h 1688"/>
              <a:gd name="connsiteX149" fmla="*/ 156 w 6157"/>
              <a:gd name="connsiteY149" fmla="*/ 613 h 1688"/>
              <a:gd name="connsiteX150" fmla="*/ 85 w 6157"/>
              <a:gd name="connsiteY150" fmla="*/ 568 h 1688"/>
              <a:gd name="connsiteX151" fmla="*/ 14 w 6157"/>
              <a:gd name="connsiteY151" fmla="*/ 520 h 1688"/>
              <a:gd name="connsiteX152" fmla="*/ 0 w 6157"/>
              <a:gd name="connsiteY152" fmla="*/ 1458 h 1688"/>
              <a:gd name="connsiteX0" fmla="*/ 0 w 6093"/>
              <a:gd name="connsiteY0" fmla="*/ 1458 h 1688"/>
              <a:gd name="connsiteX1" fmla="*/ 0 w 6093"/>
              <a:gd name="connsiteY1" fmla="*/ 1458 h 1688"/>
              <a:gd name="connsiteX2" fmla="*/ 78 w 6093"/>
              <a:gd name="connsiteY2" fmla="*/ 1488 h 1688"/>
              <a:gd name="connsiteX3" fmla="*/ 153 w 6093"/>
              <a:gd name="connsiteY3" fmla="*/ 1516 h 1688"/>
              <a:gd name="connsiteX4" fmla="*/ 229 w 6093"/>
              <a:gd name="connsiteY4" fmla="*/ 1542 h 1688"/>
              <a:gd name="connsiteX5" fmla="*/ 302 w 6093"/>
              <a:gd name="connsiteY5" fmla="*/ 1565 h 1688"/>
              <a:gd name="connsiteX6" fmla="*/ 377 w 6093"/>
              <a:gd name="connsiteY6" fmla="*/ 1587 h 1688"/>
              <a:gd name="connsiteX7" fmla="*/ 453 w 6093"/>
              <a:gd name="connsiteY7" fmla="*/ 1607 h 1688"/>
              <a:gd name="connsiteX8" fmla="*/ 526 w 6093"/>
              <a:gd name="connsiteY8" fmla="*/ 1625 h 1688"/>
              <a:gd name="connsiteX9" fmla="*/ 599 w 6093"/>
              <a:gd name="connsiteY9" fmla="*/ 1639 h 1688"/>
              <a:gd name="connsiteX10" fmla="*/ 672 w 6093"/>
              <a:gd name="connsiteY10" fmla="*/ 1652 h 1688"/>
              <a:gd name="connsiteX11" fmla="*/ 746 w 6093"/>
              <a:gd name="connsiteY11" fmla="*/ 1662 h 1688"/>
              <a:gd name="connsiteX12" fmla="*/ 819 w 6093"/>
              <a:gd name="connsiteY12" fmla="*/ 1670 h 1688"/>
              <a:gd name="connsiteX13" fmla="*/ 892 w 6093"/>
              <a:gd name="connsiteY13" fmla="*/ 1678 h 1688"/>
              <a:gd name="connsiteX14" fmla="*/ 965 w 6093"/>
              <a:gd name="connsiteY14" fmla="*/ 1682 h 1688"/>
              <a:gd name="connsiteX15" fmla="*/ 1036 w 6093"/>
              <a:gd name="connsiteY15" fmla="*/ 1686 h 1688"/>
              <a:gd name="connsiteX16" fmla="*/ 1109 w 6093"/>
              <a:gd name="connsiteY16" fmla="*/ 1688 h 1688"/>
              <a:gd name="connsiteX17" fmla="*/ 1180 w 6093"/>
              <a:gd name="connsiteY17" fmla="*/ 1686 h 1688"/>
              <a:gd name="connsiteX18" fmla="*/ 1251 w 6093"/>
              <a:gd name="connsiteY18" fmla="*/ 1684 h 1688"/>
              <a:gd name="connsiteX19" fmla="*/ 1324 w 6093"/>
              <a:gd name="connsiteY19" fmla="*/ 1680 h 1688"/>
              <a:gd name="connsiteX20" fmla="*/ 1395 w 6093"/>
              <a:gd name="connsiteY20" fmla="*/ 1674 h 1688"/>
              <a:gd name="connsiteX21" fmla="*/ 1464 w 6093"/>
              <a:gd name="connsiteY21" fmla="*/ 1668 h 1688"/>
              <a:gd name="connsiteX22" fmla="*/ 1535 w 6093"/>
              <a:gd name="connsiteY22" fmla="*/ 1658 h 1688"/>
              <a:gd name="connsiteX23" fmla="*/ 1606 w 6093"/>
              <a:gd name="connsiteY23" fmla="*/ 1648 h 1688"/>
              <a:gd name="connsiteX24" fmla="*/ 1674 w 6093"/>
              <a:gd name="connsiteY24" fmla="*/ 1637 h 1688"/>
              <a:gd name="connsiteX25" fmla="*/ 1743 w 6093"/>
              <a:gd name="connsiteY25" fmla="*/ 1623 h 1688"/>
              <a:gd name="connsiteX26" fmla="*/ 1814 w 6093"/>
              <a:gd name="connsiteY26" fmla="*/ 1609 h 1688"/>
              <a:gd name="connsiteX27" fmla="*/ 1882 w 6093"/>
              <a:gd name="connsiteY27" fmla="*/ 1593 h 1688"/>
              <a:gd name="connsiteX28" fmla="*/ 1951 w 6093"/>
              <a:gd name="connsiteY28" fmla="*/ 1575 h 1688"/>
              <a:gd name="connsiteX29" fmla="*/ 2019 w 6093"/>
              <a:gd name="connsiteY29" fmla="*/ 1555 h 1688"/>
              <a:gd name="connsiteX30" fmla="*/ 2086 w 6093"/>
              <a:gd name="connsiteY30" fmla="*/ 1536 h 1688"/>
              <a:gd name="connsiteX31" fmla="*/ 2154 w 6093"/>
              <a:gd name="connsiteY31" fmla="*/ 1514 h 1688"/>
              <a:gd name="connsiteX32" fmla="*/ 2289 w 6093"/>
              <a:gd name="connsiteY32" fmla="*/ 1468 h 1688"/>
              <a:gd name="connsiteX33" fmla="*/ 2422 w 6093"/>
              <a:gd name="connsiteY33" fmla="*/ 1419 h 1688"/>
              <a:gd name="connsiteX34" fmla="*/ 2555 w 6093"/>
              <a:gd name="connsiteY34" fmla="*/ 1365 h 1688"/>
              <a:gd name="connsiteX35" fmla="*/ 2685 w 6093"/>
              <a:gd name="connsiteY35" fmla="*/ 1306 h 1688"/>
              <a:gd name="connsiteX36" fmla="*/ 2815 w 6093"/>
              <a:gd name="connsiteY36" fmla="*/ 1245 h 1688"/>
              <a:gd name="connsiteX37" fmla="*/ 2943 w 6093"/>
              <a:gd name="connsiteY37" fmla="*/ 1181 h 1688"/>
              <a:gd name="connsiteX38" fmla="*/ 3072 w 6093"/>
              <a:gd name="connsiteY38" fmla="*/ 1114 h 1688"/>
              <a:gd name="connsiteX39" fmla="*/ 3200 w 6093"/>
              <a:gd name="connsiteY39" fmla="*/ 1045 h 1688"/>
              <a:gd name="connsiteX40" fmla="*/ 3323 w 6093"/>
              <a:gd name="connsiteY40" fmla="*/ 974 h 1688"/>
              <a:gd name="connsiteX41" fmla="*/ 3449 w 6093"/>
              <a:gd name="connsiteY41" fmla="*/ 900 h 1688"/>
              <a:gd name="connsiteX42" fmla="*/ 3572 w 6093"/>
              <a:gd name="connsiteY42" fmla="*/ 827 h 1688"/>
              <a:gd name="connsiteX43" fmla="*/ 3694 w 6093"/>
              <a:gd name="connsiteY43" fmla="*/ 752 h 1688"/>
              <a:gd name="connsiteX44" fmla="*/ 3815 w 6093"/>
              <a:gd name="connsiteY44" fmla="*/ 677 h 1688"/>
              <a:gd name="connsiteX45" fmla="*/ 4053 w 6093"/>
              <a:gd name="connsiteY45" fmla="*/ 522 h 1688"/>
              <a:gd name="connsiteX46" fmla="*/ 4286 w 6093"/>
              <a:gd name="connsiteY46" fmla="*/ 372 h 1688"/>
              <a:gd name="connsiteX47" fmla="*/ 4286 w 6093"/>
              <a:gd name="connsiteY47" fmla="*/ 372 h 1688"/>
              <a:gd name="connsiteX48" fmla="*/ 4343 w 6093"/>
              <a:gd name="connsiteY48" fmla="*/ 336 h 1688"/>
              <a:gd name="connsiteX49" fmla="*/ 4400 w 6093"/>
              <a:gd name="connsiteY49" fmla="*/ 301 h 1688"/>
              <a:gd name="connsiteX50" fmla="*/ 4458 w 6093"/>
              <a:gd name="connsiteY50" fmla="*/ 269 h 1688"/>
              <a:gd name="connsiteX51" fmla="*/ 4515 w 6093"/>
              <a:gd name="connsiteY51" fmla="*/ 239 h 1688"/>
              <a:gd name="connsiteX52" fmla="*/ 4572 w 6093"/>
              <a:gd name="connsiteY52" fmla="*/ 212 h 1688"/>
              <a:gd name="connsiteX53" fmla="*/ 4629 w 6093"/>
              <a:gd name="connsiteY53" fmla="*/ 186 h 1688"/>
              <a:gd name="connsiteX54" fmla="*/ 4684 w 6093"/>
              <a:gd name="connsiteY54" fmla="*/ 162 h 1688"/>
              <a:gd name="connsiteX55" fmla="*/ 4741 w 6093"/>
              <a:gd name="connsiteY55" fmla="*/ 141 h 1688"/>
              <a:gd name="connsiteX56" fmla="*/ 4796 w 6093"/>
              <a:gd name="connsiteY56" fmla="*/ 119 h 1688"/>
              <a:gd name="connsiteX57" fmla="*/ 4851 w 6093"/>
              <a:gd name="connsiteY57" fmla="*/ 101 h 1688"/>
              <a:gd name="connsiteX58" fmla="*/ 4906 w 6093"/>
              <a:gd name="connsiteY58" fmla="*/ 85 h 1688"/>
              <a:gd name="connsiteX59" fmla="*/ 4961 w 6093"/>
              <a:gd name="connsiteY59" fmla="*/ 69 h 1688"/>
              <a:gd name="connsiteX60" fmla="*/ 5016 w 6093"/>
              <a:gd name="connsiteY60" fmla="*/ 55 h 1688"/>
              <a:gd name="connsiteX61" fmla="*/ 5068 w 6093"/>
              <a:gd name="connsiteY61" fmla="*/ 44 h 1688"/>
              <a:gd name="connsiteX62" fmla="*/ 5121 w 6093"/>
              <a:gd name="connsiteY62" fmla="*/ 34 h 1688"/>
              <a:gd name="connsiteX63" fmla="*/ 5173 w 6093"/>
              <a:gd name="connsiteY63" fmla="*/ 24 h 1688"/>
              <a:gd name="connsiteX64" fmla="*/ 5226 w 6093"/>
              <a:gd name="connsiteY64" fmla="*/ 18 h 1688"/>
              <a:gd name="connsiteX65" fmla="*/ 5276 w 6093"/>
              <a:gd name="connsiteY65" fmla="*/ 12 h 1688"/>
              <a:gd name="connsiteX66" fmla="*/ 5329 w 6093"/>
              <a:gd name="connsiteY66" fmla="*/ 6 h 1688"/>
              <a:gd name="connsiteX67" fmla="*/ 5379 w 6093"/>
              <a:gd name="connsiteY67" fmla="*/ 2 h 1688"/>
              <a:gd name="connsiteX68" fmla="*/ 5478 w 6093"/>
              <a:gd name="connsiteY68" fmla="*/ 0 h 1688"/>
              <a:gd name="connsiteX69" fmla="*/ 5574 w 6093"/>
              <a:gd name="connsiteY69" fmla="*/ 0 h 1688"/>
              <a:gd name="connsiteX70" fmla="*/ 5667 w 6093"/>
              <a:gd name="connsiteY70" fmla="*/ 6 h 1688"/>
              <a:gd name="connsiteX71" fmla="*/ 5757 w 6093"/>
              <a:gd name="connsiteY71" fmla="*/ 14 h 1688"/>
              <a:gd name="connsiteX72" fmla="*/ 5844 w 6093"/>
              <a:gd name="connsiteY72" fmla="*/ 26 h 1688"/>
              <a:gd name="connsiteX73" fmla="*/ 5928 w 6093"/>
              <a:gd name="connsiteY73" fmla="*/ 40 h 1688"/>
              <a:gd name="connsiteX74" fmla="*/ 6008 w 6093"/>
              <a:gd name="connsiteY74" fmla="*/ 57 h 1688"/>
              <a:gd name="connsiteX75" fmla="*/ 6084 w 6093"/>
              <a:gd name="connsiteY75" fmla="*/ 75 h 1688"/>
              <a:gd name="connsiteX76" fmla="*/ 6061 w 6093"/>
              <a:gd name="connsiteY76" fmla="*/ 453 h 1688"/>
              <a:gd name="connsiteX77" fmla="*/ 5985 w 6093"/>
              <a:gd name="connsiteY77" fmla="*/ 418 h 1688"/>
              <a:gd name="connsiteX78" fmla="*/ 5905 w 6093"/>
              <a:gd name="connsiteY78" fmla="*/ 386 h 1688"/>
              <a:gd name="connsiteX79" fmla="*/ 5821 w 6093"/>
              <a:gd name="connsiteY79" fmla="*/ 354 h 1688"/>
              <a:gd name="connsiteX80" fmla="*/ 5734 w 6093"/>
              <a:gd name="connsiteY80" fmla="*/ 327 h 1688"/>
              <a:gd name="connsiteX81" fmla="*/ 5642 w 6093"/>
              <a:gd name="connsiteY81" fmla="*/ 301 h 1688"/>
              <a:gd name="connsiteX82" fmla="*/ 5548 w 6093"/>
              <a:gd name="connsiteY82" fmla="*/ 279 h 1688"/>
              <a:gd name="connsiteX83" fmla="*/ 5450 w 6093"/>
              <a:gd name="connsiteY83" fmla="*/ 261 h 1688"/>
              <a:gd name="connsiteX84" fmla="*/ 5402 w 6093"/>
              <a:gd name="connsiteY84" fmla="*/ 253 h 1688"/>
              <a:gd name="connsiteX85" fmla="*/ 5352 w 6093"/>
              <a:gd name="connsiteY85" fmla="*/ 245 h 1688"/>
              <a:gd name="connsiteX86" fmla="*/ 5299 w 6093"/>
              <a:gd name="connsiteY86" fmla="*/ 241 h 1688"/>
              <a:gd name="connsiteX87" fmla="*/ 5247 w 6093"/>
              <a:gd name="connsiteY87" fmla="*/ 237 h 1688"/>
              <a:gd name="connsiteX88" fmla="*/ 5194 w 6093"/>
              <a:gd name="connsiteY88" fmla="*/ 234 h 1688"/>
              <a:gd name="connsiteX89" fmla="*/ 5141 w 6093"/>
              <a:gd name="connsiteY89" fmla="*/ 234 h 1688"/>
              <a:gd name="connsiteX90" fmla="*/ 5089 w 6093"/>
              <a:gd name="connsiteY90" fmla="*/ 234 h 1688"/>
              <a:gd name="connsiteX91" fmla="*/ 5034 w 6093"/>
              <a:gd name="connsiteY91" fmla="*/ 234 h 1688"/>
              <a:gd name="connsiteX92" fmla="*/ 4979 w 6093"/>
              <a:gd name="connsiteY92" fmla="*/ 237 h 1688"/>
              <a:gd name="connsiteX93" fmla="*/ 4922 w 6093"/>
              <a:gd name="connsiteY93" fmla="*/ 241 h 1688"/>
              <a:gd name="connsiteX94" fmla="*/ 4867 w 6093"/>
              <a:gd name="connsiteY94" fmla="*/ 247 h 1688"/>
              <a:gd name="connsiteX95" fmla="*/ 4810 w 6093"/>
              <a:gd name="connsiteY95" fmla="*/ 255 h 1688"/>
              <a:gd name="connsiteX96" fmla="*/ 4753 w 6093"/>
              <a:gd name="connsiteY96" fmla="*/ 265 h 1688"/>
              <a:gd name="connsiteX97" fmla="*/ 4695 w 6093"/>
              <a:gd name="connsiteY97" fmla="*/ 277 h 1688"/>
              <a:gd name="connsiteX98" fmla="*/ 4636 w 6093"/>
              <a:gd name="connsiteY98" fmla="*/ 291 h 1688"/>
              <a:gd name="connsiteX99" fmla="*/ 4576 w 6093"/>
              <a:gd name="connsiteY99" fmla="*/ 305 h 1688"/>
              <a:gd name="connsiteX100" fmla="*/ 4517 w 6093"/>
              <a:gd name="connsiteY100" fmla="*/ 323 h 1688"/>
              <a:gd name="connsiteX101" fmla="*/ 4458 w 6093"/>
              <a:gd name="connsiteY101" fmla="*/ 342 h 1688"/>
              <a:gd name="connsiteX102" fmla="*/ 4398 w 6093"/>
              <a:gd name="connsiteY102" fmla="*/ 362 h 1688"/>
              <a:gd name="connsiteX103" fmla="*/ 4336 w 6093"/>
              <a:gd name="connsiteY103" fmla="*/ 386 h 1688"/>
              <a:gd name="connsiteX104" fmla="*/ 4336 w 6093"/>
              <a:gd name="connsiteY104" fmla="*/ 386 h 1688"/>
              <a:gd name="connsiteX105" fmla="*/ 4092 w 6093"/>
              <a:gd name="connsiteY105" fmla="*/ 485 h 1688"/>
              <a:gd name="connsiteX106" fmla="*/ 3840 w 6093"/>
              <a:gd name="connsiteY106" fmla="*/ 584 h 1688"/>
              <a:gd name="connsiteX107" fmla="*/ 3714 w 6093"/>
              <a:gd name="connsiteY107" fmla="*/ 633 h 1688"/>
              <a:gd name="connsiteX108" fmla="*/ 3586 w 6093"/>
              <a:gd name="connsiteY108" fmla="*/ 681 h 1688"/>
              <a:gd name="connsiteX109" fmla="*/ 3458 w 6093"/>
              <a:gd name="connsiteY109" fmla="*/ 728 h 1688"/>
              <a:gd name="connsiteX110" fmla="*/ 3328 w 6093"/>
              <a:gd name="connsiteY110" fmla="*/ 774 h 1688"/>
              <a:gd name="connsiteX111" fmla="*/ 3195 w 6093"/>
              <a:gd name="connsiteY111" fmla="*/ 815 h 1688"/>
              <a:gd name="connsiteX112" fmla="*/ 3065 w 6093"/>
              <a:gd name="connsiteY112" fmla="*/ 857 h 1688"/>
              <a:gd name="connsiteX113" fmla="*/ 2932 w 6093"/>
              <a:gd name="connsiteY113" fmla="*/ 894 h 1688"/>
              <a:gd name="connsiteX114" fmla="*/ 2797 w 6093"/>
              <a:gd name="connsiteY114" fmla="*/ 930 h 1688"/>
              <a:gd name="connsiteX115" fmla="*/ 2664 w 6093"/>
              <a:gd name="connsiteY115" fmla="*/ 964 h 1688"/>
              <a:gd name="connsiteX116" fmla="*/ 2527 w 6093"/>
              <a:gd name="connsiteY116" fmla="*/ 991 h 1688"/>
              <a:gd name="connsiteX117" fmla="*/ 2392 w 6093"/>
              <a:gd name="connsiteY117" fmla="*/ 1017 h 1688"/>
              <a:gd name="connsiteX118" fmla="*/ 2255 w 6093"/>
              <a:gd name="connsiteY118" fmla="*/ 1037 h 1688"/>
              <a:gd name="connsiteX119" fmla="*/ 2186 w 6093"/>
              <a:gd name="connsiteY119" fmla="*/ 1045 h 1688"/>
              <a:gd name="connsiteX120" fmla="*/ 2118 w 6093"/>
              <a:gd name="connsiteY120" fmla="*/ 1053 h 1688"/>
              <a:gd name="connsiteX121" fmla="*/ 2049 w 6093"/>
              <a:gd name="connsiteY121" fmla="*/ 1059 h 1688"/>
              <a:gd name="connsiteX122" fmla="*/ 1981 w 6093"/>
              <a:gd name="connsiteY122" fmla="*/ 1063 h 1688"/>
              <a:gd name="connsiteX123" fmla="*/ 1912 w 6093"/>
              <a:gd name="connsiteY123" fmla="*/ 1067 h 1688"/>
              <a:gd name="connsiteX124" fmla="*/ 1843 w 6093"/>
              <a:gd name="connsiteY124" fmla="*/ 1069 h 1688"/>
              <a:gd name="connsiteX125" fmla="*/ 1772 w 6093"/>
              <a:gd name="connsiteY125" fmla="*/ 1071 h 1688"/>
              <a:gd name="connsiteX126" fmla="*/ 1704 w 6093"/>
              <a:gd name="connsiteY126" fmla="*/ 1071 h 1688"/>
              <a:gd name="connsiteX127" fmla="*/ 1635 w 6093"/>
              <a:gd name="connsiteY127" fmla="*/ 1067 h 1688"/>
              <a:gd name="connsiteX128" fmla="*/ 1564 w 6093"/>
              <a:gd name="connsiteY128" fmla="*/ 1065 h 1688"/>
              <a:gd name="connsiteX129" fmla="*/ 1496 w 6093"/>
              <a:gd name="connsiteY129" fmla="*/ 1059 h 1688"/>
              <a:gd name="connsiteX130" fmla="*/ 1425 w 6093"/>
              <a:gd name="connsiteY130" fmla="*/ 1053 h 1688"/>
              <a:gd name="connsiteX131" fmla="*/ 1356 w 6093"/>
              <a:gd name="connsiteY131" fmla="*/ 1045 h 1688"/>
              <a:gd name="connsiteX132" fmla="*/ 1285 w 6093"/>
              <a:gd name="connsiteY132" fmla="*/ 1033 h 1688"/>
              <a:gd name="connsiteX133" fmla="*/ 1214 w 6093"/>
              <a:gd name="connsiteY133" fmla="*/ 1023 h 1688"/>
              <a:gd name="connsiteX134" fmla="*/ 1146 w 6093"/>
              <a:gd name="connsiteY134" fmla="*/ 1009 h 1688"/>
              <a:gd name="connsiteX135" fmla="*/ 1075 w 6093"/>
              <a:gd name="connsiteY135" fmla="*/ 993 h 1688"/>
              <a:gd name="connsiteX136" fmla="*/ 1004 w 6093"/>
              <a:gd name="connsiteY136" fmla="*/ 976 h 1688"/>
              <a:gd name="connsiteX137" fmla="*/ 933 w 6093"/>
              <a:gd name="connsiteY137" fmla="*/ 958 h 1688"/>
              <a:gd name="connsiteX138" fmla="*/ 862 w 6093"/>
              <a:gd name="connsiteY138" fmla="*/ 936 h 1688"/>
              <a:gd name="connsiteX139" fmla="*/ 791 w 6093"/>
              <a:gd name="connsiteY139" fmla="*/ 914 h 1688"/>
              <a:gd name="connsiteX140" fmla="*/ 723 w 6093"/>
              <a:gd name="connsiteY140" fmla="*/ 889 h 1688"/>
              <a:gd name="connsiteX141" fmla="*/ 652 w 6093"/>
              <a:gd name="connsiteY141" fmla="*/ 861 h 1688"/>
              <a:gd name="connsiteX142" fmla="*/ 581 w 6093"/>
              <a:gd name="connsiteY142" fmla="*/ 833 h 1688"/>
              <a:gd name="connsiteX143" fmla="*/ 510 w 6093"/>
              <a:gd name="connsiteY143" fmla="*/ 801 h 1688"/>
              <a:gd name="connsiteX144" fmla="*/ 439 w 6093"/>
              <a:gd name="connsiteY144" fmla="*/ 768 h 1688"/>
              <a:gd name="connsiteX145" fmla="*/ 368 w 6093"/>
              <a:gd name="connsiteY145" fmla="*/ 732 h 1688"/>
              <a:gd name="connsiteX146" fmla="*/ 297 w 6093"/>
              <a:gd name="connsiteY146" fmla="*/ 695 h 1688"/>
              <a:gd name="connsiteX147" fmla="*/ 226 w 6093"/>
              <a:gd name="connsiteY147" fmla="*/ 655 h 1688"/>
              <a:gd name="connsiteX148" fmla="*/ 156 w 6093"/>
              <a:gd name="connsiteY148" fmla="*/ 613 h 1688"/>
              <a:gd name="connsiteX149" fmla="*/ 85 w 6093"/>
              <a:gd name="connsiteY149" fmla="*/ 568 h 1688"/>
              <a:gd name="connsiteX150" fmla="*/ 14 w 6093"/>
              <a:gd name="connsiteY150" fmla="*/ 520 h 1688"/>
              <a:gd name="connsiteX151" fmla="*/ 0 w 6093"/>
              <a:gd name="connsiteY151" fmla="*/ 1458 h 1688"/>
              <a:gd name="connsiteX0" fmla="*/ 0 w 6096"/>
              <a:gd name="connsiteY0" fmla="*/ 1458 h 1688"/>
              <a:gd name="connsiteX1" fmla="*/ 0 w 6096"/>
              <a:gd name="connsiteY1" fmla="*/ 1458 h 1688"/>
              <a:gd name="connsiteX2" fmla="*/ 78 w 6096"/>
              <a:gd name="connsiteY2" fmla="*/ 1488 h 1688"/>
              <a:gd name="connsiteX3" fmla="*/ 153 w 6096"/>
              <a:gd name="connsiteY3" fmla="*/ 1516 h 1688"/>
              <a:gd name="connsiteX4" fmla="*/ 229 w 6096"/>
              <a:gd name="connsiteY4" fmla="*/ 1542 h 1688"/>
              <a:gd name="connsiteX5" fmla="*/ 302 w 6096"/>
              <a:gd name="connsiteY5" fmla="*/ 1565 h 1688"/>
              <a:gd name="connsiteX6" fmla="*/ 377 w 6096"/>
              <a:gd name="connsiteY6" fmla="*/ 1587 h 1688"/>
              <a:gd name="connsiteX7" fmla="*/ 453 w 6096"/>
              <a:gd name="connsiteY7" fmla="*/ 1607 h 1688"/>
              <a:gd name="connsiteX8" fmla="*/ 526 w 6096"/>
              <a:gd name="connsiteY8" fmla="*/ 1625 h 1688"/>
              <a:gd name="connsiteX9" fmla="*/ 599 w 6096"/>
              <a:gd name="connsiteY9" fmla="*/ 1639 h 1688"/>
              <a:gd name="connsiteX10" fmla="*/ 672 w 6096"/>
              <a:gd name="connsiteY10" fmla="*/ 1652 h 1688"/>
              <a:gd name="connsiteX11" fmla="*/ 746 w 6096"/>
              <a:gd name="connsiteY11" fmla="*/ 1662 h 1688"/>
              <a:gd name="connsiteX12" fmla="*/ 819 w 6096"/>
              <a:gd name="connsiteY12" fmla="*/ 1670 h 1688"/>
              <a:gd name="connsiteX13" fmla="*/ 892 w 6096"/>
              <a:gd name="connsiteY13" fmla="*/ 1678 h 1688"/>
              <a:gd name="connsiteX14" fmla="*/ 965 w 6096"/>
              <a:gd name="connsiteY14" fmla="*/ 1682 h 1688"/>
              <a:gd name="connsiteX15" fmla="*/ 1036 w 6096"/>
              <a:gd name="connsiteY15" fmla="*/ 1686 h 1688"/>
              <a:gd name="connsiteX16" fmla="*/ 1109 w 6096"/>
              <a:gd name="connsiteY16" fmla="*/ 1688 h 1688"/>
              <a:gd name="connsiteX17" fmla="*/ 1180 w 6096"/>
              <a:gd name="connsiteY17" fmla="*/ 1686 h 1688"/>
              <a:gd name="connsiteX18" fmla="*/ 1251 w 6096"/>
              <a:gd name="connsiteY18" fmla="*/ 1684 h 1688"/>
              <a:gd name="connsiteX19" fmla="*/ 1324 w 6096"/>
              <a:gd name="connsiteY19" fmla="*/ 1680 h 1688"/>
              <a:gd name="connsiteX20" fmla="*/ 1395 w 6096"/>
              <a:gd name="connsiteY20" fmla="*/ 1674 h 1688"/>
              <a:gd name="connsiteX21" fmla="*/ 1464 w 6096"/>
              <a:gd name="connsiteY21" fmla="*/ 1668 h 1688"/>
              <a:gd name="connsiteX22" fmla="*/ 1535 w 6096"/>
              <a:gd name="connsiteY22" fmla="*/ 1658 h 1688"/>
              <a:gd name="connsiteX23" fmla="*/ 1606 w 6096"/>
              <a:gd name="connsiteY23" fmla="*/ 1648 h 1688"/>
              <a:gd name="connsiteX24" fmla="*/ 1674 w 6096"/>
              <a:gd name="connsiteY24" fmla="*/ 1637 h 1688"/>
              <a:gd name="connsiteX25" fmla="*/ 1743 w 6096"/>
              <a:gd name="connsiteY25" fmla="*/ 1623 h 1688"/>
              <a:gd name="connsiteX26" fmla="*/ 1814 w 6096"/>
              <a:gd name="connsiteY26" fmla="*/ 1609 h 1688"/>
              <a:gd name="connsiteX27" fmla="*/ 1882 w 6096"/>
              <a:gd name="connsiteY27" fmla="*/ 1593 h 1688"/>
              <a:gd name="connsiteX28" fmla="*/ 1951 w 6096"/>
              <a:gd name="connsiteY28" fmla="*/ 1575 h 1688"/>
              <a:gd name="connsiteX29" fmla="*/ 2019 w 6096"/>
              <a:gd name="connsiteY29" fmla="*/ 1555 h 1688"/>
              <a:gd name="connsiteX30" fmla="*/ 2086 w 6096"/>
              <a:gd name="connsiteY30" fmla="*/ 1536 h 1688"/>
              <a:gd name="connsiteX31" fmla="*/ 2154 w 6096"/>
              <a:gd name="connsiteY31" fmla="*/ 1514 h 1688"/>
              <a:gd name="connsiteX32" fmla="*/ 2289 w 6096"/>
              <a:gd name="connsiteY32" fmla="*/ 1468 h 1688"/>
              <a:gd name="connsiteX33" fmla="*/ 2422 w 6096"/>
              <a:gd name="connsiteY33" fmla="*/ 1419 h 1688"/>
              <a:gd name="connsiteX34" fmla="*/ 2555 w 6096"/>
              <a:gd name="connsiteY34" fmla="*/ 1365 h 1688"/>
              <a:gd name="connsiteX35" fmla="*/ 2685 w 6096"/>
              <a:gd name="connsiteY35" fmla="*/ 1306 h 1688"/>
              <a:gd name="connsiteX36" fmla="*/ 2815 w 6096"/>
              <a:gd name="connsiteY36" fmla="*/ 1245 h 1688"/>
              <a:gd name="connsiteX37" fmla="*/ 2943 w 6096"/>
              <a:gd name="connsiteY37" fmla="*/ 1181 h 1688"/>
              <a:gd name="connsiteX38" fmla="*/ 3072 w 6096"/>
              <a:gd name="connsiteY38" fmla="*/ 1114 h 1688"/>
              <a:gd name="connsiteX39" fmla="*/ 3200 w 6096"/>
              <a:gd name="connsiteY39" fmla="*/ 1045 h 1688"/>
              <a:gd name="connsiteX40" fmla="*/ 3323 w 6096"/>
              <a:gd name="connsiteY40" fmla="*/ 974 h 1688"/>
              <a:gd name="connsiteX41" fmla="*/ 3449 w 6096"/>
              <a:gd name="connsiteY41" fmla="*/ 900 h 1688"/>
              <a:gd name="connsiteX42" fmla="*/ 3572 w 6096"/>
              <a:gd name="connsiteY42" fmla="*/ 827 h 1688"/>
              <a:gd name="connsiteX43" fmla="*/ 3694 w 6096"/>
              <a:gd name="connsiteY43" fmla="*/ 752 h 1688"/>
              <a:gd name="connsiteX44" fmla="*/ 3815 w 6096"/>
              <a:gd name="connsiteY44" fmla="*/ 677 h 1688"/>
              <a:gd name="connsiteX45" fmla="*/ 4053 w 6096"/>
              <a:gd name="connsiteY45" fmla="*/ 522 h 1688"/>
              <a:gd name="connsiteX46" fmla="*/ 4286 w 6096"/>
              <a:gd name="connsiteY46" fmla="*/ 372 h 1688"/>
              <a:gd name="connsiteX47" fmla="*/ 4286 w 6096"/>
              <a:gd name="connsiteY47" fmla="*/ 372 h 1688"/>
              <a:gd name="connsiteX48" fmla="*/ 4343 w 6096"/>
              <a:gd name="connsiteY48" fmla="*/ 336 h 1688"/>
              <a:gd name="connsiteX49" fmla="*/ 4400 w 6096"/>
              <a:gd name="connsiteY49" fmla="*/ 301 h 1688"/>
              <a:gd name="connsiteX50" fmla="*/ 4458 w 6096"/>
              <a:gd name="connsiteY50" fmla="*/ 269 h 1688"/>
              <a:gd name="connsiteX51" fmla="*/ 4515 w 6096"/>
              <a:gd name="connsiteY51" fmla="*/ 239 h 1688"/>
              <a:gd name="connsiteX52" fmla="*/ 4572 w 6096"/>
              <a:gd name="connsiteY52" fmla="*/ 212 h 1688"/>
              <a:gd name="connsiteX53" fmla="*/ 4629 w 6096"/>
              <a:gd name="connsiteY53" fmla="*/ 186 h 1688"/>
              <a:gd name="connsiteX54" fmla="*/ 4684 w 6096"/>
              <a:gd name="connsiteY54" fmla="*/ 162 h 1688"/>
              <a:gd name="connsiteX55" fmla="*/ 4741 w 6096"/>
              <a:gd name="connsiteY55" fmla="*/ 141 h 1688"/>
              <a:gd name="connsiteX56" fmla="*/ 4796 w 6096"/>
              <a:gd name="connsiteY56" fmla="*/ 119 h 1688"/>
              <a:gd name="connsiteX57" fmla="*/ 4851 w 6096"/>
              <a:gd name="connsiteY57" fmla="*/ 101 h 1688"/>
              <a:gd name="connsiteX58" fmla="*/ 4906 w 6096"/>
              <a:gd name="connsiteY58" fmla="*/ 85 h 1688"/>
              <a:gd name="connsiteX59" fmla="*/ 4961 w 6096"/>
              <a:gd name="connsiteY59" fmla="*/ 69 h 1688"/>
              <a:gd name="connsiteX60" fmla="*/ 5016 w 6096"/>
              <a:gd name="connsiteY60" fmla="*/ 55 h 1688"/>
              <a:gd name="connsiteX61" fmla="*/ 5068 w 6096"/>
              <a:gd name="connsiteY61" fmla="*/ 44 h 1688"/>
              <a:gd name="connsiteX62" fmla="*/ 5121 w 6096"/>
              <a:gd name="connsiteY62" fmla="*/ 34 h 1688"/>
              <a:gd name="connsiteX63" fmla="*/ 5173 w 6096"/>
              <a:gd name="connsiteY63" fmla="*/ 24 h 1688"/>
              <a:gd name="connsiteX64" fmla="*/ 5226 w 6096"/>
              <a:gd name="connsiteY64" fmla="*/ 18 h 1688"/>
              <a:gd name="connsiteX65" fmla="*/ 5276 w 6096"/>
              <a:gd name="connsiteY65" fmla="*/ 12 h 1688"/>
              <a:gd name="connsiteX66" fmla="*/ 5329 w 6096"/>
              <a:gd name="connsiteY66" fmla="*/ 6 h 1688"/>
              <a:gd name="connsiteX67" fmla="*/ 5379 w 6096"/>
              <a:gd name="connsiteY67" fmla="*/ 2 h 1688"/>
              <a:gd name="connsiteX68" fmla="*/ 5478 w 6096"/>
              <a:gd name="connsiteY68" fmla="*/ 0 h 1688"/>
              <a:gd name="connsiteX69" fmla="*/ 5574 w 6096"/>
              <a:gd name="connsiteY69" fmla="*/ 0 h 1688"/>
              <a:gd name="connsiteX70" fmla="*/ 5667 w 6096"/>
              <a:gd name="connsiteY70" fmla="*/ 6 h 1688"/>
              <a:gd name="connsiteX71" fmla="*/ 5757 w 6096"/>
              <a:gd name="connsiteY71" fmla="*/ 14 h 1688"/>
              <a:gd name="connsiteX72" fmla="*/ 5844 w 6096"/>
              <a:gd name="connsiteY72" fmla="*/ 26 h 1688"/>
              <a:gd name="connsiteX73" fmla="*/ 5928 w 6096"/>
              <a:gd name="connsiteY73" fmla="*/ 40 h 1688"/>
              <a:gd name="connsiteX74" fmla="*/ 6008 w 6096"/>
              <a:gd name="connsiteY74" fmla="*/ 57 h 1688"/>
              <a:gd name="connsiteX75" fmla="*/ 6084 w 6096"/>
              <a:gd name="connsiteY75" fmla="*/ 75 h 1688"/>
              <a:gd name="connsiteX76" fmla="*/ 6080 w 6096"/>
              <a:gd name="connsiteY76" fmla="*/ 278 h 1688"/>
              <a:gd name="connsiteX77" fmla="*/ 6061 w 6096"/>
              <a:gd name="connsiteY77" fmla="*/ 453 h 1688"/>
              <a:gd name="connsiteX78" fmla="*/ 5985 w 6096"/>
              <a:gd name="connsiteY78" fmla="*/ 418 h 1688"/>
              <a:gd name="connsiteX79" fmla="*/ 5905 w 6096"/>
              <a:gd name="connsiteY79" fmla="*/ 386 h 1688"/>
              <a:gd name="connsiteX80" fmla="*/ 5821 w 6096"/>
              <a:gd name="connsiteY80" fmla="*/ 354 h 1688"/>
              <a:gd name="connsiteX81" fmla="*/ 5734 w 6096"/>
              <a:gd name="connsiteY81" fmla="*/ 327 h 1688"/>
              <a:gd name="connsiteX82" fmla="*/ 5642 w 6096"/>
              <a:gd name="connsiteY82" fmla="*/ 301 h 1688"/>
              <a:gd name="connsiteX83" fmla="*/ 5548 w 6096"/>
              <a:gd name="connsiteY83" fmla="*/ 279 h 1688"/>
              <a:gd name="connsiteX84" fmla="*/ 5450 w 6096"/>
              <a:gd name="connsiteY84" fmla="*/ 261 h 1688"/>
              <a:gd name="connsiteX85" fmla="*/ 5402 w 6096"/>
              <a:gd name="connsiteY85" fmla="*/ 253 h 1688"/>
              <a:gd name="connsiteX86" fmla="*/ 5352 w 6096"/>
              <a:gd name="connsiteY86" fmla="*/ 245 h 1688"/>
              <a:gd name="connsiteX87" fmla="*/ 5299 w 6096"/>
              <a:gd name="connsiteY87" fmla="*/ 241 h 1688"/>
              <a:gd name="connsiteX88" fmla="*/ 5247 w 6096"/>
              <a:gd name="connsiteY88" fmla="*/ 237 h 1688"/>
              <a:gd name="connsiteX89" fmla="*/ 5194 w 6096"/>
              <a:gd name="connsiteY89" fmla="*/ 234 h 1688"/>
              <a:gd name="connsiteX90" fmla="*/ 5141 w 6096"/>
              <a:gd name="connsiteY90" fmla="*/ 234 h 1688"/>
              <a:gd name="connsiteX91" fmla="*/ 5089 w 6096"/>
              <a:gd name="connsiteY91" fmla="*/ 234 h 1688"/>
              <a:gd name="connsiteX92" fmla="*/ 5034 w 6096"/>
              <a:gd name="connsiteY92" fmla="*/ 234 h 1688"/>
              <a:gd name="connsiteX93" fmla="*/ 4979 w 6096"/>
              <a:gd name="connsiteY93" fmla="*/ 237 h 1688"/>
              <a:gd name="connsiteX94" fmla="*/ 4922 w 6096"/>
              <a:gd name="connsiteY94" fmla="*/ 241 h 1688"/>
              <a:gd name="connsiteX95" fmla="*/ 4867 w 6096"/>
              <a:gd name="connsiteY95" fmla="*/ 247 h 1688"/>
              <a:gd name="connsiteX96" fmla="*/ 4810 w 6096"/>
              <a:gd name="connsiteY96" fmla="*/ 255 h 1688"/>
              <a:gd name="connsiteX97" fmla="*/ 4753 w 6096"/>
              <a:gd name="connsiteY97" fmla="*/ 265 h 1688"/>
              <a:gd name="connsiteX98" fmla="*/ 4695 w 6096"/>
              <a:gd name="connsiteY98" fmla="*/ 277 h 1688"/>
              <a:gd name="connsiteX99" fmla="*/ 4636 w 6096"/>
              <a:gd name="connsiteY99" fmla="*/ 291 h 1688"/>
              <a:gd name="connsiteX100" fmla="*/ 4576 w 6096"/>
              <a:gd name="connsiteY100" fmla="*/ 305 h 1688"/>
              <a:gd name="connsiteX101" fmla="*/ 4517 w 6096"/>
              <a:gd name="connsiteY101" fmla="*/ 323 h 1688"/>
              <a:gd name="connsiteX102" fmla="*/ 4458 w 6096"/>
              <a:gd name="connsiteY102" fmla="*/ 342 h 1688"/>
              <a:gd name="connsiteX103" fmla="*/ 4398 w 6096"/>
              <a:gd name="connsiteY103" fmla="*/ 362 h 1688"/>
              <a:gd name="connsiteX104" fmla="*/ 4336 w 6096"/>
              <a:gd name="connsiteY104" fmla="*/ 386 h 1688"/>
              <a:gd name="connsiteX105" fmla="*/ 4336 w 6096"/>
              <a:gd name="connsiteY105" fmla="*/ 386 h 1688"/>
              <a:gd name="connsiteX106" fmla="*/ 4092 w 6096"/>
              <a:gd name="connsiteY106" fmla="*/ 485 h 1688"/>
              <a:gd name="connsiteX107" fmla="*/ 3840 w 6096"/>
              <a:gd name="connsiteY107" fmla="*/ 584 h 1688"/>
              <a:gd name="connsiteX108" fmla="*/ 3714 w 6096"/>
              <a:gd name="connsiteY108" fmla="*/ 633 h 1688"/>
              <a:gd name="connsiteX109" fmla="*/ 3586 w 6096"/>
              <a:gd name="connsiteY109" fmla="*/ 681 h 1688"/>
              <a:gd name="connsiteX110" fmla="*/ 3458 w 6096"/>
              <a:gd name="connsiteY110" fmla="*/ 728 h 1688"/>
              <a:gd name="connsiteX111" fmla="*/ 3328 w 6096"/>
              <a:gd name="connsiteY111" fmla="*/ 774 h 1688"/>
              <a:gd name="connsiteX112" fmla="*/ 3195 w 6096"/>
              <a:gd name="connsiteY112" fmla="*/ 815 h 1688"/>
              <a:gd name="connsiteX113" fmla="*/ 3065 w 6096"/>
              <a:gd name="connsiteY113" fmla="*/ 857 h 1688"/>
              <a:gd name="connsiteX114" fmla="*/ 2932 w 6096"/>
              <a:gd name="connsiteY114" fmla="*/ 894 h 1688"/>
              <a:gd name="connsiteX115" fmla="*/ 2797 w 6096"/>
              <a:gd name="connsiteY115" fmla="*/ 930 h 1688"/>
              <a:gd name="connsiteX116" fmla="*/ 2664 w 6096"/>
              <a:gd name="connsiteY116" fmla="*/ 964 h 1688"/>
              <a:gd name="connsiteX117" fmla="*/ 2527 w 6096"/>
              <a:gd name="connsiteY117" fmla="*/ 991 h 1688"/>
              <a:gd name="connsiteX118" fmla="*/ 2392 w 6096"/>
              <a:gd name="connsiteY118" fmla="*/ 1017 h 1688"/>
              <a:gd name="connsiteX119" fmla="*/ 2255 w 6096"/>
              <a:gd name="connsiteY119" fmla="*/ 1037 h 1688"/>
              <a:gd name="connsiteX120" fmla="*/ 2186 w 6096"/>
              <a:gd name="connsiteY120" fmla="*/ 1045 h 1688"/>
              <a:gd name="connsiteX121" fmla="*/ 2118 w 6096"/>
              <a:gd name="connsiteY121" fmla="*/ 1053 h 1688"/>
              <a:gd name="connsiteX122" fmla="*/ 2049 w 6096"/>
              <a:gd name="connsiteY122" fmla="*/ 1059 h 1688"/>
              <a:gd name="connsiteX123" fmla="*/ 1981 w 6096"/>
              <a:gd name="connsiteY123" fmla="*/ 1063 h 1688"/>
              <a:gd name="connsiteX124" fmla="*/ 1912 w 6096"/>
              <a:gd name="connsiteY124" fmla="*/ 1067 h 1688"/>
              <a:gd name="connsiteX125" fmla="*/ 1843 w 6096"/>
              <a:gd name="connsiteY125" fmla="*/ 1069 h 1688"/>
              <a:gd name="connsiteX126" fmla="*/ 1772 w 6096"/>
              <a:gd name="connsiteY126" fmla="*/ 1071 h 1688"/>
              <a:gd name="connsiteX127" fmla="*/ 1704 w 6096"/>
              <a:gd name="connsiteY127" fmla="*/ 1071 h 1688"/>
              <a:gd name="connsiteX128" fmla="*/ 1635 w 6096"/>
              <a:gd name="connsiteY128" fmla="*/ 1067 h 1688"/>
              <a:gd name="connsiteX129" fmla="*/ 1564 w 6096"/>
              <a:gd name="connsiteY129" fmla="*/ 1065 h 1688"/>
              <a:gd name="connsiteX130" fmla="*/ 1496 w 6096"/>
              <a:gd name="connsiteY130" fmla="*/ 1059 h 1688"/>
              <a:gd name="connsiteX131" fmla="*/ 1425 w 6096"/>
              <a:gd name="connsiteY131" fmla="*/ 1053 h 1688"/>
              <a:gd name="connsiteX132" fmla="*/ 1356 w 6096"/>
              <a:gd name="connsiteY132" fmla="*/ 1045 h 1688"/>
              <a:gd name="connsiteX133" fmla="*/ 1285 w 6096"/>
              <a:gd name="connsiteY133" fmla="*/ 1033 h 1688"/>
              <a:gd name="connsiteX134" fmla="*/ 1214 w 6096"/>
              <a:gd name="connsiteY134" fmla="*/ 1023 h 1688"/>
              <a:gd name="connsiteX135" fmla="*/ 1146 w 6096"/>
              <a:gd name="connsiteY135" fmla="*/ 1009 h 1688"/>
              <a:gd name="connsiteX136" fmla="*/ 1075 w 6096"/>
              <a:gd name="connsiteY136" fmla="*/ 993 h 1688"/>
              <a:gd name="connsiteX137" fmla="*/ 1004 w 6096"/>
              <a:gd name="connsiteY137" fmla="*/ 976 h 1688"/>
              <a:gd name="connsiteX138" fmla="*/ 933 w 6096"/>
              <a:gd name="connsiteY138" fmla="*/ 958 h 1688"/>
              <a:gd name="connsiteX139" fmla="*/ 862 w 6096"/>
              <a:gd name="connsiteY139" fmla="*/ 936 h 1688"/>
              <a:gd name="connsiteX140" fmla="*/ 791 w 6096"/>
              <a:gd name="connsiteY140" fmla="*/ 914 h 1688"/>
              <a:gd name="connsiteX141" fmla="*/ 723 w 6096"/>
              <a:gd name="connsiteY141" fmla="*/ 889 h 1688"/>
              <a:gd name="connsiteX142" fmla="*/ 652 w 6096"/>
              <a:gd name="connsiteY142" fmla="*/ 861 h 1688"/>
              <a:gd name="connsiteX143" fmla="*/ 581 w 6096"/>
              <a:gd name="connsiteY143" fmla="*/ 833 h 1688"/>
              <a:gd name="connsiteX144" fmla="*/ 510 w 6096"/>
              <a:gd name="connsiteY144" fmla="*/ 801 h 1688"/>
              <a:gd name="connsiteX145" fmla="*/ 439 w 6096"/>
              <a:gd name="connsiteY145" fmla="*/ 768 h 1688"/>
              <a:gd name="connsiteX146" fmla="*/ 368 w 6096"/>
              <a:gd name="connsiteY146" fmla="*/ 732 h 1688"/>
              <a:gd name="connsiteX147" fmla="*/ 297 w 6096"/>
              <a:gd name="connsiteY147" fmla="*/ 695 h 1688"/>
              <a:gd name="connsiteX148" fmla="*/ 226 w 6096"/>
              <a:gd name="connsiteY148" fmla="*/ 655 h 1688"/>
              <a:gd name="connsiteX149" fmla="*/ 156 w 6096"/>
              <a:gd name="connsiteY149" fmla="*/ 613 h 1688"/>
              <a:gd name="connsiteX150" fmla="*/ 85 w 6096"/>
              <a:gd name="connsiteY150" fmla="*/ 568 h 1688"/>
              <a:gd name="connsiteX151" fmla="*/ 14 w 6096"/>
              <a:gd name="connsiteY151" fmla="*/ 520 h 1688"/>
              <a:gd name="connsiteX152" fmla="*/ 0 w 6096"/>
              <a:gd name="connsiteY152" fmla="*/ 1458 h 1688"/>
              <a:gd name="connsiteX0" fmla="*/ 0 w 6215"/>
              <a:gd name="connsiteY0" fmla="*/ 1458 h 1688"/>
              <a:gd name="connsiteX1" fmla="*/ 0 w 6215"/>
              <a:gd name="connsiteY1" fmla="*/ 1458 h 1688"/>
              <a:gd name="connsiteX2" fmla="*/ 78 w 6215"/>
              <a:gd name="connsiteY2" fmla="*/ 1488 h 1688"/>
              <a:gd name="connsiteX3" fmla="*/ 153 w 6215"/>
              <a:gd name="connsiteY3" fmla="*/ 1516 h 1688"/>
              <a:gd name="connsiteX4" fmla="*/ 229 w 6215"/>
              <a:gd name="connsiteY4" fmla="*/ 1542 h 1688"/>
              <a:gd name="connsiteX5" fmla="*/ 302 w 6215"/>
              <a:gd name="connsiteY5" fmla="*/ 1565 h 1688"/>
              <a:gd name="connsiteX6" fmla="*/ 377 w 6215"/>
              <a:gd name="connsiteY6" fmla="*/ 1587 h 1688"/>
              <a:gd name="connsiteX7" fmla="*/ 453 w 6215"/>
              <a:gd name="connsiteY7" fmla="*/ 1607 h 1688"/>
              <a:gd name="connsiteX8" fmla="*/ 526 w 6215"/>
              <a:gd name="connsiteY8" fmla="*/ 1625 h 1688"/>
              <a:gd name="connsiteX9" fmla="*/ 599 w 6215"/>
              <a:gd name="connsiteY9" fmla="*/ 1639 h 1688"/>
              <a:gd name="connsiteX10" fmla="*/ 672 w 6215"/>
              <a:gd name="connsiteY10" fmla="*/ 1652 h 1688"/>
              <a:gd name="connsiteX11" fmla="*/ 746 w 6215"/>
              <a:gd name="connsiteY11" fmla="*/ 1662 h 1688"/>
              <a:gd name="connsiteX12" fmla="*/ 819 w 6215"/>
              <a:gd name="connsiteY12" fmla="*/ 1670 h 1688"/>
              <a:gd name="connsiteX13" fmla="*/ 892 w 6215"/>
              <a:gd name="connsiteY13" fmla="*/ 1678 h 1688"/>
              <a:gd name="connsiteX14" fmla="*/ 965 w 6215"/>
              <a:gd name="connsiteY14" fmla="*/ 1682 h 1688"/>
              <a:gd name="connsiteX15" fmla="*/ 1036 w 6215"/>
              <a:gd name="connsiteY15" fmla="*/ 1686 h 1688"/>
              <a:gd name="connsiteX16" fmla="*/ 1109 w 6215"/>
              <a:gd name="connsiteY16" fmla="*/ 1688 h 1688"/>
              <a:gd name="connsiteX17" fmla="*/ 1180 w 6215"/>
              <a:gd name="connsiteY17" fmla="*/ 1686 h 1688"/>
              <a:gd name="connsiteX18" fmla="*/ 1251 w 6215"/>
              <a:gd name="connsiteY18" fmla="*/ 1684 h 1688"/>
              <a:gd name="connsiteX19" fmla="*/ 1324 w 6215"/>
              <a:gd name="connsiteY19" fmla="*/ 1680 h 1688"/>
              <a:gd name="connsiteX20" fmla="*/ 1395 w 6215"/>
              <a:gd name="connsiteY20" fmla="*/ 1674 h 1688"/>
              <a:gd name="connsiteX21" fmla="*/ 1464 w 6215"/>
              <a:gd name="connsiteY21" fmla="*/ 1668 h 1688"/>
              <a:gd name="connsiteX22" fmla="*/ 1535 w 6215"/>
              <a:gd name="connsiteY22" fmla="*/ 1658 h 1688"/>
              <a:gd name="connsiteX23" fmla="*/ 1606 w 6215"/>
              <a:gd name="connsiteY23" fmla="*/ 1648 h 1688"/>
              <a:gd name="connsiteX24" fmla="*/ 1674 w 6215"/>
              <a:gd name="connsiteY24" fmla="*/ 1637 h 1688"/>
              <a:gd name="connsiteX25" fmla="*/ 1743 w 6215"/>
              <a:gd name="connsiteY25" fmla="*/ 1623 h 1688"/>
              <a:gd name="connsiteX26" fmla="*/ 1814 w 6215"/>
              <a:gd name="connsiteY26" fmla="*/ 1609 h 1688"/>
              <a:gd name="connsiteX27" fmla="*/ 1882 w 6215"/>
              <a:gd name="connsiteY27" fmla="*/ 1593 h 1688"/>
              <a:gd name="connsiteX28" fmla="*/ 1951 w 6215"/>
              <a:gd name="connsiteY28" fmla="*/ 1575 h 1688"/>
              <a:gd name="connsiteX29" fmla="*/ 2019 w 6215"/>
              <a:gd name="connsiteY29" fmla="*/ 1555 h 1688"/>
              <a:gd name="connsiteX30" fmla="*/ 2086 w 6215"/>
              <a:gd name="connsiteY30" fmla="*/ 1536 h 1688"/>
              <a:gd name="connsiteX31" fmla="*/ 2154 w 6215"/>
              <a:gd name="connsiteY31" fmla="*/ 1514 h 1688"/>
              <a:gd name="connsiteX32" fmla="*/ 2289 w 6215"/>
              <a:gd name="connsiteY32" fmla="*/ 1468 h 1688"/>
              <a:gd name="connsiteX33" fmla="*/ 2422 w 6215"/>
              <a:gd name="connsiteY33" fmla="*/ 1419 h 1688"/>
              <a:gd name="connsiteX34" fmla="*/ 2555 w 6215"/>
              <a:gd name="connsiteY34" fmla="*/ 1365 h 1688"/>
              <a:gd name="connsiteX35" fmla="*/ 2685 w 6215"/>
              <a:gd name="connsiteY35" fmla="*/ 1306 h 1688"/>
              <a:gd name="connsiteX36" fmla="*/ 2815 w 6215"/>
              <a:gd name="connsiteY36" fmla="*/ 1245 h 1688"/>
              <a:gd name="connsiteX37" fmla="*/ 2943 w 6215"/>
              <a:gd name="connsiteY37" fmla="*/ 1181 h 1688"/>
              <a:gd name="connsiteX38" fmla="*/ 3072 w 6215"/>
              <a:gd name="connsiteY38" fmla="*/ 1114 h 1688"/>
              <a:gd name="connsiteX39" fmla="*/ 3200 w 6215"/>
              <a:gd name="connsiteY39" fmla="*/ 1045 h 1688"/>
              <a:gd name="connsiteX40" fmla="*/ 3323 w 6215"/>
              <a:gd name="connsiteY40" fmla="*/ 974 h 1688"/>
              <a:gd name="connsiteX41" fmla="*/ 3449 w 6215"/>
              <a:gd name="connsiteY41" fmla="*/ 900 h 1688"/>
              <a:gd name="connsiteX42" fmla="*/ 3572 w 6215"/>
              <a:gd name="connsiteY42" fmla="*/ 827 h 1688"/>
              <a:gd name="connsiteX43" fmla="*/ 3694 w 6215"/>
              <a:gd name="connsiteY43" fmla="*/ 752 h 1688"/>
              <a:gd name="connsiteX44" fmla="*/ 3815 w 6215"/>
              <a:gd name="connsiteY44" fmla="*/ 677 h 1688"/>
              <a:gd name="connsiteX45" fmla="*/ 4053 w 6215"/>
              <a:gd name="connsiteY45" fmla="*/ 522 h 1688"/>
              <a:gd name="connsiteX46" fmla="*/ 4286 w 6215"/>
              <a:gd name="connsiteY46" fmla="*/ 372 h 1688"/>
              <a:gd name="connsiteX47" fmla="*/ 4286 w 6215"/>
              <a:gd name="connsiteY47" fmla="*/ 372 h 1688"/>
              <a:gd name="connsiteX48" fmla="*/ 4343 w 6215"/>
              <a:gd name="connsiteY48" fmla="*/ 336 h 1688"/>
              <a:gd name="connsiteX49" fmla="*/ 4400 w 6215"/>
              <a:gd name="connsiteY49" fmla="*/ 301 h 1688"/>
              <a:gd name="connsiteX50" fmla="*/ 4458 w 6215"/>
              <a:gd name="connsiteY50" fmla="*/ 269 h 1688"/>
              <a:gd name="connsiteX51" fmla="*/ 4515 w 6215"/>
              <a:gd name="connsiteY51" fmla="*/ 239 h 1688"/>
              <a:gd name="connsiteX52" fmla="*/ 4572 w 6215"/>
              <a:gd name="connsiteY52" fmla="*/ 212 h 1688"/>
              <a:gd name="connsiteX53" fmla="*/ 4629 w 6215"/>
              <a:gd name="connsiteY53" fmla="*/ 186 h 1688"/>
              <a:gd name="connsiteX54" fmla="*/ 4684 w 6215"/>
              <a:gd name="connsiteY54" fmla="*/ 162 h 1688"/>
              <a:gd name="connsiteX55" fmla="*/ 4741 w 6215"/>
              <a:gd name="connsiteY55" fmla="*/ 141 h 1688"/>
              <a:gd name="connsiteX56" fmla="*/ 4796 w 6215"/>
              <a:gd name="connsiteY56" fmla="*/ 119 h 1688"/>
              <a:gd name="connsiteX57" fmla="*/ 4851 w 6215"/>
              <a:gd name="connsiteY57" fmla="*/ 101 h 1688"/>
              <a:gd name="connsiteX58" fmla="*/ 4906 w 6215"/>
              <a:gd name="connsiteY58" fmla="*/ 85 h 1688"/>
              <a:gd name="connsiteX59" fmla="*/ 4961 w 6215"/>
              <a:gd name="connsiteY59" fmla="*/ 69 h 1688"/>
              <a:gd name="connsiteX60" fmla="*/ 5016 w 6215"/>
              <a:gd name="connsiteY60" fmla="*/ 55 h 1688"/>
              <a:gd name="connsiteX61" fmla="*/ 5068 w 6215"/>
              <a:gd name="connsiteY61" fmla="*/ 44 h 1688"/>
              <a:gd name="connsiteX62" fmla="*/ 5121 w 6215"/>
              <a:gd name="connsiteY62" fmla="*/ 34 h 1688"/>
              <a:gd name="connsiteX63" fmla="*/ 5173 w 6215"/>
              <a:gd name="connsiteY63" fmla="*/ 24 h 1688"/>
              <a:gd name="connsiteX64" fmla="*/ 5226 w 6215"/>
              <a:gd name="connsiteY64" fmla="*/ 18 h 1688"/>
              <a:gd name="connsiteX65" fmla="*/ 5276 w 6215"/>
              <a:gd name="connsiteY65" fmla="*/ 12 h 1688"/>
              <a:gd name="connsiteX66" fmla="*/ 5329 w 6215"/>
              <a:gd name="connsiteY66" fmla="*/ 6 h 1688"/>
              <a:gd name="connsiteX67" fmla="*/ 5379 w 6215"/>
              <a:gd name="connsiteY67" fmla="*/ 2 h 1688"/>
              <a:gd name="connsiteX68" fmla="*/ 5478 w 6215"/>
              <a:gd name="connsiteY68" fmla="*/ 0 h 1688"/>
              <a:gd name="connsiteX69" fmla="*/ 5574 w 6215"/>
              <a:gd name="connsiteY69" fmla="*/ 0 h 1688"/>
              <a:gd name="connsiteX70" fmla="*/ 5667 w 6215"/>
              <a:gd name="connsiteY70" fmla="*/ 6 h 1688"/>
              <a:gd name="connsiteX71" fmla="*/ 5757 w 6215"/>
              <a:gd name="connsiteY71" fmla="*/ 14 h 1688"/>
              <a:gd name="connsiteX72" fmla="*/ 5844 w 6215"/>
              <a:gd name="connsiteY72" fmla="*/ 26 h 1688"/>
              <a:gd name="connsiteX73" fmla="*/ 5928 w 6215"/>
              <a:gd name="connsiteY73" fmla="*/ 40 h 1688"/>
              <a:gd name="connsiteX74" fmla="*/ 6008 w 6215"/>
              <a:gd name="connsiteY74" fmla="*/ 57 h 1688"/>
              <a:gd name="connsiteX75" fmla="*/ 6084 w 6215"/>
              <a:gd name="connsiteY75" fmla="*/ 75 h 1688"/>
              <a:gd name="connsiteX76" fmla="*/ 6080 w 6215"/>
              <a:gd name="connsiteY76" fmla="*/ 278 h 1688"/>
              <a:gd name="connsiteX77" fmla="*/ 6061 w 6215"/>
              <a:gd name="connsiteY77" fmla="*/ 453 h 1688"/>
              <a:gd name="connsiteX78" fmla="*/ 5985 w 6215"/>
              <a:gd name="connsiteY78" fmla="*/ 418 h 1688"/>
              <a:gd name="connsiteX79" fmla="*/ 5905 w 6215"/>
              <a:gd name="connsiteY79" fmla="*/ 386 h 1688"/>
              <a:gd name="connsiteX80" fmla="*/ 5821 w 6215"/>
              <a:gd name="connsiteY80" fmla="*/ 354 h 1688"/>
              <a:gd name="connsiteX81" fmla="*/ 5734 w 6215"/>
              <a:gd name="connsiteY81" fmla="*/ 327 h 1688"/>
              <a:gd name="connsiteX82" fmla="*/ 5642 w 6215"/>
              <a:gd name="connsiteY82" fmla="*/ 301 h 1688"/>
              <a:gd name="connsiteX83" fmla="*/ 5548 w 6215"/>
              <a:gd name="connsiteY83" fmla="*/ 279 h 1688"/>
              <a:gd name="connsiteX84" fmla="*/ 5450 w 6215"/>
              <a:gd name="connsiteY84" fmla="*/ 261 h 1688"/>
              <a:gd name="connsiteX85" fmla="*/ 5402 w 6215"/>
              <a:gd name="connsiteY85" fmla="*/ 253 h 1688"/>
              <a:gd name="connsiteX86" fmla="*/ 5352 w 6215"/>
              <a:gd name="connsiteY86" fmla="*/ 245 h 1688"/>
              <a:gd name="connsiteX87" fmla="*/ 5299 w 6215"/>
              <a:gd name="connsiteY87" fmla="*/ 241 h 1688"/>
              <a:gd name="connsiteX88" fmla="*/ 5247 w 6215"/>
              <a:gd name="connsiteY88" fmla="*/ 237 h 1688"/>
              <a:gd name="connsiteX89" fmla="*/ 5194 w 6215"/>
              <a:gd name="connsiteY89" fmla="*/ 234 h 1688"/>
              <a:gd name="connsiteX90" fmla="*/ 5141 w 6215"/>
              <a:gd name="connsiteY90" fmla="*/ 234 h 1688"/>
              <a:gd name="connsiteX91" fmla="*/ 5089 w 6215"/>
              <a:gd name="connsiteY91" fmla="*/ 234 h 1688"/>
              <a:gd name="connsiteX92" fmla="*/ 5034 w 6215"/>
              <a:gd name="connsiteY92" fmla="*/ 234 h 1688"/>
              <a:gd name="connsiteX93" fmla="*/ 4979 w 6215"/>
              <a:gd name="connsiteY93" fmla="*/ 237 h 1688"/>
              <a:gd name="connsiteX94" fmla="*/ 4922 w 6215"/>
              <a:gd name="connsiteY94" fmla="*/ 241 h 1688"/>
              <a:gd name="connsiteX95" fmla="*/ 4867 w 6215"/>
              <a:gd name="connsiteY95" fmla="*/ 247 h 1688"/>
              <a:gd name="connsiteX96" fmla="*/ 4810 w 6215"/>
              <a:gd name="connsiteY96" fmla="*/ 255 h 1688"/>
              <a:gd name="connsiteX97" fmla="*/ 4753 w 6215"/>
              <a:gd name="connsiteY97" fmla="*/ 265 h 1688"/>
              <a:gd name="connsiteX98" fmla="*/ 4695 w 6215"/>
              <a:gd name="connsiteY98" fmla="*/ 277 h 1688"/>
              <a:gd name="connsiteX99" fmla="*/ 4636 w 6215"/>
              <a:gd name="connsiteY99" fmla="*/ 291 h 1688"/>
              <a:gd name="connsiteX100" fmla="*/ 4576 w 6215"/>
              <a:gd name="connsiteY100" fmla="*/ 305 h 1688"/>
              <a:gd name="connsiteX101" fmla="*/ 4517 w 6215"/>
              <a:gd name="connsiteY101" fmla="*/ 323 h 1688"/>
              <a:gd name="connsiteX102" fmla="*/ 4458 w 6215"/>
              <a:gd name="connsiteY102" fmla="*/ 342 h 1688"/>
              <a:gd name="connsiteX103" fmla="*/ 4398 w 6215"/>
              <a:gd name="connsiteY103" fmla="*/ 362 h 1688"/>
              <a:gd name="connsiteX104" fmla="*/ 4336 w 6215"/>
              <a:gd name="connsiteY104" fmla="*/ 386 h 1688"/>
              <a:gd name="connsiteX105" fmla="*/ 4336 w 6215"/>
              <a:gd name="connsiteY105" fmla="*/ 386 h 1688"/>
              <a:gd name="connsiteX106" fmla="*/ 4092 w 6215"/>
              <a:gd name="connsiteY106" fmla="*/ 485 h 1688"/>
              <a:gd name="connsiteX107" fmla="*/ 3840 w 6215"/>
              <a:gd name="connsiteY107" fmla="*/ 584 h 1688"/>
              <a:gd name="connsiteX108" fmla="*/ 3714 w 6215"/>
              <a:gd name="connsiteY108" fmla="*/ 633 h 1688"/>
              <a:gd name="connsiteX109" fmla="*/ 3586 w 6215"/>
              <a:gd name="connsiteY109" fmla="*/ 681 h 1688"/>
              <a:gd name="connsiteX110" fmla="*/ 3458 w 6215"/>
              <a:gd name="connsiteY110" fmla="*/ 728 h 1688"/>
              <a:gd name="connsiteX111" fmla="*/ 3328 w 6215"/>
              <a:gd name="connsiteY111" fmla="*/ 774 h 1688"/>
              <a:gd name="connsiteX112" fmla="*/ 3195 w 6215"/>
              <a:gd name="connsiteY112" fmla="*/ 815 h 1688"/>
              <a:gd name="connsiteX113" fmla="*/ 3065 w 6215"/>
              <a:gd name="connsiteY113" fmla="*/ 857 h 1688"/>
              <a:gd name="connsiteX114" fmla="*/ 2932 w 6215"/>
              <a:gd name="connsiteY114" fmla="*/ 894 h 1688"/>
              <a:gd name="connsiteX115" fmla="*/ 2797 w 6215"/>
              <a:gd name="connsiteY115" fmla="*/ 930 h 1688"/>
              <a:gd name="connsiteX116" fmla="*/ 2664 w 6215"/>
              <a:gd name="connsiteY116" fmla="*/ 964 h 1688"/>
              <a:gd name="connsiteX117" fmla="*/ 2527 w 6215"/>
              <a:gd name="connsiteY117" fmla="*/ 991 h 1688"/>
              <a:gd name="connsiteX118" fmla="*/ 2392 w 6215"/>
              <a:gd name="connsiteY118" fmla="*/ 1017 h 1688"/>
              <a:gd name="connsiteX119" fmla="*/ 2255 w 6215"/>
              <a:gd name="connsiteY119" fmla="*/ 1037 h 1688"/>
              <a:gd name="connsiteX120" fmla="*/ 2186 w 6215"/>
              <a:gd name="connsiteY120" fmla="*/ 1045 h 1688"/>
              <a:gd name="connsiteX121" fmla="*/ 2118 w 6215"/>
              <a:gd name="connsiteY121" fmla="*/ 1053 h 1688"/>
              <a:gd name="connsiteX122" fmla="*/ 2049 w 6215"/>
              <a:gd name="connsiteY122" fmla="*/ 1059 h 1688"/>
              <a:gd name="connsiteX123" fmla="*/ 1981 w 6215"/>
              <a:gd name="connsiteY123" fmla="*/ 1063 h 1688"/>
              <a:gd name="connsiteX124" fmla="*/ 1912 w 6215"/>
              <a:gd name="connsiteY124" fmla="*/ 1067 h 1688"/>
              <a:gd name="connsiteX125" fmla="*/ 1843 w 6215"/>
              <a:gd name="connsiteY125" fmla="*/ 1069 h 1688"/>
              <a:gd name="connsiteX126" fmla="*/ 1772 w 6215"/>
              <a:gd name="connsiteY126" fmla="*/ 1071 h 1688"/>
              <a:gd name="connsiteX127" fmla="*/ 1704 w 6215"/>
              <a:gd name="connsiteY127" fmla="*/ 1071 h 1688"/>
              <a:gd name="connsiteX128" fmla="*/ 1635 w 6215"/>
              <a:gd name="connsiteY128" fmla="*/ 1067 h 1688"/>
              <a:gd name="connsiteX129" fmla="*/ 1564 w 6215"/>
              <a:gd name="connsiteY129" fmla="*/ 1065 h 1688"/>
              <a:gd name="connsiteX130" fmla="*/ 1496 w 6215"/>
              <a:gd name="connsiteY130" fmla="*/ 1059 h 1688"/>
              <a:gd name="connsiteX131" fmla="*/ 1425 w 6215"/>
              <a:gd name="connsiteY131" fmla="*/ 1053 h 1688"/>
              <a:gd name="connsiteX132" fmla="*/ 1356 w 6215"/>
              <a:gd name="connsiteY132" fmla="*/ 1045 h 1688"/>
              <a:gd name="connsiteX133" fmla="*/ 1285 w 6215"/>
              <a:gd name="connsiteY133" fmla="*/ 1033 h 1688"/>
              <a:gd name="connsiteX134" fmla="*/ 1214 w 6215"/>
              <a:gd name="connsiteY134" fmla="*/ 1023 h 1688"/>
              <a:gd name="connsiteX135" fmla="*/ 1146 w 6215"/>
              <a:gd name="connsiteY135" fmla="*/ 1009 h 1688"/>
              <a:gd name="connsiteX136" fmla="*/ 1075 w 6215"/>
              <a:gd name="connsiteY136" fmla="*/ 993 h 1688"/>
              <a:gd name="connsiteX137" fmla="*/ 1004 w 6215"/>
              <a:gd name="connsiteY137" fmla="*/ 976 h 1688"/>
              <a:gd name="connsiteX138" fmla="*/ 933 w 6215"/>
              <a:gd name="connsiteY138" fmla="*/ 958 h 1688"/>
              <a:gd name="connsiteX139" fmla="*/ 862 w 6215"/>
              <a:gd name="connsiteY139" fmla="*/ 936 h 1688"/>
              <a:gd name="connsiteX140" fmla="*/ 791 w 6215"/>
              <a:gd name="connsiteY140" fmla="*/ 914 h 1688"/>
              <a:gd name="connsiteX141" fmla="*/ 723 w 6215"/>
              <a:gd name="connsiteY141" fmla="*/ 889 h 1688"/>
              <a:gd name="connsiteX142" fmla="*/ 652 w 6215"/>
              <a:gd name="connsiteY142" fmla="*/ 861 h 1688"/>
              <a:gd name="connsiteX143" fmla="*/ 581 w 6215"/>
              <a:gd name="connsiteY143" fmla="*/ 833 h 1688"/>
              <a:gd name="connsiteX144" fmla="*/ 510 w 6215"/>
              <a:gd name="connsiteY144" fmla="*/ 801 h 1688"/>
              <a:gd name="connsiteX145" fmla="*/ 439 w 6215"/>
              <a:gd name="connsiteY145" fmla="*/ 768 h 1688"/>
              <a:gd name="connsiteX146" fmla="*/ 368 w 6215"/>
              <a:gd name="connsiteY146" fmla="*/ 732 h 1688"/>
              <a:gd name="connsiteX147" fmla="*/ 297 w 6215"/>
              <a:gd name="connsiteY147" fmla="*/ 695 h 1688"/>
              <a:gd name="connsiteX148" fmla="*/ 226 w 6215"/>
              <a:gd name="connsiteY148" fmla="*/ 655 h 1688"/>
              <a:gd name="connsiteX149" fmla="*/ 156 w 6215"/>
              <a:gd name="connsiteY149" fmla="*/ 613 h 1688"/>
              <a:gd name="connsiteX150" fmla="*/ 85 w 6215"/>
              <a:gd name="connsiteY150" fmla="*/ 568 h 1688"/>
              <a:gd name="connsiteX151" fmla="*/ 14 w 6215"/>
              <a:gd name="connsiteY151" fmla="*/ 520 h 1688"/>
              <a:gd name="connsiteX152" fmla="*/ 0 w 6215"/>
              <a:gd name="connsiteY152" fmla="*/ 1458 h 1688"/>
              <a:gd name="connsiteX0" fmla="*/ 0 w 6319"/>
              <a:gd name="connsiteY0" fmla="*/ 1458 h 1688"/>
              <a:gd name="connsiteX1" fmla="*/ 0 w 6319"/>
              <a:gd name="connsiteY1" fmla="*/ 1458 h 1688"/>
              <a:gd name="connsiteX2" fmla="*/ 78 w 6319"/>
              <a:gd name="connsiteY2" fmla="*/ 1488 h 1688"/>
              <a:gd name="connsiteX3" fmla="*/ 153 w 6319"/>
              <a:gd name="connsiteY3" fmla="*/ 1516 h 1688"/>
              <a:gd name="connsiteX4" fmla="*/ 229 w 6319"/>
              <a:gd name="connsiteY4" fmla="*/ 1542 h 1688"/>
              <a:gd name="connsiteX5" fmla="*/ 302 w 6319"/>
              <a:gd name="connsiteY5" fmla="*/ 1565 h 1688"/>
              <a:gd name="connsiteX6" fmla="*/ 377 w 6319"/>
              <a:gd name="connsiteY6" fmla="*/ 1587 h 1688"/>
              <a:gd name="connsiteX7" fmla="*/ 453 w 6319"/>
              <a:gd name="connsiteY7" fmla="*/ 1607 h 1688"/>
              <a:gd name="connsiteX8" fmla="*/ 526 w 6319"/>
              <a:gd name="connsiteY8" fmla="*/ 1625 h 1688"/>
              <a:gd name="connsiteX9" fmla="*/ 599 w 6319"/>
              <a:gd name="connsiteY9" fmla="*/ 1639 h 1688"/>
              <a:gd name="connsiteX10" fmla="*/ 672 w 6319"/>
              <a:gd name="connsiteY10" fmla="*/ 1652 h 1688"/>
              <a:gd name="connsiteX11" fmla="*/ 746 w 6319"/>
              <a:gd name="connsiteY11" fmla="*/ 1662 h 1688"/>
              <a:gd name="connsiteX12" fmla="*/ 819 w 6319"/>
              <a:gd name="connsiteY12" fmla="*/ 1670 h 1688"/>
              <a:gd name="connsiteX13" fmla="*/ 892 w 6319"/>
              <a:gd name="connsiteY13" fmla="*/ 1678 h 1688"/>
              <a:gd name="connsiteX14" fmla="*/ 965 w 6319"/>
              <a:gd name="connsiteY14" fmla="*/ 1682 h 1688"/>
              <a:gd name="connsiteX15" fmla="*/ 1036 w 6319"/>
              <a:gd name="connsiteY15" fmla="*/ 1686 h 1688"/>
              <a:gd name="connsiteX16" fmla="*/ 1109 w 6319"/>
              <a:gd name="connsiteY16" fmla="*/ 1688 h 1688"/>
              <a:gd name="connsiteX17" fmla="*/ 1180 w 6319"/>
              <a:gd name="connsiteY17" fmla="*/ 1686 h 1688"/>
              <a:gd name="connsiteX18" fmla="*/ 1251 w 6319"/>
              <a:gd name="connsiteY18" fmla="*/ 1684 h 1688"/>
              <a:gd name="connsiteX19" fmla="*/ 1324 w 6319"/>
              <a:gd name="connsiteY19" fmla="*/ 1680 h 1688"/>
              <a:gd name="connsiteX20" fmla="*/ 1395 w 6319"/>
              <a:gd name="connsiteY20" fmla="*/ 1674 h 1688"/>
              <a:gd name="connsiteX21" fmla="*/ 1464 w 6319"/>
              <a:gd name="connsiteY21" fmla="*/ 1668 h 1688"/>
              <a:gd name="connsiteX22" fmla="*/ 1535 w 6319"/>
              <a:gd name="connsiteY22" fmla="*/ 1658 h 1688"/>
              <a:gd name="connsiteX23" fmla="*/ 1606 w 6319"/>
              <a:gd name="connsiteY23" fmla="*/ 1648 h 1688"/>
              <a:gd name="connsiteX24" fmla="*/ 1674 w 6319"/>
              <a:gd name="connsiteY24" fmla="*/ 1637 h 1688"/>
              <a:gd name="connsiteX25" fmla="*/ 1743 w 6319"/>
              <a:gd name="connsiteY25" fmla="*/ 1623 h 1688"/>
              <a:gd name="connsiteX26" fmla="*/ 1814 w 6319"/>
              <a:gd name="connsiteY26" fmla="*/ 1609 h 1688"/>
              <a:gd name="connsiteX27" fmla="*/ 1882 w 6319"/>
              <a:gd name="connsiteY27" fmla="*/ 1593 h 1688"/>
              <a:gd name="connsiteX28" fmla="*/ 1951 w 6319"/>
              <a:gd name="connsiteY28" fmla="*/ 1575 h 1688"/>
              <a:gd name="connsiteX29" fmla="*/ 2019 w 6319"/>
              <a:gd name="connsiteY29" fmla="*/ 1555 h 1688"/>
              <a:gd name="connsiteX30" fmla="*/ 2086 w 6319"/>
              <a:gd name="connsiteY30" fmla="*/ 1536 h 1688"/>
              <a:gd name="connsiteX31" fmla="*/ 2154 w 6319"/>
              <a:gd name="connsiteY31" fmla="*/ 1514 h 1688"/>
              <a:gd name="connsiteX32" fmla="*/ 2289 w 6319"/>
              <a:gd name="connsiteY32" fmla="*/ 1468 h 1688"/>
              <a:gd name="connsiteX33" fmla="*/ 2422 w 6319"/>
              <a:gd name="connsiteY33" fmla="*/ 1419 h 1688"/>
              <a:gd name="connsiteX34" fmla="*/ 2555 w 6319"/>
              <a:gd name="connsiteY34" fmla="*/ 1365 h 1688"/>
              <a:gd name="connsiteX35" fmla="*/ 2685 w 6319"/>
              <a:gd name="connsiteY35" fmla="*/ 1306 h 1688"/>
              <a:gd name="connsiteX36" fmla="*/ 2815 w 6319"/>
              <a:gd name="connsiteY36" fmla="*/ 1245 h 1688"/>
              <a:gd name="connsiteX37" fmla="*/ 2943 w 6319"/>
              <a:gd name="connsiteY37" fmla="*/ 1181 h 1688"/>
              <a:gd name="connsiteX38" fmla="*/ 3072 w 6319"/>
              <a:gd name="connsiteY38" fmla="*/ 1114 h 1688"/>
              <a:gd name="connsiteX39" fmla="*/ 3200 w 6319"/>
              <a:gd name="connsiteY39" fmla="*/ 1045 h 1688"/>
              <a:gd name="connsiteX40" fmla="*/ 3323 w 6319"/>
              <a:gd name="connsiteY40" fmla="*/ 974 h 1688"/>
              <a:gd name="connsiteX41" fmla="*/ 3449 w 6319"/>
              <a:gd name="connsiteY41" fmla="*/ 900 h 1688"/>
              <a:gd name="connsiteX42" fmla="*/ 3572 w 6319"/>
              <a:gd name="connsiteY42" fmla="*/ 827 h 1688"/>
              <a:gd name="connsiteX43" fmla="*/ 3694 w 6319"/>
              <a:gd name="connsiteY43" fmla="*/ 752 h 1688"/>
              <a:gd name="connsiteX44" fmla="*/ 3815 w 6319"/>
              <a:gd name="connsiteY44" fmla="*/ 677 h 1688"/>
              <a:gd name="connsiteX45" fmla="*/ 4053 w 6319"/>
              <a:gd name="connsiteY45" fmla="*/ 522 h 1688"/>
              <a:gd name="connsiteX46" fmla="*/ 4286 w 6319"/>
              <a:gd name="connsiteY46" fmla="*/ 372 h 1688"/>
              <a:gd name="connsiteX47" fmla="*/ 4286 w 6319"/>
              <a:gd name="connsiteY47" fmla="*/ 372 h 1688"/>
              <a:gd name="connsiteX48" fmla="*/ 4343 w 6319"/>
              <a:gd name="connsiteY48" fmla="*/ 336 h 1688"/>
              <a:gd name="connsiteX49" fmla="*/ 4400 w 6319"/>
              <a:gd name="connsiteY49" fmla="*/ 301 h 1688"/>
              <a:gd name="connsiteX50" fmla="*/ 4458 w 6319"/>
              <a:gd name="connsiteY50" fmla="*/ 269 h 1688"/>
              <a:gd name="connsiteX51" fmla="*/ 4515 w 6319"/>
              <a:gd name="connsiteY51" fmla="*/ 239 h 1688"/>
              <a:gd name="connsiteX52" fmla="*/ 4572 w 6319"/>
              <a:gd name="connsiteY52" fmla="*/ 212 h 1688"/>
              <a:gd name="connsiteX53" fmla="*/ 4629 w 6319"/>
              <a:gd name="connsiteY53" fmla="*/ 186 h 1688"/>
              <a:gd name="connsiteX54" fmla="*/ 4684 w 6319"/>
              <a:gd name="connsiteY54" fmla="*/ 162 h 1688"/>
              <a:gd name="connsiteX55" fmla="*/ 4741 w 6319"/>
              <a:gd name="connsiteY55" fmla="*/ 141 h 1688"/>
              <a:gd name="connsiteX56" fmla="*/ 4796 w 6319"/>
              <a:gd name="connsiteY56" fmla="*/ 119 h 1688"/>
              <a:gd name="connsiteX57" fmla="*/ 4851 w 6319"/>
              <a:gd name="connsiteY57" fmla="*/ 101 h 1688"/>
              <a:gd name="connsiteX58" fmla="*/ 4906 w 6319"/>
              <a:gd name="connsiteY58" fmla="*/ 85 h 1688"/>
              <a:gd name="connsiteX59" fmla="*/ 4961 w 6319"/>
              <a:gd name="connsiteY59" fmla="*/ 69 h 1688"/>
              <a:gd name="connsiteX60" fmla="*/ 5016 w 6319"/>
              <a:gd name="connsiteY60" fmla="*/ 55 h 1688"/>
              <a:gd name="connsiteX61" fmla="*/ 5068 w 6319"/>
              <a:gd name="connsiteY61" fmla="*/ 44 h 1688"/>
              <a:gd name="connsiteX62" fmla="*/ 5121 w 6319"/>
              <a:gd name="connsiteY62" fmla="*/ 34 h 1688"/>
              <a:gd name="connsiteX63" fmla="*/ 5173 w 6319"/>
              <a:gd name="connsiteY63" fmla="*/ 24 h 1688"/>
              <a:gd name="connsiteX64" fmla="*/ 5226 w 6319"/>
              <a:gd name="connsiteY64" fmla="*/ 18 h 1688"/>
              <a:gd name="connsiteX65" fmla="*/ 5276 w 6319"/>
              <a:gd name="connsiteY65" fmla="*/ 12 h 1688"/>
              <a:gd name="connsiteX66" fmla="*/ 5329 w 6319"/>
              <a:gd name="connsiteY66" fmla="*/ 6 h 1688"/>
              <a:gd name="connsiteX67" fmla="*/ 5379 w 6319"/>
              <a:gd name="connsiteY67" fmla="*/ 2 h 1688"/>
              <a:gd name="connsiteX68" fmla="*/ 5478 w 6319"/>
              <a:gd name="connsiteY68" fmla="*/ 0 h 1688"/>
              <a:gd name="connsiteX69" fmla="*/ 5574 w 6319"/>
              <a:gd name="connsiteY69" fmla="*/ 0 h 1688"/>
              <a:gd name="connsiteX70" fmla="*/ 5667 w 6319"/>
              <a:gd name="connsiteY70" fmla="*/ 6 h 1688"/>
              <a:gd name="connsiteX71" fmla="*/ 5757 w 6319"/>
              <a:gd name="connsiteY71" fmla="*/ 14 h 1688"/>
              <a:gd name="connsiteX72" fmla="*/ 5844 w 6319"/>
              <a:gd name="connsiteY72" fmla="*/ 26 h 1688"/>
              <a:gd name="connsiteX73" fmla="*/ 5928 w 6319"/>
              <a:gd name="connsiteY73" fmla="*/ 40 h 1688"/>
              <a:gd name="connsiteX74" fmla="*/ 6008 w 6319"/>
              <a:gd name="connsiteY74" fmla="*/ 57 h 1688"/>
              <a:gd name="connsiteX75" fmla="*/ 6084 w 6319"/>
              <a:gd name="connsiteY75" fmla="*/ 75 h 1688"/>
              <a:gd name="connsiteX76" fmla="*/ 6184 w 6319"/>
              <a:gd name="connsiteY76" fmla="*/ 417 h 1688"/>
              <a:gd name="connsiteX77" fmla="*/ 6061 w 6319"/>
              <a:gd name="connsiteY77" fmla="*/ 453 h 1688"/>
              <a:gd name="connsiteX78" fmla="*/ 5985 w 6319"/>
              <a:gd name="connsiteY78" fmla="*/ 418 h 1688"/>
              <a:gd name="connsiteX79" fmla="*/ 5905 w 6319"/>
              <a:gd name="connsiteY79" fmla="*/ 386 h 1688"/>
              <a:gd name="connsiteX80" fmla="*/ 5821 w 6319"/>
              <a:gd name="connsiteY80" fmla="*/ 354 h 1688"/>
              <a:gd name="connsiteX81" fmla="*/ 5734 w 6319"/>
              <a:gd name="connsiteY81" fmla="*/ 327 h 1688"/>
              <a:gd name="connsiteX82" fmla="*/ 5642 w 6319"/>
              <a:gd name="connsiteY82" fmla="*/ 301 h 1688"/>
              <a:gd name="connsiteX83" fmla="*/ 5548 w 6319"/>
              <a:gd name="connsiteY83" fmla="*/ 279 h 1688"/>
              <a:gd name="connsiteX84" fmla="*/ 5450 w 6319"/>
              <a:gd name="connsiteY84" fmla="*/ 261 h 1688"/>
              <a:gd name="connsiteX85" fmla="*/ 5402 w 6319"/>
              <a:gd name="connsiteY85" fmla="*/ 253 h 1688"/>
              <a:gd name="connsiteX86" fmla="*/ 5352 w 6319"/>
              <a:gd name="connsiteY86" fmla="*/ 245 h 1688"/>
              <a:gd name="connsiteX87" fmla="*/ 5299 w 6319"/>
              <a:gd name="connsiteY87" fmla="*/ 241 h 1688"/>
              <a:gd name="connsiteX88" fmla="*/ 5247 w 6319"/>
              <a:gd name="connsiteY88" fmla="*/ 237 h 1688"/>
              <a:gd name="connsiteX89" fmla="*/ 5194 w 6319"/>
              <a:gd name="connsiteY89" fmla="*/ 234 h 1688"/>
              <a:gd name="connsiteX90" fmla="*/ 5141 w 6319"/>
              <a:gd name="connsiteY90" fmla="*/ 234 h 1688"/>
              <a:gd name="connsiteX91" fmla="*/ 5089 w 6319"/>
              <a:gd name="connsiteY91" fmla="*/ 234 h 1688"/>
              <a:gd name="connsiteX92" fmla="*/ 5034 w 6319"/>
              <a:gd name="connsiteY92" fmla="*/ 234 h 1688"/>
              <a:gd name="connsiteX93" fmla="*/ 4979 w 6319"/>
              <a:gd name="connsiteY93" fmla="*/ 237 h 1688"/>
              <a:gd name="connsiteX94" fmla="*/ 4922 w 6319"/>
              <a:gd name="connsiteY94" fmla="*/ 241 h 1688"/>
              <a:gd name="connsiteX95" fmla="*/ 4867 w 6319"/>
              <a:gd name="connsiteY95" fmla="*/ 247 h 1688"/>
              <a:gd name="connsiteX96" fmla="*/ 4810 w 6319"/>
              <a:gd name="connsiteY96" fmla="*/ 255 h 1688"/>
              <a:gd name="connsiteX97" fmla="*/ 4753 w 6319"/>
              <a:gd name="connsiteY97" fmla="*/ 265 h 1688"/>
              <a:gd name="connsiteX98" fmla="*/ 4695 w 6319"/>
              <a:gd name="connsiteY98" fmla="*/ 277 h 1688"/>
              <a:gd name="connsiteX99" fmla="*/ 4636 w 6319"/>
              <a:gd name="connsiteY99" fmla="*/ 291 h 1688"/>
              <a:gd name="connsiteX100" fmla="*/ 4576 w 6319"/>
              <a:gd name="connsiteY100" fmla="*/ 305 h 1688"/>
              <a:gd name="connsiteX101" fmla="*/ 4517 w 6319"/>
              <a:gd name="connsiteY101" fmla="*/ 323 h 1688"/>
              <a:gd name="connsiteX102" fmla="*/ 4458 w 6319"/>
              <a:gd name="connsiteY102" fmla="*/ 342 h 1688"/>
              <a:gd name="connsiteX103" fmla="*/ 4398 w 6319"/>
              <a:gd name="connsiteY103" fmla="*/ 362 h 1688"/>
              <a:gd name="connsiteX104" fmla="*/ 4336 w 6319"/>
              <a:gd name="connsiteY104" fmla="*/ 386 h 1688"/>
              <a:gd name="connsiteX105" fmla="*/ 4336 w 6319"/>
              <a:gd name="connsiteY105" fmla="*/ 386 h 1688"/>
              <a:gd name="connsiteX106" fmla="*/ 4092 w 6319"/>
              <a:gd name="connsiteY106" fmla="*/ 485 h 1688"/>
              <a:gd name="connsiteX107" fmla="*/ 3840 w 6319"/>
              <a:gd name="connsiteY107" fmla="*/ 584 h 1688"/>
              <a:gd name="connsiteX108" fmla="*/ 3714 w 6319"/>
              <a:gd name="connsiteY108" fmla="*/ 633 h 1688"/>
              <a:gd name="connsiteX109" fmla="*/ 3586 w 6319"/>
              <a:gd name="connsiteY109" fmla="*/ 681 h 1688"/>
              <a:gd name="connsiteX110" fmla="*/ 3458 w 6319"/>
              <a:gd name="connsiteY110" fmla="*/ 728 h 1688"/>
              <a:gd name="connsiteX111" fmla="*/ 3328 w 6319"/>
              <a:gd name="connsiteY111" fmla="*/ 774 h 1688"/>
              <a:gd name="connsiteX112" fmla="*/ 3195 w 6319"/>
              <a:gd name="connsiteY112" fmla="*/ 815 h 1688"/>
              <a:gd name="connsiteX113" fmla="*/ 3065 w 6319"/>
              <a:gd name="connsiteY113" fmla="*/ 857 h 1688"/>
              <a:gd name="connsiteX114" fmla="*/ 2932 w 6319"/>
              <a:gd name="connsiteY114" fmla="*/ 894 h 1688"/>
              <a:gd name="connsiteX115" fmla="*/ 2797 w 6319"/>
              <a:gd name="connsiteY115" fmla="*/ 930 h 1688"/>
              <a:gd name="connsiteX116" fmla="*/ 2664 w 6319"/>
              <a:gd name="connsiteY116" fmla="*/ 964 h 1688"/>
              <a:gd name="connsiteX117" fmla="*/ 2527 w 6319"/>
              <a:gd name="connsiteY117" fmla="*/ 991 h 1688"/>
              <a:gd name="connsiteX118" fmla="*/ 2392 w 6319"/>
              <a:gd name="connsiteY118" fmla="*/ 1017 h 1688"/>
              <a:gd name="connsiteX119" fmla="*/ 2255 w 6319"/>
              <a:gd name="connsiteY119" fmla="*/ 1037 h 1688"/>
              <a:gd name="connsiteX120" fmla="*/ 2186 w 6319"/>
              <a:gd name="connsiteY120" fmla="*/ 1045 h 1688"/>
              <a:gd name="connsiteX121" fmla="*/ 2118 w 6319"/>
              <a:gd name="connsiteY121" fmla="*/ 1053 h 1688"/>
              <a:gd name="connsiteX122" fmla="*/ 2049 w 6319"/>
              <a:gd name="connsiteY122" fmla="*/ 1059 h 1688"/>
              <a:gd name="connsiteX123" fmla="*/ 1981 w 6319"/>
              <a:gd name="connsiteY123" fmla="*/ 1063 h 1688"/>
              <a:gd name="connsiteX124" fmla="*/ 1912 w 6319"/>
              <a:gd name="connsiteY124" fmla="*/ 1067 h 1688"/>
              <a:gd name="connsiteX125" fmla="*/ 1843 w 6319"/>
              <a:gd name="connsiteY125" fmla="*/ 1069 h 1688"/>
              <a:gd name="connsiteX126" fmla="*/ 1772 w 6319"/>
              <a:gd name="connsiteY126" fmla="*/ 1071 h 1688"/>
              <a:gd name="connsiteX127" fmla="*/ 1704 w 6319"/>
              <a:gd name="connsiteY127" fmla="*/ 1071 h 1688"/>
              <a:gd name="connsiteX128" fmla="*/ 1635 w 6319"/>
              <a:gd name="connsiteY128" fmla="*/ 1067 h 1688"/>
              <a:gd name="connsiteX129" fmla="*/ 1564 w 6319"/>
              <a:gd name="connsiteY129" fmla="*/ 1065 h 1688"/>
              <a:gd name="connsiteX130" fmla="*/ 1496 w 6319"/>
              <a:gd name="connsiteY130" fmla="*/ 1059 h 1688"/>
              <a:gd name="connsiteX131" fmla="*/ 1425 w 6319"/>
              <a:gd name="connsiteY131" fmla="*/ 1053 h 1688"/>
              <a:gd name="connsiteX132" fmla="*/ 1356 w 6319"/>
              <a:gd name="connsiteY132" fmla="*/ 1045 h 1688"/>
              <a:gd name="connsiteX133" fmla="*/ 1285 w 6319"/>
              <a:gd name="connsiteY133" fmla="*/ 1033 h 1688"/>
              <a:gd name="connsiteX134" fmla="*/ 1214 w 6319"/>
              <a:gd name="connsiteY134" fmla="*/ 1023 h 1688"/>
              <a:gd name="connsiteX135" fmla="*/ 1146 w 6319"/>
              <a:gd name="connsiteY135" fmla="*/ 1009 h 1688"/>
              <a:gd name="connsiteX136" fmla="*/ 1075 w 6319"/>
              <a:gd name="connsiteY136" fmla="*/ 993 h 1688"/>
              <a:gd name="connsiteX137" fmla="*/ 1004 w 6319"/>
              <a:gd name="connsiteY137" fmla="*/ 976 h 1688"/>
              <a:gd name="connsiteX138" fmla="*/ 933 w 6319"/>
              <a:gd name="connsiteY138" fmla="*/ 958 h 1688"/>
              <a:gd name="connsiteX139" fmla="*/ 862 w 6319"/>
              <a:gd name="connsiteY139" fmla="*/ 936 h 1688"/>
              <a:gd name="connsiteX140" fmla="*/ 791 w 6319"/>
              <a:gd name="connsiteY140" fmla="*/ 914 h 1688"/>
              <a:gd name="connsiteX141" fmla="*/ 723 w 6319"/>
              <a:gd name="connsiteY141" fmla="*/ 889 h 1688"/>
              <a:gd name="connsiteX142" fmla="*/ 652 w 6319"/>
              <a:gd name="connsiteY142" fmla="*/ 861 h 1688"/>
              <a:gd name="connsiteX143" fmla="*/ 581 w 6319"/>
              <a:gd name="connsiteY143" fmla="*/ 833 h 1688"/>
              <a:gd name="connsiteX144" fmla="*/ 510 w 6319"/>
              <a:gd name="connsiteY144" fmla="*/ 801 h 1688"/>
              <a:gd name="connsiteX145" fmla="*/ 439 w 6319"/>
              <a:gd name="connsiteY145" fmla="*/ 768 h 1688"/>
              <a:gd name="connsiteX146" fmla="*/ 368 w 6319"/>
              <a:gd name="connsiteY146" fmla="*/ 732 h 1688"/>
              <a:gd name="connsiteX147" fmla="*/ 297 w 6319"/>
              <a:gd name="connsiteY147" fmla="*/ 695 h 1688"/>
              <a:gd name="connsiteX148" fmla="*/ 226 w 6319"/>
              <a:gd name="connsiteY148" fmla="*/ 655 h 1688"/>
              <a:gd name="connsiteX149" fmla="*/ 156 w 6319"/>
              <a:gd name="connsiteY149" fmla="*/ 613 h 1688"/>
              <a:gd name="connsiteX150" fmla="*/ 85 w 6319"/>
              <a:gd name="connsiteY150" fmla="*/ 568 h 1688"/>
              <a:gd name="connsiteX151" fmla="*/ 14 w 6319"/>
              <a:gd name="connsiteY151" fmla="*/ 520 h 1688"/>
              <a:gd name="connsiteX152" fmla="*/ 0 w 6319"/>
              <a:gd name="connsiteY152" fmla="*/ 1458 h 1688"/>
              <a:gd name="connsiteX0" fmla="*/ 0 w 6319"/>
              <a:gd name="connsiteY0" fmla="*/ 1458 h 1688"/>
              <a:gd name="connsiteX1" fmla="*/ 0 w 6319"/>
              <a:gd name="connsiteY1" fmla="*/ 1458 h 1688"/>
              <a:gd name="connsiteX2" fmla="*/ 78 w 6319"/>
              <a:gd name="connsiteY2" fmla="*/ 1488 h 1688"/>
              <a:gd name="connsiteX3" fmla="*/ 153 w 6319"/>
              <a:gd name="connsiteY3" fmla="*/ 1516 h 1688"/>
              <a:gd name="connsiteX4" fmla="*/ 229 w 6319"/>
              <a:gd name="connsiteY4" fmla="*/ 1542 h 1688"/>
              <a:gd name="connsiteX5" fmla="*/ 302 w 6319"/>
              <a:gd name="connsiteY5" fmla="*/ 1565 h 1688"/>
              <a:gd name="connsiteX6" fmla="*/ 377 w 6319"/>
              <a:gd name="connsiteY6" fmla="*/ 1587 h 1688"/>
              <a:gd name="connsiteX7" fmla="*/ 453 w 6319"/>
              <a:gd name="connsiteY7" fmla="*/ 1607 h 1688"/>
              <a:gd name="connsiteX8" fmla="*/ 526 w 6319"/>
              <a:gd name="connsiteY8" fmla="*/ 1625 h 1688"/>
              <a:gd name="connsiteX9" fmla="*/ 599 w 6319"/>
              <a:gd name="connsiteY9" fmla="*/ 1639 h 1688"/>
              <a:gd name="connsiteX10" fmla="*/ 672 w 6319"/>
              <a:gd name="connsiteY10" fmla="*/ 1652 h 1688"/>
              <a:gd name="connsiteX11" fmla="*/ 746 w 6319"/>
              <a:gd name="connsiteY11" fmla="*/ 1662 h 1688"/>
              <a:gd name="connsiteX12" fmla="*/ 819 w 6319"/>
              <a:gd name="connsiteY12" fmla="*/ 1670 h 1688"/>
              <a:gd name="connsiteX13" fmla="*/ 892 w 6319"/>
              <a:gd name="connsiteY13" fmla="*/ 1678 h 1688"/>
              <a:gd name="connsiteX14" fmla="*/ 965 w 6319"/>
              <a:gd name="connsiteY14" fmla="*/ 1682 h 1688"/>
              <a:gd name="connsiteX15" fmla="*/ 1036 w 6319"/>
              <a:gd name="connsiteY15" fmla="*/ 1686 h 1688"/>
              <a:gd name="connsiteX16" fmla="*/ 1109 w 6319"/>
              <a:gd name="connsiteY16" fmla="*/ 1688 h 1688"/>
              <a:gd name="connsiteX17" fmla="*/ 1180 w 6319"/>
              <a:gd name="connsiteY17" fmla="*/ 1686 h 1688"/>
              <a:gd name="connsiteX18" fmla="*/ 1251 w 6319"/>
              <a:gd name="connsiteY18" fmla="*/ 1684 h 1688"/>
              <a:gd name="connsiteX19" fmla="*/ 1324 w 6319"/>
              <a:gd name="connsiteY19" fmla="*/ 1680 h 1688"/>
              <a:gd name="connsiteX20" fmla="*/ 1395 w 6319"/>
              <a:gd name="connsiteY20" fmla="*/ 1674 h 1688"/>
              <a:gd name="connsiteX21" fmla="*/ 1464 w 6319"/>
              <a:gd name="connsiteY21" fmla="*/ 1668 h 1688"/>
              <a:gd name="connsiteX22" fmla="*/ 1535 w 6319"/>
              <a:gd name="connsiteY22" fmla="*/ 1658 h 1688"/>
              <a:gd name="connsiteX23" fmla="*/ 1606 w 6319"/>
              <a:gd name="connsiteY23" fmla="*/ 1648 h 1688"/>
              <a:gd name="connsiteX24" fmla="*/ 1674 w 6319"/>
              <a:gd name="connsiteY24" fmla="*/ 1637 h 1688"/>
              <a:gd name="connsiteX25" fmla="*/ 1743 w 6319"/>
              <a:gd name="connsiteY25" fmla="*/ 1623 h 1688"/>
              <a:gd name="connsiteX26" fmla="*/ 1814 w 6319"/>
              <a:gd name="connsiteY26" fmla="*/ 1609 h 1688"/>
              <a:gd name="connsiteX27" fmla="*/ 1882 w 6319"/>
              <a:gd name="connsiteY27" fmla="*/ 1593 h 1688"/>
              <a:gd name="connsiteX28" fmla="*/ 1951 w 6319"/>
              <a:gd name="connsiteY28" fmla="*/ 1575 h 1688"/>
              <a:gd name="connsiteX29" fmla="*/ 2019 w 6319"/>
              <a:gd name="connsiteY29" fmla="*/ 1555 h 1688"/>
              <a:gd name="connsiteX30" fmla="*/ 2086 w 6319"/>
              <a:gd name="connsiteY30" fmla="*/ 1536 h 1688"/>
              <a:gd name="connsiteX31" fmla="*/ 2154 w 6319"/>
              <a:gd name="connsiteY31" fmla="*/ 1514 h 1688"/>
              <a:gd name="connsiteX32" fmla="*/ 2289 w 6319"/>
              <a:gd name="connsiteY32" fmla="*/ 1468 h 1688"/>
              <a:gd name="connsiteX33" fmla="*/ 2422 w 6319"/>
              <a:gd name="connsiteY33" fmla="*/ 1419 h 1688"/>
              <a:gd name="connsiteX34" fmla="*/ 2555 w 6319"/>
              <a:gd name="connsiteY34" fmla="*/ 1365 h 1688"/>
              <a:gd name="connsiteX35" fmla="*/ 2685 w 6319"/>
              <a:gd name="connsiteY35" fmla="*/ 1306 h 1688"/>
              <a:gd name="connsiteX36" fmla="*/ 2815 w 6319"/>
              <a:gd name="connsiteY36" fmla="*/ 1245 h 1688"/>
              <a:gd name="connsiteX37" fmla="*/ 2943 w 6319"/>
              <a:gd name="connsiteY37" fmla="*/ 1181 h 1688"/>
              <a:gd name="connsiteX38" fmla="*/ 3072 w 6319"/>
              <a:gd name="connsiteY38" fmla="*/ 1114 h 1688"/>
              <a:gd name="connsiteX39" fmla="*/ 3200 w 6319"/>
              <a:gd name="connsiteY39" fmla="*/ 1045 h 1688"/>
              <a:gd name="connsiteX40" fmla="*/ 3323 w 6319"/>
              <a:gd name="connsiteY40" fmla="*/ 974 h 1688"/>
              <a:gd name="connsiteX41" fmla="*/ 3449 w 6319"/>
              <a:gd name="connsiteY41" fmla="*/ 900 h 1688"/>
              <a:gd name="connsiteX42" fmla="*/ 3572 w 6319"/>
              <a:gd name="connsiteY42" fmla="*/ 827 h 1688"/>
              <a:gd name="connsiteX43" fmla="*/ 3694 w 6319"/>
              <a:gd name="connsiteY43" fmla="*/ 752 h 1688"/>
              <a:gd name="connsiteX44" fmla="*/ 3815 w 6319"/>
              <a:gd name="connsiteY44" fmla="*/ 677 h 1688"/>
              <a:gd name="connsiteX45" fmla="*/ 4053 w 6319"/>
              <a:gd name="connsiteY45" fmla="*/ 522 h 1688"/>
              <a:gd name="connsiteX46" fmla="*/ 4286 w 6319"/>
              <a:gd name="connsiteY46" fmla="*/ 372 h 1688"/>
              <a:gd name="connsiteX47" fmla="*/ 4286 w 6319"/>
              <a:gd name="connsiteY47" fmla="*/ 372 h 1688"/>
              <a:gd name="connsiteX48" fmla="*/ 4343 w 6319"/>
              <a:gd name="connsiteY48" fmla="*/ 336 h 1688"/>
              <a:gd name="connsiteX49" fmla="*/ 4400 w 6319"/>
              <a:gd name="connsiteY49" fmla="*/ 301 h 1688"/>
              <a:gd name="connsiteX50" fmla="*/ 4458 w 6319"/>
              <a:gd name="connsiteY50" fmla="*/ 269 h 1688"/>
              <a:gd name="connsiteX51" fmla="*/ 4515 w 6319"/>
              <a:gd name="connsiteY51" fmla="*/ 239 h 1688"/>
              <a:gd name="connsiteX52" fmla="*/ 4572 w 6319"/>
              <a:gd name="connsiteY52" fmla="*/ 212 h 1688"/>
              <a:gd name="connsiteX53" fmla="*/ 4629 w 6319"/>
              <a:gd name="connsiteY53" fmla="*/ 186 h 1688"/>
              <a:gd name="connsiteX54" fmla="*/ 4684 w 6319"/>
              <a:gd name="connsiteY54" fmla="*/ 162 h 1688"/>
              <a:gd name="connsiteX55" fmla="*/ 4741 w 6319"/>
              <a:gd name="connsiteY55" fmla="*/ 141 h 1688"/>
              <a:gd name="connsiteX56" fmla="*/ 4796 w 6319"/>
              <a:gd name="connsiteY56" fmla="*/ 119 h 1688"/>
              <a:gd name="connsiteX57" fmla="*/ 4851 w 6319"/>
              <a:gd name="connsiteY57" fmla="*/ 101 h 1688"/>
              <a:gd name="connsiteX58" fmla="*/ 4906 w 6319"/>
              <a:gd name="connsiteY58" fmla="*/ 85 h 1688"/>
              <a:gd name="connsiteX59" fmla="*/ 4961 w 6319"/>
              <a:gd name="connsiteY59" fmla="*/ 69 h 1688"/>
              <a:gd name="connsiteX60" fmla="*/ 5016 w 6319"/>
              <a:gd name="connsiteY60" fmla="*/ 55 h 1688"/>
              <a:gd name="connsiteX61" fmla="*/ 5068 w 6319"/>
              <a:gd name="connsiteY61" fmla="*/ 44 h 1688"/>
              <a:gd name="connsiteX62" fmla="*/ 5121 w 6319"/>
              <a:gd name="connsiteY62" fmla="*/ 34 h 1688"/>
              <a:gd name="connsiteX63" fmla="*/ 5173 w 6319"/>
              <a:gd name="connsiteY63" fmla="*/ 24 h 1688"/>
              <a:gd name="connsiteX64" fmla="*/ 5226 w 6319"/>
              <a:gd name="connsiteY64" fmla="*/ 18 h 1688"/>
              <a:gd name="connsiteX65" fmla="*/ 5276 w 6319"/>
              <a:gd name="connsiteY65" fmla="*/ 12 h 1688"/>
              <a:gd name="connsiteX66" fmla="*/ 5329 w 6319"/>
              <a:gd name="connsiteY66" fmla="*/ 6 h 1688"/>
              <a:gd name="connsiteX67" fmla="*/ 5379 w 6319"/>
              <a:gd name="connsiteY67" fmla="*/ 2 h 1688"/>
              <a:gd name="connsiteX68" fmla="*/ 5478 w 6319"/>
              <a:gd name="connsiteY68" fmla="*/ 0 h 1688"/>
              <a:gd name="connsiteX69" fmla="*/ 5574 w 6319"/>
              <a:gd name="connsiteY69" fmla="*/ 0 h 1688"/>
              <a:gd name="connsiteX70" fmla="*/ 5667 w 6319"/>
              <a:gd name="connsiteY70" fmla="*/ 6 h 1688"/>
              <a:gd name="connsiteX71" fmla="*/ 5757 w 6319"/>
              <a:gd name="connsiteY71" fmla="*/ 14 h 1688"/>
              <a:gd name="connsiteX72" fmla="*/ 5844 w 6319"/>
              <a:gd name="connsiteY72" fmla="*/ 26 h 1688"/>
              <a:gd name="connsiteX73" fmla="*/ 5928 w 6319"/>
              <a:gd name="connsiteY73" fmla="*/ 40 h 1688"/>
              <a:gd name="connsiteX74" fmla="*/ 6008 w 6319"/>
              <a:gd name="connsiteY74" fmla="*/ 57 h 1688"/>
              <a:gd name="connsiteX75" fmla="*/ 6084 w 6319"/>
              <a:gd name="connsiteY75" fmla="*/ 75 h 1688"/>
              <a:gd name="connsiteX76" fmla="*/ 6184 w 6319"/>
              <a:gd name="connsiteY76" fmla="*/ 417 h 1688"/>
              <a:gd name="connsiteX77" fmla="*/ 6061 w 6319"/>
              <a:gd name="connsiteY77" fmla="*/ 453 h 1688"/>
              <a:gd name="connsiteX78" fmla="*/ 5985 w 6319"/>
              <a:gd name="connsiteY78" fmla="*/ 418 h 1688"/>
              <a:gd name="connsiteX79" fmla="*/ 5905 w 6319"/>
              <a:gd name="connsiteY79" fmla="*/ 386 h 1688"/>
              <a:gd name="connsiteX80" fmla="*/ 5821 w 6319"/>
              <a:gd name="connsiteY80" fmla="*/ 354 h 1688"/>
              <a:gd name="connsiteX81" fmla="*/ 5734 w 6319"/>
              <a:gd name="connsiteY81" fmla="*/ 327 h 1688"/>
              <a:gd name="connsiteX82" fmla="*/ 5642 w 6319"/>
              <a:gd name="connsiteY82" fmla="*/ 301 h 1688"/>
              <a:gd name="connsiteX83" fmla="*/ 5548 w 6319"/>
              <a:gd name="connsiteY83" fmla="*/ 279 h 1688"/>
              <a:gd name="connsiteX84" fmla="*/ 5450 w 6319"/>
              <a:gd name="connsiteY84" fmla="*/ 261 h 1688"/>
              <a:gd name="connsiteX85" fmla="*/ 5402 w 6319"/>
              <a:gd name="connsiteY85" fmla="*/ 253 h 1688"/>
              <a:gd name="connsiteX86" fmla="*/ 5352 w 6319"/>
              <a:gd name="connsiteY86" fmla="*/ 245 h 1688"/>
              <a:gd name="connsiteX87" fmla="*/ 5299 w 6319"/>
              <a:gd name="connsiteY87" fmla="*/ 241 h 1688"/>
              <a:gd name="connsiteX88" fmla="*/ 5247 w 6319"/>
              <a:gd name="connsiteY88" fmla="*/ 237 h 1688"/>
              <a:gd name="connsiteX89" fmla="*/ 5194 w 6319"/>
              <a:gd name="connsiteY89" fmla="*/ 234 h 1688"/>
              <a:gd name="connsiteX90" fmla="*/ 5141 w 6319"/>
              <a:gd name="connsiteY90" fmla="*/ 234 h 1688"/>
              <a:gd name="connsiteX91" fmla="*/ 5089 w 6319"/>
              <a:gd name="connsiteY91" fmla="*/ 234 h 1688"/>
              <a:gd name="connsiteX92" fmla="*/ 5034 w 6319"/>
              <a:gd name="connsiteY92" fmla="*/ 234 h 1688"/>
              <a:gd name="connsiteX93" fmla="*/ 4979 w 6319"/>
              <a:gd name="connsiteY93" fmla="*/ 237 h 1688"/>
              <a:gd name="connsiteX94" fmla="*/ 4922 w 6319"/>
              <a:gd name="connsiteY94" fmla="*/ 241 h 1688"/>
              <a:gd name="connsiteX95" fmla="*/ 4867 w 6319"/>
              <a:gd name="connsiteY95" fmla="*/ 247 h 1688"/>
              <a:gd name="connsiteX96" fmla="*/ 4810 w 6319"/>
              <a:gd name="connsiteY96" fmla="*/ 255 h 1688"/>
              <a:gd name="connsiteX97" fmla="*/ 4753 w 6319"/>
              <a:gd name="connsiteY97" fmla="*/ 265 h 1688"/>
              <a:gd name="connsiteX98" fmla="*/ 4695 w 6319"/>
              <a:gd name="connsiteY98" fmla="*/ 277 h 1688"/>
              <a:gd name="connsiteX99" fmla="*/ 4636 w 6319"/>
              <a:gd name="connsiteY99" fmla="*/ 291 h 1688"/>
              <a:gd name="connsiteX100" fmla="*/ 4576 w 6319"/>
              <a:gd name="connsiteY100" fmla="*/ 305 h 1688"/>
              <a:gd name="connsiteX101" fmla="*/ 4517 w 6319"/>
              <a:gd name="connsiteY101" fmla="*/ 323 h 1688"/>
              <a:gd name="connsiteX102" fmla="*/ 4458 w 6319"/>
              <a:gd name="connsiteY102" fmla="*/ 342 h 1688"/>
              <a:gd name="connsiteX103" fmla="*/ 4398 w 6319"/>
              <a:gd name="connsiteY103" fmla="*/ 362 h 1688"/>
              <a:gd name="connsiteX104" fmla="*/ 4336 w 6319"/>
              <a:gd name="connsiteY104" fmla="*/ 386 h 1688"/>
              <a:gd name="connsiteX105" fmla="*/ 4336 w 6319"/>
              <a:gd name="connsiteY105" fmla="*/ 386 h 1688"/>
              <a:gd name="connsiteX106" fmla="*/ 4092 w 6319"/>
              <a:gd name="connsiteY106" fmla="*/ 485 h 1688"/>
              <a:gd name="connsiteX107" fmla="*/ 3840 w 6319"/>
              <a:gd name="connsiteY107" fmla="*/ 584 h 1688"/>
              <a:gd name="connsiteX108" fmla="*/ 3714 w 6319"/>
              <a:gd name="connsiteY108" fmla="*/ 633 h 1688"/>
              <a:gd name="connsiteX109" fmla="*/ 3586 w 6319"/>
              <a:gd name="connsiteY109" fmla="*/ 681 h 1688"/>
              <a:gd name="connsiteX110" fmla="*/ 3458 w 6319"/>
              <a:gd name="connsiteY110" fmla="*/ 728 h 1688"/>
              <a:gd name="connsiteX111" fmla="*/ 3328 w 6319"/>
              <a:gd name="connsiteY111" fmla="*/ 774 h 1688"/>
              <a:gd name="connsiteX112" fmla="*/ 3195 w 6319"/>
              <a:gd name="connsiteY112" fmla="*/ 815 h 1688"/>
              <a:gd name="connsiteX113" fmla="*/ 3065 w 6319"/>
              <a:gd name="connsiteY113" fmla="*/ 857 h 1688"/>
              <a:gd name="connsiteX114" fmla="*/ 2932 w 6319"/>
              <a:gd name="connsiteY114" fmla="*/ 894 h 1688"/>
              <a:gd name="connsiteX115" fmla="*/ 2797 w 6319"/>
              <a:gd name="connsiteY115" fmla="*/ 930 h 1688"/>
              <a:gd name="connsiteX116" fmla="*/ 2664 w 6319"/>
              <a:gd name="connsiteY116" fmla="*/ 964 h 1688"/>
              <a:gd name="connsiteX117" fmla="*/ 2527 w 6319"/>
              <a:gd name="connsiteY117" fmla="*/ 991 h 1688"/>
              <a:gd name="connsiteX118" fmla="*/ 2392 w 6319"/>
              <a:gd name="connsiteY118" fmla="*/ 1017 h 1688"/>
              <a:gd name="connsiteX119" fmla="*/ 2255 w 6319"/>
              <a:gd name="connsiteY119" fmla="*/ 1037 h 1688"/>
              <a:gd name="connsiteX120" fmla="*/ 2186 w 6319"/>
              <a:gd name="connsiteY120" fmla="*/ 1045 h 1688"/>
              <a:gd name="connsiteX121" fmla="*/ 2118 w 6319"/>
              <a:gd name="connsiteY121" fmla="*/ 1053 h 1688"/>
              <a:gd name="connsiteX122" fmla="*/ 2049 w 6319"/>
              <a:gd name="connsiteY122" fmla="*/ 1059 h 1688"/>
              <a:gd name="connsiteX123" fmla="*/ 1981 w 6319"/>
              <a:gd name="connsiteY123" fmla="*/ 1063 h 1688"/>
              <a:gd name="connsiteX124" fmla="*/ 1912 w 6319"/>
              <a:gd name="connsiteY124" fmla="*/ 1067 h 1688"/>
              <a:gd name="connsiteX125" fmla="*/ 1843 w 6319"/>
              <a:gd name="connsiteY125" fmla="*/ 1069 h 1688"/>
              <a:gd name="connsiteX126" fmla="*/ 1772 w 6319"/>
              <a:gd name="connsiteY126" fmla="*/ 1071 h 1688"/>
              <a:gd name="connsiteX127" fmla="*/ 1704 w 6319"/>
              <a:gd name="connsiteY127" fmla="*/ 1071 h 1688"/>
              <a:gd name="connsiteX128" fmla="*/ 1635 w 6319"/>
              <a:gd name="connsiteY128" fmla="*/ 1067 h 1688"/>
              <a:gd name="connsiteX129" fmla="*/ 1564 w 6319"/>
              <a:gd name="connsiteY129" fmla="*/ 1065 h 1688"/>
              <a:gd name="connsiteX130" fmla="*/ 1496 w 6319"/>
              <a:gd name="connsiteY130" fmla="*/ 1059 h 1688"/>
              <a:gd name="connsiteX131" fmla="*/ 1425 w 6319"/>
              <a:gd name="connsiteY131" fmla="*/ 1053 h 1688"/>
              <a:gd name="connsiteX132" fmla="*/ 1356 w 6319"/>
              <a:gd name="connsiteY132" fmla="*/ 1045 h 1688"/>
              <a:gd name="connsiteX133" fmla="*/ 1285 w 6319"/>
              <a:gd name="connsiteY133" fmla="*/ 1033 h 1688"/>
              <a:gd name="connsiteX134" fmla="*/ 1214 w 6319"/>
              <a:gd name="connsiteY134" fmla="*/ 1023 h 1688"/>
              <a:gd name="connsiteX135" fmla="*/ 1146 w 6319"/>
              <a:gd name="connsiteY135" fmla="*/ 1009 h 1688"/>
              <a:gd name="connsiteX136" fmla="*/ 1075 w 6319"/>
              <a:gd name="connsiteY136" fmla="*/ 993 h 1688"/>
              <a:gd name="connsiteX137" fmla="*/ 1004 w 6319"/>
              <a:gd name="connsiteY137" fmla="*/ 976 h 1688"/>
              <a:gd name="connsiteX138" fmla="*/ 933 w 6319"/>
              <a:gd name="connsiteY138" fmla="*/ 958 h 1688"/>
              <a:gd name="connsiteX139" fmla="*/ 862 w 6319"/>
              <a:gd name="connsiteY139" fmla="*/ 936 h 1688"/>
              <a:gd name="connsiteX140" fmla="*/ 791 w 6319"/>
              <a:gd name="connsiteY140" fmla="*/ 914 h 1688"/>
              <a:gd name="connsiteX141" fmla="*/ 723 w 6319"/>
              <a:gd name="connsiteY141" fmla="*/ 889 h 1688"/>
              <a:gd name="connsiteX142" fmla="*/ 652 w 6319"/>
              <a:gd name="connsiteY142" fmla="*/ 861 h 1688"/>
              <a:gd name="connsiteX143" fmla="*/ 581 w 6319"/>
              <a:gd name="connsiteY143" fmla="*/ 833 h 1688"/>
              <a:gd name="connsiteX144" fmla="*/ 510 w 6319"/>
              <a:gd name="connsiteY144" fmla="*/ 801 h 1688"/>
              <a:gd name="connsiteX145" fmla="*/ 439 w 6319"/>
              <a:gd name="connsiteY145" fmla="*/ 768 h 1688"/>
              <a:gd name="connsiteX146" fmla="*/ 368 w 6319"/>
              <a:gd name="connsiteY146" fmla="*/ 732 h 1688"/>
              <a:gd name="connsiteX147" fmla="*/ 297 w 6319"/>
              <a:gd name="connsiteY147" fmla="*/ 695 h 1688"/>
              <a:gd name="connsiteX148" fmla="*/ 226 w 6319"/>
              <a:gd name="connsiteY148" fmla="*/ 655 h 1688"/>
              <a:gd name="connsiteX149" fmla="*/ 156 w 6319"/>
              <a:gd name="connsiteY149" fmla="*/ 613 h 1688"/>
              <a:gd name="connsiteX150" fmla="*/ 85 w 6319"/>
              <a:gd name="connsiteY150" fmla="*/ 568 h 1688"/>
              <a:gd name="connsiteX151" fmla="*/ 14 w 6319"/>
              <a:gd name="connsiteY151" fmla="*/ 520 h 1688"/>
              <a:gd name="connsiteX152" fmla="*/ 0 w 6319"/>
              <a:gd name="connsiteY152" fmla="*/ 1458 h 1688"/>
              <a:gd name="connsiteX0" fmla="*/ 0 w 6319"/>
              <a:gd name="connsiteY0" fmla="*/ 1537 h 1767"/>
              <a:gd name="connsiteX1" fmla="*/ 0 w 6319"/>
              <a:gd name="connsiteY1" fmla="*/ 1537 h 1767"/>
              <a:gd name="connsiteX2" fmla="*/ 78 w 6319"/>
              <a:gd name="connsiteY2" fmla="*/ 1567 h 1767"/>
              <a:gd name="connsiteX3" fmla="*/ 153 w 6319"/>
              <a:gd name="connsiteY3" fmla="*/ 1595 h 1767"/>
              <a:gd name="connsiteX4" fmla="*/ 229 w 6319"/>
              <a:gd name="connsiteY4" fmla="*/ 1621 h 1767"/>
              <a:gd name="connsiteX5" fmla="*/ 302 w 6319"/>
              <a:gd name="connsiteY5" fmla="*/ 1644 h 1767"/>
              <a:gd name="connsiteX6" fmla="*/ 377 w 6319"/>
              <a:gd name="connsiteY6" fmla="*/ 1666 h 1767"/>
              <a:gd name="connsiteX7" fmla="*/ 453 w 6319"/>
              <a:gd name="connsiteY7" fmla="*/ 1686 h 1767"/>
              <a:gd name="connsiteX8" fmla="*/ 526 w 6319"/>
              <a:gd name="connsiteY8" fmla="*/ 1704 h 1767"/>
              <a:gd name="connsiteX9" fmla="*/ 599 w 6319"/>
              <a:gd name="connsiteY9" fmla="*/ 1718 h 1767"/>
              <a:gd name="connsiteX10" fmla="*/ 672 w 6319"/>
              <a:gd name="connsiteY10" fmla="*/ 1731 h 1767"/>
              <a:gd name="connsiteX11" fmla="*/ 746 w 6319"/>
              <a:gd name="connsiteY11" fmla="*/ 1741 h 1767"/>
              <a:gd name="connsiteX12" fmla="*/ 819 w 6319"/>
              <a:gd name="connsiteY12" fmla="*/ 1749 h 1767"/>
              <a:gd name="connsiteX13" fmla="*/ 892 w 6319"/>
              <a:gd name="connsiteY13" fmla="*/ 1757 h 1767"/>
              <a:gd name="connsiteX14" fmla="*/ 965 w 6319"/>
              <a:gd name="connsiteY14" fmla="*/ 1761 h 1767"/>
              <a:gd name="connsiteX15" fmla="*/ 1036 w 6319"/>
              <a:gd name="connsiteY15" fmla="*/ 1765 h 1767"/>
              <a:gd name="connsiteX16" fmla="*/ 1109 w 6319"/>
              <a:gd name="connsiteY16" fmla="*/ 1767 h 1767"/>
              <a:gd name="connsiteX17" fmla="*/ 1180 w 6319"/>
              <a:gd name="connsiteY17" fmla="*/ 1765 h 1767"/>
              <a:gd name="connsiteX18" fmla="*/ 1251 w 6319"/>
              <a:gd name="connsiteY18" fmla="*/ 1763 h 1767"/>
              <a:gd name="connsiteX19" fmla="*/ 1324 w 6319"/>
              <a:gd name="connsiteY19" fmla="*/ 1759 h 1767"/>
              <a:gd name="connsiteX20" fmla="*/ 1395 w 6319"/>
              <a:gd name="connsiteY20" fmla="*/ 1753 h 1767"/>
              <a:gd name="connsiteX21" fmla="*/ 1464 w 6319"/>
              <a:gd name="connsiteY21" fmla="*/ 1747 h 1767"/>
              <a:gd name="connsiteX22" fmla="*/ 1535 w 6319"/>
              <a:gd name="connsiteY22" fmla="*/ 1737 h 1767"/>
              <a:gd name="connsiteX23" fmla="*/ 1606 w 6319"/>
              <a:gd name="connsiteY23" fmla="*/ 1727 h 1767"/>
              <a:gd name="connsiteX24" fmla="*/ 1674 w 6319"/>
              <a:gd name="connsiteY24" fmla="*/ 1716 h 1767"/>
              <a:gd name="connsiteX25" fmla="*/ 1743 w 6319"/>
              <a:gd name="connsiteY25" fmla="*/ 1702 h 1767"/>
              <a:gd name="connsiteX26" fmla="*/ 1814 w 6319"/>
              <a:gd name="connsiteY26" fmla="*/ 1688 h 1767"/>
              <a:gd name="connsiteX27" fmla="*/ 1882 w 6319"/>
              <a:gd name="connsiteY27" fmla="*/ 1672 h 1767"/>
              <a:gd name="connsiteX28" fmla="*/ 1951 w 6319"/>
              <a:gd name="connsiteY28" fmla="*/ 1654 h 1767"/>
              <a:gd name="connsiteX29" fmla="*/ 2019 w 6319"/>
              <a:gd name="connsiteY29" fmla="*/ 1634 h 1767"/>
              <a:gd name="connsiteX30" fmla="*/ 2086 w 6319"/>
              <a:gd name="connsiteY30" fmla="*/ 1615 h 1767"/>
              <a:gd name="connsiteX31" fmla="*/ 2154 w 6319"/>
              <a:gd name="connsiteY31" fmla="*/ 1593 h 1767"/>
              <a:gd name="connsiteX32" fmla="*/ 2289 w 6319"/>
              <a:gd name="connsiteY32" fmla="*/ 1547 h 1767"/>
              <a:gd name="connsiteX33" fmla="*/ 2422 w 6319"/>
              <a:gd name="connsiteY33" fmla="*/ 1498 h 1767"/>
              <a:gd name="connsiteX34" fmla="*/ 2555 w 6319"/>
              <a:gd name="connsiteY34" fmla="*/ 1444 h 1767"/>
              <a:gd name="connsiteX35" fmla="*/ 2685 w 6319"/>
              <a:gd name="connsiteY35" fmla="*/ 1385 h 1767"/>
              <a:gd name="connsiteX36" fmla="*/ 2815 w 6319"/>
              <a:gd name="connsiteY36" fmla="*/ 1324 h 1767"/>
              <a:gd name="connsiteX37" fmla="*/ 2943 w 6319"/>
              <a:gd name="connsiteY37" fmla="*/ 1260 h 1767"/>
              <a:gd name="connsiteX38" fmla="*/ 3072 w 6319"/>
              <a:gd name="connsiteY38" fmla="*/ 1193 h 1767"/>
              <a:gd name="connsiteX39" fmla="*/ 3200 w 6319"/>
              <a:gd name="connsiteY39" fmla="*/ 1124 h 1767"/>
              <a:gd name="connsiteX40" fmla="*/ 3323 w 6319"/>
              <a:gd name="connsiteY40" fmla="*/ 1053 h 1767"/>
              <a:gd name="connsiteX41" fmla="*/ 3449 w 6319"/>
              <a:gd name="connsiteY41" fmla="*/ 979 h 1767"/>
              <a:gd name="connsiteX42" fmla="*/ 3572 w 6319"/>
              <a:gd name="connsiteY42" fmla="*/ 906 h 1767"/>
              <a:gd name="connsiteX43" fmla="*/ 3694 w 6319"/>
              <a:gd name="connsiteY43" fmla="*/ 831 h 1767"/>
              <a:gd name="connsiteX44" fmla="*/ 3815 w 6319"/>
              <a:gd name="connsiteY44" fmla="*/ 756 h 1767"/>
              <a:gd name="connsiteX45" fmla="*/ 4053 w 6319"/>
              <a:gd name="connsiteY45" fmla="*/ 601 h 1767"/>
              <a:gd name="connsiteX46" fmla="*/ 4286 w 6319"/>
              <a:gd name="connsiteY46" fmla="*/ 451 h 1767"/>
              <a:gd name="connsiteX47" fmla="*/ 4286 w 6319"/>
              <a:gd name="connsiteY47" fmla="*/ 451 h 1767"/>
              <a:gd name="connsiteX48" fmla="*/ 4343 w 6319"/>
              <a:gd name="connsiteY48" fmla="*/ 415 h 1767"/>
              <a:gd name="connsiteX49" fmla="*/ 4400 w 6319"/>
              <a:gd name="connsiteY49" fmla="*/ 380 h 1767"/>
              <a:gd name="connsiteX50" fmla="*/ 4458 w 6319"/>
              <a:gd name="connsiteY50" fmla="*/ 348 h 1767"/>
              <a:gd name="connsiteX51" fmla="*/ 4515 w 6319"/>
              <a:gd name="connsiteY51" fmla="*/ 318 h 1767"/>
              <a:gd name="connsiteX52" fmla="*/ 4572 w 6319"/>
              <a:gd name="connsiteY52" fmla="*/ 291 h 1767"/>
              <a:gd name="connsiteX53" fmla="*/ 4629 w 6319"/>
              <a:gd name="connsiteY53" fmla="*/ 265 h 1767"/>
              <a:gd name="connsiteX54" fmla="*/ 4684 w 6319"/>
              <a:gd name="connsiteY54" fmla="*/ 241 h 1767"/>
              <a:gd name="connsiteX55" fmla="*/ 4741 w 6319"/>
              <a:gd name="connsiteY55" fmla="*/ 220 h 1767"/>
              <a:gd name="connsiteX56" fmla="*/ 4796 w 6319"/>
              <a:gd name="connsiteY56" fmla="*/ 198 h 1767"/>
              <a:gd name="connsiteX57" fmla="*/ 4851 w 6319"/>
              <a:gd name="connsiteY57" fmla="*/ 180 h 1767"/>
              <a:gd name="connsiteX58" fmla="*/ 4906 w 6319"/>
              <a:gd name="connsiteY58" fmla="*/ 164 h 1767"/>
              <a:gd name="connsiteX59" fmla="*/ 4961 w 6319"/>
              <a:gd name="connsiteY59" fmla="*/ 148 h 1767"/>
              <a:gd name="connsiteX60" fmla="*/ 5016 w 6319"/>
              <a:gd name="connsiteY60" fmla="*/ 134 h 1767"/>
              <a:gd name="connsiteX61" fmla="*/ 5068 w 6319"/>
              <a:gd name="connsiteY61" fmla="*/ 123 h 1767"/>
              <a:gd name="connsiteX62" fmla="*/ 5121 w 6319"/>
              <a:gd name="connsiteY62" fmla="*/ 113 h 1767"/>
              <a:gd name="connsiteX63" fmla="*/ 5173 w 6319"/>
              <a:gd name="connsiteY63" fmla="*/ 103 h 1767"/>
              <a:gd name="connsiteX64" fmla="*/ 5226 w 6319"/>
              <a:gd name="connsiteY64" fmla="*/ 97 h 1767"/>
              <a:gd name="connsiteX65" fmla="*/ 5276 w 6319"/>
              <a:gd name="connsiteY65" fmla="*/ 91 h 1767"/>
              <a:gd name="connsiteX66" fmla="*/ 5329 w 6319"/>
              <a:gd name="connsiteY66" fmla="*/ 85 h 1767"/>
              <a:gd name="connsiteX67" fmla="*/ 5379 w 6319"/>
              <a:gd name="connsiteY67" fmla="*/ 81 h 1767"/>
              <a:gd name="connsiteX68" fmla="*/ 5478 w 6319"/>
              <a:gd name="connsiteY68" fmla="*/ 79 h 1767"/>
              <a:gd name="connsiteX69" fmla="*/ 5574 w 6319"/>
              <a:gd name="connsiteY69" fmla="*/ 79 h 1767"/>
              <a:gd name="connsiteX70" fmla="*/ 5667 w 6319"/>
              <a:gd name="connsiteY70" fmla="*/ 85 h 1767"/>
              <a:gd name="connsiteX71" fmla="*/ 5757 w 6319"/>
              <a:gd name="connsiteY71" fmla="*/ 93 h 1767"/>
              <a:gd name="connsiteX72" fmla="*/ 5844 w 6319"/>
              <a:gd name="connsiteY72" fmla="*/ 105 h 1767"/>
              <a:gd name="connsiteX73" fmla="*/ 5928 w 6319"/>
              <a:gd name="connsiteY73" fmla="*/ 119 h 1767"/>
              <a:gd name="connsiteX74" fmla="*/ 6008 w 6319"/>
              <a:gd name="connsiteY74" fmla="*/ 136 h 1767"/>
              <a:gd name="connsiteX75" fmla="*/ 6084 w 6319"/>
              <a:gd name="connsiteY75" fmla="*/ 154 h 1767"/>
              <a:gd name="connsiteX76" fmla="*/ 6184 w 6319"/>
              <a:gd name="connsiteY76" fmla="*/ 496 h 1767"/>
              <a:gd name="connsiteX77" fmla="*/ 6061 w 6319"/>
              <a:gd name="connsiteY77" fmla="*/ 532 h 1767"/>
              <a:gd name="connsiteX78" fmla="*/ 5985 w 6319"/>
              <a:gd name="connsiteY78" fmla="*/ 497 h 1767"/>
              <a:gd name="connsiteX79" fmla="*/ 5905 w 6319"/>
              <a:gd name="connsiteY79" fmla="*/ 465 h 1767"/>
              <a:gd name="connsiteX80" fmla="*/ 5821 w 6319"/>
              <a:gd name="connsiteY80" fmla="*/ 433 h 1767"/>
              <a:gd name="connsiteX81" fmla="*/ 5734 w 6319"/>
              <a:gd name="connsiteY81" fmla="*/ 406 h 1767"/>
              <a:gd name="connsiteX82" fmla="*/ 5642 w 6319"/>
              <a:gd name="connsiteY82" fmla="*/ 380 h 1767"/>
              <a:gd name="connsiteX83" fmla="*/ 5548 w 6319"/>
              <a:gd name="connsiteY83" fmla="*/ 358 h 1767"/>
              <a:gd name="connsiteX84" fmla="*/ 5450 w 6319"/>
              <a:gd name="connsiteY84" fmla="*/ 340 h 1767"/>
              <a:gd name="connsiteX85" fmla="*/ 5402 w 6319"/>
              <a:gd name="connsiteY85" fmla="*/ 332 h 1767"/>
              <a:gd name="connsiteX86" fmla="*/ 5352 w 6319"/>
              <a:gd name="connsiteY86" fmla="*/ 324 h 1767"/>
              <a:gd name="connsiteX87" fmla="*/ 5299 w 6319"/>
              <a:gd name="connsiteY87" fmla="*/ 320 h 1767"/>
              <a:gd name="connsiteX88" fmla="*/ 5247 w 6319"/>
              <a:gd name="connsiteY88" fmla="*/ 316 h 1767"/>
              <a:gd name="connsiteX89" fmla="*/ 5194 w 6319"/>
              <a:gd name="connsiteY89" fmla="*/ 313 h 1767"/>
              <a:gd name="connsiteX90" fmla="*/ 5141 w 6319"/>
              <a:gd name="connsiteY90" fmla="*/ 313 h 1767"/>
              <a:gd name="connsiteX91" fmla="*/ 5089 w 6319"/>
              <a:gd name="connsiteY91" fmla="*/ 313 h 1767"/>
              <a:gd name="connsiteX92" fmla="*/ 5034 w 6319"/>
              <a:gd name="connsiteY92" fmla="*/ 313 h 1767"/>
              <a:gd name="connsiteX93" fmla="*/ 4979 w 6319"/>
              <a:gd name="connsiteY93" fmla="*/ 316 h 1767"/>
              <a:gd name="connsiteX94" fmla="*/ 4922 w 6319"/>
              <a:gd name="connsiteY94" fmla="*/ 320 h 1767"/>
              <a:gd name="connsiteX95" fmla="*/ 4867 w 6319"/>
              <a:gd name="connsiteY95" fmla="*/ 326 h 1767"/>
              <a:gd name="connsiteX96" fmla="*/ 4810 w 6319"/>
              <a:gd name="connsiteY96" fmla="*/ 334 h 1767"/>
              <a:gd name="connsiteX97" fmla="*/ 4753 w 6319"/>
              <a:gd name="connsiteY97" fmla="*/ 344 h 1767"/>
              <a:gd name="connsiteX98" fmla="*/ 4695 w 6319"/>
              <a:gd name="connsiteY98" fmla="*/ 356 h 1767"/>
              <a:gd name="connsiteX99" fmla="*/ 4636 w 6319"/>
              <a:gd name="connsiteY99" fmla="*/ 370 h 1767"/>
              <a:gd name="connsiteX100" fmla="*/ 4576 w 6319"/>
              <a:gd name="connsiteY100" fmla="*/ 384 h 1767"/>
              <a:gd name="connsiteX101" fmla="*/ 4517 w 6319"/>
              <a:gd name="connsiteY101" fmla="*/ 402 h 1767"/>
              <a:gd name="connsiteX102" fmla="*/ 4458 w 6319"/>
              <a:gd name="connsiteY102" fmla="*/ 421 h 1767"/>
              <a:gd name="connsiteX103" fmla="*/ 4398 w 6319"/>
              <a:gd name="connsiteY103" fmla="*/ 441 h 1767"/>
              <a:gd name="connsiteX104" fmla="*/ 4336 w 6319"/>
              <a:gd name="connsiteY104" fmla="*/ 465 h 1767"/>
              <a:gd name="connsiteX105" fmla="*/ 4336 w 6319"/>
              <a:gd name="connsiteY105" fmla="*/ 465 h 1767"/>
              <a:gd name="connsiteX106" fmla="*/ 4092 w 6319"/>
              <a:gd name="connsiteY106" fmla="*/ 564 h 1767"/>
              <a:gd name="connsiteX107" fmla="*/ 3840 w 6319"/>
              <a:gd name="connsiteY107" fmla="*/ 663 h 1767"/>
              <a:gd name="connsiteX108" fmla="*/ 3714 w 6319"/>
              <a:gd name="connsiteY108" fmla="*/ 712 h 1767"/>
              <a:gd name="connsiteX109" fmla="*/ 3586 w 6319"/>
              <a:gd name="connsiteY109" fmla="*/ 760 h 1767"/>
              <a:gd name="connsiteX110" fmla="*/ 3458 w 6319"/>
              <a:gd name="connsiteY110" fmla="*/ 807 h 1767"/>
              <a:gd name="connsiteX111" fmla="*/ 3328 w 6319"/>
              <a:gd name="connsiteY111" fmla="*/ 853 h 1767"/>
              <a:gd name="connsiteX112" fmla="*/ 3195 w 6319"/>
              <a:gd name="connsiteY112" fmla="*/ 894 h 1767"/>
              <a:gd name="connsiteX113" fmla="*/ 3065 w 6319"/>
              <a:gd name="connsiteY113" fmla="*/ 936 h 1767"/>
              <a:gd name="connsiteX114" fmla="*/ 2932 w 6319"/>
              <a:gd name="connsiteY114" fmla="*/ 973 h 1767"/>
              <a:gd name="connsiteX115" fmla="*/ 2797 w 6319"/>
              <a:gd name="connsiteY115" fmla="*/ 1009 h 1767"/>
              <a:gd name="connsiteX116" fmla="*/ 2664 w 6319"/>
              <a:gd name="connsiteY116" fmla="*/ 1043 h 1767"/>
              <a:gd name="connsiteX117" fmla="*/ 2527 w 6319"/>
              <a:gd name="connsiteY117" fmla="*/ 1070 h 1767"/>
              <a:gd name="connsiteX118" fmla="*/ 2392 w 6319"/>
              <a:gd name="connsiteY118" fmla="*/ 1096 h 1767"/>
              <a:gd name="connsiteX119" fmla="*/ 2255 w 6319"/>
              <a:gd name="connsiteY119" fmla="*/ 1116 h 1767"/>
              <a:gd name="connsiteX120" fmla="*/ 2186 w 6319"/>
              <a:gd name="connsiteY120" fmla="*/ 1124 h 1767"/>
              <a:gd name="connsiteX121" fmla="*/ 2118 w 6319"/>
              <a:gd name="connsiteY121" fmla="*/ 1132 h 1767"/>
              <a:gd name="connsiteX122" fmla="*/ 2049 w 6319"/>
              <a:gd name="connsiteY122" fmla="*/ 1138 h 1767"/>
              <a:gd name="connsiteX123" fmla="*/ 1981 w 6319"/>
              <a:gd name="connsiteY123" fmla="*/ 1142 h 1767"/>
              <a:gd name="connsiteX124" fmla="*/ 1912 w 6319"/>
              <a:gd name="connsiteY124" fmla="*/ 1146 h 1767"/>
              <a:gd name="connsiteX125" fmla="*/ 1843 w 6319"/>
              <a:gd name="connsiteY125" fmla="*/ 1148 h 1767"/>
              <a:gd name="connsiteX126" fmla="*/ 1772 w 6319"/>
              <a:gd name="connsiteY126" fmla="*/ 1150 h 1767"/>
              <a:gd name="connsiteX127" fmla="*/ 1704 w 6319"/>
              <a:gd name="connsiteY127" fmla="*/ 1150 h 1767"/>
              <a:gd name="connsiteX128" fmla="*/ 1635 w 6319"/>
              <a:gd name="connsiteY128" fmla="*/ 1146 h 1767"/>
              <a:gd name="connsiteX129" fmla="*/ 1564 w 6319"/>
              <a:gd name="connsiteY129" fmla="*/ 1144 h 1767"/>
              <a:gd name="connsiteX130" fmla="*/ 1496 w 6319"/>
              <a:gd name="connsiteY130" fmla="*/ 1138 h 1767"/>
              <a:gd name="connsiteX131" fmla="*/ 1425 w 6319"/>
              <a:gd name="connsiteY131" fmla="*/ 1132 h 1767"/>
              <a:gd name="connsiteX132" fmla="*/ 1356 w 6319"/>
              <a:gd name="connsiteY132" fmla="*/ 1124 h 1767"/>
              <a:gd name="connsiteX133" fmla="*/ 1285 w 6319"/>
              <a:gd name="connsiteY133" fmla="*/ 1112 h 1767"/>
              <a:gd name="connsiteX134" fmla="*/ 1214 w 6319"/>
              <a:gd name="connsiteY134" fmla="*/ 1102 h 1767"/>
              <a:gd name="connsiteX135" fmla="*/ 1146 w 6319"/>
              <a:gd name="connsiteY135" fmla="*/ 1088 h 1767"/>
              <a:gd name="connsiteX136" fmla="*/ 1075 w 6319"/>
              <a:gd name="connsiteY136" fmla="*/ 1072 h 1767"/>
              <a:gd name="connsiteX137" fmla="*/ 1004 w 6319"/>
              <a:gd name="connsiteY137" fmla="*/ 1055 h 1767"/>
              <a:gd name="connsiteX138" fmla="*/ 933 w 6319"/>
              <a:gd name="connsiteY138" fmla="*/ 1037 h 1767"/>
              <a:gd name="connsiteX139" fmla="*/ 862 w 6319"/>
              <a:gd name="connsiteY139" fmla="*/ 1015 h 1767"/>
              <a:gd name="connsiteX140" fmla="*/ 791 w 6319"/>
              <a:gd name="connsiteY140" fmla="*/ 993 h 1767"/>
              <a:gd name="connsiteX141" fmla="*/ 723 w 6319"/>
              <a:gd name="connsiteY141" fmla="*/ 968 h 1767"/>
              <a:gd name="connsiteX142" fmla="*/ 652 w 6319"/>
              <a:gd name="connsiteY142" fmla="*/ 940 h 1767"/>
              <a:gd name="connsiteX143" fmla="*/ 581 w 6319"/>
              <a:gd name="connsiteY143" fmla="*/ 912 h 1767"/>
              <a:gd name="connsiteX144" fmla="*/ 510 w 6319"/>
              <a:gd name="connsiteY144" fmla="*/ 880 h 1767"/>
              <a:gd name="connsiteX145" fmla="*/ 439 w 6319"/>
              <a:gd name="connsiteY145" fmla="*/ 847 h 1767"/>
              <a:gd name="connsiteX146" fmla="*/ 368 w 6319"/>
              <a:gd name="connsiteY146" fmla="*/ 811 h 1767"/>
              <a:gd name="connsiteX147" fmla="*/ 297 w 6319"/>
              <a:gd name="connsiteY147" fmla="*/ 774 h 1767"/>
              <a:gd name="connsiteX148" fmla="*/ 226 w 6319"/>
              <a:gd name="connsiteY148" fmla="*/ 734 h 1767"/>
              <a:gd name="connsiteX149" fmla="*/ 156 w 6319"/>
              <a:gd name="connsiteY149" fmla="*/ 692 h 1767"/>
              <a:gd name="connsiteX150" fmla="*/ 85 w 6319"/>
              <a:gd name="connsiteY150" fmla="*/ 647 h 1767"/>
              <a:gd name="connsiteX151" fmla="*/ 14 w 6319"/>
              <a:gd name="connsiteY151" fmla="*/ 599 h 1767"/>
              <a:gd name="connsiteX152" fmla="*/ 0 w 6319"/>
              <a:gd name="connsiteY152" fmla="*/ 1537 h 1767"/>
              <a:gd name="connsiteX0" fmla="*/ 0 w 6199"/>
              <a:gd name="connsiteY0" fmla="*/ 1537 h 1767"/>
              <a:gd name="connsiteX1" fmla="*/ 0 w 6199"/>
              <a:gd name="connsiteY1" fmla="*/ 1537 h 1767"/>
              <a:gd name="connsiteX2" fmla="*/ 78 w 6199"/>
              <a:gd name="connsiteY2" fmla="*/ 1567 h 1767"/>
              <a:gd name="connsiteX3" fmla="*/ 153 w 6199"/>
              <a:gd name="connsiteY3" fmla="*/ 1595 h 1767"/>
              <a:gd name="connsiteX4" fmla="*/ 229 w 6199"/>
              <a:gd name="connsiteY4" fmla="*/ 1621 h 1767"/>
              <a:gd name="connsiteX5" fmla="*/ 302 w 6199"/>
              <a:gd name="connsiteY5" fmla="*/ 1644 h 1767"/>
              <a:gd name="connsiteX6" fmla="*/ 377 w 6199"/>
              <a:gd name="connsiteY6" fmla="*/ 1666 h 1767"/>
              <a:gd name="connsiteX7" fmla="*/ 453 w 6199"/>
              <a:gd name="connsiteY7" fmla="*/ 1686 h 1767"/>
              <a:gd name="connsiteX8" fmla="*/ 526 w 6199"/>
              <a:gd name="connsiteY8" fmla="*/ 1704 h 1767"/>
              <a:gd name="connsiteX9" fmla="*/ 599 w 6199"/>
              <a:gd name="connsiteY9" fmla="*/ 1718 h 1767"/>
              <a:gd name="connsiteX10" fmla="*/ 672 w 6199"/>
              <a:gd name="connsiteY10" fmla="*/ 1731 h 1767"/>
              <a:gd name="connsiteX11" fmla="*/ 746 w 6199"/>
              <a:gd name="connsiteY11" fmla="*/ 1741 h 1767"/>
              <a:gd name="connsiteX12" fmla="*/ 819 w 6199"/>
              <a:gd name="connsiteY12" fmla="*/ 1749 h 1767"/>
              <a:gd name="connsiteX13" fmla="*/ 892 w 6199"/>
              <a:gd name="connsiteY13" fmla="*/ 1757 h 1767"/>
              <a:gd name="connsiteX14" fmla="*/ 965 w 6199"/>
              <a:gd name="connsiteY14" fmla="*/ 1761 h 1767"/>
              <a:gd name="connsiteX15" fmla="*/ 1036 w 6199"/>
              <a:gd name="connsiteY15" fmla="*/ 1765 h 1767"/>
              <a:gd name="connsiteX16" fmla="*/ 1109 w 6199"/>
              <a:gd name="connsiteY16" fmla="*/ 1767 h 1767"/>
              <a:gd name="connsiteX17" fmla="*/ 1180 w 6199"/>
              <a:gd name="connsiteY17" fmla="*/ 1765 h 1767"/>
              <a:gd name="connsiteX18" fmla="*/ 1251 w 6199"/>
              <a:gd name="connsiteY18" fmla="*/ 1763 h 1767"/>
              <a:gd name="connsiteX19" fmla="*/ 1324 w 6199"/>
              <a:gd name="connsiteY19" fmla="*/ 1759 h 1767"/>
              <a:gd name="connsiteX20" fmla="*/ 1395 w 6199"/>
              <a:gd name="connsiteY20" fmla="*/ 1753 h 1767"/>
              <a:gd name="connsiteX21" fmla="*/ 1464 w 6199"/>
              <a:gd name="connsiteY21" fmla="*/ 1747 h 1767"/>
              <a:gd name="connsiteX22" fmla="*/ 1535 w 6199"/>
              <a:gd name="connsiteY22" fmla="*/ 1737 h 1767"/>
              <a:gd name="connsiteX23" fmla="*/ 1606 w 6199"/>
              <a:gd name="connsiteY23" fmla="*/ 1727 h 1767"/>
              <a:gd name="connsiteX24" fmla="*/ 1674 w 6199"/>
              <a:gd name="connsiteY24" fmla="*/ 1716 h 1767"/>
              <a:gd name="connsiteX25" fmla="*/ 1743 w 6199"/>
              <a:gd name="connsiteY25" fmla="*/ 1702 h 1767"/>
              <a:gd name="connsiteX26" fmla="*/ 1814 w 6199"/>
              <a:gd name="connsiteY26" fmla="*/ 1688 h 1767"/>
              <a:gd name="connsiteX27" fmla="*/ 1882 w 6199"/>
              <a:gd name="connsiteY27" fmla="*/ 1672 h 1767"/>
              <a:gd name="connsiteX28" fmla="*/ 1951 w 6199"/>
              <a:gd name="connsiteY28" fmla="*/ 1654 h 1767"/>
              <a:gd name="connsiteX29" fmla="*/ 2019 w 6199"/>
              <a:gd name="connsiteY29" fmla="*/ 1634 h 1767"/>
              <a:gd name="connsiteX30" fmla="*/ 2086 w 6199"/>
              <a:gd name="connsiteY30" fmla="*/ 1615 h 1767"/>
              <a:gd name="connsiteX31" fmla="*/ 2154 w 6199"/>
              <a:gd name="connsiteY31" fmla="*/ 1593 h 1767"/>
              <a:gd name="connsiteX32" fmla="*/ 2289 w 6199"/>
              <a:gd name="connsiteY32" fmla="*/ 1547 h 1767"/>
              <a:gd name="connsiteX33" fmla="*/ 2422 w 6199"/>
              <a:gd name="connsiteY33" fmla="*/ 1498 h 1767"/>
              <a:gd name="connsiteX34" fmla="*/ 2555 w 6199"/>
              <a:gd name="connsiteY34" fmla="*/ 1444 h 1767"/>
              <a:gd name="connsiteX35" fmla="*/ 2685 w 6199"/>
              <a:gd name="connsiteY35" fmla="*/ 1385 h 1767"/>
              <a:gd name="connsiteX36" fmla="*/ 2815 w 6199"/>
              <a:gd name="connsiteY36" fmla="*/ 1324 h 1767"/>
              <a:gd name="connsiteX37" fmla="*/ 2943 w 6199"/>
              <a:gd name="connsiteY37" fmla="*/ 1260 h 1767"/>
              <a:gd name="connsiteX38" fmla="*/ 3072 w 6199"/>
              <a:gd name="connsiteY38" fmla="*/ 1193 h 1767"/>
              <a:gd name="connsiteX39" fmla="*/ 3200 w 6199"/>
              <a:gd name="connsiteY39" fmla="*/ 1124 h 1767"/>
              <a:gd name="connsiteX40" fmla="*/ 3323 w 6199"/>
              <a:gd name="connsiteY40" fmla="*/ 1053 h 1767"/>
              <a:gd name="connsiteX41" fmla="*/ 3449 w 6199"/>
              <a:gd name="connsiteY41" fmla="*/ 979 h 1767"/>
              <a:gd name="connsiteX42" fmla="*/ 3572 w 6199"/>
              <a:gd name="connsiteY42" fmla="*/ 906 h 1767"/>
              <a:gd name="connsiteX43" fmla="*/ 3694 w 6199"/>
              <a:gd name="connsiteY43" fmla="*/ 831 h 1767"/>
              <a:gd name="connsiteX44" fmla="*/ 3815 w 6199"/>
              <a:gd name="connsiteY44" fmla="*/ 756 h 1767"/>
              <a:gd name="connsiteX45" fmla="*/ 4053 w 6199"/>
              <a:gd name="connsiteY45" fmla="*/ 601 h 1767"/>
              <a:gd name="connsiteX46" fmla="*/ 4286 w 6199"/>
              <a:gd name="connsiteY46" fmla="*/ 451 h 1767"/>
              <a:gd name="connsiteX47" fmla="*/ 4286 w 6199"/>
              <a:gd name="connsiteY47" fmla="*/ 451 h 1767"/>
              <a:gd name="connsiteX48" fmla="*/ 4343 w 6199"/>
              <a:gd name="connsiteY48" fmla="*/ 415 h 1767"/>
              <a:gd name="connsiteX49" fmla="*/ 4400 w 6199"/>
              <a:gd name="connsiteY49" fmla="*/ 380 h 1767"/>
              <a:gd name="connsiteX50" fmla="*/ 4458 w 6199"/>
              <a:gd name="connsiteY50" fmla="*/ 348 h 1767"/>
              <a:gd name="connsiteX51" fmla="*/ 4515 w 6199"/>
              <a:gd name="connsiteY51" fmla="*/ 318 h 1767"/>
              <a:gd name="connsiteX52" fmla="*/ 4572 w 6199"/>
              <a:gd name="connsiteY52" fmla="*/ 291 h 1767"/>
              <a:gd name="connsiteX53" fmla="*/ 4629 w 6199"/>
              <a:gd name="connsiteY53" fmla="*/ 265 h 1767"/>
              <a:gd name="connsiteX54" fmla="*/ 4684 w 6199"/>
              <a:gd name="connsiteY54" fmla="*/ 241 h 1767"/>
              <a:gd name="connsiteX55" fmla="*/ 4741 w 6199"/>
              <a:gd name="connsiteY55" fmla="*/ 220 h 1767"/>
              <a:gd name="connsiteX56" fmla="*/ 4796 w 6199"/>
              <a:gd name="connsiteY56" fmla="*/ 198 h 1767"/>
              <a:gd name="connsiteX57" fmla="*/ 4851 w 6199"/>
              <a:gd name="connsiteY57" fmla="*/ 180 h 1767"/>
              <a:gd name="connsiteX58" fmla="*/ 4906 w 6199"/>
              <a:gd name="connsiteY58" fmla="*/ 164 h 1767"/>
              <a:gd name="connsiteX59" fmla="*/ 4961 w 6199"/>
              <a:gd name="connsiteY59" fmla="*/ 148 h 1767"/>
              <a:gd name="connsiteX60" fmla="*/ 5016 w 6199"/>
              <a:gd name="connsiteY60" fmla="*/ 134 h 1767"/>
              <a:gd name="connsiteX61" fmla="*/ 5068 w 6199"/>
              <a:gd name="connsiteY61" fmla="*/ 123 h 1767"/>
              <a:gd name="connsiteX62" fmla="*/ 5121 w 6199"/>
              <a:gd name="connsiteY62" fmla="*/ 113 h 1767"/>
              <a:gd name="connsiteX63" fmla="*/ 5173 w 6199"/>
              <a:gd name="connsiteY63" fmla="*/ 103 h 1767"/>
              <a:gd name="connsiteX64" fmla="*/ 5226 w 6199"/>
              <a:gd name="connsiteY64" fmla="*/ 97 h 1767"/>
              <a:gd name="connsiteX65" fmla="*/ 5276 w 6199"/>
              <a:gd name="connsiteY65" fmla="*/ 91 h 1767"/>
              <a:gd name="connsiteX66" fmla="*/ 5329 w 6199"/>
              <a:gd name="connsiteY66" fmla="*/ 85 h 1767"/>
              <a:gd name="connsiteX67" fmla="*/ 5379 w 6199"/>
              <a:gd name="connsiteY67" fmla="*/ 81 h 1767"/>
              <a:gd name="connsiteX68" fmla="*/ 5478 w 6199"/>
              <a:gd name="connsiteY68" fmla="*/ 79 h 1767"/>
              <a:gd name="connsiteX69" fmla="*/ 5574 w 6199"/>
              <a:gd name="connsiteY69" fmla="*/ 79 h 1767"/>
              <a:gd name="connsiteX70" fmla="*/ 5667 w 6199"/>
              <a:gd name="connsiteY70" fmla="*/ 85 h 1767"/>
              <a:gd name="connsiteX71" fmla="*/ 5757 w 6199"/>
              <a:gd name="connsiteY71" fmla="*/ 93 h 1767"/>
              <a:gd name="connsiteX72" fmla="*/ 5844 w 6199"/>
              <a:gd name="connsiteY72" fmla="*/ 105 h 1767"/>
              <a:gd name="connsiteX73" fmla="*/ 5928 w 6199"/>
              <a:gd name="connsiteY73" fmla="*/ 119 h 1767"/>
              <a:gd name="connsiteX74" fmla="*/ 6008 w 6199"/>
              <a:gd name="connsiteY74" fmla="*/ 136 h 1767"/>
              <a:gd name="connsiteX75" fmla="*/ 6084 w 6199"/>
              <a:gd name="connsiteY75" fmla="*/ 154 h 1767"/>
              <a:gd name="connsiteX76" fmla="*/ 6184 w 6199"/>
              <a:gd name="connsiteY76" fmla="*/ 496 h 1767"/>
              <a:gd name="connsiteX77" fmla="*/ 6061 w 6199"/>
              <a:gd name="connsiteY77" fmla="*/ 532 h 1767"/>
              <a:gd name="connsiteX78" fmla="*/ 5985 w 6199"/>
              <a:gd name="connsiteY78" fmla="*/ 497 h 1767"/>
              <a:gd name="connsiteX79" fmla="*/ 5905 w 6199"/>
              <a:gd name="connsiteY79" fmla="*/ 465 h 1767"/>
              <a:gd name="connsiteX80" fmla="*/ 5821 w 6199"/>
              <a:gd name="connsiteY80" fmla="*/ 433 h 1767"/>
              <a:gd name="connsiteX81" fmla="*/ 5734 w 6199"/>
              <a:gd name="connsiteY81" fmla="*/ 406 h 1767"/>
              <a:gd name="connsiteX82" fmla="*/ 5642 w 6199"/>
              <a:gd name="connsiteY82" fmla="*/ 380 h 1767"/>
              <a:gd name="connsiteX83" fmla="*/ 5548 w 6199"/>
              <a:gd name="connsiteY83" fmla="*/ 358 h 1767"/>
              <a:gd name="connsiteX84" fmla="*/ 5450 w 6199"/>
              <a:gd name="connsiteY84" fmla="*/ 340 h 1767"/>
              <a:gd name="connsiteX85" fmla="*/ 5402 w 6199"/>
              <a:gd name="connsiteY85" fmla="*/ 332 h 1767"/>
              <a:gd name="connsiteX86" fmla="*/ 5352 w 6199"/>
              <a:gd name="connsiteY86" fmla="*/ 324 h 1767"/>
              <a:gd name="connsiteX87" fmla="*/ 5299 w 6199"/>
              <a:gd name="connsiteY87" fmla="*/ 320 h 1767"/>
              <a:gd name="connsiteX88" fmla="*/ 5247 w 6199"/>
              <a:gd name="connsiteY88" fmla="*/ 316 h 1767"/>
              <a:gd name="connsiteX89" fmla="*/ 5194 w 6199"/>
              <a:gd name="connsiteY89" fmla="*/ 313 h 1767"/>
              <a:gd name="connsiteX90" fmla="*/ 5141 w 6199"/>
              <a:gd name="connsiteY90" fmla="*/ 313 h 1767"/>
              <a:gd name="connsiteX91" fmla="*/ 5089 w 6199"/>
              <a:gd name="connsiteY91" fmla="*/ 313 h 1767"/>
              <a:gd name="connsiteX92" fmla="*/ 5034 w 6199"/>
              <a:gd name="connsiteY92" fmla="*/ 313 h 1767"/>
              <a:gd name="connsiteX93" fmla="*/ 4979 w 6199"/>
              <a:gd name="connsiteY93" fmla="*/ 316 h 1767"/>
              <a:gd name="connsiteX94" fmla="*/ 4922 w 6199"/>
              <a:gd name="connsiteY94" fmla="*/ 320 h 1767"/>
              <a:gd name="connsiteX95" fmla="*/ 4867 w 6199"/>
              <a:gd name="connsiteY95" fmla="*/ 326 h 1767"/>
              <a:gd name="connsiteX96" fmla="*/ 4810 w 6199"/>
              <a:gd name="connsiteY96" fmla="*/ 334 h 1767"/>
              <a:gd name="connsiteX97" fmla="*/ 4753 w 6199"/>
              <a:gd name="connsiteY97" fmla="*/ 344 h 1767"/>
              <a:gd name="connsiteX98" fmla="*/ 4695 w 6199"/>
              <a:gd name="connsiteY98" fmla="*/ 356 h 1767"/>
              <a:gd name="connsiteX99" fmla="*/ 4636 w 6199"/>
              <a:gd name="connsiteY99" fmla="*/ 370 h 1767"/>
              <a:gd name="connsiteX100" fmla="*/ 4576 w 6199"/>
              <a:gd name="connsiteY100" fmla="*/ 384 h 1767"/>
              <a:gd name="connsiteX101" fmla="*/ 4517 w 6199"/>
              <a:gd name="connsiteY101" fmla="*/ 402 h 1767"/>
              <a:gd name="connsiteX102" fmla="*/ 4458 w 6199"/>
              <a:gd name="connsiteY102" fmla="*/ 421 h 1767"/>
              <a:gd name="connsiteX103" fmla="*/ 4398 w 6199"/>
              <a:gd name="connsiteY103" fmla="*/ 441 h 1767"/>
              <a:gd name="connsiteX104" fmla="*/ 4336 w 6199"/>
              <a:gd name="connsiteY104" fmla="*/ 465 h 1767"/>
              <a:gd name="connsiteX105" fmla="*/ 4336 w 6199"/>
              <a:gd name="connsiteY105" fmla="*/ 465 h 1767"/>
              <a:gd name="connsiteX106" fmla="*/ 4092 w 6199"/>
              <a:gd name="connsiteY106" fmla="*/ 564 h 1767"/>
              <a:gd name="connsiteX107" fmla="*/ 3840 w 6199"/>
              <a:gd name="connsiteY107" fmla="*/ 663 h 1767"/>
              <a:gd name="connsiteX108" fmla="*/ 3714 w 6199"/>
              <a:gd name="connsiteY108" fmla="*/ 712 h 1767"/>
              <a:gd name="connsiteX109" fmla="*/ 3586 w 6199"/>
              <a:gd name="connsiteY109" fmla="*/ 760 h 1767"/>
              <a:gd name="connsiteX110" fmla="*/ 3458 w 6199"/>
              <a:gd name="connsiteY110" fmla="*/ 807 h 1767"/>
              <a:gd name="connsiteX111" fmla="*/ 3328 w 6199"/>
              <a:gd name="connsiteY111" fmla="*/ 853 h 1767"/>
              <a:gd name="connsiteX112" fmla="*/ 3195 w 6199"/>
              <a:gd name="connsiteY112" fmla="*/ 894 h 1767"/>
              <a:gd name="connsiteX113" fmla="*/ 3065 w 6199"/>
              <a:gd name="connsiteY113" fmla="*/ 936 h 1767"/>
              <a:gd name="connsiteX114" fmla="*/ 2932 w 6199"/>
              <a:gd name="connsiteY114" fmla="*/ 973 h 1767"/>
              <a:gd name="connsiteX115" fmla="*/ 2797 w 6199"/>
              <a:gd name="connsiteY115" fmla="*/ 1009 h 1767"/>
              <a:gd name="connsiteX116" fmla="*/ 2664 w 6199"/>
              <a:gd name="connsiteY116" fmla="*/ 1043 h 1767"/>
              <a:gd name="connsiteX117" fmla="*/ 2527 w 6199"/>
              <a:gd name="connsiteY117" fmla="*/ 1070 h 1767"/>
              <a:gd name="connsiteX118" fmla="*/ 2392 w 6199"/>
              <a:gd name="connsiteY118" fmla="*/ 1096 h 1767"/>
              <a:gd name="connsiteX119" fmla="*/ 2255 w 6199"/>
              <a:gd name="connsiteY119" fmla="*/ 1116 h 1767"/>
              <a:gd name="connsiteX120" fmla="*/ 2186 w 6199"/>
              <a:gd name="connsiteY120" fmla="*/ 1124 h 1767"/>
              <a:gd name="connsiteX121" fmla="*/ 2118 w 6199"/>
              <a:gd name="connsiteY121" fmla="*/ 1132 h 1767"/>
              <a:gd name="connsiteX122" fmla="*/ 2049 w 6199"/>
              <a:gd name="connsiteY122" fmla="*/ 1138 h 1767"/>
              <a:gd name="connsiteX123" fmla="*/ 1981 w 6199"/>
              <a:gd name="connsiteY123" fmla="*/ 1142 h 1767"/>
              <a:gd name="connsiteX124" fmla="*/ 1912 w 6199"/>
              <a:gd name="connsiteY124" fmla="*/ 1146 h 1767"/>
              <a:gd name="connsiteX125" fmla="*/ 1843 w 6199"/>
              <a:gd name="connsiteY125" fmla="*/ 1148 h 1767"/>
              <a:gd name="connsiteX126" fmla="*/ 1772 w 6199"/>
              <a:gd name="connsiteY126" fmla="*/ 1150 h 1767"/>
              <a:gd name="connsiteX127" fmla="*/ 1704 w 6199"/>
              <a:gd name="connsiteY127" fmla="*/ 1150 h 1767"/>
              <a:gd name="connsiteX128" fmla="*/ 1635 w 6199"/>
              <a:gd name="connsiteY128" fmla="*/ 1146 h 1767"/>
              <a:gd name="connsiteX129" fmla="*/ 1564 w 6199"/>
              <a:gd name="connsiteY129" fmla="*/ 1144 h 1767"/>
              <a:gd name="connsiteX130" fmla="*/ 1496 w 6199"/>
              <a:gd name="connsiteY130" fmla="*/ 1138 h 1767"/>
              <a:gd name="connsiteX131" fmla="*/ 1425 w 6199"/>
              <a:gd name="connsiteY131" fmla="*/ 1132 h 1767"/>
              <a:gd name="connsiteX132" fmla="*/ 1356 w 6199"/>
              <a:gd name="connsiteY132" fmla="*/ 1124 h 1767"/>
              <a:gd name="connsiteX133" fmla="*/ 1285 w 6199"/>
              <a:gd name="connsiteY133" fmla="*/ 1112 h 1767"/>
              <a:gd name="connsiteX134" fmla="*/ 1214 w 6199"/>
              <a:gd name="connsiteY134" fmla="*/ 1102 h 1767"/>
              <a:gd name="connsiteX135" fmla="*/ 1146 w 6199"/>
              <a:gd name="connsiteY135" fmla="*/ 1088 h 1767"/>
              <a:gd name="connsiteX136" fmla="*/ 1075 w 6199"/>
              <a:gd name="connsiteY136" fmla="*/ 1072 h 1767"/>
              <a:gd name="connsiteX137" fmla="*/ 1004 w 6199"/>
              <a:gd name="connsiteY137" fmla="*/ 1055 h 1767"/>
              <a:gd name="connsiteX138" fmla="*/ 933 w 6199"/>
              <a:gd name="connsiteY138" fmla="*/ 1037 h 1767"/>
              <a:gd name="connsiteX139" fmla="*/ 862 w 6199"/>
              <a:gd name="connsiteY139" fmla="*/ 1015 h 1767"/>
              <a:gd name="connsiteX140" fmla="*/ 791 w 6199"/>
              <a:gd name="connsiteY140" fmla="*/ 993 h 1767"/>
              <a:gd name="connsiteX141" fmla="*/ 723 w 6199"/>
              <a:gd name="connsiteY141" fmla="*/ 968 h 1767"/>
              <a:gd name="connsiteX142" fmla="*/ 652 w 6199"/>
              <a:gd name="connsiteY142" fmla="*/ 940 h 1767"/>
              <a:gd name="connsiteX143" fmla="*/ 581 w 6199"/>
              <a:gd name="connsiteY143" fmla="*/ 912 h 1767"/>
              <a:gd name="connsiteX144" fmla="*/ 510 w 6199"/>
              <a:gd name="connsiteY144" fmla="*/ 880 h 1767"/>
              <a:gd name="connsiteX145" fmla="*/ 439 w 6199"/>
              <a:gd name="connsiteY145" fmla="*/ 847 h 1767"/>
              <a:gd name="connsiteX146" fmla="*/ 368 w 6199"/>
              <a:gd name="connsiteY146" fmla="*/ 811 h 1767"/>
              <a:gd name="connsiteX147" fmla="*/ 297 w 6199"/>
              <a:gd name="connsiteY147" fmla="*/ 774 h 1767"/>
              <a:gd name="connsiteX148" fmla="*/ 226 w 6199"/>
              <a:gd name="connsiteY148" fmla="*/ 734 h 1767"/>
              <a:gd name="connsiteX149" fmla="*/ 156 w 6199"/>
              <a:gd name="connsiteY149" fmla="*/ 692 h 1767"/>
              <a:gd name="connsiteX150" fmla="*/ 85 w 6199"/>
              <a:gd name="connsiteY150" fmla="*/ 647 h 1767"/>
              <a:gd name="connsiteX151" fmla="*/ 14 w 6199"/>
              <a:gd name="connsiteY151" fmla="*/ 599 h 1767"/>
              <a:gd name="connsiteX152" fmla="*/ 0 w 6199"/>
              <a:gd name="connsiteY152" fmla="*/ 1537 h 1767"/>
              <a:gd name="connsiteX0" fmla="*/ 0 w 6139"/>
              <a:gd name="connsiteY0" fmla="*/ 1584 h 1814"/>
              <a:gd name="connsiteX1" fmla="*/ 0 w 6139"/>
              <a:gd name="connsiteY1" fmla="*/ 1584 h 1814"/>
              <a:gd name="connsiteX2" fmla="*/ 78 w 6139"/>
              <a:gd name="connsiteY2" fmla="*/ 1614 h 1814"/>
              <a:gd name="connsiteX3" fmla="*/ 153 w 6139"/>
              <a:gd name="connsiteY3" fmla="*/ 1642 h 1814"/>
              <a:gd name="connsiteX4" fmla="*/ 229 w 6139"/>
              <a:gd name="connsiteY4" fmla="*/ 1668 h 1814"/>
              <a:gd name="connsiteX5" fmla="*/ 302 w 6139"/>
              <a:gd name="connsiteY5" fmla="*/ 1691 h 1814"/>
              <a:gd name="connsiteX6" fmla="*/ 377 w 6139"/>
              <a:gd name="connsiteY6" fmla="*/ 1713 h 1814"/>
              <a:gd name="connsiteX7" fmla="*/ 453 w 6139"/>
              <a:gd name="connsiteY7" fmla="*/ 1733 h 1814"/>
              <a:gd name="connsiteX8" fmla="*/ 526 w 6139"/>
              <a:gd name="connsiteY8" fmla="*/ 1751 h 1814"/>
              <a:gd name="connsiteX9" fmla="*/ 599 w 6139"/>
              <a:gd name="connsiteY9" fmla="*/ 1765 h 1814"/>
              <a:gd name="connsiteX10" fmla="*/ 672 w 6139"/>
              <a:gd name="connsiteY10" fmla="*/ 1778 h 1814"/>
              <a:gd name="connsiteX11" fmla="*/ 746 w 6139"/>
              <a:gd name="connsiteY11" fmla="*/ 1788 h 1814"/>
              <a:gd name="connsiteX12" fmla="*/ 819 w 6139"/>
              <a:gd name="connsiteY12" fmla="*/ 1796 h 1814"/>
              <a:gd name="connsiteX13" fmla="*/ 892 w 6139"/>
              <a:gd name="connsiteY13" fmla="*/ 1804 h 1814"/>
              <a:gd name="connsiteX14" fmla="*/ 965 w 6139"/>
              <a:gd name="connsiteY14" fmla="*/ 1808 h 1814"/>
              <a:gd name="connsiteX15" fmla="*/ 1036 w 6139"/>
              <a:gd name="connsiteY15" fmla="*/ 1812 h 1814"/>
              <a:gd name="connsiteX16" fmla="*/ 1109 w 6139"/>
              <a:gd name="connsiteY16" fmla="*/ 1814 h 1814"/>
              <a:gd name="connsiteX17" fmla="*/ 1180 w 6139"/>
              <a:gd name="connsiteY17" fmla="*/ 1812 h 1814"/>
              <a:gd name="connsiteX18" fmla="*/ 1251 w 6139"/>
              <a:gd name="connsiteY18" fmla="*/ 1810 h 1814"/>
              <a:gd name="connsiteX19" fmla="*/ 1324 w 6139"/>
              <a:gd name="connsiteY19" fmla="*/ 1806 h 1814"/>
              <a:gd name="connsiteX20" fmla="*/ 1395 w 6139"/>
              <a:gd name="connsiteY20" fmla="*/ 1800 h 1814"/>
              <a:gd name="connsiteX21" fmla="*/ 1464 w 6139"/>
              <a:gd name="connsiteY21" fmla="*/ 1794 h 1814"/>
              <a:gd name="connsiteX22" fmla="*/ 1535 w 6139"/>
              <a:gd name="connsiteY22" fmla="*/ 1784 h 1814"/>
              <a:gd name="connsiteX23" fmla="*/ 1606 w 6139"/>
              <a:gd name="connsiteY23" fmla="*/ 1774 h 1814"/>
              <a:gd name="connsiteX24" fmla="*/ 1674 w 6139"/>
              <a:gd name="connsiteY24" fmla="*/ 1763 h 1814"/>
              <a:gd name="connsiteX25" fmla="*/ 1743 w 6139"/>
              <a:gd name="connsiteY25" fmla="*/ 1749 h 1814"/>
              <a:gd name="connsiteX26" fmla="*/ 1814 w 6139"/>
              <a:gd name="connsiteY26" fmla="*/ 1735 h 1814"/>
              <a:gd name="connsiteX27" fmla="*/ 1882 w 6139"/>
              <a:gd name="connsiteY27" fmla="*/ 1719 h 1814"/>
              <a:gd name="connsiteX28" fmla="*/ 1951 w 6139"/>
              <a:gd name="connsiteY28" fmla="*/ 1701 h 1814"/>
              <a:gd name="connsiteX29" fmla="*/ 2019 w 6139"/>
              <a:gd name="connsiteY29" fmla="*/ 1681 h 1814"/>
              <a:gd name="connsiteX30" fmla="*/ 2086 w 6139"/>
              <a:gd name="connsiteY30" fmla="*/ 1662 h 1814"/>
              <a:gd name="connsiteX31" fmla="*/ 2154 w 6139"/>
              <a:gd name="connsiteY31" fmla="*/ 1640 h 1814"/>
              <a:gd name="connsiteX32" fmla="*/ 2289 w 6139"/>
              <a:gd name="connsiteY32" fmla="*/ 1594 h 1814"/>
              <a:gd name="connsiteX33" fmla="*/ 2422 w 6139"/>
              <a:gd name="connsiteY33" fmla="*/ 1545 h 1814"/>
              <a:gd name="connsiteX34" fmla="*/ 2555 w 6139"/>
              <a:gd name="connsiteY34" fmla="*/ 1491 h 1814"/>
              <a:gd name="connsiteX35" fmla="*/ 2685 w 6139"/>
              <a:gd name="connsiteY35" fmla="*/ 1432 h 1814"/>
              <a:gd name="connsiteX36" fmla="*/ 2815 w 6139"/>
              <a:gd name="connsiteY36" fmla="*/ 1371 h 1814"/>
              <a:gd name="connsiteX37" fmla="*/ 2943 w 6139"/>
              <a:gd name="connsiteY37" fmla="*/ 1307 h 1814"/>
              <a:gd name="connsiteX38" fmla="*/ 3072 w 6139"/>
              <a:gd name="connsiteY38" fmla="*/ 1240 h 1814"/>
              <a:gd name="connsiteX39" fmla="*/ 3200 w 6139"/>
              <a:gd name="connsiteY39" fmla="*/ 1171 h 1814"/>
              <a:gd name="connsiteX40" fmla="*/ 3323 w 6139"/>
              <a:gd name="connsiteY40" fmla="*/ 1100 h 1814"/>
              <a:gd name="connsiteX41" fmla="*/ 3449 w 6139"/>
              <a:gd name="connsiteY41" fmla="*/ 1026 h 1814"/>
              <a:gd name="connsiteX42" fmla="*/ 3572 w 6139"/>
              <a:gd name="connsiteY42" fmla="*/ 953 h 1814"/>
              <a:gd name="connsiteX43" fmla="*/ 3694 w 6139"/>
              <a:gd name="connsiteY43" fmla="*/ 878 h 1814"/>
              <a:gd name="connsiteX44" fmla="*/ 3815 w 6139"/>
              <a:gd name="connsiteY44" fmla="*/ 803 h 1814"/>
              <a:gd name="connsiteX45" fmla="*/ 4053 w 6139"/>
              <a:gd name="connsiteY45" fmla="*/ 648 h 1814"/>
              <a:gd name="connsiteX46" fmla="*/ 4286 w 6139"/>
              <a:gd name="connsiteY46" fmla="*/ 498 h 1814"/>
              <a:gd name="connsiteX47" fmla="*/ 4286 w 6139"/>
              <a:gd name="connsiteY47" fmla="*/ 498 h 1814"/>
              <a:gd name="connsiteX48" fmla="*/ 4343 w 6139"/>
              <a:gd name="connsiteY48" fmla="*/ 462 h 1814"/>
              <a:gd name="connsiteX49" fmla="*/ 4400 w 6139"/>
              <a:gd name="connsiteY49" fmla="*/ 427 h 1814"/>
              <a:gd name="connsiteX50" fmla="*/ 4458 w 6139"/>
              <a:gd name="connsiteY50" fmla="*/ 395 h 1814"/>
              <a:gd name="connsiteX51" fmla="*/ 4515 w 6139"/>
              <a:gd name="connsiteY51" fmla="*/ 365 h 1814"/>
              <a:gd name="connsiteX52" fmla="*/ 4572 w 6139"/>
              <a:gd name="connsiteY52" fmla="*/ 338 h 1814"/>
              <a:gd name="connsiteX53" fmla="*/ 4629 w 6139"/>
              <a:gd name="connsiteY53" fmla="*/ 312 h 1814"/>
              <a:gd name="connsiteX54" fmla="*/ 4684 w 6139"/>
              <a:gd name="connsiteY54" fmla="*/ 288 h 1814"/>
              <a:gd name="connsiteX55" fmla="*/ 4741 w 6139"/>
              <a:gd name="connsiteY55" fmla="*/ 267 h 1814"/>
              <a:gd name="connsiteX56" fmla="*/ 4796 w 6139"/>
              <a:gd name="connsiteY56" fmla="*/ 245 h 1814"/>
              <a:gd name="connsiteX57" fmla="*/ 4851 w 6139"/>
              <a:gd name="connsiteY57" fmla="*/ 227 h 1814"/>
              <a:gd name="connsiteX58" fmla="*/ 4906 w 6139"/>
              <a:gd name="connsiteY58" fmla="*/ 211 h 1814"/>
              <a:gd name="connsiteX59" fmla="*/ 4961 w 6139"/>
              <a:gd name="connsiteY59" fmla="*/ 195 h 1814"/>
              <a:gd name="connsiteX60" fmla="*/ 5016 w 6139"/>
              <a:gd name="connsiteY60" fmla="*/ 181 h 1814"/>
              <a:gd name="connsiteX61" fmla="*/ 5068 w 6139"/>
              <a:gd name="connsiteY61" fmla="*/ 170 h 1814"/>
              <a:gd name="connsiteX62" fmla="*/ 5121 w 6139"/>
              <a:gd name="connsiteY62" fmla="*/ 160 h 1814"/>
              <a:gd name="connsiteX63" fmla="*/ 5173 w 6139"/>
              <a:gd name="connsiteY63" fmla="*/ 150 h 1814"/>
              <a:gd name="connsiteX64" fmla="*/ 5226 w 6139"/>
              <a:gd name="connsiteY64" fmla="*/ 144 h 1814"/>
              <a:gd name="connsiteX65" fmla="*/ 5276 w 6139"/>
              <a:gd name="connsiteY65" fmla="*/ 138 h 1814"/>
              <a:gd name="connsiteX66" fmla="*/ 5329 w 6139"/>
              <a:gd name="connsiteY66" fmla="*/ 132 h 1814"/>
              <a:gd name="connsiteX67" fmla="*/ 5379 w 6139"/>
              <a:gd name="connsiteY67" fmla="*/ 128 h 1814"/>
              <a:gd name="connsiteX68" fmla="*/ 5478 w 6139"/>
              <a:gd name="connsiteY68" fmla="*/ 126 h 1814"/>
              <a:gd name="connsiteX69" fmla="*/ 5574 w 6139"/>
              <a:gd name="connsiteY69" fmla="*/ 126 h 1814"/>
              <a:gd name="connsiteX70" fmla="*/ 5667 w 6139"/>
              <a:gd name="connsiteY70" fmla="*/ 132 h 1814"/>
              <a:gd name="connsiteX71" fmla="*/ 5757 w 6139"/>
              <a:gd name="connsiteY71" fmla="*/ 140 h 1814"/>
              <a:gd name="connsiteX72" fmla="*/ 5844 w 6139"/>
              <a:gd name="connsiteY72" fmla="*/ 152 h 1814"/>
              <a:gd name="connsiteX73" fmla="*/ 5928 w 6139"/>
              <a:gd name="connsiteY73" fmla="*/ 166 h 1814"/>
              <a:gd name="connsiteX74" fmla="*/ 6008 w 6139"/>
              <a:gd name="connsiteY74" fmla="*/ 183 h 1814"/>
              <a:gd name="connsiteX75" fmla="*/ 6084 w 6139"/>
              <a:gd name="connsiteY75" fmla="*/ 201 h 1814"/>
              <a:gd name="connsiteX76" fmla="*/ 6124 w 6139"/>
              <a:gd name="connsiteY76" fmla="*/ 496 h 1814"/>
              <a:gd name="connsiteX77" fmla="*/ 6061 w 6139"/>
              <a:gd name="connsiteY77" fmla="*/ 579 h 1814"/>
              <a:gd name="connsiteX78" fmla="*/ 5985 w 6139"/>
              <a:gd name="connsiteY78" fmla="*/ 544 h 1814"/>
              <a:gd name="connsiteX79" fmla="*/ 5905 w 6139"/>
              <a:gd name="connsiteY79" fmla="*/ 512 h 1814"/>
              <a:gd name="connsiteX80" fmla="*/ 5821 w 6139"/>
              <a:gd name="connsiteY80" fmla="*/ 480 h 1814"/>
              <a:gd name="connsiteX81" fmla="*/ 5734 w 6139"/>
              <a:gd name="connsiteY81" fmla="*/ 453 h 1814"/>
              <a:gd name="connsiteX82" fmla="*/ 5642 w 6139"/>
              <a:gd name="connsiteY82" fmla="*/ 427 h 1814"/>
              <a:gd name="connsiteX83" fmla="*/ 5548 w 6139"/>
              <a:gd name="connsiteY83" fmla="*/ 405 h 1814"/>
              <a:gd name="connsiteX84" fmla="*/ 5450 w 6139"/>
              <a:gd name="connsiteY84" fmla="*/ 387 h 1814"/>
              <a:gd name="connsiteX85" fmla="*/ 5402 w 6139"/>
              <a:gd name="connsiteY85" fmla="*/ 379 h 1814"/>
              <a:gd name="connsiteX86" fmla="*/ 5352 w 6139"/>
              <a:gd name="connsiteY86" fmla="*/ 371 h 1814"/>
              <a:gd name="connsiteX87" fmla="*/ 5299 w 6139"/>
              <a:gd name="connsiteY87" fmla="*/ 367 h 1814"/>
              <a:gd name="connsiteX88" fmla="*/ 5247 w 6139"/>
              <a:gd name="connsiteY88" fmla="*/ 363 h 1814"/>
              <a:gd name="connsiteX89" fmla="*/ 5194 w 6139"/>
              <a:gd name="connsiteY89" fmla="*/ 360 h 1814"/>
              <a:gd name="connsiteX90" fmla="*/ 5141 w 6139"/>
              <a:gd name="connsiteY90" fmla="*/ 360 h 1814"/>
              <a:gd name="connsiteX91" fmla="*/ 5089 w 6139"/>
              <a:gd name="connsiteY91" fmla="*/ 360 h 1814"/>
              <a:gd name="connsiteX92" fmla="*/ 5034 w 6139"/>
              <a:gd name="connsiteY92" fmla="*/ 360 h 1814"/>
              <a:gd name="connsiteX93" fmla="*/ 4979 w 6139"/>
              <a:gd name="connsiteY93" fmla="*/ 363 h 1814"/>
              <a:gd name="connsiteX94" fmla="*/ 4922 w 6139"/>
              <a:gd name="connsiteY94" fmla="*/ 367 h 1814"/>
              <a:gd name="connsiteX95" fmla="*/ 4867 w 6139"/>
              <a:gd name="connsiteY95" fmla="*/ 373 h 1814"/>
              <a:gd name="connsiteX96" fmla="*/ 4810 w 6139"/>
              <a:gd name="connsiteY96" fmla="*/ 381 h 1814"/>
              <a:gd name="connsiteX97" fmla="*/ 4753 w 6139"/>
              <a:gd name="connsiteY97" fmla="*/ 391 h 1814"/>
              <a:gd name="connsiteX98" fmla="*/ 4695 w 6139"/>
              <a:gd name="connsiteY98" fmla="*/ 403 h 1814"/>
              <a:gd name="connsiteX99" fmla="*/ 4636 w 6139"/>
              <a:gd name="connsiteY99" fmla="*/ 417 h 1814"/>
              <a:gd name="connsiteX100" fmla="*/ 4576 w 6139"/>
              <a:gd name="connsiteY100" fmla="*/ 431 h 1814"/>
              <a:gd name="connsiteX101" fmla="*/ 4517 w 6139"/>
              <a:gd name="connsiteY101" fmla="*/ 449 h 1814"/>
              <a:gd name="connsiteX102" fmla="*/ 4458 w 6139"/>
              <a:gd name="connsiteY102" fmla="*/ 468 h 1814"/>
              <a:gd name="connsiteX103" fmla="*/ 4398 w 6139"/>
              <a:gd name="connsiteY103" fmla="*/ 488 h 1814"/>
              <a:gd name="connsiteX104" fmla="*/ 4336 w 6139"/>
              <a:gd name="connsiteY104" fmla="*/ 512 h 1814"/>
              <a:gd name="connsiteX105" fmla="*/ 4336 w 6139"/>
              <a:gd name="connsiteY105" fmla="*/ 512 h 1814"/>
              <a:gd name="connsiteX106" fmla="*/ 4092 w 6139"/>
              <a:gd name="connsiteY106" fmla="*/ 611 h 1814"/>
              <a:gd name="connsiteX107" fmla="*/ 3840 w 6139"/>
              <a:gd name="connsiteY107" fmla="*/ 710 h 1814"/>
              <a:gd name="connsiteX108" fmla="*/ 3714 w 6139"/>
              <a:gd name="connsiteY108" fmla="*/ 759 h 1814"/>
              <a:gd name="connsiteX109" fmla="*/ 3586 w 6139"/>
              <a:gd name="connsiteY109" fmla="*/ 807 h 1814"/>
              <a:gd name="connsiteX110" fmla="*/ 3458 w 6139"/>
              <a:gd name="connsiteY110" fmla="*/ 854 h 1814"/>
              <a:gd name="connsiteX111" fmla="*/ 3328 w 6139"/>
              <a:gd name="connsiteY111" fmla="*/ 900 h 1814"/>
              <a:gd name="connsiteX112" fmla="*/ 3195 w 6139"/>
              <a:gd name="connsiteY112" fmla="*/ 941 h 1814"/>
              <a:gd name="connsiteX113" fmla="*/ 3065 w 6139"/>
              <a:gd name="connsiteY113" fmla="*/ 983 h 1814"/>
              <a:gd name="connsiteX114" fmla="*/ 2932 w 6139"/>
              <a:gd name="connsiteY114" fmla="*/ 1020 h 1814"/>
              <a:gd name="connsiteX115" fmla="*/ 2797 w 6139"/>
              <a:gd name="connsiteY115" fmla="*/ 1056 h 1814"/>
              <a:gd name="connsiteX116" fmla="*/ 2664 w 6139"/>
              <a:gd name="connsiteY116" fmla="*/ 1090 h 1814"/>
              <a:gd name="connsiteX117" fmla="*/ 2527 w 6139"/>
              <a:gd name="connsiteY117" fmla="*/ 1117 h 1814"/>
              <a:gd name="connsiteX118" fmla="*/ 2392 w 6139"/>
              <a:gd name="connsiteY118" fmla="*/ 1143 h 1814"/>
              <a:gd name="connsiteX119" fmla="*/ 2255 w 6139"/>
              <a:gd name="connsiteY119" fmla="*/ 1163 h 1814"/>
              <a:gd name="connsiteX120" fmla="*/ 2186 w 6139"/>
              <a:gd name="connsiteY120" fmla="*/ 1171 h 1814"/>
              <a:gd name="connsiteX121" fmla="*/ 2118 w 6139"/>
              <a:gd name="connsiteY121" fmla="*/ 1179 h 1814"/>
              <a:gd name="connsiteX122" fmla="*/ 2049 w 6139"/>
              <a:gd name="connsiteY122" fmla="*/ 1185 h 1814"/>
              <a:gd name="connsiteX123" fmla="*/ 1981 w 6139"/>
              <a:gd name="connsiteY123" fmla="*/ 1189 h 1814"/>
              <a:gd name="connsiteX124" fmla="*/ 1912 w 6139"/>
              <a:gd name="connsiteY124" fmla="*/ 1193 h 1814"/>
              <a:gd name="connsiteX125" fmla="*/ 1843 w 6139"/>
              <a:gd name="connsiteY125" fmla="*/ 1195 h 1814"/>
              <a:gd name="connsiteX126" fmla="*/ 1772 w 6139"/>
              <a:gd name="connsiteY126" fmla="*/ 1197 h 1814"/>
              <a:gd name="connsiteX127" fmla="*/ 1704 w 6139"/>
              <a:gd name="connsiteY127" fmla="*/ 1197 h 1814"/>
              <a:gd name="connsiteX128" fmla="*/ 1635 w 6139"/>
              <a:gd name="connsiteY128" fmla="*/ 1193 h 1814"/>
              <a:gd name="connsiteX129" fmla="*/ 1564 w 6139"/>
              <a:gd name="connsiteY129" fmla="*/ 1191 h 1814"/>
              <a:gd name="connsiteX130" fmla="*/ 1496 w 6139"/>
              <a:gd name="connsiteY130" fmla="*/ 1185 h 1814"/>
              <a:gd name="connsiteX131" fmla="*/ 1425 w 6139"/>
              <a:gd name="connsiteY131" fmla="*/ 1179 h 1814"/>
              <a:gd name="connsiteX132" fmla="*/ 1356 w 6139"/>
              <a:gd name="connsiteY132" fmla="*/ 1171 h 1814"/>
              <a:gd name="connsiteX133" fmla="*/ 1285 w 6139"/>
              <a:gd name="connsiteY133" fmla="*/ 1159 h 1814"/>
              <a:gd name="connsiteX134" fmla="*/ 1214 w 6139"/>
              <a:gd name="connsiteY134" fmla="*/ 1149 h 1814"/>
              <a:gd name="connsiteX135" fmla="*/ 1146 w 6139"/>
              <a:gd name="connsiteY135" fmla="*/ 1135 h 1814"/>
              <a:gd name="connsiteX136" fmla="*/ 1075 w 6139"/>
              <a:gd name="connsiteY136" fmla="*/ 1119 h 1814"/>
              <a:gd name="connsiteX137" fmla="*/ 1004 w 6139"/>
              <a:gd name="connsiteY137" fmla="*/ 1102 h 1814"/>
              <a:gd name="connsiteX138" fmla="*/ 933 w 6139"/>
              <a:gd name="connsiteY138" fmla="*/ 1084 h 1814"/>
              <a:gd name="connsiteX139" fmla="*/ 862 w 6139"/>
              <a:gd name="connsiteY139" fmla="*/ 1062 h 1814"/>
              <a:gd name="connsiteX140" fmla="*/ 791 w 6139"/>
              <a:gd name="connsiteY140" fmla="*/ 1040 h 1814"/>
              <a:gd name="connsiteX141" fmla="*/ 723 w 6139"/>
              <a:gd name="connsiteY141" fmla="*/ 1015 h 1814"/>
              <a:gd name="connsiteX142" fmla="*/ 652 w 6139"/>
              <a:gd name="connsiteY142" fmla="*/ 987 h 1814"/>
              <a:gd name="connsiteX143" fmla="*/ 581 w 6139"/>
              <a:gd name="connsiteY143" fmla="*/ 959 h 1814"/>
              <a:gd name="connsiteX144" fmla="*/ 510 w 6139"/>
              <a:gd name="connsiteY144" fmla="*/ 927 h 1814"/>
              <a:gd name="connsiteX145" fmla="*/ 439 w 6139"/>
              <a:gd name="connsiteY145" fmla="*/ 894 h 1814"/>
              <a:gd name="connsiteX146" fmla="*/ 368 w 6139"/>
              <a:gd name="connsiteY146" fmla="*/ 858 h 1814"/>
              <a:gd name="connsiteX147" fmla="*/ 297 w 6139"/>
              <a:gd name="connsiteY147" fmla="*/ 821 h 1814"/>
              <a:gd name="connsiteX148" fmla="*/ 226 w 6139"/>
              <a:gd name="connsiteY148" fmla="*/ 781 h 1814"/>
              <a:gd name="connsiteX149" fmla="*/ 156 w 6139"/>
              <a:gd name="connsiteY149" fmla="*/ 739 h 1814"/>
              <a:gd name="connsiteX150" fmla="*/ 85 w 6139"/>
              <a:gd name="connsiteY150" fmla="*/ 694 h 1814"/>
              <a:gd name="connsiteX151" fmla="*/ 14 w 6139"/>
              <a:gd name="connsiteY151" fmla="*/ 646 h 1814"/>
              <a:gd name="connsiteX152" fmla="*/ 0 w 6139"/>
              <a:gd name="connsiteY152" fmla="*/ 1584 h 1814"/>
              <a:gd name="connsiteX0" fmla="*/ 0 w 6139"/>
              <a:gd name="connsiteY0" fmla="*/ 1584 h 1814"/>
              <a:gd name="connsiteX1" fmla="*/ 0 w 6139"/>
              <a:gd name="connsiteY1" fmla="*/ 1584 h 1814"/>
              <a:gd name="connsiteX2" fmla="*/ 78 w 6139"/>
              <a:gd name="connsiteY2" fmla="*/ 1614 h 1814"/>
              <a:gd name="connsiteX3" fmla="*/ 153 w 6139"/>
              <a:gd name="connsiteY3" fmla="*/ 1642 h 1814"/>
              <a:gd name="connsiteX4" fmla="*/ 229 w 6139"/>
              <a:gd name="connsiteY4" fmla="*/ 1668 h 1814"/>
              <a:gd name="connsiteX5" fmla="*/ 302 w 6139"/>
              <a:gd name="connsiteY5" fmla="*/ 1691 h 1814"/>
              <a:gd name="connsiteX6" fmla="*/ 377 w 6139"/>
              <a:gd name="connsiteY6" fmla="*/ 1713 h 1814"/>
              <a:gd name="connsiteX7" fmla="*/ 453 w 6139"/>
              <a:gd name="connsiteY7" fmla="*/ 1733 h 1814"/>
              <a:gd name="connsiteX8" fmla="*/ 526 w 6139"/>
              <a:gd name="connsiteY8" fmla="*/ 1751 h 1814"/>
              <a:gd name="connsiteX9" fmla="*/ 599 w 6139"/>
              <a:gd name="connsiteY9" fmla="*/ 1765 h 1814"/>
              <a:gd name="connsiteX10" fmla="*/ 672 w 6139"/>
              <a:gd name="connsiteY10" fmla="*/ 1778 h 1814"/>
              <a:gd name="connsiteX11" fmla="*/ 746 w 6139"/>
              <a:gd name="connsiteY11" fmla="*/ 1788 h 1814"/>
              <a:gd name="connsiteX12" fmla="*/ 819 w 6139"/>
              <a:gd name="connsiteY12" fmla="*/ 1796 h 1814"/>
              <a:gd name="connsiteX13" fmla="*/ 892 w 6139"/>
              <a:gd name="connsiteY13" fmla="*/ 1804 h 1814"/>
              <a:gd name="connsiteX14" fmla="*/ 965 w 6139"/>
              <a:gd name="connsiteY14" fmla="*/ 1808 h 1814"/>
              <a:gd name="connsiteX15" fmla="*/ 1036 w 6139"/>
              <a:gd name="connsiteY15" fmla="*/ 1812 h 1814"/>
              <a:gd name="connsiteX16" fmla="*/ 1109 w 6139"/>
              <a:gd name="connsiteY16" fmla="*/ 1814 h 1814"/>
              <a:gd name="connsiteX17" fmla="*/ 1180 w 6139"/>
              <a:gd name="connsiteY17" fmla="*/ 1812 h 1814"/>
              <a:gd name="connsiteX18" fmla="*/ 1251 w 6139"/>
              <a:gd name="connsiteY18" fmla="*/ 1810 h 1814"/>
              <a:gd name="connsiteX19" fmla="*/ 1324 w 6139"/>
              <a:gd name="connsiteY19" fmla="*/ 1806 h 1814"/>
              <a:gd name="connsiteX20" fmla="*/ 1395 w 6139"/>
              <a:gd name="connsiteY20" fmla="*/ 1800 h 1814"/>
              <a:gd name="connsiteX21" fmla="*/ 1464 w 6139"/>
              <a:gd name="connsiteY21" fmla="*/ 1794 h 1814"/>
              <a:gd name="connsiteX22" fmla="*/ 1535 w 6139"/>
              <a:gd name="connsiteY22" fmla="*/ 1784 h 1814"/>
              <a:gd name="connsiteX23" fmla="*/ 1606 w 6139"/>
              <a:gd name="connsiteY23" fmla="*/ 1774 h 1814"/>
              <a:gd name="connsiteX24" fmla="*/ 1674 w 6139"/>
              <a:gd name="connsiteY24" fmla="*/ 1763 h 1814"/>
              <a:gd name="connsiteX25" fmla="*/ 1743 w 6139"/>
              <a:gd name="connsiteY25" fmla="*/ 1749 h 1814"/>
              <a:gd name="connsiteX26" fmla="*/ 1814 w 6139"/>
              <a:gd name="connsiteY26" fmla="*/ 1735 h 1814"/>
              <a:gd name="connsiteX27" fmla="*/ 1882 w 6139"/>
              <a:gd name="connsiteY27" fmla="*/ 1719 h 1814"/>
              <a:gd name="connsiteX28" fmla="*/ 1951 w 6139"/>
              <a:gd name="connsiteY28" fmla="*/ 1701 h 1814"/>
              <a:gd name="connsiteX29" fmla="*/ 2019 w 6139"/>
              <a:gd name="connsiteY29" fmla="*/ 1681 h 1814"/>
              <a:gd name="connsiteX30" fmla="*/ 2086 w 6139"/>
              <a:gd name="connsiteY30" fmla="*/ 1662 h 1814"/>
              <a:gd name="connsiteX31" fmla="*/ 2154 w 6139"/>
              <a:gd name="connsiteY31" fmla="*/ 1640 h 1814"/>
              <a:gd name="connsiteX32" fmla="*/ 2289 w 6139"/>
              <a:gd name="connsiteY32" fmla="*/ 1594 h 1814"/>
              <a:gd name="connsiteX33" fmla="*/ 2422 w 6139"/>
              <a:gd name="connsiteY33" fmla="*/ 1545 h 1814"/>
              <a:gd name="connsiteX34" fmla="*/ 2555 w 6139"/>
              <a:gd name="connsiteY34" fmla="*/ 1491 h 1814"/>
              <a:gd name="connsiteX35" fmla="*/ 2685 w 6139"/>
              <a:gd name="connsiteY35" fmla="*/ 1432 h 1814"/>
              <a:gd name="connsiteX36" fmla="*/ 2815 w 6139"/>
              <a:gd name="connsiteY36" fmla="*/ 1371 h 1814"/>
              <a:gd name="connsiteX37" fmla="*/ 2943 w 6139"/>
              <a:gd name="connsiteY37" fmla="*/ 1307 h 1814"/>
              <a:gd name="connsiteX38" fmla="*/ 3072 w 6139"/>
              <a:gd name="connsiteY38" fmla="*/ 1240 h 1814"/>
              <a:gd name="connsiteX39" fmla="*/ 3200 w 6139"/>
              <a:gd name="connsiteY39" fmla="*/ 1171 h 1814"/>
              <a:gd name="connsiteX40" fmla="*/ 3323 w 6139"/>
              <a:gd name="connsiteY40" fmla="*/ 1100 h 1814"/>
              <a:gd name="connsiteX41" fmla="*/ 3449 w 6139"/>
              <a:gd name="connsiteY41" fmla="*/ 1026 h 1814"/>
              <a:gd name="connsiteX42" fmla="*/ 3572 w 6139"/>
              <a:gd name="connsiteY42" fmla="*/ 953 h 1814"/>
              <a:gd name="connsiteX43" fmla="*/ 3694 w 6139"/>
              <a:gd name="connsiteY43" fmla="*/ 878 h 1814"/>
              <a:gd name="connsiteX44" fmla="*/ 3815 w 6139"/>
              <a:gd name="connsiteY44" fmla="*/ 803 h 1814"/>
              <a:gd name="connsiteX45" fmla="*/ 4053 w 6139"/>
              <a:gd name="connsiteY45" fmla="*/ 648 h 1814"/>
              <a:gd name="connsiteX46" fmla="*/ 4286 w 6139"/>
              <a:gd name="connsiteY46" fmla="*/ 498 h 1814"/>
              <a:gd name="connsiteX47" fmla="*/ 4286 w 6139"/>
              <a:gd name="connsiteY47" fmla="*/ 498 h 1814"/>
              <a:gd name="connsiteX48" fmla="*/ 4343 w 6139"/>
              <a:gd name="connsiteY48" fmla="*/ 462 h 1814"/>
              <a:gd name="connsiteX49" fmla="*/ 4400 w 6139"/>
              <a:gd name="connsiteY49" fmla="*/ 427 h 1814"/>
              <a:gd name="connsiteX50" fmla="*/ 4458 w 6139"/>
              <a:gd name="connsiteY50" fmla="*/ 395 h 1814"/>
              <a:gd name="connsiteX51" fmla="*/ 4515 w 6139"/>
              <a:gd name="connsiteY51" fmla="*/ 365 h 1814"/>
              <a:gd name="connsiteX52" fmla="*/ 4572 w 6139"/>
              <a:gd name="connsiteY52" fmla="*/ 338 h 1814"/>
              <a:gd name="connsiteX53" fmla="*/ 4629 w 6139"/>
              <a:gd name="connsiteY53" fmla="*/ 312 h 1814"/>
              <a:gd name="connsiteX54" fmla="*/ 4684 w 6139"/>
              <a:gd name="connsiteY54" fmla="*/ 288 h 1814"/>
              <a:gd name="connsiteX55" fmla="*/ 4741 w 6139"/>
              <a:gd name="connsiteY55" fmla="*/ 267 h 1814"/>
              <a:gd name="connsiteX56" fmla="*/ 4796 w 6139"/>
              <a:gd name="connsiteY56" fmla="*/ 245 h 1814"/>
              <a:gd name="connsiteX57" fmla="*/ 4851 w 6139"/>
              <a:gd name="connsiteY57" fmla="*/ 227 h 1814"/>
              <a:gd name="connsiteX58" fmla="*/ 4906 w 6139"/>
              <a:gd name="connsiteY58" fmla="*/ 211 h 1814"/>
              <a:gd name="connsiteX59" fmla="*/ 4961 w 6139"/>
              <a:gd name="connsiteY59" fmla="*/ 195 h 1814"/>
              <a:gd name="connsiteX60" fmla="*/ 5016 w 6139"/>
              <a:gd name="connsiteY60" fmla="*/ 181 h 1814"/>
              <a:gd name="connsiteX61" fmla="*/ 5068 w 6139"/>
              <a:gd name="connsiteY61" fmla="*/ 170 h 1814"/>
              <a:gd name="connsiteX62" fmla="*/ 5121 w 6139"/>
              <a:gd name="connsiteY62" fmla="*/ 160 h 1814"/>
              <a:gd name="connsiteX63" fmla="*/ 5173 w 6139"/>
              <a:gd name="connsiteY63" fmla="*/ 150 h 1814"/>
              <a:gd name="connsiteX64" fmla="*/ 5226 w 6139"/>
              <a:gd name="connsiteY64" fmla="*/ 144 h 1814"/>
              <a:gd name="connsiteX65" fmla="*/ 5276 w 6139"/>
              <a:gd name="connsiteY65" fmla="*/ 138 h 1814"/>
              <a:gd name="connsiteX66" fmla="*/ 5329 w 6139"/>
              <a:gd name="connsiteY66" fmla="*/ 132 h 1814"/>
              <a:gd name="connsiteX67" fmla="*/ 5379 w 6139"/>
              <a:gd name="connsiteY67" fmla="*/ 128 h 1814"/>
              <a:gd name="connsiteX68" fmla="*/ 5478 w 6139"/>
              <a:gd name="connsiteY68" fmla="*/ 126 h 1814"/>
              <a:gd name="connsiteX69" fmla="*/ 5574 w 6139"/>
              <a:gd name="connsiteY69" fmla="*/ 126 h 1814"/>
              <a:gd name="connsiteX70" fmla="*/ 5667 w 6139"/>
              <a:gd name="connsiteY70" fmla="*/ 132 h 1814"/>
              <a:gd name="connsiteX71" fmla="*/ 5757 w 6139"/>
              <a:gd name="connsiteY71" fmla="*/ 140 h 1814"/>
              <a:gd name="connsiteX72" fmla="*/ 5844 w 6139"/>
              <a:gd name="connsiteY72" fmla="*/ 152 h 1814"/>
              <a:gd name="connsiteX73" fmla="*/ 5928 w 6139"/>
              <a:gd name="connsiteY73" fmla="*/ 166 h 1814"/>
              <a:gd name="connsiteX74" fmla="*/ 6008 w 6139"/>
              <a:gd name="connsiteY74" fmla="*/ 183 h 1814"/>
              <a:gd name="connsiteX75" fmla="*/ 6084 w 6139"/>
              <a:gd name="connsiteY75" fmla="*/ 201 h 1814"/>
              <a:gd name="connsiteX76" fmla="*/ 6124 w 6139"/>
              <a:gd name="connsiteY76" fmla="*/ 496 h 1814"/>
              <a:gd name="connsiteX77" fmla="*/ 6061 w 6139"/>
              <a:gd name="connsiteY77" fmla="*/ 579 h 1814"/>
              <a:gd name="connsiteX78" fmla="*/ 5985 w 6139"/>
              <a:gd name="connsiteY78" fmla="*/ 544 h 1814"/>
              <a:gd name="connsiteX79" fmla="*/ 5905 w 6139"/>
              <a:gd name="connsiteY79" fmla="*/ 512 h 1814"/>
              <a:gd name="connsiteX80" fmla="*/ 5821 w 6139"/>
              <a:gd name="connsiteY80" fmla="*/ 480 h 1814"/>
              <a:gd name="connsiteX81" fmla="*/ 5734 w 6139"/>
              <a:gd name="connsiteY81" fmla="*/ 453 h 1814"/>
              <a:gd name="connsiteX82" fmla="*/ 5642 w 6139"/>
              <a:gd name="connsiteY82" fmla="*/ 427 h 1814"/>
              <a:gd name="connsiteX83" fmla="*/ 5548 w 6139"/>
              <a:gd name="connsiteY83" fmla="*/ 405 h 1814"/>
              <a:gd name="connsiteX84" fmla="*/ 5450 w 6139"/>
              <a:gd name="connsiteY84" fmla="*/ 387 h 1814"/>
              <a:gd name="connsiteX85" fmla="*/ 5402 w 6139"/>
              <a:gd name="connsiteY85" fmla="*/ 379 h 1814"/>
              <a:gd name="connsiteX86" fmla="*/ 5352 w 6139"/>
              <a:gd name="connsiteY86" fmla="*/ 371 h 1814"/>
              <a:gd name="connsiteX87" fmla="*/ 5299 w 6139"/>
              <a:gd name="connsiteY87" fmla="*/ 367 h 1814"/>
              <a:gd name="connsiteX88" fmla="*/ 5247 w 6139"/>
              <a:gd name="connsiteY88" fmla="*/ 363 h 1814"/>
              <a:gd name="connsiteX89" fmla="*/ 5194 w 6139"/>
              <a:gd name="connsiteY89" fmla="*/ 360 h 1814"/>
              <a:gd name="connsiteX90" fmla="*/ 5141 w 6139"/>
              <a:gd name="connsiteY90" fmla="*/ 360 h 1814"/>
              <a:gd name="connsiteX91" fmla="*/ 5089 w 6139"/>
              <a:gd name="connsiteY91" fmla="*/ 360 h 1814"/>
              <a:gd name="connsiteX92" fmla="*/ 5034 w 6139"/>
              <a:gd name="connsiteY92" fmla="*/ 360 h 1814"/>
              <a:gd name="connsiteX93" fmla="*/ 4979 w 6139"/>
              <a:gd name="connsiteY93" fmla="*/ 363 h 1814"/>
              <a:gd name="connsiteX94" fmla="*/ 4922 w 6139"/>
              <a:gd name="connsiteY94" fmla="*/ 367 h 1814"/>
              <a:gd name="connsiteX95" fmla="*/ 4867 w 6139"/>
              <a:gd name="connsiteY95" fmla="*/ 373 h 1814"/>
              <a:gd name="connsiteX96" fmla="*/ 4810 w 6139"/>
              <a:gd name="connsiteY96" fmla="*/ 381 h 1814"/>
              <a:gd name="connsiteX97" fmla="*/ 4753 w 6139"/>
              <a:gd name="connsiteY97" fmla="*/ 391 h 1814"/>
              <a:gd name="connsiteX98" fmla="*/ 4695 w 6139"/>
              <a:gd name="connsiteY98" fmla="*/ 403 h 1814"/>
              <a:gd name="connsiteX99" fmla="*/ 4636 w 6139"/>
              <a:gd name="connsiteY99" fmla="*/ 417 h 1814"/>
              <a:gd name="connsiteX100" fmla="*/ 4576 w 6139"/>
              <a:gd name="connsiteY100" fmla="*/ 431 h 1814"/>
              <a:gd name="connsiteX101" fmla="*/ 4517 w 6139"/>
              <a:gd name="connsiteY101" fmla="*/ 449 h 1814"/>
              <a:gd name="connsiteX102" fmla="*/ 4458 w 6139"/>
              <a:gd name="connsiteY102" fmla="*/ 468 h 1814"/>
              <a:gd name="connsiteX103" fmla="*/ 4398 w 6139"/>
              <a:gd name="connsiteY103" fmla="*/ 488 h 1814"/>
              <a:gd name="connsiteX104" fmla="*/ 4336 w 6139"/>
              <a:gd name="connsiteY104" fmla="*/ 512 h 1814"/>
              <a:gd name="connsiteX105" fmla="*/ 4336 w 6139"/>
              <a:gd name="connsiteY105" fmla="*/ 512 h 1814"/>
              <a:gd name="connsiteX106" fmla="*/ 4092 w 6139"/>
              <a:gd name="connsiteY106" fmla="*/ 611 h 1814"/>
              <a:gd name="connsiteX107" fmla="*/ 3840 w 6139"/>
              <a:gd name="connsiteY107" fmla="*/ 710 h 1814"/>
              <a:gd name="connsiteX108" fmla="*/ 3714 w 6139"/>
              <a:gd name="connsiteY108" fmla="*/ 759 h 1814"/>
              <a:gd name="connsiteX109" fmla="*/ 3586 w 6139"/>
              <a:gd name="connsiteY109" fmla="*/ 807 h 1814"/>
              <a:gd name="connsiteX110" fmla="*/ 3458 w 6139"/>
              <a:gd name="connsiteY110" fmla="*/ 854 h 1814"/>
              <a:gd name="connsiteX111" fmla="*/ 3328 w 6139"/>
              <a:gd name="connsiteY111" fmla="*/ 900 h 1814"/>
              <a:gd name="connsiteX112" fmla="*/ 3195 w 6139"/>
              <a:gd name="connsiteY112" fmla="*/ 941 h 1814"/>
              <a:gd name="connsiteX113" fmla="*/ 3065 w 6139"/>
              <a:gd name="connsiteY113" fmla="*/ 983 h 1814"/>
              <a:gd name="connsiteX114" fmla="*/ 2932 w 6139"/>
              <a:gd name="connsiteY114" fmla="*/ 1020 h 1814"/>
              <a:gd name="connsiteX115" fmla="*/ 2797 w 6139"/>
              <a:gd name="connsiteY115" fmla="*/ 1056 h 1814"/>
              <a:gd name="connsiteX116" fmla="*/ 2664 w 6139"/>
              <a:gd name="connsiteY116" fmla="*/ 1090 h 1814"/>
              <a:gd name="connsiteX117" fmla="*/ 2527 w 6139"/>
              <a:gd name="connsiteY117" fmla="*/ 1117 h 1814"/>
              <a:gd name="connsiteX118" fmla="*/ 2392 w 6139"/>
              <a:gd name="connsiteY118" fmla="*/ 1143 h 1814"/>
              <a:gd name="connsiteX119" fmla="*/ 2255 w 6139"/>
              <a:gd name="connsiteY119" fmla="*/ 1163 h 1814"/>
              <a:gd name="connsiteX120" fmla="*/ 2186 w 6139"/>
              <a:gd name="connsiteY120" fmla="*/ 1171 h 1814"/>
              <a:gd name="connsiteX121" fmla="*/ 2118 w 6139"/>
              <a:gd name="connsiteY121" fmla="*/ 1179 h 1814"/>
              <a:gd name="connsiteX122" fmla="*/ 2049 w 6139"/>
              <a:gd name="connsiteY122" fmla="*/ 1185 h 1814"/>
              <a:gd name="connsiteX123" fmla="*/ 1981 w 6139"/>
              <a:gd name="connsiteY123" fmla="*/ 1189 h 1814"/>
              <a:gd name="connsiteX124" fmla="*/ 1912 w 6139"/>
              <a:gd name="connsiteY124" fmla="*/ 1193 h 1814"/>
              <a:gd name="connsiteX125" fmla="*/ 1843 w 6139"/>
              <a:gd name="connsiteY125" fmla="*/ 1195 h 1814"/>
              <a:gd name="connsiteX126" fmla="*/ 1772 w 6139"/>
              <a:gd name="connsiteY126" fmla="*/ 1197 h 1814"/>
              <a:gd name="connsiteX127" fmla="*/ 1704 w 6139"/>
              <a:gd name="connsiteY127" fmla="*/ 1197 h 1814"/>
              <a:gd name="connsiteX128" fmla="*/ 1635 w 6139"/>
              <a:gd name="connsiteY128" fmla="*/ 1193 h 1814"/>
              <a:gd name="connsiteX129" fmla="*/ 1564 w 6139"/>
              <a:gd name="connsiteY129" fmla="*/ 1191 h 1814"/>
              <a:gd name="connsiteX130" fmla="*/ 1496 w 6139"/>
              <a:gd name="connsiteY130" fmla="*/ 1185 h 1814"/>
              <a:gd name="connsiteX131" fmla="*/ 1425 w 6139"/>
              <a:gd name="connsiteY131" fmla="*/ 1179 h 1814"/>
              <a:gd name="connsiteX132" fmla="*/ 1356 w 6139"/>
              <a:gd name="connsiteY132" fmla="*/ 1171 h 1814"/>
              <a:gd name="connsiteX133" fmla="*/ 1285 w 6139"/>
              <a:gd name="connsiteY133" fmla="*/ 1159 h 1814"/>
              <a:gd name="connsiteX134" fmla="*/ 1214 w 6139"/>
              <a:gd name="connsiteY134" fmla="*/ 1149 h 1814"/>
              <a:gd name="connsiteX135" fmla="*/ 1146 w 6139"/>
              <a:gd name="connsiteY135" fmla="*/ 1135 h 1814"/>
              <a:gd name="connsiteX136" fmla="*/ 1075 w 6139"/>
              <a:gd name="connsiteY136" fmla="*/ 1119 h 1814"/>
              <a:gd name="connsiteX137" fmla="*/ 1004 w 6139"/>
              <a:gd name="connsiteY137" fmla="*/ 1102 h 1814"/>
              <a:gd name="connsiteX138" fmla="*/ 933 w 6139"/>
              <a:gd name="connsiteY138" fmla="*/ 1084 h 1814"/>
              <a:gd name="connsiteX139" fmla="*/ 862 w 6139"/>
              <a:gd name="connsiteY139" fmla="*/ 1062 h 1814"/>
              <a:gd name="connsiteX140" fmla="*/ 791 w 6139"/>
              <a:gd name="connsiteY140" fmla="*/ 1040 h 1814"/>
              <a:gd name="connsiteX141" fmla="*/ 723 w 6139"/>
              <a:gd name="connsiteY141" fmla="*/ 1015 h 1814"/>
              <a:gd name="connsiteX142" fmla="*/ 652 w 6139"/>
              <a:gd name="connsiteY142" fmla="*/ 987 h 1814"/>
              <a:gd name="connsiteX143" fmla="*/ 581 w 6139"/>
              <a:gd name="connsiteY143" fmla="*/ 959 h 1814"/>
              <a:gd name="connsiteX144" fmla="*/ 510 w 6139"/>
              <a:gd name="connsiteY144" fmla="*/ 927 h 1814"/>
              <a:gd name="connsiteX145" fmla="*/ 439 w 6139"/>
              <a:gd name="connsiteY145" fmla="*/ 894 h 1814"/>
              <a:gd name="connsiteX146" fmla="*/ 368 w 6139"/>
              <a:gd name="connsiteY146" fmla="*/ 858 h 1814"/>
              <a:gd name="connsiteX147" fmla="*/ 297 w 6139"/>
              <a:gd name="connsiteY147" fmla="*/ 821 h 1814"/>
              <a:gd name="connsiteX148" fmla="*/ 226 w 6139"/>
              <a:gd name="connsiteY148" fmla="*/ 781 h 1814"/>
              <a:gd name="connsiteX149" fmla="*/ 156 w 6139"/>
              <a:gd name="connsiteY149" fmla="*/ 739 h 1814"/>
              <a:gd name="connsiteX150" fmla="*/ 85 w 6139"/>
              <a:gd name="connsiteY150" fmla="*/ 694 h 1814"/>
              <a:gd name="connsiteX151" fmla="*/ 14 w 6139"/>
              <a:gd name="connsiteY151" fmla="*/ 646 h 1814"/>
              <a:gd name="connsiteX152" fmla="*/ 0 w 6139"/>
              <a:gd name="connsiteY152" fmla="*/ 1584 h 1814"/>
              <a:gd name="connsiteX0" fmla="*/ 0 w 6124"/>
              <a:gd name="connsiteY0" fmla="*/ 1458 h 1688"/>
              <a:gd name="connsiteX1" fmla="*/ 0 w 6124"/>
              <a:gd name="connsiteY1" fmla="*/ 1458 h 1688"/>
              <a:gd name="connsiteX2" fmla="*/ 78 w 6124"/>
              <a:gd name="connsiteY2" fmla="*/ 1488 h 1688"/>
              <a:gd name="connsiteX3" fmla="*/ 153 w 6124"/>
              <a:gd name="connsiteY3" fmla="*/ 1516 h 1688"/>
              <a:gd name="connsiteX4" fmla="*/ 229 w 6124"/>
              <a:gd name="connsiteY4" fmla="*/ 1542 h 1688"/>
              <a:gd name="connsiteX5" fmla="*/ 302 w 6124"/>
              <a:gd name="connsiteY5" fmla="*/ 1565 h 1688"/>
              <a:gd name="connsiteX6" fmla="*/ 377 w 6124"/>
              <a:gd name="connsiteY6" fmla="*/ 1587 h 1688"/>
              <a:gd name="connsiteX7" fmla="*/ 453 w 6124"/>
              <a:gd name="connsiteY7" fmla="*/ 1607 h 1688"/>
              <a:gd name="connsiteX8" fmla="*/ 526 w 6124"/>
              <a:gd name="connsiteY8" fmla="*/ 1625 h 1688"/>
              <a:gd name="connsiteX9" fmla="*/ 599 w 6124"/>
              <a:gd name="connsiteY9" fmla="*/ 1639 h 1688"/>
              <a:gd name="connsiteX10" fmla="*/ 672 w 6124"/>
              <a:gd name="connsiteY10" fmla="*/ 1652 h 1688"/>
              <a:gd name="connsiteX11" fmla="*/ 746 w 6124"/>
              <a:gd name="connsiteY11" fmla="*/ 1662 h 1688"/>
              <a:gd name="connsiteX12" fmla="*/ 819 w 6124"/>
              <a:gd name="connsiteY12" fmla="*/ 1670 h 1688"/>
              <a:gd name="connsiteX13" fmla="*/ 892 w 6124"/>
              <a:gd name="connsiteY13" fmla="*/ 1678 h 1688"/>
              <a:gd name="connsiteX14" fmla="*/ 965 w 6124"/>
              <a:gd name="connsiteY14" fmla="*/ 1682 h 1688"/>
              <a:gd name="connsiteX15" fmla="*/ 1036 w 6124"/>
              <a:gd name="connsiteY15" fmla="*/ 1686 h 1688"/>
              <a:gd name="connsiteX16" fmla="*/ 1109 w 6124"/>
              <a:gd name="connsiteY16" fmla="*/ 1688 h 1688"/>
              <a:gd name="connsiteX17" fmla="*/ 1180 w 6124"/>
              <a:gd name="connsiteY17" fmla="*/ 1686 h 1688"/>
              <a:gd name="connsiteX18" fmla="*/ 1251 w 6124"/>
              <a:gd name="connsiteY18" fmla="*/ 1684 h 1688"/>
              <a:gd name="connsiteX19" fmla="*/ 1324 w 6124"/>
              <a:gd name="connsiteY19" fmla="*/ 1680 h 1688"/>
              <a:gd name="connsiteX20" fmla="*/ 1395 w 6124"/>
              <a:gd name="connsiteY20" fmla="*/ 1674 h 1688"/>
              <a:gd name="connsiteX21" fmla="*/ 1464 w 6124"/>
              <a:gd name="connsiteY21" fmla="*/ 1668 h 1688"/>
              <a:gd name="connsiteX22" fmla="*/ 1535 w 6124"/>
              <a:gd name="connsiteY22" fmla="*/ 1658 h 1688"/>
              <a:gd name="connsiteX23" fmla="*/ 1606 w 6124"/>
              <a:gd name="connsiteY23" fmla="*/ 1648 h 1688"/>
              <a:gd name="connsiteX24" fmla="*/ 1674 w 6124"/>
              <a:gd name="connsiteY24" fmla="*/ 1637 h 1688"/>
              <a:gd name="connsiteX25" fmla="*/ 1743 w 6124"/>
              <a:gd name="connsiteY25" fmla="*/ 1623 h 1688"/>
              <a:gd name="connsiteX26" fmla="*/ 1814 w 6124"/>
              <a:gd name="connsiteY26" fmla="*/ 1609 h 1688"/>
              <a:gd name="connsiteX27" fmla="*/ 1882 w 6124"/>
              <a:gd name="connsiteY27" fmla="*/ 1593 h 1688"/>
              <a:gd name="connsiteX28" fmla="*/ 1951 w 6124"/>
              <a:gd name="connsiteY28" fmla="*/ 1575 h 1688"/>
              <a:gd name="connsiteX29" fmla="*/ 2019 w 6124"/>
              <a:gd name="connsiteY29" fmla="*/ 1555 h 1688"/>
              <a:gd name="connsiteX30" fmla="*/ 2086 w 6124"/>
              <a:gd name="connsiteY30" fmla="*/ 1536 h 1688"/>
              <a:gd name="connsiteX31" fmla="*/ 2154 w 6124"/>
              <a:gd name="connsiteY31" fmla="*/ 1514 h 1688"/>
              <a:gd name="connsiteX32" fmla="*/ 2289 w 6124"/>
              <a:gd name="connsiteY32" fmla="*/ 1468 h 1688"/>
              <a:gd name="connsiteX33" fmla="*/ 2422 w 6124"/>
              <a:gd name="connsiteY33" fmla="*/ 1419 h 1688"/>
              <a:gd name="connsiteX34" fmla="*/ 2555 w 6124"/>
              <a:gd name="connsiteY34" fmla="*/ 1365 h 1688"/>
              <a:gd name="connsiteX35" fmla="*/ 2685 w 6124"/>
              <a:gd name="connsiteY35" fmla="*/ 1306 h 1688"/>
              <a:gd name="connsiteX36" fmla="*/ 2815 w 6124"/>
              <a:gd name="connsiteY36" fmla="*/ 1245 h 1688"/>
              <a:gd name="connsiteX37" fmla="*/ 2943 w 6124"/>
              <a:gd name="connsiteY37" fmla="*/ 1181 h 1688"/>
              <a:gd name="connsiteX38" fmla="*/ 3072 w 6124"/>
              <a:gd name="connsiteY38" fmla="*/ 1114 h 1688"/>
              <a:gd name="connsiteX39" fmla="*/ 3200 w 6124"/>
              <a:gd name="connsiteY39" fmla="*/ 1045 h 1688"/>
              <a:gd name="connsiteX40" fmla="*/ 3323 w 6124"/>
              <a:gd name="connsiteY40" fmla="*/ 974 h 1688"/>
              <a:gd name="connsiteX41" fmla="*/ 3449 w 6124"/>
              <a:gd name="connsiteY41" fmla="*/ 900 h 1688"/>
              <a:gd name="connsiteX42" fmla="*/ 3572 w 6124"/>
              <a:gd name="connsiteY42" fmla="*/ 827 h 1688"/>
              <a:gd name="connsiteX43" fmla="*/ 3694 w 6124"/>
              <a:gd name="connsiteY43" fmla="*/ 752 h 1688"/>
              <a:gd name="connsiteX44" fmla="*/ 3815 w 6124"/>
              <a:gd name="connsiteY44" fmla="*/ 677 h 1688"/>
              <a:gd name="connsiteX45" fmla="*/ 4053 w 6124"/>
              <a:gd name="connsiteY45" fmla="*/ 522 h 1688"/>
              <a:gd name="connsiteX46" fmla="*/ 4286 w 6124"/>
              <a:gd name="connsiteY46" fmla="*/ 372 h 1688"/>
              <a:gd name="connsiteX47" fmla="*/ 4286 w 6124"/>
              <a:gd name="connsiteY47" fmla="*/ 372 h 1688"/>
              <a:gd name="connsiteX48" fmla="*/ 4343 w 6124"/>
              <a:gd name="connsiteY48" fmla="*/ 336 h 1688"/>
              <a:gd name="connsiteX49" fmla="*/ 4400 w 6124"/>
              <a:gd name="connsiteY49" fmla="*/ 301 h 1688"/>
              <a:gd name="connsiteX50" fmla="*/ 4458 w 6124"/>
              <a:gd name="connsiteY50" fmla="*/ 269 h 1688"/>
              <a:gd name="connsiteX51" fmla="*/ 4515 w 6124"/>
              <a:gd name="connsiteY51" fmla="*/ 239 h 1688"/>
              <a:gd name="connsiteX52" fmla="*/ 4572 w 6124"/>
              <a:gd name="connsiteY52" fmla="*/ 212 h 1688"/>
              <a:gd name="connsiteX53" fmla="*/ 4629 w 6124"/>
              <a:gd name="connsiteY53" fmla="*/ 186 h 1688"/>
              <a:gd name="connsiteX54" fmla="*/ 4684 w 6124"/>
              <a:gd name="connsiteY54" fmla="*/ 162 h 1688"/>
              <a:gd name="connsiteX55" fmla="*/ 4741 w 6124"/>
              <a:gd name="connsiteY55" fmla="*/ 141 h 1688"/>
              <a:gd name="connsiteX56" fmla="*/ 4796 w 6124"/>
              <a:gd name="connsiteY56" fmla="*/ 119 h 1688"/>
              <a:gd name="connsiteX57" fmla="*/ 4851 w 6124"/>
              <a:gd name="connsiteY57" fmla="*/ 101 h 1688"/>
              <a:gd name="connsiteX58" fmla="*/ 4906 w 6124"/>
              <a:gd name="connsiteY58" fmla="*/ 85 h 1688"/>
              <a:gd name="connsiteX59" fmla="*/ 4961 w 6124"/>
              <a:gd name="connsiteY59" fmla="*/ 69 h 1688"/>
              <a:gd name="connsiteX60" fmla="*/ 5016 w 6124"/>
              <a:gd name="connsiteY60" fmla="*/ 55 h 1688"/>
              <a:gd name="connsiteX61" fmla="*/ 5068 w 6124"/>
              <a:gd name="connsiteY61" fmla="*/ 44 h 1688"/>
              <a:gd name="connsiteX62" fmla="*/ 5121 w 6124"/>
              <a:gd name="connsiteY62" fmla="*/ 34 h 1688"/>
              <a:gd name="connsiteX63" fmla="*/ 5173 w 6124"/>
              <a:gd name="connsiteY63" fmla="*/ 24 h 1688"/>
              <a:gd name="connsiteX64" fmla="*/ 5226 w 6124"/>
              <a:gd name="connsiteY64" fmla="*/ 18 h 1688"/>
              <a:gd name="connsiteX65" fmla="*/ 5276 w 6124"/>
              <a:gd name="connsiteY65" fmla="*/ 12 h 1688"/>
              <a:gd name="connsiteX66" fmla="*/ 5329 w 6124"/>
              <a:gd name="connsiteY66" fmla="*/ 6 h 1688"/>
              <a:gd name="connsiteX67" fmla="*/ 5379 w 6124"/>
              <a:gd name="connsiteY67" fmla="*/ 2 h 1688"/>
              <a:gd name="connsiteX68" fmla="*/ 5478 w 6124"/>
              <a:gd name="connsiteY68" fmla="*/ 0 h 1688"/>
              <a:gd name="connsiteX69" fmla="*/ 5574 w 6124"/>
              <a:gd name="connsiteY69" fmla="*/ 0 h 1688"/>
              <a:gd name="connsiteX70" fmla="*/ 5667 w 6124"/>
              <a:gd name="connsiteY70" fmla="*/ 6 h 1688"/>
              <a:gd name="connsiteX71" fmla="*/ 5757 w 6124"/>
              <a:gd name="connsiteY71" fmla="*/ 14 h 1688"/>
              <a:gd name="connsiteX72" fmla="*/ 5844 w 6124"/>
              <a:gd name="connsiteY72" fmla="*/ 26 h 1688"/>
              <a:gd name="connsiteX73" fmla="*/ 5928 w 6124"/>
              <a:gd name="connsiteY73" fmla="*/ 40 h 1688"/>
              <a:gd name="connsiteX74" fmla="*/ 6008 w 6124"/>
              <a:gd name="connsiteY74" fmla="*/ 57 h 1688"/>
              <a:gd name="connsiteX75" fmla="*/ 6084 w 6124"/>
              <a:gd name="connsiteY75" fmla="*/ 75 h 1688"/>
              <a:gd name="connsiteX76" fmla="*/ 6124 w 6124"/>
              <a:gd name="connsiteY76" fmla="*/ 370 h 1688"/>
              <a:gd name="connsiteX77" fmla="*/ 6061 w 6124"/>
              <a:gd name="connsiteY77" fmla="*/ 453 h 1688"/>
              <a:gd name="connsiteX78" fmla="*/ 5985 w 6124"/>
              <a:gd name="connsiteY78" fmla="*/ 418 h 1688"/>
              <a:gd name="connsiteX79" fmla="*/ 5905 w 6124"/>
              <a:gd name="connsiteY79" fmla="*/ 386 h 1688"/>
              <a:gd name="connsiteX80" fmla="*/ 5821 w 6124"/>
              <a:gd name="connsiteY80" fmla="*/ 354 h 1688"/>
              <a:gd name="connsiteX81" fmla="*/ 5734 w 6124"/>
              <a:gd name="connsiteY81" fmla="*/ 327 h 1688"/>
              <a:gd name="connsiteX82" fmla="*/ 5642 w 6124"/>
              <a:gd name="connsiteY82" fmla="*/ 301 h 1688"/>
              <a:gd name="connsiteX83" fmla="*/ 5548 w 6124"/>
              <a:gd name="connsiteY83" fmla="*/ 279 h 1688"/>
              <a:gd name="connsiteX84" fmla="*/ 5450 w 6124"/>
              <a:gd name="connsiteY84" fmla="*/ 261 h 1688"/>
              <a:gd name="connsiteX85" fmla="*/ 5402 w 6124"/>
              <a:gd name="connsiteY85" fmla="*/ 253 h 1688"/>
              <a:gd name="connsiteX86" fmla="*/ 5352 w 6124"/>
              <a:gd name="connsiteY86" fmla="*/ 245 h 1688"/>
              <a:gd name="connsiteX87" fmla="*/ 5299 w 6124"/>
              <a:gd name="connsiteY87" fmla="*/ 241 h 1688"/>
              <a:gd name="connsiteX88" fmla="*/ 5247 w 6124"/>
              <a:gd name="connsiteY88" fmla="*/ 237 h 1688"/>
              <a:gd name="connsiteX89" fmla="*/ 5194 w 6124"/>
              <a:gd name="connsiteY89" fmla="*/ 234 h 1688"/>
              <a:gd name="connsiteX90" fmla="*/ 5141 w 6124"/>
              <a:gd name="connsiteY90" fmla="*/ 234 h 1688"/>
              <a:gd name="connsiteX91" fmla="*/ 5089 w 6124"/>
              <a:gd name="connsiteY91" fmla="*/ 234 h 1688"/>
              <a:gd name="connsiteX92" fmla="*/ 5034 w 6124"/>
              <a:gd name="connsiteY92" fmla="*/ 234 h 1688"/>
              <a:gd name="connsiteX93" fmla="*/ 4979 w 6124"/>
              <a:gd name="connsiteY93" fmla="*/ 237 h 1688"/>
              <a:gd name="connsiteX94" fmla="*/ 4922 w 6124"/>
              <a:gd name="connsiteY94" fmla="*/ 241 h 1688"/>
              <a:gd name="connsiteX95" fmla="*/ 4867 w 6124"/>
              <a:gd name="connsiteY95" fmla="*/ 247 h 1688"/>
              <a:gd name="connsiteX96" fmla="*/ 4810 w 6124"/>
              <a:gd name="connsiteY96" fmla="*/ 255 h 1688"/>
              <a:gd name="connsiteX97" fmla="*/ 4753 w 6124"/>
              <a:gd name="connsiteY97" fmla="*/ 265 h 1688"/>
              <a:gd name="connsiteX98" fmla="*/ 4695 w 6124"/>
              <a:gd name="connsiteY98" fmla="*/ 277 h 1688"/>
              <a:gd name="connsiteX99" fmla="*/ 4636 w 6124"/>
              <a:gd name="connsiteY99" fmla="*/ 291 h 1688"/>
              <a:gd name="connsiteX100" fmla="*/ 4576 w 6124"/>
              <a:gd name="connsiteY100" fmla="*/ 305 h 1688"/>
              <a:gd name="connsiteX101" fmla="*/ 4517 w 6124"/>
              <a:gd name="connsiteY101" fmla="*/ 323 h 1688"/>
              <a:gd name="connsiteX102" fmla="*/ 4458 w 6124"/>
              <a:gd name="connsiteY102" fmla="*/ 342 h 1688"/>
              <a:gd name="connsiteX103" fmla="*/ 4398 w 6124"/>
              <a:gd name="connsiteY103" fmla="*/ 362 h 1688"/>
              <a:gd name="connsiteX104" fmla="*/ 4336 w 6124"/>
              <a:gd name="connsiteY104" fmla="*/ 386 h 1688"/>
              <a:gd name="connsiteX105" fmla="*/ 4336 w 6124"/>
              <a:gd name="connsiteY105" fmla="*/ 386 h 1688"/>
              <a:gd name="connsiteX106" fmla="*/ 4092 w 6124"/>
              <a:gd name="connsiteY106" fmla="*/ 485 h 1688"/>
              <a:gd name="connsiteX107" fmla="*/ 3840 w 6124"/>
              <a:gd name="connsiteY107" fmla="*/ 584 h 1688"/>
              <a:gd name="connsiteX108" fmla="*/ 3714 w 6124"/>
              <a:gd name="connsiteY108" fmla="*/ 633 h 1688"/>
              <a:gd name="connsiteX109" fmla="*/ 3586 w 6124"/>
              <a:gd name="connsiteY109" fmla="*/ 681 h 1688"/>
              <a:gd name="connsiteX110" fmla="*/ 3458 w 6124"/>
              <a:gd name="connsiteY110" fmla="*/ 728 h 1688"/>
              <a:gd name="connsiteX111" fmla="*/ 3328 w 6124"/>
              <a:gd name="connsiteY111" fmla="*/ 774 h 1688"/>
              <a:gd name="connsiteX112" fmla="*/ 3195 w 6124"/>
              <a:gd name="connsiteY112" fmla="*/ 815 h 1688"/>
              <a:gd name="connsiteX113" fmla="*/ 3065 w 6124"/>
              <a:gd name="connsiteY113" fmla="*/ 857 h 1688"/>
              <a:gd name="connsiteX114" fmla="*/ 2932 w 6124"/>
              <a:gd name="connsiteY114" fmla="*/ 894 h 1688"/>
              <a:gd name="connsiteX115" fmla="*/ 2797 w 6124"/>
              <a:gd name="connsiteY115" fmla="*/ 930 h 1688"/>
              <a:gd name="connsiteX116" fmla="*/ 2664 w 6124"/>
              <a:gd name="connsiteY116" fmla="*/ 964 h 1688"/>
              <a:gd name="connsiteX117" fmla="*/ 2527 w 6124"/>
              <a:gd name="connsiteY117" fmla="*/ 991 h 1688"/>
              <a:gd name="connsiteX118" fmla="*/ 2392 w 6124"/>
              <a:gd name="connsiteY118" fmla="*/ 1017 h 1688"/>
              <a:gd name="connsiteX119" fmla="*/ 2255 w 6124"/>
              <a:gd name="connsiteY119" fmla="*/ 1037 h 1688"/>
              <a:gd name="connsiteX120" fmla="*/ 2186 w 6124"/>
              <a:gd name="connsiteY120" fmla="*/ 1045 h 1688"/>
              <a:gd name="connsiteX121" fmla="*/ 2118 w 6124"/>
              <a:gd name="connsiteY121" fmla="*/ 1053 h 1688"/>
              <a:gd name="connsiteX122" fmla="*/ 2049 w 6124"/>
              <a:gd name="connsiteY122" fmla="*/ 1059 h 1688"/>
              <a:gd name="connsiteX123" fmla="*/ 1981 w 6124"/>
              <a:gd name="connsiteY123" fmla="*/ 1063 h 1688"/>
              <a:gd name="connsiteX124" fmla="*/ 1912 w 6124"/>
              <a:gd name="connsiteY124" fmla="*/ 1067 h 1688"/>
              <a:gd name="connsiteX125" fmla="*/ 1843 w 6124"/>
              <a:gd name="connsiteY125" fmla="*/ 1069 h 1688"/>
              <a:gd name="connsiteX126" fmla="*/ 1772 w 6124"/>
              <a:gd name="connsiteY126" fmla="*/ 1071 h 1688"/>
              <a:gd name="connsiteX127" fmla="*/ 1704 w 6124"/>
              <a:gd name="connsiteY127" fmla="*/ 1071 h 1688"/>
              <a:gd name="connsiteX128" fmla="*/ 1635 w 6124"/>
              <a:gd name="connsiteY128" fmla="*/ 1067 h 1688"/>
              <a:gd name="connsiteX129" fmla="*/ 1564 w 6124"/>
              <a:gd name="connsiteY129" fmla="*/ 1065 h 1688"/>
              <a:gd name="connsiteX130" fmla="*/ 1496 w 6124"/>
              <a:gd name="connsiteY130" fmla="*/ 1059 h 1688"/>
              <a:gd name="connsiteX131" fmla="*/ 1425 w 6124"/>
              <a:gd name="connsiteY131" fmla="*/ 1053 h 1688"/>
              <a:gd name="connsiteX132" fmla="*/ 1356 w 6124"/>
              <a:gd name="connsiteY132" fmla="*/ 1045 h 1688"/>
              <a:gd name="connsiteX133" fmla="*/ 1285 w 6124"/>
              <a:gd name="connsiteY133" fmla="*/ 1033 h 1688"/>
              <a:gd name="connsiteX134" fmla="*/ 1214 w 6124"/>
              <a:gd name="connsiteY134" fmla="*/ 1023 h 1688"/>
              <a:gd name="connsiteX135" fmla="*/ 1146 w 6124"/>
              <a:gd name="connsiteY135" fmla="*/ 1009 h 1688"/>
              <a:gd name="connsiteX136" fmla="*/ 1075 w 6124"/>
              <a:gd name="connsiteY136" fmla="*/ 993 h 1688"/>
              <a:gd name="connsiteX137" fmla="*/ 1004 w 6124"/>
              <a:gd name="connsiteY137" fmla="*/ 976 h 1688"/>
              <a:gd name="connsiteX138" fmla="*/ 933 w 6124"/>
              <a:gd name="connsiteY138" fmla="*/ 958 h 1688"/>
              <a:gd name="connsiteX139" fmla="*/ 862 w 6124"/>
              <a:gd name="connsiteY139" fmla="*/ 936 h 1688"/>
              <a:gd name="connsiteX140" fmla="*/ 791 w 6124"/>
              <a:gd name="connsiteY140" fmla="*/ 914 h 1688"/>
              <a:gd name="connsiteX141" fmla="*/ 723 w 6124"/>
              <a:gd name="connsiteY141" fmla="*/ 889 h 1688"/>
              <a:gd name="connsiteX142" fmla="*/ 652 w 6124"/>
              <a:gd name="connsiteY142" fmla="*/ 861 h 1688"/>
              <a:gd name="connsiteX143" fmla="*/ 581 w 6124"/>
              <a:gd name="connsiteY143" fmla="*/ 833 h 1688"/>
              <a:gd name="connsiteX144" fmla="*/ 510 w 6124"/>
              <a:gd name="connsiteY144" fmla="*/ 801 h 1688"/>
              <a:gd name="connsiteX145" fmla="*/ 439 w 6124"/>
              <a:gd name="connsiteY145" fmla="*/ 768 h 1688"/>
              <a:gd name="connsiteX146" fmla="*/ 368 w 6124"/>
              <a:gd name="connsiteY146" fmla="*/ 732 h 1688"/>
              <a:gd name="connsiteX147" fmla="*/ 297 w 6124"/>
              <a:gd name="connsiteY147" fmla="*/ 695 h 1688"/>
              <a:gd name="connsiteX148" fmla="*/ 226 w 6124"/>
              <a:gd name="connsiteY148" fmla="*/ 655 h 1688"/>
              <a:gd name="connsiteX149" fmla="*/ 156 w 6124"/>
              <a:gd name="connsiteY149" fmla="*/ 613 h 1688"/>
              <a:gd name="connsiteX150" fmla="*/ 85 w 6124"/>
              <a:gd name="connsiteY150" fmla="*/ 568 h 1688"/>
              <a:gd name="connsiteX151" fmla="*/ 14 w 6124"/>
              <a:gd name="connsiteY151" fmla="*/ 520 h 1688"/>
              <a:gd name="connsiteX152" fmla="*/ 0 w 6124"/>
              <a:gd name="connsiteY152" fmla="*/ 1458 h 1688"/>
              <a:gd name="connsiteX0" fmla="*/ 0 w 6124"/>
              <a:gd name="connsiteY0" fmla="*/ 1458 h 1688"/>
              <a:gd name="connsiteX1" fmla="*/ 0 w 6124"/>
              <a:gd name="connsiteY1" fmla="*/ 1458 h 1688"/>
              <a:gd name="connsiteX2" fmla="*/ 78 w 6124"/>
              <a:gd name="connsiteY2" fmla="*/ 1488 h 1688"/>
              <a:gd name="connsiteX3" fmla="*/ 153 w 6124"/>
              <a:gd name="connsiteY3" fmla="*/ 1516 h 1688"/>
              <a:gd name="connsiteX4" fmla="*/ 229 w 6124"/>
              <a:gd name="connsiteY4" fmla="*/ 1542 h 1688"/>
              <a:gd name="connsiteX5" fmla="*/ 302 w 6124"/>
              <a:gd name="connsiteY5" fmla="*/ 1565 h 1688"/>
              <a:gd name="connsiteX6" fmla="*/ 377 w 6124"/>
              <a:gd name="connsiteY6" fmla="*/ 1587 h 1688"/>
              <a:gd name="connsiteX7" fmla="*/ 453 w 6124"/>
              <a:gd name="connsiteY7" fmla="*/ 1607 h 1688"/>
              <a:gd name="connsiteX8" fmla="*/ 526 w 6124"/>
              <a:gd name="connsiteY8" fmla="*/ 1625 h 1688"/>
              <a:gd name="connsiteX9" fmla="*/ 599 w 6124"/>
              <a:gd name="connsiteY9" fmla="*/ 1639 h 1688"/>
              <a:gd name="connsiteX10" fmla="*/ 672 w 6124"/>
              <a:gd name="connsiteY10" fmla="*/ 1652 h 1688"/>
              <a:gd name="connsiteX11" fmla="*/ 746 w 6124"/>
              <a:gd name="connsiteY11" fmla="*/ 1662 h 1688"/>
              <a:gd name="connsiteX12" fmla="*/ 819 w 6124"/>
              <a:gd name="connsiteY12" fmla="*/ 1670 h 1688"/>
              <a:gd name="connsiteX13" fmla="*/ 892 w 6124"/>
              <a:gd name="connsiteY13" fmla="*/ 1678 h 1688"/>
              <a:gd name="connsiteX14" fmla="*/ 965 w 6124"/>
              <a:gd name="connsiteY14" fmla="*/ 1682 h 1688"/>
              <a:gd name="connsiteX15" fmla="*/ 1036 w 6124"/>
              <a:gd name="connsiteY15" fmla="*/ 1686 h 1688"/>
              <a:gd name="connsiteX16" fmla="*/ 1109 w 6124"/>
              <a:gd name="connsiteY16" fmla="*/ 1688 h 1688"/>
              <a:gd name="connsiteX17" fmla="*/ 1180 w 6124"/>
              <a:gd name="connsiteY17" fmla="*/ 1686 h 1688"/>
              <a:gd name="connsiteX18" fmla="*/ 1251 w 6124"/>
              <a:gd name="connsiteY18" fmla="*/ 1684 h 1688"/>
              <a:gd name="connsiteX19" fmla="*/ 1324 w 6124"/>
              <a:gd name="connsiteY19" fmla="*/ 1680 h 1688"/>
              <a:gd name="connsiteX20" fmla="*/ 1395 w 6124"/>
              <a:gd name="connsiteY20" fmla="*/ 1674 h 1688"/>
              <a:gd name="connsiteX21" fmla="*/ 1464 w 6124"/>
              <a:gd name="connsiteY21" fmla="*/ 1668 h 1688"/>
              <a:gd name="connsiteX22" fmla="*/ 1535 w 6124"/>
              <a:gd name="connsiteY22" fmla="*/ 1658 h 1688"/>
              <a:gd name="connsiteX23" fmla="*/ 1606 w 6124"/>
              <a:gd name="connsiteY23" fmla="*/ 1648 h 1688"/>
              <a:gd name="connsiteX24" fmla="*/ 1674 w 6124"/>
              <a:gd name="connsiteY24" fmla="*/ 1637 h 1688"/>
              <a:gd name="connsiteX25" fmla="*/ 1743 w 6124"/>
              <a:gd name="connsiteY25" fmla="*/ 1623 h 1688"/>
              <a:gd name="connsiteX26" fmla="*/ 1814 w 6124"/>
              <a:gd name="connsiteY26" fmla="*/ 1609 h 1688"/>
              <a:gd name="connsiteX27" fmla="*/ 1882 w 6124"/>
              <a:gd name="connsiteY27" fmla="*/ 1593 h 1688"/>
              <a:gd name="connsiteX28" fmla="*/ 1951 w 6124"/>
              <a:gd name="connsiteY28" fmla="*/ 1575 h 1688"/>
              <a:gd name="connsiteX29" fmla="*/ 2019 w 6124"/>
              <a:gd name="connsiteY29" fmla="*/ 1555 h 1688"/>
              <a:gd name="connsiteX30" fmla="*/ 2086 w 6124"/>
              <a:gd name="connsiteY30" fmla="*/ 1536 h 1688"/>
              <a:gd name="connsiteX31" fmla="*/ 2154 w 6124"/>
              <a:gd name="connsiteY31" fmla="*/ 1514 h 1688"/>
              <a:gd name="connsiteX32" fmla="*/ 2289 w 6124"/>
              <a:gd name="connsiteY32" fmla="*/ 1468 h 1688"/>
              <a:gd name="connsiteX33" fmla="*/ 2422 w 6124"/>
              <a:gd name="connsiteY33" fmla="*/ 1419 h 1688"/>
              <a:gd name="connsiteX34" fmla="*/ 2555 w 6124"/>
              <a:gd name="connsiteY34" fmla="*/ 1365 h 1688"/>
              <a:gd name="connsiteX35" fmla="*/ 2685 w 6124"/>
              <a:gd name="connsiteY35" fmla="*/ 1306 h 1688"/>
              <a:gd name="connsiteX36" fmla="*/ 2815 w 6124"/>
              <a:gd name="connsiteY36" fmla="*/ 1245 h 1688"/>
              <a:gd name="connsiteX37" fmla="*/ 2943 w 6124"/>
              <a:gd name="connsiteY37" fmla="*/ 1181 h 1688"/>
              <a:gd name="connsiteX38" fmla="*/ 3072 w 6124"/>
              <a:gd name="connsiteY38" fmla="*/ 1114 h 1688"/>
              <a:gd name="connsiteX39" fmla="*/ 3200 w 6124"/>
              <a:gd name="connsiteY39" fmla="*/ 1045 h 1688"/>
              <a:gd name="connsiteX40" fmla="*/ 3323 w 6124"/>
              <a:gd name="connsiteY40" fmla="*/ 974 h 1688"/>
              <a:gd name="connsiteX41" fmla="*/ 3449 w 6124"/>
              <a:gd name="connsiteY41" fmla="*/ 900 h 1688"/>
              <a:gd name="connsiteX42" fmla="*/ 3572 w 6124"/>
              <a:gd name="connsiteY42" fmla="*/ 827 h 1688"/>
              <a:gd name="connsiteX43" fmla="*/ 3694 w 6124"/>
              <a:gd name="connsiteY43" fmla="*/ 752 h 1688"/>
              <a:gd name="connsiteX44" fmla="*/ 3815 w 6124"/>
              <a:gd name="connsiteY44" fmla="*/ 677 h 1688"/>
              <a:gd name="connsiteX45" fmla="*/ 4053 w 6124"/>
              <a:gd name="connsiteY45" fmla="*/ 522 h 1688"/>
              <a:gd name="connsiteX46" fmla="*/ 4286 w 6124"/>
              <a:gd name="connsiteY46" fmla="*/ 372 h 1688"/>
              <a:gd name="connsiteX47" fmla="*/ 4286 w 6124"/>
              <a:gd name="connsiteY47" fmla="*/ 372 h 1688"/>
              <a:gd name="connsiteX48" fmla="*/ 4343 w 6124"/>
              <a:gd name="connsiteY48" fmla="*/ 336 h 1688"/>
              <a:gd name="connsiteX49" fmla="*/ 4400 w 6124"/>
              <a:gd name="connsiteY49" fmla="*/ 301 h 1688"/>
              <a:gd name="connsiteX50" fmla="*/ 4458 w 6124"/>
              <a:gd name="connsiteY50" fmla="*/ 269 h 1688"/>
              <a:gd name="connsiteX51" fmla="*/ 4515 w 6124"/>
              <a:gd name="connsiteY51" fmla="*/ 239 h 1688"/>
              <a:gd name="connsiteX52" fmla="*/ 4572 w 6124"/>
              <a:gd name="connsiteY52" fmla="*/ 212 h 1688"/>
              <a:gd name="connsiteX53" fmla="*/ 4629 w 6124"/>
              <a:gd name="connsiteY53" fmla="*/ 186 h 1688"/>
              <a:gd name="connsiteX54" fmla="*/ 4684 w 6124"/>
              <a:gd name="connsiteY54" fmla="*/ 162 h 1688"/>
              <a:gd name="connsiteX55" fmla="*/ 4741 w 6124"/>
              <a:gd name="connsiteY55" fmla="*/ 141 h 1688"/>
              <a:gd name="connsiteX56" fmla="*/ 4796 w 6124"/>
              <a:gd name="connsiteY56" fmla="*/ 119 h 1688"/>
              <a:gd name="connsiteX57" fmla="*/ 4851 w 6124"/>
              <a:gd name="connsiteY57" fmla="*/ 101 h 1688"/>
              <a:gd name="connsiteX58" fmla="*/ 4906 w 6124"/>
              <a:gd name="connsiteY58" fmla="*/ 85 h 1688"/>
              <a:gd name="connsiteX59" fmla="*/ 4961 w 6124"/>
              <a:gd name="connsiteY59" fmla="*/ 69 h 1688"/>
              <a:gd name="connsiteX60" fmla="*/ 5016 w 6124"/>
              <a:gd name="connsiteY60" fmla="*/ 55 h 1688"/>
              <a:gd name="connsiteX61" fmla="*/ 5068 w 6124"/>
              <a:gd name="connsiteY61" fmla="*/ 44 h 1688"/>
              <a:gd name="connsiteX62" fmla="*/ 5121 w 6124"/>
              <a:gd name="connsiteY62" fmla="*/ 34 h 1688"/>
              <a:gd name="connsiteX63" fmla="*/ 5173 w 6124"/>
              <a:gd name="connsiteY63" fmla="*/ 24 h 1688"/>
              <a:gd name="connsiteX64" fmla="*/ 5226 w 6124"/>
              <a:gd name="connsiteY64" fmla="*/ 18 h 1688"/>
              <a:gd name="connsiteX65" fmla="*/ 5276 w 6124"/>
              <a:gd name="connsiteY65" fmla="*/ 12 h 1688"/>
              <a:gd name="connsiteX66" fmla="*/ 5329 w 6124"/>
              <a:gd name="connsiteY66" fmla="*/ 6 h 1688"/>
              <a:gd name="connsiteX67" fmla="*/ 5379 w 6124"/>
              <a:gd name="connsiteY67" fmla="*/ 2 h 1688"/>
              <a:gd name="connsiteX68" fmla="*/ 5478 w 6124"/>
              <a:gd name="connsiteY68" fmla="*/ 0 h 1688"/>
              <a:gd name="connsiteX69" fmla="*/ 5574 w 6124"/>
              <a:gd name="connsiteY69" fmla="*/ 0 h 1688"/>
              <a:gd name="connsiteX70" fmla="*/ 5667 w 6124"/>
              <a:gd name="connsiteY70" fmla="*/ 6 h 1688"/>
              <a:gd name="connsiteX71" fmla="*/ 5757 w 6124"/>
              <a:gd name="connsiteY71" fmla="*/ 14 h 1688"/>
              <a:gd name="connsiteX72" fmla="*/ 5844 w 6124"/>
              <a:gd name="connsiteY72" fmla="*/ 26 h 1688"/>
              <a:gd name="connsiteX73" fmla="*/ 5928 w 6124"/>
              <a:gd name="connsiteY73" fmla="*/ 40 h 1688"/>
              <a:gd name="connsiteX74" fmla="*/ 6008 w 6124"/>
              <a:gd name="connsiteY74" fmla="*/ 57 h 1688"/>
              <a:gd name="connsiteX75" fmla="*/ 6084 w 6124"/>
              <a:gd name="connsiteY75" fmla="*/ 75 h 1688"/>
              <a:gd name="connsiteX76" fmla="*/ 6124 w 6124"/>
              <a:gd name="connsiteY76" fmla="*/ 370 h 1688"/>
              <a:gd name="connsiteX77" fmla="*/ 6061 w 6124"/>
              <a:gd name="connsiteY77" fmla="*/ 453 h 1688"/>
              <a:gd name="connsiteX78" fmla="*/ 5985 w 6124"/>
              <a:gd name="connsiteY78" fmla="*/ 418 h 1688"/>
              <a:gd name="connsiteX79" fmla="*/ 5905 w 6124"/>
              <a:gd name="connsiteY79" fmla="*/ 386 h 1688"/>
              <a:gd name="connsiteX80" fmla="*/ 5821 w 6124"/>
              <a:gd name="connsiteY80" fmla="*/ 354 h 1688"/>
              <a:gd name="connsiteX81" fmla="*/ 5734 w 6124"/>
              <a:gd name="connsiteY81" fmla="*/ 327 h 1688"/>
              <a:gd name="connsiteX82" fmla="*/ 5642 w 6124"/>
              <a:gd name="connsiteY82" fmla="*/ 301 h 1688"/>
              <a:gd name="connsiteX83" fmla="*/ 5548 w 6124"/>
              <a:gd name="connsiteY83" fmla="*/ 279 h 1688"/>
              <a:gd name="connsiteX84" fmla="*/ 5450 w 6124"/>
              <a:gd name="connsiteY84" fmla="*/ 261 h 1688"/>
              <a:gd name="connsiteX85" fmla="*/ 5402 w 6124"/>
              <a:gd name="connsiteY85" fmla="*/ 253 h 1688"/>
              <a:gd name="connsiteX86" fmla="*/ 5352 w 6124"/>
              <a:gd name="connsiteY86" fmla="*/ 245 h 1688"/>
              <a:gd name="connsiteX87" fmla="*/ 5299 w 6124"/>
              <a:gd name="connsiteY87" fmla="*/ 241 h 1688"/>
              <a:gd name="connsiteX88" fmla="*/ 5247 w 6124"/>
              <a:gd name="connsiteY88" fmla="*/ 237 h 1688"/>
              <a:gd name="connsiteX89" fmla="*/ 5194 w 6124"/>
              <a:gd name="connsiteY89" fmla="*/ 234 h 1688"/>
              <a:gd name="connsiteX90" fmla="*/ 5141 w 6124"/>
              <a:gd name="connsiteY90" fmla="*/ 234 h 1688"/>
              <a:gd name="connsiteX91" fmla="*/ 5089 w 6124"/>
              <a:gd name="connsiteY91" fmla="*/ 234 h 1688"/>
              <a:gd name="connsiteX92" fmla="*/ 5034 w 6124"/>
              <a:gd name="connsiteY92" fmla="*/ 234 h 1688"/>
              <a:gd name="connsiteX93" fmla="*/ 4979 w 6124"/>
              <a:gd name="connsiteY93" fmla="*/ 237 h 1688"/>
              <a:gd name="connsiteX94" fmla="*/ 4922 w 6124"/>
              <a:gd name="connsiteY94" fmla="*/ 241 h 1688"/>
              <a:gd name="connsiteX95" fmla="*/ 4867 w 6124"/>
              <a:gd name="connsiteY95" fmla="*/ 247 h 1688"/>
              <a:gd name="connsiteX96" fmla="*/ 4810 w 6124"/>
              <a:gd name="connsiteY96" fmla="*/ 255 h 1688"/>
              <a:gd name="connsiteX97" fmla="*/ 4753 w 6124"/>
              <a:gd name="connsiteY97" fmla="*/ 265 h 1688"/>
              <a:gd name="connsiteX98" fmla="*/ 4695 w 6124"/>
              <a:gd name="connsiteY98" fmla="*/ 277 h 1688"/>
              <a:gd name="connsiteX99" fmla="*/ 4636 w 6124"/>
              <a:gd name="connsiteY99" fmla="*/ 291 h 1688"/>
              <a:gd name="connsiteX100" fmla="*/ 4576 w 6124"/>
              <a:gd name="connsiteY100" fmla="*/ 305 h 1688"/>
              <a:gd name="connsiteX101" fmla="*/ 4517 w 6124"/>
              <a:gd name="connsiteY101" fmla="*/ 323 h 1688"/>
              <a:gd name="connsiteX102" fmla="*/ 4458 w 6124"/>
              <a:gd name="connsiteY102" fmla="*/ 342 h 1688"/>
              <a:gd name="connsiteX103" fmla="*/ 4398 w 6124"/>
              <a:gd name="connsiteY103" fmla="*/ 362 h 1688"/>
              <a:gd name="connsiteX104" fmla="*/ 4336 w 6124"/>
              <a:gd name="connsiteY104" fmla="*/ 386 h 1688"/>
              <a:gd name="connsiteX105" fmla="*/ 4336 w 6124"/>
              <a:gd name="connsiteY105" fmla="*/ 386 h 1688"/>
              <a:gd name="connsiteX106" fmla="*/ 4092 w 6124"/>
              <a:gd name="connsiteY106" fmla="*/ 485 h 1688"/>
              <a:gd name="connsiteX107" fmla="*/ 3840 w 6124"/>
              <a:gd name="connsiteY107" fmla="*/ 584 h 1688"/>
              <a:gd name="connsiteX108" fmla="*/ 3714 w 6124"/>
              <a:gd name="connsiteY108" fmla="*/ 633 h 1688"/>
              <a:gd name="connsiteX109" fmla="*/ 3586 w 6124"/>
              <a:gd name="connsiteY109" fmla="*/ 681 h 1688"/>
              <a:gd name="connsiteX110" fmla="*/ 3458 w 6124"/>
              <a:gd name="connsiteY110" fmla="*/ 728 h 1688"/>
              <a:gd name="connsiteX111" fmla="*/ 3328 w 6124"/>
              <a:gd name="connsiteY111" fmla="*/ 774 h 1688"/>
              <a:gd name="connsiteX112" fmla="*/ 3195 w 6124"/>
              <a:gd name="connsiteY112" fmla="*/ 815 h 1688"/>
              <a:gd name="connsiteX113" fmla="*/ 3065 w 6124"/>
              <a:gd name="connsiteY113" fmla="*/ 857 h 1688"/>
              <a:gd name="connsiteX114" fmla="*/ 2932 w 6124"/>
              <a:gd name="connsiteY114" fmla="*/ 894 h 1688"/>
              <a:gd name="connsiteX115" fmla="*/ 2797 w 6124"/>
              <a:gd name="connsiteY115" fmla="*/ 930 h 1688"/>
              <a:gd name="connsiteX116" fmla="*/ 2664 w 6124"/>
              <a:gd name="connsiteY116" fmla="*/ 964 h 1688"/>
              <a:gd name="connsiteX117" fmla="*/ 2527 w 6124"/>
              <a:gd name="connsiteY117" fmla="*/ 991 h 1688"/>
              <a:gd name="connsiteX118" fmla="*/ 2392 w 6124"/>
              <a:gd name="connsiteY118" fmla="*/ 1017 h 1688"/>
              <a:gd name="connsiteX119" fmla="*/ 2255 w 6124"/>
              <a:gd name="connsiteY119" fmla="*/ 1037 h 1688"/>
              <a:gd name="connsiteX120" fmla="*/ 2186 w 6124"/>
              <a:gd name="connsiteY120" fmla="*/ 1045 h 1688"/>
              <a:gd name="connsiteX121" fmla="*/ 2118 w 6124"/>
              <a:gd name="connsiteY121" fmla="*/ 1053 h 1688"/>
              <a:gd name="connsiteX122" fmla="*/ 2049 w 6124"/>
              <a:gd name="connsiteY122" fmla="*/ 1059 h 1688"/>
              <a:gd name="connsiteX123" fmla="*/ 1981 w 6124"/>
              <a:gd name="connsiteY123" fmla="*/ 1063 h 1688"/>
              <a:gd name="connsiteX124" fmla="*/ 1912 w 6124"/>
              <a:gd name="connsiteY124" fmla="*/ 1067 h 1688"/>
              <a:gd name="connsiteX125" fmla="*/ 1843 w 6124"/>
              <a:gd name="connsiteY125" fmla="*/ 1069 h 1688"/>
              <a:gd name="connsiteX126" fmla="*/ 1772 w 6124"/>
              <a:gd name="connsiteY126" fmla="*/ 1071 h 1688"/>
              <a:gd name="connsiteX127" fmla="*/ 1704 w 6124"/>
              <a:gd name="connsiteY127" fmla="*/ 1071 h 1688"/>
              <a:gd name="connsiteX128" fmla="*/ 1635 w 6124"/>
              <a:gd name="connsiteY128" fmla="*/ 1067 h 1688"/>
              <a:gd name="connsiteX129" fmla="*/ 1564 w 6124"/>
              <a:gd name="connsiteY129" fmla="*/ 1065 h 1688"/>
              <a:gd name="connsiteX130" fmla="*/ 1496 w 6124"/>
              <a:gd name="connsiteY130" fmla="*/ 1059 h 1688"/>
              <a:gd name="connsiteX131" fmla="*/ 1425 w 6124"/>
              <a:gd name="connsiteY131" fmla="*/ 1053 h 1688"/>
              <a:gd name="connsiteX132" fmla="*/ 1356 w 6124"/>
              <a:gd name="connsiteY132" fmla="*/ 1045 h 1688"/>
              <a:gd name="connsiteX133" fmla="*/ 1285 w 6124"/>
              <a:gd name="connsiteY133" fmla="*/ 1033 h 1688"/>
              <a:gd name="connsiteX134" fmla="*/ 1214 w 6124"/>
              <a:gd name="connsiteY134" fmla="*/ 1023 h 1688"/>
              <a:gd name="connsiteX135" fmla="*/ 1146 w 6124"/>
              <a:gd name="connsiteY135" fmla="*/ 1009 h 1688"/>
              <a:gd name="connsiteX136" fmla="*/ 1075 w 6124"/>
              <a:gd name="connsiteY136" fmla="*/ 993 h 1688"/>
              <a:gd name="connsiteX137" fmla="*/ 1004 w 6124"/>
              <a:gd name="connsiteY137" fmla="*/ 976 h 1688"/>
              <a:gd name="connsiteX138" fmla="*/ 933 w 6124"/>
              <a:gd name="connsiteY138" fmla="*/ 958 h 1688"/>
              <a:gd name="connsiteX139" fmla="*/ 862 w 6124"/>
              <a:gd name="connsiteY139" fmla="*/ 936 h 1688"/>
              <a:gd name="connsiteX140" fmla="*/ 791 w 6124"/>
              <a:gd name="connsiteY140" fmla="*/ 914 h 1688"/>
              <a:gd name="connsiteX141" fmla="*/ 723 w 6124"/>
              <a:gd name="connsiteY141" fmla="*/ 889 h 1688"/>
              <a:gd name="connsiteX142" fmla="*/ 652 w 6124"/>
              <a:gd name="connsiteY142" fmla="*/ 861 h 1688"/>
              <a:gd name="connsiteX143" fmla="*/ 581 w 6124"/>
              <a:gd name="connsiteY143" fmla="*/ 833 h 1688"/>
              <a:gd name="connsiteX144" fmla="*/ 510 w 6124"/>
              <a:gd name="connsiteY144" fmla="*/ 801 h 1688"/>
              <a:gd name="connsiteX145" fmla="*/ 439 w 6124"/>
              <a:gd name="connsiteY145" fmla="*/ 768 h 1688"/>
              <a:gd name="connsiteX146" fmla="*/ 368 w 6124"/>
              <a:gd name="connsiteY146" fmla="*/ 732 h 1688"/>
              <a:gd name="connsiteX147" fmla="*/ 297 w 6124"/>
              <a:gd name="connsiteY147" fmla="*/ 695 h 1688"/>
              <a:gd name="connsiteX148" fmla="*/ 226 w 6124"/>
              <a:gd name="connsiteY148" fmla="*/ 655 h 1688"/>
              <a:gd name="connsiteX149" fmla="*/ 156 w 6124"/>
              <a:gd name="connsiteY149" fmla="*/ 613 h 1688"/>
              <a:gd name="connsiteX150" fmla="*/ 85 w 6124"/>
              <a:gd name="connsiteY150" fmla="*/ 568 h 1688"/>
              <a:gd name="connsiteX151" fmla="*/ 0 w 6124"/>
              <a:gd name="connsiteY151" fmla="*/ 1458 h 1688"/>
              <a:gd name="connsiteX0" fmla="*/ 85 w 6124"/>
              <a:gd name="connsiteY0" fmla="*/ 568 h 1688"/>
              <a:gd name="connsiteX1" fmla="*/ 0 w 6124"/>
              <a:gd name="connsiteY1" fmla="*/ 1458 h 1688"/>
              <a:gd name="connsiteX2" fmla="*/ 78 w 6124"/>
              <a:gd name="connsiteY2" fmla="*/ 1488 h 1688"/>
              <a:gd name="connsiteX3" fmla="*/ 153 w 6124"/>
              <a:gd name="connsiteY3" fmla="*/ 1516 h 1688"/>
              <a:gd name="connsiteX4" fmla="*/ 229 w 6124"/>
              <a:gd name="connsiteY4" fmla="*/ 1542 h 1688"/>
              <a:gd name="connsiteX5" fmla="*/ 302 w 6124"/>
              <a:gd name="connsiteY5" fmla="*/ 1565 h 1688"/>
              <a:gd name="connsiteX6" fmla="*/ 377 w 6124"/>
              <a:gd name="connsiteY6" fmla="*/ 1587 h 1688"/>
              <a:gd name="connsiteX7" fmla="*/ 453 w 6124"/>
              <a:gd name="connsiteY7" fmla="*/ 1607 h 1688"/>
              <a:gd name="connsiteX8" fmla="*/ 526 w 6124"/>
              <a:gd name="connsiteY8" fmla="*/ 1625 h 1688"/>
              <a:gd name="connsiteX9" fmla="*/ 599 w 6124"/>
              <a:gd name="connsiteY9" fmla="*/ 1639 h 1688"/>
              <a:gd name="connsiteX10" fmla="*/ 672 w 6124"/>
              <a:gd name="connsiteY10" fmla="*/ 1652 h 1688"/>
              <a:gd name="connsiteX11" fmla="*/ 746 w 6124"/>
              <a:gd name="connsiteY11" fmla="*/ 1662 h 1688"/>
              <a:gd name="connsiteX12" fmla="*/ 819 w 6124"/>
              <a:gd name="connsiteY12" fmla="*/ 1670 h 1688"/>
              <a:gd name="connsiteX13" fmla="*/ 892 w 6124"/>
              <a:gd name="connsiteY13" fmla="*/ 1678 h 1688"/>
              <a:gd name="connsiteX14" fmla="*/ 965 w 6124"/>
              <a:gd name="connsiteY14" fmla="*/ 1682 h 1688"/>
              <a:gd name="connsiteX15" fmla="*/ 1036 w 6124"/>
              <a:gd name="connsiteY15" fmla="*/ 1686 h 1688"/>
              <a:gd name="connsiteX16" fmla="*/ 1109 w 6124"/>
              <a:gd name="connsiteY16" fmla="*/ 1688 h 1688"/>
              <a:gd name="connsiteX17" fmla="*/ 1180 w 6124"/>
              <a:gd name="connsiteY17" fmla="*/ 1686 h 1688"/>
              <a:gd name="connsiteX18" fmla="*/ 1251 w 6124"/>
              <a:gd name="connsiteY18" fmla="*/ 1684 h 1688"/>
              <a:gd name="connsiteX19" fmla="*/ 1324 w 6124"/>
              <a:gd name="connsiteY19" fmla="*/ 1680 h 1688"/>
              <a:gd name="connsiteX20" fmla="*/ 1395 w 6124"/>
              <a:gd name="connsiteY20" fmla="*/ 1674 h 1688"/>
              <a:gd name="connsiteX21" fmla="*/ 1464 w 6124"/>
              <a:gd name="connsiteY21" fmla="*/ 1668 h 1688"/>
              <a:gd name="connsiteX22" fmla="*/ 1535 w 6124"/>
              <a:gd name="connsiteY22" fmla="*/ 1658 h 1688"/>
              <a:gd name="connsiteX23" fmla="*/ 1606 w 6124"/>
              <a:gd name="connsiteY23" fmla="*/ 1648 h 1688"/>
              <a:gd name="connsiteX24" fmla="*/ 1674 w 6124"/>
              <a:gd name="connsiteY24" fmla="*/ 1637 h 1688"/>
              <a:gd name="connsiteX25" fmla="*/ 1743 w 6124"/>
              <a:gd name="connsiteY25" fmla="*/ 1623 h 1688"/>
              <a:gd name="connsiteX26" fmla="*/ 1814 w 6124"/>
              <a:gd name="connsiteY26" fmla="*/ 1609 h 1688"/>
              <a:gd name="connsiteX27" fmla="*/ 1882 w 6124"/>
              <a:gd name="connsiteY27" fmla="*/ 1593 h 1688"/>
              <a:gd name="connsiteX28" fmla="*/ 1951 w 6124"/>
              <a:gd name="connsiteY28" fmla="*/ 1575 h 1688"/>
              <a:gd name="connsiteX29" fmla="*/ 2019 w 6124"/>
              <a:gd name="connsiteY29" fmla="*/ 1555 h 1688"/>
              <a:gd name="connsiteX30" fmla="*/ 2086 w 6124"/>
              <a:gd name="connsiteY30" fmla="*/ 1536 h 1688"/>
              <a:gd name="connsiteX31" fmla="*/ 2154 w 6124"/>
              <a:gd name="connsiteY31" fmla="*/ 1514 h 1688"/>
              <a:gd name="connsiteX32" fmla="*/ 2289 w 6124"/>
              <a:gd name="connsiteY32" fmla="*/ 1468 h 1688"/>
              <a:gd name="connsiteX33" fmla="*/ 2422 w 6124"/>
              <a:gd name="connsiteY33" fmla="*/ 1419 h 1688"/>
              <a:gd name="connsiteX34" fmla="*/ 2555 w 6124"/>
              <a:gd name="connsiteY34" fmla="*/ 1365 h 1688"/>
              <a:gd name="connsiteX35" fmla="*/ 2685 w 6124"/>
              <a:gd name="connsiteY35" fmla="*/ 1306 h 1688"/>
              <a:gd name="connsiteX36" fmla="*/ 2815 w 6124"/>
              <a:gd name="connsiteY36" fmla="*/ 1245 h 1688"/>
              <a:gd name="connsiteX37" fmla="*/ 2943 w 6124"/>
              <a:gd name="connsiteY37" fmla="*/ 1181 h 1688"/>
              <a:gd name="connsiteX38" fmla="*/ 3072 w 6124"/>
              <a:gd name="connsiteY38" fmla="*/ 1114 h 1688"/>
              <a:gd name="connsiteX39" fmla="*/ 3200 w 6124"/>
              <a:gd name="connsiteY39" fmla="*/ 1045 h 1688"/>
              <a:gd name="connsiteX40" fmla="*/ 3323 w 6124"/>
              <a:gd name="connsiteY40" fmla="*/ 974 h 1688"/>
              <a:gd name="connsiteX41" fmla="*/ 3449 w 6124"/>
              <a:gd name="connsiteY41" fmla="*/ 900 h 1688"/>
              <a:gd name="connsiteX42" fmla="*/ 3572 w 6124"/>
              <a:gd name="connsiteY42" fmla="*/ 827 h 1688"/>
              <a:gd name="connsiteX43" fmla="*/ 3694 w 6124"/>
              <a:gd name="connsiteY43" fmla="*/ 752 h 1688"/>
              <a:gd name="connsiteX44" fmla="*/ 3815 w 6124"/>
              <a:gd name="connsiteY44" fmla="*/ 677 h 1688"/>
              <a:gd name="connsiteX45" fmla="*/ 4053 w 6124"/>
              <a:gd name="connsiteY45" fmla="*/ 522 h 1688"/>
              <a:gd name="connsiteX46" fmla="*/ 4286 w 6124"/>
              <a:gd name="connsiteY46" fmla="*/ 372 h 1688"/>
              <a:gd name="connsiteX47" fmla="*/ 4286 w 6124"/>
              <a:gd name="connsiteY47" fmla="*/ 372 h 1688"/>
              <a:gd name="connsiteX48" fmla="*/ 4343 w 6124"/>
              <a:gd name="connsiteY48" fmla="*/ 336 h 1688"/>
              <a:gd name="connsiteX49" fmla="*/ 4400 w 6124"/>
              <a:gd name="connsiteY49" fmla="*/ 301 h 1688"/>
              <a:gd name="connsiteX50" fmla="*/ 4458 w 6124"/>
              <a:gd name="connsiteY50" fmla="*/ 269 h 1688"/>
              <a:gd name="connsiteX51" fmla="*/ 4515 w 6124"/>
              <a:gd name="connsiteY51" fmla="*/ 239 h 1688"/>
              <a:gd name="connsiteX52" fmla="*/ 4572 w 6124"/>
              <a:gd name="connsiteY52" fmla="*/ 212 h 1688"/>
              <a:gd name="connsiteX53" fmla="*/ 4629 w 6124"/>
              <a:gd name="connsiteY53" fmla="*/ 186 h 1688"/>
              <a:gd name="connsiteX54" fmla="*/ 4684 w 6124"/>
              <a:gd name="connsiteY54" fmla="*/ 162 h 1688"/>
              <a:gd name="connsiteX55" fmla="*/ 4741 w 6124"/>
              <a:gd name="connsiteY55" fmla="*/ 141 h 1688"/>
              <a:gd name="connsiteX56" fmla="*/ 4796 w 6124"/>
              <a:gd name="connsiteY56" fmla="*/ 119 h 1688"/>
              <a:gd name="connsiteX57" fmla="*/ 4851 w 6124"/>
              <a:gd name="connsiteY57" fmla="*/ 101 h 1688"/>
              <a:gd name="connsiteX58" fmla="*/ 4906 w 6124"/>
              <a:gd name="connsiteY58" fmla="*/ 85 h 1688"/>
              <a:gd name="connsiteX59" fmla="*/ 4961 w 6124"/>
              <a:gd name="connsiteY59" fmla="*/ 69 h 1688"/>
              <a:gd name="connsiteX60" fmla="*/ 5016 w 6124"/>
              <a:gd name="connsiteY60" fmla="*/ 55 h 1688"/>
              <a:gd name="connsiteX61" fmla="*/ 5068 w 6124"/>
              <a:gd name="connsiteY61" fmla="*/ 44 h 1688"/>
              <a:gd name="connsiteX62" fmla="*/ 5121 w 6124"/>
              <a:gd name="connsiteY62" fmla="*/ 34 h 1688"/>
              <a:gd name="connsiteX63" fmla="*/ 5173 w 6124"/>
              <a:gd name="connsiteY63" fmla="*/ 24 h 1688"/>
              <a:gd name="connsiteX64" fmla="*/ 5226 w 6124"/>
              <a:gd name="connsiteY64" fmla="*/ 18 h 1688"/>
              <a:gd name="connsiteX65" fmla="*/ 5276 w 6124"/>
              <a:gd name="connsiteY65" fmla="*/ 12 h 1688"/>
              <a:gd name="connsiteX66" fmla="*/ 5329 w 6124"/>
              <a:gd name="connsiteY66" fmla="*/ 6 h 1688"/>
              <a:gd name="connsiteX67" fmla="*/ 5379 w 6124"/>
              <a:gd name="connsiteY67" fmla="*/ 2 h 1688"/>
              <a:gd name="connsiteX68" fmla="*/ 5478 w 6124"/>
              <a:gd name="connsiteY68" fmla="*/ 0 h 1688"/>
              <a:gd name="connsiteX69" fmla="*/ 5574 w 6124"/>
              <a:gd name="connsiteY69" fmla="*/ 0 h 1688"/>
              <a:gd name="connsiteX70" fmla="*/ 5667 w 6124"/>
              <a:gd name="connsiteY70" fmla="*/ 6 h 1688"/>
              <a:gd name="connsiteX71" fmla="*/ 5757 w 6124"/>
              <a:gd name="connsiteY71" fmla="*/ 14 h 1688"/>
              <a:gd name="connsiteX72" fmla="*/ 5844 w 6124"/>
              <a:gd name="connsiteY72" fmla="*/ 26 h 1688"/>
              <a:gd name="connsiteX73" fmla="*/ 5928 w 6124"/>
              <a:gd name="connsiteY73" fmla="*/ 40 h 1688"/>
              <a:gd name="connsiteX74" fmla="*/ 6008 w 6124"/>
              <a:gd name="connsiteY74" fmla="*/ 57 h 1688"/>
              <a:gd name="connsiteX75" fmla="*/ 6084 w 6124"/>
              <a:gd name="connsiteY75" fmla="*/ 75 h 1688"/>
              <a:gd name="connsiteX76" fmla="*/ 6124 w 6124"/>
              <a:gd name="connsiteY76" fmla="*/ 370 h 1688"/>
              <a:gd name="connsiteX77" fmla="*/ 6061 w 6124"/>
              <a:gd name="connsiteY77" fmla="*/ 453 h 1688"/>
              <a:gd name="connsiteX78" fmla="*/ 5985 w 6124"/>
              <a:gd name="connsiteY78" fmla="*/ 418 h 1688"/>
              <a:gd name="connsiteX79" fmla="*/ 5905 w 6124"/>
              <a:gd name="connsiteY79" fmla="*/ 386 h 1688"/>
              <a:gd name="connsiteX80" fmla="*/ 5821 w 6124"/>
              <a:gd name="connsiteY80" fmla="*/ 354 h 1688"/>
              <a:gd name="connsiteX81" fmla="*/ 5734 w 6124"/>
              <a:gd name="connsiteY81" fmla="*/ 327 h 1688"/>
              <a:gd name="connsiteX82" fmla="*/ 5642 w 6124"/>
              <a:gd name="connsiteY82" fmla="*/ 301 h 1688"/>
              <a:gd name="connsiteX83" fmla="*/ 5548 w 6124"/>
              <a:gd name="connsiteY83" fmla="*/ 279 h 1688"/>
              <a:gd name="connsiteX84" fmla="*/ 5450 w 6124"/>
              <a:gd name="connsiteY84" fmla="*/ 261 h 1688"/>
              <a:gd name="connsiteX85" fmla="*/ 5402 w 6124"/>
              <a:gd name="connsiteY85" fmla="*/ 253 h 1688"/>
              <a:gd name="connsiteX86" fmla="*/ 5352 w 6124"/>
              <a:gd name="connsiteY86" fmla="*/ 245 h 1688"/>
              <a:gd name="connsiteX87" fmla="*/ 5299 w 6124"/>
              <a:gd name="connsiteY87" fmla="*/ 241 h 1688"/>
              <a:gd name="connsiteX88" fmla="*/ 5247 w 6124"/>
              <a:gd name="connsiteY88" fmla="*/ 237 h 1688"/>
              <a:gd name="connsiteX89" fmla="*/ 5194 w 6124"/>
              <a:gd name="connsiteY89" fmla="*/ 234 h 1688"/>
              <a:gd name="connsiteX90" fmla="*/ 5141 w 6124"/>
              <a:gd name="connsiteY90" fmla="*/ 234 h 1688"/>
              <a:gd name="connsiteX91" fmla="*/ 5089 w 6124"/>
              <a:gd name="connsiteY91" fmla="*/ 234 h 1688"/>
              <a:gd name="connsiteX92" fmla="*/ 5034 w 6124"/>
              <a:gd name="connsiteY92" fmla="*/ 234 h 1688"/>
              <a:gd name="connsiteX93" fmla="*/ 4979 w 6124"/>
              <a:gd name="connsiteY93" fmla="*/ 237 h 1688"/>
              <a:gd name="connsiteX94" fmla="*/ 4922 w 6124"/>
              <a:gd name="connsiteY94" fmla="*/ 241 h 1688"/>
              <a:gd name="connsiteX95" fmla="*/ 4867 w 6124"/>
              <a:gd name="connsiteY95" fmla="*/ 247 h 1688"/>
              <a:gd name="connsiteX96" fmla="*/ 4810 w 6124"/>
              <a:gd name="connsiteY96" fmla="*/ 255 h 1688"/>
              <a:gd name="connsiteX97" fmla="*/ 4753 w 6124"/>
              <a:gd name="connsiteY97" fmla="*/ 265 h 1688"/>
              <a:gd name="connsiteX98" fmla="*/ 4695 w 6124"/>
              <a:gd name="connsiteY98" fmla="*/ 277 h 1688"/>
              <a:gd name="connsiteX99" fmla="*/ 4636 w 6124"/>
              <a:gd name="connsiteY99" fmla="*/ 291 h 1688"/>
              <a:gd name="connsiteX100" fmla="*/ 4576 w 6124"/>
              <a:gd name="connsiteY100" fmla="*/ 305 h 1688"/>
              <a:gd name="connsiteX101" fmla="*/ 4517 w 6124"/>
              <a:gd name="connsiteY101" fmla="*/ 323 h 1688"/>
              <a:gd name="connsiteX102" fmla="*/ 4458 w 6124"/>
              <a:gd name="connsiteY102" fmla="*/ 342 h 1688"/>
              <a:gd name="connsiteX103" fmla="*/ 4398 w 6124"/>
              <a:gd name="connsiteY103" fmla="*/ 362 h 1688"/>
              <a:gd name="connsiteX104" fmla="*/ 4336 w 6124"/>
              <a:gd name="connsiteY104" fmla="*/ 386 h 1688"/>
              <a:gd name="connsiteX105" fmla="*/ 4336 w 6124"/>
              <a:gd name="connsiteY105" fmla="*/ 386 h 1688"/>
              <a:gd name="connsiteX106" fmla="*/ 4092 w 6124"/>
              <a:gd name="connsiteY106" fmla="*/ 485 h 1688"/>
              <a:gd name="connsiteX107" fmla="*/ 3840 w 6124"/>
              <a:gd name="connsiteY107" fmla="*/ 584 h 1688"/>
              <a:gd name="connsiteX108" fmla="*/ 3714 w 6124"/>
              <a:gd name="connsiteY108" fmla="*/ 633 h 1688"/>
              <a:gd name="connsiteX109" fmla="*/ 3586 w 6124"/>
              <a:gd name="connsiteY109" fmla="*/ 681 h 1688"/>
              <a:gd name="connsiteX110" fmla="*/ 3458 w 6124"/>
              <a:gd name="connsiteY110" fmla="*/ 728 h 1688"/>
              <a:gd name="connsiteX111" fmla="*/ 3328 w 6124"/>
              <a:gd name="connsiteY111" fmla="*/ 774 h 1688"/>
              <a:gd name="connsiteX112" fmla="*/ 3195 w 6124"/>
              <a:gd name="connsiteY112" fmla="*/ 815 h 1688"/>
              <a:gd name="connsiteX113" fmla="*/ 3065 w 6124"/>
              <a:gd name="connsiteY113" fmla="*/ 857 h 1688"/>
              <a:gd name="connsiteX114" fmla="*/ 2932 w 6124"/>
              <a:gd name="connsiteY114" fmla="*/ 894 h 1688"/>
              <a:gd name="connsiteX115" fmla="*/ 2797 w 6124"/>
              <a:gd name="connsiteY115" fmla="*/ 930 h 1688"/>
              <a:gd name="connsiteX116" fmla="*/ 2664 w 6124"/>
              <a:gd name="connsiteY116" fmla="*/ 964 h 1688"/>
              <a:gd name="connsiteX117" fmla="*/ 2527 w 6124"/>
              <a:gd name="connsiteY117" fmla="*/ 991 h 1688"/>
              <a:gd name="connsiteX118" fmla="*/ 2392 w 6124"/>
              <a:gd name="connsiteY118" fmla="*/ 1017 h 1688"/>
              <a:gd name="connsiteX119" fmla="*/ 2255 w 6124"/>
              <a:gd name="connsiteY119" fmla="*/ 1037 h 1688"/>
              <a:gd name="connsiteX120" fmla="*/ 2186 w 6124"/>
              <a:gd name="connsiteY120" fmla="*/ 1045 h 1688"/>
              <a:gd name="connsiteX121" fmla="*/ 2118 w 6124"/>
              <a:gd name="connsiteY121" fmla="*/ 1053 h 1688"/>
              <a:gd name="connsiteX122" fmla="*/ 2049 w 6124"/>
              <a:gd name="connsiteY122" fmla="*/ 1059 h 1688"/>
              <a:gd name="connsiteX123" fmla="*/ 1981 w 6124"/>
              <a:gd name="connsiteY123" fmla="*/ 1063 h 1688"/>
              <a:gd name="connsiteX124" fmla="*/ 1912 w 6124"/>
              <a:gd name="connsiteY124" fmla="*/ 1067 h 1688"/>
              <a:gd name="connsiteX125" fmla="*/ 1843 w 6124"/>
              <a:gd name="connsiteY125" fmla="*/ 1069 h 1688"/>
              <a:gd name="connsiteX126" fmla="*/ 1772 w 6124"/>
              <a:gd name="connsiteY126" fmla="*/ 1071 h 1688"/>
              <a:gd name="connsiteX127" fmla="*/ 1704 w 6124"/>
              <a:gd name="connsiteY127" fmla="*/ 1071 h 1688"/>
              <a:gd name="connsiteX128" fmla="*/ 1635 w 6124"/>
              <a:gd name="connsiteY128" fmla="*/ 1067 h 1688"/>
              <a:gd name="connsiteX129" fmla="*/ 1564 w 6124"/>
              <a:gd name="connsiteY129" fmla="*/ 1065 h 1688"/>
              <a:gd name="connsiteX130" fmla="*/ 1496 w 6124"/>
              <a:gd name="connsiteY130" fmla="*/ 1059 h 1688"/>
              <a:gd name="connsiteX131" fmla="*/ 1425 w 6124"/>
              <a:gd name="connsiteY131" fmla="*/ 1053 h 1688"/>
              <a:gd name="connsiteX132" fmla="*/ 1356 w 6124"/>
              <a:gd name="connsiteY132" fmla="*/ 1045 h 1688"/>
              <a:gd name="connsiteX133" fmla="*/ 1285 w 6124"/>
              <a:gd name="connsiteY133" fmla="*/ 1033 h 1688"/>
              <a:gd name="connsiteX134" fmla="*/ 1214 w 6124"/>
              <a:gd name="connsiteY134" fmla="*/ 1023 h 1688"/>
              <a:gd name="connsiteX135" fmla="*/ 1146 w 6124"/>
              <a:gd name="connsiteY135" fmla="*/ 1009 h 1688"/>
              <a:gd name="connsiteX136" fmla="*/ 1075 w 6124"/>
              <a:gd name="connsiteY136" fmla="*/ 993 h 1688"/>
              <a:gd name="connsiteX137" fmla="*/ 1004 w 6124"/>
              <a:gd name="connsiteY137" fmla="*/ 976 h 1688"/>
              <a:gd name="connsiteX138" fmla="*/ 933 w 6124"/>
              <a:gd name="connsiteY138" fmla="*/ 958 h 1688"/>
              <a:gd name="connsiteX139" fmla="*/ 862 w 6124"/>
              <a:gd name="connsiteY139" fmla="*/ 936 h 1688"/>
              <a:gd name="connsiteX140" fmla="*/ 791 w 6124"/>
              <a:gd name="connsiteY140" fmla="*/ 914 h 1688"/>
              <a:gd name="connsiteX141" fmla="*/ 723 w 6124"/>
              <a:gd name="connsiteY141" fmla="*/ 889 h 1688"/>
              <a:gd name="connsiteX142" fmla="*/ 652 w 6124"/>
              <a:gd name="connsiteY142" fmla="*/ 861 h 1688"/>
              <a:gd name="connsiteX143" fmla="*/ 581 w 6124"/>
              <a:gd name="connsiteY143" fmla="*/ 833 h 1688"/>
              <a:gd name="connsiteX144" fmla="*/ 510 w 6124"/>
              <a:gd name="connsiteY144" fmla="*/ 801 h 1688"/>
              <a:gd name="connsiteX145" fmla="*/ 439 w 6124"/>
              <a:gd name="connsiteY145" fmla="*/ 768 h 1688"/>
              <a:gd name="connsiteX146" fmla="*/ 368 w 6124"/>
              <a:gd name="connsiteY146" fmla="*/ 732 h 1688"/>
              <a:gd name="connsiteX147" fmla="*/ 297 w 6124"/>
              <a:gd name="connsiteY147" fmla="*/ 695 h 1688"/>
              <a:gd name="connsiteX148" fmla="*/ 226 w 6124"/>
              <a:gd name="connsiteY148" fmla="*/ 655 h 1688"/>
              <a:gd name="connsiteX149" fmla="*/ 156 w 6124"/>
              <a:gd name="connsiteY149" fmla="*/ 613 h 1688"/>
              <a:gd name="connsiteX150" fmla="*/ 85 w 6124"/>
              <a:gd name="connsiteY150" fmla="*/ 568 h 1688"/>
              <a:gd name="connsiteX0" fmla="*/ 18 w 6057"/>
              <a:gd name="connsiteY0" fmla="*/ 568 h 1688"/>
              <a:gd name="connsiteX1" fmla="*/ 11 w 6057"/>
              <a:gd name="connsiteY1" fmla="*/ 1488 h 1688"/>
              <a:gd name="connsiteX2" fmla="*/ 86 w 6057"/>
              <a:gd name="connsiteY2" fmla="*/ 1516 h 1688"/>
              <a:gd name="connsiteX3" fmla="*/ 162 w 6057"/>
              <a:gd name="connsiteY3" fmla="*/ 1542 h 1688"/>
              <a:gd name="connsiteX4" fmla="*/ 235 w 6057"/>
              <a:gd name="connsiteY4" fmla="*/ 1565 h 1688"/>
              <a:gd name="connsiteX5" fmla="*/ 310 w 6057"/>
              <a:gd name="connsiteY5" fmla="*/ 1587 h 1688"/>
              <a:gd name="connsiteX6" fmla="*/ 386 w 6057"/>
              <a:gd name="connsiteY6" fmla="*/ 1607 h 1688"/>
              <a:gd name="connsiteX7" fmla="*/ 459 w 6057"/>
              <a:gd name="connsiteY7" fmla="*/ 1625 h 1688"/>
              <a:gd name="connsiteX8" fmla="*/ 532 w 6057"/>
              <a:gd name="connsiteY8" fmla="*/ 1639 h 1688"/>
              <a:gd name="connsiteX9" fmla="*/ 605 w 6057"/>
              <a:gd name="connsiteY9" fmla="*/ 1652 h 1688"/>
              <a:gd name="connsiteX10" fmla="*/ 679 w 6057"/>
              <a:gd name="connsiteY10" fmla="*/ 1662 h 1688"/>
              <a:gd name="connsiteX11" fmla="*/ 752 w 6057"/>
              <a:gd name="connsiteY11" fmla="*/ 1670 h 1688"/>
              <a:gd name="connsiteX12" fmla="*/ 825 w 6057"/>
              <a:gd name="connsiteY12" fmla="*/ 1678 h 1688"/>
              <a:gd name="connsiteX13" fmla="*/ 898 w 6057"/>
              <a:gd name="connsiteY13" fmla="*/ 1682 h 1688"/>
              <a:gd name="connsiteX14" fmla="*/ 969 w 6057"/>
              <a:gd name="connsiteY14" fmla="*/ 1686 h 1688"/>
              <a:gd name="connsiteX15" fmla="*/ 1042 w 6057"/>
              <a:gd name="connsiteY15" fmla="*/ 1688 h 1688"/>
              <a:gd name="connsiteX16" fmla="*/ 1113 w 6057"/>
              <a:gd name="connsiteY16" fmla="*/ 1686 h 1688"/>
              <a:gd name="connsiteX17" fmla="*/ 1184 w 6057"/>
              <a:gd name="connsiteY17" fmla="*/ 1684 h 1688"/>
              <a:gd name="connsiteX18" fmla="*/ 1257 w 6057"/>
              <a:gd name="connsiteY18" fmla="*/ 1680 h 1688"/>
              <a:gd name="connsiteX19" fmla="*/ 1328 w 6057"/>
              <a:gd name="connsiteY19" fmla="*/ 1674 h 1688"/>
              <a:gd name="connsiteX20" fmla="*/ 1397 w 6057"/>
              <a:gd name="connsiteY20" fmla="*/ 1668 h 1688"/>
              <a:gd name="connsiteX21" fmla="*/ 1468 w 6057"/>
              <a:gd name="connsiteY21" fmla="*/ 1658 h 1688"/>
              <a:gd name="connsiteX22" fmla="*/ 1539 w 6057"/>
              <a:gd name="connsiteY22" fmla="*/ 1648 h 1688"/>
              <a:gd name="connsiteX23" fmla="*/ 1607 w 6057"/>
              <a:gd name="connsiteY23" fmla="*/ 1637 h 1688"/>
              <a:gd name="connsiteX24" fmla="*/ 1676 w 6057"/>
              <a:gd name="connsiteY24" fmla="*/ 1623 h 1688"/>
              <a:gd name="connsiteX25" fmla="*/ 1747 w 6057"/>
              <a:gd name="connsiteY25" fmla="*/ 1609 h 1688"/>
              <a:gd name="connsiteX26" fmla="*/ 1815 w 6057"/>
              <a:gd name="connsiteY26" fmla="*/ 1593 h 1688"/>
              <a:gd name="connsiteX27" fmla="*/ 1884 w 6057"/>
              <a:gd name="connsiteY27" fmla="*/ 1575 h 1688"/>
              <a:gd name="connsiteX28" fmla="*/ 1952 w 6057"/>
              <a:gd name="connsiteY28" fmla="*/ 1555 h 1688"/>
              <a:gd name="connsiteX29" fmla="*/ 2019 w 6057"/>
              <a:gd name="connsiteY29" fmla="*/ 1536 h 1688"/>
              <a:gd name="connsiteX30" fmla="*/ 2087 w 6057"/>
              <a:gd name="connsiteY30" fmla="*/ 1514 h 1688"/>
              <a:gd name="connsiteX31" fmla="*/ 2222 w 6057"/>
              <a:gd name="connsiteY31" fmla="*/ 1468 h 1688"/>
              <a:gd name="connsiteX32" fmla="*/ 2355 w 6057"/>
              <a:gd name="connsiteY32" fmla="*/ 1419 h 1688"/>
              <a:gd name="connsiteX33" fmla="*/ 2488 w 6057"/>
              <a:gd name="connsiteY33" fmla="*/ 1365 h 1688"/>
              <a:gd name="connsiteX34" fmla="*/ 2618 w 6057"/>
              <a:gd name="connsiteY34" fmla="*/ 1306 h 1688"/>
              <a:gd name="connsiteX35" fmla="*/ 2748 w 6057"/>
              <a:gd name="connsiteY35" fmla="*/ 1245 h 1688"/>
              <a:gd name="connsiteX36" fmla="*/ 2876 w 6057"/>
              <a:gd name="connsiteY36" fmla="*/ 1181 h 1688"/>
              <a:gd name="connsiteX37" fmla="*/ 3005 w 6057"/>
              <a:gd name="connsiteY37" fmla="*/ 1114 h 1688"/>
              <a:gd name="connsiteX38" fmla="*/ 3133 w 6057"/>
              <a:gd name="connsiteY38" fmla="*/ 1045 h 1688"/>
              <a:gd name="connsiteX39" fmla="*/ 3256 w 6057"/>
              <a:gd name="connsiteY39" fmla="*/ 974 h 1688"/>
              <a:gd name="connsiteX40" fmla="*/ 3382 w 6057"/>
              <a:gd name="connsiteY40" fmla="*/ 900 h 1688"/>
              <a:gd name="connsiteX41" fmla="*/ 3505 w 6057"/>
              <a:gd name="connsiteY41" fmla="*/ 827 h 1688"/>
              <a:gd name="connsiteX42" fmla="*/ 3627 w 6057"/>
              <a:gd name="connsiteY42" fmla="*/ 752 h 1688"/>
              <a:gd name="connsiteX43" fmla="*/ 3748 w 6057"/>
              <a:gd name="connsiteY43" fmla="*/ 677 h 1688"/>
              <a:gd name="connsiteX44" fmla="*/ 3986 w 6057"/>
              <a:gd name="connsiteY44" fmla="*/ 522 h 1688"/>
              <a:gd name="connsiteX45" fmla="*/ 4219 w 6057"/>
              <a:gd name="connsiteY45" fmla="*/ 372 h 1688"/>
              <a:gd name="connsiteX46" fmla="*/ 4219 w 6057"/>
              <a:gd name="connsiteY46" fmla="*/ 372 h 1688"/>
              <a:gd name="connsiteX47" fmla="*/ 4276 w 6057"/>
              <a:gd name="connsiteY47" fmla="*/ 336 h 1688"/>
              <a:gd name="connsiteX48" fmla="*/ 4333 w 6057"/>
              <a:gd name="connsiteY48" fmla="*/ 301 h 1688"/>
              <a:gd name="connsiteX49" fmla="*/ 4391 w 6057"/>
              <a:gd name="connsiteY49" fmla="*/ 269 h 1688"/>
              <a:gd name="connsiteX50" fmla="*/ 4448 w 6057"/>
              <a:gd name="connsiteY50" fmla="*/ 239 h 1688"/>
              <a:gd name="connsiteX51" fmla="*/ 4505 w 6057"/>
              <a:gd name="connsiteY51" fmla="*/ 212 h 1688"/>
              <a:gd name="connsiteX52" fmla="*/ 4562 w 6057"/>
              <a:gd name="connsiteY52" fmla="*/ 186 h 1688"/>
              <a:gd name="connsiteX53" fmla="*/ 4617 w 6057"/>
              <a:gd name="connsiteY53" fmla="*/ 162 h 1688"/>
              <a:gd name="connsiteX54" fmla="*/ 4674 w 6057"/>
              <a:gd name="connsiteY54" fmla="*/ 141 h 1688"/>
              <a:gd name="connsiteX55" fmla="*/ 4729 w 6057"/>
              <a:gd name="connsiteY55" fmla="*/ 119 h 1688"/>
              <a:gd name="connsiteX56" fmla="*/ 4784 w 6057"/>
              <a:gd name="connsiteY56" fmla="*/ 101 h 1688"/>
              <a:gd name="connsiteX57" fmla="*/ 4839 w 6057"/>
              <a:gd name="connsiteY57" fmla="*/ 85 h 1688"/>
              <a:gd name="connsiteX58" fmla="*/ 4894 w 6057"/>
              <a:gd name="connsiteY58" fmla="*/ 69 h 1688"/>
              <a:gd name="connsiteX59" fmla="*/ 4949 w 6057"/>
              <a:gd name="connsiteY59" fmla="*/ 55 h 1688"/>
              <a:gd name="connsiteX60" fmla="*/ 5001 w 6057"/>
              <a:gd name="connsiteY60" fmla="*/ 44 h 1688"/>
              <a:gd name="connsiteX61" fmla="*/ 5054 w 6057"/>
              <a:gd name="connsiteY61" fmla="*/ 34 h 1688"/>
              <a:gd name="connsiteX62" fmla="*/ 5106 w 6057"/>
              <a:gd name="connsiteY62" fmla="*/ 24 h 1688"/>
              <a:gd name="connsiteX63" fmla="*/ 5159 w 6057"/>
              <a:gd name="connsiteY63" fmla="*/ 18 h 1688"/>
              <a:gd name="connsiteX64" fmla="*/ 5209 w 6057"/>
              <a:gd name="connsiteY64" fmla="*/ 12 h 1688"/>
              <a:gd name="connsiteX65" fmla="*/ 5262 w 6057"/>
              <a:gd name="connsiteY65" fmla="*/ 6 h 1688"/>
              <a:gd name="connsiteX66" fmla="*/ 5312 w 6057"/>
              <a:gd name="connsiteY66" fmla="*/ 2 h 1688"/>
              <a:gd name="connsiteX67" fmla="*/ 5411 w 6057"/>
              <a:gd name="connsiteY67" fmla="*/ 0 h 1688"/>
              <a:gd name="connsiteX68" fmla="*/ 5507 w 6057"/>
              <a:gd name="connsiteY68" fmla="*/ 0 h 1688"/>
              <a:gd name="connsiteX69" fmla="*/ 5600 w 6057"/>
              <a:gd name="connsiteY69" fmla="*/ 6 h 1688"/>
              <a:gd name="connsiteX70" fmla="*/ 5690 w 6057"/>
              <a:gd name="connsiteY70" fmla="*/ 14 h 1688"/>
              <a:gd name="connsiteX71" fmla="*/ 5777 w 6057"/>
              <a:gd name="connsiteY71" fmla="*/ 26 h 1688"/>
              <a:gd name="connsiteX72" fmla="*/ 5861 w 6057"/>
              <a:gd name="connsiteY72" fmla="*/ 40 h 1688"/>
              <a:gd name="connsiteX73" fmla="*/ 5941 w 6057"/>
              <a:gd name="connsiteY73" fmla="*/ 57 h 1688"/>
              <a:gd name="connsiteX74" fmla="*/ 6017 w 6057"/>
              <a:gd name="connsiteY74" fmla="*/ 75 h 1688"/>
              <a:gd name="connsiteX75" fmla="*/ 6057 w 6057"/>
              <a:gd name="connsiteY75" fmla="*/ 370 h 1688"/>
              <a:gd name="connsiteX76" fmla="*/ 5994 w 6057"/>
              <a:gd name="connsiteY76" fmla="*/ 453 h 1688"/>
              <a:gd name="connsiteX77" fmla="*/ 5918 w 6057"/>
              <a:gd name="connsiteY77" fmla="*/ 418 h 1688"/>
              <a:gd name="connsiteX78" fmla="*/ 5838 w 6057"/>
              <a:gd name="connsiteY78" fmla="*/ 386 h 1688"/>
              <a:gd name="connsiteX79" fmla="*/ 5754 w 6057"/>
              <a:gd name="connsiteY79" fmla="*/ 354 h 1688"/>
              <a:gd name="connsiteX80" fmla="*/ 5667 w 6057"/>
              <a:gd name="connsiteY80" fmla="*/ 327 h 1688"/>
              <a:gd name="connsiteX81" fmla="*/ 5575 w 6057"/>
              <a:gd name="connsiteY81" fmla="*/ 301 h 1688"/>
              <a:gd name="connsiteX82" fmla="*/ 5481 w 6057"/>
              <a:gd name="connsiteY82" fmla="*/ 279 h 1688"/>
              <a:gd name="connsiteX83" fmla="*/ 5383 w 6057"/>
              <a:gd name="connsiteY83" fmla="*/ 261 h 1688"/>
              <a:gd name="connsiteX84" fmla="*/ 5335 w 6057"/>
              <a:gd name="connsiteY84" fmla="*/ 253 h 1688"/>
              <a:gd name="connsiteX85" fmla="*/ 5285 w 6057"/>
              <a:gd name="connsiteY85" fmla="*/ 245 h 1688"/>
              <a:gd name="connsiteX86" fmla="*/ 5232 w 6057"/>
              <a:gd name="connsiteY86" fmla="*/ 241 h 1688"/>
              <a:gd name="connsiteX87" fmla="*/ 5180 w 6057"/>
              <a:gd name="connsiteY87" fmla="*/ 237 h 1688"/>
              <a:gd name="connsiteX88" fmla="*/ 5127 w 6057"/>
              <a:gd name="connsiteY88" fmla="*/ 234 h 1688"/>
              <a:gd name="connsiteX89" fmla="*/ 5074 w 6057"/>
              <a:gd name="connsiteY89" fmla="*/ 234 h 1688"/>
              <a:gd name="connsiteX90" fmla="*/ 5022 w 6057"/>
              <a:gd name="connsiteY90" fmla="*/ 234 h 1688"/>
              <a:gd name="connsiteX91" fmla="*/ 4967 w 6057"/>
              <a:gd name="connsiteY91" fmla="*/ 234 h 1688"/>
              <a:gd name="connsiteX92" fmla="*/ 4912 w 6057"/>
              <a:gd name="connsiteY92" fmla="*/ 237 h 1688"/>
              <a:gd name="connsiteX93" fmla="*/ 4855 w 6057"/>
              <a:gd name="connsiteY93" fmla="*/ 241 h 1688"/>
              <a:gd name="connsiteX94" fmla="*/ 4800 w 6057"/>
              <a:gd name="connsiteY94" fmla="*/ 247 h 1688"/>
              <a:gd name="connsiteX95" fmla="*/ 4743 w 6057"/>
              <a:gd name="connsiteY95" fmla="*/ 255 h 1688"/>
              <a:gd name="connsiteX96" fmla="*/ 4686 w 6057"/>
              <a:gd name="connsiteY96" fmla="*/ 265 h 1688"/>
              <a:gd name="connsiteX97" fmla="*/ 4628 w 6057"/>
              <a:gd name="connsiteY97" fmla="*/ 277 h 1688"/>
              <a:gd name="connsiteX98" fmla="*/ 4569 w 6057"/>
              <a:gd name="connsiteY98" fmla="*/ 291 h 1688"/>
              <a:gd name="connsiteX99" fmla="*/ 4509 w 6057"/>
              <a:gd name="connsiteY99" fmla="*/ 305 h 1688"/>
              <a:gd name="connsiteX100" fmla="*/ 4450 w 6057"/>
              <a:gd name="connsiteY100" fmla="*/ 323 h 1688"/>
              <a:gd name="connsiteX101" fmla="*/ 4391 w 6057"/>
              <a:gd name="connsiteY101" fmla="*/ 342 h 1688"/>
              <a:gd name="connsiteX102" fmla="*/ 4331 w 6057"/>
              <a:gd name="connsiteY102" fmla="*/ 362 h 1688"/>
              <a:gd name="connsiteX103" fmla="*/ 4269 w 6057"/>
              <a:gd name="connsiteY103" fmla="*/ 386 h 1688"/>
              <a:gd name="connsiteX104" fmla="*/ 4269 w 6057"/>
              <a:gd name="connsiteY104" fmla="*/ 386 h 1688"/>
              <a:gd name="connsiteX105" fmla="*/ 4025 w 6057"/>
              <a:gd name="connsiteY105" fmla="*/ 485 h 1688"/>
              <a:gd name="connsiteX106" fmla="*/ 3773 w 6057"/>
              <a:gd name="connsiteY106" fmla="*/ 584 h 1688"/>
              <a:gd name="connsiteX107" fmla="*/ 3647 w 6057"/>
              <a:gd name="connsiteY107" fmla="*/ 633 h 1688"/>
              <a:gd name="connsiteX108" fmla="*/ 3519 w 6057"/>
              <a:gd name="connsiteY108" fmla="*/ 681 h 1688"/>
              <a:gd name="connsiteX109" fmla="*/ 3391 w 6057"/>
              <a:gd name="connsiteY109" fmla="*/ 728 h 1688"/>
              <a:gd name="connsiteX110" fmla="*/ 3261 w 6057"/>
              <a:gd name="connsiteY110" fmla="*/ 774 h 1688"/>
              <a:gd name="connsiteX111" fmla="*/ 3128 w 6057"/>
              <a:gd name="connsiteY111" fmla="*/ 815 h 1688"/>
              <a:gd name="connsiteX112" fmla="*/ 2998 w 6057"/>
              <a:gd name="connsiteY112" fmla="*/ 857 h 1688"/>
              <a:gd name="connsiteX113" fmla="*/ 2865 w 6057"/>
              <a:gd name="connsiteY113" fmla="*/ 894 h 1688"/>
              <a:gd name="connsiteX114" fmla="*/ 2730 w 6057"/>
              <a:gd name="connsiteY114" fmla="*/ 930 h 1688"/>
              <a:gd name="connsiteX115" fmla="*/ 2597 w 6057"/>
              <a:gd name="connsiteY115" fmla="*/ 964 h 1688"/>
              <a:gd name="connsiteX116" fmla="*/ 2460 w 6057"/>
              <a:gd name="connsiteY116" fmla="*/ 991 h 1688"/>
              <a:gd name="connsiteX117" fmla="*/ 2325 w 6057"/>
              <a:gd name="connsiteY117" fmla="*/ 1017 h 1688"/>
              <a:gd name="connsiteX118" fmla="*/ 2188 w 6057"/>
              <a:gd name="connsiteY118" fmla="*/ 1037 h 1688"/>
              <a:gd name="connsiteX119" fmla="*/ 2119 w 6057"/>
              <a:gd name="connsiteY119" fmla="*/ 1045 h 1688"/>
              <a:gd name="connsiteX120" fmla="*/ 2051 w 6057"/>
              <a:gd name="connsiteY120" fmla="*/ 1053 h 1688"/>
              <a:gd name="connsiteX121" fmla="*/ 1982 w 6057"/>
              <a:gd name="connsiteY121" fmla="*/ 1059 h 1688"/>
              <a:gd name="connsiteX122" fmla="*/ 1914 w 6057"/>
              <a:gd name="connsiteY122" fmla="*/ 1063 h 1688"/>
              <a:gd name="connsiteX123" fmla="*/ 1845 w 6057"/>
              <a:gd name="connsiteY123" fmla="*/ 1067 h 1688"/>
              <a:gd name="connsiteX124" fmla="*/ 1776 w 6057"/>
              <a:gd name="connsiteY124" fmla="*/ 1069 h 1688"/>
              <a:gd name="connsiteX125" fmla="*/ 1705 w 6057"/>
              <a:gd name="connsiteY125" fmla="*/ 1071 h 1688"/>
              <a:gd name="connsiteX126" fmla="*/ 1637 w 6057"/>
              <a:gd name="connsiteY126" fmla="*/ 1071 h 1688"/>
              <a:gd name="connsiteX127" fmla="*/ 1568 w 6057"/>
              <a:gd name="connsiteY127" fmla="*/ 1067 h 1688"/>
              <a:gd name="connsiteX128" fmla="*/ 1497 w 6057"/>
              <a:gd name="connsiteY128" fmla="*/ 1065 h 1688"/>
              <a:gd name="connsiteX129" fmla="*/ 1429 w 6057"/>
              <a:gd name="connsiteY129" fmla="*/ 1059 h 1688"/>
              <a:gd name="connsiteX130" fmla="*/ 1358 w 6057"/>
              <a:gd name="connsiteY130" fmla="*/ 1053 h 1688"/>
              <a:gd name="connsiteX131" fmla="*/ 1289 w 6057"/>
              <a:gd name="connsiteY131" fmla="*/ 1045 h 1688"/>
              <a:gd name="connsiteX132" fmla="*/ 1218 w 6057"/>
              <a:gd name="connsiteY132" fmla="*/ 1033 h 1688"/>
              <a:gd name="connsiteX133" fmla="*/ 1147 w 6057"/>
              <a:gd name="connsiteY133" fmla="*/ 1023 h 1688"/>
              <a:gd name="connsiteX134" fmla="*/ 1079 w 6057"/>
              <a:gd name="connsiteY134" fmla="*/ 1009 h 1688"/>
              <a:gd name="connsiteX135" fmla="*/ 1008 w 6057"/>
              <a:gd name="connsiteY135" fmla="*/ 993 h 1688"/>
              <a:gd name="connsiteX136" fmla="*/ 937 w 6057"/>
              <a:gd name="connsiteY136" fmla="*/ 976 h 1688"/>
              <a:gd name="connsiteX137" fmla="*/ 866 w 6057"/>
              <a:gd name="connsiteY137" fmla="*/ 958 h 1688"/>
              <a:gd name="connsiteX138" fmla="*/ 795 w 6057"/>
              <a:gd name="connsiteY138" fmla="*/ 936 h 1688"/>
              <a:gd name="connsiteX139" fmla="*/ 724 w 6057"/>
              <a:gd name="connsiteY139" fmla="*/ 914 h 1688"/>
              <a:gd name="connsiteX140" fmla="*/ 656 w 6057"/>
              <a:gd name="connsiteY140" fmla="*/ 889 h 1688"/>
              <a:gd name="connsiteX141" fmla="*/ 585 w 6057"/>
              <a:gd name="connsiteY141" fmla="*/ 861 h 1688"/>
              <a:gd name="connsiteX142" fmla="*/ 514 w 6057"/>
              <a:gd name="connsiteY142" fmla="*/ 833 h 1688"/>
              <a:gd name="connsiteX143" fmla="*/ 443 w 6057"/>
              <a:gd name="connsiteY143" fmla="*/ 801 h 1688"/>
              <a:gd name="connsiteX144" fmla="*/ 372 w 6057"/>
              <a:gd name="connsiteY144" fmla="*/ 768 h 1688"/>
              <a:gd name="connsiteX145" fmla="*/ 301 w 6057"/>
              <a:gd name="connsiteY145" fmla="*/ 732 h 1688"/>
              <a:gd name="connsiteX146" fmla="*/ 230 w 6057"/>
              <a:gd name="connsiteY146" fmla="*/ 695 h 1688"/>
              <a:gd name="connsiteX147" fmla="*/ 159 w 6057"/>
              <a:gd name="connsiteY147" fmla="*/ 655 h 1688"/>
              <a:gd name="connsiteX148" fmla="*/ 89 w 6057"/>
              <a:gd name="connsiteY148" fmla="*/ 613 h 1688"/>
              <a:gd name="connsiteX149" fmla="*/ 18 w 6057"/>
              <a:gd name="connsiteY149" fmla="*/ 568 h 1688"/>
              <a:gd name="connsiteX0" fmla="*/ 0 w 6039"/>
              <a:gd name="connsiteY0" fmla="*/ 568 h 1688"/>
              <a:gd name="connsiteX1" fmla="*/ 68 w 6039"/>
              <a:gd name="connsiteY1" fmla="*/ 1516 h 1688"/>
              <a:gd name="connsiteX2" fmla="*/ 144 w 6039"/>
              <a:gd name="connsiteY2" fmla="*/ 1542 h 1688"/>
              <a:gd name="connsiteX3" fmla="*/ 217 w 6039"/>
              <a:gd name="connsiteY3" fmla="*/ 1565 h 1688"/>
              <a:gd name="connsiteX4" fmla="*/ 292 w 6039"/>
              <a:gd name="connsiteY4" fmla="*/ 1587 h 1688"/>
              <a:gd name="connsiteX5" fmla="*/ 368 w 6039"/>
              <a:gd name="connsiteY5" fmla="*/ 1607 h 1688"/>
              <a:gd name="connsiteX6" fmla="*/ 441 w 6039"/>
              <a:gd name="connsiteY6" fmla="*/ 1625 h 1688"/>
              <a:gd name="connsiteX7" fmla="*/ 514 w 6039"/>
              <a:gd name="connsiteY7" fmla="*/ 1639 h 1688"/>
              <a:gd name="connsiteX8" fmla="*/ 587 w 6039"/>
              <a:gd name="connsiteY8" fmla="*/ 1652 h 1688"/>
              <a:gd name="connsiteX9" fmla="*/ 661 w 6039"/>
              <a:gd name="connsiteY9" fmla="*/ 1662 h 1688"/>
              <a:gd name="connsiteX10" fmla="*/ 734 w 6039"/>
              <a:gd name="connsiteY10" fmla="*/ 1670 h 1688"/>
              <a:gd name="connsiteX11" fmla="*/ 807 w 6039"/>
              <a:gd name="connsiteY11" fmla="*/ 1678 h 1688"/>
              <a:gd name="connsiteX12" fmla="*/ 880 w 6039"/>
              <a:gd name="connsiteY12" fmla="*/ 1682 h 1688"/>
              <a:gd name="connsiteX13" fmla="*/ 951 w 6039"/>
              <a:gd name="connsiteY13" fmla="*/ 1686 h 1688"/>
              <a:gd name="connsiteX14" fmla="*/ 1024 w 6039"/>
              <a:gd name="connsiteY14" fmla="*/ 1688 h 1688"/>
              <a:gd name="connsiteX15" fmla="*/ 1095 w 6039"/>
              <a:gd name="connsiteY15" fmla="*/ 1686 h 1688"/>
              <a:gd name="connsiteX16" fmla="*/ 1166 w 6039"/>
              <a:gd name="connsiteY16" fmla="*/ 1684 h 1688"/>
              <a:gd name="connsiteX17" fmla="*/ 1239 w 6039"/>
              <a:gd name="connsiteY17" fmla="*/ 1680 h 1688"/>
              <a:gd name="connsiteX18" fmla="*/ 1310 w 6039"/>
              <a:gd name="connsiteY18" fmla="*/ 1674 h 1688"/>
              <a:gd name="connsiteX19" fmla="*/ 1379 w 6039"/>
              <a:gd name="connsiteY19" fmla="*/ 1668 h 1688"/>
              <a:gd name="connsiteX20" fmla="*/ 1450 w 6039"/>
              <a:gd name="connsiteY20" fmla="*/ 1658 h 1688"/>
              <a:gd name="connsiteX21" fmla="*/ 1521 w 6039"/>
              <a:gd name="connsiteY21" fmla="*/ 1648 h 1688"/>
              <a:gd name="connsiteX22" fmla="*/ 1589 w 6039"/>
              <a:gd name="connsiteY22" fmla="*/ 1637 h 1688"/>
              <a:gd name="connsiteX23" fmla="*/ 1658 w 6039"/>
              <a:gd name="connsiteY23" fmla="*/ 1623 h 1688"/>
              <a:gd name="connsiteX24" fmla="*/ 1729 w 6039"/>
              <a:gd name="connsiteY24" fmla="*/ 1609 h 1688"/>
              <a:gd name="connsiteX25" fmla="*/ 1797 w 6039"/>
              <a:gd name="connsiteY25" fmla="*/ 1593 h 1688"/>
              <a:gd name="connsiteX26" fmla="*/ 1866 w 6039"/>
              <a:gd name="connsiteY26" fmla="*/ 1575 h 1688"/>
              <a:gd name="connsiteX27" fmla="*/ 1934 w 6039"/>
              <a:gd name="connsiteY27" fmla="*/ 1555 h 1688"/>
              <a:gd name="connsiteX28" fmla="*/ 2001 w 6039"/>
              <a:gd name="connsiteY28" fmla="*/ 1536 h 1688"/>
              <a:gd name="connsiteX29" fmla="*/ 2069 w 6039"/>
              <a:gd name="connsiteY29" fmla="*/ 1514 h 1688"/>
              <a:gd name="connsiteX30" fmla="*/ 2204 w 6039"/>
              <a:gd name="connsiteY30" fmla="*/ 1468 h 1688"/>
              <a:gd name="connsiteX31" fmla="*/ 2337 w 6039"/>
              <a:gd name="connsiteY31" fmla="*/ 1419 h 1688"/>
              <a:gd name="connsiteX32" fmla="*/ 2470 w 6039"/>
              <a:gd name="connsiteY32" fmla="*/ 1365 h 1688"/>
              <a:gd name="connsiteX33" fmla="*/ 2600 w 6039"/>
              <a:gd name="connsiteY33" fmla="*/ 1306 h 1688"/>
              <a:gd name="connsiteX34" fmla="*/ 2730 w 6039"/>
              <a:gd name="connsiteY34" fmla="*/ 1245 h 1688"/>
              <a:gd name="connsiteX35" fmla="*/ 2858 w 6039"/>
              <a:gd name="connsiteY35" fmla="*/ 1181 h 1688"/>
              <a:gd name="connsiteX36" fmla="*/ 2987 w 6039"/>
              <a:gd name="connsiteY36" fmla="*/ 1114 h 1688"/>
              <a:gd name="connsiteX37" fmla="*/ 3115 w 6039"/>
              <a:gd name="connsiteY37" fmla="*/ 1045 h 1688"/>
              <a:gd name="connsiteX38" fmla="*/ 3238 w 6039"/>
              <a:gd name="connsiteY38" fmla="*/ 974 h 1688"/>
              <a:gd name="connsiteX39" fmla="*/ 3364 w 6039"/>
              <a:gd name="connsiteY39" fmla="*/ 900 h 1688"/>
              <a:gd name="connsiteX40" fmla="*/ 3487 w 6039"/>
              <a:gd name="connsiteY40" fmla="*/ 827 h 1688"/>
              <a:gd name="connsiteX41" fmla="*/ 3609 w 6039"/>
              <a:gd name="connsiteY41" fmla="*/ 752 h 1688"/>
              <a:gd name="connsiteX42" fmla="*/ 3730 w 6039"/>
              <a:gd name="connsiteY42" fmla="*/ 677 h 1688"/>
              <a:gd name="connsiteX43" fmla="*/ 3968 w 6039"/>
              <a:gd name="connsiteY43" fmla="*/ 522 h 1688"/>
              <a:gd name="connsiteX44" fmla="*/ 4201 w 6039"/>
              <a:gd name="connsiteY44" fmla="*/ 372 h 1688"/>
              <a:gd name="connsiteX45" fmla="*/ 4201 w 6039"/>
              <a:gd name="connsiteY45" fmla="*/ 372 h 1688"/>
              <a:gd name="connsiteX46" fmla="*/ 4258 w 6039"/>
              <a:gd name="connsiteY46" fmla="*/ 336 h 1688"/>
              <a:gd name="connsiteX47" fmla="*/ 4315 w 6039"/>
              <a:gd name="connsiteY47" fmla="*/ 301 h 1688"/>
              <a:gd name="connsiteX48" fmla="*/ 4373 w 6039"/>
              <a:gd name="connsiteY48" fmla="*/ 269 h 1688"/>
              <a:gd name="connsiteX49" fmla="*/ 4430 w 6039"/>
              <a:gd name="connsiteY49" fmla="*/ 239 h 1688"/>
              <a:gd name="connsiteX50" fmla="*/ 4487 w 6039"/>
              <a:gd name="connsiteY50" fmla="*/ 212 h 1688"/>
              <a:gd name="connsiteX51" fmla="*/ 4544 w 6039"/>
              <a:gd name="connsiteY51" fmla="*/ 186 h 1688"/>
              <a:gd name="connsiteX52" fmla="*/ 4599 w 6039"/>
              <a:gd name="connsiteY52" fmla="*/ 162 h 1688"/>
              <a:gd name="connsiteX53" fmla="*/ 4656 w 6039"/>
              <a:gd name="connsiteY53" fmla="*/ 141 h 1688"/>
              <a:gd name="connsiteX54" fmla="*/ 4711 w 6039"/>
              <a:gd name="connsiteY54" fmla="*/ 119 h 1688"/>
              <a:gd name="connsiteX55" fmla="*/ 4766 w 6039"/>
              <a:gd name="connsiteY55" fmla="*/ 101 h 1688"/>
              <a:gd name="connsiteX56" fmla="*/ 4821 w 6039"/>
              <a:gd name="connsiteY56" fmla="*/ 85 h 1688"/>
              <a:gd name="connsiteX57" fmla="*/ 4876 w 6039"/>
              <a:gd name="connsiteY57" fmla="*/ 69 h 1688"/>
              <a:gd name="connsiteX58" fmla="*/ 4931 w 6039"/>
              <a:gd name="connsiteY58" fmla="*/ 55 h 1688"/>
              <a:gd name="connsiteX59" fmla="*/ 4983 w 6039"/>
              <a:gd name="connsiteY59" fmla="*/ 44 h 1688"/>
              <a:gd name="connsiteX60" fmla="*/ 5036 w 6039"/>
              <a:gd name="connsiteY60" fmla="*/ 34 h 1688"/>
              <a:gd name="connsiteX61" fmla="*/ 5088 w 6039"/>
              <a:gd name="connsiteY61" fmla="*/ 24 h 1688"/>
              <a:gd name="connsiteX62" fmla="*/ 5141 w 6039"/>
              <a:gd name="connsiteY62" fmla="*/ 18 h 1688"/>
              <a:gd name="connsiteX63" fmla="*/ 5191 w 6039"/>
              <a:gd name="connsiteY63" fmla="*/ 12 h 1688"/>
              <a:gd name="connsiteX64" fmla="*/ 5244 w 6039"/>
              <a:gd name="connsiteY64" fmla="*/ 6 h 1688"/>
              <a:gd name="connsiteX65" fmla="*/ 5294 w 6039"/>
              <a:gd name="connsiteY65" fmla="*/ 2 h 1688"/>
              <a:gd name="connsiteX66" fmla="*/ 5393 w 6039"/>
              <a:gd name="connsiteY66" fmla="*/ 0 h 1688"/>
              <a:gd name="connsiteX67" fmla="*/ 5489 w 6039"/>
              <a:gd name="connsiteY67" fmla="*/ 0 h 1688"/>
              <a:gd name="connsiteX68" fmla="*/ 5582 w 6039"/>
              <a:gd name="connsiteY68" fmla="*/ 6 h 1688"/>
              <a:gd name="connsiteX69" fmla="*/ 5672 w 6039"/>
              <a:gd name="connsiteY69" fmla="*/ 14 h 1688"/>
              <a:gd name="connsiteX70" fmla="*/ 5759 w 6039"/>
              <a:gd name="connsiteY70" fmla="*/ 26 h 1688"/>
              <a:gd name="connsiteX71" fmla="*/ 5843 w 6039"/>
              <a:gd name="connsiteY71" fmla="*/ 40 h 1688"/>
              <a:gd name="connsiteX72" fmla="*/ 5923 w 6039"/>
              <a:gd name="connsiteY72" fmla="*/ 57 h 1688"/>
              <a:gd name="connsiteX73" fmla="*/ 5999 w 6039"/>
              <a:gd name="connsiteY73" fmla="*/ 75 h 1688"/>
              <a:gd name="connsiteX74" fmla="*/ 6039 w 6039"/>
              <a:gd name="connsiteY74" fmla="*/ 370 h 1688"/>
              <a:gd name="connsiteX75" fmla="*/ 5976 w 6039"/>
              <a:gd name="connsiteY75" fmla="*/ 453 h 1688"/>
              <a:gd name="connsiteX76" fmla="*/ 5900 w 6039"/>
              <a:gd name="connsiteY76" fmla="*/ 418 h 1688"/>
              <a:gd name="connsiteX77" fmla="*/ 5820 w 6039"/>
              <a:gd name="connsiteY77" fmla="*/ 386 h 1688"/>
              <a:gd name="connsiteX78" fmla="*/ 5736 w 6039"/>
              <a:gd name="connsiteY78" fmla="*/ 354 h 1688"/>
              <a:gd name="connsiteX79" fmla="*/ 5649 w 6039"/>
              <a:gd name="connsiteY79" fmla="*/ 327 h 1688"/>
              <a:gd name="connsiteX80" fmla="*/ 5557 w 6039"/>
              <a:gd name="connsiteY80" fmla="*/ 301 h 1688"/>
              <a:gd name="connsiteX81" fmla="*/ 5463 w 6039"/>
              <a:gd name="connsiteY81" fmla="*/ 279 h 1688"/>
              <a:gd name="connsiteX82" fmla="*/ 5365 w 6039"/>
              <a:gd name="connsiteY82" fmla="*/ 261 h 1688"/>
              <a:gd name="connsiteX83" fmla="*/ 5317 w 6039"/>
              <a:gd name="connsiteY83" fmla="*/ 253 h 1688"/>
              <a:gd name="connsiteX84" fmla="*/ 5267 w 6039"/>
              <a:gd name="connsiteY84" fmla="*/ 245 h 1688"/>
              <a:gd name="connsiteX85" fmla="*/ 5214 w 6039"/>
              <a:gd name="connsiteY85" fmla="*/ 241 h 1688"/>
              <a:gd name="connsiteX86" fmla="*/ 5162 w 6039"/>
              <a:gd name="connsiteY86" fmla="*/ 237 h 1688"/>
              <a:gd name="connsiteX87" fmla="*/ 5109 w 6039"/>
              <a:gd name="connsiteY87" fmla="*/ 234 h 1688"/>
              <a:gd name="connsiteX88" fmla="*/ 5056 w 6039"/>
              <a:gd name="connsiteY88" fmla="*/ 234 h 1688"/>
              <a:gd name="connsiteX89" fmla="*/ 5004 w 6039"/>
              <a:gd name="connsiteY89" fmla="*/ 234 h 1688"/>
              <a:gd name="connsiteX90" fmla="*/ 4949 w 6039"/>
              <a:gd name="connsiteY90" fmla="*/ 234 h 1688"/>
              <a:gd name="connsiteX91" fmla="*/ 4894 w 6039"/>
              <a:gd name="connsiteY91" fmla="*/ 237 h 1688"/>
              <a:gd name="connsiteX92" fmla="*/ 4837 w 6039"/>
              <a:gd name="connsiteY92" fmla="*/ 241 h 1688"/>
              <a:gd name="connsiteX93" fmla="*/ 4782 w 6039"/>
              <a:gd name="connsiteY93" fmla="*/ 247 h 1688"/>
              <a:gd name="connsiteX94" fmla="*/ 4725 w 6039"/>
              <a:gd name="connsiteY94" fmla="*/ 255 h 1688"/>
              <a:gd name="connsiteX95" fmla="*/ 4668 w 6039"/>
              <a:gd name="connsiteY95" fmla="*/ 265 h 1688"/>
              <a:gd name="connsiteX96" fmla="*/ 4610 w 6039"/>
              <a:gd name="connsiteY96" fmla="*/ 277 h 1688"/>
              <a:gd name="connsiteX97" fmla="*/ 4551 w 6039"/>
              <a:gd name="connsiteY97" fmla="*/ 291 h 1688"/>
              <a:gd name="connsiteX98" fmla="*/ 4491 w 6039"/>
              <a:gd name="connsiteY98" fmla="*/ 305 h 1688"/>
              <a:gd name="connsiteX99" fmla="*/ 4432 w 6039"/>
              <a:gd name="connsiteY99" fmla="*/ 323 h 1688"/>
              <a:gd name="connsiteX100" fmla="*/ 4373 w 6039"/>
              <a:gd name="connsiteY100" fmla="*/ 342 h 1688"/>
              <a:gd name="connsiteX101" fmla="*/ 4313 w 6039"/>
              <a:gd name="connsiteY101" fmla="*/ 362 h 1688"/>
              <a:gd name="connsiteX102" fmla="*/ 4251 w 6039"/>
              <a:gd name="connsiteY102" fmla="*/ 386 h 1688"/>
              <a:gd name="connsiteX103" fmla="*/ 4251 w 6039"/>
              <a:gd name="connsiteY103" fmla="*/ 386 h 1688"/>
              <a:gd name="connsiteX104" fmla="*/ 4007 w 6039"/>
              <a:gd name="connsiteY104" fmla="*/ 485 h 1688"/>
              <a:gd name="connsiteX105" fmla="*/ 3755 w 6039"/>
              <a:gd name="connsiteY105" fmla="*/ 584 h 1688"/>
              <a:gd name="connsiteX106" fmla="*/ 3629 w 6039"/>
              <a:gd name="connsiteY106" fmla="*/ 633 h 1688"/>
              <a:gd name="connsiteX107" fmla="*/ 3501 w 6039"/>
              <a:gd name="connsiteY107" fmla="*/ 681 h 1688"/>
              <a:gd name="connsiteX108" fmla="*/ 3373 w 6039"/>
              <a:gd name="connsiteY108" fmla="*/ 728 h 1688"/>
              <a:gd name="connsiteX109" fmla="*/ 3243 w 6039"/>
              <a:gd name="connsiteY109" fmla="*/ 774 h 1688"/>
              <a:gd name="connsiteX110" fmla="*/ 3110 w 6039"/>
              <a:gd name="connsiteY110" fmla="*/ 815 h 1688"/>
              <a:gd name="connsiteX111" fmla="*/ 2980 w 6039"/>
              <a:gd name="connsiteY111" fmla="*/ 857 h 1688"/>
              <a:gd name="connsiteX112" fmla="*/ 2847 w 6039"/>
              <a:gd name="connsiteY112" fmla="*/ 894 h 1688"/>
              <a:gd name="connsiteX113" fmla="*/ 2712 w 6039"/>
              <a:gd name="connsiteY113" fmla="*/ 930 h 1688"/>
              <a:gd name="connsiteX114" fmla="*/ 2579 w 6039"/>
              <a:gd name="connsiteY114" fmla="*/ 964 h 1688"/>
              <a:gd name="connsiteX115" fmla="*/ 2442 w 6039"/>
              <a:gd name="connsiteY115" fmla="*/ 991 h 1688"/>
              <a:gd name="connsiteX116" fmla="*/ 2307 w 6039"/>
              <a:gd name="connsiteY116" fmla="*/ 1017 h 1688"/>
              <a:gd name="connsiteX117" fmla="*/ 2170 w 6039"/>
              <a:gd name="connsiteY117" fmla="*/ 1037 h 1688"/>
              <a:gd name="connsiteX118" fmla="*/ 2101 w 6039"/>
              <a:gd name="connsiteY118" fmla="*/ 1045 h 1688"/>
              <a:gd name="connsiteX119" fmla="*/ 2033 w 6039"/>
              <a:gd name="connsiteY119" fmla="*/ 1053 h 1688"/>
              <a:gd name="connsiteX120" fmla="*/ 1964 w 6039"/>
              <a:gd name="connsiteY120" fmla="*/ 1059 h 1688"/>
              <a:gd name="connsiteX121" fmla="*/ 1896 w 6039"/>
              <a:gd name="connsiteY121" fmla="*/ 1063 h 1688"/>
              <a:gd name="connsiteX122" fmla="*/ 1827 w 6039"/>
              <a:gd name="connsiteY122" fmla="*/ 1067 h 1688"/>
              <a:gd name="connsiteX123" fmla="*/ 1758 w 6039"/>
              <a:gd name="connsiteY123" fmla="*/ 1069 h 1688"/>
              <a:gd name="connsiteX124" fmla="*/ 1687 w 6039"/>
              <a:gd name="connsiteY124" fmla="*/ 1071 h 1688"/>
              <a:gd name="connsiteX125" fmla="*/ 1619 w 6039"/>
              <a:gd name="connsiteY125" fmla="*/ 1071 h 1688"/>
              <a:gd name="connsiteX126" fmla="*/ 1550 w 6039"/>
              <a:gd name="connsiteY126" fmla="*/ 1067 h 1688"/>
              <a:gd name="connsiteX127" fmla="*/ 1479 w 6039"/>
              <a:gd name="connsiteY127" fmla="*/ 1065 h 1688"/>
              <a:gd name="connsiteX128" fmla="*/ 1411 w 6039"/>
              <a:gd name="connsiteY128" fmla="*/ 1059 h 1688"/>
              <a:gd name="connsiteX129" fmla="*/ 1340 w 6039"/>
              <a:gd name="connsiteY129" fmla="*/ 1053 h 1688"/>
              <a:gd name="connsiteX130" fmla="*/ 1271 w 6039"/>
              <a:gd name="connsiteY130" fmla="*/ 1045 h 1688"/>
              <a:gd name="connsiteX131" fmla="*/ 1200 w 6039"/>
              <a:gd name="connsiteY131" fmla="*/ 1033 h 1688"/>
              <a:gd name="connsiteX132" fmla="*/ 1129 w 6039"/>
              <a:gd name="connsiteY132" fmla="*/ 1023 h 1688"/>
              <a:gd name="connsiteX133" fmla="*/ 1061 w 6039"/>
              <a:gd name="connsiteY133" fmla="*/ 1009 h 1688"/>
              <a:gd name="connsiteX134" fmla="*/ 990 w 6039"/>
              <a:gd name="connsiteY134" fmla="*/ 993 h 1688"/>
              <a:gd name="connsiteX135" fmla="*/ 919 w 6039"/>
              <a:gd name="connsiteY135" fmla="*/ 976 h 1688"/>
              <a:gd name="connsiteX136" fmla="*/ 848 w 6039"/>
              <a:gd name="connsiteY136" fmla="*/ 958 h 1688"/>
              <a:gd name="connsiteX137" fmla="*/ 777 w 6039"/>
              <a:gd name="connsiteY137" fmla="*/ 936 h 1688"/>
              <a:gd name="connsiteX138" fmla="*/ 706 w 6039"/>
              <a:gd name="connsiteY138" fmla="*/ 914 h 1688"/>
              <a:gd name="connsiteX139" fmla="*/ 638 w 6039"/>
              <a:gd name="connsiteY139" fmla="*/ 889 h 1688"/>
              <a:gd name="connsiteX140" fmla="*/ 567 w 6039"/>
              <a:gd name="connsiteY140" fmla="*/ 861 h 1688"/>
              <a:gd name="connsiteX141" fmla="*/ 496 w 6039"/>
              <a:gd name="connsiteY141" fmla="*/ 833 h 1688"/>
              <a:gd name="connsiteX142" fmla="*/ 425 w 6039"/>
              <a:gd name="connsiteY142" fmla="*/ 801 h 1688"/>
              <a:gd name="connsiteX143" fmla="*/ 354 w 6039"/>
              <a:gd name="connsiteY143" fmla="*/ 768 h 1688"/>
              <a:gd name="connsiteX144" fmla="*/ 283 w 6039"/>
              <a:gd name="connsiteY144" fmla="*/ 732 h 1688"/>
              <a:gd name="connsiteX145" fmla="*/ 212 w 6039"/>
              <a:gd name="connsiteY145" fmla="*/ 695 h 1688"/>
              <a:gd name="connsiteX146" fmla="*/ 141 w 6039"/>
              <a:gd name="connsiteY146" fmla="*/ 655 h 1688"/>
              <a:gd name="connsiteX147" fmla="*/ 71 w 6039"/>
              <a:gd name="connsiteY147" fmla="*/ 613 h 1688"/>
              <a:gd name="connsiteX148" fmla="*/ 0 w 6039"/>
              <a:gd name="connsiteY148" fmla="*/ 568 h 1688"/>
              <a:gd name="connsiteX0" fmla="*/ 3 w 5971"/>
              <a:gd name="connsiteY0" fmla="*/ 613 h 1688"/>
              <a:gd name="connsiteX1" fmla="*/ 0 w 5971"/>
              <a:gd name="connsiteY1" fmla="*/ 1516 h 1688"/>
              <a:gd name="connsiteX2" fmla="*/ 76 w 5971"/>
              <a:gd name="connsiteY2" fmla="*/ 1542 h 1688"/>
              <a:gd name="connsiteX3" fmla="*/ 149 w 5971"/>
              <a:gd name="connsiteY3" fmla="*/ 1565 h 1688"/>
              <a:gd name="connsiteX4" fmla="*/ 224 w 5971"/>
              <a:gd name="connsiteY4" fmla="*/ 1587 h 1688"/>
              <a:gd name="connsiteX5" fmla="*/ 300 w 5971"/>
              <a:gd name="connsiteY5" fmla="*/ 1607 h 1688"/>
              <a:gd name="connsiteX6" fmla="*/ 373 w 5971"/>
              <a:gd name="connsiteY6" fmla="*/ 1625 h 1688"/>
              <a:gd name="connsiteX7" fmla="*/ 446 w 5971"/>
              <a:gd name="connsiteY7" fmla="*/ 1639 h 1688"/>
              <a:gd name="connsiteX8" fmla="*/ 519 w 5971"/>
              <a:gd name="connsiteY8" fmla="*/ 1652 h 1688"/>
              <a:gd name="connsiteX9" fmla="*/ 593 w 5971"/>
              <a:gd name="connsiteY9" fmla="*/ 1662 h 1688"/>
              <a:gd name="connsiteX10" fmla="*/ 666 w 5971"/>
              <a:gd name="connsiteY10" fmla="*/ 1670 h 1688"/>
              <a:gd name="connsiteX11" fmla="*/ 739 w 5971"/>
              <a:gd name="connsiteY11" fmla="*/ 1678 h 1688"/>
              <a:gd name="connsiteX12" fmla="*/ 812 w 5971"/>
              <a:gd name="connsiteY12" fmla="*/ 1682 h 1688"/>
              <a:gd name="connsiteX13" fmla="*/ 883 w 5971"/>
              <a:gd name="connsiteY13" fmla="*/ 1686 h 1688"/>
              <a:gd name="connsiteX14" fmla="*/ 956 w 5971"/>
              <a:gd name="connsiteY14" fmla="*/ 1688 h 1688"/>
              <a:gd name="connsiteX15" fmla="*/ 1027 w 5971"/>
              <a:gd name="connsiteY15" fmla="*/ 1686 h 1688"/>
              <a:gd name="connsiteX16" fmla="*/ 1098 w 5971"/>
              <a:gd name="connsiteY16" fmla="*/ 1684 h 1688"/>
              <a:gd name="connsiteX17" fmla="*/ 1171 w 5971"/>
              <a:gd name="connsiteY17" fmla="*/ 1680 h 1688"/>
              <a:gd name="connsiteX18" fmla="*/ 1242 w 5971"/>
              <a:gd name="connsiteY18" fmla="*/ 1674 h 1688"/>
              <a:gd name="connsiteX19" fmla="*/ 1311 w 5971"/>
              <a:gd name="connsiteY19" fmla="*/ 1668 h 1688"/>
              <a:gd name="connsiteX20" fmla="*/ 1382 w 5971"/>
              <a:gd name="connsiteY20" fmla="*/ 1658 h 1688"/>
              <a:gd name="connsiteX21" fmla="*/ 1453 w 5971"/>
              <a:gd name="connsiteY21" fmla="*/ 1648 h 1688"/>
              <a:gd name="connsiteX22" fmla="*/ 1521 w 5971"/>
              <a:gd name="connsiteY22" fmla="*/ 1637 h 1688"/>
              <a:gd name="connsiteX23" fmla="*/ 1590 w 5971"/>
              <a:gd name="connsiteY23" fmla="*/ 1623 h 1688"/>
              <a:gd name="connsiteX24" fmla="*/ 1661 w 5971"/>
              <a:gd name="connsiteY24" fmla="*/ 1609 h 1688"/>
              <a:gd name="connsiteX25" fmla="*/ 1729 w 5971"/>
              <a:gd name="connsiteY25" fmla="*/ 1593 h 1688"/>
              <a:gd name="connsiteX26" fmla="*/ 1798 w 5971"/>
              <a:gd name="connsiteY26" fmla="*/ 1575 h 1688"/>
              <a:gd name="connsiteX27" fmla="*/ 1866 w 5971"/>
              <a:gd name="connsiteY27" fmla="*/ 1555 h 1688"/>
              <a:gd name="connsiteX28" fmla="*/ 1933 w 5971"/>
              <a:gd name="connsiteY28" fmla="*/ 1536 h 1688"/>
              <a:gd name="connsiteX29" fmla="*/ 2001 w 5971"/>
              <a:gd name="connsiteY29" fmla="*/ 1514 h 1688"/>
              <a:gd name="connsiteX30" fmla="*/ 2136 w 5971"/>
              <a:gd name="connsiteY30" fmla="*/ 1468 h 1688"/>
              <a:gd name="connsiteX31" fmla="*/ 2269 w 5971"/>
              <a:gd name="connsiteY31" fmla="*/ 1419 h 1688"/>
              <a:gd name="connsiteX32" fmla="*/ 2402 w 5971"/>
              <a:gd name="connsiteY32" fmla="*/ 1365 h 1688"/>
              <a:gd name="connsiteX33" fmla="*/ 2532 w 5971"/>
              <a:gd name="connsiteY33" fmla="*/ 1306 h 1688"/>
              <a:gd name="connsiteX34" fmla="*/ 2662 w 5971"/>
              <a:gd name="connsiteY34" fmla="*/ 1245 h 1688"/>
              <a:gd name="connsiteX35" fmla="*/ 2790 w 5971"/>
              <a:gd name="connsiteY35" fmla="*/ 1181 h 1688"/>
              <a:gd name="connsiteX36" fmla="*/ 2919 w 5971"/>
              <a:gd name="connsiteY36" fmla="*/ 1114 h 1688"/>
              <a:gd name="connsiteX37" fmla="*/ 3047 w 5971"/>
              <a:gd name="connsiteY37" fmla="*/ 1045 h 1688"/>
              <a:gd name="connsiteX38" fmla="*/ 3170 w 5971"/>
              <a:gd name="connsiteY38" fmla="*/ 974 h 1688"/>
              <a:gd name="connsiteX39" fmla="*/ 3296 w 5971"/>
              <a:gd name="connsiteY39" fmla="*/ 900 h 1688"/>
              <a:gd name="connsiteX40" fmla="*/ 3419 w 5971"/>
              <a:gd name="connsiteY40" fmla="*/ 827 h 1688"/>
              <a:gd name="connsiteX41" fmla="*/ 3541 w 5971"/>
              <a:gd name="connsiteY41" fmla="*/ 752 h 1688"/>
              <a:gd name="connsiteX42" fmla="*/ 3662 w 5971"/>
              <a:gd name="connsiteY42" fmla="*/ 677 h 1688"/>
              <a:gd name="connsiteX43" fmla="*/ 3900 w 5971"/>
              <a:gd name="connsiteY43" fmla="*/ 522 h 1688"/>
              <a:gd name="connsiteX44" fmla="*/ 4133 w 5971"/>
              <a:gd name="connsiteY44" fmla="*/ 372 h 1688"/>
              <a:gd name="connsiteX45" fmla="*/ 4133 w 5971"/>
              <a:gd name="connsiteY45" fmla="*/ 372 h 1688"/>
              <a:gd name="connsiteX46" fmla="*/ 4190 w 5971"/>
              <a:gd name="connsiteY46" fmla="*/ 336 h 1688"/>
              <a:gd name="connsiteX47" fmla="*/ 4247 w 5971"/>
              <a:gd name="connsiteY47" fmla="*/ 301 h 1688"/>
              <a:gd name="connsiteX48" fmla="*/ 4305 w 5971"/>
              <a:gd name="connsiteY48" fmla="*/ 269 h 1688"/>
              <a:gd name="connsiteX49" fmla="*/ 4362 w 5971"/>
              <a:gd name="connsiteY49" fmla="*/ 239 h 1688"/>
              <a:gd name="connsiteX50" fmla="*/ 4419 w 5971"/>
              <a:gd name="connsiteY50" fmla="*/ 212 h 1688"/>
              <a:gd name="connsiteX51" fmla="*/ 4476 w 5971"/>
              <a:gd name="connsiteY51" fmla="*/ 186 h 1688"/>
              <a:gd name="connsiteX52" fmla="*/ 4531 w 5971"/>
              <a:gd name="connsiteY52" fmla="*/ 162 h 1688"/>
              <a:gd name="connsiteX53" fmla="*/ 4588 w 5971"/>
              <a:gd name="connsiteY53" fmla="*/ 141 h 1688"/>
              <a:gd name="connsiteX54" fmla="*/ 4643 w 5971"/>
              <a:gd name="connsiteY54" fmla="*/ 119 h 1688"/>
              <a:gd name="connsiteX55" fmla="*/ 4698 w 5971"/>
              <a:gd name="connsiteY55" fmla="*/ 101 h 1688"/>
              <a:gd name="connsiteX56" fmla="*/ 4753 w 5971"/>
              <a:gd name="connsiteY56" fmla="*/ 85 h 1688"/>
              <a:gd name="connsiteX57" fmla="*/ 4808 w 5971"/>
              <a:gd name="connsiteY57" fmla="*/ 69 h 1688"/>
              <a:gd name="connsiteX58" fmla="*/ 4863 w 5971"/>
              <a:gd name="connsiteY58" fmla="*/ 55 h 1688"/>
              <a:gd name="connsiteX59" fmla="*/ 4915 w 5971"/>
              <a:gd name="connsiteY59" fmla="*/ 44 h 1688"/>
              <a:gd name="connsiteX60" fmla="*/ 4968 w 5971"/>
              <a:gd name="connsiteY60" fmla="*/ 34 h 1688"/>
              <a:gd name="connsiteX61" fmla="*/ 5020 w 5971"/>
              <a:gd name="connsiteY61" fmla="*/ 24 h 1688"/>
              <a:gd name="connsiteX62" fmla="*/ 5073 w 5971"/>
              <a:gd name="connsiteY62" fmla="*/ 18 h 1688"/>
              <a:gd name="connsiteX63" fmla="*/ 5123 w 5971"/>
              <a:gd name="connsiteY63" fmla="*/ 12 h 1688"/>
              <a:gd name="connsiteX64" fmla="*/ 5176 w 5971"/>
              <a:gd name="connsiteY64" fmla="*/ 6 h 1688"/>
              <a:gd name="connsiteX65" fmla="*/ 5226 w 5971"/>
              <a:gd name="connsiteY65" fmla="*/ 2 h 1688"/>
              <a:gd name="connsiteX66" fmla="*/ 5325 w 5971"/>
              <a:gd name="connsiteY66" fmla="*/ 0 h 1688"/>
              <a:gd name="connsiteX67" fmla="*/ 5421 w 5971"/>
              <a:gd name="connsiteY67" fmla="*/ 0 h 1688"/>
              <a:gd name="connsiteX68" fmla="*/ 5514 w 5971"/>
              <a:gd name="connsiteY68" fmla="*/ 6 h 1688"/>
              <a:gd name="connsiteX69" fmla="*/ 5604 w 5971"/>
              <a:gd name="connsiteY69" fmla="*/ 14 h 1688"/>
              <a:gd name="connsiteX70" fmla="*/ 5691 w 5971"/>
              <a:gd name="connsiteY70" fmla="*/ 26 h 1688"/>
              <a:gd name="connsiteX71" fmla="*/ 5775 w 5971"/>
              <a:gd name="connsiteY71" fmla="*/ 40 h 1688"/>
              <a:gd name="connsiteX72" fmla="*/ 5855 w 5971"/>
              <a:gd name="connsiteY72" fmla="*/ 57 h 1688"/>
              <a:gd name="connsiteX73" fmla="*/ 5931 w 5971"/>
              <a:gd name="connsiteY73" fmla="*/ 75 h 1688"/>
              <a:gd name="connsiteX74" fmla="*/ 5971 w 5971"/>
              <a:gd name="connsiteY74" fmla="*/ 370 h 1688"/>
              <a:gd name="connsiteX75" fmla="*/ 5908 w 5971"/>
              <a:gd name="connsiteY75" fmla="*/ 453 h 1688"/>
              <a:gd name="connsiteX76" fmla="*/ 5832 w 5971"/>
              <a:gd name="connsiteY76" fmla="*/ 418 h 1688"/>
              <a:gd name="connsiteX77" fmla="*/ 5752 w 5971"/>
              <a:gd name="connsiteY77" fmla="*/ 386 h 1688"/>
              <a:gd name="connsiteX78" fmla="*/ 5668 w 5971"/>
              <a:gd name="connsiteY78" fmla="*/ 354 h 1688"/>
              <a:gd name="connsiteX79" fmla="*/ 5581 w 5971"/>
              <a:gd name="connsiteY79" fmla="*/ 327 h 1688"/>
              <a:gd name="connsiteX80" fmla="*/ 5489 w 5971"/>
              <a:gd name="connsiteY80" fmla="*/ 301 h 1688"/>
              <a:gd name="connsiteX81" fmla="*/ 5395 w 5971"/>
              <a:gd name="connsiteY81" fmla="*/ 279 h 1688"/>
              <a:gd name="connsiteX82" fmla="*/ 5297 w 5971"/>
              <a:gd name="connsiteY82" fmla="*/ 261 h 1688"/>
              <a:gd name="connsiteX83" fmla="*/ 5249 w 5971"/>
              <a:gd name="connsiteY83" fmla="*/ 253 h 1688"/>
              <a:gd name="connsiteX84" fmla="*/ 5199 w 5971"/>
              <a:gd name="connsiteY84" fmla="*/ 245 h 1688"/>
              <a:gd name="connsiteX85" fmla="*/ 5146 w 5971"/>
              <a:gd name="connsiteY85" fmla="*/ 241 h 1688"/>
              <a:gd name="connsiteX86" fmla="*/ 5094 w 5971"/>
              <a:gd name="connsiteY86" fmla="*/ 237 h 1688"/>
              <a:gd name="connsiteX87" fmla="*/ 5041 w 5971"/>
              <a:gd name="connsiteY87" fmla="*/ 234 h 1688"/>
              <a:gd name="connsiteX88" fmla="*/ 4988 w 5971"/>
              <a:gd name="connsiteY88" fmla="*/ 234 h 1688"/>
              <a:gd name="connsiteX89" fmla="*/ 4936 w 5971"/>
              <a:gd name="connsiteY89" fmla="*/ 234 h 1688"/>
              <a:gd name="connsiteX90" fmla="*/ 4881 w 5971"/>
              <a:gd name="connsiteY90" fmla="*/ 234 h 1688"/>
              <a:gd name="connsiteX91" fmla="*/ 4826 w 5971"/>
              <a:gd name="connsiteY91" fmla="*/ 237 h 1688"/>
              <a:gd name="connsiteX92" fmla="*/ 4769 w 5971"/>
              <a:gd name="connsiteY92" fmla="*/ 241 h 1688"/>
              <a:gd name="connsiteX93" fmla="*/ 4714 w 5971"/>
              <a:gd name="connsiteY93" fmla="*/ 247 h 1688"/>
              <a:gd name="connsiteX94" fmla="*/ 4657 w 5971"/>
              <a:gd name="connsiteY94" fmla="*/ 255 h 1688"/>
              <a:gd name="connsiteX95" fmla="*/ 4600 w 5971"/>
              <a:gd name="connsiteY95" fmla="*/ 265 h 1688"/>
              <a:gd name="connsiteX96" fmla="*/ 4542 w 5971"/>
              <a:gd name="connsiteY96" fmla="*/ 277 h 1688"/>
              <a:gd name="connsiteX97" fmla="*/ 4483 w 5971"/>
              <a:gd name="connsiteY97" fmla="*/ 291 h 1688"/>
              <a:gd name="connsiteX98" fmla="*/ 4423 w 5971"/>
              <a:gd name="connsiteY98" fmla="*/ 305 h 1688"/>
              <a:gd name="connsiteX99" fmla="*/ 4364 w 5971"/>
              <a:gd name="connsiteY99" fmla="*/ 323 h 1688"/>
              <a:gd name="connsiteX100" fmla="*/ 4305 w 5971"/>
              <a:gd name="connsiteY100" fmla="*/ 342 h 1688"/>
              <a:gd name="connsiteX101" fmla="*/ 4245 w 5971"/>
              <a:gd name="connsiteY101" fmla="*/ 362 h 1688"/>
              <a:gd name="connsiteX102" fmla="*/ 4183 w 5971"/>
              <a:gd name="connsiteY102" fmla="*/ 386 h 1688"/>
              <a:gd name="connsiteX103" fmla="*/ 4183 w 5971"/>
              <a:gd name="connsiteY103" fmla="*/ 386 h 1688"/>
              <a:gd name="connsiteX104" fmla="*/ 3939 w 5971"/>
              <a:gd name="connsiteY104" fmla="*/ 485 h 1688"/>
              <a:gd name="connsiteX105" fmla="*/ 3687 w 5971"/>
              <a:gd name="connsiteY105" fmla="*/ 584 h 1688"/>
              <a:gd name="connsiteX106" fmla="*/ 3561 w 5971"/>
              <a:gd name="connsiteY106" fmla="*/ 633 h 1688"/>
              <a:gd name="connsiteX107" fmla="*/ 3433 w 5971"/>
              <a:gd name="connsiteY107" fmla="*/ 681 h 1688"/>
              <a:gd name="connsiteX108" fmla="*/ 3305 w 5971"/>
              <a:gd name="connsiteY108" fmla="*/ 728 h 1688"/>
              <a:gd name="connsiteX109" fmla="*/ 3175 w 5971"/>
              <a:gd name="connsiteY109" fmla="*/ 774 h 1688"/>
              <a:gd name="connsiteX110" fmla="*/ 3042 w 5971"/>
              <a:gd name="connsiteY110" fmla="*/ 815 h 1688"/>
              <a:gd name="connsiteX111" fmla="*/ 2912 w 5971"/>
              <a:gd name="connsiteY111" fmla="*/ 857 h 1688"/>
              <a:gd name="connsiteX112" fmla="*/ 2779 w 5971"/>
              <a:gd name="connsiteY112" fmla="*/ 894 h 1688"/>
              <a:gd name="connsiteX113" fmla="*/ 2644 w 5971"/>
              <a:gd name="connsiteY113" fmla="*/ 930 h 1688"/>
              <a:gd name="connsiteX114" fmla="*/ 2511 w 5971"/>
              <a:gd name="connsiteY114" fmla="*/ 964 h 1688"/>
              <a:gd name="connsiteX115" fmla="*/ 2374 w 5971"/>
              <a:gd name="connsiteY115" fmla="*/ 991 h 1688"/>
              <a:gd name="connsiteX116" fmla="*/ 2239 w 5971"/>
              <a:gd name="connsiteY116" fmla="*/ 1017 h 1688"/>
              <a:gd name="connsiteX117" fmla="*/ 2102 w 5971"/>
              <a:gd name="connsiteY117" fmla="*/ 1037 h 1688"/>
              <a:gd name="connsiteX118" fmla="*/ 2033 w 5971"/>
              <a:gd name="connsiteY118" fmla="*/ 1045 h 1688"/>
              <a:gd name="connsiteX119" fmla="*/ 1965 w 5971"/>
              <a:gd name="connsiteY119" fmla="*/ 1053 h 1688"/>
              <a:gd name="connsiteX120" fmla="*/ 1896 w 5971"/>
              <a:gd name="connsiteY120" fmla="*/ 1059 h 1688"/>
              <a:gd name="connsiteX121" fmla="*/ 1828 w 5971"/>
              <a:gd name="connsiteY121" fmla="*/ 1063 h 1688"/>
              <a:gd name="connsiteX122" fmla="*/ 1759 w 5971"/>
              <a:gd name="connsiteY122" fmla="*/ 1067 h 1688"/>
              <a:gd name="connsiteX123" fmla="*/ 1690 w 5971"/>
              <a:gd name="connsiteY123" fmla="*/ 1069 h 1688"/>
              <a:gd name="connsiteX124" fmla="*/ 1619 w 5971"/>
              <a:gd name="connsiteY124" fmla="*/ 1071 h 1688"/>
              <a:gd name="connsiteX125" fmla="*/ 1551 w 5971"/>
              <a:gd name="connsiteY125" fmla="*/ 1071 h 1688"/>
              <a:gd name="connsiteX126" fmla="*/ 1482 w 5971"/>
              <a:gd name="connsiteY126" fmla="*/ 1067 h 1688"/>
              <a:gd name="connsiteX127" fmla="*/ 1411 w 5971"/>
              <a:gd name="connsiteY127" fmla="*/ 1065 h 1688"/>
              <a:gd name="connsiteX128" fmla="*/ 1343 w 5971"/>
              <a:gd name="connsiteY128" fmla="*/ 1059 h 1688"/>
              <a:gd name="connsiteX129" fmla="*/ 1272 w 5971"/>
              <a:gd name="connsiteY129" fmla="*/ 1053 h 1688"/>
              <a:gd name="connsiteX130" fmla="*/ 1203 w 5971"/>
              <a:gd name="connsiteY130" fmla="*/ 1045 h 1688"/>
              <a:gd name="connsiteX131" fmla="*/ 1132 w 5971"/>
              <a:gd name="connsiteY131" fmla="*/ 1033 h 1688"/>
              <a:gd name="connsiteX132" fmla="*/ 1061 w 5971"/>
              <a:gd name="connsiteY132" fmla="*/ 1023 h 1688"/>
              <a:gd name="connsiteX133" fmla="*/ 993 w 5971"/>
              <a:gd name="connsiteY133" fmla="*/ 1009 h 1688"/>
              <a:gd name="connsiteX134" fmla="*/ 922 w 5971"/>
              <a:gd name="connsiteY134" fmla="*/ 993 h 1688"/>
              <a:gd name="connsiteX135" fmla="*/ 851 w 5971"/>
              <a:gd name="connsiteY135" fmla="*/ 976 h 1688"/>
              <a:gd name="connsiteX136" fmla="*/ 780 w 5971"/>
              <a:gd name="connsiteY136" fmla="*/ 958 h 1688"/>
              <a:gd name="connsiteX137" fmla="*/ 709 w 5971"/>
              <a:gd name="connsiteY137" fmla="*/ 936 h 1688"/>
              <a:gd name="connsiteX138" fmla="*/ 638 w 5971"/>
              <a:gd name="connsiteY138" fmla="*/ 914 h 1688"/>
              <a:gd name="connsiteX139" fmla="*/ 570 w 5971"/>
              <a:gd name="connsiteY139" fmla="*/ 889 h 1688"/>
              <a:gd name="connsiteX140" fmla="*/ 499 w 5971"/>
              <a:gd name="connsiteY140" fmla="*/ 861 h 1688"/>
              <a:gd name="connsiteX141" fmla="*/ 428 w 5971"/>
              <a:gd name="connsiteY141" fmla="*/ 833 h 1688"/>
              <a:gd name="connsiteX142" fmla="*/ 357 w 5971"/>
              <a:gd name="connsiteY142" fmla="*/ 801 h 1688"/>
              <a:gd name="connsiteX143" fmla="*/ 286 w 5971"/>
              <a:gd name="connsiteY143" fmla="*/ 768 h 1688"/>
              <a:gd name="connsiteX144" fmla="*/ 215 w 5971"/>
              <a:gd name="connsiteY144" fmla="*/ 732 h 1688"/>
              <a:gd name="connsiteX145" fmla="*/ 144 w 5971"/>
              <a:gd name="connsiteY145" fmla="*/ 695 h 1688"/>
              <a:gd name="connsiteX146" fmla="*/ 73 w 5971"/>
              <a:gd name="connsiteY146" fmla="*/ 655 h 1688"/>
              <a:gd name="connsiteX147" fmla="*/ 3 w 5971"/>
              <a:gd name="connsiteY147" fmla="*/ 613 h 1688"/>
              <a:gd name="connsiteX0" fmla="*/ 0 w 5968"/>
              <a:gd name="connsiteY0" fmla="*/ 613 h 1688"/>
              <a:gd name="connsiteX1" fmla="*/ 73 w 5968"/>
              <a:gd name="connsiteY1" fmla="*/ 1542 h 1688"/>
              <a:gd name="connsiteX2" fmla="*/ 146 w 5968"/>
              <a:gd name="connsiteY2" fmla="*/ 1565 h 1688"/>
              <a:gd name="connsiteX3" fmla="*/ 221 w 5968"/>
              <a:gd name="connsiteY3" fmla="*/ 1587 h 1688"/>
              <a:gd name="connsiteX4" fmla="*/ 297 w 5968"/>
              <a:gd name="connsiteY4" fmla="*/ 1607 h 1688"/>
              <a:gd name="connsiteX5" fmla="*/ 370 w 5968"/>
              <a:gd name="connsiteY5" fmla="*/ 1625 h 1688"/>
              <a:gd name="connsiteX6" fmla="*/ 443 w 5968"/>
              <a:gd name="connsiteY6" fmla="*/ 1639 h 1688"/>
              <a:gd name="connsiteX7" fmla="*/ 516 w 5968"/>
              <a:gd name="connsiteY7" fmla="*/ 1652 h 1688"/>
              <a:gd name="connsiteX8" fmla="*/ 590 w 5968"/>
              <a:gd name="connsiteY8" fmla="*/ 1662 h 1688"/>
              <a:gd name="connsiteX9" fmla="*/ 663 w 5968"/>
              <a:gd name="connsiteY9" fmla="*/ 1670 h 1688"/>
              <a:gd name="connsiteX10" fmla="*/ 736 w 5968"/>
              <a:gd name="connsiteY10" fmla="*/ 1678 h 1688"/>
              <a:gd name="connsiteX11" fmla="*/ 809 w 5968"/>
              <a:gd name="connsiteY11" fmla="*/ 1682 h 1688"/>
              <a:gd name="connsiteX12" fmla="*/ 880 w 5968"/>
              <a:gd name="connsiteY12" fmla="*/ 1686 h 1688"/>
              <a:gd name="connsiteX13" fmla="*/ 953 w 5968"/>
              <a:gd name="connsiteY13" fmla="*/ 1688 h 1688"/>
              <a:gd name="connsiteX14" fmla="*/ 1024 w 5968"/>
              <a:gd name="connsiteY14" fmla="*/ 1686 h 1688"/>
              <a:gd name="connsiteX15" fmla="*/ 1095 w 5968"/>
              <a:gd name="connsiteY15" fmla="*/ 1684 h 1688"/>
              <a:gd name="connsiteX16" fmla="*/ 1168 w 5968"/>
              <a:gd name="connsiteY16" fmla="*/ 1680 h 1688"/>
              <a:gd name="connsiteX17" fmla="*/ 1239 w 5968"/>
              <a:gd name="connsiteY17" fmla="*/ 1674 h 1688"/>
              <a:gd name="connsiteX18" fmla="*/ 1308 w 5968"/>
              <a:gd name="connsiteY18" fmla="*/ 1668 h 1688"/>
              <a:gd name="connsiteX19" fmla="*/ 1379 w 5968"/>
              <a:gd name="connsiteY19" fmla="*/ 1658 h 1688"/>
              <a:gd name="connsiteX20" fmla="*/ 1450 w 5968"/>
              <a:gd name="connsiteY20" fmla="*/ 1648 h 1688"/>
              <a:gd name="connsiteX21" fmla="*/ 1518 w 5968"/>
              <a:gd name="connsiteY21" fmla="*/ 1637 h 1688"/>
              <a:gd name="connsiteX22" fmla="*/ 1587 w 5968"/>
              <a:gd name="connsiteY22" fmla="*/ 1623 h 1688"/>
              <a:gd name="connsiteX23" fmla="*/ 1658 w 5968"/>
              <a:gd name="connsiteY23" fmla="*/ 1609 h 1688"/>
              <a:gd name="connsiteX24" fmla="*/ 1726 w 5968"/>
              <a:gd name="connsiteY24" fmla="*/ 1593 h 1688"/>
              <a:gd name="connsiteX25" fmla="*/ 1795 w 5968"/>
              <a:gd name="connsiteY25" fmla="*/ 1575 h 1688"/>
              <a:gd name="connsiteX26" fmla="*/ 1863 w 5968"/>
              <a:gd name="connsiteY26" fmla="*/ 1555 h 1688"/>
              <a:gd name="connsiteX27" fmla="*/ 1930 w 5968"/>
              <a:gd name="connsiteY27" fmla="*/ 1536 h 1688"/>
              <a:gd name="connsiteX28" fmla="*/ 1998 w 5968"/>
              <a:gd name="connsiteY28" fmla="*/ 1514 h 1688"/>
              <a:gd name="connsiteX29" fmla="*/ 2133 w 5968"/>
              <a:gd name="connsiteY29" fmla="*/ 1468 h 1688"/>
              <a:gd name="connsiteX30" fmla="*/ 2266 w 5968"/>
              <a:gd name="connsiteY30" fmla="*/ 1419 h 1688"/>
              <a:gd name="connsiteX31" fmla="*/ 2399 w 5968"/>
              <a:gd name="connsiteY31" fmla="*/ 1365 h 1688"/>
              <a:gd name="connsiteX32" fmla="*/ 2529 w 5968"/>
              <a:gd name="connsiteY32" fmla="*/ 1306 h 1688"/>
              <a:gd name="connsiteX33" fmla="*/ 2659 w 5968"/>
              <a:gd name="connsiteY33" fmla="*/ 1245 h 1688"/>
              <a:gd name="connsiteX34" fmla="*/ 2787 w 5968"/>
              <a:gd name="connsiteY34" fmla="*/ 1181 h 1688"/>
              <a:gd name="connsiteX35" fmla="*/ 2916 w 5968"/>
              <a:gd name="connsiteY35" fmla="*/ 1114 h 1688"/>
              <a:gd name="connsiteX36" fmla="*/ 3044 w 5968"/>
              <a:gd name="connsiteY36" fmla="*/ 1045 h 1688"/>
              <a:gd name="connsiteX37" fmla="*/ 3167 w 5968"/>
              <a:gd name="connsiteY37" fmla="*/ 974 h 1688"/>
              <a:gd name="connsiteX38" fmla="*/ 3293 w 5968"/>
              <a:gd name="connsiteY38" fmla="*/ 900 h 1688"/>
              <a:gd name="connsiteX39" fmla="*/ 3416 w 5968"/>
              <a:gd name="connsiteY39" fmla="*/ 827 h 1688"/>
              <a:gd name="connsiteX40" fmla="*/ 3538 w 5968"/>
              <a:gd name="connsiteY40" fmla="*/ 752 h 1688"/>
              <a:gd name="connsiteX41" fmla="*/ 3659 w 5968"/>
              <a:gd name="connsiteY41" fmla="*/ 677 h 1688"/>
              <a:gd name="connsiteX42" fmla="*/ 3897 w 5968"/>
              <a:gd name="connsiteY42" fmla="*/ 522 h 1688"/>
              <a:gd name="connsiteX43" fmla="*/ 4130 w 5968"/>
              <a:gd name="connsiteY43" fmla="*/ 372 h 1688"/>
              <a:gd name="connsiteX44" fmla="*/ 4130 w 5968"/>
              <a:gd name="connsiteY44" fmla="*/ 372 h 1688"/>
              <a:gd name="connsiteX45" fmla="*/ 4187 w 5968"/>
              <a:gd name="connsiteY45" fmla="*/ 336 h 1688"/>
              <a:gd name="connsiteX46" fmla="*/ 4244 w 5968"/>
              <a:gd name="connsiteY46" fmla="*/ 301 h 1688"/>
              <a:gd name="connsiteX47" fmla="*/ 4302 w 5968"/>
              <a:gd name="connsiteY47" fmla="*/ 269 h 1688"/>
              <a:gd name="connsiteX48" fmla="*/ 4359 w 5968"/>
              <a:gd name="connsiteY48" fmla="*/ 239 h 1688"/>
              <a:gd name="connsiteX49" fmla="*/ 4416 w 5968"/>
              <a:gd name="connsiteY49" fmla="*/ 212 h 1688"/>
              <a:gd name="connsiteX50" fmla="*/ 4473 w 5968"/>
              <a:gd name="connsiteY50" fmla="*/ 186 h 1688"/>
              <a:gd name="connsiteX51" fmla="*/ 4528 w 5968"/>
              <a:gd name="connsiteY51" fmla="*/ 162 h 1688"/>
              <a:gd name="connsiteX52" fmla="*/ 4585 w 5968"/>
              <a:gd name="connsiteY52" fmla="*/ 141 h 1688"/>
              <a:gd name="connsiteX53" fmla="*/ 4640 w 5968"/>
              <a:gd name="connsiteY53" fmla="*/ 119 h 1688"/>
              <a:gd name="connsiteX54" fmla="*/ 4695 w 5968"/>
              <a:gd name="connsiteY54" fmla="*/ 101 h 1688"/>
              <a:gd name="connsiteX55" fmla="*/ 4750 w 5968"/>
              <a:gd name="connsiteY55" fmla="*/ 85 h 1688"/>
              <a:gd name="connsiteX56" fmla="*/ 4805 w 5968"/>
              <a:gd name="connsiteY56" fmla="*/ 69 h 1688"/>
              <a:gd name="connsiteX57" fmla="*/ 4860 w 5968"/>
              <a:gd name="connsiteY57" fmla="*/ 55 h 1688"/>
              <a:gd name="connsiteX58" fmla="*/ 4912 w 5968"/>
              <a:gd name="connsiteY58" fmla="*/ 44 h 1688"/>
              <a:gd name="connsiteX59" fmla="*/ 4965 w 5968"/>
              <a:gd name="connsiteY59" fmla="*/ 34 h 1688"/>
              <a:gd name="connsiteX60" fmla="*/ 5017 w 5968"/>
              <a:gd name="connsiteY60" fmla="*/ 24 h 1688"/>
              <a:gd name="connsiteX61" fmla="*/ 5070 w 5968"/>
              <a:gd name="connsiteY61" fmla="*/ 18 h 1688"/>
              <a:gd name="connsiteX62" fmla="*/ 5120 w 5968"/>
              <a:gd name="connsiteY62" fmla="*/ 12 h 1688"/>
              <a:gd name="connsiteX63" fmla="*/ 5173 w 5968"/>
              <a:gd name="connsiteY63" fmla="*/ 6 h 1688"/>
              <a:gd name="connsiteX64" fmla="*/ 5223 w 5968"/>
              <a:gd name="connsiteY64" fmla="*/ 2 h 1688"/>
              <a:gd name="connsiteX65" fmla="*/ 5322 w 5968"/>
              <a:gd name="connsiteY65" fmla="*/ 0 h 1688"/>
              <a:gd name="connsiteX66" fmla="*/ 5418 w 5968"/>
              <a:gd name="connsiteY66" fmla="*/ 0 h 1688"/>
              <a:gd name="connsiteX67" fmla="*/ 5511 w 5968"/>
              <a:gd name="connsiteY67" fmla="*/ 6 h 1688"/>
              <a:gd name="connsiteX68" fmla="*/ 5601 w 5968"/>
              <a:gd name="connsiteY68" fmla="*/ 14 h 1688"/>
              <a:gd name="connsiteX69" fmla="*/ 5688 w 5968"/>
              <a:gd name="connsiteY69" fmla="*/ 26 h 1688"/>
              <a:gd name="connsiteX70" fmla="*/ 5772 w 5968"/>
              <a:gd name="connsiteY70" fmla="*/ 40 h 1688"/>
              <a:gd name="connsiteX71" fmla="*/ 5852 w 5968"/>
              <a:gd name="connsiteY71" fmla="*/ 57 h 1688"/>
              <a:gd name="connsiteX72" fmla="*/ 5928 w 5968"/>
              <a:gd name="connsiteY72" fmla="*/ 75 h 1688"/>
              <a:gd name="connsiteX73" fmla="*/ 5968 w 5968"/>
              <a:gd name="connsiteY73" fmla="*/ 370 h 1688"/>
              <a:gd name="connsiteX74" fmla="*/ 5905 w 5968"/>
              <a:gd name="connsiteY74" fmla="*/ 453 h 1688"/>
              <a:gd name="connsiteX75" fmla="*/ 5829 w 5968"/>
              <a:gd name="connsiteY75" fmla="*/ 418 h 1688"/>
              <a:gd name="connsiteX76" fmla="*/ 5749 w 5968"/>
              <a:gd name="connsiteY76" fmla="*/ 386 h 1688"/>
              <a:gd name="connsiteX77" fmla="*/ 5665 w 5968"/>
              <a:gd name="connsiteY77" fmla="*/ 354 h 1688"/>
              <a:gd name="connsiteX78" fmla="*/ 5578 w 5968"/>
              <a:gd name="connsiteY78" fmla="*/ 327 h 1688"/>
              <a:gd name="connsiteX79" fmla="*/ 5486 w 5968"/>
              <a:gd name="connsiteY79" fmla="*/ 301 h 1688"/>
              <a:gd name="connsiteX80" fmla="*/ 5392 w 5968"/>
              <a:gd name="connsiteY80" fmla="*/ 279 h 1688"/>
              <a:gd name="connsiteX81" fmla="*/ 5294 w 5968"/>
              <a:gd name="connsiteY81" fmla="*/ 261 h 1688"/>
              <a:gd name="connsiteX82" fmla="*/ 5246 w 5968"/>
              <a:gd name="connsiteY82" fmla="*/ 253 h 1688"/>
              <a:gd name="connsiteX83" fmla="*/ 5196 w 5968"/>
              <a:gd name="connsiteY83" fmla="*/ 245 h 1688"/>
              <a:gd name="connsiteX84" fmla="*/ 5143 w 5968"/>
              <a:gd name="connsiteY84" fmla="*/ 241 h 1688"/>
              <a:gd name="connsiteX85" fmla="*/ 5091 w 5968"/>
              <a:gd name="connsiteY85" fmla="*/ 237 h 1688"/>
              <a:gd name="connsiteX86" fmla="*/ 5038 w 5968"/>
              <a:gd name="connsiteY86" fmla="*/ 234 h 1688"/>
              <a:gd name="connsiteX87" fmla="*/ 4985 w 5968"/>
              <a:gd name="connsiteY87" fmla="*/ 234 h 1688"/>
              <a:gd name="connsiteX88" fmla="*/ 4933 w 5968"/>
              <a:gd name="connsiteY88" fmla="*/ 234 h 1688"/>
              <a:gd name="connsiteX89" fmla="*/ 4878 w 5968"/>
              <a:gd name="connsiteY89" fmla="*/ 234 h 1688"/>
              <a:gd name="connsiteX90" fmla="*/ 4823 w 5968"/>
              <a:gd name="connsiteY90" fmla="*/ 237 h 1688"/>
              <a:gd name="connsiteX91" fmla="*/ 4766 w 5968"/>
              <a:gd name="connsiteY91" fmla="*/ 241 h 1688"/>
              <a:gd name="connsiteX92" fmla="*/ 4711 w 5968"/>
              <a:gd name="connsiteY92" fmla="*/ 247 h 1688"/>
              <a:gd name="connsiteX93" fmla="*/ 4654 w 5968"/>
              <a:gd name="connsiteY93" fmla="*/ 255 h 1688"/>
              <a:gd name="connsiteX94" fmla="*/ 4597 w 5968"/>
              <a:gd name="connsiteY94" fmla="*/ 265 h 1688"/>
              <a:gd name="connsiteX95" fmla="*/ 4539 w 5968"/>
              <a:gd name="connsiteY95" fmla="*/ 277 h 1688"/>
              <a:gd name="connsiteX96" fmla="*/ 4480 w 5968"/>
              <a:gd name="connsiteY96" fmla="*/ 291 h 1688"/>
              <a:gd name="connsiteX97" fmla="*/ 4420 w 5968"/>
              <a:gd name="connsiteY97" fmla="*/ 305 h 1688"/>
              <a:gd name="connsiteX98" fmla="*/ 4361 w 5968"/>
              <a:gd name="connsiteY98" fmla="*/ 323 h 1688"/>
              <a:gd name="connsiteX99" fmla="*/ 4302 w 5968"/>
              <a:gd name="connsiteY99" fmla="*/ 342 h 1688"/>
              <a:gd name="connsiteX100" fmla="*/ 4242 w 5968"/>
              <a:gd name="connsiteY100" fmla="*/ 362 h 1688"/>
              <a:gd name="connsiteX101" fmla="*/ 4180 w 5968"/>
              <a:gd name="connsiteY101" fmla="*/ 386 h 1688"/>
              <a:gd name="connsiteX102" fmla="*/ 4180 w 5968"/>
              <a:gd name="connsiteY102" fmla="*/ 386 h 1688"/>
              <a:gd name="connsiteX103" fmla="*/ 3936 w 5968"/>
              <a:gd name="connsiteY103" fmla="*/ 485 h 1688"/>
              <a:gd name="connsiteX104" fmla="*/ 3684 w 5968"/>
              <a:gd name="connsiteY104" fmla="*/ 584 h 1688"/>
              <a:gd name="connsiteX105" fmla="*/ 3558 w 5968"/>
              <a:gd name="connsiteY105" fmla="*/ 633 h 1688"/>
              <a:gd name="connsiteX106" fmla="*/ 3430 w 5968"/>
              <a:gd name="connsiteY106" fmla="*/ 681 h 1688"/>
              <a:gd name="connsiteX107" fmla="*/ 3302 w 5968"/>
              <a:gd name="connsiteY107" fmla="*/ 728 h 1688"/>
              <a:gd name="connsiteX108" fmla="*/ 3172 w 5968"/>
              <a:gd name="connsiteY108" fmla="*/ 774 h 1688"/>
              <a:gd name="connsiteX109" fmla="*/ 3039 w 5968"/>
              <a:gd name="connsiteY109" fmla="*/ 815 h 1688"/>
              <a:gd name="connsiteX110" fmla="*/ 2909 w 5968"/>
              <a:gd name="connsiteY110" fmla="*/ 857 h 1688"/>
              <a:gd name="connsiteX111" fmla="*/ 2776 w 5968"/>
              <a:gd name="connsiteY111" fmla="*/ 894 h 1688"/>
              <a:gd name="connsiteX112" fmla="*/ 2641 w 5968"/>
              <a:gd name="connsiteY112" fmla="*/ 930 h 1688"/>
              <a:gd name="connsiteX113" fmla="*/ 2508 w 5968"/>
              <a:gd name="connsiteY113" fmla="*/ 964 h 1688"/>
              <a:gd name="connsiteX114" fmla="*/ 2371 w 5968"/>
              <a:gd name="connsiteY114" fmla="*/ 991 h 1688"/>
              <a:gd name="connsiteX115" fmla="*/ 2236 w 5968"/>
              <a:gd name="connsiteY115" fmla="*/ 1017 h 1688"/>
              <a:gd name="connsiteX116" fmla="*/ 2099 w 5968"/>
              <a:gd name="connsiteY116" fmla="*/ 1037 h 1688"/>
              <a:gd name="connsiteX117" fmla="*/ 2030 w 5968"/>
              <a:gd name="connsiteY117" fmla="*/ 1045 h 1688"/>
              <a:gd name="connsiteX118" fmla="*/ 1962 w 5968"/>
              <a:gd name="connsiteY118" fmla="*/ 1053 h 1688"/>
              <a:gd name="connsiteX119" fmla="*/ 1893 w 5968"/>
              <a:gd name="connsiteY119" fmla="*/ 1059 h 1688"/>
              <a:gd name="connsiteX120" fmla="*/ 1825 w 5968"/>
              <a:gd name="connsiteY120" fmla="*/ 1063 h 1688"/>
              <a:gd name="connsiteX121" fmla="*/ 1756 w 5968"/>
              <a:gd name="connsiteY121" fmla="*/ 1067 h 1688"/>
              <a:gd name="connsiteX122" fmla="*/ 1687 w 5968"/>
              <a:gd name="connsiteY122" fmla="*/ 1069 h 1688"/>
              <a:gd name="connsiteX123" fmla="*/ 1616 w 5968"/>
              <a:gd name="connsiteY123" fmla="*/ 1071 h 1688"/>
              <a:gd name="connsiteX124" fmla="*/ 1548 w 5968"/>
              <a:gd name="connsiteY124" fmla="*/ 1071 h 1688"/>
              <a:gd name="connsiteX125" fmla="*/ 1479 w 5968"/>
              <a:gd name="connsiteY125" fmla="*/ 1067 h 1688"/>
              <a:gd name="connsiteX126" fmla="*/ 1408 w 5968"/>
              <a:gd name="connsiteY126" fmla="*/ 1065 h 1688"/>
              <a:gd name="connsiteX127" fmla="*/ 1340 w 5968"/>
              <a:gd name="connsiteY127" fmla="*/ 1059 h 1688"/>
              <a:gd name="connsiteX128" fmla="*/ 1269 w 5968"/>
              <a:gd name="connsiteY128" fmla="*/ 1053 h 1688"/>
              <a:gd name="connsiteX129" fmla="*/ 1200 w 5968"/>
              <a:gd name="connsiteY129" fmla="*/ 1045 h 1688"/>
              <a:gd name="connsiteX130" fmla="*/ 1129 w 5968"/>
              <a:gd name="connsiteY130" fmla="*/ 1033 h 1688"/>
              <a:gd name="connsiteX131" fmla="*/ 1058 w 5968"/>
              <a:gd name="connsiteY131" fmla="*/ 1023 h 1688"/>
              <a:gd name="connsiteX132" fmla="*/ 990 w 5968"/>
              <a:gd name="connsiteY132" fmla="*/ 1009 h 1688"/>
              <a:gd name="connsiteX133" fmla="*/ 919 w 5968"/>
              <a:gd name="connsiteY133" fmla="*/ 993 h 1688"/>
              <a:gd name="connsiteX134" fmla="*/ 848 w 5968"/>
              <a:gd name="connsiteY134" fmla="*/ 976 h 1688"/>
              <a:gd name="connsiteX135" fmla="*/ 777 w 5968"/>
              <a:gd name="connsiteY135" fmla="*/ 958 h 1688"/>
              <a:gd name="connsiteX136" fmla="*/ 706 w 5968"/>
              <a:gd name="connsiteY136" fmla="*/ 936 h 1688"/>
              <a:gd name="connsiteX137" fmla="*/ 635 w 5968"/>
              <a:gd name="connsiteY137" fmla="*/ 914 h 1688"/>
              <a:gd name="connsiteX138" fmla="*/ 567 w 5968"/>
              <a:gd name="connsiteY138" fmla="*/ 889 h 1688"/>
              <a:gd name="connsiteX139" fmla="*/ 496 w 5968"/>
              <a:gd name="connsiteY139" fmla="*/ 861 h 1688"/>
              <a:gd name="connsiteX140" fmla="*/ 425 w 5968"/>
              <a:gd name="connsiteY140" fmla="*/ 833 h 1688"/>
              <a:gd name="connsiteX141" fmla="*/ 354 w 5968"/>
              <a:gd name="connsiteY141" fmla="*/ 801 h 1688"/>
              <a:gd name="connsiteX142" fmla="*/ 283 w 5968"/>
              <a:gd name="connsiteY142" fmla="*/ 768 h 1688"/>
              <a:gd name="connsiteX143" fmla="*/ 212 w 5968"/>
              <a:gd name="connsiteY143" fmla="*/ 732 h 1688"/>
              <a:gd name="connsiteX144" fmla="*/ 141 w 5968"/>
              <a:gd name="connsiteY144" fmla="*/ 695 h 1688"/>
              <a:gd name="connsiteX145" fmla="*/ 70 w 5968"/>
              <a:gd name="connsiteY145" fmla="*/ 655 h 1688"/>
              <a:gd name="connsiteX146" fmla="*/ 0 w 5968"/>
              <a:gd name="connsiteY146" fmla="*/ 613 h 1688"/>
              <a:gd name="connsiteX0" fmla="*/ 0 w 5968"/>
              <a:gd name="connsiteY0" fmla="*/ 613 h 1727"/>
              <a:gd name="connsiteX1" fmla="*/ 146 w 5968"/>
              <a:gd name="connsiteY1" fmla="*/ 1565 h 1727"/>
              <a:gd name="connsiteX2" fmla="*/ 221 w 5968"/>
              <a:gd name="connsiteY2" fmla="*/ 1587 h 1727"/>
              <a:gd name="connsiteX3" fmla="*/ 297 w 5968"/>
              <a:gd name="connsiteY3" fmla="*/ 1607 h 1727"/>
              <a:gd name="connsiteX4" fmla="*/ 370 w 5968"/>
              <a:gd name="connsiteY4" fmla="*/ 1625 h 1727"/>
              <a:gd name="connsiteX5" fmla="*/ 443 w 5968"/>
              <a:gd name="connsiteY5" fmla="*/ 1639 h 1727"/>
              <a:gd name="connsiteX6" fmla="*/ 516 w 5968"/>
              <a:gd name="connsiteY6" fmla="*/ 1652 h 1727"/>
              <a:gd name="connsiteX7" fmla="*/ 590 w 5968"/>
              <a:gd name="connsiteY7" fmla="*/ 1662 h 1727"/>
              <a:gd name="connsiteX8" fmla="*/ 663 w 5968"/>
              <a:gd name="connsiteY8" fmla="*/ 1670 h 1727"/>
              <a:gd name="connsiteX9" fmla="*/ 736 w 5968"/>
              <a:gd name="connsiteY9" fmla="*/ 1678 h 1727"/>
              <a:gd name="connsiteX10" fmla="*/ 809 w 5968"/>
              <a:gd name="connsiteY10" fmla="*/ 1682 h 1727"/>
              <a:gd name="connsiteX11" fmla="*/ 880 w 5968"/>
              <a:gd name="connsiteY11" fmla="*/ 1686 h 1727"/>
              <a:gd name="connsiteX12" fmla="*/ 953 w 5968"/>
              <a:gd name="connsiteY12" fmla="*/ 1688 h 1727"/>
              <a:gd name="connsiteX13" fmla="*/ 1024 w 5968"/>
              <a:gd name="connsiteY13" fmla="*/ 1686 h 1727"/>
              <a:gd name="connsiteX14" fmla="*/ 1095 w 5968"/>
              <a:gd name="connsiteY14" fmla="*/ 1684 h 1727"/>
              <a:gd name="connsiteX15" fmla="*/ 1168 w 5968"/>
              <a:gd name="connsiteY15" fmla="*/ 1680 h 1727"/>
              <a:gd name="connsiteX16" fmla="*/ 1239 w 5968"/>
              <a:gd name="connsiteY16" fmla="*/ 1674 h 1727"/>
              <a:gd name="connsiteX17" fmla="*/ 1308 w 5968"/>
              <a:gd name="connsiteY17" fmla="*/ 1668 h 1727"/>
              <a:gd name="connsiteX18" fmla="*/ 1379 w 5968"/>
              <a:gd name="connsiteY18" fmla="*/ 1658 h 1727"/>
              <a:gd name="connsiteX19" fmla="*/ 1450 w 5968"/>
              <a:gd name="connsiteY19" fmla="*/ 1648 h 1727"/>
              <a:gd name="connsiteX20" fmla="*/ 1518 w 5968"/>
              <a:gd name="connsiteY20" fmla="*/ 1637 h 1727"/>
              <a:gd name="connsiteX21" fmla="*/ 1587 w 5968"/>
              <a:gd name="connsiteY21" fmla="*/ 1623 h 1727"/>
              <a:gd name="connsiteX22" fmla="*/ 1658 w 5968"/>
              <a:gd name="connsiteY22" fmla="*/ 1609 h 1727"/>
              <a:gd name="connsiteX23" fmla="*/ 1726 w 5968"/>
              <a:gd name="connsiteY23" fmla="*/ 1593 h 1727"/>
              <a:gd name="connsiteX24" fmla="*/ 1795 w 5968"/>
              <a:gd name="connsiteY24" fmla="*/ 1575 h 1727"/>
              <a:gd name="connsiteX25" fmla="*/ 1863 w 5968"/>
              <a:gd name="connsiteY25" fmla="*/ 1555 h 1727"/>
              <a:gd name="connsiteX26" fmla="*/ 1930 w 5968"/>
              <a:gd name="connsiteY26" fmla="*/ 1536 h 1727"/>
              <a:gd name="connsiteX27" fmla="*/ 1998 w 5968"/>
              <a:gd name="connsiteY27" fmla="*/ 1514 h 1727"/>
              <a:gd name="connsiteX28" fmla="*/ 2133 w 5968"/>
              <a:gd name="connsiteY28" fmla="*/ 1468 h 1727"/>
              <a:gd name="connsiteX29" fmla="*/ 2266 w 5968"/>
              <a:gd name="connsiteY29" fmla="*/ 1419 h 1727"/>
              <a:gd name="connsiteX30" fmla="*/ 2399 w 5968"/>
              <a:gd name="connsiteY30" fmla="*/ 1365 h 1727"/>
              <a:gd name="connsiteX31" fmla="*/ 2529 w 5968"/>
              <a:gd name="connsiteY31" fmla="*/ 1306 h 1727"/>
              <a:gd name="connsiteX32" fmla="*/ 2659 w 5968"/>
              <a:gd name="connsiteY32" fmla="*/ 1245 h 1727"/>
              <a:gd name="connsiteX33" fmla="*/ 2787 w 5968"/>
              <a:gd name="connsiteY33" fmla="*/ 1181 h 1727"/>
              <a:gd name="connsiteX34" fmla="*/ 2916 w 5968"/>
              <a:gd name="connsiteY34" fmla="*/ 1114 h 1727"/>
              <a:gd name="connsiteX35" fmla="*/ 3044 w 5968"/>
              <a:gd name="connsiteY35" fmla="*/ 1045 h 1727"/>
              <a:gd name="connsiteX36" fmla="*/ 3167 w 5968"/>
              <a:gd name="connsiteY36" fmla="*/ 974 h 1727"/>
              <a:gd name="connsiteX37" fmla="*/ 3293 w 5968"/>
              <a:gd name="connsiteY37" fmla="*/ 900 h 1727"/>
              <a:gd name="connsiteX38" fmla="*/ 3416 w 5968"/>
              <a:gd name="connsiteY38" fmla="*/ 827 h 1727"/>
              <a:gd name="connsiteX39" fmla="*/ 3538 w 5968"/>
              <a:gd name="connsiteY39" fmla="*/ 752 h 1727"/>
              <a:gd name="connsiteX40" fmla="*/ 3659 w 5968"/>
              <a:gd name="connsiteY40" fmla="*/ 677 h 1727"/>
              <a:gd name="connsiteX41" fmla="*/ 3897 w 5968"/>
              <a:gd name="connsiteY41" fmla="*/ 522 h 1727"/>
              <a:gd name="connsiteX42" fmla="*/ 4130 w 5968"/>
              <a:gd name="connsiteY42" fmla="*/ 372 h 1727"/>
              <a:gd name="connsiteX43" fmla="*/ 4130 w 5968"/>
              <a:gd name="connsiteY43" fmla="*/ 372 h 1727"/>
              <a:gd name="connsiteX44" fmla="*/ 4187 w 5968"/>
              <a:gd name="connsiteY44" fmla="*/ 336 h 1727"/>
              <a:gd name="connsiteX45" fmla="*/ 4244 w 5968"/>
              <a:gd name="connsiteY45" fmla="*/ 301 h 1727"/>
              <a:gd name="connsiteX46" fmla="*/ 4302 w 5968"/>
              <a:gd name="connsiteY46" fmla="*/ 269 h 1727"/>
              <a:gd name="connsiteX47" fmla="*/ 4359 w 5968"/>
              <a:gd name="connsiteY47" fmla="*/ 239 h 1727"/>
              <a:gd name="connsiteX48" fmla="*/ 4416 w 5968"/>
              <a:gd name="connsiteY48" fmla="*/ 212 h 1727"/>
              <a:gd name="connsiteX49" fmla="*/ 4473 w 5968"/>
              <a:gd name="connsiteY49" fmla="*/ 186 h 1727"/>
              <a:gd name="connsiteX50" fmla="*/ 4528 w 5968"/>
              <a:gd name="connsiteY50" fmla="*/ 162 h 1727"/>
              <a:gd name="connsiteX51" fmla="*/ 4585 w 5968"/>
              <a:gd name="connsiteY51" fmla="*/ 141 h 1727"/>
              <a:gd name="connsiteX52" fmla="*/ 4640 w 5968"/>
              <a:gd name="connsiteY52" fmla="*/ 119 h 1727"/>
              <a:gd name="connsiteX53" fmla="*/ 4695 w 5968"/>
              <a:gd name="connsiteY53" fmla="*/ 101 h 1727"/>
              <a:gd name="connsiteX54" fmla="*/ 4750 w 5968"/>
              <a:gd name="connsiteY54" fmla="*/ 85 h 1727"/>
              <a:gd name="connsiteX55" fmla="*/ 4805 w 5968"/>
              <a:gd name="connsiteY55" fmla="*/ 69 h 1727"/>
              <a:gd name="connsiteX56" fmla="*/ 4860 w 5968"/>
              <a:gd name="connsiteY56" fmla="*/ 55 h 1727"/>
              <a:gd name="connsiteX57" fmla="*/ 4912 w 5968"/>
              <a:gd name="connsiteY57" fmla="*/ 44 h 1727"/>
              <a:gd name="connsiteX58" fmla="*/ 4965 w 5968"/>
              <a:gd name="connsiteY58" fmla="*/ 34 h 1727"/>
              <a:gd name="connsiteX59" fmla="*/ 5017 w 5968"/>
              <a:gd name="connsiteY59" fmla="*/ 24 h 1727"/>
              <a:gd name="connsiteX60" fmla="*/ 5070 w 5968"/>
              <a:gd name="connsiteY60" fmla="*/ 18 h 1727"/>
              <a:gd name="connsiteX61" fmla="*/ 5120 w 5968"/>
              <a:gd name="connsiteY61" fmla="*/ 12 h 1727"/>
              <a:gd name="connsiteX62" fmla="*/ 5173 w 5968"/>
              <a:gd name="connsiteY62" fmla="*/ 6 h 1727"/>
              <a:gd name="connsiteX63" fmla="*/ 5223 w 5968"/>
              <a:gd name="connsiteY63" fmla="*/ 2 h 1727"/>
              <a:gd name="connsiteX64" fmla="*/ 5322 w 5968"/>
              <a:gd name="connsiteY64" fmla="*/ 0 h 1727"/>
              <a:gd name="connsiteX65" fmla="*/ 5418 w 5968"/>
              <a:gd name="connsiteY65" fmla="*/ 0 h 1727"/>
              <a:gd name="connsiteX66" fmla="*/ 5511 w 5968"/>
              <a:gd name="connsiteY66" fmla="*/ 6 h 1727"/>
              <a:gd name="connsiteX67" fmla="*/ 5601 w 5968"/>
              <a:gd name="connsiteY67" fmla="*/ 14 h 1727"/>
              <a:gd name="connsiteX68" fmla="*/ 5688 w 5968"/>
              <a:gd name="connsiteY68" fmla="*/ 26 h 1727"/>
              <a:gd name="connsiteX69" fmla="*/ 5772 w 5968"/>
              <a:gd name="connsiteY69" fmla="*/ 40 h 1727"/>
              <a:gd name="connsiteX70" fmla="*/ 5852 w 5968"/>
              <a:gd name="connsiteY70" fmla="*/ 57 h 1727"/>
              <a:gd name="connsiteX71" fmla="*/ 5928 w 5968"/>
              <a:gd name="connsiteY71" fmla="*/ 75 h 1727"/>
              <a:gd name="connsiteX72" fmla="*/ 5968 w 5968"/>
              <a:gd name="connsiteY72" fmla="*/ 370 h 1727"/>
              <a:gd name="connsiteX73" fmla="*/ 5905 w 5968"/>
              <a:gd name="connsiteY73" fmla="*/ 453 h 1727"/>
              <a:gd name="connsiteX74" fmla="*/ 5829 w 5968"/>
              <a:gd name="connsiteY74" fmla="*/ 418 h 1727"/>
              <a:gd name="connsiteX75" fmla="*/ 5749 w 5968"/>
              <a:gd name="connsiteY75" fmla="*/ 386 h 1727"/>
              <a:gd name="connsiteX76" fmla="*/ 5665 w 5968"/>
              <a:gd name="connsiteY76" fmla="*/ 354 h 1727"/>
              <a:gd name="connsiteX77" fmla="*/ 5578 w 5968"/>
              <a:gd name="connsiteY77" fmla="*/ 327 h 1727"/>
              <a:gd name="connsiteX78" fmla="*/ 5486 w 5968"/>
              <a:gd name="connsiteY78" fmla="*/ 301 h 1727"/>
              <a:gd name="connsiteX79" fmla="*/ 5392 w 5968"/>
              <a:gd name="connsiteY79" fmla="*/ 279 h 1727"/>
              <a:gd name="connsiteX80" fmla="*/ 5294 w 5968"/>
              <a:gd name="connsiteY80" fmla="*/ 261 h 1727"/>
              <a:gd name="connsiteX81" fmla="*/ 5246 w 5968"/>
              <a:gd name="connsiteY81" fmla="*/ 253 h 1727"/>
              <a:gd name="connsiteX82" fmla="*/ 5196 w 5968"/>
              <a:gd name="connsiteY82" fmla="*/ 245 h 1727"/>
              <a:gd name="connsiteX83" fmla="*/ 5143 w 5968"/>
              <a:gd name="connsiteY83" fmla="*/ 241 h 1727"/>
              <a:gd name="connsiteX84" fmla="*/ 5091 w 5968"/>
              <a:gd name="connsiteY84" fmla="*/ 237 h 1727"/>
              <a:gd name="connsiteX85" fmla="*/ 5038 w 5968"/>
              <a:gd name="connsiteY85" fmla="*/ 234 h 1727"/>
              <a:gd name="connsiteX86" fmla="*/ 4985 w 5968"/>
              <a:gd name="connsiteY86" fmla="*/ 234 h 1727"/>
              <a:gd name="connsiteX87" fmla="*/ 4933 w 5968"/>
              <a:gd name="connsiteY87" fmla="*/ 234 h 1727"/>
              <a:gd name="connsiteX88" fmla="*/ 4878 w 5968"/>
              <a:gd name="connsiteY88" fmla="*/ 234 h 1727"/>
              <a:gd name="connsiteX89" fmla="*/ 4823 w 5968"/>
              <a:gd name="connsiteY89" fmla="*/ 237 h 1727"/>
              <a:gd name="connsiteX90" fmla="*/ 4766 w 5968"/>
              <a:gd name="connsiteY90" fmla="*/ 241 h 1727"/>
              <a:gd name="connsiteX91" fmla="*/ 4711 w 5968"/>
              <a:gd name="connsiteY91" fmla="*/ 247 h 1727"/>
              <a:gd name="connsiteX92" fmla="*/ 4654 w 5968"/>
              <a:gd name="connsiteY92" fmla="*/ 255 h 1727"/>
              <a:gd name="connsiteX93" fmla="*/ 4597 w 5968"/>
              <a:gd name="connsiteY93" fmla="*/ 265 h 1727"/>
              <a:gd name="connsiteX94" fmla="*/ 4539 w 5968"/>
              <a:gd name="connsiteY94" fmla="*/ 277 h 1727"/>
              <a:gd name="connsiteX95" fmla="*/ 4480 w 5968"/>
              <a:gd name="connsiteY95" fmla="*/ 291 h 1727"/>
              <a:gd name="connsiteX96" fmla="*/ 4420 w 5968"/>
              <a:gd name="connsiteY96" fmla="*/ 305 h 1727"/>
              <a:gd name="connsiteX97" fmla="*/ 4361 w 5968"/>
              <a:gd name="connsiteY97" fmla="*/ 323 h 1727"/>
              <a:gd name="connsiteX98" fmla="*/ 4302 w 5968"/>
              <a:gd name="connsiteY98" fmla="*/ 342 h 1727"/>
              <a:gd name="connsiteX99" fmla="*/ 4242 w 5968"/>
              <a:gd name="connsiteY99" fmla="*/ 362 h 1727"/>
              <a:gd name="connsiteX100" fmla="*/ 4180 w 5968"/>
              <a:gd name="connsiteY100" fmla="*/ 386 h 1727"/>
              <a:gd name="connsiteX101" fmla="*/ 4180 w 5968"/>
              <a:gd name="connsiteY101" fmla="*/ 386 h 1727"/>
              <a:gd name="connsiteX102" fmla="*/ 3936 w 5968"/>
              <a:gd name="connsiteY102" fmla="*/ 485 h 1727"/>
              <a:gd name="connsiteX103" fmla="*/ 3684 w 5968"/>
              <a:gd name="connsiteY103" fmla="*/ 584 h 1727"/>
              <a:gd name="connsiteX104" fmla="*/ 3558 w 5968"/>
              <a:gd name="connsiteY104" fmla="*/ 633 h 1727"/>
              <a:gd name="connsiteX105" fmla="*/ 3430 w 5968"/>
              <a:gd name="connsiteY105" fmla="*/ 681 h 1727"/>
              <a:gd name="connsiteX106" fmla="*/ 3302 w 5968"/>
              <a:gd name="connsiteY106" fmla="*/ 728 h 1727"/>
              <a:gd name="connsiteX107" fmla="*/ 3172 w 5968"/>
              <a:gd name="connsiteY107" fmla="*/ 774 h 1727"/>
              <a:gd name="connsiteX108" fmla="*/ 3039 w 5968"/>
              <a:gd name="connsiteY108" fmla="*/ 815 h 1727"/>
              <a:gd name="connsiteX109" fmla="*/ 2909 w 5968"/>
              <a:gd name="connsiteY109" fmla="*/ 857 h 1727"/>
              <a:gd name="connsiteX110" fmla="*/ 2776 w 5968"/>
              <a:gd name="connsiteY110" fmla="*/ 894 h 1727"/>
              <a:gd name="connsiteX111" fmla="*/ 2641 w 5968"/>
              <a:gd name="connsiteY111" fmla="*/ 930 h 1727"/>
              <a:gd name="connsiteX112" fmla="*/ 2508 w 5968"/>
              <a:gd name="connsiteY112" fmla="*/ 964 h 1727"/>
              <a:gd name="connsiteX113" fmla="*/ 2371 w 5968"/>
              <a:gd name="connsiteY113" fmla="*/ 991 h 1727"/>
              <a:gd name="connsiteX114" fmla="*/ 2236 w 5968"/>
              <a:gd name="connsiteY114" fmla="*/ 1017 h 1727"/>
              <a:gd name="connsiteX115" fmla="*/ 2099 w 5968"/>
              <a:gd name="connsiteY115" fmla="*/ 1037 h 1727"/>
              <a:gd name="connsiteX116" fmla="*/ 2030 w 5968"/>
              <a:gd name="connsiteY116" fmla="*/ 1045 h 1727"/>
              <a:gd name="connsiteX117" fmla="*/ 1962 w 5968"/>
              <a:gd name="connsiteY117" fmla="*/ 1053 h 1727"/>
              <a:gd name="connsiteX118" fmla="*/ 1893 w 5968"/>
              <a:gd name="connsiteY118" fmla="*/ 1059 h 1727"/>
              <a:gd name="connsiteX119" fmla="*/ 1825 w 5968"/>
              <a:gd name="connsiteY119" fmla="*/ 1063 h 1727"/>
              <a:gd name="connsiteX120" fmla="*/ 1756 w 5968"/>
              <a:gd name="connsiteY120" fmla="*/ 1067 h 1727"/>
              <a:gd name="connsiteX121" fmla="*/ 1687 w 5968"/>
              <a:gd name="connsiteY121" fmla="*/ 1069 h 1727"/>
              <a:gd name="connsiteX122" fmla="*/ 1616 w 5968"/>
              <a:gd name="connsiteY122" fmla="*/ 1071 h 1727"/>
              <a:gd name="connsiteX123" fmla="*/ 1548 w 5968"/>
              <a:gd name="connsiteY123" fmla="*/ 1071 h 1727"/>
              <a:gd name="connsiteX124" fmla="*/ 1479 w 5968"/>
              <a:gd name="connsiteY124" fmla="*/ 1067 h 1727"/>
              <a:gd name="connsiteX125" fmla="*/ 1408 w 5968"/>
              <a:gd name="connsiteY125" fmla="*/ 1065 h 1727"/>
              <a:gd name="connsiteX126" fmla="*/ 1340 w 5968"/>
              <a:gd name="connsiteY126" fmla="*/ 1059 h 1727"/>
              <a:gd name="connsiteX127" fmla="*/ 1269 w 5968"/>
              <a:gd name="connsiteY127" fmla="*/ 1053 h 1727"/>
              <a:gd name="connsiteX128" fmla="*/ 1200 w 5968"/>
              <a:gd name="connsiteY128" fmla="*/ 1045 h 1727"/>
              <a:gd name="connsiteX129" fmla="*/ 1129 w 5968"/>
              <a:gd name="connsiteY129" fmla="*/ 1033 h 1727"/>
              <a:gd name="connsiteX130" fmla="*/ 1058 w 5968"/>
              <a:gd name="connsiteY130" fmla="*/ 1023 h 1727"/>
              <a:gd name="connsiteX131" fmla="*/ 990 w 5968"/>
              <a:gd name="connsiteY131" fmla="*/ 1009 h 1727"/>
              <a:gd name="connsiteX132" fmla="*/ 919 w 5968"/>
              <a:gd name="connsiteY132" fmla="*/ 993 h 1727"/>
              <a:gd name="connsiteX133" fmla="*/ 848 w 5968"/>
              <a:gd name="connsiteY133" fmla="*/ 976 h 1727"/>
              <a:gd name="connsiteX134" fmla="*/ 777 w 5968"/>
              <a:gd name="connsiteY134" fmla="*/ 958 h 1727"/>
              <a:gd name="connsiteX135" fmla="*/ 706 w 5968"/>
              <a:gd name="connsiteY135" fmla="*/ 936 h 1727"/>
              <a:gd name="connsiteX136" fmla="*/ 635 w 5968"/>
              <a:gd name="connsiteY136" fmla="*/ 914 h 1727"/>
              <a:gd name="connsiteX137" fmla="*/ 567 w 5968"/>
              <a:gd name="connsiteY137" fmla="*/ 889 h 1727"/>
              <a:gd name="connsiteX138" fmla="*/ 496 w 5968"/>
              <a:gd name="connsiteY138" fmla="*/ 861 h 1727"/>
              <a:gd name="connsiteX139" fmla="*/ 425 w 5968"/>
              <a:gd name="connsiteY139" fmla="*/ 833 h 1727"/>
              <a:gd name="connsiteX140" fmla="*/ 354 w 5968"/>
              <a:gd name="connsiteY140" fmla="*/ 801 h 1727"/>
              <a:gd name="connsiteX141" fmla="*/ 283 w 5968"/>
              <a:gd name="connsiteY141" fmla="*/ 768 h 1727"/>
              <a:gd name="connsiteX142" fmla="*/ 212 w 5968"/>
              <a:gd name="connsiteY142" fmla="*/ 732 h 1727"/>
              <a:gd name="connsiteX143" fmla="*/ 141 w 5968"/>
              <a:gd name="connsiteY143" fmla="*/ 695 h 1727"/>
              <a:gd name="connsiteX144" fmla="*/ 70 w 5968"/>
              <a:gd name="connsiteY144" fmla="*/ 655 h 1727"/>
              <a:gd name="connsiteX145" fmla="*/ 0 w 5968"/>
              <a:gd name="connsiteY145" fmla="*/ 613 h 1727"/>
              <a:gd name="connsiteX0" fmla="*/ 0 w 5968"/>
              <a:gd name="connsiteY0" fmla="*/ 613 h 1688"/>
              <a:gd name="connsiteX1" fmla="*/ 221 w 5968"/>
              <a:gd name="connsiteY1" fmla="*/ 1587 h 1688"/>
              <a:gd name="connsiteX2" fmla="*/ 297 w 5968"/>
              <a:gd name="connsiteY2" fmla="*/ 1607 h 1688"/>
              <a:gd name="connsiteX3" fmla="*/ 370 w 5968"/>
              <a:gd name="connsiteY3" fmla="*/ 1625 h 1688"/>
              <a:gd name="connsiteX4" fmla="*/ 443 w 5968"/>
              <a:gd name="connsiteY4" fmla="*/ 1639 h 1688"/>
              <a:gd name="connsiteX5" fmla="*/ 516 w 5968"/>
              <a:gd name="connsiteY5" fmla="*/ 1652 h 1688"/>
              <a:gd name="connsiteX6" fmla="*/ 590 w 5968"/>
              <a:gd name="connsiteY6" fmla="*/ 1662 h 1688"/>
              <a:gd name="connsiteX7" fmla="*/ 663 w 5968"/>
              <a:gd name="connsiteY7" fmla="*/ 1670 h 1688"/>
              <a:gd name="connsiteX8" fmla="*/ 736 w 5968"/>
              <a:gd name="connsiteY8" fmla="*/ 1678 h 1688"/>
              <a:gd name="connsiteX9" fmla="*/ 809 w 5968"/>
              <a:gd name="connsiteY9" fmla="*/ 1682 h 1688"/>
              <a:gd name="connsiteX10" fmla="*/ 880 w 5968"/>
              <a:gd name="connsiteY10" fmla="*/ 1686 h 1688"/>
              <a:gd name="connsiteX11" fmla="*/ 953 w 5968"/>
              <a:gd name="connsiteY11" fmla="*/ 1688 h 1688"/>
              <a:gd name="connsiteX12" fmla="*/ 1024 w 5968"/>
              <a:gd name="connsiteY12" fmla="*/ 1686 h 1688"/>
              <a:gd name="connsiteX13" fmla="*/ 1095 w 5968"/>
              <a:gd name="connsiteY13" fmla="*/ 1684 h 1688"/>
              <a:gd name="connsiteX14" fmla="*/ 1168 w 5968"/>
              <a:gd name="connsiteY14" fmla="*/ 1680 h 1688"/>
              <a:gd name="connsiteX15" fmla="*/ 1239 w 5968"/>
              <a:gd name="connsiteY15" fmla="*/ 1674 h 1688"/>
              <a:gd name="connsiteX16" fmla="*/ 1308 w 5968"/>
              <a:gd name="connsiteY16" fmla="*/ 1668 h 1688"/>
              <a:gd name="connsiteX17" fmla="*/ 1379 w 5968"/>
              <a:gd name="connsiteY17" fmla="*/ 1658 h 1688"/>
              <a:gd name="connsiteX18" fmla="*/ 1450 w 5968"/>
              <a:gd name="connsiteY18" fmla="*/ 1648 h 1688"/>
              <a:gd name="connsiteX19" fmla="*/ 1518 w 5968"/>
              <a:gd name="connsiteY19" fmla="*/ 1637 h 1688"/>
              <a:gd name="connsiteX20" fmla="*/ 1587 w 5968"/>
              <a:gd name="connsiteY20" fmla="*/ 1623 h 1688"/>
              <a:gd name="connsiteX21" fmla="*/ 1658 w 5968"/>
              <a:gd name="connsiteY21" fmla="*/ 1609 h 1688"/>
              <a:gd name="connsiteX22" fmla="*/ 1726 w 5968"/>
              <a:gd name="connsiteY22" fmla="*/ 1593 h 1688"/>
              <a:gd name="connsiteX23" fmla="*/ 1795 w 5968"/>
              <a:gd name="connsiteY23" fmla="*/ 1575 h 1688"/>
              <a:gd name="connsiteX24" fmla="*/ 1863 w 5968"/>
              <a:gd name="connsiteY24" fmla="*/ 1555 h 1688"/>
              <a:gd name="connsiteX25" fmla="*/ 1930 w 5968"/>
              <a:gd name="connsiteY25" fmla="*/ 1536 h 1688"/>
              <a:gd name="connsiteX26" fmla="*/ 1998 w 5968"/>
              <a:gd name="connsiteY26" fmla="*/ 1514 h 1688"/>
              <a:gd name="connsiteX27" fmla="*/ 2133 w 5968"/>
              <a:gd name="connsiteY27" fmla="*/ 1468 h 1688"/>
              <a:gd name="connsiteX28" fmla="*/ 2266 w 5968"/>
              <a:gd name="connsiteY28" fmla="*/ 1419 h 1688"/>
              <a:gd name="connsiteX29" fmla="*/ 2399 w 5968"/>
              <a:gd name="connsiteY29" fmla="*/ 1365 h 1688"/>
              <a:gd name="connsiteX30" fmla="*/ 2529 w 5968"/>
              <a:gd name="connsiteY30" fmla="*/ 1306 h 1688"/>
              <a:gd name="connsiteX31" fmla="*/ 2659 w 5968"/>
              <a:gd name="connsiteY31" fmla="*/ 1245 h 1688"/>
              <a:gd name="connsiteX32" fmla="*/ 2787 w 5968"/>
              <a:gd name="connsiteY32" fmla="*/ 1181 h 1688"/>
              <a:gd name="connsiteX33" fmla="*/ 2916 w 5968"/>
              <a:gd name="connsiteY33" fmla="*/ 1114 h 1688"/>
              <a:gd name="connsiteX34" fmla="*/ 3044 w 5968"/>
              <a:gd name="connsiteY34" fmla="*/ 1045 h 1688"/>
              <a:gd name="connsiteX35" fmla="*/ 3167 w 5968"/>
              <a:gd name="connsiteY35" fmla="*/ 974 h 1688"/>
              <a:gd name="connsiteX36" fmla="*/ 3293 w 5968"/>
              <a:gd name="connsiteY36" fmla="*/ 900 h 1688"/>
              <a:gd name="connsiteX37" fmla="*/ 3416 w 5968"/>
              <a:gd name="connsiteY37" fmla="*/ 827 h 1688"/>
              <a:gd name="connsiteX38" fmla="*/ 3538 w 5968"/>
              <a:gd name="connsiteY38" fmla="*/ 752 h 1688"/>
              <a:gd name="connsiteX39" fmla="*/ 3659 w 5968"/>
              <a:gd name="connsiteY39" fmla="*/ 677 h 1688"/>
              <a:gd name="connsiteX40" fmla="*/ 3897 w 5968"/>
              <a:gd name="connsiteY40" fmla="*/ 522 h 1688"/>
              <a:gd name="connsiteX41" fmla="*/ 4130 w 5968"/>
              <a:gd name="connsiteY41" fmla="*/ 372 h 1688"/>
              <a:gd name="connsiteX42" fmla="*/ 4130 w 5968"/>
              <a:gd name="connsiteY42" fmla="*/ 372 h 1688"/>
              <a:gd name="connsiteX43" fmla="*/ 4187 w 5968"/>
              <a:gd name="connsiteY43" fmla="*/ 336 h 1688"/>
              <a:gd name="connsiteX44" fmla="*/ 4244 w 5968"/>
              <a:gd name="connsiteY44" fmla="*/ 301 h 1688"/>
              <a:gd name="connsiteX45" fmla="*/ 4302 w 5968"/>
              <a:gd name="connsiteY45" fmla="*/ 269 h 1688"/>
              <a:gd name="connsiteX46" fmla="*/ 4359 w 5968"/>
              <a:gd name="connsiteY46" fmla="*/ 239 h 1688"/>
              <a:gd name="connsiteX47" fmla="*/ 4416 w 5968"/>
              <a:gd name="connsiteY47" fmla="*/ 212 h 1688"/>
              <a:gd name="connsiteX48" fmla="*/ 4473 w 5968"/>
              <a:gd name="connsiteY48" fmla="*/ 186 h 1688"/>
              <a:gd name="connsiteX49" fmla="*/ 4528 w 5968"/>
              <a:gd name="connsiteY49" fmla="*/ 162 h 1688"/>
              <a:gd name="connsiteX50" fmla="*/ 4585 w 5968"/>
              <a:gd name="connsiteY50" fmla="*/ 141 h 1688"/>
              <a:gd name="connsiteX51" fmla="*/ 4640 w 5968"/>
              <a:gd name="connsiteY51" fmla="*/ 119 h 1688"/>
              <a:gd name="connsiteX52" fmla="*/ 4695 w 5968"/>
              <a:gd name="connsiteY52" fmla="*/ 101 h 1688"/>
              <a:gd name="connsiteX53" fmla="*/ 4750 w 5968"/>
              <a:gd name="connsiteY53" fmla="*/ 85 h 1688"/>
              <a:gd name="connsiteX54" fmla="*/ 4805 w 5968"/>
              <a:gd name="connsiteY54" fmla="*/ 69 h 1688"/>
              <a:gd name="connsiteX55" fmla="*/ 4860 w 5968"/>
              <a:gd name="connsiteY55" fmla="*/ 55 h 1688"/>
              <a:gd name="connsiteX56" fmla="*/ 4912 w 5968"/>
              <a:gd name="connsiteY56" fmla="*/ 44 h 1688"/>
              <a:gd name="connsiteX57" fmla="*/ 4965 w 5968"/>
              <a:gd name="connsiteY57" fmla="*/ 34 h 1688"/>
              <a:gd name="connsiteX58" fmla="*/ 5017 w 5968"/>
              <a:gd name="connsiteY58" fmla="*/ 24 h 1688"/>
              <a:gd name="connsiteX59" fmla="*/ 5070 w 5968"/>
              <a:gd name="connsiteY59" fmla="*/ 18 h 1688"/>
              <a:gd name="connsiteX60" fmla="*/ 5120 w 5968"/>
              <a:gd name="connsiteY60" fmla="*/ 12 h 1688"/>
              <a:gd name="connsiteX61" fmla="*/ 5173 w 5968"/>
              <a:gd name="connsiteY61" fmla="*/ 6 h 1688"/>
              <a:gd name="connsiteX62" fmla="*/ 5223 w 5968"/>
              <a:gd name="connsiteY62" fmla="*/ 2 h 1688"/>
              <a:gd name="connsiteX63" fmla="*/ 5322 w 5968"/>
              <a:gd name="connsiteY63" fmla="*/ 0 h 1688"/>
              <a:gd name="connsiteX64" fmla="*/ 5418 w 5968"/>
              <a:gd name="connsiteY64" fmla="*/ 0 h 1688"/>
              <a:gd name="connsiteX65" fmla="*/ 5511 w 5968"/>
              <a:gd name="connsiteY65" fmla="*/ 6 h 1688"/>
              <a:gd name="connsiteX66" fmla="*/ 5601 w 5968"/>
              <a:gd name="connsiteY66" fmla="*/ 14 h 1688"/>
              <a:gd name="connsiteX67" fmla="*/ 5688 w 5968"/>
              <a:gd name="connsiteY67" fmla="*/ 26 h 1688"/>
              <a:gd name="connsiteX68" fmla="*/ 5772 w 5968"/>
              <a:gd name="connsiteY68" fmla="*/ 40 h 1688"/>
              <a:gd name="connsiteX69" fmla="*/ 5852 w 5968"/>
              <a:gd name="connsiteY69" fmla="*/ 57 h 1688"/>
              <a:gd name="connsiteX70" fmla="*/ 5928 w 5968"/>
              <a:gd name="connsiteY70" fmla="*/ 75 h 1688"/>
              <a:gd name="connsiteX71" fmla="*/ 5968 w 5968"/>
              <a:gd name="connsiteY71" fmla="*/ 370 h 1688"/>
              <a:gd name="connsiteX72" fmla="*/ 5905 w 5968"/>
              <a:gd name="connsiteY72" fmla="*/ 453 h 1688"/>
              <a:gd name="connsiteX73" fmla="*/ 5829 w 5968"/>
              <a:gd name="connsiteY73" fmla="*/ 418 h 1688"/>
              <a:gd name="connsiteX74" fmla="*/ 5749 w 5968"/>
              <a:gd name="connsiteY74" fmla="*/ 386 h 1688"/>
              <a:gd name="connsiteX75" fmla="*/ 5665 w 5968"/>
              <a:gd name="connsiteY75" fmla="*/ 354 h 1688"/>
              <a:gd name="connsiteX76" fmla="*/ 5578 w 5968"/>
              <a:gd name="connsiteY76" fmla="*/ 327 h 1688"/>
              <a:gd name="connsiteX77" fmla="*/ 5486 w 5968"/>
              <a:gd name="connsiteY77" fmla="*/ 301 h 1688"/>
              <a:gd name="connsiteX78" fmla="*/ 5392 w 5968"/>
              <a:gd name="connsiteY78" fmla="*/ 279 h 1688"/>
              <a:gd name="connsiteX79" fmla="*/ 5294 w 5968"/>
              <a:gd name="connsiteY79" fmla="*/ 261 h 1688"/>
              <a:gd name="connsiteX80" fmla="*/ 5246 w 5968"/>
              <a:gd name="connsiteY80" fmla="*/ 253 h 1688"/>
              <a:gd name="connsiteX81" fmla="*/ 5196 w 5968"/>
              <a:gd name="connsiteY81" fmla="*/ 245 h 1688"/>
              <a:gd name="connsiteX82" fmla="*/ 5143 w 5968"/>
              <a:gd name="connsiteY82" fmla="*/ 241 h 1688"/>
              <a:gd name="connsiteX83" fmla="*/ 5091 w 5968"/>
              <a:gd name="connsiteY83" fmla="*/ 237 h 1688"/>
              <a:gd name="connsiteX84" fmla="*/ 5038 w 5968"/>
              <a:gd name="connsiteY84" fmla="*/ 234 h 1688"/>
              <a:gd name="connsiteX85" fmla="*/ 4985 w 5968"/>
              <a:gd name="connsiteY85" fmla="*/ 234 h 1688"/>
              <a:gd name="connsiteX86" fmla="*/ 4933 w 5968"/>
              <a:gd name="connsiteY86" fmla="*/ 234 h 1688"/>
              <a:gd name="connsiteX87" fmla="*/ 4878 w 5968"/>
              <a:gd name="connsiteY87" fmla="*/ 234 h 1688"/>
              <a:gd name="connsiteX88" fmla="*/ 4823 w 5968"/>
              <a:gd name="connsiteY88" fmla="*/ 237 h 1688"/>
              <a:gd name="connsiteX89" fmla="*/ 4766 w 5968"/>
              <a:gd name="connsiteY89" fmla="*/ 241 h 1688"/>
              <a:gd name="connsiteX90" fmla="*/ 4711 w 5968"/>
              <a:gd name="connsiteY90" fmla="*/ 247 h 1688"/>
              <a:gd name="connsiteX91" fmla="*/ 4654 w 5968"/>
              <a:gd name="connsiteY91" fmla="*/ 255 h 1688"/>
              <a:gd name="connsiteX92" fmla="*/ 4597 w 5968"/>
              <a:gd name="connsiteY92" fmla="*/ 265 h 1688"/>
              <a:gd name="connsiteX93" fmla="*/ 4539 w 5968"/>
              <a:gd name="connsiteY93" fmla="*/ 277 h 1688"/>
              <a:gd name="connsiteX94" fmla="*/ 4480 w 5968"/>
              <a:gd name="connsiteY94" fmla="*/ 291 h 1688"/>
              <a:gd name="connsiteX95" fmla="*/ 4420 w 5968"/>
              <a:gd name="connsiteY95" fmla="*/ 305 h 1688"/>
              <a:gd name="connsiteX96" fmla="*/ 4361 w 5968"/>
              <a:gd name="connsiteY96" fmla="*/ 323 h 1688"/>
              <a:gd name="connsiteX97" fmla="*/ 4302 w 5968"/>
              <a:gd name="connsiteY97" fmla="*/ 342 h 1688"/>
              <a:gd name="connsiteX98" fmla="*/ 4242 w 5968"/>
              <a:gd name="connsiteY98" fmla="*/ 362 h 1688"/>
              <a:gd name="connsiteX99" fmla="*/ 4180 w 5968"/>
              <a:gd name="connsiteY99" fmla="*/ 386 h 1688"/>
              <a:gd name="connsiteX100" fmla="*/ 4180 w 5968"/>
              <a:gd name="connsiteY100" fmla="*/ 386 h 1688"/>
              <a:gd name="connsiteX101" fmla="*/ 3936 w 5968"/>
              <a:gd name="connsiteY101" fmla="*/ 485 h 1688"/>
              <a:gd name="connsiteX102" fmla="*/ 3684 w 5968"/>
              <a:gd name="connsiteY102" fmla="*/ 584 h 1688"/>
              <a:gd name="connsiteX103" fmla="*/ 3558 w 5968"/>
              <a:gd name="connsiteY103" fmla="*/ 633 h 1688"/>
              <a:gd name="connsiteX104" fmla="*/ 3430 w 5968"/>
              <a:gd name="connsiteY104" fmla="*/ 681 h 1688"/>
              <a:gd name="connsiteX105" fmla="*/ 3302 w 5968"/>
              <a:gd name="connsiteY105" fmla="*/ 728 h 1688"/>
              <a:gd name="connsiteX106" fmla="*/ 3172 w 5968"/>
              <a:gd name="connsiteY106" fmla="*/ 774 h 1688"/>
              <a:gd name="connsiteX107" fmla="*/ 3039 w 5968"/>
              <a:gd name="connsiteY107" fmla="*/ 815 h 1688"/>
              <a:gd name="connsiteX108" fmla="*/ 2909 w 5968"/>
              <a:gd name="connsiteY108" fmla="*/ 857 h 1688"/>
              <a:gd name="connsiteX109" fmla="*/ 2776 w 5968"/>
              <a:gd name="connsiteY109" fmla="*/ 894 h 1688"/>
              <a:gd name="connsiteX110" fmla="*/ 2641 w 5968"/>
              <a:gd name="connsiteY110" fmla="*/ 930 h 1688"/>
              <a:gd name="connsiteX111" fmla="*/ 2508 w 5968"/>
              <a:gd name="connsiteY111" fmla="*/ 964 h 1688"/>
              <a:gd name="connsiteX112" fmla="*/ 2371 w 5968"/>
              <a:gd name="connsiteY112" fmla="*/ 991 h 1688"/>
              <a:gd name="connsiteX113" fmla="*/ 2236 w 5968"/>
              <a:gd name="connsiteY113" fmla="*/ 1017 h 1688"/>
              <a:gd name="connsiteX114" fmla="*/ 2099 w 5968"/>
              <a:gd name="connsiteY114" fmla="*/ 1037 h 1688"/>
              <a:gd name="connsiteX115" fmla="*/ 2030 w 5968"/>
              <a:gd name="connsiteY115" fmla="*/ 1045 h 1688"/>
              <a:gd name="connsiteX116" fmla="*/ 1962 w 5968"/>
              <a:gd name="connsiteY116" fmla="*/ 1053 h 1688"/>
              <a:gd name="connsiteX117" fmla="*/ 1893 w 5968"/>
              <a:gd name="connsiteY117" fmla="*/ 1059 h 1688"/>
              <a:gd name="connsiteX118" fmla="*/ 1825 w 5968"/>
              <a:gd name="connsiteY118" fmla="*/ 1063 h 1688"/>
              <a:gd name="connsiteX119" fmla="*/ 1756 w 5968"/>
              <a:gd name="connsiteY119" fmla="*/ 1067 h 1688"/>
              <a:gd name="connsiteX120" fmla="*/ 1687 w 5968"/>
              <a:gd name="connsiteY120" fmla="*/ 1069 h 1688"/>
              <a:gd name="connsiteX121" fmla="*/ 1616 w 5968"/>
              <a:gd name="connsiteY121" fmla="*/ 1071 h 1688"/>
              <a:gd name="connsiteX122" fmla="*/ 1548 w 5968"/>
              <a:gd name="connsiteY122" fmla="*/ 1071 h 1688"/>
              <a:gd name="connsiteX123" fmla="*/ 1479 w 5968"/>
              <a:gd name="connsiteY123" fmla="*/ 1067 h 1688"/>
              <a:gd name="connsiteX124" fmla="*/ 1408 w 5968"/>
              <a:gd name="connsiteY124" fmla="*/ 1065 h 1688"/>
              <a:gd name="connsiteX125" fmla="*/ 1340 w 5968"/>
              <a:gd name="connsiteY125" fmla="*/ 1059 h 1688"/>
              <a:gd name="connsiteX126" fmla="*/ 1269 w 5968"/>
              <a:gd name="connsiteY126" fmla="*/ 1053 h 1688"/>
              <a:gd name="connsiteX127" fmla="*/ 1200 w 5968"/>
              <a:gd name="connsiteY127" fmla="*/ 1045 h 1688"/>
              <a:gd name="connsiteX128" fmla="*/ 1129 w 5968"/>
              <a:gd name="connsiteY128" fmla="*/ 1033 h 1688"/>
              <a:gd name="connsiteX129" fmla="*/ 1058 w 5968"/>
              <a:gd name="connsiteY129" fmla="*/ 1023 h 1688"/>
              <a:gd name="connsiteX130" fmla="*/ 990 w 5968"/>
              <a:gd name="connsiteY130" fmla="*/ 1009 h 1688"/>
              <a:gd name="connsiteX131" fmla="*/ 919 w 5968"/>
              <a:gd name="connsiteY131" fmla="*/ 993 h 1688"/>
              <a:gd name="connsiteX132" fmla="*/ 848 w 5968"/>
              <a:gd name="connsiteY132" fmla="*/ 976 h 1688"/>
              <a:gd name="connsiteX133" fmla="*/ 777 w 5968"/>
              <a:gd name="connsiteY133" fmla="*/ 958 h 1688"/>
              <a:gd name="connsiteX134" fmla="*/ 706 w 5968"/>
              <a:gd name="connsiteY134" fmla="*/ 936 h 1688"/>
              <a:gd name="connsiteX135" fmla="*/ 635 w 5968"/>
              <a:gd name="connsiteY135" fmla="*/ 914 h 1688"/>
              <a:gd name="connsiteX136" fmla="*/ 567 w 5968"/>
              <a:gd name="connsiteY136" fmla="*/ 889 h 1688"/>
              <a:gd name="connsiteX137" fmla="*/ 496 w 5968"/>
              <a:gd name="connsiteY137" fmla="*/ 861 h 1688"/>
              <a:gd name="connsiteX138" fmla="*/ 425 w 5968"/>
              <a:gd name="connsiteY138" fmla="*/ 833 h 1688"/>
              <a:gd name="connsiteX139" fmla="*/ 354 w 5968"/>
              <a:gd name="connsiteY139" fmla="*/ 801 h 1688"/>
              <a:gd name="connsiteX140" fmla="*/ 283 w 5968"/>
              <a:gd name="connsiteY140" fmla="*/ 768 h 1688"/>
              <a:gd name="connsiteX141" fmla="*/ 212 w 5968"/>
              <a:gd name="connsiteY141" fmla="*/ 732 h 1688"/>
              <a:gd name="connsiteX142" fmla="*/ 141 w 5968"/>
              <a:gd name="connsiteY142" fmla="*/ 695 h 1688"/>
              <a:gd name="connsiteX143" fmla="*/ 70 w 5968"/>
              <a:gd name="connsiteY143" fmla="*/ 655 h 1688"/>
              <a:gd name="connsiteX144" fmla="*/ 0 w 5968"/>
              <a:gd name="connsiteY144" fmla="*/ 613 h 1688"/>
              <a:gd name="connsiteX0" fmla="*/ 0 w 5968"/>
              <a:gd name="connsiteY0" fmla="*/ 613 h 1688"/>
              <a:gd name="connsiteX1" fmla="*/ 297 w 5968"/>
              <a:gd name="connsiteY1" fmla="*/ 1607 h 1688"/>
              <a:gd name="connsiteX2" fmla="*/ 370 w 5968"/>
              <a:gd name="connsiteY2" fmla="*/ 1625 h 1688"/>
              <a:gd name="connsiteX3" fmla="*/ 443 w 5968"/>
              <a:gd name="connsiteY3" fmla="*/ 1639 h 1688"/>
              <a:gd name="connsiteX4" fmla="*/ 516 w 5968"/>
              <a:gd name="connsiteY4" fmla="*/ 1652 h 1688"/>
              <a:gd name="connsiteX5" fmla="*/ 590 w 5968"/>
              <a:gd name="connsiteY5" fmla="*/ 1662 h 1688"/>
              <a:gd name="connsiteX6" fmla="*/ 663 w 5968"/>
              <a:gd name="connsiteY6" fmla="*/ 1670 h 1688"/>
              <a:gd name="connsiteX7" fmla="*/ 736 w 5968"/>
              <a:gd name="connsiteY7" fmla="*/ 1678 h 1688"/>
              <a:gd name="connsiteX8" fmla="*/ 809 w 5968"/>
              <a:gd name="connsiteY8" fmla="*/ 1682 h 1688"/>
              <a:gd name="connsiteX9" fmla="*/ 880 w 5968"/>
              <a:gd name="connsiteY9" fmla="*/ 1686 h 1688"/>
              <a:gd name="connsiteX10" fmla="*/ 953 w 5968"/>
              <a:gd name="connsiteY10" fmla="*/ 1688 h 1688"/>
              <a:gd name="connsiteX11" fmla="*/ 1024 w 5968"/>
              <a:gd name="connsiteY11" fmla="*/ 1686 h 1688"/>
              <a:gd name="connsiteX12" fmla="*/ 1095 w 5968"/>
              <a:gd name="connsiteY12" fmla="*/ 1684 h 1688"/>
              <a:gd name="connsiteX13" fmla="*/ 1168 w 5968"/>
              <a:gd name="connsiteY13" fmla="*/ 1680 h 1688"/>
              <a:gd name="connsiteX14" fmla="*/ 1239 w 5968"/>
              <a:gd name="connsiteY14" fmla="*/ 1674 h 1688"/>
              <a:gd name="connsiteX15" fmla="*/ 1308 w 5968"/>
              <a:gd name="connsiteY15" fmla="*/ 1668 h 1688"/>
              <a:gd name="connsiteX16" fmla="*/ 1379 w 5968"/>
              <a:gd name="connsiteY16" fmla="*/ 1658 h 1688"/>
              <a:gd name="connsiteX17" fmla="*/ 1450 w 5968"/>
              <a:gd name="connsiteY17" fmla="*/ 1648 h 1688"/>
              <a:gd name="connsiteX18" fmla="*/ 1518 w 5968"/>
              <a:gd name="connsiteY18" fmla="*/ 1637 h 1688"/>
              <a:gd name="connsiteX19" fmla="*/ 1587 w 5968"/>
              <a:gd name="connsiteY19" fmla="*/ 1623 h 1688"/>
              <a:gd name="connsiteX20" fmla="*/ 1658 w 5968"/>
              <a:gd name="connsiteY20" fmla="*/ 1609 h 1688"/>
              <a:gd name="connsiteX21" fmla="*/ 1726 w 5968"/>
              <a:gd name="connsiteY21" fmla="*/ 1593 h 1688"/>
              <a:gd name="connsiteX22" fmla="*/ 1795 w 5968"/>
              <a:gd name="connsiteY22" fmla="*/ 1575 h 1688"/>
              <a:gd name="connsiteX23" fmla="*/ 1863 w 5968"/>
              <a:gd name="connsiteY23" fmla="*/ 1555 h 1688"/>
              <a:gd name="connsiteX24" fmla="*/ 1930 w 5968"/>
              <a:gd name="connsiteY24" fmla="*/ 1536 h 1688"/>
              <a:gd name="connsiteX25" fmla="*/ 1998 w 5968"/>
              <a:gd name="connsiteY25" fmla="*/ 1514 h 1688"/>
              <a:gd name="connsiteX26" fmla="*/ 2133 w 5968"/>
              <a:gd name="connsiteY26" fmla="*/ 1468 h 1688"/>
              <a:gd name="connsiteX27" fmla="*/ 2266 w 5968"/>
              <a:gd name="connsiteY27" fmla="*/ 1419 h 1688"/>
              <a:gd name="connsiteX28" fmla="*/ 2399 w 5968"/>
              <a:gd name="connsiteY28" fmla="*/ 1365 h 1688"/>
              <a:gd name="connsiteX29" fmla="*/ 2529 w 5968"/>
              <a:gd name="connsiteY29" fmla="*/ 1306 h 1688"/>
              <a:gd name="connsiteX30" fmla="*/ 2659 w 5968"/>
              <a:gd name="connsiteY30" fmla="*/ 1245 h 1688"/>
              <a:gd name="connsiteX31" fmla="*/ 2787 w 5968"/>
              <a:gd name="connsiteY31" fmla="*/ 1181 h 1688"/>
              <a:gd name="connsiteX32" fmla="*/ 2916 w 5968"/>
              <a:gd name="connsiteY32" fmla="*/ 1114 h 1688"/>
              <a:gd name="connsiteX33" fmla="*/ 3044 w 5968"/>
              <a:gd name="connsiteY33" fmla="*/ 1045 h 1688"/>
              <a:gd name="connsiteX34" fmla="*/ 3167 w 5968"/>
              <a:gd name="connsiteY34" fmla="*/ 974 h 1688"/>
              <a:gd name="connsiteX35" fmla="*/ 3293 w 5968"/>
              <a:gd name="connsiteY35" fmla="*/ 900 h 1688"/>
              <a:gd name="connsiteX36" fmla="*/ 3416 w 5968"/>
              <a:gd name="connsiteY36" fmla="*/ 827 h 1688"/>
              <a:gd name="connsiteX37" fmla="*/ 3538 w 5968"/>
              <a:gd name="connsiteY37" fmla="*/ 752 h 1688"/>
              <a:gd name="connsiteX38" fmla="*/ 3659 w 5968"/>
              <a:gd name="connsiteY38" fmla="*/ 677 h 1688"/>
              <a:gd name="connsiteX39" fmla="*/ 3897 w 5968"/>
              <a:gd name="connsiteY39" fmla="*/ 522 h 1688"/>
              <a:gd name="connsiteX40" fmla="*/ 4130 w 5968"/>
              <a:gd name="connsiteY40" fmla="*/ 372 h 1688"/>
              <a:gd name="connsiteX41" fmla="*/ 4130 w 5968"/>
              <a:gd name="connsiteY41" fmla="*/ 372 h 1688"/>
              <a:gd name="connsiteX42" fmla="*/ 4187 w 5968"/>
              <a:gd name="connsiteY42" fmla="*/ 336 h 1688"/>
              <a:gd name="connsiteX43" fmla="*/ 4244 w 5968"/>
              <a:gd name="connsiteY43" fmla="*/ 301 h 1688"/>
              <a:gd name="connsiteX44" fmla="*/ 4302 w 5968"/>
              <a:gd name="connsiteY44" fmla="*/ 269 h 1688"/>
              <a:gd name="connsiteX45" fmla="*/ 4359 w 5968"/>
              <a:gd name="connsiteY45" fmla="*/ 239 h 1688"/>
              <a:gd name="connsiteX46" fmla="*/ 4416 w 5968"/>
              <a:gd name="connsiteY46" fmla="*/ 212 h 1688"/>
              <a:gd name="connsiteX47" fmla="*/ 4473 w 5968"/>
              <a:gd name="connsiteY47" fmla="*/ 186 h 1688"/>
              <a:gd name="connsiteX48" fmla="*/ 4528 w 5968"/>
              <a:gd name="connsiteY48" fmla="*/ 162 h 1688"/>
              <a:gd name="connsiteX49" fmla="*/ 4585 w 5968"/>
              <a:gd name="connsiteY49" fmla="*/ 141 h 1688"/>
              <a:gd name="connsiteX50" fmla="*/ 4640 w 5968"/>
              <a:gd name="connsiteY50" fmla="*/ 119 h 1688"/>
              <a:gd name="connsiteX51" fmla="*/ 4695 w 5968"/>
              <a:gd name="connsiteY51" fmla="*/ 101 h 1688"/>
              <a:gd name="connsiteX52" fmla="*/ 4750 w 5968"/>
              <a:gd name="connsiteY52" fmla="*/ 85 h 1688"/>
              <a:gd name="connsiteX53" fmla="*/ 4805 w 5968"/>
              <a:gd name="connsiteY53" fmla="*/ 69 h 1688"/>
              <a:gd name="connsiteX54" fmla="*/ 4860 w 5968"/>
              <a:gd name="connsiteY54" fmla="*/ 55 h 1688"/>
              <a:gd name="connsiteX55" fmla="*/ 4912 w 5968"/>
              <a:gd name="connsiteY55" fmla="*/ 44 h 1688"/>
              <a:gd name="connsiteX56" fmla="*/ 4965 w 5968"/>
              <a:gd name="connsiteY56" fmla="*/ 34 h 1688"/>
              <a:gd name="connsiteX57" fmla="*/ 5017 w 5968"/>
              <a:gd name="connsiteY57" fmla="*/ 24 h 1688"/>
              <a:gd name="connsiteX58" fmla="*/ 5070 w 5968"/>
              <a:gd name="connsiteY58" fmla="*/ 18 h 1688"/>
              <a:gd name="connsiteX59" fmla="*/ 5120 w 5968"/>
              <a:gd name="connsiteY59" fmla="*/ 12 h 1688"/>
              <a:gd name="connsiteX60" fmla="*/ 5173 w 5968"/>
              <a:gd name="connsiteY60" fmla="*/ 6 h 1688"/>
              <a:gd name="connsiteX61" fmla="*/ 5223 w 5968"/>
              <a:gd name="connsiteY61" fmla="*/ 2 h 1688"/>
              <a:gd name="connsiteX62" fmla="*/ 5322 w 5968"/>
              <a:gd name="connsiteY62" fmla="*/ 0 h 1688"/>
              <a:gd name="connsiteX63" fmla="*/ 5418 w 5968"/>
              <a:gd name="connsiteY63" fmla="*/ 0 h 1688"/>
              <a:gd name="connsiteX64" fmla="*/ 5511 w 5968"/>
              <a:gd name="connsiteY64" fmla="*/ 6 h 1688"/>
              <a:gd name="connsiteX65" fmla="*/ 5601 w 5968"/>
              <a:gd name="connsiteY65" fmla="*/ 14 h 1688"/>
              <a:gd name="connsiteX66" fmla="*/ 5688 w 5968"/>
              <a:gd name="connsiteY66" fmla="*/ 26 h 1688"/>
              <a:gd name="connsiteX67" fmla="*/ 5772 w 5968"/>
              <a:gd name="connsiteY67" fmla="*/ 40 h 1688"/>
              <a:gd name="connsiteX68" fmla="*/ 5852 w 5968"/>
              <a:gd name="connsiteY68" fmla="*/ 57 h 1688"/>
              <a:gd name="connsiteX69" fmla="*/ 5928 w 5968"/>
              <a:gd name="connsiteY69" fmla="*/ 75 h 1688"/>
              <a:gd name="connsiteX70" fmla="*/ 5968 w 5968"/>
              <a:gd name="connsiteY70" fmla="*/ 370 h 1688"/>
              <a:gd name="connsiteX71" fmla="*/ 5905 w 5968"/>
              <a:gd name="connsiteY71" fmla="*/ 453 h 1688"/>
              <a:gd name="connsiteX72" fmla="*/ 5829 w 5968"/>
              <a:gd name="connsiteY72" fmla="*/ 418 h 1688"/>
              <a:gd name="connsiteX73" fmla="*/ 5749 w 5968"/>
              <a:gd name="connsiteY73" fmla="*/ 386 h 1688"/>
              <a:gd name="connsiteX74" fmla="*/ 5665 w 5968"/>
              <a:gd name="connsiteY74" fmla="*/ 354 h 1688"/>
              <a:gd name="connsiteX75" fmla="*/ 5578 w 5968"/>
              <a:gd name="connsiteY75" fmla="*/ 327 h 1688"/>
              <a:gd name="connsiteX76" fmla="*/ 5486 w 5968"/>
              <a:gd name="connsiteY76" fmla="*/ 301 h 1688"/>
              <a:gd name="connsiteX77" fmla="*/ 5392 w 5968"/>
              <a:gd name="connsiteY77" fmla="*/ 279 h 1688"/>
              <a:gd name="connsiteX78" fmla="*/ 5294 w 5968"/>
              <a:gd name="connsiteY78" fmla="*/ 261 h 1688"/>
              <a:gd name="connsiteX79" fmla="*/ 5246 w 5968"/>
              <a:gd name="connsiteY79" fmla="*/ 253 h 1688"/>
              <a:gd name="connsiteX80" fmla="*/ 5196 w 5968"/>
              <a:gd name="connsiteY80" fmla="*/ 245 h 1688"/>
              <a:gd name="connsiteX81" fmla="*/ 5143 w 5968"/>
              <a:gd name="connsiteY81" fmla="*/ 241 h 1688"/>
              <a:gd name="connsiteX82" fmla="*/ 5091 w 5968"/>
              <a:gd name="connsiteY82" fmla="*/ 237 h 1688"/>
              <a:gd name="connsiteX83" fmla="*/ 5038 w 5968"/>
              <a:gd name="connsiteY83" fmla="*/ 234 h 1688"/>
              <a:gd name="connsiteX84" fmla="*/ 4985 w 5968"/>
              <a:gd name="connsiteY84" fmla="*/ 234 h 1688"/>
              <a:gd name="connsiteX85" fmla="*/ 4933 w 5968"/>
              <a:gd name="connsiteY85" fmla="*/ 234 h 1688"/>
              <a:gd name="connsiteX86" fmla="*/ 4878 w 5968"/>
              <a:gd name="connsiteY86" fmla="*/ 234 h 1688"/>
              <a:gd name="connsiteX87" fmla="*/ 4823 w 5968"/>
              <a:gd name="connsiteY87" fmla="*/ 237 h 1688"/>
              <a:gd name="connsiteX88" fmla="*/ 4766 w 5968"/>
              <a:gd name="connsiteY88" fmla="*/ 241 h 1688"/>
              <a:gd name="connsiteX89" fmla="*/ 4711 w 5968"/>
              <a:gd name="connsiteY89" fmla="*/ 247 h 1688"/>
              <a:gd name="connsiteX90" fmla="*/ 4654 w 5968"/>
              <a:gd name="connsiteY90" fmla="*/ 255 h 1688"/>
              <a:gd name="connsiteX91" fmla="*/ 4597 w 5968"/>
              <a:gd name="connsiteY91" fmla="*/ 265 h 1688"/>
              <a:gd name="connsiteX92" fmla="*/ 4539 w 5968"/>
              <a:gd name="connsiteY92" fmla="*/ 277 h 1688"/>
              <a:gd name="connsiteX93" fmla="*/ 4480 w 5968"/>
              <a:gd name="connsiteY93" fmla="*/ 291 h 1688"/>
              <a:gd name="connsiteX94" fmla="*/ 4420 w 5968"/>
              <a:gd name="connsiteY94" fmla="*/ 305 h 1688"/>
              <a:gd name="connsiteX95" fmla="*/ 4361 w 5968"/>
              <a:gd name="connsiteY95" fmla="*/ 323 h 1688"/>
              <a:gd name="connsiteX96" fmla="*/ 4302 w 5968"/>
              <a:gd name="connsiteY96" fmla="*/ 342 h 1688"/>
              <a:gd name="connsiteX97" fmla="*/ 4242 w 5968"/>
              <a:gd name="connsiteY97" fmla="*/ 362 h 1688"/>
              <a:gd name="connsiteX98" fmla="*/ 4180 w 5968"/>
              <a:gd name="connsiteY98" fmla="*/ 386 h 1688"/>
              <a:gd name="connsiteX99" fmla="*/ 4180 w 5968"/>
              <a:gd name="connsiteY99" fmla="*/ 386 h 1688"/>
              <a:gd name="connsiteX100" fmla="*/ 3936 w 5968"/>
              <a:gd name="connsiteY100" fmla="*/ 485 h 1688"/>
              <a:gd name="connsiteX101" fmla="*/ 3684 w 5968"/>
              <a:gd name="connsiteY101" fmla="*/ 584 h 1688"/>
              <a:gd name="connsiteX102" fmla="*/ 3558 w 5968"/>
              <a:gd name="connsiteY102" fmla="*/ 633 h 1688"/>
              <a:gd name="connsiteX103" fmla="*/ 3430 w 5968"/>
              <a:gd name="connsiteY103" fmla="*/ 681 h 1688"/>
              <a:gd name="connsiteX104" fmla="*/ 3302 w 5968"/>
              <a:gd name="connsiteY104" fmla="*/ 728 h 1688"/>
              <a:gd name="connsiteX105" fmla="*/ 3172 w 5968"/>
              <a:gd name="connsiteY105" fmla="*/ 774 h 1688"/>
              <a:gd name="connsiteX106" fmla="*/ 3039 w 5968"/>
              <a:gd name="connsiteY106" fmla="*/ 815 h 1688"/>
              <a:gd name="connsiteX107" fmla="*/ 2909 w 5968"/>
              <a:gd name="connsiteY107" fmla="*/ 857 h 1688"/>
              <a:gd name="connsiteX108" fmla="*/ 2776 w 5968"/>
              <a:gd name="connsiteY108" fmla="*/ 894 h 1688"/>
              <a:gd name="connsiteX109" fmla="*/ 2641 w 5968"/>
              <a:gd name="connsiteY109" fmla="*/ 930 h 1688"/>
              <a:gd name="connsiteX110" fmla="*/ 2508 w 5968"/>
              <a:gd name="connsiteY110" fmla="*/ 964 h 1688"/>
              <a:gd name="connsiteX111" fmla="*/ 2371 w 5968"/>
              <a:gd name="connsiteY111" fmla="*/ 991 h 1688"/>
              <a:gd name="connsiteX112" fmla="*/ 2236 w 5968"/>
              <a:gd name="connsiteY112" fmla="*/ 1017 h 1688"/>
              <a:gd name="connsiteX113" fmla="*/ 2099 w 5968"/>
              <a:gd name="connsiteY113" fmla="*/ 1037 h 1688"/>
              <a:gd name="connsiteX114" fmla="*/ 2030 w 5968"/>
              <a:gd name="connsiteY114" fmla="*/ 1045 h 1688"/>
              <a:gd name="connsiteX115" fmla="*/ 1962 w 5968"/>
              <a:gd name="connsiteY115" fmla="*/ 1053 h 1688"/>
              <a:gd name="connsiteX116" fmla="*/ 1893 w 5968"/>
              <a:gd name="connsiteY116" fmla="*/ 1059 h 1688"/>
              <a:gd name="connsiteX117" fmla="*/ 1825 w 5968"/>
              <a:gd name="connsiteY117" fmla="*/ 1063 h 1688"/>
              <a:gd name="connsiteX118" fmla="*/ 1756 w 5968"/>
              <a:gd name="connsiteY118" fmla="*/ 1067 h 1688"/>
              <a:gd name="connsiteX119" fmla="*/ 1687 w 5968"/>
              <a:gd name="connsiteY119" fmla="*/ 1069 h 1688"/>
              <a:gd name="connsiteX120" fmla="*/ 1616 w 5968"/>
              <a:gd name="connsiteY120" fmla="*/ 1071 h 1688"/>
              <a:gd name="connsiteX121" fmla="*/ 1548 w 5968"/>
              <a:gd name="connsiteY121" fmla="*/ 1071 h 1688"/>
              <a:gd name="connsiteX122" fmla="*/ 1479 w 5968"/>
              <a:gd name="connsiteY122" fmla="*/ 1067 h 1688"/>
              <a:gd name="connsiteX123" fmla="*/ 1408 w 5968"/>
              <a:gd name="connsiteY123" fmla="*/ 1065 h 1688"/>
              <a:gd name="connsiteX124" fmla="*/ 1340 w 5968"/>
              <a:gd name="connsiteY124" fmla="*/ 1059 h 1688"/>
              <a:gd name="connsiteX125" fmla="*/ 1269 w 5968"/>
              <a:gd name="connsiteY125" fmla="*/ 1053 h 1688"/>
              <a:gd name="connsiteX126" fmla="*/ 1200 w 5968"/>
              <a:gd name="connsiteY126" fmla="*/ 1045 h 1688"/>
              <a:gd name="connsiteX127" fmla="*/ 1129 w 5968"/>
              <a:gd name="connsiteY127" fmla="*/ 1033 h 1688"/>
              <a:gd name="connsiteX128" fmla="*/ 1058 w 5968"/>
              <a:gd name="connsiteY128" fmla="*/ 1023 h 1688"/>
              <a:gd name="connsiteX129" fmla="*/ 990 w 5968"/>
              <a:gd name="connsiteY129" fmla="*/ 1009 h 1688"/>
              <a:gd name="connsiteX130" fmla="*/ 919 w 5968"/>
              <a:gd name="connsiteY130" fmla="*/ 993 h 1688"/>
              <a:gd name="connsiteX131" fmla="*/ 848 w 5968"/>
              <a:gd name="connsiteY131" fmla="*/ 976 h 1688"/>
              <a:gd name="connsiteX132" fmla="*/ 777 w 5968"/>
              <a:gd name="connsiteY132" fmla="*/ 958 h 1688"/>
              <a:gd name="connsiteX133" fmla="*/ 706 w 5968"/>
              <a:gd name="connsiteY133" fmla="*/ 936 h 1688"/>
              <a:gd name="connsiteX134" fmla="*/ 635 w 5968"/>
              <a:gd name="connsiteY134" fmla="*/ 914 h 1688"/>
              <a:gd name="connsiteX135" fmla="*/ 567 w 5968"/>
              <a:gd name="connsiteY135" fmla="*/ 889 h 1688"/>
              <a:gd name="connsiteX136" fmla="*/ 496 w 5968"/>
              <a:gd name="connsiteY136" fmla="*/ 861 h 1688"/>
              <a:gd name="connsiteX137" fmla="*/ 425 w 5968"/>
              <a:gd name="connsiteY137" fmla="*/ 833 h 1688"/>
              <a:gd name="connsiteX138" fmla="*/ 354 w 5968"/>
              <a:gd name="connsiteY138" fmla="*/ 801 h 1688"/>
              <a:gd name="connsiteX139" fmla="*/ 283 w 5968"/>
              <a:gd name="connsiteY139" fmla="*/ 768 h 1688"/>
              <a:gd name="connsiteX140" fmla="*/ 212 w 5968"/>
              <a:gd name="connsiteY140" fmla="*/ 732 h 1688"/>
              <a:gd name="connsiteX141" fmla="*/ 141 w 5968"/>
              <a:gd name="connsiteY141" fmla="*/ 695 h 1688"/>
              <a:gd name="connsiteX142" fmla="*/ 70 w 5968"/>
              <a:gd name="connsiteY142" fmla="*/ 655 h 1688"/>
              <a:gd name="connsiteX143" fmla="*/ 0 w 5968"/>
              <a:gd name="connsiteY143" fmla="*/ 613 h 1688"/>
              <a:gd name="connsiteX0" fmla="*/ 0 w 5898"/>
              <a:gd name="connsiteY0" fmla="*/ 655 h 1688"/>
              <a:gd name="connsiteX1" fmla="*/ 227 w 5898"/>
              <a:gd name="connsiteY1" fmla="*/ 1607 h 1688"/>
              <a:gd name="connsiteX2" fmla="*/ 300 w 5898"/>
              <a:gd name="connsiteY2" fmla="*/ 1625 h 1688"/>
              <a:gd name="connsiteX3" fmla="*/ 373 w 5898"/>
              <a:gd name="connsiteY3" fmla="*/ 1639 h 1688"/>
              <a:gd name="connsiteX4" fmla="*/ 446 w 5898"/>
              <a:gd name="connsiteY4" fmla="*/ 1652 h 1688"/>
              <a:gd name="connsiteX5" fmla="*/ 520 w 5898"/>
              <a:gd name="connsiteY5" fmla="*/ 1662 h 1688"/>
              <a:gd name="connsiteX6" fmla="*/ 593 w 5898"/>
              <a:gd name="connsiteY6" fmla="*/ 1670 h 1688"/>
              <a:gd name="connsiteX7" fmla="*/ 666 w 5898"/>
              <a:gd name="connsiteY7" fmla="*/ 1678 h 1688"/>
              <a:gd name="connsiteX8" fmla="*/ 739 w 5898"/>
              <a:gd name="connsiteY8" fmla="*/ 1682 h 1688"/>
              <a:gd name="connsiteX9" fmla="*/ 810 w 5898"/>
              <a:gd name="connsiteY9" fmla="*/ 1686 h 1688"/>
              <a:gd name="connsiteX10" fmla="*/ 883 w 5898"/>
              <a:gd name="connsiteY10" fmla="*/ 1688 h 1688"/>
              <a:gd name="connsiteX11" fmla="*/ 954 w 5898"/>
              <a:gd name="connsiteY11" fmla="*/ 1686 h 1688"/>
              <a:gd name="connsiteX12" fmla="*/ 1025 w 5898"/>
              <a:gd name="connsiteY12" fmla="*/ 1684 h 1688"/>
              <a:gd name="connsiteX13" fmla="*/ 1098 w 5898"/>
              <a:gd name="connsiteY13" fmla="*/ 1680 h 1688"/>
              <a:gd name="connsiteX14" fmla="*/ 1169 w 5898"/>
              <a:gd name="connsiteY14" fmla="*/ 1674 h 1688"/>
              <a:gd name="connsiteX15" fmla="*/ 1238 w 5898"/>
              <a:gd name="connsiteY15" fmla="*/ 1668 h 1688"/>
              <a:gd name="connsiteX16" fmla="*/ 1309 w 5898"/>
              <a:gd name="connsiteY16" fmla="*/ 1658 h 1688"/>
              <a:gd name="connsiteX17" fmla="*/ 1380 w 5898"/>
              <a:gd name="connsiteY17" fmla="*/ 1648 h 1688"/>
              <a:gd name="connsiteX18" fmla="*/ 1448 w 5898"/>
              <a:gd name="connsiteY18" fmla="*/ 1637 h 1688"/>
              <a:gd name="connsiteX19" fmla="*/ 1517 w 5898"/>
              <a:gd name="connsiteY19" fmla="*/ 1623 h 1688"/>
              <a:gd name="connsiteX20" fmla="*/ 1588 w 5898"/>
              <a:gd name="connsiteY20" fmla="*/ 1609 h 1688"/>
              <a:gd name="connsiteX21" fmla="*/ 1656 w 5898"/>
              <a:gd name="connsiteY21" fmla="*/ 1593 h 1688"/>
              <a:gd name="connsiteX22" fmla="*/ 1725 w 5898"/>
              <a:gd name="connsiteY22" fmla="*/ 1575 h 1688"/>
              <a:gd name="connsiteX23" fmla="*/ 1793 w 5898"/>
              <a:gd name="connsiteY23" fmla="*/ 1555 h 1688"/>
              <a:gd name="connsiteX24" fmla="*/ 1860 w 5898"/>
              <a:gd name="connsiteY24" fmla="*/ 1536 h 1688"/>
              <a:gd name="connsiteX25" fmla="*/ 1928 w 5898"/>
              <a:gd name="connsiteY25" fmla="*/ 1514 h 1688"/>
              <a:gd name="connsiteX26" fmla="*/ 2063 w 5898"/>
              <a:gd name="connsiteY26" fmla="*/ 1468 h 1688"/>
              <a:gd name="connsiteX27" fmla="*/ 2196 w 5898"/>
              <a:gd name="connsiteY27" fmla="*/ 1419 h 1688"/>
              <a:gd name="connsiteX28" fmla="*/ 2329 w 5898"/>
              <a:gd name="connsiteY28" fmla="*/ 1365 h 1688"/>
              <a:gd name="connsiteX29" fmla="*/ 2459 w 5898"/>
              <a:gd name="connsiteY29" fmla="*/ 1306 h 1688"/>
              <a:gd name="connsiteX30" fmla="*/ 2589 w 5898"/>
              <a:gd name="connsiteY30" fmla="*/ 1245 h 1688"/>
              <a:gd name="connsiteX31" fmla="*/ 2717 w 5898"/>
              <a:gd name="connsiteY31" fmla="*/ 1181 h 1688"/>
              <a:gd name="connsiteX32" fmla="*/ 2846 w 5898"/>
              <a:gd name="connsiteY32" fmla="*/ 1114 h 1688"/>
              <a:gd name="connsiteX33" fmla="*/ 2974 w 5898"/>
              <a:gd name="connsiteY33" fmla="*/ 1045 h 1688"/>
              <a:gd name="connsiteX34" fmla="*/ 3097 w 5898"/>
              <a:gd name="connsiteY34" fmla="*/ 974 h 1688"/>
              <a:gd name="connsiteX35" fmla="*/ 3223 w 5898"/>
              <a:gd name="connsiteY35" fmla="*/ 900 h 1688"/>
              <a:gd name="connsiteX36" fmla="*/ 3346 w 5898"/>
              <a:gd name="connsiteY36" fmla="*/ 827 h 1688"/>
              <a:gd name="connsiteX37" fmla="*/ 3468 w 5898"/>
              <a:gd name="connsiteY37" fmla="*/ 752 h 1688"/>
              <a:gd name="connsiteX38" fmla="*/ 3589 w 5898"/>
              <a:gd name="connsiteY38" fmla="*/ 677 h 1688"/>
              <a:gd name="connsiteX39" fmla="*/ 3827 w 5898"/>
              <a:gd name="connsiteY39" fmla="*/ 522 h 1688"/>
              <a:gd name="connsiteX40" fmla="*/ 4060 w 5898"/>
              <a:gd name="connsiteY40" fmla="*/ 372 h 1688"/>
              <a:gd name="connsiteX41" fmla="*/ 4060 w 5898"/>
              <a:gd name="connsiteY41" fmla="*/ 372 h 1688"/>
              <a:gd name="connsiteX42" fmla="*/ 4117 w 5898"/>
              <a:gd name="connsiteY42" fmla="*/ 336 h 1688"/>
              <a:gd name="connsiteX43" fmla="*/ 4174 w 5898"/>
              <a:gd name="connsiteY43" fmla="*/ 301 h 1688"/>
              <a:gd name="connsiteX44" fmla="*/ 4232 w 5898"/>
              <a:gd name="connsiteY44" fmla="*/ 269 h 1688"/>
              <a:gd name="connsiteX45" fmla="*/ 4289 w 5898"/>
              <a:gd name="connsiteY45" fmla="*/ 239 h 1688"/>
              <a:gd name="connsiteX46" fmla="*/ 4346 w 5898"/>
              <a:gd name="connsiteY46" fmla="*/ 212 h 1688"/>
              <a:gd name="connsiteX47" fmla="*/ 4403 w 5898"/>
              <a:gd name="connsiteY47" fmla="*/ 186 h 1688"/>
              <a:gd name="connsiteX48" fmla="*/ 4458 w 5898"/>
              <a:gd name="connsiteY48" fmla="*/ 162 h 1688"/>
              <a:gd name="connsiteX49" fmla="*/ 4515 w 5898"/>
              <a:gd name="connsiteY49" fmla="*/ 141 h 1688"/>
              <a:gd name="connsiteX50" fmla="*/ 4570 w 5898"/>
              <a:gd name="connsiteY50" fmla="*/ 119 h 1688"/>
              <a:gd name="connsiteX51" fmla="*/ 4625 w 5898"/>
              <a:gd name="connsiteY51" fmla="*/ 101 h 1688"/>
              <a:gd name="connsiteX52" fmla="*/ 4680 w 5898"/>
              <a:gd name="connsiteY52" fmla="*/ 85 h 1688"/>
              <a:gd name="connsiteX53" fmla="*/ 4735 w 5898"/>
              <a:gd name="connsiteY53" fmla="*/ 69 h 1688"/>
              <a:gd name="connsiteX54" fmla="*/ 4790 w 5898"/>
              <a:gd name="connsiteY54" fmla="*/ 55 h 1688"/>
              <a:gd name="connsiteX55" fmla="*/ 4842 w 5898"/>
              <a:gd name="connsiteY55" fmla="*/ 44 h 1688"/>
              <a:gd name="connsiteX56" fmla="*/ 4895 w 5898"/>
              <a:gd name="connsiteY56" fmla="*/ 34 h 1688"/>
              <a:gd name="connsiteX57" fmla="*/ 4947 w 5898"/>
              <a:gd name="connsiteY57" fmla="*/ 24 h 1688"/>
              <a:gd name="connsiteX58" fmla="*/ 5000 w 5898"/>
              <a:gd name="connsiteY58" fmla="*/ 18 h 1688"/>
              <a:gd name="connsiteX59" fmla="*/ 5050 w 5898"/>
              <a:gd name="connsiteY59" fmla="*/ 12 h 1688"/>
              <a:gd name="connsiteX60" fmla="*/ 5103 w 5898"/>
              <a:gd name="connsiteY60" fmla="*/ 6 h 1688"/>
              <a:gd name="connsiteX61" fmla="*/ 5153 w 5898"/>
              <a:gd name="connsiteY61" fmla="*/ 2 h 1688"/>
              <a:gd name="connsiteX62" fmla="*/ 5252 w 5898"/>
              <a:gd name="connsiteY62" fmla="*/ 0 h 1688"/>
              <a:gd name="connsiteX63" fmla="*/ 5348 w 5898"/>
              <a:gd name="connsiteY63" fmla="*/ 0 h 1688"/>
              <a:gd name="connsiteX64" fmla="*/ 5441 w 5898"/>
              <a:gd name="connsiteY64" fmla="*/ 6 h 1688"/>
              <a:gd name="connsiteX65" fmla="*/ 5531 w 5898"/>
              <a:gd name="connsiteY65" fmla="*/ 14 h 1688"/>
              <a:gd name="connsiteX66" fmla="*/ 5618 w 5898"/>
              <a:gd name="connsiteY66" fmla="*/ 26 h 1688"/>
              <a:gd name="connsiteX67" fmla="*/ 5702 w 5898"/>
              <a:gd name="connsiteY67" fmla="*/ 40 h 1688"/>
              <a:gd name="connsiteX68" fmla="*/ 5782 w 5898"/>
              <a:gd name="connsiteY68" fmla="*/ 57 h 1688"/>
              <a:gd name="connsiteX69" fmla="*/ 5858 w 5898"/>
              <a:gd name="connsiteY69" fmla="*/ 75 h 1688"/>
              <a:gd name="connsiteX70" fmla="*/ 5898 w 5898"/>
              <a:gd name="connsiteY70" fmla="*/ 370 h 1688"/>
              <a:gd name="connsiteX71" fmla="*/ 5835 w 5898"/>
              <a:gd name="connsiteY71" fmla="*/ 453 h 1688"/>
              <a:gd name="connsiteX72" fmla="*/ 5759 w 5898"/>
              <a:gd name="connsiteY72" fmla="*/ 418 h 1688"/>
              <a:gd name="connsiteX73" fmla="*/ 5679 w 5898"/>
              <a:gd name="connsiteY73" fmla="*/ 386 h 1688"/>
              <a:gd name="connsiteX74" fmla="*/ 5595 w 5898"/>
              <a:gd name="connsiteY74" fmla="*/ 354 h 1688"/>
              <a:gd name="connsiteX75" fmla="*/ 5508 w 5898"/>
              <a:gd name="connsiteY75" fmla="*/ 327 h 1688"/>
              <a:gd name="connsiteX76" fmla="*/ 5416 w 5898"/>
              <a:gd name="connsiteY76" fmla="*/ 301 h 1688"/>
              <a:gd name="connsiteX77" fmla="*/ 5322 w 5898"/>
              <a:gd name="connsiteY77" fmla="*/ 279 h 1688"/>
              <a:gd name="connsiteX78" fmla="*/ 5224 w 5898"/>
              <a:gd name="connsiteY78" fmla="*/ 261 h 1688"/>
              <a:gd name="connsiteX79" fmla="*/ 5176 w 5898"/>
              <a:gd name="connsiteY79" fmla="*/ 253 h 1688"/>
              <a:gd name="connsiteX80" fmla="*/ 5126 w 5898"/>
              <a:gd name="connsiteY80" fmla="*/ 245 h 1688"/>
              <a:gd name="connsiteX81" fmla="*/ 5073 w 5898"/>
              <a:gd name="connsiteY81" fmla="*/ 241 h 1688"/>
              <a:gd name="connsiteX82" fmla="*/ 5021 w 5898"/>
              <a:gd name="connsiteY82" fmla="*/ 237 h 1688"/>
              <a:gd name="connsiteX83" fmla="*/ 4968 w 5898"/>
              <a:gd name="connsiteY83" fmla="*/ 234 h 1688"/>
              <a:gd name="connsiteX84" fmla="*/ 4915 w 5898"/>
              <a:gd name="connsiteY84" fmla="*/ 234 h 1688"/>
              <a:gd name="connsiteX85" fmla="*/ 4863 w 5898"/>
              <a:gd name="connsiteY85" fmla="*/ 234 h 1688"/>
              <a:gd name="connsiteX86" fmla="*/ 4808 w 5898"/>
              <a:gd name="connsiteY86" fmla="*/ 234 h 1688"/>
              <a:gd name="connsiteX87" fmla="*/ 4753 w 5898"/>
              <a:gd name="connsiteY87" fmla="*/ 237 h 1688"/>
              <a:gd name="connsiteX88" fmla="*/ 4696 w 5898"/>
              <a:gd name="connsiteY88" fmla="*/ 241 h 1688"/>
              <a:gd name="connsiteX89" fmla="*/ 4641 w 5898"/>
              <a:gd name="connsiteY89" fmla="*/ 247 h 1688"/>
              <a:gd name="connsiteX90" fmla="*/ 4584 w 5898"/>
              <a:gd name="connsiteY90" fmla="*/ 255 h 1688"/>
              <a:gd name="connsiteX91" fmla="*/ 4527 w 5898"/>
              <a:gd name="connsiteY91" fmla="*/ 265 h 1688"/>
              <a:gd name="connsiteX92" fmla="*/ 4469 w 5898"/>
              <a:gd name="connsiteY92" fmla="*/ 277 h 1688"/>
              <a:gd name="connsiteX93" fmla="*/ 4410 w 5898"/>
              <a:gd name="connsiteY93" fmla="*/ 291 h 1688"/>
              <a:gd name="connsiteX94" fmla="*/ 4350 w 5898"/>
              <a:gd name="connsiteY94" fmla="*/ 305 h 1688"/>
              <a:gd name="connsiteX95" fmla="*/ 4291 w 5898"/>
              <a:gd name="connsiteY95" fmla="*/ 323 h 1688"/>
              <a:gd name="connsiteX96" fmla="*/ 4232 w 5898"/>
              <a:gd name="connsiteY96" fmla="*/ 342 h 1688"/>
              <a:gd name="connsiteX97" fmla="*/ 4172 w 5898"/>
              <a:gd name="connsiteY97" fmla="*/ 362 h 1688"/>
              <a:gd name="connsiteX98" fmla="*/ 4110 w 5898"/>
              <a:gd name="connsiteY98" fmla="*/ 386 h 1688"/>
              <a:gd name="connsiteX99" fmla="*/ 4110 w 5898"/>
              <a:gd name="connsiteY99" fmla="*/ 386 h 1688"/>
              <a:gd name="connsiteX100" fmla="*/ 3866 w 5898"/>
              <a:gd name="connsiteY100" fmla="*/ 485 h 1688"/>
              <a:gd name="connsiteX101" fmla="*/ 3614 w 5898"/>
              <a:gd name="connsiteY101" fmla="*/ 584 h 1688"/>
              <a:gd name="connsiteX102" fmla="*/ 3488 w 5898"/>
              <a:gd name="connsiteY102" fmla="*/ 633 h 1688"/>
              <a:gd name="connsiteX103" fmla="*/ 3360 w 5898"/>
              <a:gd name="connsiteY103" fmla="*/ 681 h 1688"/>
              <a:gd name="connsiteX104" fmla="*/ 3232 w 5898"/>
              <a:gd name="connsiteY104" fmla="*/ 728 h 1688"/>
              <a:gd name="connsiteX105" fmla="*/ 3102 w 5898"/>
              <a:gd name="connsiteY105" fmla="*/ 774 h 1688"/>
              <a:gd name="connsiteX106" fmla="*/ 2969 w 5898"/>
              <a:gd name="connsiteY106" fmla="*/ 815 h 1688"/>
              <a:gd name="connsiteX107" fmla="*/ 2839 w 5898"/>
              <a:gd name="connsiteY107" fmla="*/ 857 h 1688"/>
              <a:gd name="connsiteX108" fmla="*/ 2706 w 5898"/>
              <a:gd name="connsiteY108" fmla="*/ 894 h 1688"/>
              <a:gd name="connsiteX109" fmla="*/ 2571 w 5898"/>
              <a:gd name="connsiteY109" fmla="*/ 930 h 1688"/>
              <a:gd name="connsiteX110" fmla="*/ 2438 w 5898"/>
              <a:gd name="connsiteY110" fmla="*/ 964 h 1688"/>
              <a:gd name="connsiteX111" fmla="*/ 2301 w 5898"/>
              <a:gd name="connsiteY111" fmla="*/ 991 h 1688"/>
              <a:gd name="connsiteX112" fmla="*/ 2166 w 5898"/>
              <a:gd name="connsiteY112" fmla="*/ 1017 h 1688"/>
              <a:gd name="connsiteX113" fmla="*/ 2029 w 5898"/>
              <a:gd name="connsiteY113" fmla="*/ 1037 h 1688"/>
              <a:gd name="connsiteX114" fmla="*/ 1960 w 5898"/>
              <a:gd name="connsiteY114" fmla="*/ 1045 h 1688"/>
              <a:gd name="connsiteX115" fmla="*/ 1892 w 5898"/>
              <a:gd name="connsiteY115" fmla="*/ 1053 h 1688"/>
              <a:gd name="connsiteX116" fmla="*/ 1823 w 5898"/>
              <a:gd name="connsiteY116" fmla="*/ 1059 h 1688"/>
              <a:gd name="connsiteX117" fmla="*/ 1755 w 5898"/>
              <a:gd name="connsiteY117" fmla="*/ 1063 h 1688"/>
              <a:gd name="connsiteX118" fmla="*/ 1686 w 5898"/>
              <a:gd name="connsiteY118" fmla="*/ 1067 h 1688"/>
              <a:gd name="connsiteX119" fmla="*/ 1617 w 5898"/>
              <a:gd name="connsiteY119" fmla="*/ 1069 h 1688"/>
              <a:gd name="connsiteX120" fmla="*/ 1546 w 5898"/>
              <a:gd name="connsiteY120" fmla="*/ 1071 h 1688"/>
              <a:gd name="connsiteX121" fmla="*/ 1478 w 5898"/>
              <a:gd name="connsiteY121" fmla="*/ 1071 h 1688"/>
              <a:gd name="connsiteX122" fmla="*/ 1409 w 5898"/>
              <a:gd name="connsiteY122" fmla="*/ 1067 h 1688"/>
              <a:gd name="connsiteX123" fmla="*/ 1338 w 5898"/>
              <a:gd name="connsiteY123" fmla="*/ 1065 h 1688"/>
              <a:gd name="connsiteX124" fmla="*/ 1270 w 5898"/>
              <a:gd name="connsiteY124" fmla="*/ 1059 h 1688"/>
              <a:gd name="connsiteX125" fmla="*/ 1199 w 5898"/>
              <a:gd name="connsiteY125" fmla="*/ 1053 h 1688"/>
              <a:gd name="connsiteX126" fmla="*/ 1130 w 5898"/>
              <a:gd name="connsiteY126" fmla="*/ 1045 h 1688"/>
              <a:gd name="connsiteX127" fmla="*/ 1059 w 5898"/>
              <a:gd name="connsiteY127" fmla="*/ 1033 h 1688"/>
              <a:gd name="connsiteX128" fmla="*/ 988 w 5898"/>
              <a:gd name="connsiteY128" fmla="*/ 1023 h 1688"/>
              <a:gd name="connsiteX129" fmla="*/ 920 w 5898"/>
              <a:gd name="connsiteY129" fmla="*/ 1009 h 1688"/>
              <a:gd name="connsiteX130" fmla="*/ 849 w 5898"/>
              <a:gd name="connsiteY130" fmla="*/ 993 h 1688"/>
              <a:gd name="connsiteX131" fmla="*/ 778 w 5898"/>
              <a:gd name="connsiteY131" fmla="*/ 976 h 1688"/>
              <a:gd name="connsiteX132" fmla="*/ 707 w 5898"/>
              <a:gd name="connsiteY132" fmla="*/ 958 h 1688"/>
              <a:gd name="connsiteX133" fmla="*/ 636 w 5898"/>
              <a:gd name="connsiteY133" fmla="*/ 936 h 1688"/>
              <a:gd name="connsiteX134" fmla="*/ 565 w 5898"/>
              <a:gd name="connsiteY134" fmla="*/ 914 h 1688"/>
              <a:gd name="connsiteX135" fmla="*/ 497 w 5898"/>
              <a:gd name="connsiteY135" fmla="*/ 889 h 1688"/>
              <a:gd name="connsiteX136" fmla="*/ 426 w 5898"/>
              <a:gd name="connsiteY136" fmla="*/ 861 h 1688"/>
              <a:gd name="connsiteX137" fmla="*/ 355 w 5898"/>
              <a:gd name="connsiteY137" fmla="*/ 833 h 1688"/>
              <a:gd name="connsiteX138" fmla="*/ 284 w 5898"/>
              <a:gd name="connsiteY138" fmla="*/ 801 h 1688"/>
              <a:gd name="connsiteX139" fmla="*/ 213 w 5898"/>
              <a:gd name="connsiteY139" fmla="*/ 768 h 1688"/>
              <a:gd name="connsiteX140" fmla="*/ 142 w 5898"/>
              <a:gd name="connsiteY140" fmla="*/ 732 h 1688"/>
              <a:gd name="connsiteX141" fmla="*/ 71 w 5898"/>
              <a:gd name="connsiteY141" fmla="*/ 695 h 1688"/>
              <a:gd name="connsiteX142" fmla="*/ 0 w 5898"/>
              <a:gd name="connsiteY142" fmla="*/ 655 h 1688"/>
              <a:gd name="connsiteX0" fmla="*/ 0 w 5827"/>
              <a:gd name="connsiteY0" fmla="*/ 695 h 1688"/>
              <a:gd name="connsiteX1" fmla="*/ 156 w 5827"/>
              <a:gd name="connsiteY1" fmla="*/ 1607 h 1688"/>
              <a:gd name="connsiteX2" fmla="*/ 229 w 5827"/>
              <a:gd name="connsiteY2" fmla="*/ 1625 h 1688"/>
              <a:gd name="connsiteX3" fmla="*/ 302 w 5827"/>
              <a:gd name="connsiteY3" fmla="*/ 1639 h 1688"/>
              <a:gd name="connsiteX4" fmla="*/ 375 w 5827"/>
              <a:gd name="connsiteY4" fmla="*/ 1652 h 1688"/>
              <a:gd name="connsiteX5" fmla="*/ 449 w 5827"/>
              <a:gd name="connsiteY5" fmla="*/ 1662 h 1688"/>
              <a:gd name="connsiteX6" fmla="*/ 522 w 5827"/>
              <a:gd name="connsiteY6" fmla="*/ 1670 h 1688"/>
              <a:gd name="connsiteX7" fmla="*/ 595 w 5827"/>
              <a:gd name="connsiteY7" fmla="*/ 1678 h 1688"/>
              <a:gd name="connsiteX8" fmla="*/ 668 w 5827"/>
              <a:gd name="connsiteY8" fmla="*/ 1682 h 1688"/>
              <a:gd name="connsiteX9" fmla="*/ 739 w 5827"/>
              <a:gd name="connsiteY9" fmla="*/ 1686 h 1688"/>
              <a:gd name="connsiteX10" fmla="*/ 812 w 5827"/>
              <a:gd name="connsiteY10" fmla="*/ 1688 h 1688"/>
              <a:gd name="connsiteX11" fmla="*/ 883 w 5827"/>
              <a:gd name="connsiteY11" fmla="*/ 1686 h 1688"/>
              <a:gd name="connsiteX12" fmla="*/ 954 w 5827"/>
              <a:gd name="connsiteY12" fmla="*/ 1684 h 1688"/>
              <a:gd name="connsiteX13" fmla="*/ 1027 w 5827"/>
              <a:gd name="connsiteY13" fmla="*/ 1680 h 1688"/>
              <a:gd name="connsiteX14" fmla="*/ 1098 w 5827"/>
              <a:gd name="connsiteY14" fmla="*/ 1674 h 1688"/>
              <a:gd name="connsiteX15" fmla="*/ 1167 w 5827"/>
              <a:gd name="connsiteY15" fmla="*/ 1668 h 1688"/>
              <a:gd name="connsiteX16" fmla="*/ 1238 w 5827"/>
              <a:gd name="connsiteY16" fmla="*/ 1658 h 1688"/>
              <a:gd name="connsiteX17" fmla="*/ 1309 w 5827"/>
              <a:gd name="connsiteY17" fmla="*/ 1648 h 1688"/>
              <a:gd name="connsiteX18" fmla="*/ 1377 w 5827"/>
              <a:gd name="connsiteY18" fmla="*/ 1637 h 1688"/>
              <a:gd name="connsiteX19" fmla="*/ 1446 w 5827"/>
              <a:gd name="connsiteY19" fmla="*/ 1623 h 1688"/>
              <a:gd name="connsiteX20" fmla="*/ 1517 w 5827"/>
              <a:gd name="connsiteY20" fmla="*/ 1609 h 1688"/>
              <a:gd name="connsiteX21" fmla="*/ 1585 w 5827"/>
              <a:gd name="connsiteY21" fmla="*/ 1593 h 1688"/>
              <a:gd name="connsiteX22" fmla="*/ 1654 w 5827"/>
              <a:gd name="connsiteY22" fmla="*/ 1575 h 1688"/>
              <a:gd name="connsiteX23" fmla="*/ 1722 w 5827"/>
              <a:gd name="connsiteY23" fmla="*/ 1555 h 1688"/>
              <a:gd name="connsiteX24" fmla="*/ 1789 w 5827"/>
              <a:gd name="connsiteY24" fmla="*/ 1536 h 1688"/>
              <a:gd name="connsiteX25" fmla="*/ 1857 w 5827"/>
              <a:gd name="connsiteY25" fmla="*/ 1514 h 1688"/>
              <a:gd name="connsiteX26" fmla="*/ 1992 w 5827"/>
              <a:gd name="connsiteY26" fmla="*/ 1468 h 1688"/>
              <a:gd name="connsiteX27" fmla="*/ 2125 w 5827"/>
              <a:gd name="connsiteY27" fmla="*/ 1419 h 1688"/>
              <a:gd name="connsiteX28" fmla="*/ 2258 w 5827"/>
              <a:gd name="connsiteY28" fmla="*/ 1365 h 1688"/>
              <a:gd name="connsiteX29" fmla="*/ 2388 w 5827"/>
              <a:gd name="connsiteY29" fmla="*/ 1306 h 1688"/>
              <a:gd name="connsiteX30" fmla="*/ 2518 w 5827"/>
              <a:gd name="connsiteY30" fmla="*/ 1245 h 1688"/>
              <a:gd name="connsiteX31" fmla="*/ 2646 w 5827"/>
              <a:gd name="connsiteY31" fmla="*/ 1181 h 1688"/>
              <a:gd name="connsiteX32" fmla="*/ 2775 w 5827"/>
              <a:gd name="connsiteY32" fmla="*/ 1114 h 1688"/>
              <a:gd name="connsiteX33" fmla="*/ 2903 w 5827"/>
              <a:gd name="connsiteY33" fmla="*/ 1045 h 1688"/>
              <a:gd name="connsiteX34" fmla="*/ 3026 w 5827"/>
              <a:gd name="connsiteY34" fmla="*/ 974 h 1688"/>
              <a:gd name="connsiteX35" fmla="*/ 3152 w 5827"/>
              <a:gd name="connsiteY35" fmla="*/ 900 h 1688"/>
              <a:gd name="connsiteX36" fmla="*/ 3275 w 5827"/>
              <a:gd name="connsiteY36" fmla="*/ 827 h 1688"/>
              <a:gd name="connsiteX37" fmla="*/ 3397 w 5827"/>
              <a:gd name="connsiteY37" fmla="*/ 752 h 1688"/>
              <a:gd name="connsiteX38" fmla="*/ 3518 w 5827"/>
              <a:gd name="connsiteY38" fmla="*/ 677 h 1688"/>
              <a:gd name="connsiteX39" fmla="*/ 3756 w 5827"/>
              <a:gd name="connsiteY39" fmla="*/ 522 h 1688"/>
              <a:gd name="connsiteX40" fmla="*/ 3989 w 5827"/>
              <a:gd name="connsiteY40" fmla="*/ 372 h 1688"/>
              <a:gd name="connsiteX41" fmla="*/ 3989 w 5827"/>
              <a:gd name="connsiteY41" fmla="*/ 372 h 1688"/>
              <a:gd name="connsiteX42" fmla="*/ 4046 w 5827"/>
              <a:gd name="connsiteY42" fmla="*/ 336 h 1688"/>
              <a:gd name="connsiteX43" fmla="*/ 4103 w 5827"/>
              <a:gd name="connsiteY43" fmla="*/ 301 h 1688"/>
              <a:gd name="connsiteX44" fmla="*/ 4161 w 5827"/>
              <a:gd name="connsiteY44" fmla="*/ 269 h 1688"/>
              <a:gd name="connsiteX45" fmla="*/ 4218 w 5827"/>
              <a:gd name="connsiteY45" fmla="*/ 239 h 1688"/>
              <a:gd name="connsiteX46" fmla="*/ 4275 w 5827"/>
              <a:gd name="connsiteY46" fmla="*/ 212 h 1688"/>
              <a:gd name="connsiteX47" fmla="*/ 4332 w 5827"/>
              <a:gd name="connsiteY47" fmla="*/ 186 h 1688"/>
              <a:gd name="connsiteX48" fmla="*/ 4387 w 5827"/>
              <a:gd name="connsiteY48" fmla="*/ 162 h 1688"/>
              <a:gd name="connsiteX49" fmla="*/ 4444 w 5827"/>
              <a:gd name="connsiteY49" fmla="*/ 141 h 1688"/>
              <a:gd name="connsiteX50" fmla="*/ 4499 w 5827"/>
              <a:gd name="connsiteY50" fmla="*/ 119 h 1688"/>
              <a:gd name="connsiteX51" fmla="*/ 4554 w 5827"/>
              <a:gd name="connsiteY51" fmla="*/ 101 h 1688"/>
              <a:gd name="connsiteX52" fmla="*/ 4609 w 5827"/>
              <a:gd name="connsiteY52" fmla="*/ 85 h 1688"/>
              <a:gd name="connsiteX53" fmla="*/ 4664 w 5827"/>
              <a:gd name="connsiteY53" fmla="*/ 69 h 1688"/>
              <a:gd name="connsiteX54" fmla="*/ 4719 w 5827"/>
              <a:gd name="connsiteY54" fmla="*/ 55 h 1688"/>
              <a:gd name="connsiteX55" fmla="*/ 4771 w 5827"/>
              <a:gd name="connsiteY55" fmla="*/ 44 h 1688"/>
              <a:gd name="connsiteX56" fmla="*/ 4824 w 5827"/>
              <a:gd name="connsiteY56" fmla="*/ 34 h 1688"/>
              <a:gd name="connsiteX57" fmla="*/ 4876 w 5827"/>
              <a:gd name="connsiteY57" fmla="*/ 24 h 1688"/>
              <a:gd name="connsiteX58" fmla="*/ 4929 w 5827"/>
              <a:gd name="connsiteY58" fmla="*/ 18 h 1688"/>
              <a:gd name="connsiteX59" fmla="*/ 4979 w 5827"/>
              <a:gd name="connsiteY59" fmla="*/ 12 h 1688"/>
              <a:gd name="connsiteX60" fmla="*/ 5032 w 5827"/>
              <a:gd name="connsiteY60" fmla="*/ 6 h 1688"/>
              <a:gd name="connsiteX61" fmla="*/ 5082 w 5827"/>
              <a:gd name="connsiteY61" fmla="*/ 2 h 1688"/>
              <a:gd name="connsiteX62" fmla="*/ 5181 w 5827"/>
              <a:gd name="connsiteY62" fmla="*/ 0 h 1688"/>
              <a:gd name="connsiteX63" fmla="*/ 5277 w 5827"/>
              <a:gd name="connsiteY63" fmla="*/ 0 h 1688"/>
              <a:gd name="connsiteX64" fmla="*/ 5370 w 5827"/>
              <a:gd name="connsiteY64" fmla="*/ 6 h 1688"/>
              <a:gd name="connsiteX65" fmla="*/ 5460 w 5827"/>
              <a:gd name="connsiteY65" fmla="*/ 14 h 1688"/>
              <a:gd name="connsiteX66" fmla="*/ 5547 w 5827"/>
              <a:gd name="connsiteY66" fmla="*/ 26 h 1688"/>
              <a:gd name="connsiteX67" fmla="*/ 5631 w 5827"/>
              <a:gd name="connsiteY67" fmla="*/ 40 h 1688"/>
              <a:gd name="connsiteX68" fmla="*/ 5711 w 5827"/>
              <a:gd name="connsiteY68" fmla="*/ 57 h 1688"/>
              <a:gd name="connsiteX69" fmla="*/ 5787 w 5827"/>
              <a:gd name="connsiteY69" fmla="*/ 75 h 1688"/>
              <a:gd name="connsiteX70" fmla="*/ 5827 w 5827"/>
              <a:gd name="connsiteY70" fmla="*/ 370 h 1688"/>
              <a:gd name="connsiteX71" fmla="*/ 5764 w 5827"/>
              <a:gd name="connsiteY71" fmla="*/ 453 h 1688"/>
              <a:gd name="connsiteX72" fmla="*/ 5688 w 5827"/>
              <a:gd name="connsiteY72" fmla="*/ 418 h 1688"/>
              <a:gd name="connsiteX73" fmla="*/ 5608 w 5827"/>
              <a:gd name="connsiteY73" fmla="*/ 386 h 1688"/>
              <a:gd name="connsiteX74" fmla="*/ 5524 w 5827"/>
              <a:gd name="connsiteY74" fmla="*/ 354 h 1688"/>
              <a:gd name="connsiteX75" fmla="*/ 5437 w 5827"/>
              <a:gd name="connsiteY75" fmla="*/ 327 h 1688"/>
              <a:gd name="connsiteX76" fmla="*/ 5345 w 5827"/>
              <a:gd name="connsiteY76" fmla="*/ 301 h 1688"/>
              <a:gd name="connsiteX77" fmla="*/ 5251 w 5827"/>
              <a:gd name="connsiteY77" fmla="*/ 279 h 1688"/>
              <a:gd name="connsiteX78" fmla="*/ 5153 w 5827"/>
              <a:gd name="connsiteY78" fmla="*/ 261 h 1688"/>
              <a:gd name="connsiteX79" fmla="*/ 5105 w 5827"/>
              <a:gd name="connsiteY79" fmla="*/ 253 h 1688"/>
              <a:gd name="connsiteX80" fmla="*/ 5055 w 5827"/>
              <a:gd name="connsiteY80" fmla="*/ 245 h 1688"/>
              <a:gd name="connsiteX81" fmla="*/ 5002 w 5827"/>
              <a:gd name="connsiteY81" fmla="*/ 241 h 1688"/>
              <a:gd name="connsiteX82" fmla="*/ 4950 w 5827"/>
              <a:gd name="connsiteY82" fmla="*/ 237 h 1688"/>
              <a:gd name="connsiteX83" fmla="*/ 4897 w 5827"/>
              <a:gd name="connsiteY83" fmla="*/ 234 h 1688"/>
              <a:gd name="connsiteX84" fmla="*/ 4844 w 5827"/>
              <a:gd name="connsiteY84" fmla="*/ 234 h 1688"/>
              <a:gd name="connsiteX85" fmla="*/ 4792 w 5827"/>
              <a:gd name="connsiteY85" fmla="*/ 234 h 1688"/>
              <a:gd name="connsiteX86" fmla="*/ 4737 w 5827"/>
              <a:gd name="connsiteY86" fmla="*/ 234 h 1688"/>
              <a:gd name="connsiteX87" fmla="*/ 4682 w 5827"/>
              <a:gd name="connsiteY87" fmla="*/ 237 h 1688"/>
              <a:gd name="connsiteX88" fmla="*/ 4625 w 5827"/>
              <a:gd name="connsiteY88" fmla="*/ 241 h 1688"/>
              <a:gd name="connsiteX89" fmla="*/ 4570 w 5827"/>
              <a:gd name="connsiteY89" fmla="*/ 247 h 1688"/>
              <a:gd name="connsiteX90" fmla="*/ 4513 w 5827"/>
              <a:gd name="connsiteY90" fmla="*/ 255 h 1688"/>
              <a:gd name="connsiteX91" fmla="*/ 4456 w 5827"/>
              <a:gd name="connsiteY91" fmla="*/ 265 h 1688"/>
              <a:gd name="connsiteX92" fmla="*/ 4398 w 5827"/>
              <a:gd name="connsiteY92" fmla="*/ 277 h 1688"/>
              <a:gd name="connsiteX93" fmla="*/ 4339 w 5827"/>
              <a:gd name="connsiteY93" fmla="*/ 291 h 1688"/>
              <a:gd name="connsiteX94" fmla="*/ 4279 w 5827"/>
              <a:gd name="connsiteY94" fmla="*/ 305 h 1688"/>
              <a:gd name="connsiteX95" fmla="*/ 4220 w 5827"/>
              <a:gd name="connsiteY95" fmla="*/ 323 h 1688"/>
              <a:gd name="connsiteX96" fmla="*/ 4161 w 5827"/>
              <a:gd name="connsiteY96" fmla="*/ 342 h 1688"/>
              <a:gd name="connsiteX97" fmla="*/ 4101 w 5827"/>
              <a:gd name="connsiteY97" fmla="*/ 362 h 1688"/>
              <a:gd name="connsiteX98" fmla="*/ 4039 w 5827"/>
              <a:gd name="connsiteY98" fmla="*/ 386 h 1688"/>
              <a:gd name="connsiteX99" fmla="*/ 4039 w 5827"/>
              <a:gd name="connsiteY99" fmla="*/ 386 h 1688"/>
              <a:gd name="connsiteX100" fmla="*/ 3795 w 5827"/>
              <a:gd name="connsiteY100" fmla="*/ 485 h 1688"/>
              <a:gd name="connsiteX101" fmla="*/ 3543 w 5827"/>
              <a:gd name="connsiteY101" fmla="*/ 584 h 1688"/>
              <a:gd name="connsiteX102" fmla="*/ 3417 w 5827"/>
              <a:gd name="connsiteY102" fmla="*/ 633 h 1688"/>
              <a:gd name="connsiteX103" fmla="*/ 3289 w 5827"/>
              <a:gd name="connsiteY103" fmla="*/ 681 h 1688"/>
              <a:gd name="connsiteX104" fmla="*/ 3161 w 5827"/>
              <a:gd name="connsiteY104" fmla="*/ 728 h 1688"/>
              <a:gd name="connsiteX105" fmla="*/ 3031 w 5827"/>
              <a:gd name="connsiteY105" fmla="*/ 774 h 1688"/>
              <a:gd name="connsiteX106" fmla="*/ 2898 w 5827"/>
              <a:gd name="connsiteY106" fmla="*/ 815 h 1688"/>
              <a:gd name="connsiteX107" fmla="*/ 2768 w 5827"/>
              <a:gd name="connsiteY107" fmla="*/ 857 h 1688"/>
              <a:gd name="connsiteX108" fmla="*/ 2635 w 5827"/>
              <a:gd name="connsiteY108" fmla="*/ 894 h 1688"/>
              <a:gd name="connsiteX109" fmla="*/ 2500 w 5827"/>
              <a:gd name="connsiteY109" fmla="*/ 930 h 1688"/>
              <a:gd name="connsiteX110" fmla="*/ 2367 w 5827"/>
              <a:gd name="connsiteY110" fmla="*/ 964 h 1688"/>
              <a:gd name="connsiteX111" fmla="*/ 2230 w 5827"/>
              <a:gd name="connsiteY111" fmla="*/ 991 h 1688"/>
              <a:gd name="connsiteX112" fmla="*/ 2095 w 5827"/>
              <a:gd name="connsiteY112" fmla="*/ 1017 h 1688"/>
              <a:gd name="connsiteX113" fmla="*/ 1958 w 5827"/>
              <a:gd name="connsiteY113" fmla="*/ 1037 h 1688"/>
              <a:gd name="connsiteX114" fmla="*/ 1889 w 5827"/>
              <a:gd name="connsiteY114" fmla="*/ 1045 h 1688"/>
              <a:gd name="connsiteX115" fmla="*/ 1821 w 5827"/>
              <a:gd name="connsiteY115" fmla="*/ 1053 h 1688"/>
              <a:gd name="connsiteX116" fmla="*/ 1752 w 5827"/>
              <a:gd name="connsiteY116" fmla="*/ 1059 h 1688"/>
              <a:gd name="connsiteX117" fmla="*/ 1684 w 5827"/>
              <a:gd name="connsiteY117" fmla="*/ 1063 h 1688"/>
              <a:gd name="connsiteX118" fmla="*/ 1615 w 5827"/>
              <a:gd name="connsiteY118" fmla="*/ 1067 h 1688"/>
              <a:gd name="connsiteX119" fmla="*/ 1546 w 5827"/>
              <a:gd name="connsiteY119" fmla="*/ 1069 h 1688"/>
              <a:gd name="connsiteX120" fmla="*/ 1475 w 5827"/>
              <a:gd name="connsiteY120" fmla="*/ 1071 h 1688"/>
              <a:gd name="connsiteX121" fmla="*/ 1407 w 5827"/>
              <a:gd name="connsiteY121" fmla="*/ 1071 h 1688"/>
              <a:gd name="connsiteX122" fmla="*/ 1338 w 5827"/>
              <a:gd name="connsiteY122" fmla="*/ 1067 h 1688"/>
              <a:gd name="connsiteX123" fmla="*/ 1267 w 5827"/>
              <a:gd name="connsiteY123" fmla="*/ 1065 h 1688"/>
              <a:gd name="connsiteX124" fmla="*/ 1199 w 5827"/>
              <a:gd name="connsiteY124" fmla="*/ 1059 h 1688"/>
              <a:gd name="connsiteX125" fmla="*/ 1128 w 5827"/>
              <a:gd name="connsiteY125" fmla="*/ 1053 h 1688"/>
              <a:gd name="connsiteX126" fmla="*/ 1059 w 5827"/>
              <a:gd name="connsiteY126" fmla="*/ 1045 h 1688"/>
              <a:gd name="connsiteX127" fmla="*/ 988 w 5827"/>
              <a:gd name="connsiteY127" fmla="*/ 1033 h 1688"/>
              <a:gd name="connsiteX128" fmla="*/ 917 w 5827"/>
              <a:gd name="connsiteY128" fmla="*/ 1023 h 1688"/>
              <a:gd name="connsiteX129" fmla="*/ 849 w 5827"/>
              <a:gd name="connsiteY129" fmla="*/ 1009 h 1688"/>
              <a:gd name="connsiteX130" fmla="*/ 778 w 5827"/>
              <a:gd name="connsiteY130" fmla="*/ 993 h 1688"/>
              <a:gd name="connsiteX131" fmla="*/ 707 w 5827"/>
              <a:gd name="connsiteY131" fmla="*/ 976 h 1688"/>
              <a:gd name="connsiteX132" fmla="*/ 636 w 5827"/>
              <a:gd name="connsiteY132" fmla="*/ 958 h 1688"/>
              <a:gd name="connsiteX133" fmla="*/ 565 w 5827"/>
              <a:gd name="connsiteY133" fmla="*/ 936 h 1688"/>
              <a:gd name="connsiteX134" fmla="*/ 494 w 5827"/>
              <a:gd name="connsiteY134" fmla="*/ 914 h 1688"/>
              <a:gd name="connsiteX135" fmla="*/ 426 w 5827"/>
              <a:gd name="connsiteY135" fmla="*/ 889 h 1688"/>
              <a:gd name="connsiteX136" fmla="*/ 355 w 5827"/>
              <a:gd name="connsiteY136" fmla="*/ 861 h 1688"/>
              <a:gd name="connsiteX137" fmla="*/ 284 w 5827"/>
              <a:gd name="connsiteY137" fmla="*/ 833 h 1688"/>
              <a:gd name="connsiteX138" fmla="*/ 213 w 5827"/>
              <a:gd name="connsiteY138" fmla="*/ 801 h 1688"/>
              <a:gd name="connsiteX139" fmla="*/ 142 w 5827"/>
              <a:gd name="connsiteY139" fmla="*/ 768 h 1688"/>
              <a:gd name="connsiteX140" fmla="*/ 71 w 5827"/>
              <a:gd name="connsiteY140" fmla="*/ 732 h 1688"/>
              <a:gd name="connsiteX141" fmla="*/ 0 w 5827"/>
              <a:gd name="connsiteY141" fmla="*/ 695 h 1688"/>
              <a:gd name="connsiteX0" fmla="*/ 2 w 5758"/>
              <a:gd name="connsiteY0" fmla="*/ 732 h 1688"/>
              <a:gd name="connsiteX1" fmla="*/ 87 w 5758"/>
              <a:gd name="connsiteY1" fmla="*/ 1607 h 1688"/>
              <a:gd name="connsiteX2" fmla="*/ 160 w 5758"/>
              <a:gd name="connsiteY2" fmla="*/ 1625 h 1688"/>
              <a:gd name="connsiteX3" fmla="*/ 233 w 5758"/>
              <a:gd name="connsiteY3" fmla="*/ 1639 h 1688"/>
              <a:gd name="connsiteX4" fmla="*/ 306 w 5758"/>
              <a:gd name="connsiteY4" fmla="*/ 1652 h 1688"/>
              <a:gd name="connsiteX5" fmla="*/ 380 w 5758"/>
              <a:gd name="connsiteY5" fmla="*/ 1662 h 1688"/>
              <a:gd name="connsiteX6" fmla="*/ 453 w 5758"/>
              <a:gd name="connsiteY6" fmla="*/ 1670 h 1688"/>
              <a:gd name="connsiteX7" fmla="*/ 526 w 5758"/>
              <a:gd name="connsiteY7" fmla="*/ 1678 h 1688"/>
              <a:gd name="connsiteX8" fmla="*/ 599 w 5758"/>
              <a:gd name="connsiteY8" fmla="*/ 1682 h 1688"/>
              <a:gd name="connsiteX9" fmla="*/ 670 w 5758"/>
              <a:gd name="connsiteY9" fmla="*/ 1686 h 1688"/>
              <a:gd name="connsiteX10" fmla="*/ 743 w 5758"/>
              <a:gd name="connsiteY10" fmla="*/ 1688 h 1688"/>
              <a:gd name="connsiteX11" fmla="*/ 814 w 5758"/>
              <a:gd name="connsiteY11" fmla="*/ 1686 h 1688"/>
              <a:gd name="connsiteX12" fmla="*/ 885 w 5758"/>
              <a:gd name="connsiteY12" fmla="*/ 1684 h 1688"/>
              <a:gd name="connsiteX13" fmla="*/ 958 w 5758"/>
              <a:gd name="connsiteY13" fmla="*/ 1680 h 1688"/>
              <a:gd name="connsiteX14" fmla="*/ 1029 w 5758"/>
              <a:gd name="connsiteY14" fmla="*/ 1674 h 1688"/>
              <a:gd name="connsiteX15" fmla="*/ 1098 w 5758"/>
              <a:gd name="connsiteY15" fmla="*/ 1668 h 1688"/>
              <a:gd name="connsiteX16" fmla="*/ 1169 w 5758"/>
              <a:gd name="connsiteY16" fmla="*/ 1658 h 1688"/>
              <a:gd name="connsiteX17" fmla="*/ 1240 w 5758"/>
              <a:gd name="connsiteY17" fmla="*/ 1648 h 1688"/>
              <a:gd name="connsiteX18" fmla="*/ 1308 w 5758"/>
              <a:gd name="connsiteY18" fmla="*/ 1637 h 1688"/>
              <a:gd name="connsiteX19" fmla="*/ 1377 w 5758"/>
              <a:gd name="connsiteY19" fmla="*/ 1623 h 1688"/>
              <a:gd name="connsiteX20" fmla="*/ 1448 w 5758"/>
              <a:gd name="connsiteY20" fmla="*/ 1609 h 1688"/>
              <a:gd name="connsiteX21" fmla="*/ 1516 w 5758"/>
              <a:gd name="connsiteY21" fmla="*/ 1593 h 1688"/>
              <a:gd name="connsiteX22" fmla="*/ 1585 w 5758"/>
              <a:gd name="connsiteY22" fmla="*/ 1575 h 1688"/>
              <a:gd name="connsiteX23" fmla="*/ 1653 w 5758"/>
              <a:gd name="connsiteY23" fmla="*/ 1555 h 1688"/>
              <a:gd name="connsiteX24" fmla="*/ 1720 w 5758"/>
              <a:gd name="connsiteY24" fmla="*/ 1536 h 1688"/>
              <a:gd name="connsiteX25" fmla="*/ 1788 w 5758"/>
              <a:gd name="connsiteY25" fmla="*/ 1514 h 1688"/>
              <a:gd name="connsiteX26" fmla="*/ 1923 w 5758"/>
              <a:gd name="connsiteY26" fmla="*/ 1468 h 1688"/>
              <a:gd name="connsiteX27" fmla="*/ 2056 w 5758"/>
              <a:gd name="connsiteY27" fmla="*/ 1419 h 1688"/>
              <a:gd name="connsiteX28" fmla="*/ 2189 w 5758"/>
              <a:gd name="connsiteY28" fmla="*/ 1365 h 1688"/>
              <a:gd name="connsiteX29" fmla="*/ 2319 w 5758"/>
              <a:gd name="connsiteY29" fmla="*/ 1306 h 1688"/>
              <a:gd name="connsiteX30" fmla="*/ 2449 w 5758"/>
              <a:gd name="connsiteY30" fmla="*/ 1245 h 1688"/>
              <a:gd name="connsiteX31" fmla="*/ 2577 w 5758"/>
              <a:gd name="connsiteY31" fmla="*/ 1181 h 1688"/>
              <a:gd name="connsiteX32" fmla="*/ 2706 w 5758"/>
              <a:gd name="connsiteY32" fmla="*/ 1114 h 1688"/>
              <a:gd name="connsiteX33" fmla="*/ 2834 w 5758"/>
              <a:gd name="connsiteY33" fmla="*/ 1045 h 1688"/>
              <a:gd name="connsiteX34" fmla="*/ 2957 w 5758"/>
              <a:gd name="connsiteY34" fmla="*/ 974 h 1688"/>
              <a:gd name="connsiteX35" fmla="*/ 3083 w 5758"/>
              <a:gd name="connsiteY35" fmla="*/ 900 h 1688"/>
              <a:gd name="connsiteX36" fmla="*/ 3206 w 5758"/>
              <a:gd name="connsiteY36" fmla="*/ 827 h 1688"/>
              <a:gd name="connsiteX37" fmla="*/ 3328 w 5758"/>
              <a:gd name="connsiteY37" fmla="*/ 752 h 1688"/>
              <a:gd name="connsiteX38" fmla="*/ 3449 w 5758"/>
              <a:gd name="connsiteY38" fmla="*/ 677 h 1688"/>
              <a:gd name="connsiteX39" fmla="*/ 3687 w 5758"/>
              <a:gd name="connsiteY39" fmla="*/ 522 h 1688"/>
              <a:gd name="connsiteX40" fmla="*/ 3920 w 5758"/>
              <a:gd name="connsiteY40" fmla="*/ 372 h 1688"/>
              <a:gd name="connsiteX41" fmla="*/ 3920 w 5758"/>
              <a:gd name="connsiteY41" fmla="*/ 372 h 1688"/>
              <a:gd name="connsiteX42" fmla="*/ 3977 w 5758"/>
              <a:gd name="connsiteY42" fmla="*/ 336 h 1688"/>
              <a:gd name="connsiteX43" fmla="*/ 4034 w 5758"/>
              <a:gd name="connsiteY43" fmla="*/ 301 h 1688"/>
              <a:gd name="connsiteX44" fmla="*/ 4092 w 5758"/>
              <a:gd name="connsiteY44" fmla="*/ 269 h 1688"/>
              <a:gd name="connsiteX45" fmla="*/ 4149 w 5758"/>
              <a:gd name="connsiteY45" fmla="*/ 239 h 1688"/>
              <a:gd name="connsiteX46" fmla="*/ 4206 w 5758"/>
              <a:gd name="connsiteY46" fmla="*/ 212 h 1688"/>
              <a:gd name="connsiteX47" fmla="*/ 4263 w 5758"/>
              <a:gd name="connsiteY47" fmla="*/ 186 h 1688"/>
              <a:gd name="connsiteX48" fmla="*/ 4318 w 5758"/>
              <a:gd name="connsiteY48" fmla="*/ 162 h 1688"/>
              <a:gd name="connsiteX49" fmla="*/ 4375 w 5758"/>
              <a:gd name="connsiteY49" fmla="*/ 141 h 1688"/>
              <a:gd name="connsiteX50" fmla="*/ 4430 w 5758"/>
              <a:gd name="connsiteY50" fmla="*/ 119 h 1688"/>
              <a:gd name="connsiteX51" fmla="*/ 4485 w 5758"/>
              <a:gd name="connsiteY51" fmla="*/ 101 h 1688"/>
              <a:gd name="connsiteX52" fmla="*/ 4540 w 5758"/>
              <a:gd name="connsiteY52" fmla="*/ 85 h 1688"/>
              <a:gd name="connsiteX53" fmla="*/ 4595 w 5758"/>
              <a:gd name="connsiteY53" fmla="*/ 69 h 1688"/>
              <a:gd name="connsiteX54" fmla="*/ 4650 w 5758"/>
              <a:gd name="connsiteY54" fmla="*/ 55 h 1688"/>
              <a:gd name="connsiteX55" fmla="*/ 4702 w 5758"/>
              <a:gd name="connsiteY55" fmla="*/ 44 h 1688"/>
              <a:gd name="connsiteX56" fmla="*/ 4755 w 5758"/>
              <a:gd name="connsiteY56" fmla="*/ 34 h 1688"/>
              <a:gd name="connsiteX57" fmla="*/ 4807 w 5758"/>
              <a:gd name="connsiteY57" fmla="*/ 24 h 1688"/>
              <a:gd name="connsiteX58" fmla="*/ 4860 w 5758"/>
              <a:gd name="connsiteY58" fmla="*/ 18 h 1688"/>
              <a:gd name="connsiteX59" fmla="*/ 4910 w 5758"/>
              <a:gd name="connsiteY59" fmla="*/ 12 h 1688"/>
              <a:gd name="connsiteX60" fmla="*/ 4963 w 5758"/>
              <a:gd name="connsiteY60" fmla="*/ 6 h 1688"/>
              <a:gd name="connsiteX61" fmla="*/ 5013 w 5758"/>
              <a:gd name="connsiteY61" fmla="*/ 2 h 1688"/>
              <a:gd name="connsiteX62" fmla="*/ 5112 w 5758"/>
              <a:gd name="connsiteY62" fmla="*/ 0 h 1688"/>
              <a:gd name="connsiteX63" fmla="*/ 5208 w 5758"/>
              <a:gd name="connsiteY63" fmla="*/ 0 h 1688"/>
              <a:gd name="connsiteX64" fmla="*/ 5301 w 5758"/>
              <a:gd name="connsiteY64" fmla="*/ 6 h 1688"/>
              <a:gd name="connsiteX65" fmla="*/ 5391 w 5758"/>
              <a:gd name="connsiteY65" fmla="*/ 14 h 1688"/>
              <a:gd name="connsiteX66" fmla="*/ 5478 w 5758"/>
              <a:gd name="connsiteY66" fmla="*/ 26 h 1688"/>
              <a:gd name="connsiteX67" fmla="*/ 5562 w 5758"/>
              <a:gd name="connsiteY67" fmla="*/ 40 h 1688"/>
              <a:gd name="connsiteX68" fmla="*/ 5642 w 5758"/>
              <a:gd name="connsiteY68" fmla="*/ 57 h 1688"/>
              <a:gd name="connsiteX69" fmla="*/ 5718 w 5758"/>
              <a:gd name="connsiteY69" fmla="*/ 75 h 1688"/>
              <a:gd name="connsiteX70" fmla="*/ 5758 w 5758"/>
              <a:gd name="connsiteY70" fmla="*/ 370 h 1688"/>
              <a:gd name="connsiteX71" fmla="*/ 5695 w 5758"/>
              <a:gd name="connsiteY71" fmla="*/ 453 h 1688"/>
              <a:gd name="connsiteX72" fmla="*/ 5619 w 5758"/>
              <a:gd name="connsiteY72" fmla="*/ 418 h 1688"/>
              <a:gd name="connsiteX73" fmla="*/ 5539 w 5758"/>
              <a:gd name="connsiteY73" fmla="*/ 386 h 1688"/>
              <a:gd name="connsiteX74" fmla="*/ 5455 w 5758"/>
              <a:gd name="connsiteY74" fmla="*/ 354 h 1688"/>
              <a:gd name="connsiteX75" fmla="*/ 5368 w 5758"/>
              <a:gd name="connsiteY75" fmla="*/ 327 h 1688"/>
              <a:gd name="connsiteX76" fmla="*/ 5276 w 5758"/>
              <a:gd name="connsiteY76" fmla="*/ 301 h 1688"/>
              <a:gd name="connsiteX77" fmla="*/ 5182 w 5758"/>
              <a:gd name="connsiteY77" fmla="*/ 279 h 1688"/>
              <a:gd name="connsiteX78" fmla="*/ 5084 w 5758"/>
              <a:gd name="connsiteY78" fmla="*/ 261 h 1688"/>
              <a:gd name="connsiteX79" fmla="*/ 5036 w 5758"/>
              <a:gd name="connsiteY79" fmla="*/ 253 h 1688"/>
              <a:gd name="connsiteX80" fmla="*/ 4986 w 5758"/>
              <a:gd name="connsiteY80" fmla="*/ 245 h 1688"/>
              <a:gd name="connsiteX81" fmla="*/ 4933 w 5758"/>
              <a:gd name="connsiteY81" fmla="*/ 241 h 1688"/>
              <a:gd name="connsiteX82" fmla="*/ 4881 w 5758"/>
              <a:gd name="connsiteY82" fmla="*/ 237 h 1688"/>
              <a:gd name="connsiteX83" fmla="*/ 4828 w 5758"/>
              <a:gd name="connsiteY83" fmla="*/ 234 h 1688"/>
              <a:gd name="connsiteX84" fmla="*/ 4775 w 5758"/>
              <a:gd name="connsiteY84" fmla="*/ 234 h 1688"/>
              <a:gd name="connsiteX85" fmla="*/ 4723 w 5758"/>
              <a:gd name="connsiteY85" fmla="*/ 234 h 1688"/>
              <a:gd name="connsiteX86" fmla="*/ 4668 w 5758"/>
              <a:gd name="connsiteY86" fmla="*/ 234 h 1688"/>
              <a:gd name="connsiteX87" fmla="*/ 4613 w 5758"/>
              <a:gd name="connsiteY87" fmla="*/ 237 h 1688"/>
              <a:gd name="connsiteX88" fmla="*/ 4556 w 5758"/>
              <a:gd name="connsiteY88" fmla="*/ 241 h 1688"/>
              <a:gd name="connsiteX89" fmla="*/ 4501 w 5758"/>
              <a:gd name="connsiteY89" fmla="*/ 247 h 1688"/>
              <a:gd name="connsiteX90" fmla="*/ 4444 w 5758"/>
              <a:gd name="connsiteY90" fmla="*/ 255 h 1688"/>
              <a:gd name="connsiteX91" fmla="*/ 4387 w 5758"/>
              <a:gd name="connsiteY91" fmla="*/ 265 h 1688"/>
              <a:gd name="connsiteX92" fmla="*/ 4329 w 5758"/>
              <a:gd name="connsiteY92" fmla="*/ 277 h 1688"/>
              <a:gd name="connsiteX93" fmla="*/ 4270 w 5758"/>
              <a:gd name="connsiteY93" fmla="*/ 291 h 1688"/>
              <a:gd name="connsiteX94" fmla="*/ 4210 w 5758"/>
              <a:gd name="connsiteY94" fmla="*/ 305 h 1688"/>
              <a:gd name="connsiteX95" fmla="*/ 4151 w 5758"/>
              <a:gd name="connsiteY95" fmla="*/ 323 h 1688"/>
              <a:gd name="connsiteX96" fmla="*/ 4092 w 5758"/>
              <a:gd name="connsiteY96" fmla="*/ 342 h 1688"/>
              <a:gd name="connsiteX97" fmla="*/ 4032 w 5758"/>
              <a:gd name="connsiteY97" fmla="*/ 362 h 1688"/>
              <a:gd name="connsiteX98" fmla="*/ 3970 w 5758"/>
              <a:gd name="connsiteY98" fmla="*/ 386 h 1688"/>
              <a:gd name="connsiteX99" fmla="*/ 3970 w 5758"/>
              <a:gd name="connsiteY99" fmla="*/ 386 h 1688"/>
              <a:gd name="connsiteX100" fmla="*/ 3726 w 5758"/>
              <a:gd name="connsiteY100" fmla="*/ 485 h 1688"/>
              <a:gd name="connsiteX101" fmla="*/ 3474 w 5758"/>
              <a:gd name="connsiteY101" fmla="*/ 584 h 1688"/>
              <a:gd name="connsiteX102" fmla="*/ 3348 w 5758"/>
              <a:gd name="connsiteY102" fmla="*/ 633 h 1688"/>
              <a:gd name="connsiteX103" fmla="*/ 3220 w 5758"/>
              <a:gd name="connsiteY103" fmla="*/ 681 h 1688"/>
              <a:gd name="connsiteX104" fmla="*/ 3092 w 5758"/>
              <a:gd name="connsiteY104" fmla="*/ 728 h 1688"/>
              <a:gd name="connsiteX105" fmla="*/ 2962 w 5758"/>
              <a:gd name="connsiteY105" fmla="*/ 774 h 1688"/>
              <a:gd name="connsiteX106" fmla="*/ 2829 w 5758"/>
              <a:gd name="connsiteY106" fmla="*/ 815 h 1688"/>
              <a:gd name="connsiteX107" fmla="*/ 2699 w 5758"/>
              <a:gd name="connsiteY107" fmla="*/ 857 h 1688"/>
              <a:gd name="connsiteX108" fmla="*/ 2566 w 5758"/>
              <a:gd name="connsiteY108" fmla="*/ 894 h 1688"/>
              <a:gd name="connsiteX109" fmla="*/ 2431 w 5758"/>
              <a:gd name="connsiteY109" fmla="*/ 930 h 1688"/>
              <a:gd name="connsiteX110" fmla="*/ 2298 w 5758"/>
              <a:gd name="connsiteY110" fmla="*/ 964 h 1688"/>
              <a:gd name="connsiteX111" fmla="*/ 2161 w 5758"/>
              <a:gd name="connsiteY111" fmla="*/ 991 h 1688"/>
              <a:gd name="connsiteX112" fmla="*/ 2026 w 5758"/>
              <a:gd name="connsiteY112" fmla="*/ 1017 h 1688"/>
              <a:gd name="connsiteX113" fmla="*/ 1889 w 5758"/>
              <a:gd name="connsiteY113" fmla="*/ 1037 h 1688"/>
              <a:gd name="connsiteX114" fmla="*/ 1820 w 5758"/>
              <a:gd name="connsiteY114" fmla="*/ 1045 h 1688"/>
              <a:gd name="connsiteX115" fmla="*/ 1752 w 5758"/>
              <a:gd name="connsiteY115" fmla="*/ 1053 h 1688"/>
              <a:gd name="connsiteX116" fmla="*/ 1683 w 5758"/>
              <a:gd name="connsiteY116" fmla="*/ 1059 h 1688"/>
              <a:gd name="connsiteX117" fmla="*/ 1615 w 5758"/>
              <a:gd name="connsiteY117" fmla="*/ 1063 h 1688"/>
              <a:gd name="connsiteX118" fmla="*/ 1546 w 5758"/>
              <a:gd name="connsiteY118" fmla="*/ 1067 h 1688"/>
              <a:gd name="connsiteX119" fmla="*/ 1477 w 5758"/>
              <a:gd name="connsiteY119" fmla="*/ 1069 h 1688"/>
              <a:gd name="connsiteX120" fmla="*/ 1406 w 5758"/>
              <a:gd name="connsiteY120" fmla="*/ 1071 h 1688"/>
              <a:gd name="connsiteX121" fmla="*/ 1338 w 5758"/>
              <a:gd name="connsiteY121" fmla="*/ 1071 h 1688"/>
              <a:gd name="connsiteX122" fmla="*/ 1269 w 5758"/>
              <a:gd name="connsiteY122" fmla="*/ 1067 h 1688"/>
              <a:gd name="connsiteX123" fmla="*/ 1198 w 5758"/>
              <a:gd name="connsiteY123" fmla="*/ 1065 h 1688"/>
              <a:gd name="connsiteX124" fmla="*/ 1130 w 5758"/>
              <a:gd name="connsiteY124" fmla="*/ 1059 h 1688"/>
              <a:gd name="connsiteX125" fmla="*/ 1059 w 5758"/>
              <a:gd name="connsiteY125" fmla="*/ 1053 h 1688"/>
              <a:gd name="connsiteX126" fmla="*/ 990 w 5758"/>
              <a:gd name="connsiteY126" fmla="*/ 1045 h 1688"/>
              <a:gd name="connsiteX127" fmla="*/ 919 w 5758"/>
              <a:gd name="connsiteY127" fmla="*/ 1033 h 1688"/>
              <a:gd name="connsiteX128" fmla="*/ 848 w 5758"/>
              <a:gd name="connsiteY128" fmla="*/ 1023 h 1688"/>
              <a:gd name="connsiteX129" fmla="*/ 780 w 5758"/>
              <a:gd name="connsiteY129" fmla="*/ 1009 h 1688"/>
              <a:gd name="connsiteX130" fmla="*/ 709 w 5758"/>
              <a:gd name="connsiteY130" fmla="*/ 993 h 1688"/>
              <a:gd name="connsiteX131" fmla="*/ 638 w 5758"/>
              <a:gd name="connsiteY131" fmla="*/ 976 h 1688"/>
              <a:gd name="connsiteX132" fmla="*/ 567 w 5758"/>
              <a:gd name="connsiteY132" fmla="*/ 958 h 1688"/>
              <a:gd name="connsiteX133" fmla="*/ 496 w 5758"/>
              <a:gd name="connsiteY133" fmla="*/ 936 h 1688"/>
              <a:gd name="connsiteX134" fmla="*/ 425 w 5758"/>
              <a:gd name="connsiteY134" fmla="*/ 914 h 1688"/>
              <a:gd name="connsiteX135" fmla="*/ 357 w 5758"/>
              <a:gd name="connsiteY135" fmla="*/ 889 h 1688"/>
              <a:gd name="connsiteX136" fmla="*/ 286 w 5758"/>
              <a:gd name="connsiteY136" fmla="*/ 861 h 1688"/>
              <a:gd name="connsiteX137" fmla="*/ 215 w 5758"/>
              <a:gd name="connsiteY137" fmla="*/ 833 h 1688"/>
              <a:gd name="connsiteX138" fmla="*/ 144 w 5758"/>
              <a:gd name="connsiteY138" fmla="*/ 801 h 1688"/>
              <a:gd name="connsiteX139" fmla="*/ 73 w 5758"/>
              <a:gd name="connsiteY139" fmla="*/ 768 h 1688"/>
              <a:gd name="connsiteX140" fmla="*/ 2 w 5758"/>
              <a:gd name="connsiteY140" fmla="*/ 732 h 1688"/>
              <a:gd name="connsiteX0" fmla="*/ 14 w 5770"/>
              <a:gd name="connsiteY0" fmla="*/ 732 h 1688"/>
              <a:gd name="connsiteX1" fmla="*/ 172 w 5770"/>
              <a:gd name="connsiteY1" fmla="*/ 1625 h 1688"/>
              <a:gd name="connsiteX2" fmla="*/ 245 w 5770"/>
              <a:gd name="connsiteY2" fmla="*/ 1639 h 1688"/>
              <a:gd name="connsiteX3" fmla="*/ 318 w 5770"/>
              <a:gd name="connsiteY3" fmla="*/ 1652 h 1688"/>
              <a:gd name="connsiteX4" fmla="*/ 392 w 5770"/>
              <a:gd name="connsiteY4" fmla="*/ 1662 h 1688"/>
              <a:gd name="connsiteX5" fmla="*/ 465 w 5770"/>
              <a:gd name="connsiteY5" fmla="*/ 1670 h 1688"/>
              <a:gd name="connsiteX6" fmla="*/ 538 w 5770"/>
              <a:gd name="connsiteY6" fmla="*/ 1678 h 1688"/>
              <a:gd name="connsiteX7" fmla="*/ 611 w 5770"/>
              <a:gd name="connsiteY7" fmla="*/ 1682 h 1688"/>
              <a:gd name="connsiteX8" fmla="*/ 682 w 5770"/>
              <a:gd name="connsiteY8" fmla="*/ 1686 h 1688"/>
              <a:gd name="connsiteX9" fmla="*/ 755 w 5770"/>
              <a:gd name="connsiteY9" fmla="*/ 1688 h 1688"/>
              <a:gd name="connsiteX10" fmla="*/ 826 w 5770"/>
              <a:gd name="connsiteY10" fmla="*/ 1686 h 1688"/>
              <a:gd name="connsiteX11" fmla="*/ 897 w 5770"/>
              <a:gd name="connsiteY11" fmla="*/ 1684 h 1688"/>
              <a:gd name="connsiteX12" fmla="*/ 970 w 5770"/>
              <a:gd name="connsiteY12" fmla="*/ 1680 h 1688"/>
              <a:gd name="connsiteX13" fmla="*/ 1041 w 5770"/>
              <a:gd name="connsiteY13" fmla="*/ 1674 h 1688"/>
              <a:gd name="connsiteX14" fmla="*/ 1110 w 5770"/>
              <a:gd name="connsiteY14" fmla="*/ 1668 h 1688"/>
              <a:gd name="connsiteX15" fmla="*/ 1181 w 5770"/>
              <a:gd name="connsiteY15" fmla="*/ 1658 h 1688"/>
              <a:gd name="connsiteX16" fmla="*/ 1252 w 5770"/>
              <a:gd name="connsiteY16" fmla="*/ 1648 h 1688"/>
              <a:gd name="connsiteX17" fmla="*/ 1320 w 5770"/>
              <a:gd name="connsiteY17" fmla="*/ 1637 h 1688"/>
              <a:gd name="connsiteX18" fmla="*/ 1389 w 5770"/>
              <a:gd name="connsiteY18" fmla="*/ 1623 h 1688"/>
              <a:gd name="connsiteX19" fmla="*/ 1460 w 5770"/>
              <a:gd name="connsiteY19" fmla="*/ 1609 h 1688"/>
              <a:gd name="connsiteX20" fmla="*/ 1528 w 5770"/>
              <a:gd name="connsiteY20" fmla="*/ 1593 h 1688"/>
              <a:gd name="connsiteX21" fmla="*/ 1597 w 5770"/>
              <a:gd name="connsiteY21" fmla="*/ 1575 h 1688"/>
              <a:gd name="connsiteX22" fmla="*/ 1665 w 5770"/>
              <a:gd name="connsiteY22" fmla="*/ 1555 h 1688"/>
              <a:gd name="connsiteX23" fmla="*/ 1732 w 5770"/>
              <a:gd name="connsiteY23" fmla="*/ 1536 h 1688"/>
              <a:gd name="connsiteX24" fmla="*/ 1800 w 5770"/>
              <a:gd name="connsiteY24" fmla="*/ 1514 h 1688"/>
              <a:gd name="connsiteX25" fmla="*/ 1935 w 5770"/>
              <a:gd name="connsiteY25" fmla="*/ 1468 h 1688"/>
              <a:gd name="connsiteX26" fmla="*/ 2068 w 5770"/>
              <a:gd name="connsiteY26" fmla="*/ 1419 h 1688"/>
              <a:gd name="connsiteX27" fmla="*/ 2201 w 5770"/>
              <a:gd name="connsiteY27" fmla="*/ 1365 h 1688"/>
              <a:gd name="connsiteX28" fmla="*/ 2331 w 5770"/>
              <a:gd name="connsiteY28" fmla="*/ 1306 h 1688"/>
              <a:gd name="connsiteX29" fmla="*/ 2461 w 5770"/>
              <a:gd name="connsiteY29" fmla="*/ 1245 h 1688"/>
              <a:gd name="connsiteX30" fmla="*/ 2589 w 5770"/>
              <a:gd name="connsiteY30" fmla="*/ 1181 h 1688"/>
              <a:gd name="connsiteX31" fmla="*/ 2718 w 5770"/>
              <a:gd name="connsiteY31" fmla="*/ 1114 h 1688"/>
              <a:gd name="connsiteX32" fmla="*/ 2846 w 5770"/>
              <a:gd name="connsiteY32" fmla="*/ 1045 h 1688"/>
              <a:gd name="connsiteX33" fmla="*/ 2969 w 5770"/>
              <a:gd name="connsiteY33" fmla="*/ 974 h 1688"/>
              <a:gd name="connsiteX34" fmla="*/ 3095 w 5770"/>
              <a:gd name="connsiteY34" fmla="*/ 900 h 1688"/>
              <a:gd name="connsiteX35" fmla="*/ 3218 w 5770"/>
              <a:gd name="connsiteY35" fmla="*/ 827 h 1688"/>
              <a:gd name="connsiteX36" fmla="*/ 3340 w 5770"/>
              <a:gd name="connsiteY36" fmla="*/ 752 h 1688"/>
              <a:gd name="connsiteX37" fmla="*/ 3461 w 5770"/>
              <a:gd name="connsiteY37" fmla="*/ 677 h 1688"/>
              <a:gd name="connsiteX38" fmla="*/ 3699 w 5770"/>
              <a:gd name="connsiteY38" fmla="*/ 522 h 1688"/>
              <a:gd name="connsiteX39" fmla="*/ 3932 w 5770"/>
              <a:gd name="connsiteY39" fmla="*/ 372 h 1688"/>
              <a:gd name="connsiteX40" fmla="*/ 3932 w 5770"/>
              <a:gd name="connsiteY40" fmla="*/ 372 h 1688"/>
              <a:gd name="connsiteX41" fmla="*/ 3989 w 5770"/>
              <a:gd name="connsiteY41" fmla="*/ 336 h 1688"/>
              <a:gd name="connsiteX42" fmla="*/ 4046 w 5770"/>
              <a:gd name="connsiteY42" fmla="*/ 301 h 1688"/>
              <a:gd name="connsiteX43" fmla="*/ 4104 w 5770"/>
              <a:gd name="connsiteY43" fmla="*/ 269 h 1688"/>
              <a:gd name="connsiteX44" fmla="*/ 4161 w 5770"/>
              <a:gd name="connsiteY44" fmla="*/ 239 h 1688"/>
              <a:gd name="connsiteX45" fmla="*/ 4218 w 5770"/>
              <a:gd name="connsiteY45" fmla="*/ 212 h 1688"/>
              <a:gd name="connsiteX46" fmla="*/ 4275 w 5770"/>
              <a:gd name="connsiteY46" fmla="*/ 186 h 1688"/>
              <a:gd name="connsiteX47" fmla="*/ 4330 w 5770"/>
              <a:gd name="connsiteY47" fmla="*/ 162 h 1688"/>
              <a:gd name="connsiteX48" fmla="*/ 4387 w 5770"/>
              <a:gd name="connsiteY48" fmla="*/ 141 h 1688"/>
              <a:gd name="connsiteX49" fmla="*/ 4442 w 5770"/>
              <a:gd name="connsiteY49" fmla="*/ 119 h 1688"/>
              <a:gd name="connsiteX50" fmla="*/ 4497 w 5770"/>
              <a:gd name="connsiteY50" fmla="*/ 101 h 1688"/>
              <a:gd name="connsiteX51" fmla="*/ 4552 w 5770"/>
              <a:gd name="connsiteY51" fmla="*/ 85 h 1688"/>
              <a:gd name="connsiteX52" fmla="*/ 4607 w 5770"/>
              <a:gd name="connsiteY52" fmla="*/ 69 h 1688"/>
              <a:gd name="connsiteX53" fmla="*/ 4662 w 5770"/>
              <a:gd name="connsiteY53" fmla="*/ 55 h 1688"/>
              <a:gd name="connsiteX54" fmla="*/ 4714 w 5770"/>
              <a:gd name="connsiteY54" fmla="*/ 44 h 1688"/>
              <a:gd name="connsiteX55" fmla="*/ 4767 w 5770"/>
              <a:gd name="connsiteY55" fmla="*/ 34 h 1688"/>
              <a:gd name="connsiteX56" fmla="*/ 4819 w 5770"/>
              <a:gd name="connsiteY56" fmla="*/ 24 h 1688"/>
              <a:gd name="connsiteX57" fmla="*/ 4872 w 5770"/>
              <a:gd name="connsiteY57" fmla="*/ 18 h 1688"/>
              <a:gd name="connsiteX58" fmla="*/ 4922 w 5770"/>
              <a:gd name="connsiteY58" fmla="*/ 12 h 1688"/>
              <a:gd name="connsiteX59" fmla="*/ 4975 w 5770"/>
              <a:gd name="connsiteY59" fmla="*/ 6 h 1688"/>
              <a:gd name="connsiteX60" fmla="*/ 5025 w 5770"/>
              <a:gd name="connsiteY60" fmla="*/ 2 h 1688"/>
              <a:gd name="connsiteX61" fmla="*/ 5124 w 5770"/>
              <a:gd name="connsiteY61" fmla="*/ 0 h 1688"/>
              <a:gd name="connsiteX62" fmla="*/ 5220 w 5770"/>
              <a:gd name="connsiteY62" fmla="*/ 0 h 1688"/>
              <a:gd name="connsiteX63" fmla="*/ 5313 w 5770"/>
              <a:gd name="connsiteY63" fmla="*/ 6 h 1688"/>
              <a:gd name="connsiteX64" fmla="*/ 5403 w 5770"/>
              <a:gd name="connsiteY64" fmla="*/ 14 h 1688"/>
              <a:gd name="connsiteX65" fmla="*/ 5490 w 5770"/>
              <a:gd name="connsiteY65" fmla="*/ 26 h 1688"/>
              <a:gd name="connsiteX66" fmla="*/ 5574 w 5770"/>
              <a:gd name="connsiteY66" fmla="*/ 40 h 1688"/>
              <a:gd name="connsiteX67" fmla="*/ 5654 w 5770"/>
              <a:gd name="connsiteY67" fmla="*/ 57 h 1688"/>
              <a:gd name="connsiteX68" fmla="*/ 5730 w 5770"/>
              <a:gd name="connsiteY68" fmla="*/ 75 h 1688"/>
              <a:gd name="connsiteX69" fmla="*/ 5770 w 5770"/>
              <a:gd name="connsiteY69" fmla="*/ 370 h 1688"/>
              <a:gd name="connsiteX70" fmla="*/ 5707 w 5770"/>
              <a:gd name="connsiteY70" fmla="*/ 453 h 1688"/>
              <a:gd name="connsiteX71" fmla="*/ 5631 w 5770"/>
              <a:gd name="connsiteY71" fmla="*/ 418 h 1688"/>
              <a:gd name="connsiteX72" fmla="*/ 5551 w 5770"/>
              <a:gd name="connsiteY72" fmla="*/ 386 h 1688"/>
              <a:gd name="connsiteX73" fmla="*/ 5467 w 5770"/>
              <a:gd name="connsiteY73" fmla="*/ 354 h 1688"/>
              <a:gd name="connsiteX74" fmla="*/ 5380 w 5770"/>
              <a:gd name="connsiteY74" fmla="*/ 327 h 1688"/>
              <a:gd name="connsiteX75" fmla="*/ 5288 w 5770"/>
              <a:gd name="connsiteY75" fmla="*/ 301 h 1688"/>
              <a:gd name="connsiteX76" fmla="*/ 5194 w 5770"/>
              <a:gd name="connsiteY76" fmla="*/ 279 h 1688"/>
              <a:gd name="connsiteX77" fmla="*/ 5096 w 5770"/>
              <a:gd name="connsiteY77" fmla="*/ 261 h 1688"/>
              <a:gd name="connsiteX78" fmla="*/ 5048 w 5770"/>
              <a:gd name="connsiteY78" fmla="*/ 253 h 1688"/>
              <a:gd name="connsiteX79" fmla="*/ 4998 w 5770"/>
              <a:gd name="connsiteY79" fmla="*/ 245 h 1688"/>
              <a:gd name="connsiteX80" fmla="*/ 4945 w 5770"/>
              <a:gd name="connsiteY80" fmla="*/ 241 h 1688"/>
              <a:gd name="connsiteX81" fmla="*/ 4893 w 5770"/>
              <a:gd name="connsiteY81" fmla="*/ 237 h 1688"/>
              <a:gd name="connsiteX82" fmla="*/ 4840 w 5770"/>
              <a:gd name="connsiteY82" fmla="*/ 234 h 1688"/>
              <a:gd name="connsiteX83" fmla="*/ 4787 w 5770"/>
              <a:gd name="connsiteY83" fmla="*/ 234 h 1688"/>
              <a:gd name="connsiteX84" fmla="*/ 4735 w 5770"/>
              <a:gd name="connsiteY84" fmla="*/ 234 h 1688"/>
              <a:gd name="connsiteX85" fmla="*/ 4680 w 5770"/>
              <a:gd name="connsiteY85" fmla="*/ 234 h 1688"/>
              <a:gd name="connsiteX86" fmla="*/ 4625 w 5770"/>
              <a:gd name="connsiteY86" fmla="*/ 237 h 1688"/>
              <a:gd name="connsiteX87" fmla="*/ 4568 w 5770"/>
              <a:gd name="connsiteY87" fmla="*/ 241 h 1688"/>
              <a:gd name="connsiteX88" fmla="*/ 4513 w 5770"/>
              <a:gd name="connsiteY88" fmla="*/ 247 h 1688"/>
              <a:gd name="connsiteX89" fmla="*/ 4456 w 5770"/>
              <a:gd name="connsiteY89" fmla="*/ 255 h 1688"/>
              <a:gd name="connsiteX90" fmla="*/ 4399 w 5770"/>
              <a:gd name="connsiteY90" fmla="*/ 265 h 1688"/>
              <a:gd name="connsiteX91" fmla="*/ 4341 w 5770"/>
              <a:gd name="connsiteY91" fmla="*/ 277 h 1688"/>
              <a:gd name="connsiteX92" fmla="*/ 4282 w 5770"/>
              <a:gd name="connsiteY92" fmla="*/ 291 h 1688"/>
              <a:gd name="connsiteX93" fmla="*/ 4222 w 5770"/>
              <a:gd name="connsiteY93" fmla="*/ 305 h 1688"/>
              <a:gd name="connsiteX94" fmla="*/ 4163 w 5770"/>
              <a:gd name="connsiteY94" fmla="*/ 323 h 1688"/>
              <a:gd name="connsiteX95" fmla="*/ 4104 w 5770"/>
              <a:gd name="connsiteY95" fmla="*/ 342 h 1688"/>
              <a:gd name="connsiteX96" fmla="*/ 4044 w 5770"/>
              <a:gd name="connsiteY96" fmla="*/ 362 h 1688"/>
              <a:gd name="connsiteX97" fmla="*/ 3982 w 5770"/>
              <a:gd name="connsiteY97" fmla="*/ 386 h 1688"/>
              <a:gd name="connsiteX98" fmla="*/ 3982 w 5770"/>
              <a:gd name="connsiteY98" fmla="*/ 386 h 1688"/>
              <a:gd name="connsiteX99" fmla="*/ 3738 w 5770"/>
              <a:gd name="connsiteY99" fmla="*/ 485 h 1688"/>
              <a:gd name="connsiteX100" fmla="*/ 3486 w 5770"/>
              <a:gd name="connsiteY100" fmla="*/ 584 h 1688"/>
              <a:gd name="connsiteX101" fmla="*/ 3360 w 5770"/>
              <a:gd name="connsiteY101" fmla="*/ 633 h 1688"/>
              <a:gd name="connsiteX102" fmla="*/ 3232 w 5770"/>
              <a:gd name="connsiteY102" fmla="*/ 681 h 1688"/>
              <a:gd name="connsiteX103" fmla="*/ 3104 w 5770"/>
              <a:gd name="connsiteY103" fmla="*/ 728 h 1688"/>
              <a:gd name="connsiteX104" fmla="*/ 2974 w 5770"/>
              <a:gd name="connsiteY104" fmla="*/ 774 h 1688"/>
              <a:gd name="connsiteX105" fmla="*/ 2841 w 5770"/>
              <a:gd name="connsiteY105" fmla="*/ 815 h 1688"/>
              <a:gd name="connsiteX106" fmla="*/ 2711 w 5770"/>
              <a:gd name="connsiteY106" fmla="*/ 857 h 1688"/>
              <a:gd name="connsiteX107" fmla="*/ 2578 w 5770"/>
              <a:gd name="connsiteY107" fmla="*/ 894 h 1688"/>
              <a:gd name="connsiteX108" fmla="*/ 2443 w 5770"/>
              <a:gd name="connsiteY108" fmla="*/ 930 h 1688"/>
              <a:gd name="connsiteX109" fmla="*/ 2310 w 5770"/>
              <a:gd name="connsiteY109" fmla="*/ 964 h 1688"/>
              <a:gd name="connsiteX110" fmla="*/ 2173 w 5770"/>
              <a:gd name="connsiteY110" fmla="*/ 991 h 1688"/>
              <a:gd name="connsiteX111" fmla="*/ 2038 w 5770"/>
              <a:gd name="connsiteY111" fmla="*/ 1017 h 1688"/>
              <a:gd name="connsiteX112" fmla="*/ 1901 w 5770"/>
              <a:gd name="connsiteY112" fmla="*/ 1037 h 1688"/>
              <a:gd name="connsiteX113" fmla="*/ 1832 w 5770"/>
              <a:gd name="connsiteY113" fmla="*/ 1045 h 1688"/>
              <a:gd name="connsiteX114" fmla="*/ 1764 w 5770"/>
              <a:gd name="connsiteY114" fmla="*/ 1053 h 1688"/>
              <a:gd name="connsiteX115" fmla="*/ 1695 w 5770"/>
              <a:gd name="connsiteY115" fmla="*/ 1059 h 1688"/>
              <a:gd name="connsiteX116" fmla="*/ 1627 w 5770"/>
              <a:gd name="connsiteY116" fmla="*/ 1063 h 1688"/>
              <a:gd name="connsiteX117" fmla="*/ 1558 w 5770"/>
              <a:gd name="connsiteY117" fmla="*/ 1067 h 1688"/>
              <a:gd name="connsiteX118" fmla="*/ 1489 w 5770"/>
              <a:gd name="connsiteY118" fmla="*/ 1069 h 1688"/>
              <a:gd name="connsiteX119" fmla="*/ 1418 w 5770"/>
              <a:gd name="connsiteY119" fmla="*/ 1071 h 1688"/>
              <a:gd name="connsiteX120" fmla="*/ 1350 w 5770"/>
              <a:gd name="connsiteY120" fmla="*/ 1071 h 1688"/>
              <a:gd name="connsiteX121" fmla="*/ 1281 w 5770"/>
              <a:gd name="connsiteY121" fmla="*/ 1067 h 1688"/>
              <a:gd name="connsiteX122" fmla="*/ 1210 w 5770"/>
              <a:gd name="connsiteY122" fmla="*/ 1065 h 1688"/>
              <a:gd name="connsiteX123" fmla="*/ 1142 w 5770"/>
              <a:gd name="connsiteY123" fmla="*/ 1059 h 1688"/>
              <a:gd name="connsiteX124" fmla="*/ 1071 w 5770"/>
              <a:gd name="connsiteY124" fmla="*/ 1053 h 1688"/>
              <a:gd name="connsiteX125" fmla="*/ 1002 w 5770"/>
              <a:gd name="connsiteY125" fmla="*/ 1045 h 1688"/>
              <a:gd name="connsiteX126" fmla="*/ 931 w 5770"/>
              <a:gd name="connsiteY126" fmla="*/ 1033 h 1688"/>
              <a:gd name="connsiteX127" fmla="*/ 860 w 5770"/>
              <a:gd name="connsiteY127" fmla="*/ 1023 h 1688"/>
              <a:gd name="connsiteX128" fmla="*/ 792 w 5770"/>
              <a:gd name="connsiteY128" fmla="*/ 1009 h 1688"/>
              <a:gd name="connsiteX129" fmla="*/ 721 w 5770"/>
              <a:gd name="connsiteY129" fmla="*/ 993 h 1688"/>
              <a:gd name="connsiteX130" fmla="*/ 650 w 5770"/>
              <a:gd name="connsiteY130" fmla="*/ 976 h 1688"/>
              <a:gd name="connsiteX131" fmla="*/ 579 w 5770"/>
              <a:gd name="connsiteY131" fmla="*/ 958 h 1688"/>
              <a:gd name="connsiteX132" fmla="*/ 508 w 5770"/>
              <a:gd name="connsiteY132" fmla="*/ 936 h 1688"/>
              <a:gd name="connsiteX133" fmla="*/ 437 w 5770"/>
              <a:gd name="connsiteY133" fmla="*/ 914 h 1688"/>
              <a:gd name="connsiteX134" fmla="*/ 369 w 5770"/>
              <a:gd name="connsiteY134" fmla="*/ 889 h 1688"/>
              <a:gd name="connsiteX135" fmla="*/ 298 w 5770"/>
              <a:gd name="connsiteY135" fmla="*/ 861 h 1688"/>
              <a:gd name="connsiteX136" fmla="*/ 227 w 5770"/>
              <a:gd name="connsiteY136" fmla="*/ 833 h 1688"/>
              <a:gd name="connsiteX137" fmla="*/ 156 w 5770"/>
              <a:gd name="connsiteY137" fmla="*/ 801 h 1688"/>
              <a:gd name="connsiteX138" fmla="*/ 85 w 5770"/>
              <a:gd name="connsiteY138" fmla="*/ 768 h 1688"/>
              <a:gd name="connsiteX139" fmla="*/ 14 w 5770"/>
              <a:gd name="connsiteY139" fmla="*/ 732 h 1688"/>
              <a:gd name="connsiteX0" fmla="*/ 0 w 5685"/>
              <a:gd name="connsiteY0" fmla="*/ 768 h 1688"/>
              <a:gd name="connsiteX1" fmla="*/ 87 w 5685"/>
              <a:gd name="connsiteY1" fmla="*/ 1625 h 1688"/>
              <a:gd name="connsiteX2" fmla="*/ 160 w 5685"/>
              <a:gd name="connsiteY2" fmla="*/ 1639 h 1688"/>
              <a:gd name="connsiteX3" fmla="*/ 233 w 5685"/>
              <a:gd name="connsiteY3" fmla="*/ 1652 h 1688"/>
              <a:gd name="connsiteX4" fmla="*/ 307 w 5685"/>
              <a:gd name="connsiteY4" fmla="*/ 1662 h 1688"/>
              <a:gd name="connsiteX5" fmla="*/ 380 w 5685"/>
              <a:gd name="connsiteY5" fmla="*/ 1670 h 1688"/>
              <a:gd name="connsiteX6" fmla="*/ 453 w 5685"/>
              <a:gd name="connsiteY6" fmla="*/ 1678 h 1688"/>
              <a:gd name="connsiteX7" fmla="*/ 526 w 5685"/>
              <a:gd name="connsiteY7" fmla="*/ 1682 h 1688"/>
              <a:gd name="connsiteX8" fmla="*/ 597 w 5685"/>
              <a:gd name="connsiteY8" fmla="*/ 1686 h 1688"/>
              <a:gd name="connsiteX9" fmla="*/ 670 w 5685"/>
              <a:gd name="connsiteY9" fmla="*/ 1688 h 1688"/>
              <a:gd name="connsiteX10" fmla="*/ 741 w 5685"/>
              <a:gd name="connsiteY10" fmla="*/ 1686 h 1688"/>
              <a:gd name="connsiteX11" fmla="*/ 812 w 5685"/>
              <a:gd name="connsiteY11" fmla="*/ 1684 h 1688"/>
              <a:gd name="connsiteX12" fmla="*/ 885 w 5685"/>
              <a:gd name="connsiteY12" fmla="*/ 1680 h 1688"/>
              <a:gd name="connsiteX13" fmla="*/ 956 w 5685"/>
              <a:gd name="connsiteY13" fmla="*/ 1674 h 1688"/>
              <a:gd name="connsiteX14" fmla="*/ 1025 w 5685"/>
              <a:gd name="connsiteY14" fmla="*/ 1668 h 1688"/>
              <a:gd name="connsiteX15" fmla="*/ 1096 w 5685"/>
              <a:gd name="connsiteY15" fmla="*/ 1658 h 1688"/>
              <a:gd name="connsiteX16" fmla="*/ 1167 w 5685"/>
              <a:gd name="connsiteY16" fmla="*/ 1648 h 1688"/>
              <a:gd name="connsiteX17" fmla="*/ 1235 w 5685"/>
              <a:gd name="connsiteY17" fmla="*/ 1637 h 1688"/>
              <a:gd name="connsiteX18" fmla="*/ 1304 w 5685"/>
              <a:gd name="connsiteY18" fmla="*/ 1623 h 1688"/>
              <a:gd name="connsiteX19" fmla="*/ 1375 w 5685"/>
              <a:gd name="connsiteY19" fmla="*/ 1609 h 1688"/>
              <a:gd name="connsiteX20" fmla="*/ 1443 w 5685"/>
              <a:gd name="connsiteY20" fmla="*/ 1593 h 1688"/>
              <a:gd name="connsiteX21" fmla="*/ 1512 w 5685"/>
              <a:gd name="connsiteY21" fmla="*/ 1575 h 1688"/>
              <a:gd name="connsiteX22" fmla="*/ 1580 w 5685"/>
              <a:gd name="connsiteY22" fmla="*/ 1555 h 1688"/>
              <a:gd name="connsiteX23" fmla="*/ 1647 w 5685"/>
              <a:gd name="connsiteY23" fmla="*/ 1536 h 1688"/>
              <a:gd name="connsiteX24" fmla="*/ 1715 w 5685"/>
              <a:gd name="connsiteY24" fmla="*/ 1514 h 1688"/>
              <a:gd name="connsiteX25" fmla="*/ 1850 w 5685"/>
              <a:gd name="connsiteY25" fmla="*/ 1468 h 1688"/>
              <a:gd name="connsiteX26" fmla="*/ 1983 w 5685"/>
              <a:gd name="connsiteY26" fmla="*/ 1419 h 1688"/>
              <a:gd name="connsiteX27" fmla="*/ 2116 w 5685"/>
              <a:gd name="connsiteY27" fmla="*/ 1365 h 1688"/>
              <a:gd name="connsiteX28" fmla="*/ 2246 w 5685"/>
              <a:gd name="connsiteY28" fmla="*/ 1306 h 1688"/>
              <a:gd name="connsiteX29" fmla="*/ 2376 w 5685"/>
              <a:gd name="connsiteY29" fmla="*/ 1245 h 1688"/>
              <a:gd name="connsiteX30" fmla="*/ 2504 w 5685"/>
              <a:gd name="connsiteY30" fmla="*/ 1181 h 1688"/>
              <a:gd name="connsiteX31" fmla="*/ 2633 w 5685"/>
              <a:gd name="connsiteY31" fmla="*/ 1114 h 1688"/>
              <a:gd name="connsiteX32" fmla="*/ 2761 w 5685"/>
              <a:gd name="connsiteY32" fmla="*/ 1045 h 1688"/>
              <a:gd name="connsiteX33" fmla="*/ 2884 w 5685"/>
              <a:gd name="connsiteY33" fmla="*/ 974 h 1688"/>
              <a:gd name="connsiteX34" fmla="*/ 3010 w 5685"/>
              <a:gd name="connsiteY34" fmla="*/ 900 h 1688"/>
              <a:gd name="connsiteX35" fmla="*/ 3133 w 5685"/>
              <a:gd name="connsiteY35" fmla="*/ 827 h 1688"/>
              <a:gd name="connsiteX36" fmla="*/ 3255 w 5685"/>
              <a:gd name="connsiteY36" fmla="*/ 752 h 1688"/>
              <a:gd name="connsiteX37" fmla="*/ 3376 w 5685"/>
              <a:gd name="connsiteY37" fmla="*/ 677 h 1688"/>
              <a:gd name="connsiteX38" fmla="*/ 3614 w 5685"/>
              <a:gd name="connsiteY38" fmla="*/ 522 h 1688"/>
              <a:gd name="connsiteX39" fmla="*/ 3847 w 5685"/>
              <a:gd name="connsiteY39" fmla="*/ 372 h 1688"/>
              <a:gd name="connsiteX40" fmla="*/ 3847 w 5685"/>
              <a:gd name="connsiteY40" fmla="*/ 372 h 1688"/>
              <a:gd name="connsiteX41" fmla="*/ 3904 w 5685"/>
              <a:gd name="connsiteY41" fmla="*/ 336 h 1688"/>
              <a:gd name="connsiteX42" fmla="*/ 3961 w 5685"/>
              <a:gd name="connsiteY42" fmla="*/ 301 h 1688"/>
              <a:gd name="connsiteX43" fmla="*/ 4019 w 5685"/>
              <a:gd name="connsiteY43" fmla="*/ 269 h 1688"/>
              <a:gd name="connsiteX44" fmla="*/ 4076 w 5685"/>
              <a:gd name="connsiteY44" fmla="*/ 239 h 1688"/>
              <a:gd name="connsiteX45" fmla="*/ 4133 w 5685"/>
              <a:gd name="connsiteY45" fmla="*/ 212 h 1688"/>
              <a:gd name="connsiteX46" fmla="*/ 4190 w 5685"/>
              <a:gd name="connsiteY46" fmla="*/ 186 h 1688"/>
              <a:gd name="connsiteX47" fmla="*/ 4245 w 5685"/>
              <a:gd name="connsiteY47" fmla="*/ 162 h 1688"/>
              <a:gd name="connsiteX48" fmla="*/ 4302 w 5685"/>
              <a:gd name="connsiteY48" fmla="*/ 141 h 1688"/>
              <a:gd name="connsiteX49" fmla="*/ 4357 w 5685"/>
              <a:gd name="connsiteY49" fmla="*/ 119 h 1688"/>
              <a:gd name="connsiteX50" fmla="*/ 4412 w 5685"/>
              <a:gd name="connsiteY50" fmla="*/ 101 h 1688"/>
              <a:gd name="connsiteX51" fmla="*/ 4467 w 5685"/>
              <a:gd name="connsiteY51" fmla="*/ 85 h 1688"/>
              <a:gd name="connsiteX52" fmla="*/ 4522 w 5685"/>
              <a:gd name="connsiteY52" fmla="*/ 69 h 1688"/>
              <a:gd name="connsiteX53" fmla="*/ 4577 w 5685"/>
              <a:gd name="connsiteY53" fmla="*/ 55 h 1688"/>
              <a:gd name="connsiteX54" fmla="*/ 4629 w 5685"/>
              <a:gd name="connsiteY54" fmla="*/ 44 h 1688"/>
              <a:gd name="connsiteX55" fmla="*/ 4682 w 5685"/>
              <a:gd name="connsiteY55" fmla="*/ 34 h 1688"/>
              <a:gd name="connsiteX56" fmla="*/ 4734 w 5685"/>
              <a:gd name="connsiteY56" fmla="*/ 24 h 1688"/>
              <a:gd name="connsiteX57" fmla="*/ 4787 w 5685"/>
              <a:gd name="connsiteY57" fmla="*/ 18 h 1688"/>
              <a:gd name="connsiteX58" fmla="*/ 4837 w 5685"/>
              <a:gd name="connsiteY58" fmla="*/ 12 h 1688"/>
              <a:gd name="connsiteX59" fmla="*/ 4890 w 5685"/>
              <a:gd name="connsiteY59" fmla="*/ 6 h 1688"/>
              <a:gd name="connsiteX60" fmla="*/ 4940 w 5685"/>
              <a:gd name="connsiteY60" fmla="*/ 2 h 1688"/>
              <a:gd name="connsiteX61" fmla="*/ 5039 w 5685"/>
              <a:gd name="connsiteY61" fmla="*/ 0 h 1688"/>
              <a:gd name="connsiteX62" fmla="*/ 5135 w 5685"/>
              <a:gd name="connsiteY62" fmla="*/ 0 h 1688"/>
              <a:gd name="connsiteX63" fmla="*/ 5228 w 5685"/>
              <a:gd name="connsiteY63" fmla="*/ 6 h 1688"/>
              <a:gd name="connsiteX64" fmla="*/ 5318 w 5685"/>
              <a:gd name="connsiteY64" fmla="*/ 14 h 1688"/>
              <a:gd name="connsiteX65" fmla="*/ 5405 w 5685"/>
              <a:gd name="connsiteY65" fmla="*/ 26 h 1688"/>
              <a:gd name="connsiteX66" fmla="*/ 5489 w 5685"/>
              <a:gd name="connsiteY66" fmla="*/ 40 h 1688"/>
              <a:gd name="connsiteX67" fmla="*/ 5569 w 5685"/>
              <a:gd name="connsiteY67" fmla="*/ 57 h 1688"/>
              <a:gd name="connsiteX68" fmla="*/ 5645 w 5685"/>
              <a:gd name="connsiteY68" fmla="*/ 75 h 1688"/>
              <a:gd name="connsiteX69" fmla="*/ 5685 w 5685"/>
              <a:gd name="connsiteY69" fmla="*/ 370 h 1688"/>
              <a:gd name="connsiteX70" fmla="*/ 5622 w 5685"/>
              <a:gd name="connsiteY70" fmla="*/ 453 h 1688"/>
              <a:gd name="connsiteX71" fmla="*/ 5546 w 5685"/>
              <a:gd name="connsiteY71" fmla="*/ 418 h 1688"/>
              <a:gd name="connsiteX72" fmla="*/ 5466 w 5685"/>
              <a:gd name="connsiteY72" fmla="*/ 386 h 1688"/>
              <a:gd name="connsiteX73" fmla="*/ 5382 w 5685"/>
              <a:gd name="connsiteY73" fmla="*/ 354 h 1688"/>
              <a:gd name="connsiteX74" fmla="*/ 5295 w 5685"/>
              <a:gd name="connsiteY74" fmla="*/ 327 h 1688"/>
              <a:gd name="connsiteX75" fmla="*/ 5203 w 5685"/>
              <a:gd name="connsiteY75" fmla="*/ 301 h 1688"/>
              <a:gd name="connsiteX76" fmla="*/ 5109 w 5685"/>
              <a:gd name="connsiteY76" fmla="*/ 279 h 1688"/>
              <a:gd name="connsiteX77" fmla="*/ 5011 w 5685"/>
              <a:gd name="connsiteY77" fmla="*/ 261 h 1688"/>
              <a:gd name="connsiteX78" fmla="*/ 4963 w 5685"/>
              <a:gd name="connsiteY78" fmla="*/ 253 h 1688"/>
              <a:gd name="connsiteX79" fmla="*/ 4913 w 5685"/>
              <a:gd name="connsiteY79" fmla="*/ 245 h 1688"/>
              <a:gd name="connsiteX80" fmla="*/ 4860 w 5685"/>
              <a:gd name="connsiteY80" fmla="*/ 241 h 1688"/>
              <a:gd name="connsiteX81" fmla="*/ 4808 w 5685"/>
              <a:gd name="connsiteY81" fmla="*/ 237 h 1688"/>
              <a:gd name="connsiteX82" fmla="*/ 4755 w 5685"/>
              <a:gd name="connsiteY82" fmla="*/ 234 h 1688"/>
              <a:gd name="connsiteX83" fmla="*/ 4702 w 5685"/>
              <a:gd name="connsiteY83" fmla="*/ 234 h 1688"/>
              <a:gd name="connsiteX84" fmla="*/ 4650 w 5685"/>
              <a:gd name="connsiteY84" fmla="*/ 234 h 1688"/>
              <a:gd name="connsiteX85" fmla="*/ 4595 w 5685"/>
              <a:gd name="connsiteY85" fmla="*/ 234 h 1688"/>
              <a:gd name="connsiteX86" fmla="*/ 4540 w 5685"/>
              <a:gd name="connsiteY86" fmla="*/ 237 h 1688"/>
              <a:gd name="connsiteX87" fmla="*/ 4483 w 5685"/>
              <a:gd name="connsiteY87" fmla="*/ 241 h 1688"/>
              <a:gd name="connsiteX88" fmla="*/ 4428 w 5685"/>
              <a:gd name="connsiteY88" fmla="*/ 247 h 1688"/>
              <a:gd name="connsiteX89" fmla="*/ 4371 w 5685"/>
              <a:gd name="connsiteY89" fmla="*/ 255 h 1688"/>
              <a:gd name="connsiteX90" fmla="*/ 4314 w 5685"/>
              <a:gd name="connsiteY90" fmla="*/ 265 h 1688"/>
              <a:gd name="connsiteX91" fmla="*/ 4256 w 5685"/>
              <a:gd name="connsiteY91" fmla="*/ 277 h 1688"/>
              <a:gd name="connsiteX92" fmla="*/ 4197 w 5685"/>
              <a:gd name="connsiteY92" fmla="*/ 291 h 1688"/>
              <a:gd name="connsiteX93" fmla="*/ 4137 w 5685"/>
              <a:gd name="connsiteY93" fmla="*/ 305 h 1688"/>
              <a:gd name="connsiteX94" fmla="*/ 4078 w 5685"/>
              <a:gd name="connsiteY94" fmla="*/ 323 h 1688"/>
              <a:gd name="connsiteX95" fmla="*/ 4019 w 5685"/>
              <a:gd name="connsiteY95" fmla="*/ 342 h 1688"/>
              <a:gd name="connsiteX96" fmla="*/ 3959 w 5685"/>
              <a:gd name="connsiteY96" fmla="*/ 362 h 1688"/>
              <a:gd name="connsiteX97" fmla="*/ 3897 w 5685"/>
              <a:gd name="connsiteY97" fmla="*/ 386 h 1688"/>
              <a:gd name="connsiteX98" fmla="*/ 3897 w 5685"/>
              <a:gd name="connsiteY98" fmla="*/ 386 h 1688"/>
              <a:gd name="connsiteX99" fmla="*/ 3653 w 5685"/>
              <a:gd name="connsiteY99" fmla="*/ 485 h 1688"/>
              <a:gd name="connsiteX100" fmla="*/ 3401 w 5685"/>
              <a:gd name="connsiteY100" fmla="*/ 584 h 1688"/>
              <a:gd name="connsiteX101" fmla="*/ 3275 w 5685"/>
              <a:gd name="connsiteY101" fmla="*/ 633 h 1688"/>
              <a:gd name="connsiteX102" fmla="*/ 3147 w 5685"/>
              <a:gd name="connsiteY102" fmla="*/ 681 h 1688"/>
              <a:gd name="connsiteX103" fmla="*/ 3019 w 5685"/>
              <a:gd name="connsiteY103" fmla="*/ 728 h 1688"/>
              <a:gd name="connsiteX104" fmla="*/ 2889 w 5685"/>
              <a:gd name="connsiteY104" fmla="*/ 774 h 1688"/>
              <a:gd name="connsiteX105" fmla="*/ 2756 w 5685"/>
              <a:gd name="connsiteY105" fmla="*/ 815 h 1688"/>
              <a:gd name="connsiteX106" fmla="*/ 2626 w 5685"/>
              <a:gd name="connsiteY106" fmla="*/ 857 h 1688"/>
              <a:gd name="connsiteX107" fmla="*/ 2493 w 5685"/>
              <a:gd name="connsiteY107" fmla="*/ 894 h 1688"/>
              <a:gd name="connsiteX108" fmla="*/ 2358 w 5685"/>
              <a:gd name="connsiteY108" fmla="*/ 930 h 1688"/>
              <a:gd name="connsiteX109" fmla="*/ 2225 w 5685"/>
              <a:gd name="connsiteY109" fmla="*/ 964 h 1688"/>
              <a:gd name="connsiteX110" fmla="*/ 2088 w 5685"/>
              <a:gd name="connsiteY110" fmla="*/ 991 h 1688"/>
              <a:gd name="connsiteX111" fmla="*/ 1953 w 5685"/>
              <a:gd name="connsiteY111" fmla="*/ 1017 h 1688"/>
              <a:gd name="connsiteX112" fmla="*/ 1816 w 5685"/>
              <a:gd name="connsiteY112" fmla="*/ 1037 h 1688"/>
              <a:gd name="connsiteX113" fmla="*/ 1747 w 5685"/>
              <a:gd name="connsiteY113" fmla="*/ 1045 h 1688"/>
              <a:gd name="connsiteX114" fmla="*/ 1679 w 5685"/>
              <a:gd name="connsiteY114" fmla="*/ 1053 h 1688"/>
              <a:gd name="connsiteX115" fmla="*/ 1610 w 5685"/>
              <a:gd name="connsiteY115" fmla="*/ 1059 h 1688"/>
              <a:gd name="connsiteX116" fmla="*/ 1542 w 5685"/>
              <a:gd name="connsiteY116" fmla="*/ 1063 h 1688"/>
              <a:gd name="connsiteX117" fmla="*/ 1473 w 5685"/>
              <a:gd name="connsiteY117" fmla="*/ 1067 h 1688"/>
              <a:gd name="connsiteX118" fmla="*/ 1404 w 5685"/>
              <a:gd name="connsiteY118" fmla="*/ 1069 h 1688"/>
              <a:gd name="connsiteX119" fmla="*/ 1333 w 5685"/>
              <a:gd name="connsiteY119" fmla="*/ 1071 h 1688"/>
              <a:gd name="connsiteX120" fmla="*/ 1265 w 5685"/>
              <a:gd name="connsiteY120" fmla="*/ 1071 h 1688"/>
              <a:gd name="connsiteX121" fmla="*/ 1196 w 5685"/>
              <a:gd name="connsiteY121" fmla="*/ 1067 h 1688"/>
              <a:gd name="connsiteX122" fmla="*/ 1125 w 5685"/>
              <a:gd name="connsiteY122" fmla="*/ 1065 h 1688"/>
              <a:gd name="connsiteX123" fmla="*/ 1057 w 5685"/>
              <a:gd name="connsiteY123" fmla="*/ 1059 h 1688"/>
              <a:gd name="connsiteX124" fmla="*/ 986 w 5685"/>
              <a:gd name="connsiteY124" fmla="*/ 1053 h 1688"/>
              <a:gd name="connsiteX125" fmla="*/ 917 w 5685"/>
              <a:gd name="connsiteY125" fmla="*/ 1045 h 1688"/>
              <a:gd name="connsiteX126" fmla="*/ 846 w 5685"/>
              <a:gd name="connsiteY126" fmla="*/ 1033 h 1688"/>
              <a:gd name="connsiteX127" fmla="*/ 775 w 5685"/>
              <a:gd name="connsiteY127" fmla="*/ 1023 h 1688"/>
              <a:gd name="connsiteX128" fmla="*/ 707 w 5685"/>
              <a:gd name="connsiteY128" fmla="*/ 1009 h 1688"/>
              <a:gd name="connsiteX129" fmla="*/ 636 w 5685"/>
              <a:gd name="connsiteY129" fmla="*/ 993 h 1688"/>
              <a:gd name="connsiteX130" fmla="*/ 565 w 5685"/>
              <a:gd name="connsiteY130" fmla="*/ 976 h 1688"/>
              <a:gd name="connsiteX131" fmla="*/ 494 w 5685"/>
              <a:gd name="connsiteY131" fmla="*/ 958 h 1688"/>
              <a:gd name="connsiteX132" fmla="*/ 423 w 5685"/>
              <a:gd name="connsiteY132" fmla="*/ 936 h 1688"/>
              <a:gd name="connsiteX133" fmla="*/ 352 w 5685"/>
              <a:gd name="connsiteY133" fmla="*/ 914 h 1688"/>
              <a:gd name="connsiteX134" fmla="*/ 284 w 5685"/>
              <a:gd name="connsiteY134" fmla="*/ 889 h 1688"/>
              <a:gd name="connsiteX135" fmla="*/ 213 w 5685"/>
              <a:gd name="connsiteY135" fmla="*/ 861 h 1688"/>
              <a:gd name="connsiteX136" fmla="*/ 142 w 5685"/>
              <a:gd name="connsiteY136" fmla="*/ 833 h 1688"/>
              <a:gd name="connsiteX137" fmla="*/ 71 w 5685"/>
              <a:gd name="connsiteY137" fmla="*/ 801 h 1688"/>
              <a:gd name="connsiteX138" fmla="*/ 0 w 5685"/>
              <a:gd name="connsiteY138" fmla="*/ 768 h 1688"/>
              <a:gd name="connsiteX0" fmla="*/ 0 w 5614"/>
              <a:gd name="connsiteY0" fmla="*/ 801 h 1688"/>
              <a:gd name="connsiteX1" fmla="*/ 16 w 5614"/>
              <a:gd name="connsiteY1" fmla="*/ 1625 h 1688"/>
              <a:gd name="connsiteX2" fmla="*/ 89 w 5614"/>
              <a:gd name="connsiteY2" fmla="*/ 1639 h 1688"/>
              <a:gd name="connsiteX3" fmla="*/ 162 w 5614"/>
              <a:gd name="connsiteY3" fmla="*/ 1652 h 1688"/>
              <a:gd name="connsiteX4" fmla="*/ 236 w 5614"/>
              <a:gd name="connsiteY4" fmla="*/ 1662 h 1688"/>
              <a:gd name="connsiteX5" fmla="*/ 309 w 5614"/>
              <a:gd name="connsiteY5" fmla="*/ 1670 h 1688"/>
              <a:gd name="connsiteX6" fmla="*/ 382 w 5614"/>
              <a:gd name="connsiteY6" fmla="*/ 1678 h 1688"/>
              <a:gd name="connsiteX7" fmla="*/ 455 w 5614"/>
              <a:gd name="connsiteY7" fmla="*/ 1682 h 1688"/>
              <a:gd name="connsiteX8" fmla="*/ 526 w 5614"/>
              <a:gd name="connsiteY8" fmla="*/ 1686 h 1688"/>
              <a:gd name="connsiteX9" fmla="*/ 599 w 5614"/>
              <a:gd name="connsiteY9" fmla="*/ 1688 h 1688"/>
              <a:gd name="connsiteX10" fmla="*/ 670 w 5614"/>
              <a:gd name="connsiteY10" fmla="*/ 1686 h 1688"/>
              <a:gd name="connsiteX11" fmla="*/ 741 w 5614"/>
              <a:gd name="connsiteY11" fmla="*/ 1684 h 1688"/>
              <a:gd name="connsiteX12" fmla="*/ 814 w 5614"/>
              <a:gd name="connsiteY12" fmla="*/ 1680 h 1688"/>
              <a:gd name="connsiteX13" fmla="*/ 885 w 5614"/>
              <a:gd name="connsiteY13" fmla="*/ 1674 h 1688"/>
              <a:gd name="connsiteX14" fmla="*/ 954 w 5614"/>
              <a:gd name="connsiteY14" fmla="*/ 1668 h 1688"/>
              <a:gd name="connsiteX15" fmla="*/ 1025 w 5614"/>
              <a:gd name="connsiteY15" fmla="*/ 1658 h 1688"/>
              <a:gd name="connsiteX16" fmla="*/ 1096 w 5614"/>
              <a:gd name="connsiteY16" fmla="*/ 1648 h 1688"/>
              <a:gd name="connsiteX17" fmla="*/ 1164 w 5614"/>
              <a:gd name="connsiteY17" fmla="*/ 1637 h 1688"/>
              <a:gd name="connsiteX18" fmla="*/ 1233 w 5614"/>
              <a:gd name="connsiteY18" fmla="*/ 1623 h 1688"/>
              <a:gd name="connsiteX19" fmla="*/ 1304 w 5614"/>
              <a:gd name="connsiteY19" fmla="*/ 1609 h 1688"/>
              <a:gd name="connsiteX20" fmla="*/ 1372 w 5614"/>
              <a:gd name="connsiteY20" fmla="*/ 1593 h 1688"/>
              <a:gd name="connsiteX21" fmla="*/ 1441 w 5614"/>
              <a:gd name="connsiteY21" fmla="*/ 1575 h 1688"/>
              <a:gd name="connsiteX22" fmla="*/ 1509 w 5614"/>
              <a:gd name="connsiteY22" fmla="*/ 1555 h 1688"/>
              <a:gd name="connsiteX23" fmla="*/ 1576 w 5614"/>
              <a:gd name="connsiteY23" fmla="*/ 1536 h 1688"/>
              <a:gd name="connsiteX24" fmla="*/ 1644 w 5614"/>
              <a:gd name="connsiteY24" fmla="*/ 1514 h 1688"/>
              <a:gd name="connsiteX25" fmla="*/ 1779 w 5614"/>
              <a:gd name="connsiteY25" fmla="*/ 1468 h 1688"/>
              <a:gd name="connsiteX26" fmla="*/ 1912 w 5614"/>
              <a:gd name="connsiteY26" fmla="*/ 1419 h 1688"/>
              <a:gd name="connsiteX27" fmla="*/ 2045 w 5614"/>
              <a:gd name="connsiteY27" fmla="*/ 1365 h 1688"/>
              <a:gd name="connsiteX28" fmla="*/ 2175 w 5614"/>
              <a:gd name="connsiteY28" fmla="*/ 1306 h 1688"/>
              <a:gd name="connsiteX29" fmla="*/ 2305 w 5614"/>
              <a:gd name="connsiteY29" fmla="*/ 1245 h 1688"/>
              <a:gd name="connsiteX30" fmla="*/ 2433 w 5614"/>
              <a:gd name="connsiteY30" fmla="*/ 1181 h 1688"/>
              <a:gd name="connsiteX31" fmla="*/ 2562 w 5614"/>
              <a:gd name="connsiteY31" fmla="*/ 1114 h 1688"/>
              <a:gd name="connsiteX32" fmla="*/ 2690 w 5614"/>
              <a:gd name="connsiteY32" fmla="*/ 1045 h 1688"/>
              <a:gd name="connsiteX33" fmla="*/ 2813 w 5614"/>
              <a:gd name="connsiteY33" fmla="*/ 974 h 1688"/>
              <a:gd name="connsiteX34" fmla="*/ 2939 w 5614"/>
              <a:gd name="connsiteY34" fmla="*/ 900 h 1688"/>
              <a:gd name="connsiteX35" fmla="*/ 3062 w 5614"/>
              <a:gd name="connsiteY35" fmla="*/ 827 h 1688"/>
              <a:gd name="connsiteX36" fmla="*/ 3184 w 5614"/>
              <a:gd name="connsiteY36" fmla="*/ 752 h 1688"/>
              <a:gd name="connsiteX37" fmla="*/ 3305 w 5614"/>
              <a:gd name="connsiteY37" fmla="*/ 677 h 1688"/>
              <a:gd name="connsiteX38" fmla="*/ 3543 w 5614"/>
              <a:gd name="connsiteY38" fmla="*/ 522 h 1688"/>
              <a:gd name="connsiteX39" fmla="*/ 3776 w 5614"/>
              <a:gd name="connsiteY39" fmla="*/ 372 h 1688"/>
              <a:gd name="connsiteX40" fmla="*/ 3776 w 5614"/>
              <a:gd name="connsiteY40" fmla="*/ 372 h 1688"/>
              <a:gd name="connsiteX41" fmla="*/ 3833 w 5614"/>
              <a:gd name="connsiteY41" fmla="*/ 336 h 1688"/>
              <a:gd name="connsiteX42" fmla="*/ 3890 w 5614"/>
              <a:gd name="connsiteY42" fmla="*/ 301 h 1688"/>
              <a:gd name="connsiteX43" fmla="*/ 3948 w 5614"/>
              <a:gd name="connsiteY43" fmla="*/ 269 h 1688"/>
              <a:gd name="connsiteX44" fmla="*/ 4005 w 5614"/>
              <a:gd name="connsiteY44" fmla="*/ 239 h 1688"/>
              <a:gd name="connsiteX45" fmla="*/ 4062 w 5614"/>
              <a:gd name="connsiteY45" fmla="*/ 212 h 1688"/>
              <a:gd name="connsiteX46" fmla="*/ 4119 w 5614"/>
              <a:gd name="connsiteY46" fmla="*/ 186 h 1688"/>
              <a:gd name="connsiteX47" fmla="*/ 4174 w 5614"/>
              <a:gd name="connsiteY47" fmla="*/ 162 h 1688"/>
              <a:gd name="connsiteX48" fmla="*/ 4231 w 5614"/>
              <a:gd name="connsiteY48" fmla="*/ 141 h 1688"/>
              <a:gd name="connsiteX49" fmla="*/ 4286 w 5614"/>
              <a:gd name="connsiteY49" fmla="*/ 119 h 1688"/>
              <a:gd name="connsiteX50" fmla="*/ 4341 w 5614"/>
              <a:gd name="connsiteY50" fmla="*/ 101 h 1688"/>
              <a:gd name="connsiteX51" fmla="*/ 4396 w 5614"/>
              <a:gd name="connsiteY51" fmla="*/ 85 h 1688"/>
              <a:gd name="connsiteX52" fmla="*/ 4451 w 5614"/>
              <a:gd name="connsiteY52" fmla="*/ 69 h 1688"/>
              <a:gd name="connsiteX53" fmla="*/ 4506 w 5614"/>
              <a:gd name="connsiteY53" fmla="*/ 55 h 1688"/>
              <a:gd name="connsiteX54" fmla="*/ 4558 w 5614"/>
              <a:gd name="connsiteY54" fmla="*/ 44 h 1688"/>
              <a:gd name="connsiteX55" fmla="*/ 4611 w 5614"/>
              <a:gd name="connsiteY55" fmla="*/ 34 h 1688"/>
              <a:gd name="connsiteX56" fmla="*/ 4663 w 5614"/>
              <a:gd name="connsiteY56" fmla="*/ 24 h 1688"/>
              <a:gd name="connsiteX57" fmla="*/ 4716 w 5614"/>
              <a:gd name="connsiteY57" fmla="*/ 18 h 1688"/>
              <a:gd name="connsiteX58" fmla="*/ 4766 w 5614"/>
              <a:gd name="connsiteY58" fmla="*/ 12 h 1688"/>
              <a:gd name="connsiteX59" fmla="*/ 4819 w 5614"/>
              <a:gd name="connsiteY59" fmla="*/ 6 h 1688"/>
              <a:gd name="connsiteX60" fmla="*/ 4869 w 5614"/>
              <a:gd name="connsiteY60" fmla="*/ 2 h 1688"/>
              <a:gd name="connsiteX61" fmla="*/ 4968 w 5614"/>
              <a:gd name="connsiteY61" fmla="*/ 0 h 1688"/>
              <a:gd name="connsiteX62" fmla="*/ 5064 w 5614"/>
              <a:gd name="connsiteY62" fmla="*/ 0 h 1688"/>
              <a:gd name="connsiteX63" fmla="*/ 5157 w 5614"/>
              <a:gd name="connsiteY63" fmla="*/ 6 h 1688"/>
              <a:gd name="connsiteX64" fmla="*/ 5247 w 5614"/>
              <a:gd name="connsiteY64" fmla="*/ 14 h 1688"/>
              <a:gd name="connsiteX65" fmla="*/ 5334 w 5614"/>
              <a:gd name="connsiteY65" fmla="*/ 26 h 1688"/>
              <a:gd name="connsiteX66" fmla="*/ 5418 w 5614"/>
              <a:gd name="connsiteY66" fmla="*/ 40 h 1688"/>
              <a:gd name="connsiteX67" fmla="*/ 5498 w 5614"/>
              <a:gd name="connsiteY67" fmla="*/ 57 h 1688"/>
              <a:gd name="connsiteX68" fmla="*/ 5574 w 5614"/>
              <a:gd name="connsiteY68" fmla="*/ 75 h 1688"/>
              <a:gd name="connsiteX69" fmla="*/ 5614 w 5614"/>
              <a:gd name="connsiteY69" fmla="*/ 370 h 1688"/>
              <a:gd name="connsiteX70" fmla="*/ 5551 w 5614"/>
              <a:gd name="connsiteY70" fmla="*/ 453 h 1688"/>
              <a:gd name="connsiteX71" fmla="*/ 5475 w 5614"/>
              <a:gd name="connsiteY71" fmla="*/ 418 h 1688"/>
              <a:gd name="connsiteX72" fmla="*/ 5395 w 5614"/>
              <a:gd name="connsiteY72" fmla="*/ 386 h 1688"/>
              <a:gd name="connsiteX73" fmla="*/ 5311 w 5614"/>
              <a:gd name="connsiteY73" fmla="*/ 354 h 1688"/>
              <a:gd name="connsiteX74" fmla="*/ 5224 w 5614"/>
              <a:gd name="connsiteY74" fmla="*/ 327 h 1688"/>
              <a:gd name="connsiteX75" fmla="*/ 5132 w 5614"/>
              <a:gd name="connsiteY75" fmla="*/ 301 h 1688"/>
              <a:gd name="connsiteX76" fmla="*/ 5038 w 5614"/>
              <a:gd name="connsiteY76" fmla="*/ 279 h 1688"/>
              <a:gd name="connsiteX77" fmla="*/ 4940 w 5614"/>
              <a:gd name="connsiteY77" fmla="*/ 261 h 1688"/>
              <a:gd name="connsiteX78" fmla="*/ 4892 w 5614"/>
              <a:gd name="connsiteY78" fmla="*/ 253 h 1688"/>
              <a:gd name="connsiteX79" fmla="*/ 4842 w 5614"/>
              <a:gd name="connsiteY79" fmla="*/ 245 h 1688"/>
              <a:gd name="connsiteX80" fmla="*/ 4789 w 5614"/>
              <a:gd name="connsiteY80" fmla="*/ 241 h 1688"/>
              <a:gd name="connsiteX81" fmla="*/ 4737 w 5614"/>
              <a:gd name="connsiteY81" fmla="*/ 237 h 1688"/>
              <a:gd name="connsiteX82" fmla="*/ 4684 w 5614"/>
              <a:gd name="connsiteY82" fmla="*/ 234 h 1688"/>
              <a:gd name="connsiteX83" fmla="*/ 4631 w 5614"/>
              <a:gd name="connsiteY83" fmla="*/ 234 h 1688"/>
              <a:gd name="connsiteX84" fmla="*/ 4579 w 5614"/>
              <a:gd name="connsiteY84" fmla="*/ 234 h 1688"/>
              <a:gd name="connsiteX85" fmla="*/ 4524 w 5614"/>
              <a:gd name="connsiteY85" fmla="*/ 234 h 1688"/>
              <a:gd name="connsiteX86" fmla="*/ 4469 w 5614"/>
              <a:gd name="connsiteY86" fmla="*/ 237 h 1688"/>
              <a:gd name="connsiteX87" fmla="*/ 4412 w 5614"/>
              <a:gd name="connsiteY87" fmla="*/ 241 h 1688"/>
              <a:gd name="connsiteX88" fmla="*/ 4357 w 5614"/>
              <a:gd name="connsiteY88" fmla="*/ 247 h 1688"/>
              <a:gd name="connsiteX89" fmla="*/ 4300 w 5614"/>
              <a:gd name="connsiteY89" fmla="*/ 255 h 1688"/>
              <a:gd name="connsiteX90" fmla="*/ 4243 w 5614"/>
              <a:gd name="connsiteY90" fmla="*/ 265 h 1688"/>
              <a:gd name="connsiteX91" fmla="*/ 4185 w 5614"/>
              <a:gd name="connsiteY91" fmla="*/ 277 h 1688"/>
              <a:gd name="connsiteX92" fmla="*/ 4126 w 5614"/>
              <a:gd name="connsiteY92" fmla="*/ 291 h 1688"/>
              <a:gd name="connsiteX93" fmla="*/ 4066 w 5614"/>
              <a:gd name="connsiteY93" fmla="*/ 305 h 1688"/>
              <a:gd name="connsiteX94" fmla="*/ 4007 w 5614"/>
              <a:gd name="connsiteY94" fmla="*/ 323 h 1688"/>
              <a:gd name="connsiteX95" fmla="*/ 3948 w 5614"/>
              <a:gd name="connsiteY95" fmla="*/ 342 h 1688"/>
              <a:gd name="connsiteX96" fmla="*/ 3888 w 5614"/>
              <a:gd name="connsiteY96" fmla="*/ 362 h 1688"/>
              <a:gd name="connsiteX97" fmla="*/ 3826 w 5614"/>
              <a:gd name="connsiteY97" fmla="*/ 386 h 1688"/>
              <a:gd name="connsiteX98" fmla="*/ 3826 w 5614"/>
              <a:gd name="connsiteY98" fmla="*/ 386 h 1688"/>
              <a:gd name="connsiteX99" fmla="*/ 3582 w 5614"/>
              <a:gd name="connsiteY99" fmla="*/ 485 h 1688"/>
              <a:gd name="connsiteX100" fmla="*/ 3330 w 5614"/>
              <a:gd name="connsiteY100" fmla="*/ 584 h 1688"/>
              <a:gd name="connsiteX101" fmla="*/ 3204 w 5614"/>
              <a:gd name="connsiteY101" fmla="*/ 633 h 1688"/>
              <a:gd name="connsiteX102" fmla="*/ 3076 w 5614"/>
              <a:gd name="connsiteY102" fmla="*/ 681 h 1688"/>
              <a:gd name="connsiteX103" fmla="*/ 2948 w 5614"/>
              <a:gd name="connsiteY103" fmla="*/ 728 h 1688"/>
              <a:gd name="connsiteX104" fmla="*/ 2818 w 5614"/>
              <a:gd name="connsiteY104" fmla="*/ 774 h 1688"/>
              <a:gd name="connsiteX105" fmla="*/ 2685 w 5614"/>
              <a:gd name="connsiteY105" fmla="*/ 815 h 1688"/>
              <a:gd name="connsiteX106" fmla="*/ 2555 w 5614"/>
              <a:gd name="connsiteY106" fmla="*/ 857 h 1688"/>
              <a:gd name="connsiteX107" fmla="*/ 2422 w 5614"/>
              <a:gd name="connsiteY107" fmla="*/ 894 h 1688"/>
              <a:gd name="connsiteX108" fmla="*/ 2287 w 5614"/>
              <a:gd name="connsiteY108" fmla="*/ 930 h 1688"/>
              <a:gd name="connsiteX109" fmla="*/ 2154 w 5614"/>
              <a:gd name="connsiteY109" fmla="*/ 964 h 1688"/>
              <a:gd name="connsiteX110" fmla="*/ 2017 w 5614"/>
              <a:gd name="connsiteY110" fmla="*/ 991 h 1688"/>
              <a:gd name="connsiteX111" fmla="*/ 1882 w 5614"/>
              <a:gd name="connsiteY111" fmla="*/ 1017 h 1688"/>
              <a:gd name="connsiteX112" fmla="*/ 1745 w 5614"/>
              <a:gd name="connsiteY112" fmla="*/ 1037 h 1688"/>
              <a:gd name="connsiteX113" fmla="*/ 1676 w 5614"/>
              <a:gd name="connsiteY113" fmla="*/ 1045 h 1688"/>
              <a:gd name="connsiteX114" fmla="*/ 1608 w 5614"/>
              <a:gd name="connsiteY114" fmla="*/ 1053 h 1688"/>
              <a:gd name="connsiteX115" fmla="*/ 1539 w 5614"/>
              <a:gd name="connsiteY115" fmla="*/ 1059 h 1688"/>
              <a:gd name="connsiteX116" fmla="*/ 1471 w 5614"/>
              <a:gd name="connsiteY116" fmla="*/ 1063 h 1688"/>
              <a:gd name="connsiteX117" fmla="*/ 1402 w 5614"/>
              <a:gd name="connsiteY117" fmla="*/ 1067 h 1688"/>
              <a:gd name="connsiteX118" fmla="*/ 1333 w 5614"/>
              <a:gd name="connsiteY118" fmla="*/ 1069 h 1688"/>
              <a:gd name="connsiteX119" fmla="*/ 1262 w 5614"/>
              <a:gd name="connsiteY119" fmla="*/ 1071 h 1688"/>
              <a:gd name="connsiteX120" fmla="*/ 1194 w 5614"/>
              <a:gd name="connsiteY120" fmla="*/ 1071 h 1688"/>
              <a:gd name="connsiteX121" fmla="*/ 1125 w 5614"/>
              <a:gd name="connsiteY121" fmla="*/ 1067 h 1688"/>
              <a:gd name="connsiteX122" fmla="*/ 1054 w 5614"/>
              <a:gd name="connsiteY122" fmla="*/ 1065 h 1688"/>
              <a:gd name="connsiteX123" fmla="*/ 986 w 5614"/>
              <a:gd name="connsiteY123" fmla="*/ 1059 h 1688"/>
              <a:gd name="connsiteX124" fmla="*/ 915 w 5614"/>
              <a:gd name="connsiteY124" fmla="*/ 1053 h 1688"/>
              <a:gd name="connsiteX125" fmla="*/ 846 w 5614"/>
              <a:gd name="connsiteY125" fmla="*/ 1045 h 1688"/>
              <a:gd name="connsiteX126" fmla="*/ 775 w 5614"/>
              <a:gd name="connsiteY126" fmla="*/ 1033 h 1688"/>
              <a:gd name="connsiteX127" fmla="*/ 704 w 5614"/>
              <a:gd name="connsiteY127" fmla="*/ 1023 h 1688"/>
              <a:gd name="connsiteX128" fmla="*/ 636 w 5614"/>
              <a:gd name="connsiteY128" fmla="*/ 1009 h 1688"/>
              <a:gd name="connsiteX129" fmla="*/ 565 w 5614"/>
              <a:gd name="connsiteY129" fmla="*/ 993 h 1688"/>
              <a:gd name="connsiteX130" fmla="*/ 494 w 5614"/>
              <a:gd name="connsiteY130" fmla="*/ 976 h 1688"/>
              <a:gd name="connsiteX131" fmla="*/ 423 w 5614"/>
              <a:gd name="connsiteY131" fmla="*/ 958 h 1688"/>
              <a:gd name="connsiteX132" fmla="*/ 352 w 5614"/>
              <a:gd name="connsiteY132" fmla="*/ 936 h 1688"/>
              <a:gd name="connsiteX133" fmla="*/ 281 w 5614"/>
              <a:gd name="connsiteY133" fmla="*/ 914 h 1688"/>
              <a:gd name="connsiteX134" fmla="*/ 213 w 5614"/>
              <a:gd name="connsiteY134" fmla="*/ 889 h 1688"/>
              <a:gd name="connsiteX135" fmla="*/ 142 w 5614"/>
              <a:gd name="connsiteY135" fmla="*/ 861 h 1688"/>
              <a:gd name="connsiteX136" fmla="*/ 71 w 5614"/>
              <a:gd name="connsiteY136" fmla="*/ 833 h 1688"/>
              <a:gd name="connsiteX137" fmla="*/ 0 w 5614"/>
              <a:gd name="connsiteY137" fmla="*/ 801 h 1688"/>
              <a:gd name="connsiteX0" fmla="*/ 0 w 5614"/>
              <a:gd name="connsiteY0" fmla="*/ 801 h 1688"/>
              <a:gd name="connsiteX1" fmla="*/ 89 w 5614"/>
              <a:gd name="connsiteY1" fmla="*/ 1639 h 1688"/>
              <a:gd name="connsiteX2" fmla="*/ 162 w 5614"/>
              <a:gd name="connsiteY2" fmla="*/ 1652 h 1688"/>
              <a:gd name="connsiteX3" fmla="*/ 236 w 5614"/>
              <a:gd name="connsiteY3" fmla="*/ 1662 h 1688"/>
              <a:gd name="connsiteX4" fmla="*/ 309 w 5614"/>
              <a:gd name="connsiteY4" fmla="*/ 1670 h 1688"/>
              <a:gd name="connsiteX5" fmla="*/ 382 w 5614"/>
              <a:gd name="connsiteY5" fmla="*/ 1678 h 1688"/>
              <a:gd name="connsiteX6" fmla="*/ 455 w 5614"/>
              <a:gd name="connsiteY6" fmla="*/ 1682 h 1688"/>
              <a:gd name="connsiteX7" fmla="*/ 526 w 5614"/>
              <a:gd name="connsiteY7" fmla="*/ 1686 h 1688"/>
              <a:gd name="connsiteX8" fmla="*/ 599 w 5614"/>
              <a:gd name="connsiteY8" fmla="*/ 1688 h 1688"/>
              <a:gd name="connsiteX9" fmla="*/ 670 w 5614"/>
              <a:gd name="connsiteY9" fmla="*/ 1686 h 1688"/>
              <a:gd name="connsiteX10" fmla="*/ 741 w 5614"/>
              <a:gd name="connsiteY10" fmla="*/ 1684 h 1688"/>
              <a:gd name="connsiteX11" fmla="*/ 814 w 5614"/>
              <a:gd name="connsiteY11" fmla="*/ 1680 h 1688"/>
              <a:gd name="connsiteX12" fmla="*/ 885 w 5614"/>
              <a:gd name="connsiteY12" fmla="*/ 1674 h 1688"/>
              <a:gd name="connsiteX13" fmla="*/ 954 w 5614"/>
              <a:gd name="connsiteY13" fmla="*/ 1668 h 1688"/>
              <a:gd name="connsiteX14" fmla="*/ 1025 w 5614"/>
              <a:gd name="connsiteY14" fmla="*/ 1658 h 1688"/>
              <a:gd name="connsiteX15" fmla="*/ 1096 w 5614"/>
              <a:gd name="connsiteY15" fmla="*/ 1648 h 1688"/>
              <a:gd name="connsiteX16" fmla="*/ 1164 w 5614"/>
              <a:gd name="connsiteY16" fmla="*/ 1637 h 1688"/>
              <a:gd name="connsiteX17" fmla="*/ 1233 w 5614"/>
              <a:gd name="connsiteY17" fmla="*/ 1623 h 1688"/>
              <a:gd name="connsiteX18" fmla="*/ 1304 w 5614"/>
              <a:gd name="connsiteY18" fmla="*/ 1609 h 1688"/>
              <a:gd name="connsiteX19" fmla="*/ 1372 w 5614"/>
              <a:gd name="connsiteY19" fmla="*/ 1593 h 1688"/>
              <a:gd name="connsiteX20" fmla="*/ 1441 w 5614"/>
              <a:gd name="connsiteY20" fmla="*/ 1575 h 1688"/>
              <a:gd name="connsiteX21" fmla="*/ 1509 w 5614"/>
              <a:gd name="connsiteY21" fmla="*/ 1555 h 1688"/>
              <a:gd name="connsiteX22" fmla="*/ 1576 w 5614"/>
              <a:gd name="connsiteY22" fmla="*/ 1536 h 1688"/>
              <a:gd name="connsiteX23" fmla="*/ 1644 w 5614"/>
              <a:gd name="connsiteY23" fmla="*/ 1514 h 1688"/>
              <a:gd name="connsiteX24" fmla="*/ 1779 w 5614"/>
              <a:gd name="connsiteY24" fmla="*/ 1468 h 1688"/>
              <a:gd name="connsiteX25" fmla="*/ 1912 w 5614"/>
              <a:gd name="connsiteY25" fmla="*/ 1419 h 1688"/>
              <a:gd name="connsiteX26" fmla="*/ 2045 w 5614"/>
              <a:gd name="connsiteY26" fmla="*/ 1365 h 1688"/>
              <a:gd name="connsiteX27" fmla="*/ 2175 w 5614"/>
              <a:gd name="connsiteY27" fmla="*/ 1306 h 1688"/>
              <a:gd name="connsiteX28" fmla="*/ 2305 w 5614"/>
              <a:gd name="connsiteY28" fmla="*/ 1245 h 1688"/>
              <a:gd name="connsiteX29" fmla="*/ 2433 w 5614"/>
              <a:gd name="connsiteY29" fmla="*/ 1181 h 1688"/>
              <a:gd name="connsiteX30" fmla="*/ 2562 w 5614"/>
              <a:gd name="connsiteY30" fmla="*/ 1114 h 1688"/>
              <a:gd name="connsiteX31" fmla="*/ 2690 w 5614"/>
              <a:gd name="connsiteY31" fmla="*/ 1045 h 1688"/>
              <a:gd name="connsiteX32" fmla="*/ 2813 w 5614"/>
              <a:gd name="connsiteY32" fmla="*/ 974 h 1688"/>
              <a:gd name="connsiteX33" fmla="*/ 2939 w 5614"/>
              <a:gd name="connsiteY33" fmla="*/ 900 h 1688"/>
              <a:gd name="connsiteX34" fmla="*/ 3062 w 5614"/>
              <a:gd name="connsiteY34" fmla="*/ 827 h 1688"/>
              <a:gd name="connsiteX35" fmla="*/ 3184 w 5614"/>
              <a:gd name="connsiteY35" fmla="*/ 752 h 1688"/>
              <a:gd name="connsiteX36" fmla="*/ 3305 w 5614"/>
              <a:gd name="connsiteY36" fmla="*/ 677 h 1688"/>
              <a:gd name="connsiteX37" fmla="*/ 3543 w 5614"/>
              <a:gd name="connsiteY37" fmla="*/ 522 h 1688"/>
              <a:gd name="connsiteX38" fmla="*/ 3776 w 5614"/>
              <a:gd name="connsiteY38" fmla="*/ 372 h 1688"/>
              <a:gd name="connsiteX39" fmla="*/ 3776 w 5614"/>
              <a:gd name="connsiteY39" fmla="*/ 372 h 1688"/>
              <a:gd name="connsiteX40" fmla="*/ 3833 w 5614"/>
              <a:gd name="connsiteY40" fmla="*/ 336 h 1688"/>
              <a:gd name="connsiteX41" fmla="*/ 3890 w 5614"/>
              <a:gd name="connsiteY41" fmla="*/ 301 h 1688"/>
              <a:gd name="connsiteX42" fmla="*/ 3948 w 5614"/>
              <a:gd name="connsiteY42" fmla="*/ 269 h 1688"/>
              <a:gd name="connsiteX43" fmla="*/ 4005 w 5614"/>
              <a:gd name="connsiteY43" fmla="*/ 239 h 1688"/>
              <a:gd name="connsiteX44" fmla="*/ 4062 w 5614"/>
              <a:gd name="connsiteY44" fmla="*/ 212 h 1688"/>
              <a:gd name="connsiteX45" fmla="*/ 4119 w 5614"/>
              <a:gd name="connsiteY45" fmla="*/ 186 h 1688"/>
              <a:gd name="connsiteX46" fmla="*/ 4174 w 5614"/>
              <a:gd name="connsiteY46" fmla="*/ 162 h 1688"/>
              <a:gd name="connsiteX47" fmla="*/ 4231 w 5614"/>
              <a:gd name="connsiteY47" fmla="*/ 141 h 1688"/>
              <a:gd name="connsiteX48" fmla="*/ 4286 w 5614"/>
              <a:gd name="connsiteY48" fmla="*/ 119 h 1688"/>
              <a:gd name="connsiteX49" fmla="*/ 4341 w 5614"/>
              <a:gd name="connsiteY49" fmla="*/ 101 h 1688"/>
              <a:gd name="connsiteX50" fmla="*/ 4396 w 5614"/>
              <a:gd name="connsiteY50" fmla="*/ 85 h 1688"/>
              <a:gd name="connsiteX51" fmla="*/ 4451 w 5614"/>
              <a:gd name="connsiteY51" fmla="*/ 69 h 1688"/>
              <a:gd name="connsiteX52" fmla="*/ 4506 w 5614"/>
              <a:gd name="connsiteY52" fmla="*/ 55 h 1688"/>
              <a:gd name="connsiteX53" fmla="*/ 4558 w 5614"/>
              <a:gd name="connsiteY53" fmla="*/ 44 h 1688"/>
              <a:gd name="connsiteX54" fmla="*/ 4611 w 5614"/>
              <a:gd name="connsiteY54" fmla="*/ 34 h 1688"/>
              <a:gd name="connsiteX55" fmla="*/ 4663 w 5614"/>
              <a:gd name="connsiteY55" fmla="*/ 24 h 1688"/>
              <a:gd name="connsiteX56" fmla="*/ 4716 w 5614"/>
              <a:gd name="connsiteY56" fmla="*/ 18 h 1688"/>
              <a:gd name="connsiteX57" fmla="*/ 4766 w 5614"/>
              <a:gd name="connsiteY57" fmla="*/ 12 h 1688"/>
              <a:gd name="connsiteX58" fmla="*/ 4819 w 5614"/>
              <a:gd name="connsiteY58" fmla="*/ 6 h 1688"/>
              <a:gd name="connsiteX59" fmla="*/ 4869 w 5614"/>
              <a:gd name="connsiteY59" fmla="*/ 2 h 1688"/>
              <a:gd name="connsiteX60" fmla="*/ 4968 w 5614"/>
              <a:gd name="connsiteY60" fmla="*/ 0 h 1688"/>
              <a:gd name="connsiteX61" fmla="*/ 5064 w 5614"/>
              <a:gd name="connsiteY61" fmla="*/ 0 h 1688"/>
              <a:gd name="connsiteX62" fmla="*/ 5157 w 5614"/>
              <a:gd name="connsiteY62" fmla="*/ 6 h 1688"/>
              <a:gd name="connsiteX63" fmla="*/ 5247 w 5614"/>
              <a:gd name="connsiteY63" fmla="*/ 14 h 1688"/>
              <a:gd name="connsiteX64" fmla="*/ 5334 w 5614"/>
              <a:gd name="connsiteY64" fmla="*/ 26 h 1688"/>
              <a:gd name="connsiteX65" fmla="*/ 5418 w 5614"/>
              <a:gd name="connsiteY65" fmla="*/ 40 h 1688"/>
              <a:gd name="connsiteX66" fmla="*/ 5498 w 5614"/>
              <a:gd name="connsiteY66" fmla="*/ 57 h 1688"/>
              <a:gd name="connsiteX67" fmla="*/ 5574 w 5614"/>
              <a:gd name="connsiteY67" fmla="*/ 75 h 1688"/>
              <a:gd name="connsiteX68" fmla="*/ 5614 w 5614"/>
              <a:gd name="connsiteY68" fmla="*/ 370 h 1688"/>
              <a:gd name="connsiteX69" fmla="*/ 5551 w 5614"/>
              <a:gd name="connsiteY69" fmla="*/ 453 h 1688"/>
              <a:gd name="connsiteX70" fmla="*/ 5475 w 5614"/>
              <a:gd name="connsiteY70" fmla="*/ 418 h 1688"/>
              <a:gd name="connsiteX71" fmla="*/ 5395 w 5614"/>
              <a:gd name="connsiteY71" fmla="*/ 386 h 1688"/>
              <a:gd name="connsiteX72" fmla="*/ 5311 w 5614"/>
              <a:gd name="connsiteY72" fmla="*/ 354 h 1688"/>
              <a:gd name="connsiteX73" fmla="*/ 5224 w 5614"/>
              <a:gd name="connsiteY73" fmla="*/ 327 h 1688"/>
              <a:gd name="connsiteX74" fmla="*/ 5132 w 5614"/>
              <a:gd name="connsiteY74" fmla="*/ 301 h 1688"/>
              <a:gd name="connsiteX75" fmla="*/ 5038 w 5614"/>
              <a:gd name="connsiteY75" fmla="*/ 279 h 1688"/>
              <a:gd name="connsiteX76" fmla="*/ 4940 w 5614"/>
              <a:gd name="connsiteY76" fmla="*/ 261 h 1688"/>
              <a:gd name="connsiteX77" fmla="*/ 4892 w 5614"/>
              <a:gd name="connsiteY77" fmla="*/ 253 h 1688"/>
              <a:gd name="connsiteX78" fmla="*/ 4842 w 5614"/>
              <a:gd name="connsiteY78" fmla="*/ 245 h 1688"/>
              <a:gd name="connsiteX79" fmla="*/ 4789 w 5614"/>
              <a:gd name="connsiteY79" fmla="*/ 241 h 1688"/>
              <a:gd name="connsiteX80" fmla="*/ 4737 w 5614"/>
              <a:gd name="connsiteY80" fmla="*/ 237 h 1688"/>
              <a:gd name="connsiteX81" fmla="*/ 4684 w 5614"/>
              <a:gd name="connsiteY81" fmla="*/ 234 h 1688"/>
              <a:gd name="connsiteX82" fmla="*/ 4631 w 5614"/>
              <a:gd name="connsiteY82" fmla="*/ 234 h 1688"/>
              <a:gd name="connsiteX83" fmla="*/ 4579 w 5614"/>
              <a:gd name="connsiteY83" fmla="*/ 234 h 1688"/>
              <a:gd name="connsiteX84" fmla="*/ 4524 w 5614"/>
              <a:gd name="connsiteY84" fmla="*/ 234 h 1688"/>
              <a:gd name="connsiteX85" fmla="*/ 4469 w 5614"/>
              <a:gd name="connsiteY85" fmla="*/ 237 h 1688"/>
              <a:gd name="connsiteX86" fmla="*/ 4412 w 5614"/>
              <a:gd name="connsiteY86" fmla="*/ 241 h 1688"/>
              <a:gd name="connsiteX87" fmla="*/ 4357 w 5614"/>
              <a:gd name="connsiteY87" fmla="*/ 247 h 1688"/>
              <a:gd name="connsiteX88" fmla="*/ 4300 w 5614"/>
              <a:gd name="connsiteY88" fmla="*/ 255 h 1688"/>
              <a:gd name="connsiteX89" fmla="*/ 4243 w 5614"/>
              <a:gd name="connsiteY89" fmla="*/ 265 h 1688"/>
              <a:gd name="connsiteX90" fmla="*/ 4185 w 5614"/>
              <a:gd name="connsiteY90" fmla="*/ 277 h 1688"/>
              <a:gd name="connsiteX91" fmla="*/ 4126 w 5614"/>
              <a:gd name="connsiteY91" fmla="*/ 291 h 1688"/>
              <a:gd name="connsiteX92" fmla="*/ 4066 w 5614"/>
              <a:gd name="connsiteY92" fmla="*/ 305 h 1688"/>
              <a:gd name="connsiteX93" fmla="*/ 4007 w 5614"/>
              <a:gd name="connsiteY93" fmla="*/ 323 h 1688"/>
              <a:gd name="connsiteX94" fmla="*/ 3948 w 5614"/>
              <a:gd name="connsiteY94" fmla="*/ 342 h 1688"/>
              <a:gd name="connsiteX95" fmla="*/ 3888 w 5614"/>
              <a:gd name="connsiteY95" fmla="*/ 362 h 1688"/>
              <a:gd name="connsiteX96" fmla="*/ 3826 w 5614"/>
              <a:gd name="connsiteY96" fmla="*/ 386 h 1688"/>
              <a:gd name="connsiteX97" fmla="*/ 3826 w 5614"/>
              <a:gd name="connsiteY97" fmla="*/ 386 h 1688"/>
              <a:gd name="connsiteX98" fmla="*/ 3582 w 5614"/>
              <a:gd name="connsiteY98" fmla="*/ 485 h 1688"/>
              <a:gd name="connsiteX99" fmla="*/ 3330 w 5614"/>
              <a:gd name="connsiteY99" fmla="*/ 584 h 1688"/>
              <a:gd name="connsiteX100" fmla="*/ 3204 w 5614"/>
              <a:gd name="connsiteY100" fmla="*/ 633 h 1688"/>
              <a:gd name="connsiteX101" fmla="*/ 3076 w 5614"/>
              <a:gd name="connsiteY101" fmla="*/ 681 h 1688"/>
              <a:gd name="connsiteX102" fmla="*/ 2948 w 5614"/>
              <a:gd name="connsiteY102" fmla="*/ 728 h 1688"/>
              <a:gd name="connsiteX103" fmla="*/ 2818 w 5614"/>
              <a:gd name="connsiteY103" fmla="*/ 774 h 1688"/>
              <a:gd name="connsiteX104" fmla="*/ 2685 w 5614"/>
              <a:gd name="connsiteY104" fmla="*/ 815 h 1688"/>
              <a:gd name="connsiteX105" fmla="*/ 2555 w 5614"/>
              <a:gd name="connsiteY105" fmla="*/ 857 h 1688"/>
              <a:gd name="connsiteX106" fmla="*/ 2422 w 5614"/>
              <a:gd name="connsiteY106" fmla="*/ 894 h 1688"/>
              <a:gd name="connsiteX107" fmla="*/ 2287 w 5614"/>
              <a:gd name="connsiteY107" fmla="*/ 930 h 1688"/>
              <a:gd name="connsiteX108" fmla="*/ 2154 w 5614"/>
              <a:gd name="connsiteY108" fmla="*/ 964 h 1688"/>
              <a:gd name="connsiteX109" fmla="*/ 2017 w 5614"/>
              <a:gd name="connsiteY109" fmla="*/ 991 h 1688"/>
              <a:gd name="connsiteX110" fmla="*/ 1882 w 5614"/>
              <a:gd name="connsiteY110" fmla="*/ 1017 h 1688"/>
              <a:gd name="connsiteX111" fmla="*/ 1745 w 5614"/>
              <a:gd name="connsiteY111" fmla="*/ 1037 h 1688"/>
              <a:gd name="connsiteX112" fmla="*/ 1676 w 5614"/>
              <a:gd name="connsiteY112" fmla="*/ 1045 h 1688"/>
              <a:gd name="connsiteX113" fmla="*/ 1608 w 5614"/>
              <a:gd name="connsiteY113" fmla="*/ 1053 h 1688"/>
              <a:gd name="connsiteX114" fmla="*/ 1539 w 5614"/>
              <a:gd name="connsiteY114" fmla="*/ 1059 h 1688"/>
              <a:gd name="connsiteX115" fmla="*/ 1471 w 5614"/>
              <a:gd name="connsiteY115" fmla="*/ 1063 h 1688"/>
              <a:gd name="connsiteX116" fmla="*/ 1402 w 5614"/>
              <a:gd name="connsiteY116" fmla="*/ 1067 h 1688"/>
              <a:gd name="connsiteX117" fmla="*/ 1333 w 5614"/>
              <a:gd name="connsiteY117" fmla="*/ 1069 h 1688"/>
              <a:gd name="connsiteX118" fmla="*/ 1262 w 5614"/>
              <a:gd name="connsiteY118" fmla="*/ 1071 h 1688"/>
              <a:gd name="connsiteX119" fmla="*/ 1194 w 5614"/>
              <a:gd name="connsiteY119" fmla="*/ 1071 h 1688"/>
              <a:gd name="connsiteX120" fmla="*/ 1125 w 5614"/>
              <a:gd name="connsiteY120" fmla="*/ 1067 h 1688"/>
              <a:gd name="connsiteX121" fmla="*/ 1054 w 5614"/>
              <a:gd name="connsiteY121" fmla="*/ 1065 h 1688"/>
              <a:gd name="connsiteX122" fmla="*/ 986 w 5614"/>
              <a:gd name="connsiteY122" fmla="*/ 1059 h 1688"/>
              <a:gd name="connsiteX123" fmla="*/ 915 w 5614"/>
              <a:gd name="connsiteY123" fmla="*/ 1053 h 1688"/>
              <a:gd name="connsiteX124" fmla="*/ 846 w 5614"/>
              <a:gd name="connsiteY124" fmla="*/ 1045 h 1688"/>
              <a:gd name="connsiteX125" fmla="*/ 775 w 5614"/>
              <a:gd name="connsiteY125" fmla="*/ 1033 h 1688"/>
              <a:gd name="connsiteX126" fmla="*/ 704 w 5614"/>
              <a:gd name="connsiteY126" fmla="*/ 1023 h 1688"/>
              <a:gd name="connsiteX127" fmla="*/ 636 w 5614"/>
              <a:gd name="connsiteY127" fmla="*/ 1009 h 1688"/>
              <a:gd name="connsiteX128" fmla="*/ 565 w 5614"/>
              <a:gd name="connsiteY128" fmla="*/ 993 h 1688"/>
              <a:gd name="connsiteX129" fmla="*/ 494 w 5614"/>
              <a:gd name="connsiteY129" fmla="*/ 976 h 1688"/>
              <a:gd name="connsiteX130" fmla="*/ 423 w 5614"/>
              <a:gd name="connsiteY130" fmla="*/ 958 h 1688"/>
              <a:gd name="connsiteX131" fmla="*/ 352 w 5614"/>
              <a:gd name="connsiteY131" fmla="*/ 936 h 1688"/>
              <a:gd name="connsiteX132" fmla="*/ 281 w 5614"/>
              <a:gd name="connsiteY132" fmla="*/ 914 h 1688"/>
              <a:gd name="connsiteX133" fmla="*/ 213 w 5614"/>
              <a:gd name="connsiteY133" fmla="*/ 889 h 1688"/>
              <a:gd name="connsiteX134" fmla="*/ 142 w 5614"/>
              <a:gd name="connsiteY134" fmla="*/ 861 h 1688"/>
              <a:gd name="connsiteX135" fmla="*/ 71 w 5614"/>
              <a:gd name="connsiteY135" fmla="*/ 833 h 1688"/>
              <a:gd name="connsiteX136" fmla="*/ 0 w 5614"/>
              <a:gd name="connsiteY136" fmla="*/ 801 h 1688"/>
              <a:gd name="connsiteX0" fmla="*/ 0 w 5614"/>
              <a:gd name="connsiteY0" fmla="*/ 801 h 1795"/>
              <a:gd name="connsiteX1" fmla="*/ 162 w 5614"/>
              <a:gd name="connsiteY1" fmla="*/ 1652 h 1795"/>
              <a:gd name="connsiteX2" fmla="*/ 236 w 5614"/>
              <a:gd name="connsiteY2" fmla="*/ 1662 h 1795"/>
              <a:gd name="connsiteX3" fmla="*/ 309 w 5614"/>
              <a:gd name="connsiteY3" fmla="*/ 1670 h 1795"/>
              <a:gd name="connsiteX4" fmla="*/ 382 w 5614"/>
              <a:gd name="connsiteY4" fmla="*/ 1678 h 1795"/>
              <a:gd name="connsiteX5" fmla="*/ 455 w 5614"/>
              <a:gd name="connsiteY5" fmla="*/ 1682 h 1795"/>
              <a:gd name="connsiteX6" fmla="*/ 526 w 5614"/>
              <a:gd name="connsiteY6" fmla="*/ 1686 h 1795"/>
              <a:gd name="connsiteX7" fmla="*/ 599 w 5614"/>
              <a:gd name="connsiteY7" fmla="*/ 1688 h 1795"/>
              <a:gd name="connsiteX8" fmla="*/ 670 w 5614"/>
              <a:gd name="connsiteY8" fmla="*/ 1686 h 1795"/>
              <a:gd name="connsiteX9" fmla="*/ 741 w 5614"/>
              <a:gd name="connsiteY9" fmla="*/ 1684 h 1795"/>
              <a:gd name="connsiteX10" fmla="*/ 814 w 5614"/>
              <a:gd name="connsiteY10" fmla="*/ 1680 h 1795"/>
              <a:gd name="connsiteX11" fmla="*/ 885 w 5614"/>
              <a:gd name="connsiteY11" fmla="*/ 1674 h 1795"/>
              <a:gd name="connsiteX12" fmla="*/ 954 w 5614"/>
              <a:gd name="connsiteY12" fmla="*/ 1668 h 1795"/>
              <a:gd name="connsiteX13" fmla="*/ 1025 w 5614"/>
              <a:gd name="connsiteY13" fmla="*/ 1658 h 1795"/>
              <a:gd name="connsiteX14" fmla="*/ 1096 w 5614"/>
              <a:gd name="connsiteY14" fmla="*/ 1648 h 1795"/>
              <a:gd name="connsiteX15" fmla="*/ 1164 w 5614"/>
              <a:gd name="connsiteY15" fmla="*/ 1637 h 1795"/>
              <a:gd name="connsiteX16" fmla="*/ 1233 w 5614"/>
              <a:gd name="connsiteY16" fmla="*/ 1623 h 1795"/>
              <a:gd name="connsiteX17" fmla="*/ 1304 w 5614"/>
              <a:gd name="connsiteY17" fmla="*/ 1609 h 1795"/>
              <a:gd name="connsiteX18" fmla="*/ 1372 w 5614"/>
              <a:gd name="connsiteY18" fmla="*/ 1593 h 1795"/>
              <a:gd name="connsiteX19" fmla="*/ 1441 w 5614"/>
              <a:gd name="connsiteY19" fmla="*/ 1575 h 1795"/>
              <a:gd name="connsiteX20" fmla="*/ 1509 w 5614"/>
              <a:gd name="connsiteY20" fmla="*/ 1555 h 1795"/>
              <a:gd name="connsiteX21" fmla="*/ 1576 w 5614"/>
              <a:gd name="connsiteY21" fmla="*/ 1536 h 1795"/>
              <a:gd name="connsiteX22" fmla="*/ 1644 w 5614"/>
              <a:gd name="connsiteY22" fmla="*/ 1514 h 1795"/>
              <a:gd name="connsiteX23" fmla="*/ 1779 w 5614"/>
              <a:gd name="connsiteY23" fmla="*/ 1468 h 1795"/>
              <a:gd name="connsiteX24" fmla="*/ 1912 w 5614"/>
              <a:gd name="connsiteY24" fmla="*/ 1419 h 1795"/>
              <a:gd name="connsiteX25" fmla="*/ 2045 w 5614"/>
              <a:gd name="connsiteY25" fmla="*/ 1365 h 1795"/>
              <a:gd name="connsiteX26" fmla="*/ 2175 w 5614"/>
              <a:gd name="connsiteY26" fmla="*/ 1306 h 1795"/>
              <a:gd name="connsiteX27" fmla="*/ 2305 w 5614"/>
              <a:gd name="connsiteY27" fmla="*/ 1245 h 1795"/>
              <a:gd name="connsiteX28" fmla="*/ 2433 w 5614"/>
              <a:gd name="connsiteY28" fmla="*/ 1181 h 1795"/>
              <a:gd name="connsiteX29" fmla="*/ 2562 w 5614"/>
              <a:gd name="connsiteY29" fmla="*/ 1114 h 1795"/>
              <a:gd name="connsiteX30" fmla="*/ 2690 w 5614"/>
              <a:gd name="connsiteY30" fmla="*/ 1045 h 1795"/>
              <a:gd name="connsiteX31" fmla="*/ 2813 w 5614"/>
              <a:gd name="connsiteY31" fmla="*/ 974 h 1795"/>
              <a:gd name="connsiteX32" fmla="*/ 2939 w 5614"/>
              <a:gd name="connsiteY32" fmla="*/ 900 h 1795"/>
              <a:gd name="connsiteX33" fmla="*/ 3062 w 5614"/>
              <a:gd name="connsiteY33" fmla="*/ 827 h 1795"/>
              <a:gd name="connsiteX34" fmla="*/ 3184 w 5614"/>
              <a:gd name="connsiteY34" fmla="*/ 752 h 1795"/>
              <a:gd name="connsiteX35" fmla="*/ 3305 w 5614"/>
              <a:gd name="connsiteY35" fmla="*/ 677 h 1795"/>
              <a:gd name="connsiteX36" fmla="*/ 3543 w 5614"/>
              <a:gd name="connsiteY36" fmla="*/ 522 h 1795"/>
              <a:gd name="connsiteX37" fmla="*/ 3776 w 5614"/>
              <a:gd name="connsiteY37" fmla="*/ 372 h 1795"/>
              <a:gd name="connsiteX38" fmla="*/ 3776 w 5614"/>
              <a:gd name="connsiteY38" fmla="*/ 372 h 1795"/>
              <a:gd name="connsiteX39" fmla="*/ 3833 w 5614"/>
              <a:gd name="connsiteY39" fmla="*/ 336 h 1795"/>
              <a:gd name="connsiteX40" fmla="*/ 3890 w 5614"/>
              <a:gd name="connsiteY40" fmla="*/ 301 h 1795"/>
              <a:gd name="connsiteX41" fmla="*/ 3948 w 5614"/>
              <a:gd name="connsiteY41" fmla="*/ 269 h 1795"/>
              <a:gd name="connsiteX42" fmla="*/ 4005 w 5614"/>
              <a:gd name="connsiteY42" fmla="*/ 239 h 1795"/>
              <a:gd name="connsiteX43" fmla="*/ 4062 w 5614"/>
              <a:gd name="connsiteY43" fmla="*/ 212 h 1795"/>
              <a:gd name="connsiteX44" fmla="*/ 4119 w 5614"/>
              <a:gd name="connsiteY44" fmla="*/ 186 h 1795"/>
              <a:gd name="connsiteX45" fmla="*/ 4174 w 5614"/>
              <a:gd name="connsiteY45" fmla="*/ 162 h 1795"/>
              <a:gd name="connsiteX46" fmla="*/ 4231 w 5614"/>
              <a:gd name="connsiteY46" fmla="*/ 141 h 1795"/>
              <a:gd name="connsiteX47" fmla="*/ 4286 w 5614"/>
              <a:gd name="connsiteY47" fmla="*/ 119 h 1795"/>
              <a:gd name="connsiteX48" fmla="*/ 4341 w 5614"/>
              <a:gd name="connsiteY48" fmla="*/ 101 h 1795"/>
              <a:gd name="connsiteX49" fmla="*/ 4396 w 5614"/>
              <a:gd name="connsiteY49" fmla="*/ 85 h 1795"/>
              <a:gd name="connsiteX50" fmla="*/ 4451 w 5614"/>
              <a:gd name="connsiteY50" fmla="*/ 69 h 1795"/>
              <a:gd name="connsiteX51" fmla="*/ 4506 w 5614"/>
              <a:gd name="connsiteY51" fmla="*/ 55 h 1795"/>
              <a:gd name="connsiteX52" fmla="*/ 4558 w 5614"/>
              <a:gd name="connsiteY52" fmla="*/ 44 h 1795"/>
              <a:gd name="connsiteX53" fmla="*/ 4611 w 5614"/>
              <a:gd name="connsiteY53" fmla="*/ 34 h 1795"/>
              <a:gd name="connsiteX54" fmla="*/ 4663 w 5614"/>
              <a:gd name="connsiteY54" fmla="*/ 24 h 1795"/>
              <a:gd name="connsiteX55" fmla="*/ 4716 w 5614"/>
              <a:gd name="connsiteY55" fmla="*/ 18 h 1795"/>
              <a:gd name="connsiteX56" fmla="*/ 4766 w 5614"/>
              <a:gd name="connsiteY56" fmla="*/ 12 h 1795"/>
              <a:gd name="connsiteX57" fmla="*/ 4819 w 5614"/>
              <a:gd name="connsiteY57" fmla="*/ 6 h 1795"/>
              <a:gd name="connsiteX58" fmla="*/ 4869 w 5614"/>
              <a:gd name="connsiteY58" fmla="*/ 2 h 1795"/>
              <a:gd name="connsiteX59" fmla="*/ 4968 w 5614"/>
              <a:gd name="connsiteY59" fmla="*/ 0 h 1795"/>
              <a:gd name="connsiteX60" fmla="*/ 5064 w 5614"/>
              <a:gd name="connsiteY60" fmla="*/ 0 h 1795"/>
              <a:gd name="connsiteX61" fmla="*/ 5157 w 5614"/>
              <a:gd name="connsiteY61" fmla="*/ 6 h 1795"/>
              <a:gd name="connsiteX62" fmla="*/ 5247 w 5614"/>
              <a:gd name="connsiteY62" fmla="*/ 14 h 1795"/>
              <a:gd name="connsiteX63" fmla="*/ 5334 w 5614"/>
              <a:gd name="connsiteY63" fmla="*/ 26 h 1795"/>
              <a:gd name="connsiteX64" fmla="*/ 5418 w 5614"/>
              <a:gd name="connsiteY64" fmla="*/ 40 h 1795"/>
              <a:gd name="connsiteX65" fmla="*/ 5498 w 5614"/>
              <a:gd name="connsiteY65" fmla="*/ 57 h 1795"/>
              <a:gd name="connsiteX66" fmla="*/ 5574 w 5614"/>
              <a:gd name="connsiteY66" fmla="*/ 75 h 1795"/>
              <a:gd name="connsiteX67" fmla="*/ 5614 w 5614"/>
              <a:gd name="connsiteY67" fmla="*/ 370 h 1795"/>
              <a:gd name="connsiteX68" fmla="*/ 5551 w 5614"/>
              <a:gd name="connsiteY68" fmla="*/ 453 h 1795"/>
              <a:gd name="connsiteX69" fmla="*/ 5475 w 5614"/>
              <a:gd name="connsiteY69" fmla="*/ 418 h 1795"/>
              <a:gd name="connsiteX70" fmla="*/ 5395 w 5614"/>
              <a:gd name="connsiteY70" fmla="*/ 386 h 1795"/>
              <a:gd name="connsiteX71" fmla="*/ 5311 w 5614"/>
              <a:gd name="connsiteY71" fmla="*/ 354 h 1795"/>
              <a:gd name="connsiteX72" fmla="*/ 5224 w 5614"/>
              <a:gd name="connsiteY72" fmla="*/ 327 h 1795"/>
              <a:gd name="connsiteX73" fmla="*/ 5132 w 5614"/>
              <a:gd name="connsiteY73" fmla="*/ 301 h 1795"/>
              <a:gd name="connsiteX74" fmla="*/ 5038 w 5614"/>
              <a:gd name="connsiteY74" fmla="*/ 279 h 1795"/>
              <a:gd name="connsiteX75" fmla="*/ 4940 w 5614"/>
              <a:gd name="connsiteY75" fmla="*/ 261 h 1795"/>
              <a:gd name="connsiteX76" fmla="*/ 4892 w 5614"/>
              <a:gd name="connsiteY76" fmla="*/ 253 h 1795"/>
              <a:gd name="connsiteX77" fmla="*/ 4842 w 5614"/>
              <a:gd name="connsiteY77" fmla="*/ 245 h 1795"/>
              <a:gd name="connsiteX78" fmla="*/ 4789 w 5614"/>
              <a:gd name="connsiteY78" fmla="*/ 241 h 1795"/>
              <a:gd name="connsiteX79" fmla="*/ 4737 w 5614"/>
              <a:gd name="connsiteY79" fmla="*/ 237 h 1795"/>
              <a:gd name="connsiteX80" fmla="*/ 4684 w 5614"/>
              <a:gd name="connsiteY80" fmla="*/ 234 h 1795"/>
              <a:gd name="connsiteX81" fmla="*/ 4631 w 5614"/>
              <a:gd name="connsiteY81" fmla="*/ 234 h 1795"/>
              <a:gd name="connsiteX82" fmla="*/ 4579 w 5614"/>
              <a:gd name="connsiteY82" fmla="*/ 234 h 1795"/>
              <a:gd name="connsiteX83" fmla="*/ 4524 w 5614"/>
              <a:gd name="connsiteY83" fmla="*/ 234 h 1795"/>
              <a:gd name="connsiteX84" fmla="*/ 4469 w 5614"/>
              <a:gd name="connsiteY84" fmla="*/ 237 h 1795"/>
              <a:gd name="connsiteX85" fmla="*/ 4412 w 5614"/>
              <a:gd name="connsiteY85" fmla="*/ 241 h 1795"/>
              <a:gd name="connsiteX86" fmla="*/ 4357 w 5614"/>
              <a:gd name="connsiteY86" fmla="*/ 247 h 1795"/>
              <a:gd name="connsiteX87" fmla="*/ 4300 w 5614"/>
              <a:gd name="connsiteY87" fmla="*/ 255 h 1795"/>
              <a:gd name="connsiteX88" fmla="*/ 4243 w 5614"/>
              <a:gd name="connsiteY88" fmla="*/ 265 h 1795"/>
              <a:gd name="connsiteX89" fmla="*/ 4185 w 5614"/>
              <a:gd name="connsiteY89" fmla="*/ 277 h 1795"/>
              <a:gd name="connsiteX90" fmla="*/ 4126 w 5614"/>
              <a:gd name="connsiteY90" fmla="*/ 291 h 1795"/>
              <a:gd name="connsiteX91" fmla="*/ 4066 w 5614"/>
              <a:gd name="connsiteY91" fmla="*/ 305 h 1795"/>
              <a:gd name="connsiteX92" fmla="*/ 4007 w 5614"/>
              <a:gd name="connsiteY92" fmla="*/ 323 h 1795"/>
              <a:gd name="connsiteX93" fmla="*/ 3948 w 5614"/>
              <a:gd name="connsiteY93" fmla="*/ 342 h 1795"/>
              <a:gd name="connsiteX94" fmla="*/ 3888 w 5614"/>
              <a:gd name="connsiteY94" fmla="*/ 362 h 1795"/>
              <a:gd name="connsiteX95" fmla="*/ 3826 w 5614"/>
              <a:gd name="connsiteY95" fmla="*/ 386 h 1795"/>
              <a:gd name="connsiteX96" fmla="*/ 3826 w 5614"/>
              <a:gd name="connsiteY96" fmla="*/ 386 h 1795"/>
              <a:gd name="connsiteX97" fmla="*/ 3582 w 5614"/>
              <a:gd name="connsiteY97" fmla="*/ 485 h 1795"/>
              <a:gd name="connsiteX98" fmla="*/ 3330 w 5614"/>
              <a:gd name="connsiteY98" fmla="*/ 584 h 1795"/>
              <a:gd name="connsiteX99" fmla="*/ 3204 w 5614"/>
              <a:gd name="connsiteY99" fmla="*/ 633 h 1795"/>
              <a:gd name="connsiteX100" fmla="*/ 3076 w 5614"/>
              <a:gd name="connsiteY100" fmla="*/ 681 h 1795"/>
              <a:gd name="connsiteX101" fmla="*/ 2948 w 5614"/>
              <a:gd name="connsiteY101" fmla="*/ 728 h 1795"/>
              <a:gd name="connsiteX102" fmla="*/ 2818 w 5614"/>
              <a:gd name="connsiteY102" fmla="*/ 774 h 1795"/>
              <a:gd name="connsiteX103" fmla="*/ 2685 w 5614"/>
              <a:gd name="connsiteY103" fmla="*/ 815 h 1795"/>
              <a:gd name="connsiteX104" fmla="*/ 2555 w 5614"/>
              <a:gd name="connsiteY104" fmla="*/ 857 h 1795"/>
              <a:gd name="connsiteX105" fmla="*/ 2422 w 5614"/>
              <a:gd name="connsiteY105" fmla="*/ 894 h 1795"/>
              <a:gd name="connsiteX106" fmla="*/ 2287 w 5614"/>
              <a:gd name="connsiteY106" fmla="*/ 930 h 1795"/>
              <a:gd name="connsiteX107" fmla="*/ 2154 w 5614"/>
              <a:gd name="connsiteY107" fmla="*/ 964 h 1795"/>
              <a:gd name="connsiteX108" fmla="*/ 2017 w 5614"/>
              <a:gd name="connsiteY108" fmla="*/ 991 h 1795"/>
              <a:gd name="connsiteX109" fmla="*/ 1882 w 5614"/>
              <a:gd name="connsiteY109" fmla="*/ 1017 h 1795"/>
              <a:gd name="connsiteX110" fmla="*/ 1745 w 5614"/>
              <a:gd name="connsiteY110" fmla="*/ 1037 h 1795"/>
              <a:gd name="connsiteX111" fmla="*/ 1676 w 5614"/>
              <a:gd name="connsiteY111" fmla="*/ 1045 h 1795"/>
              <a:gd name="connsiteX112" fmla="*/ 1608 w 5614"/>
              <a:gd name="connsiteY112" fmla="*/ 1053 h 1795"/>
              <a:gd name="connsiteX113" fmla="*/ 1539 w 5614"/>
              <a:gd name="connsiteY113" fmla="*/ 1059 h 1795"/>
              <a:gd name="connsiteX114" fmla="*/ 1471 w 5614"/>
              <a:gd name="connsiteY114" fmla="*/ 1063 h 1795"/>
              <a:gd name="connsiteX115" fmla="*/ 1402 w 5614"/>
              <a:gd name="connsiteY115" fmla="*/ 1067 h 1795"/>
              <a:gd name="connsiteX116" fmla="*/ 1333 w 5614"/>
              <a:gd name="connsiteY116" fmla="*/ 1069 h 1795"/>
              <a:gd name="connsiteX117" fmla="*/ 1262 w 5614"/>
              <a:gd name="connsiteY117" fmla="*/ 1071 h 1795"/>
              <a:gd name="connsiteX118" fmla="*/ 1194 w 5614"/>
              <a:gd name="connsiteY118" fmla="*/ 1071 h 1795"/>
              <a:gd name="connsiteX119" fmla="*/ 1125 w 5614"/>
              <a:gd name="connsiteY119" fmla="*/ 1067 h 1795"/>
              <a:gd name="connsiteX120" fmla="*/ 1054 w 5614"/>
              <a:gd name="connsiteY120" fmla="*/ 1065 h 1795"/>
              <a:gd name="connsiteX121" fmla="*/ 986 w 5614"/>
              <a:gd name="connsiteY121" fmla="*/ 1059 h 1795"/>
              <a:gd name="connsiteX122" fmla="*/ 915 w 5614"/>
              <a:gd name="connsiteY122" fmla="*/ 1053 h 1795"/>
              <a:gd name="connsiteX123" fmla="*/ 846 w 5614"/>
              <a:gd name="connsiteY123" fmla="*/ 1045 h 1795"/>
              <a:gd name="connsiteX124" fmla="*/ 775 w 5614"/>
              <a:gd name="connsiteY124" fmla="*/ 1033 h 1795"/>
              <a:gd name="connsiteX125" fmla="*/ 704 w 5614"/>
              <a:gd name="connsiteY125" fmla="*/ 1023 h 1795"/>
              <a:gd name="connsiteX126" fmla="*/ 636 w 5614"/>
              <a:gd name="connsiteY126" fmla="*/ 1009 h 1795"/>
              <a:gd name="connsiteX127" fmla="*/ 565 w 5614"/>
              <a:gd name="connsiteY127" fmla="*/ 993 h 1795"/>
              <a:gd name="connsiteX128" fmla="*/ 494 w 5614"/>
              <a:gd name="connsiteY128" fmla="*/ 976 h 1795"/>
              <a:gd name="connsiteX129" fmla="*/ 423 w 5614"/>
              <a:gd name="connsiteY129" fmla="*/ 958 h 1795"/>
              <a:gd name="connsiteX130" fmla="*/ 352 w 5614"/>
              <a:gd name="connsiteY130" fmla="*/ 936 h 1795"/>
              <a:gd name="connsiteX131" fmla="*/ 281 w 5614"/>
              <a:gd name="connsiteY131" fmla="*/ 914 h 1795"/>
              <a:gd name="connsiteX132" fmla="*/ 213 w 5614"/>
              <a:gd name="connsiteY132" fmla="*/ 889 h 1795"/>
              <a:gd name="connsiteX133" fmla="*/ 142 w 5614"/>
              <a:gd name="connsiteY133" fmla="*/ 861 h 1795"/>
              <a:gd name="connsiteX134" fmla="*/ 71 w 5614"/>
              <a:gd name="connsiteY134" fmla="*/ 833 h 1795"/>
              <a:gd name="connsiteX135" fmla="*/ 0 w 5614"/>
              <a:gd name="connsiteY135" fmla="*/ 801 h 1795"/>
              <a:gd name="connsiteX0" fmla="*/ 0 w 5614"/>
              <a:gd name="connsiteY0" fmla="*/ 801 h 1807"/>
              <a:gd name="connsiteX1" fmla="*/ 236 w 5614"/>
              <a:gd name="connsiteY1" fmla="*/ 1662 h 1807"/>
              <a:gd name="connsiteX2" fmla="*/ 309 w 5614"/>
              <a:gd name="connsiteY2" fmla="*/ 1670 h 1807"/>
              <a:gd name="connsiteX3" fmla="*/ 382 w 5614"/>
              <a:gd name="connsiteY3" fmla="*/ 1678 h 1807"/>
              <a:gd name="connsiteX4" fmla="*/ 455 w 5614"/>
              <a:gd name="connsiteY4" fmla="*/ 1682 h 1807"/>
              <a:gd name="connsiteX5" fmla="*/ 526 w 5614"/>
              <a:gd name="connsiteY5" fmla="*/ 1686 h 1807"/>
              <a:gd name="connsiteX6" fmla="*/ 599 w 5614"/>
              <a:gd name="connsiteY6" fmla="*/ 1688 h 1807"/>
              <a:gd name="connsiteX7" fmla="*/ 670 w 5614"/>
              <a:gd name="connsiteY7" fmla="*/ 1686 h 1807"/>
              <a:gd name="connsiteX8" fmla="*/ 741 w 5614"/>
              <a:gd name="connsiteY8" fmla="*/ 1684 h 1807"/>
              <a:gd name="connsiteX9" fmla="*/ 814 w 5614"/>
              <a:gd name="connsiteY9" fmla="*/ 1680 h 1807"/>
              <a:gd name="connsiteX10" fmla="*/ 885 w 5614"/>
              <a:gd name="connsiteY10" fmla="*/ 1674 h 1807"/>
              <a:gd name="connsiteX11" fmla="*/ 954 w 5614"/>
              <a:gd name="connsiteY11" fmla="*/ 1668 h 1807"/>
              <a:gd name="connsiteX12" fmla="*/ 1025 w 5614"/>
              <a:gd name="connsiteY12" fmla="*/ 1658 h 1807"/>
              <a:gd name="connsiteX13" fmla="*/ 1096 w 5614"/>
              <a:gd name="connsiteY13" fmla="*/ 1648 h 1807"/>
              <a:gd name="connsiteX14" fmla="*/ 1164 w 5614"/>
              <a:gd name="connsiteY14" fmla="*/ 1637 h 1807"/>
              <a:gd name="connsiteX15" fmla="*/ 1233 w 5614"/>
              <a:gd name="connsiteY15" fmla="*/ 1623 h 1807"/>
              <a:gd name="connsiteX16" fmla="*/ 1304 w 5614"/>
              <a:gd name="connsiteY16" fmla="*/ 1609 h 1807"/>
              <a:gd name="connsiteX17" fmla="*/ 1372 w 5614"/>
              <a:gd name="connsiteY17" fmla="*/ 1593 h 1807"/>
              <a:gd name="connsiteX18" fmla="*/ 1441 w 5614"/>
              <a:gd name="connsiteY18" fmla="*/ 1575 h 1807"/>
              <a:gd name="connsiteX19" fmla="*/ 1509 w 5614"/>
              <a:gd name="connsiteY19" fmla="*/ 1555 h 1807"/>
              <a:gd name="connsiteX20" fmla="*/ 1576 w 5614"/>
              <a:gd name="connsiteY20" fmla="*/ 1536 h 1807"/>
              <a:gd name="connsiteX21" fmla="*/ 1644 w 5614"/>
              <a:gd name="connsiteY21" fmla="*/ 1514 h 1807"/>
              <a:gd name="connsiteX22" fmla="*/ 1779 w 5614"/>
              <a:gd name="connsiteY22" fmla="*/ 1468 h 1807"/>
              <a:gd name="connsiteX23" fmla="*/ 1912 w 5614"/>
              <a:gd name="connsiteY23" fmla="*/ 1419 h 1807"/>
              <a:gd name="connsiteX24" fmla="*/ 2045 w 5614"/>
              <a:gd name="connsiteY24" fmla="*/ 1365 h 1807"/>
              <a:gd name="connsiteX25" fmla="*/ 2175 w 5614"/>
              <a:gd name="connsiteY25" fmla="*/ 1306 h 1807"/>
              <a:gd name="connsiteX26" fmla="*/ 2305 w 5614"/>
              <a:gd name="connsiteY26" fmla="*/ 1245 h 1807"/>
              <a:gd name="connsiteX27" fmla="*/ 2433 w 5614"/>
              <a:gd name="connsiteY27" fmla="*/ 1181 h 1807"/>
              <a:gd name="connsiteX28" fmla="*/ 2562 w 5614"/>
              <a:gd name="connsiteY28" fmla="*/ 1114 h 1807"/>
              <a:gd name="connsiteX29" fmla="*/ 2690 w 5614"/>
              <a:gd name="connsiteY29" fmla="*/ 1045 h 1807"/>
              <a:gd name="connsiteX30" fmla="*/ 2813 w 5614"/>
              <a:gd name="connsiteY30" fmla="*/ 974 h 1807"/>
              <a:gd name="connsiteX31" fmla="*/ 2939 w 5614"/>
              <a:gd name="connsiteY31" fmla="*/ 900 h 1807"/>
              <a:gd name="connsiteX32" fmla="*/ 3062 w 5614"/>
              <a:gd name="connsiteY32" fmla="*/ 827 h 1807"/>
              <a:gd name="connsiteX33" fmla="*/ 3184 w 5614"/>
              <a:gd name="connsiteY33" fmla="*/ 752 h 1807"/>
              <a:gd name="connsiteX34" fmla="*/ 3305 w 5614"/>
              <a:gd name="connsiteY34" fmla="*/ 677 h 1807"/>
              <a:gd name="connsiteX35" fmla="*/ 3543 w 5614"/>
              <a:gd name="connsiteY35" fmla="*/ 522 h 1807"/>
              <a:gd name="connsiteX36" fmla="*/ 3776 w 5614"/>
              <a:gd name="connsiteY36" fmla="*/ 372 h 1807"/>
              <a:gd name="connsiteX37" fmla="*/ 3776 w 5614"/>
              <a:gd name="connsiteY37" fmla="*/ 372 h 1807"/>
              <a:gd name="connsiteX38" fmla="*/ 3833 w 5614"/>
              <a:gd name="connsiteY38" fmla="*/ 336 h 1807"/>
              <a:gd name="connsiteX39" fmla="*/ 3890 w 5614"/>
              <a:gd name="connsiteY39" fmla="*/ 301 h 1807"/>
              <a:gd name="connsiteX40" fmla="*/ 3948 w 5614"/>
              <a:gd name="connsiteY40" fmla="*/ 269 h 1807"/>
              <a:gd name="connsiteX41" fmla="*/ 4005 w 5614"/>
              <a:gd name="connsiteY41" fmla="*/ 239 h 1807"/>
              <a:gd name="connsiteX42" fmla="*/ 4062 w 5614"/>
              <a:gd name="connsiteY42" fmla="*/ 212 h 1807"/>
              <a:gd name="connsiteX43" fmla="*/ 4119 w 5614"/>
              <a:gd name="connsiteY43" fmla="*/ 186 h 1807"/>
              <a:gd name="connsiteX44" fmla="*/ 4174 w 5614"/>
              <a:gd name="connsiteY44" fmla="*/ 162 h 1807"/>
              <a:gd name="connsiteX45" fmla="*/ 4231 w 5614"/>
              <a:gd name="connsiteY45" fmla="*/ 141 h 1807"/>
              <a:gd name="connsiteX46" fmla="*/ 4286 w 5614"/>
              <a:gd name="connsiteY46" fmla="*/ 119 h 1807"/>
              <a:gd name="connsiteX47" fmla="*/ 4341 w 5614"/>
              <a:gd name="connsiteY47" fmla="*/ 101 h 1807"/>
              <a:gd name="connsiteX48" fmla="*/ 4396 w 5614"/>
              <a:gd name="connsiteY48" fmla="*/ 85 h 1807"/>
              <a:gd name="connsiteX49" fmla="*/ 4451 w 5614"/>
              <a:gd name="connsiteY49" fmla="*/ 69 h 1807"/>
              <a:gd name="connsiteX50" fmla="*/ 4506 w 5614"/>
              <a:gd name="connsiteY50" fmla="*/ 55 h 1807"/>
              <a:gd name="connsiteX51" fmla="*/ 4558 w 5614"/>
              <a:gd name="connsiteY51" fmla="*/ 44 h 1807"/>
              <a:gd name="connsiteX52" fmla="*/ 4611 w 5614"/>
              <a:gd name="connsiteY52" fmla="*/ 34 h 1807"/>
              <a:gd name="connsiteX53" fmla="*/ 4663 w 5614"/>
              <a:gd name="connsiteY53" fmla="*/ 24 h 1807"/>
              <a:gd name="connsiteX54" fmla="*/ 4716 w 5614"/>
              <a:gd name="connsiteY54" fmla="*/ 18 h 1807"/>
              <a:gd name="connsiteX55" fmla="*/ 4766 w 5614"/>
              <a:gd name="connsiteY55" fmla="*/ 12 h 1807"/>
              <a:gd name="connsiteX56" fmla="*/ 4819 w 5614"/>
              <a:gd name="connsiteY56" fmla="*/ 6 h 1807"/>
              <a:gd name="connsiteX57" fmla="*/ 4869 w 5614"/>
              <a:gd name="connsiteY57" fmla="*/ 2 h 1807"/>
              <a:gd name="connsiteX58" fmla="*/ 4968 w 5614"/>
              <a:gd name="connsiteY58" fmla="*/ 0 h 1807"/>
              <a:gd name="connsiteX59" fmla="*/ 5064 w 5614"/>
              <a:gd name="connsiteY59" fmla="*/ 0 h 1807"/>
              <a:gd name="connsiteX60" fmla="*/ 5157 w 5614"/>
              <a:gd name="connsiteY60" fmla="*/ 6 h 1807"/>
              <a:gd name="connsiteX61" fmla="*/ 5247 w 5614"/>
              <a:gd name="connsiteY61" fmla="*/ 14 h 1807"/>
              <a:gd name="connsiteX62" fmla="*/ 5334 w 5614"/>
              <a:gd name="connsiteY62" fmla="*/ 26 h 1807"/>
              <a:gd name="connsiteX63" fmla="*/ 5418 w 5614"/>
              <a:gd name="connsiteY63" fmla="*/ 40 h 1807"/>
              <a:gd name="connsiteX64" fmla="*/ 5498 w 5614"/>
              <a:gd name="connsiteY64" fmla="*/ 57 h 1807"/>
              <a:gd name="connsiteX65" fmla="*/ 5574 w 5614"/>
              <a:gd name="connsiteY65" fmla="*/ 75 h 1807"/>
              <a:gd name="connsiteX66" fmla="*/ 5614 w 5614"/>
              <a:gd name="connsiteY66" fmla="*/ 370 h 1807"/>
              <a:gd name="connsiteX67" fmla="*/ 5551 w 5614"/>
              <a:gd name="connsiteY67" fmla="*/ 453 h 1807"/>
              <a:gd name="connsiteX68" fmla="*/ 5475 w 5614"/>
              <a:gd name="connsiteY68" fmla="*/ 418 h 1807"/>
              <a:gd name="connsiteX69" fmla="*/ 5395 w 5614"/>
              <a:gd name="connsiteY69" fmla="*/ 386 h 1807"/>
              <a:gd name="connsiteX70" fmla="*/ 5311 w 5614"/>
              <a:gd name="connsiteY70" fmla="*/ 354 h 1807"/>
              <a:gd name="connsiteX71" fmla="*/ 5224 w 5614"/>
              <a:gd name="connsiteY71" fmla="*/ 327 h 1807"/>
              <a:gd name="connsiteX72" fmla="*/ 5132 w 5614"/>
              <a:gd name="connsiteY72" fmla="*/ 301 h 1807"/>
              <a:gd name="connsiteX73" fmla="*/ 5038 w 5614"/>
              <a:gd name="connsiteY73" fmla="*/ 279 h 1807"/>
              <a:gd name="connsiteX74" fmla="*/ 4940 w 5614"/>
              <a:gd name="connsiteY74" fmla="*/ 261 h 1807"/>
              <a:gd name="connsiteX75" fmla="*/ 4892 w 5614"/>
              <a:gd name="connsiteY75" fmla="*/ 253 h 1807"/>
              <a:gd name="connsiteX76" fmla="*/ 4842 w 5614"/>
              <a:gd name="connsiteY76" fmla="*/ 245 h 1807"/>
              <a:gd name="connsiteX77" fmla="*/ 4789 w 5614"/>
              <a:gd name="connsiteY77" fmla="*/ 241 h 1807"/>
              <a:gd name="connsiteX78" fmla="*/ 4737 w 5614"/>
              <a:gd name="connsiteY78" fmla="*/ 237 h 1807"/>
              <a:gd name="connsiteX79" fmla="*/ 4684 w 5614"/>
              <a:gd name="connsiteY79" fmla="*/ 234 h 1807"/>
              <a:gd name="connsiteX80" fmla="*/ 4631 w 5614"/>
              <a:gd name="connsiteY80" fmla="*/ 234 h 1807"/>
              <a:gd name="connsiteX81" fmla="*/ 4579 w 5614"/>
              <a:gd name="connsiteY81" fmla="*/ 234 h 1807"/>
              <a:gd name="connsiteX82" fmla="*/ 4524 w 5614"/>
              <a:gd name="connsiteY82" fmla="*/ 234 h 1807"/>
              <a:gd name="connsiteX83" fmla="*/ 4469 w 5614"/>
              <a:gd name="connsiteY83" fmla="*/ 237 h 1807"/>
              <a:gd name="connsiteX84" fmla="*/ 4412 w 5614"/>
              <a:gd name="connsiteY84" fmla="*/ 241 h 1807"/>
              <a:gd name="connsiteX85" fmla="*/ 4357 w 5614"/>
              <a:gd name="connsiteY85" fmla="*/ 247 h 1807"/>
              <a:gd name="connsiteX86" fmla="*/ 4300 w 5614"/>
              <a:gd name="connsiteY86" fmla="*/ 255 h 1807"/>
              <a:gd name="connsiteX87" fmla="*/ 4243 w 5614"/>
              <a:gd name="connsiteY87" fmla="*/ 265 h 1807"/>
              <a:gd name="connsiteX88" fmla="*/ 4185 w 5614"/>
              <a:gd name="connsiteY88" fmla="*/ 277 h 1807"/>
              <a:gd name="connsiteX89" fmla="*/ 4126 w 5614"/>
              <a:gd name="connsiteY89" fmla="*/ 291 h 1807"/>
              <a:gd name="connsiteX90" fmla="*/ 4066 w 5614"/>
              <a:gd name="connsiteY90" fmla="*/ 305 h 1807"/>
              <a:gd name="connsiteX91" fmla="*/ 4007 w 5614"/>
              <a:gd name="connsiteY91" fmla="*/ 323 h 1807"/>
              <a:gd name="connsiteX92" fmla="*/ 3948 w 5614"/>
              <a:gd name="connsiteY92" fmla="*/ 342 h 1807"/>
              <a:gd name="connsiteX93" fmla="*/ 3888 w 5614"/>
              <a:gd name="connsiteY93" fmla="*/ 362 h 1807"/>
              <a:gd name="connsiteX94" fmla="*/ 3826 w 5614"/>
              <a:gd name="connsiteY94" fmla="*/ 386 h 1807"/>
              <a:gd name="connsiteX95" fmla="*/ 3826 w 5614"/>
              <a:gd name="connsiteY95" fmla="*/ 386 h 1807"/>
              <a:gd name="connsiteX96" fmla="*/ 3582 w 5614"/>
              <a:gd name="connsiteY96" fmla="*/ 485 h 1807"/>
              <a:gd name="connsiteX97" fmla="*/ 3330 w 5614"/>
              <a:gd name="connsiteY97" fmla="*/ 584 h 1807"/>
              <a:gd name="connsiteX98" fmla="*/ 3204 w 5614"/>
              <a:gd name="connsiteY98" fmla="*/ 633 h 1807"/>
              <a:gd name="connsiteX99" fmla="*/ 3076 w 5614"/>
              <a:gd name="connsiteY99" fmla="*/ 681 h 1807"/>
              <a:gd name="connsiteX100" fmla="*/ 2948 w 5614"/>
              <a:gd name="connsiteY100" fmla="*/ 728 h 1807"/>
              <a:gd name="connsiteX101" fmla="*/ 2818 w 5614"/>
              <a:gd name="connsiteY101" fmla="*/ 774 h 1807"/>
              <a:gd name="connsiteX102" fmla="*/ 2685 w 5614"/>
              <a:gd name="connsiteY102" fmla="*/ 815 h 1807"/>
              <a:gd name="connsiteX103" fmla="*/ 2555 w 5614"/>
              <a:gd name="connsiteY103" fmla="*/ 857 h 1807"/>
              <a:gd name="connsiteX104" fmla="*/ 2422 w 5614"/>
              <a:gd name="connsiteY104" fmla="*/ 894 h 1807"/>
              <a:gd name="connsiteX105" fmla="*/ 2287 w 5614"/>
              <a:gd name="connsiteY105" fmla="*/ 930 h 1807"/>
              <a:gd name="connsiteX106" fmla="*/ 2154 w 5614"/>
              <a:gd name="connsiteY106" fmla="*/ 964 h 1807"/>
              <a:gd name="connsiteX107" fmla="*/ 2017 w 5614"/>
              <a:gd name="connsiteY107" fmla="*/ 991 h 1807"/>
              <a:gd name="connsiteX108" fmla="*/ 1882 w 5614"/>
              <a:gd name="connsiteY108" fmla="*/ 1017 h 1807"/>
              <a:gd name="connsiteX109" fmla="*/ 1745 w 5614"/>
              <a:gd name="connsiteY109" fmla="*/ 1037 h 1807"/>
              <a:gd name="connsiteX110" fmla="*/ 1676 w 5614"/>
              <a:gd name="connsiteY110" fmla="*/ 1045 h 1807"/>
              <a:gd name="connsiteX111" fmla="*/ 1608 w 5614"/>
              <a:gd name="connsiteY111" fmla="*/ 1053 h 1807"/>
              <a:gd name="connsiteX112" fmla="*/ 1539 w 5614"/>
              <a:gd name="connsiteY112" fmla="*/ 1059 h 1807"/>
              <a:gd name="connsiteX113" fmla="*/ 1471 w 5614"/>
              <a:gd name="connsiteY113" fmla="*/ 1063 h 1807"/>
              <a:gd name="connsiteX114" fmla="*/ 1402 w 5614"/>
              <a:gd name="connsiteY114" fmla="*/ 1067 h 1807"/>
              <a:gd name="connsiteX115" fmla="*/ 1333 w 5614"/>
              <a:gd name="connsiteY115" fmla="*/ 1069 h 1807"/>
              <a:gd name="connsiteX116" fmla="*/ 1262 w 5614"/>
              <a:gd name="connsiteY116" fmla="*/ 1071 h 1807"/>
              <a:gd name="connsiteX117" fmla="*/ 1194 w 5614"/>
              <a:gd name="connsiteY117" fmla="*/ 1071 h 1807"/>
              <a:gd name="connsiteX118" fmla="*/ 1125 w 5614"/>
              <a:gd name="connsiteY118" fmla="*/ 1067 h 1807"/>
              <a:gd name="connsiteX119" fmla="*/ 1054 w 5614"/>
              <a:gd name="connsiteY119" fmla="*/ 1065 h 1807"/>
              <a:gd name="connsiteX120" fmla="*/ 986 w 5614"/>
              <a:gd name="connsiteY120" fmla="*/ 1059 h 1807"/>
              <a:gd name="connsiteX121" fmla="*/ 915 w 5614"/>
              <a:gd name="connsiteY121" fmla="*/ 1053 h 1807"/>
              <a:gd name="connsiteX122" fmla="*/ 846 w 5614"/>
              <a:gd name="connsiteY122" fmla="*/ 1045 h 1807"/>
              <a:gd name="connsiteX123" fmla="*/ 775 w 5614"/>
              <a:gd name="connsiteY123" fmla="*/ 1033 h 1807"/>
              <a:gd name="connsiteX124" fmla="*/ 704 w 5614"/>
              <a:gd name="connsiteY124" fmla="*/ 1023 h 1807"/>
              <a:gd name="connsiteX125" fmla="*/ 636 w 5614"/>
              <a:gd name="connsiteY125" fmla="*/ 1009 h 1807"/>
              <a:gd name="connsiteX126" fmla="*/ 565 w 5614"/>
              <a:gd name="connsiteY126" fmla="*/ 993 h 1807"/>
              <a:gd name="connsiteX127" fmla="*/ 494 w 5614"/>
              <a:gd name="connsiteY127" fmla="*/ 976 h 1807"/>
              <a:gd name="connsiteX128" fmla="*/ 423 w 5614"/>
              <a:gd name="connsiteY128" fmla="*/ 958 h 1807"/>
              <a:gd name="connsiteX129" fmla="*/ 352 w 5614"/>
              <a:gd name="connsiteY129" fmla="*/ 936 h 1807"/>
              <a:gd name="connsiteX130" fmla="*/ 281 w 5614"/>
              <a:gd name="connsiteY130" fmla="*/ 914 h 1807"/>
              <a:gd name="connsiteX131" fmla="*/ 213 w 5614"/>
              <a:gd name="connsiteY131" fmla="*/ 889 h 1807"/>
              <a:gd name="connsiteX132" fmla="*/ 142 w 5614"/>
              <a:gd name="connsiteY132" fmla="*/ 861 h 1807"/>
              <a:gd name="connsiteX133" fmla="*/ 71 w 5614"/>
              <a:gd name="connsiteY133" fmla="*/ 833 h 1807"/>
              <a:gd name="connsiteX134" fmla="*/ 0 w 5614"/>
              <a:gd name="connsiteY134" fmla="*/ 801 h 1807"/>
              <a:gd name="connsiteX0" fmla="*/ 0 w 5614"/>
              <a:gd name="connsiteY0" fmla="*/ 801 h 1688"/>
              <a:gd name="connsiteX1" fmla="*/ 309 w 5614"/>
              <a:gd name="connsiteY1" fmla="*/ 1670 h 1688"/>
              <a:gd name="connsiteX2" fmla="*/ 382 w 5614"/>
              <a:gd name="connsiteY2" fmla="*/ 1678 h 1688"/>
              <a:gd name="connsiteX3" fmla="*/ 455 w 5614"/>
              <a:gd name="connsiteY3" fmla="*/ 1682 h 1688"/>
              <a:gd name="connsiteX4" fmla="*/ 526 w 5614"/>
              <a:gd name="connsiteY4" fmla="*/ 1686 h 1688"/>
              <a:gd name="connsiteX5" fmla="*/ 599 w 5614"/>
              <a:gd name="connsiteY5" fmla="*/ 1688 h 1688"/>
              <a:gd name="connsiteX6" fmla="*/ 670 w 5614"/>
              <a:gd name="connsiteY6" fmla="*/ 1686 h 1688"/>
              <a:gd name="connsiteX7" fmla="*/ 741 w 5614"/>
              <a:gd name="connsiteY7" fmla="*/ 1684 h 1688"/>
              <a:gd name="connsiteX8" fmla="*/ 814 w 5614"/>
              <a:gd name="connsiteY8" fmla="*/ 1680 h 1688"/>
              <a:gd name="connsiteX9" fmla="*/ 885 w 5614"/>
              <a:gd name="connsiteY9" fmla="*/ 1674 h 1688"/>
              <a:gd name="connsiteX10" fmla="*/ 954 w 5614"/>
              <a:gd name="connsiteY10" fmla="*/ 1668 h 1688"/>
              <a:gd name="connsiteX11" fmla="*/ 1025 w 5614"/>
              <a:gd name="connsiteY11" fmla="*/ 1658 h 1688"/>
              <a:gd name="connsiteX12" fmla="*/ 1096 w 5614"/>
              <a:gd name="connsiteY12" fmla="*/ 1648 h 1688"/>
              <a:gd name="connsiteX13" fmla="*/ 1164 w 5614"/>
              <a:gd name="connsiteY13" fmla="*/ 1637 h 1688"/>
              <a:gd name="connsiteX14" fmla="*/ 1233 w 5614"/>
              <a:gd name="connsiteY14" fmla="*/ 1623 h 1688"/>
              <a:gd name="connsiteX15" fmla="*/ 1304 w 5614"/>
              <a:gd name="connsiteY15" fmla="*/ 1609 h 1688"/>
              <a:gd name="connsiteX16" fmla="*/ 1372 w 5614"/>
              <a:gd name="connsiteY16" fmla="*/ 1593 h 1688"/>
              <a:gd name="connsiteX17" fmla="*/ 1441 w 5614"/>
              <a:gd name="connsiteY17" fmla="*/ 1575 h 1688"/>
              <a:gd name="connsiteX18" fmla="*/ 1509 w 5614"/>
              <a:gd name="connsiteY18" fmla="*/ 1555 h 1688"/>
              <a:gd name="connsiteX19" fmla="*/ 1576 w 5614"/>
              <a:gd name="connsiteY19" fmla="*/ 1536 h 1688"/>
              <a:gd name="connsiteX20" fmla="*/ 1644 w 5614"/>
              <a:gd name="connsiteY20" fmla="*/ 1514 h 1688"/>
              <a:gd name="connsiteX21" fmla="*/ 1779 w 5614"/>
              <a:gd name="connsiteY21" fmla="*/ 1468 h 1688"/>
              <a:gd name="connsiteX22" fmla="*/ 1912 w 5614"/>
              <a:gd name="connsiteY22" fmla="*/ 1419 h 1688"/>
              <a:gd name="connsiteX23" fmla="*/ 2045 w 5614"/>
              <a:gd name="connsiteY23" fmla="*/ 1365 h 1688"/>
              <a:gd name="connsiteX24" fmla="*/ 2175 w 5614"/>
              <a:gd name="connsiteY24" fmla="*/ 1306 h 1688"/>
              <a:gd name="connsiteX25" fmla="*/ 2305 w 5614"/>
              <a:gd name="connsiteY25" fmla="*/ 1245 h 1688"/>
              <a:gd name="connsiteX26" fmla="*/ 2433 w 5614"/>
              <a:gd name="connsiteY26" fmla="*/ 1181 h 1688"/>
              <a:gd name="connsiteX27" fmla="*/ 2562 w 5614"/>
              <a:gd name="connsiteY27" fmla="*/ 1114 h 1688"/>
              <a:gd name="connsiteX28" fmla="*/ 2690 w 5614"/>
              <a:gd name="connsiteY28" fmla="*/ 1045 h 1688"/>
              <a:gd name="connsiteX29" fmla="*/ 2813 w 5614"/>
              <a:gd name="connsiteY29" fmla="*/ 974 h 1688"/>
              <a:gd name="connsiteX30" fmla="*/ 2939 w 5614"/>
              <a:gd name="connsiteY30" fmla="*/ 900 h 1688"/>
              <a:gd name="connsiteX31" fmla="*/ 3062 w 5614"/>
              <a:gd name="connsiteY31" fmla="*/ 827 h 1688"/>
              <a:gd name="connsiteX32" fmla="*/ 3184 w 5614"/>
              <a:gd name="connsiteY32" fmla="*/ 752 h 1688"/>
              <a:gd name="connsiteX33" fmla="*/ 3305 w 5614"/>
              <a:gd name="connsiteY33" fmla="*/ 677 h 1688"/>
              <a:gd name="connsiteX34" fmla="*/ 3543 w 5614"/>
              <a:gd name="connsiteY34" fmla="*/ 522 h 1688"/>
              <a:gd name="connsiteX35" fmla="*/ 3776 w 5614"/>
              <a:gd name="connsiteY35" fmla="*/ 372 h 1688"/>
              <a:gd name="connsiteX36" fmla="*/ 3776 w 5614"/>
              <a:gd name="connsiteY36" fmla="*/ 372 h 1688"/>
              <a:gd name="connsiteX37" fmla="*/ 3833 w 5614"/>
              <a:gd name="connsiteY37" fmla="*/ 336 h 1688"/>
              <a:gd name="connsiteX38" fmla="*/ 3890 w 5614"/>
              <a:gd name="connsiteY38" fmla="*/ 301 h 1688"/>
              <a:gd name="connsiteX39" fmla="*/ 3948 w 5614"/>
              <a:gd name="connsiteY39" fmla="*/ 269 h 1688"/>
              <a:gd name="connsiteX40" fmla="*/ 4005 w 5614"/>
              <a:gd name="connsiteY40" fmla="*/ 239 h 1688"/>
              <a:gd name="connsiteX41" fmla="*/ 4062 w 5614"/>
              <a:gd name="connsiteY41" fmla="*/ 212 h 1688"/>
              <a:gd name="connsiteX42" fmla="*/ 4119 w 5614"/>
              <a:gd name="connsiteY42" fmla="*/ 186 h 1688"/>
              <a:gd name="connsiteX43" fmla="*/ 4174 w 5614"/>
              <a:gd name="connsiteY43" fmla="*/ 162 h 1688"/>
              <a:gd name="connsiteX44" fmla="*/ 4231 w 5614"/>
              <a:gd name="connsiteY44" fmla="*/ 141 h 1688"/>
              <a:gd name="connsiteX45" fmla="*/ 4286 w 5614"/>
              <a:gd name="connsiteY45" fmla="*/ 119 h 1688"/>
              <a:gd name="connsiteX46" fmla="*/ 4341 w 5614"/>
              <a:gd name="connsiteY46" fmla="*/ 101 h 1688"/>
              <a:gd name="connsiteX47" fmla="*/ 4396 w 5614"/>
              <a:gd name="connsiteY47" fmla="*/ 85 h 1688"/>
              <a:gd name="connsiteX48" fmla="*/ 4451 w 5614"/>
              <a:gd name="connsiteY48" fmla="*/ 69 h 1688"/>
              <a:gd name="connsiteX49" fmla="*/ 4506 w 5614"/>
              <a:gd name="connsiteY49" fmla="*/ 55 h 1688"/>
              <a:gd name="connsiteX50" fmla="*/ 4558 w 5614"/>
              <a:gd name="connsiteY50" fmla="*/ 44 h 1688"/>
              <a:gd name="connsiteX51" fmla="*/ 4611 w 5614"/>
              <a:gd name="connsiteY51" fmla="*/ 34 h 1688"/>
              <a:gd name="connsiteX52" fmla="*/ 4663 w 5614"/>
              <a:gd name="connsiteY52" fmla="*/ 24 h 1688"/>
              <a:gd name="connsiteX53" fmla="*/ 4716 w 5614"/>
              <a:gd name="connsiteY53" fmla="*/ 18 h 1688"/>
              <a:gd name="connsiteX54" fmla="*/ 4766 w 5614"/>
              <a:gd name="connsiteY54" fmla="*/ 12 h 1688"/>
              <a:gd name="connsiteX55" fmla="*/ 4819 w 5614"/>
              <a:gd name="connsiteY55" fmla="*/ 6 h 1688"/>
              <a:gd name="connsiteX56" fmla="*/ 4869 w 5614"/>
              <a:gd name="connsiteY56" fmla="*/ 2 h 1688"/>
              <a:gd name="connsiteX57" fmla="*/ 4968 w 5614"/>
              <a:gd name="connsiteY57" fmla="*/ 0 h 1688"/>
              <a:gd name="connsiteX58" fmla="*/ 5064 w 5614"/>
              <a:gd name="connsiteY58" fmla="*/ 0 h 1688"/>
              <a:gd name="connsiteX59" fmla="*/ 5157 w 5614"/>
              <a:gd name="connsiteY59" fmla="*/ 6 h 1688"/>
              <a:gd name="connsiteX60" fmla="*/ 5247 w 5614"/>
              <a:gd name="connsiteY60" fmla="*/ 14 h 1688"/>
              <a:gd name="connsiteX61" fmla="*/ 5334 w 5614"/>
              <a:gd name="connsiteY61" fmla="*/ 26 h 1688"/>
              <a:gd name="connsiteX62" fmla="*/ 5418 w 5614"/>
              <a:gd name="connsiteY62" fmla="*/ 40 h 1688"/>
              <a:gd name="connsiteX63" fmla="*/ 5498 w 5614"/>
              <a:gd name="connsiteY63" fmla="*/ 57 h 1688"/>
              <a:gd name="connsiteX64" fmla="*/ 5574 w 5614"/>
              <a:gd name="connsiteY64" fmla="*/ 75 h 1688"/>
              <a:gd name="connsiteX65" fmla="*/ 5614 w 5614"/>
              <a:gd name="connsiteY65" fmla="*/ 370 h 1688"/>
              <a:gd name="connsiteX66" fmla="*/ 5551 w 5614"/>
              <a:gd name="connsiteY66" fmla="*/ 453 h 1688"/>
              <a:gd name="connsiteX67" fmla="*/ 5475 w 5614"/>
              <a:gd name="connsiteY67" fmla="*/ 418 h 1688"/>
              <a:gd name="connsiteX68" fmla="*/ 5395 w 5614"/>
              <a:gd name="connsiteY68" fmla="*/ 386 h 1688"/>
              <a:gd name="connsiteX69" fmla="*/ 5311 w 5614"/>
              <a:gd name="connsiteY69" fmla="*/ 354 h 1688"/>
              <a:gd name="connsiteX70" fmla="*/ 5224 w 5614"/>
              <a:gd name="connsiteY70" fmla="*/ 327 h 1688"/>
              <a:gd name="connsiteX71" fmla="*/ 5132 w 5614"/>
              <a:gd name="connsiteY71" fmla="*/ 301 h 1688"/>
              <a:gd name="connsiteX72" fmla="*/ 5038 w 5614"/>
              <a:gd name="connsiteY72" fmla="*/ 279 h 1688"/>
              <a:gd name="connsiteX73" fmla="*/ 4940 w 5614"/>
              <a:gd name="connsiteY73" fmla="*/ 261 h 1688"/>
              <a:gd name="connsiteX74" fmla="*/ 4892 w 5614"/>
              <a:gd name="connsiteY74" fmla="*/ 253 h 1688"/>
              <a:gd name="connsiteX75" fmla="*/ 4842 w 5614"/>
              <a:gd name="connsiteY75" fmla="*/ 245 h 1688"/>
              <a:gd name="connsiteX76" fmla="*/ 4789 w 5614"/>
              <a:gd name="connsiteY76" fmla="*/ 241 h 1688"/>
              <a:gd name="connsiteX77" fmla="*/ 4737 w 5614"/>
              <a:gd name="connsiteY77" fmla="*/ 237 h 1688"/>
              <a:gd name="connsiteX78" fmla="*/ 4684 w 5614"/>
              <a:gd name="connsiteY78" fmla="*/ 234 h 1688"/>
              <a:gd name="connsiteX79" fmla="*/ 4631 w 5614"/>
              <a:gd name="connsiteY79" fmla="*/ 234 h 1688"/>
              <a:gd name="connsiteX80" fmla="*/ 4579 w 5614"/>
              <a:gd name="connsiteY80" fmla="*/ 234 h 1688"/>
              <a:gd name="connsiteX81" fmla="*/ 4524 w 5614"/>
              <a:gd name="connsiteY81" fmla="*/ 234 h 1688"/>
              <a:gd name="connsiteX82" fmla="*/ 4469 w 5614"/>
              <a:gd name="connsiteY82" fmla="*/ 237 h 1688"/>
              <a:gd name="connsiteX83" fmla="*/ 4412 w 5614"/>
              <a:gd name="connsiteY83" fmla="*/ 241 h 1688"/>
              <a:gd name="connsiteX84" fmla="*/ 4357 w 5614"/>
              <a:gd name="connsiteY84" fmla="*/ 247 h 1688"/>
              <a:gd name="connsiteX85" fmla="*/ 4300 w 5614"/>
              <a:gd name="connsiteY85" fmla="*/ 255 h 1688"/>
              <a:gd name="connsiteX86" fmla="*/ 4243 w 5614"/>
              <a:gd name="connsiteY86" fmla="*/ 265 h 1688"/>
              <a:gd name="connsiteX87" fmla="*/ 4185 w 5614"/>
              <a:gd name="connsiteY87" fmla="*/ 277 h 1688"/>
              <a:gd name="connsiteX88" fmla="*/ 4126 w 5614"/>
              <a:gd name="connsiteY88" fmla="*/ 291 h 1688"/>
              <a:gd name="connsiteX89" fmla="*/ 4066 w 5614"/>
              <a:gd name="connsiteY89" fmla="*/ 305 h 1688"/>
              <a:gd name="connsiteX90" fmla="*/ 4007 w 5614"/>
              <a:gd name="connsiteY90" fmla="*/ 323 h 1688"/>
              <a:gd name="connsiteX91" fmla="*/ 3948 w 5614"/>
              <a:gd name="connsiteY91" fmla="*/ 342 h 1688"/>
              <a:gd name="connsiteX92" fmla="*/ 3888 w 5614"/>
              <a:gd name="connsiteY92" fmla="*/ 362 h 1688"/>
              <a:gd name="connsiteX93" fmla="*/ 3826 w 5614"/>
              <a:gd name="connsiteY93" fmla="*/ 386 h 1688"/>
              <a:gd name="connsiteX94" fmla="*/ 3826 w 5614"/>
              <a:gd name="connsiteY94" fmla="*/ 386 h 1688"/>
              <a:gd name="connsiteX95" fmla="*/ 3582 w 5614"/>
              <a:gd name="connsiteY95" fmla="*/ 485 h 1688"/>
              <a:gd name="connsiteX96" fmla="*/ 3330 w 5614"/>
              <a:gd name="connsiteY96" fmla="*/ 584 h 1688"/>
              <a:gd name="connsiteX97" fmla="*/ 3204 w 5614"/>
              <a:gd name="connsiteY97" fmla="*/ 633 h 1688"/>
              <a:gd name="connsiteX98" fmla="*/ 3076 w 5614"/>
              <a:gd name="connsiteY98" fmla="*/ 681 h 1688"/>
              <a:gd name="connsiteX99" fmla="*/ 2948 w 5614"/>
              <a:gd name="connsiteY99" fmla="*/ 728 h 1688"/>
              <a:gd name="connsiteX100" fmla="*/ 2818 w 5614"/>
              <a:gd name="connsiteY100" fmla="*/ 774 h 1688"/>
              <a:gd name="connsiteX101" fmla="*/ 2685 w 5614"/>
              <a:gd name="connsiteY101" fmla="*/ 815 h 1688"/>
              <a:gd name="connsiteX102" fmla="*/ 2555 w 5614"/>
              <a:gd name="connsiteY102" fmla="*/ 857 h 1688"/>
              <a:gd name="connsiteX103" fmla="*/ 2422 w 5614"/>
              <a:gd name="connsiteY103" fmla="*/ 894 h 1688"/>
              <a:gd name="connsiteX104" fmla="*/ 2287 w 5614"/>
              <a:gd name="connsiteY104" fmla="*/ 930 h 1688"/>
              <a:gd name="connsiteX105" fmla="*/ 2154 w 5614"/>
              <a:gd name="connsiteY105" fmla="*/ 964 h 1688"/>
              <a:gd name="connsiteX106" fmla="*/ 2017 w 5614"/>
              <a:gd name="connsiteY106" fmla="*/ 991 h 1688"/>
              <a:gd name="connsiteX107" fmla="*/ 1882 w 5614"/>
              <a:gd name="connsiteY107" fmla="*/ 1017 h 1688"/>
              <a:gd name="connsiteX108" fmla="*/ 1745 w 5614"/>
              <a:gd name="connsiteY108" fmla="*/ 1037 h 1688"/>
              <a:gd name="connsiteX109" fmla="*/ 1676 w 5614"/>
              <a:gd name="connsiteY109" fmla="*/ 1045 h 1688"/>
              <a:gd name="connsiteX110" fmla="*/ 1608 w 5614"/>
              <a:gd name="connsiteY110" fmla="*/ 1053 h 1688"/>
              <a:gd name="connsiteX111" fmla="*/ 1539 w 5614"/>
              <a:gd name="connsiteY111" fmla="*/ 1059 h 1688"/>
              <a:gd name="connsiteX112" fmla="*/ 1471 w 5614"/>
              <a:gd name="connsiteY112" fmla="*/ 1063 h 1688"/>
              <a:gd name="connsiteX113" fmla="*/ 1402 w 5614"/>
              <a:gd name="connsiteY113" fmla="*/ 1067 h 1688"/>
              <a:gd name="connsiteX114" fmla="*/ 1333 w 5614"/>
              <a:gd name="connsiteY114" fmla="*/ 1069 h 1688"/>
              <a:gd name="connsiteX115" fmla="*/ 1262 w 5614"/>
              <a:gd name="connsiteY115" fmla="*/ 1071 h 1688"/>
              <a:gd name="connsiteX116" fmla="*/ 1194 w 5614"/>
              <a:gd name="connsiteY116" fmla="*/ 1071 h 1688"/>
              <a:gd name="connsiteX117" fmla="*/ 1125 w 5614"/>
              <a:gd name="connsiteY117" fmla="*/ 1067 h 1688"/>
              <a:gd name="connsiteX118" fmla="*/ 1054 w 5614"/>
              <a:gd name="connsiteY118" fmla="*/ 1065 h 1688"/>
              <a:gd name="connsiteX119" fmla="*/ 986 w 5614"/>
              <a:gd name="connsiteY119" fmla="*/ 1059 h 1688"/>
              <a:gd name="connsiteX120" fmla="*/ 915 w 5614"/>
              <a:gd name="connsiteY120" fmla="*/ 1053 h 1688"/>
              <a:gd name="connsiteX121" fmla="*/ 846 w 5614"/>
              <a:gd name="connsiteY121" fmla="*/ 1045 h 1688"/>
              <a:gd name="connsiteX122" fmla="*/ 775 w 5614"/>
              <a:gd name="connsiteY122" fmla="*/ 1033 h 1688"/>
              <a:gd name="connsiteX123" fmla="*/ 704 w 5614"/>
              <a:gd name="connsiteY123" fmla="*/ 1023 h 1688"/>
              <a:gd name="connsiteX124" fmla="*/ 636 w 5614"/>
              <a:gd name="connsiteY124" fmla="*/ 1009 h 1688"/>
              <a:gd name="connsiteX125" fmla="*/ 565 w 5614"/>
              <a:gd name="connsiteY125" fmla="*/ 993 h 1688"/>
              <a:gd name="connsiteX126" fmla="*/ 494 w 5614"/>
              <a:gd name="connsiteY126" fmla="*/ 976 h 1688"/>
              <a:gd name="connsiteX127" fmla="*/ 423 w 5614"/>
              <a:gd name="connsiteY127" fmla="*/ 958 h 1688"/>
              <a:gd name="connsiteX128" fmla="*/ 352 w 5614"/>
              <a:gd name="connsiteY128" fmla="*/ 936 h 1688"/>
              <a:gd name="connsiteX129" fmla="*/ 281 w 5614"/>
              <a:gd name="connsiteY129" fmla="*/ 914 h 1688"/>
              <a:gd name="connsiteX130" fmla="*/ 213 w 5614"/>
              <a:gd name="connsiteY130" fmla="*/ 889 h 1688"/>
              <a:gd name="connsiteX131" fmla="*/ 142 w 5614"/>
              <a:gd name="connsiteY131" fmla="*/ 861 h 1688"/>
              <a:gd name="connsiteX132" fmla="*/ 71 w 5614"/>
              <a:gd name="connsiteY132" fmla="*/ 833 h 1688"/>
              <a:gd name="connsiteX133" fmla="*/ 0 w 5614"/>
              <a:gd name="connsiteY133" fmla="*/ 801 h 1688"/>
              <a:gd name="connsiteX0" fmla="*/ 0 w 5543"/>
              <a:gd name="connsiteY0" fmla="*/ 833 h 1688"/>
              <a:gd name="connsiteX1" fmla="*/ 238 w 5543"/>
              <a:gd name="connsiteY1" fmla="*/ 1670 h 1688"/>
              <a:gd name="connsiteX2" fmla="*/ 311 w 5543"/>
              <a:gd name="connsiteY2" fmla="*/ 1678 h 1688"/>
              <a:gd name="connsiteX3" fmla="*/ 384 w 5543"/>
              <a:gd name="connsiteY3" fmla="*/ 1682 h 1688"/>
              <a:gd name="connsiteX4" fmla="*/ 455 w 5543"/>
              <a:gd name="connsiteY4" fmla="*/ 1686 h 1688"/>
              <a:gd name="connsiteX5" fmla="*/ 528 w 5543"/>
              <a:gd name="connsiteY5" fmla="*/ 1688 h 1688"/>
              <a:gd name="connsiteX6" fmla="*/ 599 w 5543"/>
              <a:gd name="connsiteY6" fmla="*/ 1686 h 1688"/>
              <a:gd name="connsiteX7" fmla="*/ 670 w 5543"/>
              <a:gd name="connsiteY7" fmla="*/ 1684 h 1688"/>
              <a:gd name="connsiteX8" fmla="*/ 743 w 5543"/>
              <a:gd name="connsiteY8" fmla="*/ 1680 h 1688"/>
              <a:gd name="connsiteX9" fmla="*/ 814 w 5543"/>
              <a:gd name="connsiteY9" fmla="*/ 1674 h 1688"/>
              <a:gd name="connsiteX10" fmla="*/ 883 w 5543"/>
              <a:gd name="connsiteY10" fmla="*/ 1668 h 1688"/>
              <a:gd name="connsiteX11" fmla="*/ 954 w 5543"/>
              <a:gd name="connsiteY11" fmla="*/ 1658 h 1688"/>
              <a:gd name="connsiteX12" fmla="*/ 1025 w 5543"/>
              <a:gd name="connsiteY12" fmla="*/ 1648 h 1688"/>
              <a:gd name="connsiteX13" fmla="*/ 1093 w 5543"/>
              <a:gd name="connsiteY13" fmla="*/ 1637 h 1688"/>
              <a:gd name="connsiteX14" fmla="*/ 1162 w 5543"/>
              <a:gd name="connsiteY14" fmla="*/ 1623 h 1688"/>
              <a:gd name="connsiteX15" fmla="*/ 1233 w 5543"/>
              <a:gd name="connsiteY15" fmla="*/ 1609 h 1688"/>
              <a:gd name="connsiteX16" fmla="*/ 1301 w 5543"/>
              <a:gd name="connsiteY16" fmla="*/ 1593 h 1688"/>
              <a:gd name="connsiteX17" fmla="*/ 1370 w 5543"/>
              <a:gd name="connsiteY17" fmla="*/ 1575 h 1688"/>
              <a:gd name="connsiteX18" fmla="*/ 1438 w 5543"/>
              <a:gd name="connsiteY18" fmla="*/ 1555 h 1688"/>
              <a:gd name="connsiteX19" fmla="*/ 1505 w 5543"/>
              <a:gd name="connsiteY19" fmla="*/ 1536 h 1688"/>
              <a:gd name="connsiteX20" fmla="*/ 1573 w 5543"/>
              <a:gd name="connsiteY20" fmla="*/ 1514 h 1688"/>
              <a:gd name="connsiteX21" fmla="*/ 1708 w 5543"/>
              <a:gd name="connsiteY21" fmla="*/ 1468 h 1688"/>
              <a:gd name="connsiteX22" fmla="*/ 1841 w 5543"/>
              <a:gd name="connsiteY22" fmla="*/ 1419 h 1688"/>
              <a:gd name="connsiteX23" fmla="*/ 1974 w 5543"/>
              <a:gd name="connsiteY23" fmla="*/ 1365 h 1688"/>
              <a:gd name="connsiteX24" fmla="*/ 2104 w 5543"/>
              <a:gd name="connsiteY24" fmla="*/ 1306 h 1688"/>
              <a:gd name="connsiteX25" fmla="*/ 2234 w 5543"/>
              <a:gd name="connsiteY25" fmla="*/ 1245 h 1688"/>
              <a:gd name="connsiteX26" fmla="*/ 2362 w 5543"/>
              <a:gd name="connsiteY26" fmla="*/ 1181 h 1688"/>
              <a:gd name="connsiteX27" fmla="*/ 2491 w 5543"/>
              <a:gd name="connsiteY27" fmla="*/ 1114 h 1688"/>
              <a:gd name="connsiteX28" fmla="*/ 2619 w 5543"/>
              <a:gd name="connsiteY28" fmla="*/ 1045 h 1688"/>
              <a:gd name="connsiteX29" fmla="*/ 2742 w 5543"/>
              <a:gd name="connsiteY29" fmla="*/ 974 h 1688"/>
              <a:gd name="connsiteX30" fmla="*/ 2868 w 5543"/>
              <a:gd name="connsiteY30" fmla="*/ 900 h 1688"/>
              <a:gd name="connsiteX31" fmla="*/ 2991 w 5543"/>
              <a:gd name="connsiteY31" fmla="*/ 827 h 1688"/>
              <a:gd name="connsiteX32" fmla="*/ 3113 w 5543"/>
              <a:gd name="connsiteY32" fmla="*/ 752 h 1688"/>
              <a:gd name="connsiteX33" fmla="*/ 3234 w 5543"/>
              <a:gd name="connsiteY33" fmla="*/ 677 h 1688"/>
              <a:gd name="connsiteX34" fmla="*/ 3472 w 5543"/>
              <a:gd name="connsiteY34" fmla="*/ 522 h 1688"/>
              <a:gd name="connsiteX35" fmla="*/ 3705 w 5543"/>
              <a:gd name="connsiteY35" fmla="*/ 372 h 1688"/>
              <a:gd name="connsiteX36" fmla="*/ 3705 w 5543"/>
              <a:gd name="connsiteY36" fmla="*/ 372 h 1688"/>
              <a:gd name="connsiteX37" fmla="*/ 3762 w 5543"/>
              <a:gd name="connsiteY37" fmla="*/ 336 h 1688"/>
              <a:gd name="connsiteX38" fmla="*/ 3819 w 5543"/>
              <a:gd name="connsiteY38" fmla="*/ 301 h 1688"/>
              <a:gd name="connsiteX39" fmla="*/ 3877 w 5543"/>
              <a:gd name="connsiteY39" fmla="*/ 269 h 1688"/>
              <a:gd name="connsiteX40" fmla="*/ 3934 w 5543"/>
              <a:gd name="connsiteY40" fmla="*/ 239 h 1688"/>
              <a:gd name="connsiteX41" fmla="*/ 3991 w 5543"/>
              <a:gd name="connsiteY41" fmla="*/ 212 h 1688"/>
              <a:gd name="connsiteX42" fmla="*/ 4048 w 5543"/>
              <a:gd name="connsiteY42" fmla="*/ 186 h 1688"/>
              <a:gd name="connsiteX43" fmla="*/ 4103 w 5543"/>
              <a:gd name="connsiteY43" fmla="*/ 162 h 1688"/>
              <a:gd name="connsiteX44" fmla="*/ 4160 w 5543"/>
              <a:gd name="connsiteY44" fmla="*/ 141 h 1688"/>
              <a:gd name="connsiteX45" fmla="*/ 4215 w 5543"/>
              <a:gd name="connsiteY45" fmla="*/ 119 h 1688"/>
              <a:gd name="connsiteX46" fmla="*/ 4270 w 5543"/>
              <a:gd name="connsiteY46" fmla="*/ 101 h 1688"/>
              <a:gd name="connsiteX47" fmla="*/ 4325 w 5543"/>
              <a:gd name="connsiteY47" fmla="*/ 85 h 1688"/>
              <a:gd name="connsiteX48" fmla="*/ 4380 w 5543"/>
              <a:gd name="connsiteY48" fmla="*/ 69 h 1688"/>
              <a:gd name="connsiteX49" fmla="*/ 4435 w 5543"/>
              <a:gd name="connsiteY49" fmla="*/ 55 h 1688"/>
              <a:gd name="connsiteX50" fmla="*/ 4487 w 5543"/>
              <a:gd name="connsiteY50" fmla="*/ 44 h 1688"/>
              <a:gd name="connsiteX51" fmla="*/ 4540 w 5543"/>
              <a:gd name="connsiteY51" fmla="*/ 34 h 1688"/>
              <a:gd name="connsiteX52" fmla="*/ 4592 w 5543"/>
              <a:gd name="connsiteY52" fmla="*/ 24 h 1688"/>
              <a:gd name="connsiteX53" fmla="*/ 4645 w 5543"/>
              <a:gd name="connsiteY53" fmla="*/ 18 h 1688"/>
              <a:gd name="connsiteX54" fmla="*/ 4695 w 5543"/>
              <a:gd name="connsiteY54" fmla="*/ 12 h 1688"/>
              <a:gd name="connsiteX55" fmla="*/ 4748 w 5543"/>
              <a:gd name="connsiteY55" fmla="*/ 6 h 1688"/>
              <a:gd name="connsiteX56" fmla="*/ 4798 w 5543"/>
              <a:gd name="connsiteY56" fmla="*/ 2 h 1688"/>
              <a:gd name="connsiteX57" fmla="*/ 4897 w 5543"/>
              <a:gd name="connsiteY57" fmla="*/ 0 h 1688"/>
              <a:gd name="connsiteX58" fmla="*/ 4993 w 5543"/>
              <a:gd name="connsiteY58" fmla="*/ 0 h 1688"/>
              <a:gd name="connsiteX59" fmla="*/ 5086 w 5543"/>
              <a:gd name="connsiteY59" fmla="*/ 6 h 1688"/>
              <a:gd name="connsiteX60" fmla="*/ 5176 w 5543"/>
              <a:gd name="connsiteY60" fmla="*/ 14 h 1688"/>
              <a:gd name="connsiteX61" fmla="*/ 5263 w 5543"/>
              <a:gd name="connsiteY61" fmla="*/ 26 h 1688"/>
              <a:gd name="connsiteX62" fmla="*/ 5347 w 5543"/>
              <a:gd name="connsiteY62" fmla="*/ 40 h 1688"/>
              <a:gd name="connsiteX63" fmla="*/ 5427 w 5543"/>
              <a:gd name="connsiteY63" fmla="*/ 57 h 1688"/>
              <a:gd name="connsiteX64" fmla="*/ 5503 w 5543"/>
              <a:gd name="connsiteY64" fmla="*/ 75 h 1688"/>
              <a:gd name="connsiteX65" fmla="*/ 5543 w 5543"/>
              <a:gd name="connsiteY65" fmla="*/ 370 h 1688"/>
              <a:gd name="connsiteX66" fmla="*/ 5480 w 5543"/>
              <a:gd name="connsiteY66" fmla="*/ 453 h 1688"/>
              <a:gd name="connsiteX67" fmla="*/ 5404 w 5543"/>
              <a:gd name="connsiteY67" fmla="*/ 418 h 1688"/>
              <a:gd name="connsiteX68" fmla="*/ 5324 w 5543"/>
              <a:gd name="connsiteY68" fmla="*/ 386 h 1688"/>
              <a:gd name="connsiteX69" fmla="*/ 5240 w 5543"/>
              <a:gd name="connsiteY69" fmla="*/ 354 h 1688"/>
              <a:gd name="connsiteX70" fmla="*/ 5153 w 5543"/>
              <a:gd name="connsiteY70" fmla="*/ 327 h 1688"/>
              <a:gd name="connsiteX71" fmla="*/ 5061 w 5543"/>
              <a:gd name="connsiteY71" fmla="*/ 301 h 1688"/>
              <a:gd name="connsiteX72" fmla="*/ 4967 w 5543"/>
              <a:gd name="connsiteY72" fmla="*/ 279 h 1688"/>
              <a:gd name="connsiteX73" fmla="*/ 4869 w 5543"/>
              <a:gd name="connsiteY73" fmla="*/ 261 h 1688"/>
              <a:gd name="connsiteX74" fmla="*/ 4821 w 5543"/>
              <a:gd name="connsiteY74" fmla="*/ 253 h 1688"/>
              <a:gd name="connsiteX75" fmla="*/ 4771 w 5543"/>
              <a:gd name="connsiteY75" fmla="*/ 245 h 1688"/>
              <a:gd name="connsiteX76" fmla="*/ 4718 w 5543"/>
              <a:gd name="connsiteY76" fmla="*/ 241 h 1688"/>
              <a:gd name="connsiteX77" fmla="*/ 4666 w 5543"/>
              <a:gd name="connsiteY77" fmla="*/ 237 h 1688"/>
              <a:gd name="connsiteX78" fmla="*/ 4613 w 5543"/>
              <a:gd name="connsiteY78" fmla="*/ 234 h 1688"/>
              <a:gd name="connsiteX79" fmla="*/ 4560 w 5543"/>
              <a:gd name="connsiteY79" fmla="*/ 234 h 1688"/>
              <a:gd name="connsiteX80" fmla="*/ 4508 w 5543"/>
              <a:gd name="connsiteY80" fmla="*/ 234 h 1688"/>
              <a:gd name="connsiteX81" fmla="*/ 4453 w 5543"/>
              <a:gd name="connsiteY81" fmla="*/ 234 h 1688"/>
              <a:gd name="connsiteX82" fmla="*/ 4398 w 5543"/>
              <a:gd name="connsiteY82" fmla="*/ 237 h 1688"/>
              <a:gd name="connsiteX83" fmla="*/ 4341 w 5543"/>
              <a:gd name="connsiteY83" fmla="*/ 241 h 1688"/>
              <a:gd name="connsiteX84" fmla="*/ 4286 w 5543"/>
              <a:gd name="connsiteY84" fmla="*/ 247 h 1688"/>
              <a:gd name="connsiteX85" fmla="*/ 4229 w 5543"/>
              <a:gd name="connsiteY85" fmla="*/ 255 h 1688"/>
              <a:gd name="connsiteX86" fmla="*/ 4172 w 5543"/>
              <a:gd name="connsiteY86" fmla="*/ 265 h 1688"/>
              <a:gd name="connsiteX87" fmla="*/ 4114 w 5543"/>
              <a:gd name="connsiteY87" fmla="*/ 277 h 1688"/>
              <a:gd name="connsiteX88" fmla="*/ 4055 w 5543"/>
              <a:gd name="connsiteY88" fmla="*/ 291 h 1688"/>
              <a:gd name="connsiteX89" fmla="*/ 3995 w 5543"/>
              <a:gd name="connsiteY89" fmla="*/ 305 h 1688"/>
              <a:gd name="connsiteX90" fmla="*/ 3936 w 5543"/>
              <a:gd name="connsiteY90" fmla="*/ 323 h 1688"/>
              <a:gd name="connsiteX91" fmla="*/ 3877 w 5543"/>
              <a:gd name="connsiteY91" fmla="*/ 342 h 1688"/>
              <a:gd name="connsiteX92" fmla="*/ 3817 w 5543"/>
              <a:gd name="connsiteY92" fmla="*/ 362 h 1688"/>
              <a:gd name="connsiteX93" fmla="*/ 3755 w 5543"/>
              <a:gd name="connsiteY93" fmla="*/ 386 h 1688"/>
              <a:gd name="connsiteX94" fmla="*/ 3755 w 5543"/>
              <a:gd name="connsiteY94" fmla="*/ 386 h 1688"/>
              <a:gd name="connsiteX95" fmla="*/ 3511 w 5543"/>
              <a:gd name="connsiteY95" fmla="*/ 485 h 1688"/>
              <a:gd name="connsiteX96" fmla="*/ 3259 w 5543"/>
              <a:gd name="connsiteY96" fmla="*/ 584 h 1688"/>
              <a:gd name="connsiteX97" fmla="*/ 3133 w 5543"/>
              <a:gd name="connsiteY97" fmla="*/ 633 h 1688"/>
              <a:gd name="connsiteX98" fmla="*/ 3005 w 5543"/>
              <a:gd name="connsiteY98" fmla="*/ 681 h 1688"/>
              <a:gd name="connsiteX99" fmla="*/ 2877 w 5543"/>
              <a:gd name="connsiteY99" fmla="*/ 728 h 1688"/>
              <a:gd name="connsiteX100" fmla="*/ 2747 w 5543"/>
              <a:gd name="connsiteY100" fmla="*/ 774 h 1688"/>
              <a:gd name="connsiteX101" fmla="*/ 2614 w 5543"/>
              <a:gd name="connsiteY101" fmla="*/ 815 h 1688"/>
              <a:gd name="connsiteX102" fmla="*/ 2484 w 5543"/>
              <a:gd name="connsiteY102" fmla="*/ 857 h 1688"/>
              <a:gd name="connsiteX103" fmla="*/ 2351 w 5543"/>
              <a:gd name="connsiteY103" fmla="*/ 894 h 1688"/>
              <a:gd name="connsiteX104" fmla="*/ 2216 w 5543"/>
              <a:gd name="connsiteY104" fmla="*/ 930 h 1688"/>
              <a:gd name="connsiteX105" fmla="*/ 2083 w 5543"/>
              <a:gd name="connsiteY105" fmla="*/ 964 h 1688"/>
              <a:gd name="connsiteX106" fmla="*/ 1946 w 5543"/>
              <a:gd name="connsiteY106" fmla="*/ 991 h 1688"/>
              <a:gd name="connsiteX107" fmla="*/ 1811 w 5543"/>
              <a:gd name="connsiteY107" fmla="*/ 1017 h 1688"/>
              <a:gd name="connsiteX108" fmla="*/ 1674 w 5543"/>
              <a:gd name="connsiteY108" fmla="*/ 1037 h 1688"/>
              <a:gd name="connsiteX109" fmla="*/ 1605 w 5543"/>
              <a:gd name="connsiteY109" fmla="*/ 1045 h 1688"/>
              <a:gd name="connsiteX110" fmla="*/ 1537 w 5543"/>
              <a:gd name="connsiteY110" fmla="*/ 1053 h 1688"/>
              <a:gd name="connsiteX111" fmla="*/ 1468 w 5543"/>
              <a:gd name="connsiteY111" fmla="*/ 1059 h 1688"/>
              <a:gd name="connsiteX112" fmla="*/ 1400 w 5543"/>
              <a:gd name="connsiteY112" fmla="*/ 1063 h 1688"/>
              <a:gd name="connsiteX113" fmla="*/ 1331 w 5543"/>
              <a:gd name="connsiteY113" fmla="*/ 1067 h 1688"/>
              <a:gd name="connsiteX114" fmla="*/ 1262 w 5543"/>
              <a:gd name="connsiteY114" fmla="*/ 1069 h 1688"/>
              <a:gd name="connsiteX115" fmla="*/ 1191 w 5543"/>
              <a:gd name="connsiteY115" fmla="*/ 1071 h 1688"/>
              <a:gd name="connsiteX116" fmla="*/ 1123 w 5543"/>
              <a:gd name="connsiteY116" fmla="*/ 1071 h 1688"/>
              <a:gd name="connsiteX117" fmla="*/ 1054 w 5543"/>
              <a:gd name="connsiteY117" fmla="*/ 1067 h 1688"/>
              <a:gd name="connsiteX118" fmla="*/ 983 w 5543"/>
              <a:gd name="connsiteY118" fmla="*/ 1065 h 1688"/>
              <a:gd name="connsiteX119" fmla="*/ 915 w 5543"/>
              <a:gd name="connsiteY119" fmla="*/ 1059 h 1688"/>
              <a:gd name="connsiteX120" fmla="*/ 844 w 5543"/>
              <a:gd name="connsiteY120" fmla="*/ 1053 h 1688"/>
              <a:gd name="connsiteX121" fmla="*/ 775 w 5543"/>
              <a:gd name="connsiteY121" fmla="*/ 1045 h 1688"/>
              <a:gd name="connsiteX122" fmla="*/ 704 w 5543"/>
              <a:gd name="connsiteY122" fmla="*/ 1033 h 1688"/>
              <a:gd name="connsiteX123" fmla="*/ 633 w 5543"/>
              <a:gd name="connsiteY123" fmla="*/ 1023 h 1688"/>
              <a:gd name="connsiteX124" fmla="*/ 565 w 5543"/>
              <a:gd name="connsiteY124" fmla="*/ 1009 h 1688"/>
              <a:gd name="connsiteX125" fmla="*/ 494 w 5543"/>
              <a:gd name="connsiteY125" fmla="*/ 993 h 1688"/>
              <a:gd name="connsiteX126" fmla="*/ 423 w 5543"/>
              <a:gd name="connsiteY126" fmla="*/ 976 h 1688"/>
              <a:gd name="connsiteX127" fmla="*/ 352 w 5543"/>
              <a:gd name="connsiteY127" fmla="*/ 958 h 1688"/>
              <a:gd name="connsiteX128" fmla="*/ 281 w 5543"/>
              <a:gd name="connsiteY128" fmla="*/ 936 h 1688"/>
              <a:gd name="connsiteX129" fmla="*/ 210 w 5543"/>
              <a:gd name="connsiteY129" fmla="*/ 914 h 1688"/>
              <a:gd name="connsiteX130" fmla="*/ 142 w 5543"/>
              <a:gd name="connsiteY130" fmla="*/ 889 h 1688"/>
              <a:gd name="connsiteX131" fmla="*/ 71 w 5543"/>
              <a:gd name="connsiteY131" fmla="*/ 861 h 1688"/>
              <a:gd name="connsiteX132" fmla="*/ 0 w 5543"/>
              <a:gd name="connsiteY132" fmla="*/ 833 h 1688"/>
              <a:gd name="connsiteX0" fmla="*/ 16 w 5488"/>
              <a:gd name="connsiteY0" fmla="*/ 861 h 1688"/>
              <a:gd name="connsiteX1" fmla="*/ 183 w 5488"/>
              <a:gd name="connsiteY1" fmla="*/ 1670 h 1688"/>
              <a:gd name="connsiteX2" fmla="*/ 256 w 5488"/>
              <a:gd name="connsiteY2" fmla="*/ 1678 h 1688"/>
              <a:gd name="connsiteX3" fmla="*/ 329 w 5488"/>
              <a:gd name="connsiteY3" fmla="*/ 1682 h 1688"/>
              <a:gd name="connsiteX4" fmla="*/ 400 w 5488"/>
              <a:gd name="connsiteY4" fmla="*/ 1686 h 1688"/>
              <a:gd name="connsiteX5" fmla="*/ 473 w 5488"/>
              <a:gd name="connsiteY5" fmla="*/ 1688 h 1688"/>
              <a:gd name="connsiteX6" fmla="*/ 544 w 5488"/>
              <a:gd name="connsiteY6" fmla="*/ 1686 h 1688"/>
              <a:gd name="connsiteX7" fmla="*/ 615 w 5488"/>
              <a:gd name="connsiteY7" fmla="*/ 1684 h 1688"/>
              <a:gd name="connsiteX8" fmla="*/ 688 w 5488"/>
              <a:gd name="connsiteY8" fmla="*/ 1680 h 1688"/>
              <a:gd name="connsiteX9" fmla="*/ 759 w 5488"/>
              <a:gd name="connsiteY9" fmla="*/ 1674 h 1688"/>
              <a:gd name="connsiteX10" fmla="*/ 828 w 5488"/>
              <a:gd name="connsiteY10" fmla="*/ 1668 h 1688"/>
              <a:gd name="connsiteX11" fmla="*/ 899 w 5488"/>
              <a:gd name="connsiteY11" fmla="*/ 1658 h 1688"/>
              <a:gd name="connsiteX12" fmla="*/ 970 w 5488"/>
              <a:gd name="connsiteY12" fmla="*/ 1648 h 1688"/>
              <a:gd name="connsiteX13" fmla="*/ 1038 w 5488"/>
              <a:gd name="connsiteY13" fmla="*/ 1637 h 1688"/>
              <a:gd name="connsiteX14" fmla="*/ 1107 w 5488"/>
              <a:gd name="connsiteY14" fmla="*/ 1623 h 1688"/>
              <a:gd name="connsiteX15" fmla="*/ 1178 w 5488"/>
              <a:gd name="connsiteY15" fmla="*/ 1609 h 1688"/>
              <a:gd name="connsiteX16" fmla="*/ 1246 w 5488"/>
              <a:gd name="connsiteY16" fmla="*/ 1593 h 1688"/>
              <a:gd name="connsiteX17" fmla="*/ 1315 w 5488"/>
              <a:gd name="connsiteY17" fmla="*/ 1575 h 1688"/>
              <a:gd name="connsiteX18" fmla="*/ 1383 w 5488"/>
              <a:gd name="connsiteY18" fmla="*/ 1555 h 1688"/>
              <a:gd name="connsiteX19" fmla="*/ 1450 w 5488"/>
              <a:gd name="connsiteY19" fmla="*/ 1536 h 1688"/>
              <a:gd name="connsiteX20" fmla="*/ 1518 w 5488"/>
              <a:gd name="connsiteY20" fmla="*/ 1514 h 1688"/>
              <a:gd name="connsiteX21" fmla="*/ 1653 w 5488"/>
              <a:gd name="connsiteY21" fmla="*/ 1468 h 1688"/>
              <a:gd name="connsiteX22" fmla="*/ 1786 w 5488"/>
              <a:gd name="connsiteY22" fmla="*/ 1419 h 1688"/>
              <a:gd name="connsiteX23" fmla="*/ 1919 w 5488"/>
              <a:gd name="connsiteY23" fmla="*/ 1365 h 1688"/>
              <a:gd name="connsiteX24" fmla="*/ 2049 w 5488"/>
              <a:gd name="connsiteY24" fmla="*/ 1306 h 1688"/>
              <a:gd name="connsiteX25" fmla="*/ 2179 w 5488"/>
              <a:gd name="connsiteY25" fmla="*/ 1245 h 1688"/>
              <a:gd name="connsiteX26" fmla="*/ 2307 w 5488"/>
              <a:gd name="connsiteY26" fmla="*/ 1181 h 1688"/>
              <a:gd name="connsiteX27" fmla="*/ 2436 w 5488"/>
              <a:gd name="connsiteY27" fmla="*/ 1114 h 1688"/>
              <a:gd name="connsiteX28" fmla="*/ 2564 w 5488"/>
              <a:gd name="connsiteY28" fmla="*/ 1045 h 1688"/>
              <a:gd name="connsiteX29" fmla="*/ 2687 w 5488"/>
              <a:gd name="connsiteY29" fmla="*/ 974 h 1688"/>
              <a:gd name="connsiteX30" fmla="*/ 2813 w 5488"/>
              <a:gd name="connsiteY30" fmla="*/ 900 h 1688"/>
              <a:gd name="connsiteX31" fmla="*/ 2936 w 5488"/>
              <a:gd name="connsiteY31" fmla="*/ 827 h 1688"/>
              <a:gd name="connsiteX32" fmla="*/ 3058 w 5488"/>
              <a:gd name="connsiteY32" fmla="*/ 752 h 1688"/>
              <a:gd name="connsiteX33" fmla="*/ 3179 w 5488"/>
              <a:gd name="connsiteY33" fmla="*/ 677 h 1688"/>
              <a:gd name="connsiteX34" fmla="*/ 3417 w 5488"/>
              <a:gd name="connsiteY34" fmla="*/ 522 h 1688"/>
              <a:gd name="connsiteX35" fmla="*/ 3650 w 5488"/>
              <a:gd name="connsiteY35" fmla="*/ 372 h 1688"/>
              <a:gd name="connsiteX36" fmla="*/ 3650 w 5488"/>
              <a:gd name="connsiteY36" fmla="*/ 372 h 1688"/>
              <a:gd name="connsiteX37" fmla="*/ 3707 w 5488"/>
              <a:gd name="connsiteY37" fmla="*/ 336 h 1688"/>
              <a:gd name="connsiteX38" fmla="*/ 3764 w 5488"/>
              <a:gd name="connsiteY38" fmla="*/ 301 h 1688"/>
              <a:gd name="connsiteX39" fmla="*/ 3822 w 5488"/>
              <a:gd name="connsiteY39" fmla="*/ 269 h 1688"/>
              <a:gd name="connsiteX40" fmla="*/ 3879 w 5488"/>
              <a:gd name="connsiteY40" fmla="*/ 239 h 1688"/>
              <a:gd name="connsiteX41" fmla="*/ 3936 w 5488"/>
              <a:gd name="connsiteY41" fmla="*/ 212 h 1688"/>
              <a:gd name="connsiteX42" fmla="*/ 3993 w 5488"/>
              <a:gd name="connsiteY42" fmla="*/ 186 h 1688"/>
              <a:gd name="connsiteX43" fmla="*/ 4048 w 5488"/>
              <a:gd name="connsiteY43" fmla="*/ 162 h 1688"/>
              <a:gd name="connsiteX44" fmla="*/ 4105 w 5488"/>
              <a:gd name="connsiteY44" fmla="*/ 141 h 1688"/>
              <a:gd name="connsiteX45" fmla="*/ 4160 w 5488"/>
              <a:gd name="connsiteY45" fmla="*/ 119 h 1688"/>
              <a:gd name="connsiteX46" fmla="*/ 4215 w 5488"/>
              <a:gd name="connsiteY46" fmla="*/ 101 h 1688"/>
              <a:gd name="connsiteX47" fmla="*/ 4270 w 5488"/>
              <a:gd name="connsiteY47" fmla="*/ 85 h 1688"/>
              <a:gd name="connsiteX48" fmla="*/ 4325 w 5488"/>
              <a:gd name="connsiteY48" fmla="*/ 69 h 1688"/>
              <a:gd name="connsiteX49" fmla="*/ 4380 w 5488"/>
              <a:gd name="connsiteY49" fmla="*/ 55 h 1688"/>
              <a:gd name="connsiteX50" fmla="*/ 4432 w 5488"/>
              <a:gd name="connsiteY50" fmla="*/ 44 h 1688"/>
              <a:gd name="connsiteX51" fmla="*/ 4485 w 5488"/>
              <a:gd name="connsiteY51" fmla="*/ 34 h 1688"/>
              <a:gd name="connsiteX52" fmla="*/ 4537 w 5488"/>
              <a:gd name="connsiteY52" fmla="*/ 24 h 1688"/>
              <a:gd name="connsiteX53" fmla="*/ 4590 w 5488"/>
              <a:gd name="connsiteY53" fmla="*/ 18 h 1688"/>
              <a:gd name="connsiteX54" fmla="*/ 4640 w 5488"/>
              <a:gd name="connsiteY54" fmla="*/ 12 h 1688"/>
              <a:gd name="connsiteX55" fmla="*/ 4693 w 5488"/>
              <a:gd name="connsiteY55" fmla="*/ 6 h 1688"/>
              <a:gd name="connsiteX56" fmla="*/ 4743 w 5488"/>
              <a:gd name="connsiteY56" fmla="*/ 2 h 1688"/>
              <a:gd name="connsiteX57" fmla="*/ 4842 w 5488"/>
              <a:gd name="connsiteY57" fmla="*/ 0 h 1688"/>
              <a:gd name="connsiteX58" fmla="*/ 4938 w 5488"/>
              <a:gd name="connsiteY58" fmla="*/ 0 h 1688"/>
              <a:gd name="connsiteX59" fmla="*/ 5031 w 5488"/>
              <a:gd name="connsiteY59" fmla="*/ 6 h 1688"/>
              <a:gd name="connsiteX60" fmla="*/ 5121 w 5488"/>
              <a:gd name="connsiteY60" fmla="*/ 14 h 1688"/>
              <a:gd name="connsiteX61" fmla="*/ 5208 w 5488"/>
              <a:gd name="connsiteY61" fmla="*/ 26 h 1688"/>
              <a:gd name="connsiteX62" fmla="*/ 5292 w 5488"/>
              <a:gd name="connsiteY62" fmla="*/ 40 h 1688"/>
              <a:gd name="connsiteX63" fmla="*/ 5372 w 5488"/>
              <a:gd name="connsiteY63" fmla="*/ 57 h 1688"/>
              <a:gd name="connsiteX64" fmla="*/ 5448 w 5488"/>
              <a:gd name="connsiteY64" fmla="*/ 75 h 1688"/>
              <a:gd name="connsiteX65" fmla="*/ 5488 w 5488"/>
              <a:gd name="connsiteY65" fmla="*/ 370 h 1688"/>
              <a:gd name="connsiteX66" fmla="*/ 5425 w 5488"/>
              <a:gd name="connsiteY66" fmla="*/ 453 h 1688"/>
              <a:gd name="connsiteX67" fmla="*/ 5349 w 5488"/>
              <a:gd name="connsiteY67" fmla="*/ 418 h 1688"/>
              <a:gd name="connsiteX68" fmla="*/ 5269 w 5488"/>
              <a:gd name="connsiteY68" fmla="*/ 386 h 1688"/>
              <a:gd name="connsiteX69" fmla="*/ 5185 w 5488"/>
              <a:gd name="connsiteY69" fmla="*/ 354 h 1688"/>
              <a:gd name="connsiteX70" fmla="*/ 5098 w 5488"/>
              <a:gd name="connsiteY70" fmla="*/ 327 h 1688"/>
              <a:gd name="connsiteX71" fmla="*/ 5006 w 5488"/>
              <a:gd name="connsiteY71" fmla="*/ 301 h 1688"/>
              <a:gd name="connsiteX72" fmla="*/ 4912 w 5488"/>
              <a:gd name="connsiteY72" fmla="*/ 279 h 1688"/>
              <a:gd name="connsiteX73" fmla="*/ 4814 w 5488"/>
              <a:gd name="connsiteY73" fmla="*/ 261 h 1688"/>
              <a:gd name="connsiteX74" fmla="*/ 4766 w 5488"/>
              <a:gd name="connsiteY74" fmla="*/ 253 h 1688"/>
              <a:gd name="connsiteX75" fmla="*/ 4716 w 5488"/>
              <a:gd name="connsiteY75" fmla="*/ 245 h 1688"/>
              <a:gd name="connsiteX76" fmla="*/ 4663 w 5488"/>
              <a:gd name="connsiteY76" fmla="*/ 241 h 1688"/>
              <a:gd name="connsiteX77" fmla="*/ 4611 w 5488"/>
              <a:gd name="connsiteY77" fmla="*/ 237 h 1688"/>
              <a:gd name="connsiteX78" fmla="*/ 4558 w 5488"/>
              <a:gd name="connsiteY78" fmla="*/ 234 h 1688"/>
              <a:gd name="connsiteX79" fmla="*/ 4505 w 5488"/>
              <a:gd name="connsiteY79" fmla="*/ 234 h 1688"/>
              <a:gd name="connsiteX80" fmla="*/ 4453 w 5488"/>
              <a:gd name="connsiteY80" fmla="*/ 234 h 1688"/>
              <a:gd name="connsiteX81" fmla="*/ 4398 w 5488"/>
              <a:gd name="connsiteY81" fmla="*/ 234 h 1688"/>
              <a:gd name="connsiteX82" fmla="*/ 4343 w 5488"/>
              <a:gd name="connsiteY82" fmla="*/ 237 h 1688"/>
              <a:gd name="connsiteX83" fmla="*/ 4286 w 5488"/>
              <a:gd name="connsiteY83" fmla="*/ 241 h 1688"/>
              <a:gd name="connsiteX84" fmla="*/ 4231 w 5488"/>
              <a:gd name="connsiteY84" fmla="*/ 247 h 1688"/>
              <a:gd name="connsiteX85" fmla="*/ 4174 w 5488"/>
              <a:gd name="connsiteY85" fmla="*/ 255 h 1688"/>
              <a:gd name="connsiteX86" fmla="*/ 4117 w 5488"/>
              <a:gd name="connsiteY86" fmla="*/ 265 h 1688"/>
              <a:gd name="connsiteX87" fmla="*/ 4059 w 5488"/>
              <a:gd name="connsiteY87" fmla="*/ 277 h 1688"/>
              <a:gd name="connsiteX88" fmla="*/ 4000 w 5488"/>
              <a:gd name="connsiteY88" fmla="*/ 291 h 1688"/>
              <a:gd name="connsiteX89" fmla="*/ 3940 w 5488"/>
              <a:gd name="connsiteY89" fmla="*/ 305 h 1688"/>
              <a:gd name="connsiteX90" fmla="*/ 3881 w 5488"/>
              <a:gd name="connsiteY90" fmla="*/ 323 h 1688"/>
              <a:gd name="connsiteX91" fmla="*/ 3822 w 5488"/>
              <a:gd name="connsiteY91" fmla="*/ 342 h 1688"/>
              <a:gd name="connsiteX92" fmla="*/ 3762 w 5488"/>
              <a:gd name="connsiteY92" fmla="*/ 362 h 1688"/>
              <a:gd name="connsiteX93" fmla="*/ 3700 w 5488"/>
              <a:gd name="connsiteY93" fmla="*/ 386 h 1688"/>
              <a:gd name="connsiteX94" fmla="*/ 3700 w 5488"/>
              <a:gd name="connsiteY94" fmla="*/ 386 h 1688"/>
              <a:gd name="connsiteX95" fmla="*/ 3456 w 5488"/>
              <a:gd name="connsiteY95" fmla="*/ 485 h 1688"/>
              <a:gd name="connsiteX96" fmla="*/ 3204 w 5488"/>
              <a:gd name="connsiteY96" fmla="*/ 584 h 1688"/>
              <a:gd name="connsiteX97" fmla="*/ 3078 w 5488"/>
              <a:gd name="connsiteY97" fmla="*/ 633 h 1688"/>
              <a:gd name="connsiteX98" fmla="*/ 2950 w 5488"/>
              <a:gd name="connsiteY98" fmla="*/ 681 h 1688"/>
              <a:gd name="connsiteX99" fmla="*/ 2822 w 5488"/>
              <a:gd name="connsiteY99" fmla="*/ 728 h 1688"/>
              <a:gd name="connsiteX100" fmla="*/ 2692 w 5488"/>
              <a:gd name="connsiteY100" fmla="*/ 774 h 1688"/>
              <a:gd name="connsiteX101" fmla="*/ 2559 w 5488"/>
              <a:gd name="connsiteY101" fmla="*/ 815 h 1688"/>
              <a:gd name="connsiteX102" fmla="*/ 2429 w 5488"/>
              <a:gd name="connsiteY102" fmla="*/ 857 h 1688"/>
              <a:gd name="connsiteX103" fmla="*/ 2296 w 5488"/>
              <a:gd name="connsiteY103" fmla="*/ 894 h 1688"/>
              <a:gd name="connsiteX104" fmla="*/ 2161 w 5488"/>
              <a:gd name="connsiteY104" fmla="*/ 930 h 1688"/>
              <a:gd name="connsiteX105" fmla="*/ 2028 w 5488"/>
              <a:gd name="connsiteY105" fmla="*/ 964 h 1688"/>
              <a:gd name="connsiteX106" fmla="*/ 1891 w 5488"/>
              <a:gd name="connsiteY106" fmla="*/ 991 h 1688"/>
              <a:gd name="connsiteX107" fmla="*/ 1756 w 5488"/>
              <a:gd name="connsiteY107" fmla="*/ 1017 h 1688"/>
              <a:gd name="connsiteX108" fmla="*/ 1619 w 5488"/>
              <a:gd name="connsiteY108" fmla="*/ 1037 h 1688"/>
              <a:gd name="connsiteX109" fmla="*/ 1550 w 5488"/>
              <a:gd name="connsiteY109" fmla="*/ 1045 h 1688"/>
              <a:gd name="connsiteX110" fmla="*/ 1482 w 5488"/>
              <a:gd name="connsiteY110" fmla="*/ 1053 h 1688"/>
              <a:gd name="connsiteX111" fmla="*/ 1413 w 5488"/>
              <a:gd name="connsiteY111" fmla="*/ 1059 h 1688"/>
              <a:gd name="connsiteX112" fmla="*/ 1345 w 5488"/>
              <a:gd name="connsiteY112" fmla="*/ 1063 h 1688"/>
              <a:gd name="connsiteX113" fmla="*/ 1276 w 5488"/>
              <a:gd name="connsiteY113" fmla="*/ 1067 h 1688"/>
              <a:gd name="connsiteX114" fmla="*/ 1207 w 5488"/>
              <a:gd name="connsiteY114" fmla="*/ 1069 h 1688"/>
              <a:gd name="connsiteX115" fmla="*/ 1136 w 5488"/>
              <a:gd name="connsiteY115" fmla="*/ 1071 h 1688"/>
              <a:gd name="connsiteX116" fmla="*/ 1068 w 5488"/>
              <a:gd name="connsiteY116" fmla="*/ 1071 h 1688"/>
              <a:gd name="connsiteX117" fmla="*/ 999 w 5488"/>
              <a:gd name="connsiteY117" fmla="*/ 1067 h 1688"/>
              <a:gd name="connsiteX118" fmla="*/ 928 w 5488"/>
              <a:gd name="connsiteY118" fmla="*/ 1065 h 1688"/>
              <a:gd name="connsiteX119" fmla="*/ 860 w 5488"/>
              <a:gd name="connsiteY119" fmla="*/ 1059 h 1688"/>
              <a:gd name="connsiteX120" fmla="*/ 789 w 5488"/>
              <a:gd name="connsiteY120" fmla="*/ 1053 h 1688"/>
              <a:gd name="connsiteX121" fmla="*/ 720 w 5488"/>
              <a:gd name="connsiteY121" fmla="*/ 1045 h 1688"/>
              <a:gd name="connsiteX122" fmla="*/ 649 w 5488"/>
              <a:gd name="connsiteY122" fmla="*/ 1033 h 1688"/>
              <a:gd name="connsiteX123" fmla="*/ 578 w 5488"/>
              <a:gd name="connsiteY123" fmla="*/ 1023 h 1688"/>
              <a:gd name="connsiteX124" fmla="*/ 510 w 5488"/>
              <a:gd name="connsiteY124" fmla="*/ 1009 h 1688"/>
              <a:gd name="connsiteX125" fmla="*/ 439 w 5488"/>
              <a:gd name="connsiteY125" fmla="*/ 993 h 1688"/>
              <a:gd name="connsiteX126" fmla="*/ 368 w 5488"/>
              <a:gd name="connsiteY126" fmla="*/ 976 h 1688"/>
              <a:gd name="connsiteX127" fmla="*/ 297 w 5488"/>
              <a:gd name="connsiteY127" fmla="*/ 958 h 1688"/>
              <a:gd name="connsiteX128" fmla="*/ 226 w 5488"/>
              <a:gd name="connsiteY128" fmla="*/ 936 h 1688"/>
              <a:gd name="connsiteX129" fmla="*/ 155 w 5488"/>
              <a:gd name="connsiteY129" fmla="*/ 914 h 1688"/>
              <a:gd name="connsiteX130" fmla="*/ 87 w 5488"/>
              <a:gd name="connsiteY130" fmla="*/ 889 h 1688"/>
              <a:gd name="connsiteX131" fmla="*/ 16 w 5488"/>
              <a:gd name="connsiteY131" fmla="*/ 861 h 1688"/>
              <a:gd name="connsiteX0" fmla="*/ 0 w 5401"/>
              <a:gd name="connsiteY0" fmla="*/ 889 h 1688"/>
              <a:gd name="connsiteX1" fmla="*/ 96 w 5401"/>
              <a:gd name="connsiteY1" fmla="*/ 1670 h 1688"/>
              <a:gd name="connsiteX2" fmla="*/ 169 w 5401"/>
              <a:gd name="connsiteY2" fmla="*/ 1678 h 1688"/>
              <a:gd name="connsiteX3" fmla="*/ 242 w 5401"/>
              <a:gd name="connsiteY3" fmla="*/ 1682 h 1688"/>
              <a:gd name="connsiteX4" fmla="*/ 313 w 5401"/>
              <a:gd name="connsiteY4" fmla="*/ 1686 h 1688"/>
              <a:gd name="connsiteX5" fmla="*/ 386 w 5401"/>
              <a:gd name="connsiteY5" fmla="*/ 1688 h 1688"/>
              <a:gd name="connsiteX6" fmla="*/ 457 w 5401"/>
              <a:gd name="connsiteY6" fmla="*/ 1686 h 1688"/>
              <a:gd name="connsiteX7" fmla="*/ 528 w 5401"/>
              <a:gd name="connsiteY7" fmla="*/ 1684 h 1688"/>
              <a:gd name="connsiteX8" fmla="*/ 601 w 5401"/>
              <a:gd name="connsiteY8" fmla="*/ 1680 h 1688"/>
              <a:gd name="connsiteX9" fmla="*/ 672 w 5401"/>
              <a:gd name="connsiteY9" fmla="*/ 1674 h 1688"/>
              <a:gd name="connsiteX10" fmla="*/ 741 w 5401"/>
              <a:gd name="connsiteY10" fmla="*/ 1668 h 1688"/>
              <a:gd name="connsiteX11" fmla="*/ 812 w 5401"/>
              <a:gd name="connsiteY11" fmla="*/ 1658 h 1688"/>
              <a:gd name="connsiteX12" fmla="*/ 883 w 5401"/>
              <a:gd name="connsiteY12" fmla="*/ 1648 h 1688"/>
              <a:gd name="connsiteX13" fmla="*/ 951 w 5401"/>
              <a:gd name="connsiteY13" fmla="*/ 1637 h 1688"/>
              <a:gd name="connsiteX14" fmla="*/ 1020 w 5401"/>
              <a:gd name="connsiteY14" fmla="*/ 1623 h 1688"/>
              <a:gd name="connsiteX15" fmla="*/ 1091 w 5401"/>
              <a:gd name="connsiteY15" fmla="*/ 1609 h 1688"/>
              <a:gd name="connsiteX16" fmla="*/ 1159 w 5401"/>
              <a:gd name="connsiteY16" fmla="*/ 1593 h 1688"/>
              <a:gd name="connsiteX17" fmla="*/ 1228 w 5401"/>
              <a:gd name="connsiteY17" fmla="*/ 1575 h 1688"/>
              <a:gd name="connsiteX18" fmla="*/ 1296 w 5401"/>
              <a:gd name="connsiteY18" fmla="*/ 1555 h 1688"/>
              <a:gd name="connsiteX19" fmla="*/ 1363 w 5401"/>
              <a:gd name="connsiteY19" fmla="*/ 1536 h 1688"/>
              <a:gd name="connsiteX20" fmla="*/ 1431 w 5401"/>
              <a:gd name="connsiteY20" fmla="*/ 1514 h 1688"/>
              <a:gd name="connsiteX21" fmla="*/ 1566 w 5401"/>
              <a:gd name="connsiteY21" fmla="*/ 1468 h 1688"/>
              <a:gd name="connsiteX22" fmla="*/ 1699 w 5401"/>
              <a:gd name="connsiteY22" fmla="*/ 1419 h 1688"/>
              <a:gd name="connsiteX23" fmla="*/ 1832 w 5401"/>
              <a:gd name="connsiteY23" fmla="*/ 1365 h 1688"/>
              <a:gd name="connsiteX24" fmla="*/ 1962 w 5401"/>
              <a:gd name="connsiteY24" fmla="*/ 1306 h 1688"/>
              <a:gd name="connsiteX25" fmla="*/ 2092 w 5401"/>
              <a:gd name="connsiteY25" fmla="*/ 1245 h 1688"/>
              <a:gd name="connsiteX26" fmla="*/ 2220 w 5401"/>
              <a:gd name="connsiteY26" fmla="*/ 1181 h 1688"/>
              <a:gd name="connsiteX27" fmla="*/ 2349 w 5401"/>
              <a:gd name="connsiteY27" fmla="*/ 1114 h 1688"/>
              <a:gd name="connsiteX28" fmla="*/ 2477 w 5401"/>
              <a:gd name="connsiteY28" fmla="*/ 1045 h 1688"/>
              <a:gd name="connsiteX29" fmla="*/ 2600 w 5401"/>
              <a:gd name="connsiteY29" fmla="*/ 974 h 1688"/>
              <a:gd name="connsiteX30" fmla="*/ 2726 w 5401"/>
              <a:gd name="connsiteY30" fmla="*/ 900 h 1688"/>
              <a:gd name="connsiteX31" fmla="*/ 2849 w 5401"/>
              <a:gd name="connsiteY31" fmla="*/ 827 h 1688"/>
              <a:gd name="connsiteX32" fmla="*/ 2971 w 5401"/>
              <a:gd name="connsiteY32" fmla="*/ 752 h 1688"/>
              <a:gd name="connsiteX33" fmla="*/ 3092 w 5401"/>
              <a:gd name="connsiteY33" fmla="*/ 677 h 1688"/>
              <a:gd name="connsiteX34" fmla="*/ 3330 w 5401"/>
              <a:gd name="connsiteY34" fmla="*/ 522 h 1688"/>
              <a:gd name="connsiteX35" fmla="*/ 3563 w 5401"/>
              <a:gd name="connsiteY35" fmla="*/ 372 h 1688"/>
              <a:gd name="connsiteX36" fmla="*/ 3563 w 5401"/>
              <a:gd name="connsiteY36" fmla="*/ 372 h 1688"/>
              <a:gd name="connsiteX37" fmla="*/ 3620 w 5401"/>
              <a:gd name="connsiteY37" fmla="*/ 336 h 1688"/>
              <a:gd name="connsiteX38" fmla="*/ 3677 w 5401"/>
              <a:gd name="connsiteY38" fmla="*/ 301 h 1688"/>
              <a:gd name="connsiteX39" fmla="*/ 3735 w 5401"/>
              <a:gd name="connsiteY39" fmla="*/ 269 h 1688"/>
              <a:gd name="connsiteX40" fmla="*/ 3792 w 5401"/>
              <a:gd name="connsiteY40" fmla="*/ 239 h 1688"/>
              <a:gd name="connsiteX41" fmla="*/ 3849 w 5401"/>
              <a:gd name="connsiteY41" fmla="*/ 212 h 1688"/>
              <a:gd name="connsiteX42" fmla="*/ 3906 w 5401"/>
              <a:gd name="connsiteY42" fmla="*/ 186 h 1688"/>
              <a:gd name="connsiteX43" fmla="*/ 3961 w 5401"/>
              <a:gd name="connsiteY43" fmla="*/ 162 h 1688"/>
              <a:gd name="connsiteX44" fmla="*/ 4018 w 5401"/>
              <a:gd name="connsiteY44" fmla="*/ 141 h 1688"/>
              <a:gd name="connsiteX45" fmla="*/ 4073 w 5401"/>
              <a:gd name="connsiteY45" fmla="*/ 119 h 1688"/>
              <a:gd name="connsiteX46" fmla="*/ 4128 w 5401"/>
              <a:gd name="connsiteY46" fmla="*/ 101 h 1688"/>
              <a:gd name="connsiteX47" fmla="*/ 4183 w 5401"/>
              <a:gd name="connsiteY47" fmla="*/ 85 h 1688"/>
              <a:gd name="connsiteX48" fmla="*/ 4238 w 5401"/>
              <a:gd name="connsiteY48" fmla="*/ 69 h 1688"/>
              <a:gd name="connsiteX49" fmla="*/ 4293 w 5401"/>
              <a:gd name="connsiteY49" fmla="*/ 55 h 1688"/>
              <a:gd name="connsiteX50" fmla="*/ 4345 w 5401"/>
              <a:gd name="connsiteY50" fmla="*/ 44 h 1688"/>
              <a:gd name="connsiteX51" fmla="*/ 4398 w 5401"/>
              <a:gd name="connsiteY51" fmla="*/ 34 h 1688"/>
              <a:gd name="connsiteX52" fmla="*/ 4450 w 5401"/>
              <a:gd name="connsiteY52" fmla="*/ 24 h 1688"/>
              <a:gd name="connsiteX53" fmla="*/ 4503 w 5401"/>
              <a:gd name="connsiteY53" fmla="*/ 18 h 1688"/>
              <a:gd name="connsiteX54" fmla="*/ 4553 w 5401"/>
              <a:gd name="connsiteY54" fmla="*/ 12 h 1688"/>
              <a:gd name="connsiteX55" fmla="*/ 4606 w 5401"/>
              <a:gd name="connsiteY55" fmla="*/ 6 h 1688"/>
              <a:gd name="connsiteX56" fmla="*/ 4656 w 5401"/>
              <a:gd name="connsiteY56" fmla="*/ 2 h 1688"/>
              <a:gd name="connsiteX57" fmla="*/ 4755 w 5401"/>
              <a:gd name="connsiteY57" fmla="*/ 0 h 1688"/>
              <a:gd name="connsiteX58" fmla="*/ 4851 w 5401"/>
              <a:gd name="connsiteY58" fmla="*/ 0 h 1688"/>
              <a:gd name="connsiteX59" fmla="*/ 4944 w 5401"/>
              <a:gd name="connsiteY59" fmla="*/ 6 h 1688"/>
              <a:gd name="connsiteX60" fmla="*/ 5034 w 5401"/>
              <a:gd name="connsiteY60" fmla="*/ 14 h 1688"/>
              <a:gd name="connsiteX61" fmla="*/ 5121 w 5401"/>
              <a:gd name="connsiteY61" fmla="*/ 26 h 1688"/>
              <a:gd name="connsiteX62" fmla="*/ 5205 w 5401"/>
              <a:gd name="connsiteY62" fmla="*/ 40 h 1688"/>
              <a:gd name="connsiteX63" fmla="*/ 5285 w 5401"/>
              <a:gd name="connsiteY63" fmla="*/ 57 h 1688"/>
              <a:gd name="connsiteX64" fmla="*/ 5361 w 5401"/>
              <a:gd name="connsiteY64" fmla="*/ 75 h 1688"/>
              <a:gd name="connsiteX65" fmla="*/ 5401 w 5401"/>
              <a:gd name="connsiteY65" fmla="*/ 370 h 1688"/>
              <a:gd name="connsiteX66" fmla="*/ 5338 w 5401"/>
              <a:gd name="connsiteY66" fmla="*/ 453 h 1688"/>
              <a:gd name="connsiteX67" fmla="*/ 5262 w 5401"/>
              <a:gd name="connsiteY67" fmla="*/ 418 h 1688"/>
              <a:gd name="connsiteX68" fmla="*/ 5182 w 5401"/>
              <a:gd name="connsiteY68" fmla="*/ 386 h 1688"/>
              <a:gd name="connsiteX69" fmla="*/ 5098 w 5401"/>
              <a:gd name="connsiteY69" fmla="*/ 354 h 1688"/>
              <a:gd name="connsiteX70" fmla="*/ 5011 w 5401"/>
              <a:gd name="connsiteY70" fmla="*/ 327 h 1688"/>
              <a:gd name="connsiteX71" fmla="*/ 4919 w 5401"/>
              <a:gd name="connsiteY71" fmla="*/ 301 h 1688"/>
              <a:gd name="connsiteX72" fmla="*/ 4825 w 5401"/>
              <a:gd name="connsiteY72" fmla="*/ 279 h 1688"/>
              <a:gd name="connsiteX73" fmla="*/ 4727 w 5401"/>
              <a:gd name="connsiteY73" fmla="*/ 261 h 1688"/>
              <a:gd name="connsiteX74" fmla="*/ 4679 w 5401"/>
              <a:gd name="connsiteY74" fmla="*/ 253 h 1688"/>
              <a:gd name="connsiteX75" fmla="*/ 4629 w 5401"/>
              <a:gd name="connsiteY75" fmla="*/ 245 h 1688"/>
              <a:gd name="connsiteX76" fmla="*/ 4576 w 5401"/>
              <a:gd name="connsiteY76" fmla="*/ 241 h 1688"/>
              <a:gd name="connsiteX77" fmla="*/ 4524 w 5401"/>
              <a:gd name="connsiteY77" fmla="*/ 237 h 1688"/>
              <a:gd name="connsiteX78" fmla="*/ 4471 w 5401"/>
              <a:gd name="connsiteY78" fmla="*/ 234 h 1688"/>
              <a:gd name="connsiteX79" fmla="*/ 4418 w 5401"/>
              <a:gd name="connsiteY79" fmla="*/ 234 h 1688"/>
              <a:gd name="connsiteX80" fmla="*/ 4366 w 5401"/>
              <a:gd name="connsiteY80" fmla="*/ 234 h 1688"/>
              <a:gd name="connsiteX81" fmla="*/ 4311 w 5401"/>
              <a:gd name="connsiteY81" fmla="*/ 234 h 1688"/>
              <a:gd name="connsiteX82" fmla="*/ 4256 w 5401"/>
              <a:gd name="connsiteY82" fmla="*/ 237 h 1688"/>
              <a:gd name="connsiteX83" fmla="*/ 4199 w 5401"/>
              <a:gd name="connsiteY83" fmla="*/ 241 h 1688"/>
              <a:gd name="connsiteX84" fmla="*/ 4144 w 5401"/>
              <a:gd name="connsiteY84" fmla="*/ 247 h 1688"/>
              <a:gd name="connsiteX85" fmla="*/ 4087 w 5401"/>
              <a:gd name="connsiteY85" fmla="*/ 255 h 1688"/>
              <a:gd name="connsiteX86" fmla="*/ 4030 w 5401"/>
              <a:gd name="connsiteY86" fmla="*/ 265 h 1688"/>
              <a:gd name="connsiteX87" fmla="*/ 3972 w 5401"/>
              <a:gd name="connsiteY87" fmla="*/ 277 h 1688"/>
              <a:gd name="connsiteX88" fmla="*/ 3913 w 5401"/>
              <a:gd name="connsiteY88" fmla="*/ 291 h 1688"/>
              <a:gd name="connsiteX89" fmla="*/ 3853 w 5401"/>
              <a:gd name="connsiteY89" fmla="*/ 305 h 1688"/>
              <a:gd name="connsiteX90" fmla="*/ 3794 w 5401"/>
              <a:gd name="connsiteY90" fmla="*/ 323 h 1688"/>
              <a:gd name="connsiteX91" fmla="*/ 3735 w 5401"/>
              <a:gd name="connsiteY91" fmla="*/ 342 h 1688"/>
              <a:gd name="connsiteX92" fmla="*/ 3675 w 5401"/>
              <a:gd name="connsiteY92" fmla="*/ 362 h 1688"/>
              <a:gd name="connsiteX93" fmla="*/ 3613 w 5401"/>
              <a:gd name="connsiteY93" fmla="*/ 386 h 1688"/>
              <a:gd name="connsiteX94" fmla="*/ 3613 w 5401"/>
              <a:gd name="connsiteY94" fmla="*/ 386 h 1688"/>
              <a:gd name="connsiteX95" fmla="*/ 3369 w 5401"/>
              <a:gd name="connsiteY95" fmla="*/ 485 h 1688"/>
              <a:gd name="connsiteX96" fmla="*/ 3117 w 5401"/>
              <a:gd name="connsiteY96" fmla="*/ 584 h 1688"/>
              <a:gd name="connsiteX97" fmla="*/ 2991 w 5401"/>
              <a:gd name="connsiteY97" fmla="*/ 633 h 1688"/>
              <a:gd name="connsiteX98" fmla="*/ 2863 w 5401"/>
              <a:gd name="connsiteY98" fmla="*/ 681 h 1688"/>
              <a:gd name="connsiteX99" fmla="*/ 2735 w 5401"/>
              <a:gd name="connsiteY99" fmla="*/ 728 h 1688"/>
              <a:gd name="connsiteX100" fmla="*/ 2605 w 5401"/>
              <a:gd name="connsiteY100" fmla="*/ 774 h 1688"/>
              <a:gd name="connsiteX101" fmla="*/ 2472 w 5401"/>
              <a:gd name="connsiteY101" fmla="*/ 815 h 1688"/>
              <a:gd name="connsiteX102" fmla="*/ 2342 w 5401"/>
              <a:gd name="connsiteY102" fmla="*/ 857 h 1688"/>
              <a:gd name="connsiteX103" fmla="*/ 2209 w 5401"/>
              <a:gd name="connsiteY103" fmla="*/ 894 h 1688"/>
              <a:gd name="connsiteX104" fmla="*/ 2074 w 5401"/>
              <a:gd name="connsiteY104" fmla="*/ 930 h 1688"/>
              <a:gd name="connsiteX105" fmla="*/ 1941 w 5401"/>
              <a:gd name="connsiteY105" fmla="*/ 964 h 1688"/>
              <a:gd name="connsiteX106" fmla="*/ 1804 w 5401"/>
              <a:gd name="connsiteY106" fmla="*/ 991 h 1688"/>
              <a:gd name="connsiteX107" fmla="*/ 1669 w 5401"/>
              <a:gd name="connsiteY107" fmla="*/ 1017 h 1688"/>
              <a:gd name="connsiteX108" fmla="*/ 1532 w 5401"/>
              <a:gd name="connsiteY108" fmla="*/ 1037 h 1688"/>
              <a:gd name="connsiteX109" fmla="*/ 1463 w 5401"/>
              <a:gd name="connsiteY109" fmla="*/ 1045 h 1688"/>
              <a:gd name="connsiteX110" fmla="*/ 1395 w 5401"/>
              <a:gd name="connsiteY110" fmla="*/ 1053 h 1688"/>
              <a:gd name="connsiteX111" fmla="*/ 1326 w 5401"/>
              <a:gd name="connsiteY111" fmla="*/ 1059 h 1688"/>
              <a:gd name="connsiteX112" fmla="*/ 1258 w 5401"/>
              <a:gd name="connsiteY112" fmla="*/ 1063 h 1688"/>
              <a:gd name="connsiteX113" fmla="*/ 1189 w 5401"/>
              <a:gd name="connsiteY113" fmla="*/ 1067 h 1688"/>
              <a:gd name="connsiteX114" fmla="*/ 1120 w 5401"/>
              <a:gd name="connsiteY114" fmla="*/ 1069 h 1688"/>
              <a:gd name="connsiteX115" fmla="*/ 1049 w 5401"/>
              <a:gd name="connsiteY115" fmla="*/ 1071 h 1688"/>
              <a:gd name="connsiteX116" fmla="*/ 981 w 5401"/>
              <a:gd name="connsiteY116" fmla="*/ 1071 h 1688"/>
              <a:gd name="connsiteX117" fmla="*/ 912 w 5401"/>
              <a:gd name="connsiteY117" fmla="*/ 1067 h 1688"/>
              <a:gd name="connsiteX118" fmla="*/ 841 w 5401"/>
              <a:gd name="connsiteY118" fmla="*/ 1065 h 1688"/>
              <a:gd name="connsiteX119" fmla="*/ 773 w 5401"/>
              <a:gd name="connsiteY119" fmla="*/ 1059 h 1688"/>
              <a:gd name="connsiteX120" fmla="*/ 702 w 5401"/>
              <a:gd name="connsiteY120" fmla="*/ 1053 h 1688"/>
              <a:gd name="connsiteX121" fmla="*/ 633 w 5401"/>
              <a:gd name="connsiteY121" fmla="*/ 1045 h 1688"/>
              <a:gd name="connsiteX122" fmla="*/ 562 w 5401"/>
              <a:gd name="connsiteY122" fmla="*/ 1033 h 1688"/>
              <a:gd name="connsiteX123" fmla="*/ 491 w 5401"/>
              <a:gd name="connsiteY123" fmla="*/ 1023 h 1688"/>
              <a:gd name="connsiteX124" fmla="*/ 423 w 5401"/>
              <a:gd name="connsiteY124" fmla="*/ 1009 h 1688"/>
              <a:gd name="connsiteX125" fmla="*/ 352 w 5401"/>
              <a:gd name="connsiteY125" fmla="*/ 993 h 1688"/>
              <a:gd name="connsiteX126" fmla="*/ 281 w 5401"/>
              <a:gd name="connsiteY126" fmla="*/ 976 h 1688"/>
              <a:gd name="connsiteX127" fmla="*/ 210 w 5401"/>
              <a:gd name="connsiteY127" fmla="*/ 958 h 1688"/>
              <a:gd name="connsiteX128" fmla="*/ 139 w 5401"/>
              <a:gd name="connsiteY128" fmla="*/ 936 h 1688"/>
              <a:gd name="connsiteX129" fmla="*/ 68 w 5401"/>
              <a:gd name="connsiteY129" fmla="*/ 914 h 1688"/>
              <a:gd name="connsiteX130" fmla="*/ 0 w 5401"/>
              <a:gd name="connsiteY130" fmla="*/ 889 h 1688"/>
              <a:gd name="connsiteX0" fmla="*/ 0 w 5401"/>
              <a:gd name="connsiteY0" fmla="*/ 889 h 1810"/>
              <a:gd name="connsiteX1" fmla="*/ 169 w 5401"/>
              <a:gd name="connsiteY1" fmla="*/ 1678 h 1810"/>
              <a:gd name="connsiteX2" fmla="*/ 242 w 5401"/>
              <a:gd name="connsiteY2" fmla="*/ 1682 h 1810"/>
              <a:gd name="connsiteX3" fmla="*/ 313 w 5401"/>
              <a:gd name="connsiteY3" fmla="*/ 1686 h 1810"/>
              <a:gd name="connsiteX4" fmla="*/ 386 w 5401"/>
              <a:gd name="connsiteY4" fmla="*/ 1688 h 1810"/>
              <a:gd name="connsiteX5" fmla="*/ 457 w 5401"/>
              <a:gd name="connsiteY5" fmla="*/ 1686 h 1810"/>
              <a:gd name="connsiteX6" fmla="*/ 528 w 5401"/>
              <a:gd name="connsiteY6" fmla="*/ 1684 h 1810"/>
              <a:gd name="connsiteX7" fmla="*/ 601 w 5401"/>
              <a:gd name="connsiteY7" fmla="*/ 1680 h 1810"/>
              <a:gd name="connsiteX8" fmla="*/ 672 w 5401"/>
              <a:gd name="connsiteY8" fmla="*/ 1674 h 1810"/>
              <a:gd name="connsiteX9" fmla="*/ 741 w 5401"/>
              <a:gd name="connsiteY9" fmla="*/ 1668 h 1810"/>
              <a:gd name="connsiteX10" fmla="*/ 812 w 5401"/>
              <a:gd name="connsiteY10" fmla="*/ 1658 h 1810"/>
              <a:gd name="connsiteX11" fmla="*/ 883 w 5401"/>
              <a:gd name="connsiteY11" fmla="*/ 1648 h 1810"/>
              <a:gd name="connsiteX12" fmla="*/ 951 w 5401"/>
              <a:gd name="connsiteY12" fmla="*/ 1637 h 1810"/>
              <a:gd name="connsiteX13" fmla="*/ 1020 w 5401"/>
              <a:gd name="connsiteY13" fmla="*/ 1623 h 1810"/>
              <a:gd name="connsiteX14" fmla="*/ 1091 w 5401"/>
              <a:gd name="connsiteY14" fmla="*/ 1609 h 1810"/>
              <a:gd name="connsiteX15" fmla="*/ 1159 w 5401"/>
              <a:gd name="connsiteY15" fmla="*/ 1593 h 1810"/>
              <a:gd name="connsiteX16" fmla="*/ 1228 w 5401"/>
              <a:gd name="connsiteY16" fmla="*/ 1575 h 1810"/>
              <a:gd name="connsiteX17" fmla="*/ 1296 w 5401"/>
              <a:gd name="connsiteY17" fmla="*/ 1555 h 1810"/>
              <a:gd name="connsiteX18" fmla="*/ 1363 w 5401"/>
              <a:gd name="connsiteY18" fmla="*/ 1536 h 1810"/>
              <a:gd name="connsiteX19" fmla="*/ 1431 w 5401"/>
              <a:gd name="connsiteY19" fmla="*/ 1514 h 1810"/>
              <a:gd name="connsiteX20" fmla="*/ 1566 w 5401"/>
              <a:gd name="connsiteY20" fmla="*/ 1468 h 1810"/>
              <a:gd name="connsiteX21" fmla="*/ 1699 w 5401"/>
              <a:gd name="connsiteY21" fmla="*/ 1419 h 1810"/>
              <a:gd name="connsiteX22" fmla="*/ 1832 w 5401"/>
              <a:gd name="connsiteY22" fmla="*/ 1365 h 1810"/>
              <a:gd name="connsiteX23" fmla="*/ 1962 w 5401"/>
              <a:gd name="connsiteY23" fmla="*/ 1306 h 1810"/>
              <a:gd name="connsiteX24" fmla="*/ 2092 w 5401"/>
              <a:gd name="connsiteY24" fmla="*/ 1245 h 1810"/>
              <a:gd name="connsiteX25" fmla="*/ 2220 w 5401"/>
              <a:gd name="connsiteY25" fmla="*/ 1181 h 1810"/>
              <a:gd name="connsiteX26" fmla="*/ 2349 w 5401"/>
              <a:gd name="connsiteY26" fmla="*/ 1114 h 1810"/>
              <a:gd name="connsiteX27" fmla="*/ 2477 w 5401"/>
              <a:gd name="connsiteY27" fmla="*/ 1045 h 1810"/>
              <a:gd name="connsiteX28" fmla="*/ 2600 w 5401"/>
              <a:gd name="connsiteY28" fmla="*/ 974 h 1810"/>
              <a:gd name="connsiteX29" fmla="*/ 2726 w 5401"/>
              <a:gd name="connsiteY29" fmla="*/ 900 h 1810"/>
              <a:gd name="connsiteX30" fmla="*/ 2849 w 5401"/>
              <a:gd name="connsiteY30" fmla="*/ 827 h 1810"/>
              <a:gd name="connsiteX31" fmla="*/ 2971 w 5401"/>
              <a:gd name="connsiteY31" fmla="*/ 752 h 1810"/>
              <a:gd name="connsiteX32" fmla="*/ 3092 w 5401"/>
              <a:gd name="connsiteY32" fmla="*/ 677 h 1810"/>
              <a:gd name="connsiteX33" fmla="*/ 3330 w 5401"/>
              <a:gd name="connsiteY33" fmla="*/ 522 h 1810"/>
              <a:gd name="connsiteX34" fmla="*/ 3563 w 5401"/>
              <a:gd name="connsiteY34" fmla="*/ 372 h 1810"/>
              <a:gd name="connsiteX35" fmla="*/ 3563 w 5401"/>
              <a:gd name="connsiteY35" fmla="*/ 372 h 1810"/>
              <a:gd name="connsiteX36" fmla="*/ 3620 w 5401"/>
              <a:gd name="connsiteY36" fmla="*/ 336 h 1810"/>
              <a:gd name="connsiteX37" fmla="*/ 3677 w 5401"/>
              <a:gd name="connsiteY37" fmla="*/ 301 h 1810"/>
              <a:gd name="connsiteX38" fmla="*/ 3735 w 5401"/>
              <a:gd name="connsiteY38" fmla="*/ 269 h 1810"/>
              <a:gd name="connsiteX39" fmla="*/ 3792 w 5401"/>
              <a:gd name="connsiteY39" fmla="*/ 239 h 1810"/>
              <a:gd name="connsiteX40" fmla="*/ 3849 w 5401"/>
              <a:gd name="connsiteY40" fmla="*/ 212 h 1810"/>
              <a:gd name="connsiteX41" fmla="*/ 3906 w 5401"/>
              <a:gd name="connsiteY41" fmla="*/ 186 h 1810"/>
              <a:gd name="connsiteX42" fmla="*/ 3961 w 5401"/>
              <a:gd name="connsiteY42" fmla="*/ 162 h 1810"/>
              <a:gd name="connsiteX43" fmla="*/ 4018 w 5401"/>
              <a:gd name="connsiteY43" fmla="*/ 141 h 1810"/>
              <a:gd name="connsiteX44" fmla="*/ 4073 w 5401"/>
              <a:gd name="connsiteY44" fmla="*/ 119 h 1810"/>
              <a:gd name="connsiteX45" fmla="*/ 4128 w 5401"/>
              <a:gd name="connsiteY45" fmla="*/ 101 h 1810"/>
              <a:gd name="connsiteX46" fmla="*/ 4183 w 5401"/>
              <a:gd name="connsiteY46" fmla="*/ 85 h 1810"/>
              <a:gd name="connsiteX47" fmla="*/ 4238 w 5401"/>
              <a:gd name="connsiteY47" fmla="*/ 69 h 1810"/>
              <a:gd name="connsiteX48" fmla="*/ 4293 w 5401"/>
              <a:gd name="connsiteY48" fmla="*/ 55 h 1810"/>
              <a:gd name="connsiteX49" fmla="*/ 4345 w 5401"/>
              <a:gd name="connsiteY49" fmla="*/ 44 h 1810"/>
              <a:gd name="connsiteX50" fmla="*/ 4398 w 5401"/>
              <a:gd name="connsiteY50" fmla="*/ 34 h 1810"/>
              <a:gd name="connsiteX51" fmla="*/ 4450 w 5401"/>
              <a:gd name="connsiteY51" fmla="*/ 24 h 1810"/>
              <a:gd name="connsiteX52" fmla="*/ 4503 w 5401"/>
              <a:gd name="connsiteY52" fmla="*/ 18 h 1810"/>
              <a:gd name="connsiteX53" fmla="*/ 4553 w 5401"/>
              <a:gd name="connsiteY53" fmla="*/ 12 h 1810"/>
              <a:gd name="connsiteX54" fmla="*/ 4606 w 5401"/>
              <a:gd name="connsiteY54" fmla="*/ 6 h 1810"/>
              <a:gd name="connsiteX55" fmla="*/ 4656 w 5401"/>
              <a:gd name="connsiteY55" fmla="*/ 2 h 1810"/>
              <a:gd name="connsiteX56" fmla="*/ 4755 w 5401"/>
              <a:gd name="connsiteY56" fmla="*/ 0 h 1810"/>
              <a:gd name="connsiteX57" fmla="*/ 4851 w 5401"/>
              <a:gd name="connsiteY57" fmla="*/ 0 h 1810"/>
              <a:gd name="connsiteX58" fmla="*/ 4944 w 5401"/>
              <a:gd name="connsiteY58" fmla="*/ 6 h 1810"/>
              <a:gd name="connsiteX59" fmla="*/ 5034 w 5401"/>
              <a:gd name="connsiteY59" fmla="*/ 14 h 1810"/>
              <a:gd name="connsiteX60" fmla="*/ 5121 w 5401"/>
              <a:gd name="connsiteY60" fmla="*/ 26 h 1810"/>
              <a:gd name="connsiteX61" fmla="*/ 5205 w 5401"/>
              <a:gd name="connsiteY61" fmla="*/ 40 h 1810"/>
              <a:gd name="connsiteX62" fmla="*/ 5285 w 5401"/>
              <a:gd name="connsiteY62" fmla="*/ 57 h 1810"/>
              <a:gd name="connsiteX63" fmla="*/ 5361 w 5401"/>
              <a:gd name="connsiteY63" fmla="*/ 75 h 1810"/>
              <a:gd name="connsiteX64" fmla="*/ 5401 w 5401"/>
              <a:gd name="connsiteY64" fmla="*/ 370 h 1810"/>
              <a:gd name="connsiteX65" fmla="*/ 5338 w 5401"/>
              <a:gd name="connsiteY65" fmla="*/ 453 h 1810"/>
              <a:gd name="connsiteX66" fmla="*/ 5262 w 5401"/>
              <a:gd name="connsiteY66" fmla="*/ 418 h 1810"/>
              <a:gd name="connsiteX67" fmla="*/ 5182 w 5401"/>
              <a:gd name="connsiteY67" fmla="*/ 386 h 1810"/>
              <a:gd name="connsiteX68" fmla="*/ 5098 w 5401"/>
              <a:gd name="connsiteY68" fmla="*/ 354 h 1810"/>
              <a:gd name="connsiteX69" fmla="*/ 5011 w 5401"/>
              <a:gd name="connsiteY69" fmla="*/ 327 h 1810"/>
              <a:gd name="connsiteX70" fmla="*/ 4919 w 5401"/>
              <a:gd name="connsiteY70" fmla="*/ 301 h 1810"/>
              <a:gd name="connsiteX71" fmla="*/ 4825 w 5401"/>
              <a:gd name="connsiteY71" fmla="*/ 279 h 1810"/>
              <a:gd name="connsiteX72" fmla="*/ 4727 w 5401"/>
              <a:gd name="connsiteY72" fmla="*/ 261 h 1810"/>
              <a:gd name="connsiteX73" fmla="*/ 4679 w 5401"/>
              <a:gd name="connsiteY73" fmla="*/ 253 h 1810"/>
              <a:gd name="connsiteX74" fmla="*/ 4629 w 5401"/>
              <a:gd name="connsiteY74" fmla="*/ 245 h 1810"/>
              <a:gd name="connsiteX75" fmla="*/ 4576 w 5401"/>
              <a:gd name="connsiteY75" fmla="*/ 241 h 1810"/>
              <a:gd name="connsiteX76" fmla="*/ 4524 w 5401"/>
              <a:gd name="connsiteY76" fmla="*/ 237 h 1810"/>
              <a:gd name="connsiteX77" fmla="*/ 4471 w 5401"/>
              <a:gd name="connsiteY77" fmla="*/ 234 h 1810"/>
              <a:gd name="connsiteX78" fmla="*/ 4418 w 5401"/>
              <a:gd name="connsiteY78" fmla="*/ 234 h 1810"/>
              <a:gd name="connsiteX79" fmla="*/ 4366 w 5401"/>
              <a:gd name="connsiteY79" fmla="*/ 234 h 1810"/>
              <a:gd name="connsiteX80" fmla="*/ 4311 w 5401"/>
              <a:gd name="connsiteY80" fmla="*/ 234 h 1810"/>
              <a:gd name="connsiteX81" fmla="*/ 4256 w 5401"/>
              <a:gd name="connsiteY81" fmla="*/ 237 h 1810"/>
              <a:gd name="connsiteX82" fmla="*/ 4199 w 5401"/>
              <a:gd name="connsiteY82" fmla="*/ 241 h 1810"/>
              <a:gd name="connsiteX83" fmla="*/ 4144 w 5401"/>
              <a:gd name="connsiteY83" fmla="*/ 247 h 1810"/>
              <a:gd name="connsiteX84" fmla="*/ 4087 w 5401"/>
              <a:gd name="connsiteY84" fmla="*/ 255 h 1810"/>
              <a:gd name="connsiteX85" fmla="*/ 4030 w 5401"/>
              <a:gd name="connsiteY85" fmla="*/ 265 h 1810"/>
              <a:gd name="connsiteX86" fmla="*/ 3972 w 5401"/>
              <a:gd name="connsiteY86" fmla="*/ 277 h 1810"/>
              <a:gd name="connsiteX87" fmla="*/ 3913 w 5401"/>
              <a:gd name="connsiteY87" fmla="*/ 291 h 1810"/>
              <a:gd name="connsiteX88" fmla="*/ 3853 w 5401"/>
              <a:gd name="connsiteY88" fmla="*/ 305 h 1810"/>
              <a:gd name="connsiteX89" fmla="*/ 3794 w 5401"/>
              <a:gd name="connsiteY89" fmla="*/ 323 h 1810"/>
              <a:gd name="connsiteX90" fmla="*/ 3735 w 5401"/>
              <a:gd name="connsiteY90" fmla="*/ 342 h 1810"/>
              <a:gd name="connsiteX91" fmla="*/ 3675 w 5401"/>
              <a:gd name="connsiteY91" fmla="*/ 362 h 1810"/>
              <a:gd name="connsiteX92" fmla="*/ 3613 w 5401"/>
              <a:gd name="connsiteY92" fmla="*/ 386 h 1810"/>
              <a:gd name="connsiteX93" fmla="*/ 3613 w 5401"/>
              <a:gd name="connsiteY93" fmla="*/ 386 h 1810"/>
              <a:gd name="connsiteX94" fmla="*/ 3369 w 5401"/>
              <a:gd name="connsiteY94" fmla="*/ 485 h 1810"/>
              <a:gd name="connsiteX95" fmla="*/ 3117 w 5401"/>
              <a:gd name="connsiteY95" fmla="*/ 584 h 1810"/>
              <a:gd name="connsiteX96" fmla="*/ 2991 w 5401"/>
              <a:gd name="connsiteY96" fmla="*/ 633 h 1810"/>
              <a:gd name="connsiteX97" fmla="*/ 2863 w 5401"/>
              <a:gd name="connsiteY97" fmla="*/ 681 h 1810"/>
              <a:gd name="connsiteX98" fmla="*/ 2735 w 5401"/>
              <a:gd name="connsiteY98" fmla="*/ 728 h 1810"/>
              <a:gd name="connsiteX99" fmla="*/ 2605 w 5401"/>
              <a:gd name="connsiteY99" fmla="*/ 774 h 1810"/>
              <a:gd name="connsiteX100" fmla="*/ 2472 w 5401"/>
              <a:gd name="connsiteY100" fmla="*/ 815 h 1810"/>
              <a:gd name="connsiteX101" fmla="*/ 2342 w 5401"/>
              <a:gd name="connsiteY101" fmla="*/ 857 h 1810"/>
              <a:gd name="connsiteX102" fmla="*/ 2209 w 5401"/>
              <a:gd name="connsiteY102" fmla="*/ 894 h 1810"/>
              <a:gd name="connsiteX103" fmla="*/ 2074 w 5401"/>
              <a:gd name="connsiteY103" fmla="*/ 930 h 1810"/>
              <a:gd name="connsiteX104" fmla="*/ 1941 w 5401"/>
              <a:gd name="connsiteY104" fmla="*/ 964 h 1810"/>
              <a:gd name="connsiteX105" fmla="*/ 1804 w 5401"/>
              <a:gd name="connsiteY105" fmla="*/ 991 h 1810"/>
              <a:gd name="connsiteX106" fmla="*/ 1669 w 5401"/>
              <a:gd name="connsiteY106" fmla="*/ 1017 h 1810"/>
              <a:gd name="connsiteX107" fmla="*/ 1532 w 5401"/>
              <a:gd name="connsiteY107" fmla="*/ 1037 h 1810"/>
              <a:gd name="connsiteX108" fmla="*/ 1463 w 5401"/>
              <a:gd name="connsiteY108" fmla="*/ 1045 h 1810"/>
              <a:gd name="connsiteX109" fmla="*/ 1395 w 5401"/>
              <a:gd name="connsiteY109" fmla="*/ 1053 h 1810"/>
              <a:gd name="connsiteX110" fmla="*/ 1326 w 5401"/>
              <a:gd name="connsiteY110" fmla="*/ 1059 h 1810"/>
              <a:gd name="connsiteX111" fmla="*/ 1258 w 5401"/>
              <a:gd name="connsiteY111" fmla="*/ 1063 h 1810"/>
              <a:gd name="connsiteX112" fmla="*/ 1189 w 5401"/>
              <a:gd name="connsiteY112" fmla="*/ 1067 h 1810"/>
              <a:gd name="connsiteX113" fmla="*/ 1120 w 5401"/>
              <a:gd name="connsiteY113" fmla="*/ 1069 h 1810"/>
              <a:gd name="connsiteX114" fmla="*/ 1049 w 5401"/>
              <a:gd name="connsiteY114" fmla="*/ 1071 h 1810"/>
              <a:gd name="connsiteX115" fmla="*/ 981 w 5401"/>
              <a:gd name="connsiteY115" fmla="*/ 1071 h 1810"/>
              <a:gd name="connsiteX116" fmla="*/ 912 w 5401"/>
              <a:gd name="connsiteY116" fmla="*/ 1067 h 1810"/>
              <a:gd name="connsiteX117" fmla="*/ 841 w 5401"/>
              <a:gd name="connsiteY117" fmla="*/ 1065 h 1810"/>
              <a:gd name="connsiteX118" fmla="*/ 773 w 5401"/>
              <a:gd name="connsiteY118" fmla="*/ 1059 h 1810"/>
              <a:gd name="connsiteX119" fmla="*/ 702 w 5401"/>
              <a:gd name="connsiteY119" fmla="*/ 1053 h 1810"/>
              <a:gd name="connsiteX120" fmla="*/ 633 w 5401"/>
              <a:gd name="connsiteY120" fmla="*/ 1045 h 1810"/>
              <a:gd name="connsiteX121" fmla="*/ 562 w 5401"/>
              <a:gd name="connsiteY121" fmla="*/ 1033 h 1810"/>
              <a:gd name="connsiteX122" fmla="*/ 491 w 5401"/>
              <a:gd name="connsiteY122" fmla="*/ 1023 h 1810"/>
              <a:gd name="connsiteX123" fmla="*/ 423 w 5401"/>
              <a:gd name="connsiteY123" fmla="*/ 1009 h 1810"/>
              <a:gd name="connsiteX124" fmla="*/ 352 w 5401"/>
              <a:gd name="connsiteY124" fmla="*/ 993 h 1810"/>
              <a:gd name="connsiteX125" fmla="*/ 281 w 5401"/>
              <a:gd name="connsiteY125" fmla="*/ 976 h 1810"/>
              <a:gd name="connsiteX126" fmla="*/ 210 w 5401"/>
              <a:gd name="connsiteY126" fmla="*/ 958 h 1810"/>
              <a:gd name="connsiteX127" fmla="*/ 139 w 5401"/>
              <a:gd name="connsiteY127" fmla="*/ 936 h 1810"/>
              <a:gd name="connsiteX128" fmla="*/ 68 w 5401"/>
              <a:gd name="connsiteY128" fmla="*/ 914 h 1810"/>
              <a:gd name="connsiteX129" fmla="*/ 0 w 5401"/>
              <a:gd name="connsiteY129" fmla="*/ 889 h 1810"/>
              <a:gd name="connsiteX0" fmla="*/ 0 w 5401"/>
              <a:gd name="connsiteY0" fmla="*/ 889 h 1786"/>
              <a:gd name="connsiteX1" fmla="*/ 147 w 5401"/>
              <a:gd name="connsiteY1" fmla="*/ 1654 h 1786"/>
              <a:gd name="connsiteX2" fmla="*/ 242 w 5401"/>
              <a:gd name="connsiteY2" fmla="*/ 1682 h 1786"/>
              <a:gd name="connsiteX3" fmla="*/ 313 w 5401"/>
              <a:gd name="connsiteY3" fmla="*/ 1686 h 1786"/>
              <a:gd name="connsiteX4" fmla="*/ 386 w 5401"/>
              <a:gd name="connsiteY4" fmla="*/ 1688 h 1786"/>
              <a:gd name="connsiteX5" fmla="*/ 457 w 5401"/>
              <a:gd name="connsiteY5" fmla="*/ 1686 h 1786"/>
              <a:gd name="connsiteX6" fmla="*/ 528 w 5401"/>
              <a:gd name="connsiteY6" fmla="*/ 1684 h 1786"/>
              <a:gd name="connsiteX7" fmla="*/ 601 w 5401"/>
              <a:gd name="connsiteY7" fmla="*/ 1680 h 1786"/>
              <a:gd name="connsiteX8" fmla="*/ 672 w 5401"/>
              <a:gd name="connsiteY8" fmla="*/ 1674 h 1786"/>
              <a:gd name="connsiteX9" fmla="*/ 741 w 5401"/>
              <a:gd name="connsiteY9" fmla="*/ 1668 h 1786"/>
              <a:gd name="connsiteX10" fmla="*/ 812 w 5401"/>
              <a:gd name="connsiteY10" fmla="*/ 1658 h 1786"/>
              <a:gd name="connsiteX11" fmla="*/ 883 w 5401"/>
              <a:gd name="connsiteY11" fmla="*/ 1648 h 1786"/>
              <a:gd name="connsiteX12" fmla="*/ 951 w 5401"/>
              <a:gd name="connsiteY12" fmla="*/ 1637 h 1786"/>
              <a:gd name="connsiteX13" fmla="*/ 1020 w 5401"/>
              <a:gd name="connsiteY13" fmla="*/ 1623 h 1786"/>
              <a:gd name="connsiteX14" fmla="*/ 1091 w 5401"/>
              <a:gd name="connsiteY14" fmla="*/ 1609 h 1786"/>
              <a:gd name="connsiteX15" fmla="*/ 1159 w 5401"/>
              <a:gd name="connsiteY15" fmla="*/ 1593 h 1786"/>
              <a:gd name="connsiteX16" fmla="*/ 1228 w 5401"/>
              <a:gd name="connsiteY16" fmla="*/ 1575 h 1786"/>
              <a:gd name="connsiteX17" fmla="*/ 1296 w 5401"/>
              <a:gd name="connsiteY17" fmla="*/ 1555 h 1786"/>
              <a:gd name="connsiteX18" fmla="*/ 1363 w 5401"/>
              <a:gd name="connsiteY18" fmla="*/ 1536 h 1786"/>
              <a:gd name="connsiteX19" fmla="*/ 1431 w 5401"/>
              <a:gd name="connsiteY19" fmla="*/ 1514 h 1786"/>
              <a:gd name="connsiteX20" fmla="*/ 1566 w 5401"/>
              <a:gd name="connsiteY20" fmla="*/ 1468 h 1786"/>
              <a:gd name="connsiteX21" fmla="*/ 1699 w 5401"/>
              <a:gd name="connsiteY21" fmla="*/ 1419 h 1786"/>
              <a:gd name="connsiteX22" fmla="*/ 1832 w 5401"/>
              <a:gd name="connsiteY22" fmla="*/ 1365 h 1786"/>
              <a:gd name="connsiteX23" fmla="*/ 1962 w 5401"/>
              <a:gd name="connsiteY23" fmla="*/ 1306 h 1786"/>
              <a:gd name="connsiteX24" fmla="*/ 2092 w 5401"/>
              <a:gd name="connsiteY24" fmla="*/ 1245 h 1786"/>
              <a:gd name="connsiteX25" fmla="*/ 2220 w 5401"/>
              <a:gd name="connsiteY25" fmla="*/ 1181 h 1786"/>
              <a:gd name="connsiteX26" fmla="*/ 2349 w 5401"/>
              <a:gd name="connsiteY26" fmla="*/ 1114 h 1786"/>
              <a:gd name="connsiteX27" fmla="*/ 2477 w 5401"/>
              <a:gd name="connsiteY27" fmla="*/ 1045 h 1786"/>
              <a:gd name="connsiteX28" fmla="*/ 2600 w 5401"/>
              <a:gd name="connsiteY28" fmla="*/ 974 h 1786"/>
              <a:gd name="connsiteX29" fmla="*/ 2726 w 5401"/>
              <a:gd name="connsiteY29" fmla="*/ 900 h 1786"/>
              <a:gd name="connsiteX30" fmla="*/ 2849 w 5401"/>
              <a:gd name="connsiteY30" fmla="*/ 827 h 1786"/>
              <a:gd name="connsiteX31" fmla="*/ 2971 w 5401"/>
              <a:gd name="connsiteY31" fmla="*/ 752 h 1786"/>
              <a:gd name="connsiteX32" fmla="*/ 3092 w 5401"/>
              <a:gd name="connsiteY32" fmla="*/ 677 h 1786"/>
              <a:gd name="connsiteX33" fmla="*/ 3330 w 5401"/>
              <a:gd name="connsiteY33" fmla="*/ 522 h 1786"/>
              <a:gd name="connsiteX34" fmla="*/ 3563 w 5401"/>
              <a:gd name="connsiteY34" fmla="*/ 372 h 1786"/>
              <a:gd name="connsiteX35" fmla="*/ 3563 w 5401"/>
              <a:gd name="connsiteY35" fmla="*/ 372 h 1786"/>
              <a:gd name="connsiteX36" fmla="*/ 3620 w 5401"/>
              <a:gd name="connsiteY36" fmla="*/ 336 h 1786"/>
              <a:gd name="connsiteX37" fmla="*/ 3677 w 5401"/>
              <a:gd name="connsiteY37" fmla="*/ 301 h 1786"/>
              <a:gd name="connsiteX38" fmla="*/ 3735 w 5401"/>
              <a:gd name="connsiteY38" fmla="*/ 269 h 1786"/>
              <a:gd name="connsiteX39" fmla="*/ 3792 w 5401"/>
              <a:gd name="connsiteY39" fmla="*/ 239 h 1786"/>
              <a:gd name="connsiteX40" fmla="*/ 3849 w 5401"/>
              <a:gd name="connsiteY40" fmla="*/ 212 h 1786"/>
              <a:gd name="connsiteX41" fmla="*/ 3906 w 5401"/>
              <a:gd name="connsiteY41" fmla="*/ 186 h 1786"/>
              <a:gd name="connsiteX42" fmla="*/ 3961 w 5401"/>
              <a:gd name="connsiteY42" fmla="*/ 162 h 1786"/>
              <a:gd name="connsiteX43" fmla="*/ 4018 w 5401"/>
              <a:gd name="connsiteY43" fmla="*/ 141 h 1786"/>
              <a:gd name="connsiteX44" fmla="*/ 4073 w 5401"/>
              <a:gd name="connsiteY44" fmla="*/ 119 h 1786"/>
              <a:gd name="connsiteX45" fmla="*/ 4128 w 5401"/>
              <a:gd name="connsiteY45" fmla="*/ 101 h 1786"/>
              <a:gd name="connsiteX46" fmla="*/ 4183 w 5401"/>
              <a:gd name="connsiteY46" fmla="*/ 85 h 1786"/>
              <a:gd name="connsiteX47" fmla="*/ 4238 w 5401"/>
              <a:gd name="connsiteY47" fmla="*/ 69 h 1786"/>
              <a:gd name="connsiteX48" fmla="*/ 4293 w 5401"/>
              <a:gd name="connsiteY48" fmla="*/ 55 h 1786"/>
              <a:gd name="connsiteX49" fmla="*/ 4345 w 5401"/>
              <a:gd name="connsiteY49" fmla="*/ 44 h 1786"/>
              <a:gd name="connsiteX50" fmla="*/ 4398 w 5401"/>
              <a:gd name="connsiteY50" fmla="*/ 34 h 1786"/>
              <a:gd name="connsiteX51" fmla="*/ 4450 w 5401"/>
              <a:gd name="connsiteY51" fmla="*/ 24 h 1786"/>
              <a:gd name="connsiteX52" fmla="*/ 4503 w 5401"/>
              <a:gd name="connsiteY52" fmla="*/ 18 h 1786"/>
              <a:gd name="connsiteX53" fmla="*/ 4553 w 5401"/>
              <a:gd name="connsiteY53" fmla="*/ 12 h 1786"/>
              <a:gd name="connsiteX54" fmla="*/ 4606 w 5401"/>
              <a:gd name="connsiteY54" fmla="*/ 6 h 1786"/>
              <a:gd name="connsiteX55" fmla="*/ 4656 w 5401"/>
              <a:gd name="connsiteY55" fmla="*/ 2 h 1786"/>
              <a:gd name="connsiteX56" fmla="*/ 4755 w 5401"/>
              <a:gd name="connsiteY56" fmla="*/ 0 h 1786"/>
              <a:gd name="connsiteX57" fmla="*/ 4851 w 5401"/>
              <a:gd name="connsiteY57" fmla="*/ 0 h 1786"/>
              <a:gd name="connsiteX58" fmla="*/ 4944 w 5401"/>
              <a:gd name="connsiteY58" fmla="*/ 6 h 1786"/>
              <a:gd name="connsiteX59" fmla="*/ 5034 w 5401"/>
              <a:gd name="connsiteY59" fmla="*/ 14 h 1786"/>
              <a:gd name="connsiteX60" fmla="*/ 5121 w 5401"/>
              <a:gd name="connsiteY60" fmla="*/ 26 h 1786"/>
              <a:gd name="connsiteX61" fmla="*/ 5205 w 5401"/>
              <a:gd name="connsiteY61" fmla="*/ 40 h 1786"/>
              <a:gd name="connsiteX62" fmla="*/ 5285 w 5401"/>
              <a:gd name="connsiteY62" fmla="*/ 57 h 1786"/>
              <a:gd name="connsiteX63" fmla="*/ 5361 w 5401"/>
              <a:gd name="connsiteY63" fmla="*/ 75 h 1786"/>
              <a:gd name="connsiteX64" fmla="*/ 5401 w 5401"/>
              <a:gd name="connsiteY64" fmla="*/ 370 h 1786"/>
              <a:gd name="connsiteX65" fmla="*/ 5338 w 5401"/>
              <a:gd name="connsiteY65" fmla="*/ 453 h 1786"/>
              <a:gd name="connsiteX66" fmla="*/ 5262 w 5401"/>
              <a:gd name="connsiteY66" fmla="*/ 418 h 1786"/>
              <a:gd name="connsiteX67" fmla="*/ 5182 w 5401"/>
              <a:gd name="connsiteY67" fmla="*/ 386 h 1786"/>
              <a:gd name="connsiteX68" fmla="*/ 5098 w 5401"/>
              <a:gd name="connsiteY68" fmla="*/ 354 h 1786"/>
              <a:gd name="connsiteX69" fmla="*/ 5011 w 5401"/>
              <a:gd name="connsiteY69" fmla="*/ 327 h 1786"/>
              <a:gd name="connsiteX70" fmla="*/ 4919 w 5401"/>
              <a:gd name="connsiteY70" fmla="*/ 301 h 1786"/>
              <a:gd name="connsiteX71" fmla="*/ 4825 w 5401"/>
              <a:gd name="connsiteY71" fmla="*/ 279 h 1786"/>
              <a:gd name="connsiteX72" fmla="*/ 4727 w 5401"/>
              <a:gd name="connsiteY72" fmla="*/ 261 h 1786"/>
              <a:gd name="connsiteX73" fmla="*/ 4679 w 5401"/>
              <a:gd name="connsiteY73" fmla="*/ 253 h 1786"/>
              <a:gd name="connsiteX74" fmla="*/ 4629 w 5401"/>
              <a:gd name="connsiteY74" fmla="*/ 245 h 1786"/>
              <a:gd name="connsiteX75" fmla="*/ 4576 w 5401"/>
              <a:gd name="connsiteY75" fmla="*/ 241 h 1786"/>
              <a:gd name="connsiteX76" fmla="*/ 4524 w 5401"/>
              <a:gd name="connsiteY76" fmla="*/ 237 h 1786"/>
              <a:gd name="connsiteX77" fmla="*/ 4471 w 5401"/>
              <a:gd name="connsiteY77" fmla="*/ 234 h 1786"/>
              <a:gd name="connsiteX78" fmla="*/ 4418 w 5401"/>
              <a:gd name="connsiteY78" fmla="*/ 234 h 1786"/>
              <a:gd name="connsiteX79" fmla="*/ 4366 w 5401"/>
              <a:gd name="connsiteY79" fmla="*/ 234 h 1786"/>
              <a:gd name="connsiteX80" fmla="*/ 4311 w 5401"/>
              <a:gd name="connsiteY80" fmla="*/ 234 h 1786"/>
              <a:gd name="connsiteX81" fmla="*/ 4256 w 5401"/>
              <a:gd name="connsiteY81" fmla="*/ 237 h 1786"/>
              <a:gd name="connsiteX82" fmla="*/ 4199 w 5401"/>
              <a:gd name="connsiteY82" fmla="*/ 241 h 1786"/>
              <a:gd name="connsiteX83" fmla="*/ 4144 w 5401"/>
              <a:gd name="connsiteY83" fmla="*/ 247 h 1786"/>
              <a:gd name="connsiteX84" fmla="*/ 4087 w 5401"/>
              <a:gd name="connsiteY84" fmla="*/ 255 h 1786"/>
              <a:gd name="connsiteX85" fmla="*/ 4030 w 5401"/>
              <a:gd name="connsiteY85" fmla="*/ 265 h 1786"/>
              <a:gd name="connsiteX86" fmla="*/ 3972 w 5401"/>
              <a:gd name="connsiteY86" fmla="*/ 277 h 1786"/>
              <a:gd name="connsiteX87" fmla="*/ 3913 w 5401"/>
              <a:gd name="connsiteY87" fmla="*/ 291 h 1786"/>
              <a:gd name="connsiteX88" fmla="*/ 3853 w 5401"/>
              <a:gd name="connsiteY88" fmla="*/ 305 h 1786"/>
              <a:gd name="connsiteX89" fmla="*/ 3794 w 5401"/>
              <a:gd name="connsiteY89" fmla="*/ 323 h 1786"/>
              <a:gd name="connsiteX90" fmla="*/ 3735 w 5401"/>
              <a:gd name="connsiteY90" fmla="*/ 342 h 1786"/>
              <a:gd name="connsiteX91" fmla="*/ 3675 w 5401"/>
              <a:gd name="connsiteY91" fmla="*/ 362 h 1786"/>
              <a:gd name="connsiteX92" fmla="*/ 3613 w 5401"/>
              <a:gd name="connsiteY92" fmla="*/ 386 h 1786"/>
              <a:gd name="connsiteX93" fmla="*/ 3613 w 5401"/>
              <a:gd name="connsiteY93" fmla="*/ 386 h 1786"/>
              <a:gd name="connsiteX94" fmla="*/ 3369 w 5401"/>
              <a:gd name="connsiteY94" fmla="*/ 485 h 1786"/>
              <a:gd name="connsiteX95" fmla="*/ 3117 w 5401"/>
              <a:gd name="connsiteY95" fmla="*/ 584 h 1786"/>
              <a:gd name="connsiteX96" fmla="*/ 2991 w 5401"/>
              <a:gd name="connsiteY96" fmla="*/ 633 h 1786"/>
              <a:gd name="connsiteX97" fmla="*/ 2863 w 5401"/>
              <a:gd name="connsiteY97" fmla="*/ 681 h 1786"/>
              <a:gd name="connsiteX98" fmla="*/ 2735 w 5401"/>
              <a:gd name="connsiteY98" fmla="*/ 728 h 1786"/>
              <a:gd name="connsiteX99" fmla="*/ 2605 w 5401"/>
              <a:gd name="connsiteY99" fmla="*/ 774 h 1786"/>
              <a:gd name="connsiteX100" fmla="*/ 2472 w 5401"/>
              <a:gd name="connsiteY100" fmla="*/ 815 h 1786"/>
              <a:gd name="connsiteX101" fmla="*/ 2342 w 5401"/>
              <a:gd name="connsiteY101" fmla="*/ 857 h 1786"/>
              <a:gd name="connsiteX102" fmla="*/ 2209 w 5401"/>
              <a:gd name="connsiteY102" fmla="*/ 894 h 1786"/>
              <a:gd name="connsiteX103" fmla="*/ 2074 w 5401"/>
              <a:gd name="connsiteY103" fmla="*/ 930 h 1786"/>
              <a:gd name="connsiteX104" fmla="*/ 1941 w 5401"/>
              <a:gd name="connsiteY104" fmla="*/ 964 h 1786"/>
              <a:gd name="connsiteX105" fmla="*/ 1804 w 5401"/>
              <a:gd name="connsiteY105" fmla="*/ 991 h 1786"/>
              <a:gd name="connsiteX106" fmla="*/ 1669 w 5401"/>
              <a:gd name="connsiteY106" fmla="*/ 1017 h 1786"/>
              <a:gd name="connsiteX107" fmla="*/ 1532 w 5401"/>
              <a:gd name="connsiteY107" fmla="*/ 1037 h 1786"/>
              <a:gd name="connsiteX108" fmla="*/ 1463 w 5401"/>
              <a:gd name="connsiteY108" fmla="*/ 1045 h 1786"/>
              <a:gd name="connsiteX109" fmla="*/ 1395 w 5401"/>
              <a:gd name="connsiteY109" fmla="*/ 1053 h 1786"/>
              <a:gd name="connsiteX110" fmla="*/ 1326 w 5401"/>
              <a:gd name="connsiteY110" fmla="*/ 1059 h 1786"/>
              <a:gd name="connsiteX111" fmla="*/ 1258 w 5401"/>
              <a:gd name="connsiteY111" fmla="*/ 1063 h 1786"/>
              <a:gd name="connsiteX112" fmla="*/ 1189 w 5401"/>
              <a:gd name="connsiteY112" fmla="*/ 1067 h 1786"/>
              <a:gd name="connsiteX113" fmla="*/ 1120 w 5401"/>
              <a:gd name="connsiteY113" fmla="*/ 1069 h 1786"/>
              <a:gd name="connsiteX114" fmla="*/ 1049 w 5401"/>
              <a:gd name="connsiteY114" fmla="*/ 1071 h 1786"/>
              <a:gd name="connsiteX115" fmla="*/ 981 w 5401"/>
              <a:gd name="connsiteY115" fmla="*/ 1071 h 1786"/>
              <a:gd name="connsiteX116" fmla="*/ 912 w 5401"/>
              <a:gd name="connsiteY116" fmla="*/ 1067 h 1786"/>
              <a:gd name="connsiteX117" fmla="*/ 841 w 5401"/>
              <a:gd name="connsiteY117" fmla="*/ 1065 h 1786"/>
              <a:gd name="connsiteX118" fmla="*/ 773 w 5401"/>
              <a:gd name="connsiteY118" fmla="*/ 1059 h 1786"/>
              <a:gd name="connsiteX119" fmla="*/ 702 w 5401"/>
              <a:gd name="connsiteY119" fmla="*/ 1053 h 1786"/>
              <a:gd name="connsiteX120" fmla="*/ 633 w 5401"/>
              <a:gd name="connsiteY120" fmla="*/ 1045 h 1786"/>
              <a:gd name="connsiteX121" fmla="*/ 562 w 5401"/>
              <a:gd name="connsiteY121" fmla="*/ 1033 h 1786"/>
              <a:gd name="connsiteX122" fmla="*/ 491 w 5401"/>
              <a:gd name="connsiteY122" fmla="*/ 1023 h 1786"/>
              <a:gd name="connsiteX123" fmla="*/ 423 w 5401"/>
              <a:gd name="connsiteY123" fmla="*/ 1009 h 1786"/>
              <a:gd name="connsiteX124" fmla="*/ 352 w 5401"/>
              <a:gd name="connsiteY124" fmla="*/ 993 h 1786"/>
              <a:gd name="connsiteX125" fmla="*/ 281 w 5401"/>
              <a:gd name="connsiteY125" fmla="*/ 976 h 1786"/>
              <a:gd name="connsiteX126" fmla="*/ 210 w 5401"/>
              <a:gd name="connsiteY126" fmla="*/ 958 h 1786"/>
              <a:gd name="connsiteX127" fmla="*/ 139 w 5401"/>
              <a:gd name="connsiteY127" fmla="*/ 936 h 1786"/>
              <a:gd name="connsiteX128" fmla="*/ 68 w 5401"/>
              <a:gd name="connsiteY128" fmla="*/ 914 h 1786"/>
              <a:gd name="connsiteX129" fmla="*/ 0 w 5401"/>
              <a:gd name="connsiteY129" fmla="*/ 889 h 1786"/>
              <a:gd name="connsiteX0" fmla="*/ 0 w 5401"/>
              <a:gd name="connsiteY0" fmla="*/ 889 h 1688"/>
              <a:gd name="connsiteX1" fmla="*/ 147 w 5401"/>
              <a:gd name="connsiteY1" fmla="*/ 1654 h 1688"/>
              <a:gd name="connsiteX2" fmla="*/ 242 w 5401"/>
              <a:gd name="connsiteY2" fmla="*/ 1682 h 1688"/>
              <a:gd name="connsiteX3" fmla="*/ 313 w 5401"/>
              <a:gd name="connsiteY3" fmla="*/ 1686 h 1688"/>
              <a:gd name="connsiteX4" fmla="*/ 386 w 5401"/>
              <a:gd name="connsiteY4" fmla="*/ 1688 h 1688"/>
              <a:gd name="connsiteX5" fmla="*/ 457 w 5401"/>
              <a:gd name="connsiteY5" fmla="*/ 1686 h 1688"/>
              <a:gd name="connsiteX6" fmla="*/ 528 w 5401"/>
              <a:gd name="connsiteY6" fmla="*/ 1684 h 1688"/>
              <a:gd name="connsiteX7" fmla="*/ 601 w 5401"/>
              <a:gd name="connsiteY7" fmla="*/ 1680 h 1688"/>
              <a:gd name="connsiteX8" fmla="*/ 672 w 5401"/>
              <a:gd name="connsiteY8" fmla="*/ 1674 h 1688"/>
              <a:gd name="connsiteX9" fmla="*/ 741 w 5401"/>
              <a:gd name="connsiteY9" fmla="*/ 1668 h 1688"/>
              <a:gd name="connsiteX10" fmla="*/ 812 w 5401"/>
              <a:gd name="connsiteY10" fmla="*/ 1658 h 1688"/>
              <a:gd name="connsiteX11" fmla="*/ 883 w 5401"/>
              <a:gd name="connsiteY11" fmla="*/ 1648 h 1688"/>
              <a:gd name="connsiteX12" fmla="*/ 951 w 5401"/>
              <a:gd name="connsiteY12" fmla="*/ 1637 h 1688"/>
              <a:gd name="connsiteX13" fmla="*/ 1020 w 5401"/>
              <a:gd name="connsiteY13" fmla="*/ 1623 h 1688"/>
              <a:gd name="connsiteX14" fmla="*/ 1091 w 5401"/>
              <a:gd name="connsiteY14" fmla="*/ 1609 h 1688"/>
              <a:gd name="connsiteX15" fmla="*/ 1159 w 5401"/>
              <a:gd name="connsiteY15" fmla="*/ 1593 h 1688"/>
              <a:gd name="connsiteX16" fmla="*/ 1228 w 5401"/>
              <a:gd name="connsiteY16" fmla="*/ 1575 h 1688"/>
              <a:gd name="connsiteX17" fmla="*/ 1296 w 5401"/>
              <a:gd name="connsiteY17" fmla="*/ 1555 h 1688"/>
              <a:gd name="connsiteX18" fmla="*/ 1363 w 5401"/>
              <a:gd name="connsiteY18" fmla="*/ 1536 h 1688"/>
              <a:gd name="connsiteX19" fmla="*/ 1431 w 5401"/>
              <a:gd name="connsiteY19" fmla="*/ 1514 h 1688"/>
              <a:gd name="connsiteX20" fmla="*/ 1566 w 5401"/>
              <a:gd name="connsiteY20" fmla="*/ 1468 h 1688"/>
              <a:gd name="connsiteX21" fmla="*/ 1699 w 5401"/>
              <a:gd name="connsiteY21" fmla="*/ 1419 h 1688"/>
              <a:gd name="connsiteX22" fmla="*/ 1832 w 5401"/>
              <a:gd name="connsiteY22" fmla="*/ 1365 h 1688"/>
              <a:gd name="connsiteX23" fmla="*/ 1962 w 5401"/>
              <a:gd name="connsiteY23" fmla="*/ 1306 h 1688"/>
              <a:gd name="connsiteX24" fmla="*/ 2092 w 5401"/>
              <a:gd name="connsiteY24" fmla="*/ 1245 h 1688"/>
              <a:gd name="connsiteX25" fmla="*/ 2220 w 5401"/>
              <a:gd name="connsiteY25" fmla="*/ 1181 h 1688"/>
              <a:gd name="connsiteX26" fmla="*/ 2349 w 5401"/>
              <a:gd name="connsiteY26" fmla="*/ 1114 h 1688"/>
              <a:gd name="connsiteX27" fmla="*/ 2477 w 5401"/>
              <a:gd name="connsiteY27" fmla="*/ 1045 h 1688"/>
              <a:gd name="connsiteX28" fmla="*/ 2600 w 5401"/>
              <a:gd name="connsiteY28" fmla="*/ 974 h 1688"/>
              <a:gd name="connsiteX29" fmla="*/ 2726 w 5401"/>
              <a:gd name="connsiteY29" fmla="*/ 900 h 1688"/>
              <a:gd name="connsiteX30" fmla="*/ 2849 w 5401"/>
              <a:gd name="connsiteY30" fmla="*/ 827 h 1688"/>
              <a:gd name="connsiteX31" fmla="*/ 2971 w 5401"/>
              <a:gd name="connsiteY31" fmla="*/ 752 h 1688"/>
              <a:gd name="connsiteX32" fmla="*/ 3092 w 5401"/>
              <a:gd name="connsiteY32" fmla="*/ 677 h 1688"/>
              <a:gd name="connsiteX33" fmla="*/ 3330 w 5401"/>
              <a:gd name="connsiteY33" fmla="*/ 522 h 1688"/>
              <a:gd name="connsiteX34" fmla="*/ 3563 w 5401"/>
              <a:gd name="connsiteY34" fmla="*/ 372 h 1688"/>
              <a:gd name="connsiteX35" fmla="*/ 3563 w 5401"/>
              <a:gd name="connsiteY35" fmla="*/ 372 h 1688"/>
              <a:gd name="connsiteX36" fmla="*/ 3620 w 5401"/>
              <a:gd name="connsiteY36" fmla="*/ 336 h 1688"/>
              <a:gd name="connsiteX37" fmla="*/ 3677 w 5401"/>
              <a:gd name="connsiteY37" fmla="*/ 301 h 1688"/>
              <a:gd name="connsiteX38" fmla="*/ 3735 w 5401"/>
              <a:gd name="connsiteY38" fmla="*/ 269 h 1688"/>
              <a:gd name="connsiteX39" fmla="*/ 3792 w 5401"/>
              <a:gd name="connsiteY39" fmla="*/ 239 h 1688"/>
              <a:gd name="connsiteX40" fmla="*/ 3849 w 5401"/>
              <a:gd name="connsiteY40" fmla="*/ 212 h 1688"/>
              <a:gd name="connsiteX41" fmla="*/ 3906 w 5401"/>
              <a:gd name="connsiteY41" fmla="*/ 186 h 1688"/>
              <a:gd name="connsiteX42" fmla="*/ 3961 w 5401"/>
              <a:gd name="connsiteY42" fmla="*/ 162 h 1688"/>
              <a:gd name="connsiteX43" fmla="*/ 4018 w 5401"/>
              <a:gd name="connsiteY43" fmla="*/ 141 h 1688"/>
              <a:gd name="connsiteX44" fmla="*/ 4073 w 5401"/>
              <a:gd name="connsiteY44" fmla="*/ 119 h 1688"/>
              <a:gd name="connsiteX45" fmla="*/ 4128 w 5401"/>
              <a:gd name="connsiteY45" fmla="*/ 101 h 1688"/>
              <a:gd name="connsiteX46" fmla="*/ 4183 w 5401"/>
              <a:gd name="connsiteY46" fmla="*/ 85 h 1688"/>
              <a:gd name="connsiteX47" fmla="*/ 4238 w 5401"/>
              <a:gd name="connsiteY47" fmla="*/ 69 h 1688"/>
              <a:gd name="connsiteX48" fmla="*/ 4293 w 5401"/>
              <a:gd name="connsiteY48" fmla="*/ 55 h 1688"/>
              <a:gd name="connsiteX49" fmla="*/ 4345 w 5401"/>
              <a:gd name="connsiteY49" fmla="*/ 44 h 1688"/>
              <a:gd name="connsiteX50" fmla="*/ 4398 w 5401"/>
              <a:gd name="connsiteY50" fmla="*/ 34 h 1688"/>
              <a:gd name="connsiteX51" fmla="*/ 4450 w 5401"/>
              <a:gd name="connsiteY51" fmla="*/ 24 h 1688"/>
              <a:gd name="connsiteX52" fmla="*/ 4503 w 5401"/>
              <a:gd name="connsiteY52" fmla="*/ 18 h 1688"/>
              <a:gd name="connsiteX53" fmla="*/ 4553 w 5401"/>
              <a:gd name="connsiteY53" fmla="*/ 12 h 1688"/>
              <a:gd name="connsiteX54" fmla="*/ 4606 w 5401"/>
              <a:gd name="connsiteY54" fmla="*/ 6 h 1688"/>
              <a:gd name="connsiteX55" fmla="*/ 4656 w 5401"/>
              <a:gd name="connsiteY55" fmla="*/ 2 h 1688"/>
              <a:gd name="connsiteX56" fmla="*/ 4755 w 5401"/>
              <a:gd name="connsiteY56" fmla="*/ 0 h 1688"/>
              <a:gd name="connsiteX57" fmla="*/ 4851 w 5401"/>
              <a:gd name="connsiteY57" fmla="*/ 0 h 1688"/>
              <a:gd name="connsiteX58" fmla="*/ 4944 w 5401"/>
              <a:gd name="connsiteY58" fmla="*/ 6 h 1688"/>
              <a:gd name="connsiteX59" fmla="*/ 5034 w 5401"/>
              <a:gd name="connsiteY59" fmla="*/ 14 h 1688"/>
              <a:gd name="connsiteX60" fmla="*/ 5121 w 5401"/>
              <a:gd name="connsiteY60" fmla="*/ 26 h 1688"/>
              <a:gd name="connsiteX61" fmla="*/ 5205 w 5401"/>
              <a:gd name="connsiteY61" fmla="*/ 40 h 1688"/>
              <a:gd name="connsiteX62" fmla="*/ 5285 w 5401"/>
              <a:gd name="connsiteY62" fmla="*/ 57 h 1688"/>
              <a:gd name="connsiteX63" fmla="*/ 5361 w 5401"/>
              <a:gd name="connsiteY63" fmla="*/ 75 h 1688"/>
              <a:gd name="connsiteX64" fmla="*/ 5401 w 5401"/>
              <a:gd name="connsiteY64" fmla="*/ 370 h 1688"/>
              <a:gd name="connsiteX65" fmla="*/ 5338 w 5401"/>
              <a:gd name="connsiteY65" fmla="*/ 453 h 1688"/>
              <a:gd name="connsiteX66" fmla="*/ 5262 w 5401"/>
              <a:gd name="connsiteY66" fmla="*/ 418 h 1688"/>
              <a:gd name="connsiteX67" fmla="*/ 5182 w 5401"/>
              <a:gd name="connsiteY67" fmla="*/ 386 h 1688"/>
              <a:gd name="connsiteX68" fmla="*/ 5098 w 5401"/>
              <a:gd name="connsiteY68" fmla="*/ 354 h 1688"/>
              <a:gd name="connsiteX69" fmla="*/ 5011 w 5401"/>
              <a:gd name="connsiteY69" fmla="*/ 327 h 1688"/>
              <a:gd name="connsiteX70" fmla="*/ 4919 w 5401"/>
              <a:gd name="connsiteY70" fmla="*/ 301 h 1688"/>
              <a:gd name="connsiteX71" fmla="*/ 4825 w 5401"/>
              <a:gd name="connsiteY71" fmla="*/ 279 h 1688"/>
              <a:gd name="connsiteX72" fmla="*/ 4727 w 5401"/>
              <a:gd name="connsiteY72" fmla="*/ 261 h 1688"/>
              <a:gd name="connsiteX73" fmla="*/ 4679 w 5401"/>
              <a:gd name="connsiteY73" fmla="*/ 253 h 1688"/>
              <a:gd name="connsiteX74" fmla="*/ 4629 w 5401"/>
              <a:gd name="connsiteY74" fmla="*/ 245 h 1688"/>
              <a:gd name="connsiteX75" fmla="*/ 4576 w 5401"/>
              <a:gd name="connsiteY75" fmla="*/ 241 h 1688"/>
              <a:gd name="connsiteX76" fmla="*/ 4524 w 5401"/>
              <a:gd name="connsiteY76" fmla="*/ 237 h 1688"/>
              <a:gd name="connsiteX77" fmla="*/ 4471 w 5401"/>
              <a:gd name="connsiteY77" fmla="*/ 234 h 1688"/>
              <a:gd name="connsiteX78" fmla="*/ 4418 w 5401"/>
              <a:gd name="connsiteY78" fmla="*/ 234 h 1688"/>
              <a:gd name="connsiteX79" fmla="*/ 4366 w 5401"/>
              <a:gd name="connsiteY79" fmla="*/ 234 h 1688"/>
              <a:gd name="connsiteX80" fmla="*/ 4311 w 5401"/>
              <a:gd name="connsiteY80" fmla="*/ 234 h 1688"/>
              <a:gd name="connsiteX81" fmla="*/ 4256 w 5401"/>
              <a:gd name="connsiteY81" fmla="*/ 237 h 1688"/>
              <a:gd name="connsiteX82" fmla="*/ 4199 w 5401"/>
              <a:gd name="connsiteY82" fmla="*/ 241 h 1688"/>
              <a:gd name="connsiteX83" fmla="*/ 4144 w 5401"/>
              <a:gd name="connsiteY83" fmla="*/ 247 h 1688"/>
              <a:gd name="connsiteX84" fmla="*/ 4087 w 5401"/>
              <a:gd name="connsiteY84" fmla="*/ 255 h 1688"/>
              <a:gd name="connsiteX85" fmla="*/ 4030 w 5401"/>
              <a:gd name="connsiteY85" fmla="*/ 265 h 1688"/>
              <a:gd name="connsiteX86" fmla="*/ 3972 w 5401"/>
              <a:gd name="connsiteY86" fmla="*/ 277 h 1688"/>
              <a:gd name="connsiteX87" fmla="*/ 3913 w 5401"/>
              <a:gd name="connsiteY87" fmla="*/ 291 h 1688"/>
              <a:gd name="connsiteX88" fmla="*/ 3853 w 5401"/>
              <a:gd name="connsiteY88" fmla="*/ 305 h 1688"/>
              <a:gd name="connsiteX89" fmla="*/ 3794 w 5401"/>
              <a:gd name="connsiteY89" fmla="*/ 323 h 1688"/>
              <a:gd name="connsiteX90" fmla="*/ 3735 w 5401"/>
              <a:gd name="connsiteY90" fmla="*/ 342 h 1688"/>
              <a:gd name="connsiteX91" fmla="*/ 3675 w 5401"/>
              <a:gd name="connsiteY91" fmla="*/ 362 h 1688"/>
              <a:gd name="connsiteX92" fmla="*/ 3613 w 5401"/>
              <a:gd name="connsiteY92" fmla="*/ 386 h 1688"/>
              <a:gd name="connsiteX93" fmla="*/ 3613 w 5401"/>
              <a:gd name="connsiteY93" fmla="*/ 386 h 1688"/>
              <a:gd name="connsiteX94" fmla="*/ 3369 w 5401"/>
              <a:gd name="connsiteY94" fmla="*/ 485 h 1688"/>
              <a:gd name="connsiteX95" fmla="*/ 3117 w 5401"/>
              <a:gd name="connsiteY95" fmla="*/ 584 h 1688"/>
              <a:gd name="connsiteX96" fmla="*/ 2991 w 5401"/>
              <a:gd name="connsiteY96" fmla="*/ 633 h 1688"/>
              <a:gd name="connsiteX97" fmla="*/ 2863 w 5401"/>
              <a:gd name="connsiteY97" fmla="*/ 681 h 1688"/>
              <a:gd name="connsiteX98" fmla="*/ 2735 w 5401"/>
              <a:gd name="connsiteY98" fmla="*/ 728 h 1688"/>
              <a:gd name="connsiteX99" fmla="*/ 2605 w 5401"/>
              <a:gd name="connsiteY99" fmla="*/ 774 h 1688"/>
              <a:gd name="connsiteX100" fmla="*/ 2472 w 5401"/>
              <a:gd name="connsiteY100" fmla="*/ 815 h 1688"/>
              <a:gd name="connsiteX101" fmla="*/ 2342 w 5401"/>
              <a:gd name="connsiteY101" fmla="*/ 857 h 1688"/>
              <a:gd name="connsiteX102" fmla="*/ 2209 w 5401"/>
              <a:gd name="connsiteY102" fmla="*/ 894 h 1688"/>
              <a:gd name="connsiteX103" fmla="*/ 2074 w 5401"/>
              <a:gd name="connsiteY103" fmla="*/ 930 h 1688"/>
              <a:gd name="connsiteX104" fmla="*/ 1941 w 5401"/>
              <a:gd name="connsiteY104" fmla="*/ 964 h 1688"/>
              <a:gd name="connsiteX105" fmla="*/ 1804 w 5401"/>
              <a:gd name="connsiteY105" fmla="*/ 991 h 1688"/>
              <a:gd name="connsiteX106" fmla="*/ 1669 w 5401"/>
              <a:gd name="connsiteY106" fmla="*/ 1017 h 1688"/>
              <a:gd name="connsiteX107" fmla="*/ 1532 w 5401"/>
              <a:gd name="connsiteY107" fmla="*/ 1037 h 1688"/>
              <a:gd name="connsiteX108" fmla="*/ 1463 w 5401"/>
              <a:gd name="connsiteY108" fmla="*/ 1045 h 1688"/>
              <a:gd name="connsiteX109" fmla="*/ 1395 w 5401"/>
              <a:gd name="connsiteY109" fmla="*/ 1053 h 1688"/>
              <a:gd name="connsiteX110" fmla="*/ 1326 w 5401"/>
              <a:gd name="connsiteY110" fmla="*/ 1059 h 1688"/>
              <a:gd name="connsiteX111" fmla="*/ 1258 w 5401"/>
              <a:gd name="connsiteY111" fmla="*/ 1063 h 1688"/>
              <a:gd name="connsiteX112" fmla="*/ 1189 w 5401"/>
              <a:gd name="connsiteY112" fmla="*/ 1067 h 1688"/>
              <a:gd name="connsiteX113" fmla="*/ 1120 w 5401"/>
              <a:gd name="connsiteY113" fmla="*/ 1069 h 1688"/>
              <a:gd name="connsiteX114" fmla="*/ 1049 w 5401"/>
              <a:gd name="connsiteY114" fmla="*/ 1071 h 1688"/>
              <a:gd name="connsiteX115" fmla="*/ 981 w 5401"/>
              <a:gd name="connsiteY115" fmla="*/ 1071 h 1688"/>
              <a:gd name="connsiteX116" fmla="*/ 912 w 5401"/>
              <a:gd name="connsiteY116" fmla="*/ 1067 h 1688"/>
              <a:gd name="connsiteX117" fmla="*/ 841 w 5401"/>
              <a:gd name="connsiteY117" fmla="*/ 1065 h 1688"/>
              <a:gd name="connsiteX118" fmla="*/ 773 w 5401"/>
              <a:gd name="connsiteY118" fmla="*/ 1059 h 1688"/>
              <a:gd name="connsiteX119" fmla="*/ 702 w 5401"/>
              <a:gd name="connsiteY119" fmla="*/ 1053 h 1688"/>
              <a:gd name="connsiteX120" fmla="*/ 633 w 5401"/>
              <a:gd name="connsiteY120" fmla="*/ 1045 h 1688"/>
              <a:gd name="connsiteX121" fmla="*/ 562 w 5401"/>
              <a:gd name="connsiteY121" fmla="*/ 1033 h 1688"/>
              <a:gd name="connsiteX122" fmla="*/ 491 w 5401"/>
              <a:gd name="connsiteY122" fmla="*/ 1023 h 1688"/>
              <a:gd name="connsiteX123" fmla="*/ 423 w 5401"/>
              <a:gd name="connsiteY123" fmla="*/ 1009 h 1688"/>
              <a:gd name="connsiteX124" fmla="*/ 352 w 5401"/>
              <a:gd name="connsiteY124" fmla="*/ 993 h 1688"/>
              <a:gd name="connsiteX125" fmla="*/ 281 w 5401"/>
              <a:gd name="connsiteY125" fmla="*/ 976 h 1688"/>
              <a:gd name="connsiteX126" fmla="*/ 210 w 5401"/>
              <a:gd name="connsiteY126" fmla="*/ 958 h 1688"/>
              <a:gd name="connsiteX127" fmla="*/ 139 w 5401"/>
              <a:gd name="connsiteY127" fmla="*/ 936 h 1688"/>
              <a:gd name="connsiteX128" fmla="*/ 68 w 5401"/>
              <a:gd name="connsiteY128" fmla="*/ 914 h 1688"/>
              <a:gd name="connsiteX129" fmla="*/ 0 w 5401"/>
              <a:gd name="connsiteY129" fmla="*/ 889 h 168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5401" h="1688">
                <a:moveTo>
                  <a:pt x="0" y="889"/>
                </a:moveTo>
                <a:cubicBezTo>
                  <a:pt x="17" y="1016"/>
                  <a:pt x="107" y="1522"/>
                  <a:pt x="147" y="1654"/>
                </a:cubicBezTo>
                <a:cubicBezTo>
                  <a:pt x="180" y="1657"/>
                  <a:pt x="214" y="1677"/>
                  <a:pt x="242" y="1682"/>
                </a:cubicBezTo>
                <a:cubicBezTo>
                  <a:pt x="270" y="1687"/>
                  <a:pt x="289" y="1685"/>
                  <a:pt x="313" y="1686"/>
                </a:cubicBezTo>
                <a:cubicBezTo>
                  <a:pt x="337" y="1687"/>
                  <a:pt x="362" y="1687"/>
                  <a:pt x="386" y="1688"/>
                </a:cubicBezTo>
                <a:cubicBezTo>
                  <a:pt x="410" y="1687"/>
                  <a:pt x="433" y="1687"/>
                  <a:pt x="457" y="1686"/>
                </a:cubicBezTo>
                <a:cubicBezTo>
                  <a:pt x="481" y="1685"/>
                  <a:pt x="504" y="1685"/>
                  <a:pt x="528" y="1684"/>
                </a:cubicBezTo>
                <a:cubicBezTo>
                  <a:pt x="552" y="1683"/>
                  <a:pt x="577" y="1681"/>
                  <a:pt x="601" y="1680"/>
                </a:cubicBezTo>
                <a:lnTo>
                  <a:pt x="672" y="1674"/>
                </a:lnTo>
                <a:lnTo>
                  <a:pt x="741" y="1668"/>
                </a:lnTo>
                <a:cubicBezTo>
                  <a:pt x="765" y="1665"/>
                  <a:pt x="788" y="1661"/>
                  <a:pt x="812" y="1658"/>
                </a:cubicBezTo>
                <a:cubicBezTo>
                  <a:pt x="836" y="1655"/>
                  <a:pt x="859" y="1651"/>
                  <a:pt x="883" y="1648"/>
                </a:cubicBezTo>
                <a:cubicBezTo>
                  <a:pt x="906" y="1644"/>
                  <a:pt x="928" y="1641"/>
                  <a:pt x="951" y="1637"/>
                </a:cubicBezTo>
                <a:cubicBezTo>
                  <a:pt x="974" y="1632"/>
                  <a:pt x="997" y="1628"/>
                  <a:pt x="1020" y="1623"/>
                </a:cubicBezTo>
                <a:cubicBezTo>
                  <a:pt x="1044" y="1618"/>
                  <a:pt x="1067" y="1614"/>
                  <a:pt x="1091" y="1609"/>
                </a:cubicBezTo>
                <a:cubicBezTo>
                  <a:pt x="1114" y="1604"/>
                  <a:pt x="1136" y="1598"/>
                  <a:pt x="1159" y="1593"/>
                </a:cubicBezTo>
                <a:lnTo>
                  <a:pt x="1228" y="1575"/>
                </a:lnTo>
                <a:cubicBezTo>
                  <a:pt x="1251" y="1568"/>
                  <a:pt x="1273" y="1562"/>
                  <a:pt x="1296" y="1555"/>
                </a:cubicBezTo>
                <a:cubicBezTo>
                  <a:pt x="1318" y="1549"/>
                  <a:pt x="1341" y="1542"/>
                  <a:pt x="1363" y="1536"/>
                </a:cubicBezTo>
                <a:cubicBezTo>
                  <a:pt x="1386" y="1529"/>
                  <a:pt x="1408" y="1521"/>
                  <a:pt x="1431" y="1514"/>
                </a:cubicBezTo>
                <a:lnTo>
                  <a:pt x="1566" y="1468"/>
                </a:lnTo>
                <a:lnTo>
                  <a:pt x="1699" y="1419"/>
                </a:lnTo>
                <a:lnTo>
                  <a:pt x="1832" y="1365"/>
                </a:lnTo>
                <a:cubicBezTo>
                  <a:pt x="1875" y="1345"/>
                  <a:pt x="1919" y="1326"/>
                  <a:pt x="1962" y="1306"/>
                </a:cubicBezTo>
                <a:lnTo>
                  <a:pt x="2092" y="1245"/>
                </a:lnTo>
                <a:cubicBezTo>
                  <a:pt x="2135" y="1224"/>
                  <a:pt x="2177" y="1202"/>
                  <a:pt x="2220" y="1181"/>
                </a:cubicBezTo>
                <a:lnTo>
                  <a:pt x="2349" y="1114"/>
                </a:lnTo>
                <a:lnTo>
                  <a:pt x="2477" y="1045"/>
                </a:lnTo>
                <a:lnTo>
                  <a:pt x="2600" y="974"/>
                </a:lnTo>
                <a:lnTo>
                  <a:pt x="2726" y="900"/>
                </a:lnTo>
                <a:lnTo>
                  <a:pt x="2849" y="827"/>
                </a:lnTo>
                <a:lnTo>
                  <a:pt x="2971" y="752"/>
                </a:lnTo>
                <a:lnTo>
                  <a:pt x="3092" y="677"/>
                </a:lnTo>
                <a:lnTo>
                  <a:pt x="3330" y="522"/>
                </a:lnTo>
                <a:lnTo>
                  <a:pt x="3563" y="372"/>
                </a:lnTo>
                <a:lnTo>
                  <a:pt x="3563" y="372"/>
                </a:lnTo>
                <a:lnTo>
                  <a:pt x="3620" y="336"/>
                </a:lnTo>
                <a:cubicBezTo>
                  <a:pt x="3639" y="324"/>
                  <a:pt x="3658" y="313"/>
                  <a:pt x="3677" y="301"/>
                </a:cubicBezTo>
                <a:cubicBezTo>
                  <a:pt x="3696" y="290"/>
                  <a:pt x="3716" y="280"/>
                  <a:pt x="3735" y="269"/>
                </a:cubicBezTo>
                <a:lnTo>
                  <a:pt x="3792" y="239"/>
                </a:lnTo>
                <a:lnTo>
                  <a:pt x="3849" y="212"/>
                </a:lnTo>
                <a:cubicBezTo>
                  <a:pt x="3868" y="203"/>
                  <a:pt x="3887" y="195"/>
                  <a:pt x="3906" y="186"/>
                </a:cubicBezTo>
                <a:lnTo>
                  <a:pt x="3961" y="162"/>
                </a:lnTo>
                <a:lnTo>
                  <a:pt x="4018" y="141"/>
                </a:lnTo>
                <a:cubicBezTo>
                  <a:pt x="4036" y="134"/>
                  <a:pt x="4055" y="126"/>
                  <a:pt x="4073" y="119"/>
                </a:cubicBezTo>
                <a:lnTo>
                  <a:pt x="4128" y="101"/>
                </a:lnTo>
                <a:cubicBezTo>
                  <a:pt x="4146" y="96"/>
                  <a:pt x="4165" y="90"/>
                  <a:pt x="4183" y="85"/>
                </a:cubicBezTo>
                <a:cubicBezTo>
                  <a:pt x="4201" y="80"/>
                  <a:pt x="4220" y="74"/>
                  <a:pt x="4238" y="69"/>
                </a:cubicBezTo>
                <a:cubicBezTo>
                  <a:pt x="4256" y="64"/>
                  <a:pt x="4275" y="60"/>
                  <a:pt x="4293" y="55"/>
                </a:cubicBezTo>
                <a:cubicBezTo>
                  <a:pt x="4310" y="51"/>
                  <a:pt x="4328" y="48"/>
                  <a:pt x="4345" y="44"/>
                </a:cubicBezTo>
                <a:cubicBezTo>
                  <a:pt x="4363" y="41"/>
                  <a:pt x="4380" y="37"/>
                  <a:pt x="4398" y="34"/>
                </a:cubicBezTo>
                <a:cubicBezTo>
                  <a:pt x="4415" y="31"/>
                  <a:pt x="4433" y="27"/>
                  <a:pt x="4450" y="24"/>
                </a:cubicBezTo>
                <a:lnTo>
                  <a:pt x="4503" y="18"/>
                </a:lnTo>
                <a:lnTo>
                  <a:pt x="4553" y="12"/>
                </a:lnTo>
                <a:lnTo>
                  <a:pt x="4606" y="6"/>
                </a:lnTo>
                <a:cubicBezTo>
                  <a:pt x="4623" y="5"/>
                  <a:pt x="4639" y="3"/>
                  <a:pt x="4656" y="2"/>
                </a:cubicBezTo>
                <a:cubicBezTo>
                  <a:pt x="4689" y="1"/>
                  <a:pt x="4722" y="1"/>
                  <a:pt x="4755" y="0"/>
                </a:cubicBezTo>
                <a:lnTo>
                  <a:pt x="4851" y="0"/>
                </a:lnTo>
                <a:lnTo>
                  <a:pt x="4944" y="6"/>
                </a:lnTo>
                <a:cubicBezTo>
                  <a:pt x="4974" y="9"/>
                  <a:pt x="5004" y="11"/>
                  <a:pt x="5034" y="14"/>
                </a:cubicBezTo>
                <a:lnTo>
                  <a:pt x="5121" y="26"/>
                </a:lnTo>
                <a:cubicBezTo>
                  <a:pt x="5149" y="31"/>
                  <a:pt x="5177" y="35"/>
                  <a:pt x="5205" y="40"/>
                </a:cubicBezTo>
                <a:lnTo>
                  <a:pt x="5285" y="57"/>
                </a:lnTo>
                <a:lnTo>
                  <a:pt x="5361" y="75"/>
                </a:lnTo>
                <a:cubicBezTo>
                  <a:pt x="5373" y="112"/>
                  <a:pt x="5371" y="157"/>
                  <a:pt x="5401" y="370"/>
                </a:cubicBezTo>
                <a:cubicBezTo>
                  <a:pt x="5398" y="360"/>
                  <a:pt x="5354" y="430"/>
                  <a:pt x="5338" y="453"/>
                </a:cubicBezTo>
                <a:cubicBezTo>
                  <a:pt x="5313" y="441"/>
                  <a:pt x="5287" y="430"/>
                  <a:pt x="5262" y="418"/>
                </a:cubicBezTo>
                <a:lnTo>
                  <a:pt x="5182" y="386"/>
                </a:lnTo>
                <a:cubicBezTo>
                  <a:pt x="5154" y="375"/>
                  <a:pt x="5126" y="365"/>
                  <a:pt x="5098" y="354"/>
                </a:cubicBezTo>
                <a:lnTo>
                  <a:pt x="5011" y="327"/>
                </a:lnTo>
                <a:lnTo>
                  <a:pt x="4919" y="301"/>
                </a:lnTo>
                <a:lnTo>
                  <a:pt x="4825" y="279"/>
                </a:lnTo>
                <a:lnTo>
                  <a:pt x="4727" y="261"/>
                </a:lnTo>
                <a:cubicBezTo>
                  <a:pt x="4711" y="258"/>
                  <a:pt x="4695" y="256"/>
                  <a:pt x="4679" y="253"/>
                </a:cubicBezTo>
                <a:cubicBezTo>
                  <a:pt x="4662" y="250"/>
                  <a:pt x="4646" y="248"/>
                  <a:pt x="4629" y="245"/>
                </a:cubicBezTo>
                <a:cubicBezTo>
                  <a:pt x="4611" y="244"/>
                  <a:pt x="4594" y="242"/>
                  <a:pt x="4576" y="241"/>
                </a:cubicBezTo>
                <a:cubicBezTo>
                  <a:pt x="4559" y="240"/>
                  <a:pt x="4541" y="238"/>
                  <a:pt x="4524" y="237"/>
                </a:cubicBezTo>
                <a:lnTo>
                  <a:pt x="4471" y="234"/>
                </a:lnTo>
                <a:lnTo>
                  <a:pt x="4418" y="234"/>
                </a:lnTo>
                <a:lnTo>
                  <a:pt x="4366" y="234"/>
                </a:lnTo>
                <a:lnTo>
                  <a:pt x="4311" y="234"/>
                </a:lnTo>
                <a:lnTo>
                  <a:pt x="4256" y="237"/>
                </a:lnTo>
                <a:cubicBezTo>
                  <a:pt x="4237" y="238"/>
                  <a:pt x="4218" y="240"/>
                  <a:pt x="4199" y="241"/>
                </a:cubicBezTo>
                <a:lnTo>
                  <a:pt x="4144" y="247"/>
                </a:lnTo>
                <a:cubicBezTo>
                  <a:pt x="4125" y="250"/>
                  <a:pt x="4106" y="252"/>
                  <a:pt x="4087" y="255"/>
                </a:cubicBezTo>
                <a:cubicBezTo>
                  <a:pt x="4068" y="258"/>
                  <a:pt x="4049" y="262"/>
                  <a:pt x="4030" y="265"/>
                </a:cubicBezTo>
                <a:lnTo>
                  <a:pt x="3972" y="277"/>
                </a:lnTo>
                <a:cubicBezTo>
                  <a:pt x="3952" y="282"/>
                  <a:pt x="3933" y="286"/>
                  <a:pt x="3913" y="291"/>
                </a:cubicBezTo>
                <a:cubicBezTo>
                  <a:pt x="3893" y="296"/>
                  <a:pt x="3873" y="300"/>
                  <a:pt x="3853" y="305"/>
                </a:cubicBezTo>
                <a:lnTo>
                  <a:pt x="3794" y="323"/>
                </a:lnTo>
                <a:cubicBezTo>
                  <a:pt x="3774" y="329"/>
                  <a:pt x="3755" y="336"/>
                  <a:pt x="3735" y="342"/>
                </a:cubicBezTo>
                <a:cubicBezTo>
                  <a:pt x="3715" y="349"/>
                  <a:pt x="3695" y="355"/>
                  <a:pt x="3675" y="362"/>
                </a:cubicBezTo>
                <a:lnTo>
                  <a:pt x="3613" y="386"/>
                </a:lnTo>
                <a:lnTo>
                  <a:pt x="3613" y="386"/>
                </a:lnTo>
                <a:lnTo>
                  <a:pt x="3369" y="485"/>
                </a:lnTo>
                <a:lnTo>
                  <a:pt x="3117" y="584"/>
                </a:lnTo>
                <a:lnTo>
                  <a:pt x="2991" y="633"/>
                </a:lnTo>
                <a:lnTo>
                  <a:pt x="2863" y="681"/>
                </a:lnTo>
                <a:lnTo>
                  <a:pt x="2735" y="728"/>
                </a:lnTo>
                <a:lnTo>
                  <a:pt x="2605" y="774"/>
                </a:lnTo>
                <a:lnTo>
                  <a:pt x="2472" y="815"/>
                </a:lnTo>
                <a:lnTo>
                  <a:pt x="2342" y="857"/>
                </a:lnTo>
                <a:lnTo>
                  <a:pt x="2209" y="894"/>
                </a:lnTo>
                <a:lnTo>
                  <a:pt x="2074" y="930"/>
                </a:lnTo>
                <a:lnTo>
                  <a:pt x="1941" y="964"/>
                </a:lnTo>
                <a:lnTo>
                  <a:pt x="1804" y="991"/>
                </a:lnTo>
                <a:lnTo>
                  <a:pt x="1669" y="1017"/>
                </a:lnTo>
                <a:lnTo>
                  <a:pt x="1532" y="1037"/>
                </a:lnTo>
                <a:cubicBezTo>
                  <a:pt x="1509" y="1040"/>
                  <a:pt x="1486" y="1042"/>
                  <a:pt x="1463" y="1045"/>
                </a:cubicBezTo>
                <a:cubicBezTo>
                  <a:pt x="1440" y="1048"/>
                  <a:pt x="1418" y="1050"/>
                  <a:pt x="1395" y="1053"/>
                </a:cubicBezTo>
                <a:lnTo>
                  <a:pt x="1326" y="1059"/>
                </a:lnTo>
                <a:cubicBezTo>
                  <a:pt x="1303" y="1060"/>
                  <a:pt x="1281" y="1062"/>
                  <a:pt x="1258" y="1063"/>
                </a:cubicBezTo>
                <a:cubicBezTo>
                  <a:pt x="1235" y="1064"/>
                  <a:pt x="1212" y="1066"/>
                  <a:pt x="1189" y="1067"/>
                </a:cubicBezTo>
                <a:cubicBezTo>
                  <a:pt x="1166" y="1068"/>
                  <a:pt x="1143" y="1068"/>
                  <a:pt x="1120" y="1069"/>
                </a:cubicBezTo>
                <a:cubicBezTo>
                  <a:pt x="1096" y="1070"/>
                  <a:pt x="1073" y="1070"/>
                  <a:pt x="1049" y="1071"/>
                </a:cubicBezTo>
                <a:lnTo>
                  <a:pt x="981" y="1071"/>
                </a:lnTo>
                <a:cubicBezTo>
                  <a:pt x="958" y="1070"/>
                  <a:pt x="935" y="1068"/>
                  <a:pt x="912" y="1067"/>
                </a:cubicBezTo>
                <a:cubicBezTo>
                  <a:pt x="888" y="1066"/>
                  <a:pt x="865" y="1066"/>
                  <a:pt x="841" y="1065"/>
                </a:cubicBezTo>
                <a:lnTo>
                  <a:pt x="773" y="1059"/>
                </a:lnTo>
                <a:lnTo>
                  <a:pt x="702" y="1053"/>
                </a:lnTo>
                <a:cubicBezTo>
                  <a:pt x="679" y="1050"/>
                  <a:pt x="656" y="1048"/>
                  <a:pt x="633" y="1045"/>
                </a:cubicBezTo>
                <a:lnTo>
                  <a:pt x="562" y="1033"/>
                </a:lnTo>
                <a:cubicBezTo>
                  <a:pt x="538" y="1030"/>
                  <a:pt x="515" y="1026"/>
                  <a:pt x="491" y="1023"/>
                </a:cubicBezTo>
                <a:cubicBezTo>
                  <a:pt x="468" y="1018"/>
                  <a:pt x="446" y="1014"/>
                  <a:pt x="423" y="1009"/>
                </a:cubicBezTo>
                <a:cubicBezTo>
                  <a:pt x="399" y="1004"/>
                  <a:pt x="376" y="998"/>
                  <a:pt x="352" y="993"/>
                </a:cubicBezTo>
                <a:cubicBezTo>
                  <a:pt x="328" y="987"/>
                  <a:pt x="305" y="982"/>
                  <a:pt x="281" y="976"/>
                </a:cubicBezTo>
                <a:lnTo>
                  <a:pt x="210" y="958"/>
                </a:lnTo>
                <a:cubicBezTo>
                  <a:pt x="186" y="951"/>
                  <a:pt x="163" y="943"/>
                  <a:pt x="139" y="936"/>
                </a:cubicBezTo>
                <a:cubicBezTo>
                  <a:pt x="115" y="929"/>
                  <a:pt x="92" y="921"/>
                  <a:pt x="68" y="914"/>
                </a:cubicBezTo>
                <a:cubicBezTo>
                  <a:pt x="45" y="906"/>
                  <a:pt x="23" y="897"/>
                  <a:pt x="0" y="889"/>
                </a:cubicBezTo>
              </a:path>
            </a:pathLst>
          </a:custGeom>
          <a:solidFill>
            <a:schemeClr val="accent5">
              <a:lumMod val="60000"/>
              <a:lumOff val="40000"/>
              <a:alpha val="2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270" name="그림 269" descr="그림6.png"/>
          <p:cNvPicPr>
            <a:picLocks noChangeAspect="1"/>
          </p:cNvPicPr>
          <p:nvPr/>
        </p:nvPicPr>
        <p:blipFill rotWithShape="1">
          <a:blip r:embed="rId6">
            <a:alphaModFix/>
            <a:grayscl/>
            <a:lum/>
          </a:blip>
          <a:stretch>
            <a:fillRect/>
          </a:stretch>
        </p:blipFill>
        <p:spPr>
          <a:xfrm>
            <a:off x="3270466" y="2708498"/>
            <a:ext cx="1810362" cy="208466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457710" y="3643314"/>
            <a:ext cx="8383562" cy="1428760"/>
          </a:xfrm>
        </p:spPr>
        <p:txBody>
          <a:bodyPr>
            <a:noAutofit/>
          </a:bodyPr>
          <a:lstStyle>
            <a:lvl1pPr algn="l">
              <a:defRPr sz="8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61254" y="5143512"/>
            <a:ext cx="6026108" cy="924609"/>
          </a:xfrm>
        </p:spPr>
        <p:txBody>
          <a:bodyPr anchor="ctr">
            <a:noAutofit/>
          </a:bodyPr>
          <a:lstStyle>
            <a:lvl1pPr marL="0" indent="0" algn="l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함초롬돋움"/>
                <a:ea typeface="함초롬돋움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1EC3ECD-FBD1-4FEA-B94B-DE940303A89F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 rot="0">
            <a:off x="785786" y="3359258"/>
            <a:ext cx="6715172" cy="2868524"/>
            <a:chOff x="785786" y="3359258"/>
            <a:chExt cx="6715172" cy="2868524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785786" y="3359258"/>
              <a:ext cx="6715172" cy="2868524"/>
            </a:xfrm>
            <a:prstGeom prst="roundRect">
              <a:avLst>
                <a:gd name="adj" fmla="val 4471"/>
              </a:avLst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양쪽 모서리가 둥근 사각형 11"/>
            <p:cNvSpPr/>
            <p:nvPr/>
          </p:nvSpPr>
          <p:spPr>
            <a:xfrm>
              <a:off x="818498" y="6041555"/>
              <a:ext cx="6653050" cy="155844"/>
            </a:xfrm>
            <a:prstGeom prst="round2SameRect">
              <a:avLst>
                <a:gd name="adj1" fmla="val 16667"/>
                <a:gd name="adj2" fmla="val 5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pic>
          <p:nvPicPr>
            <p:cNvPr id="45" name="그림 44" descr="그림3.png"/>
            <p:cNvPicPr>
              <a:picLocks noChangeAspect="1"/>
            </p:cNvPicPr>
            <p:nvPr/>
          </p:nvPicPr>
          <p:blipFill rotWithShape="1">
            <a:blip r:embed="rId2">
              <a:alphaModFix/>
              <a:duotone>
                <a:schemeClr val="accent5">
                  <a:shade val="45000"/>
                  <a:satMod val="135000"/>
                </a:schemeClr>
                <a:prstClr val="white"/>
              </a:duotone>
              <a:lum/>
            </a:blip>
            <a:stretch>
              <a:fillRect/>
            </a:stretch>
          </p:blipFill>
          <p:spPr>
            <a:xfrm>
              <a:off x="801391" y="4024242"/>
              <a:ext cx="6680664" cy="2182188"/>
            </a:xfrm>
            <a:prstGeom prst="rect">
              <a:avLst/>
            </a:prstGeom>
          </p:spPr>
        </p:pic>
        <p:pic>
          <p:nvPicPr>
            <p:cNvPr id="48" name="그림 47" descr="그림4.png"/>
            <p:cNvPicPr>
              <a:picLocks noChangeAspect="1"/>
            </p:cNvPicPr>
            <p:nvPr/>
          </p:nvPicPr>
          <p:blipFill rotWithShape="1">
            <a:blip r:embed="rId3">
              <a:alphaModFix/>
              <a:duotone>
                <a:prstClr val="black"/>
                <a:schemeClr val="tx2">
                  <a:tint val="45000"/>
                  <a:satMod val="400000"/>
                </a:schemeClr>
              </a:duotone>
              <a:lum/>
            </a:blip>
            <a:stretch>
              <a:fillRect/>
            </a:stretch>
          </p:blipFill>
          <p:spPr>
            <a:xfrm>
              <a:off x="944267" y="5664371"/>
              <a:ext cx="1639689" cy="298679"/>
            </a:xfrm>
            <a:prstGeom prst="rect">
              <a:avLst/>
            </a:prstGeom>
          </p:spPr>
        </p:pic>
        <p:sp>
          <p:nvSpPr>
            <p:cNvPr id="9" name="양쪽 모서리가 둥근 사각형 8"/>
            <p:cNvSpPr/>
            <p:nvPr/>
          </p:nvSpPr>
          <p:spPr>
            <a:xfrm>
              <a:off x="818498" y="3391282"/>
              <a:ext cx="6653050" cy="798786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6720657" y="3443581"/>
              <a:ext cx="684238" cy="68423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Freeform 18"/>
            <p:cNvSpPr/>
            <p:nvPr/>
          </p:nvSpPr>
          <p:spPr>
            <a:xfrm rot="3329213">
              <a:off x="6765278" y="3518734"/>
              <a:ext cx="594996" cy="533932"/>
            </a:xfrm>
            <a:custGeom>
              <a:avLst/>
              <a:gdLst/>
              <a:cxnLst>
                <a:cxn ang="0">
                  <a:pos x="1900" y="1116"/>
                </a:cxn>
                <a:cxn ang="0">
                  <a:pos x="1887" y="1067"/>
                </a:cxn>
                <a:cxn ang="0">
                  <a:pos x="1850" y="1016"/>
                </a:cxn>
                <a:cxn ang="0">
                  <a:pos x="1692" y="880"/>
                </a:cxn>
                <a:cxn ang="0">
                  <a:pos x="1692" y="856"/>
                </a:cxn>
                <a:cxn ang="0">
                  <a:pos x="1686" y="777"/>
                </a:cxn>
                <a:cxn ang="0">
                  <a:pos x="1666" y="726"/>
                </a:cxn>
                <a:cxn ang="0">
                  <a:pos x="1654" y="715"/>
                </a:cxn>
                <a:cxn ang="0">
                  <a:pos x="1643" y="717"/>
                </a:cxn>
                <a:cxn ang="0">
                  <a:pos x="1625" y="741"/>
                </a:cxn>
                <a:cxn ang="0">
                  <a:pos x="1612" y="789"/>
                </a:cxn>
                <a:cxn ang="0">
                  <a:pos x="1443" y="667"/>
                </a:cxn>
                <a:cxn ang="0">
                  <a:pos x="1433" y="566"/>
                </a:cxn>
                <a:cxn ang="0">
                  <a:pos x="1412" y="502"/>
                </a:cxn>
                <a:cxn ang="0">
                  <a:pos x="1398" y="489"/>
                </a:cxn>
                <a:cxn ang="0">
                  <a:pos x="1387" y="489"/>
                </a:cxn>
                <a:cxn ang="0">
                  <a:pos x="1367" y="517"/>
                </a:cxn>
                <a:cxn ang="0">
                  <a:pos x="1353" y="566"/>
                </a:cxn>
                <a:cxn ang="0">
                  <a:pos x="1110" y="288"/>
                </a:cxn>
                <a:cxn ang="0">
                  <a:pos x="1102" y="221"/>
                </a:cxn>
                <a:cxn ang="0">
                  <a:pos x="1086" y="142"/>
                </a:cxn>
                <a:cxn ang="0">
                  <a:pos x="1052" y="70"/>
                </a:cxn>
                <a:cxn ang="0">
                  <a:pos x="1025" y="35"/>
                </a:cxn>
                <a:cxn ang="0">
                  <a:pos x="995" y="11"/>
                </a:cxn>
                <a:cxn ang="0">
                  <a:pos x="961" y="0"/>
                </a:cxn>
                <a:cxn ang="0">
                  <a:pos x="934" y="0"/>
                </a:cxn>
                <a:cxn ang="0">
                  <a:pos x="889" y="18"/>
                </a:cxn>
                <a:cxn ang="0">
                  <a:pos x="852" y="54"/>
                </a:cxn>
                <a:cxn ang="0">
                  <a:pos x="825" y="112"/>
                </a:cxn>
                <a:cxn ang="0">
                  <a:pos x="803" y="189"/>
                </a:cxn>
                <a:cxn ang="0">
                  <a:pos x="790" y="288"/>
                </a:cxn>
                <a:cxn ang="0">
                  <a:pos x="557" y="582"/>
                </a:cxn>
                <a:cxn ang="0">
                  <a:pos x="544" y="528"/>
                </a:cxn>
                <a:cxn ang="0">
                  <a:pos x="528" y="496"/>
                </a:cxn>
                <a:cxn ang="0">
                  <a:pos x="513" y="488"/>
                </a:cxn>
                <a:cxn ang="0">
                  <a:pos x="501" y="496"/>
                </a:cxn>
                <a:cxn ang="0">
                  <a:pos x="481" y="539"/>
                </a:cxn>
                <a:cxn ang="0">
                  <a:pos x="467" y="625"/>
                </a:cxn>
                <a:cxn ang="0">
                  <a:pos x="297" y="803"/>
                </a:cxn>
                <a:cxn ang="0">
                  <a:pos x="288" y="752"/>
                </a:cxn>
                <a:cxn ang="0">
                  <a:pos x="270" y="721"/>
                </a:cxn>
                <a:cxn ang="0">
                  <a:pos x="257" y="715"/>
                </a:cxn>
                <a:cxn ang="0">
                  <a:pos x="245" y="721"/>
                </a:cxn>
                <a:cxn ang="0">
                  <a:pos x="227" y="757"/>
                </a:cxn>
                <a:cxn ang="0">
                  <a:pos x="216" y="827"/>
                </a:cxn>
                <a:cxn ang="0">
                  <a:pos x="216" y="873"/>
                </a:cxn>
                <a:cxn ang="0">
                  <a:pos x="69" y="998"/>
                </a:cxn>
                <a:cxn ang="0">
                  <a:pos x="22" y="1051"/>
                </a:cxn>
                <a:cxn ang="0">
                  <a:pos x="2" y="1100"/>
                </a:cxn>
                <a:cxn ang="0">
                  <a:pos x="803" y="824"/>
                </a:cxn>
                <a:cxn ang="0">
                  <a:pos x="613" y="1705"/>
                </a:cxn>
                <a:cxn ang="0">
                  <a:pos x="1283" y="1548"/>
                </a:cxn>
                <a:cxn ang="0">
                  <a:pos x="1900" y="1200"/>
                </a:cxn>
              </a:cxnLst>
              <a:rect l="0" t="0" r="r" b="b"/>
              <a:pathLst>
                <a:path w="1900" h="1705">
                  <a:moveTo>
                    <a:pt x="1900" y="1200"/>
                  </a:moveTo>
                  <a:lnTo>
                    <a:pt x="1900" y="1116"/>
                  </a:lnTo>
                  <a:lnTo>
                    <a:pt x="1900" y="1116"/>
                  </a:lnTo>
                  <a:lnTo>
                    <a:pt x="1898" y="1100"/>
                  </a:lnTo>
                  <a:lnTo>
                    <a:pt x="1895" y="1084"/>
                  </a:lnTo>
                  <a:lnTo>
                    <a:pt x="1887" y="1067"/>
                  </a:lnTo>
                  <a:lnTo>
                    <a:pt x="1878" y="1051"/>
                  </a:lnTo>
                  <a:lnTo>
                    <a:pt x="1865" y="1033"/>
                  </a:lnTo>
                  <a:lnTo>
                    <a:pt x="1850" y="1016"/>
                  </a:lnTo>
                  <a:lnTo>
                    <a:pt x="1831" y="998"/>
                  </a:lnTo>
                  <a:lnTo>
                    <a:pt x="1810" y="982"/>
                  </a:lnTo>
                  <a:lnTo>
                    <a:pt x="1692" y="880"/>
                  </a:lnTo>
                  <a:lnTo>
                    <a:pt x="1692" y="880"/>
                  </a:lnTo>
                  <a:lnTo>
                    <a:pt x="1692" y="856"/>
                  </a:lnTo>
                  <a:lnTo>
                    <a:pt x="1692" y="856"/>
                  </a:lnTo>
                  <a:lnTo>
                    <a:pt x="1692" y="827"/>
                  </a:lnTo>
                  <a:lnTo>
                    <a:pt x="1689" y="801"/>
                  </a:lnTo>
                  <a:lnTo>
                    <a:pt x="1686" y="777"/>
                  </a:lnTo>
                  <a:lnTo>
                    <a:pt x="1681" y="757"/>
                  </a:lnTo>
                  <a:lnTo>
                    <a:pt x="1674" y="739"/>
                  </a:lnTo>
                  <a:lnTo>
                    <a:pt x="1666" y="726"/>
                  </a:lnTo>
                  <a:lnTo>
                    <a:pt x="1663" y="721"/>
                  </a:lnTo>
                  <a:lnTo>
                    <a:pt x="1659" y="718"/>
                  </a:lnTo>
                  <a:lnTo>
                    <a:pt x="1654" y="715"/>
                  </a:lnTo>
                  <a:lnTo>
                    <a:pt x="1651" y="715"/>
                  </a:lnTo>
                  <a:lnTo>
                    <a:pt x="1651" y="715"/>
                  </a:lnTo>
                  <a:lnTo>
                    <a:pt x="1643" y="717"/>
                  </a:lnTo>
                  <a:lnTo>
                    <a:pt x="1636" y="721"/>
                  </a:lnTo>
                  <a:lnTo>
                    <a:pt x="1630" y="729"/>
                  </a:lnTo>
                  <a:lnTo>
                    <a:pt x="1625" y="741"/>
                  </a:lnTo>
                  <a:lnTo>
                    <a:pt x="1620" y="755"/>
                  </a:lnTo>
                  <a:lnTo>
                    <a:pt x="1615" y="771"/>
                  </a:lnTo>
                  <a:lnTo>
                    <a:pt x="1612" y="789"/>
                  </a:lnTo>
                  <a:lnTo>
                    <a:pt x="1609" y="809"/>
                  </a:lnTo>
                  <a:lnTo>
                    <a:pt x="1443" y="667"/>
                  </a:lnTo>
                  <a:lnTo>
                    <a:pt x="1443" y="667"/>
                  </a:lnTo>
                  <a:lnTo>
                    <a:pt x="1441" y="630"/>
                  </a:lnTo>
                  <a:lnTo>
                    <a:pt x="1438" y="597"/>
                  </a:lnTo>
                  <a:lnTo>
                    <a:pt x="1433" y="566"/>
                  </a:lnTo>
                  <a:lnTo>
                    <a:pt x="1428" y="541"/>
                  </a:lnTo>
                  <a:lnTo>
                    <a:pt x="1420" y="518"/>
                  </a:lnTo>
                  <a:lnTo>
                    <a:pt x="1412" y="502"/>
                  </a:lnTo>
                  <a:lnTo>
                    <a:pt x="1407" y="496"/>
                  </a:lnTo>
                  <a:lnTo>
                    <a:pt x="1403" y="493"/>
                  </a:lnTo>
                  <a:lnTo>
                    <a:pt x="1398" y="489"/>
                  </a:lnTo>
                  <a:lnTo>
                    <a:pt x="1393" y="488"/>
                  </a:lnTo>
                  <a:lnTo>
                    <a:pt x="1393" y="488"/>
                  </a:lnTo>
                  <a:lnTo>
                    <a:pt x="1387" y="489"/>
                  </a:lnTo>
                  <a:lnTo>
                    <a:pt x="1380" y="496"/>
                  </a:lnTo>
                  <a:lnTo>
                    <a:pt x="1374" y="504"/>
                  </a:lnTo>
                  <a:lnTo>
                    <a:pt x="1367" y="517"/>
                  </a:lnTo>
                  <a:lnTo>
                    <a:pt x="1363" y="531"/>
                  </a:lnTo>
                  <a:lnTo>
                    <a:pt x="1358" y="547"/>
                  </a:lnTo>
                  <a:lnTo>
                    <a:pt x="1353" y="566"/>
                  </a:lnTo>
                  <a:lnTo>
                    <a:pt x="1350" y="589"/>
                  </a:lnTo>
                  <a:lnTo>
                    <a:pt x="1116" y="389"/>
                  </a:lnTo>
                  <a:lnTo>
                    <a:pt x="1110" y="288"/>
                  </a:lnTo>
                  <a:lnTo>
                    <a:pt x="1110" y="288"/>
                  </a:lnTo>
                  <a:lnTo>
                    <a:pt x="1102" y="221"/>
                  </a:lnTo>
                  <a:lnTo>
                    <a:pt x="1102" y="221"/>
                  </a:lnTo>
                  <a:lnTo>
                    <a:pt x="1096" y="186"/>
                  </a:lnTo>
                  <a:lnTo>
                    <a:pt x="1086" y="142"/>
                  </a:lnTo>
                  <a:lnTo>
                    <a:pt x="1086" y="142"/>
                  </a:lnTo>
                  <a:lnTo>
                    <a:pt x="1078" y="118"/>
                  </a:lnTo>
                  <a:lnTo>
                    <a:pt x="1067" y="94"/>
                  </a:lnTo>
                  <a:lnTo>
                    <a:pt x="1052" y="70"/>
                  </a:lnTo>
                  <a:lnTo>
                    <a:pt x="1035" y="46"/>
                  </a:lnTo>
                  <a:lnTo>
                    <a:pt x="1035" y="46"/>
                  </a:lnTo>
                  <a:lnTo>
                    <a:pt x="1025" y="35"/>
                  </a:lnTo>
                  <a:lnTo>
                    <a:pt x="1016" y="26"/>
                  </a:lnTo>
                  <a:lnTo>
                    <a:pt x="1004" y="18"/>
                  </a:lnTo>
                  <a:lnTo>
                    <a:pt x="995" y="11"/>
                  </a:lnTo>
                  <a:lnTo>
                    <a:pt x="984" y="6"/>
                  </a:lnTo>
                  <a:lnTo>
                    <a:pt x="972" y="3"/>
                  </a:lnTo>
                  <a:lnTo>
                    <a:pt x="961" y="0"/>
                  </a:lnTo>
                  <a:lnTo>
                    <a:pt x="950" y="0"/>
                  </a:lnTo>
                  <a:lnTo>
                    <a:pt x="950" y="0"/>
                  </a:lnTo>
                  <a:lnTo>
                    <a:pt x="934" y="0"/>
                  </a:lnTo>
                  <a:lnTo>
                    <a:pt x="918" y="3"/>
                  </a:lnTo>
                  <a:lnTo>
                    <a:pt x="904" y="10"/>
                  </a:lnTo>
                  <a:lnTo>
                    <a:pt x="889" y="18"/>
                  </a:lnTo>
                  <a:lnTo>
                    <a:pt x="876" y="27"/>
                  </a:lnTo>
                  <a:lnTo>
                    <a:pt x="864" y="40"/>
                  </a:lnTo>
                  <a:lnTo>
                    <a:pt x="852" y="54"/>
                  </a:lnTo>
                  <a:lnTo>
                    <a:pt x="843" y="72"/>
                  </a:lnTo>
                  <a:lnTo>
                    <a:pt x="833" y="91"/>
                  </a:lnTo>
                  <a:lnTo>
                    <a:pt x="825" y="112"/>
                  </a:lnTo>
                  <a:lnTo>
                    <a:pt x="817" y="136"/>
                  </a:lnTo>
                  <a:lnTo>
                    <a:pt x="809" y="162"/>
                  </a:lnTo>
                  <a:lnTo>
                    <a:pt x="803" y="189"/>
                  </a:lnTo>
                  <a:lnTo>
                    <a:pt x="798" y="219"/>
                  </a:lnTo>
                  <a:lnTo>
                    <a:pt x="795" y="253"/>
                  </a:lnTo>
                  <a:lnTo>
                    <a:pt x="790" y="288"/>
                  </a:lnTo>
                  <a:lnTo>
                    <a:pt x="784" y="389"/>
                  </a:lnTo>
                  <a:lnTo>
                    <a:pt x="557" y="582"/>
                  </a:lnTo>
                  <a:lnTo>
                    <a:pt x="557" y="582"/>
                  </a:lnTo>
                  <a:lnTo>
                    <a:pt x="553" y="563"/>
                  </a:lnTo>
                  <a:lnTo>
                    <a:pt x="549" y="544"/>
                  </a:lnTo>
                  <a:lnTo>
                    <a:pt x="544" y="528"/>
                  </a:lnTo>
                  <a:lnTo>
                    <a:pt x="539" y="515"/>
                  </a:lnTo>
                  <a:lnTo>
                    <a:pt x="533" y="504"/>
                  </a:lnTo>
                  <a:lnTo>
                    <a:pt x="528" y="496"/>
                  </a:lnTo>
                  <a:lnTo>
                    <a:pt x="521" y="489"/>
                  </a:lnTo>
                  <a:lnTo>
                    <a:pt x="513" y="488"/>
                  </a:lnTo>
                  <a:lnTo>
                    <a:pt x="513" y="488"/>
                  </a:lnTo>
                  <a:lnTo>
                    <a:pt x="509" y="489"/>
                  </a:lnTo>
                  <a:lnTo>
                    <a:pt x="505" y="491"/>
                  </a:lnTo>
                  <a:lnTo>
                    <a:pt x="501" y="496"/>
                  </a:lnTo>
                  <a:lnTo>
                    <a:pt x="496" y="502"/>
                  </a:lnTo>
                  <a:lnTo>
                    <a:pt x="488" y="517"/>
                  </a:lnTo>
                  <a:lnTo>
                    <a:pt x="481" y="539"/>
                  </a:lnTo>
                  <a:lnTo>
                    <a:pt x="475" y="563"/>
                  </a:lnTo>
                  <a:lnTo>
                    <a:pt x="470" y="593"/>
                  </a:lnTo>
                  <a:lnTo>
                    <a:pt x="467" y="625"/>
                  </a:lnTo>
                  <a:lnTo>
                    <a:pt x="465" y="661"/>
                  </a:lnTo>
                  <a:lnTo>
                    <a:pt x="297" y="803"/>
                  </a:lnTo>
                  <a:lnTo>
                    <a:pt x="297" y="803"/>
                  </a:lnTo>
                  <a:lnTo>
                    <a:pt x="296" y="785"/>
                  </a:lnTo>
                  <a:lnTo>
                    <a:pt x="291" y="768"/>
                  </a:lnTo>
                  <a:lnTo>
                    <a:pt x="288" y="752"/>
                  </a:lnTo>
                  <a:lnTo>
                    <a:pt x="283" y="739"/>
                  </a:lnTo>
                  <a:lnTo>
                    <a:pt x="277" y="729"/>
                  </a:lnTo>
                  <a:lnTo>
                    <a:pt x="270" y="721"/>
                  </a:lnTo>
                  <a:lnTo>
                    <a:pt x="264" y="717"/>
                  </a:lnTo>
                  <a:lnTo>
                    <a:pt x="257" y="715"/>
                  </a:lnTo>
                  <a:lnTo>
                    <a:pt x="257" y="715"/>
                  </a:lnTo>
                  <a:lnTo>
                    <a:pt x="254" y="715"/>
                  </a:lnTo>
                  <a:lnTo>
                    <a:pt x="249" y="718"/>
                  </a:lnTo>
                  <a:lnTo>
                    <a:pt x="245" y="721"/>
                  </a:lnTo>
                  <a:lnTo>
                    <a:pt x="241" y="726"/>
                  </a:lnTo>
                  <a:lnTo>
                    <a:pt x="234" y="739"/>
                  </a:lnTo>
                  <a:lnTo>
                    <a:pt x="227" y="757"/>
                  </a:lnTo>
                  <a:lnTo>
                    <a:pt x="222" y="777"/>
                  </a:lnTo>
                  <a:lnTo>
                    <a:pt x="219" y="801"/>
                  </a:lnTo>
                  <a:lnTo>
                    <a:pt x="216" y="827"/>
                  </a:lnTo>
                  <a:lnTo>
                    <a:pt x="214" y="856"/>
                  </a:lnTo>
                  <a:lnTo>
                    <a:pt x="214" y="856"/>
                  </a:lnTo>
                  <a:lnTo>
                    <a:pt x="216" y="873"/>
                  </a:lnTo>
                  <a:lnTo>
                    <a:pt x="90" y="982"/>
                  </a:lnTo>
                  <a:lnTo>
                    <a:pt x="90" y="982"/>
                  </a:lnTo>
                  <a:lnTo>
                    <a:pt x="69" y="998"/>
                  </a:lnTo>
                  <a:lnTo>
                    <a:pt x="51" y="1016"/>
                  </a:lnTo>
                  <a:lnTo>
                    <a:pt x="35" y="1033"/>
                  </a:lnTo>
                  <a:lnTo>
                    <a:pt x="22" y="1051"/>
                  </a:lnTo>
                  <a:lnTo>
                    <a:pt x="13" y="1067"/>
                  </a:lnTo>
                  <a:lnTo>
                    <a:pt x="6" y="1084"/>
                  </a:lnTo>
                  <a:lnTo>
                    <a:pt x="2" y="1100"/>
                  </a:lnTo>
                  <a:lnTo>
                    <a:pt x="0" y="1116"/>
                  </a:lnTo>
                  <a:lnTo>
                    <a:pt x="0" y="1200"/>
                  </a:lnTo>
                  <a:lnTo>
                    <a:pt x="803" y="824"/>
                  </a:lnTo>
                  <a:lnTo>
                    <a:pt x="841" y="1345"/>
                  </a:lnTo>
                  <a:lnTo>
                    <a:pt x="613" y="1548"/>
                  </a:lnTo>
                  <a:lnTo>
                    <a:pt x="613" y="1705"/>
                  </a:lnTo>
                  <a:lnTo>
                    <a:pt x="932" y="1497"/>
                  </a:lnTo>
                  <a:lnTo>
                    <a:pt x="1283" y="1705"/>
                  </a:lnTo>
                  <a:lnTo>
                    <a:pt x="1283" y="1548"/>
                  </a:lnTo>
                  <a:lnTo>
                    <a:pt x="1056" y="1345"/>
                  </a:lnTo>
                  <a:lnTo>
                    <a:pt x="1094" y="824"/>
                  </a:lnTo>
                  <a:lnTo>
                    <a:pt x="1900" y="1200"/>
                  </a:lnTo>
                </a:path>
              </a:pathLst>
            </a:custGeom>
            <a:ln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428596" y="285728"/>
            <a:ext cx="7858180" cy="428628"/>
          </a:xfrm>
          <a:prstGeom prst="rect">
            <a:avLst/>
          </a:prstGeom>
          <a:blipFill dpi="0" rotWithShape="1">
            <a:blip r:embed="rId4">
              <a:alphaModFix amt="30000"/>
              <a:lum/>
            </a:blip>
            <a:srcRect/>
            <a:tile tx="0" ty="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28662" y="4214818"/>
            <a:ext cx="6429420" cy="1500198"/>
          </a:xfrm>
          <a:noFill/>
        </p:spPr>
        <p:txBody>
          <a:bodyPr anchor="ctr"/>
          <a:lstStyle>
            <a:lvl1pPr algn="l">
              <a:defRPr sz="40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867AE87-E4B5-4BA8-B5B4-5C4B54B70E46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79AA99D-E61B-4615-BF73-916E89EAEEF9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59229" y="1866900"/>
            <a:ext cx="7985985" cy="122248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94570" y="1988556"/>
            <a:ext cx="1841641" cy="979173"/>
          </a:xfrm>
          <a:prstGeom prst="rect">
            <a:avLst/>
          </a:prstGeom>
          <a:blipFill rotWithShape="1">
            <a:blip r:embed="rId2">
              <a:alphaModFix/>
              <a:lum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462894" y="1988556"/>
            <a:ext cx="1841641" cy="979173"/>
          </a:xfrm>
          <a:prstGeom prst="rect">
            <a:avLst/>
          </a:prstGeom>
          <a:blipFill rotWithShape="1">
            <a:blip r:embed="rId3">
              <a:alphaModFix/>
              <a:lum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431218" y="1988556"/>
            <a:ext cx="1841641" cy="979173"/>
          </a:xfrm>
          <a:prstGeom prst="rect">
            <a:avLst/>
          </a:prstGeom>
          <a:blipFill rotWithShape="1">
            <a:blip r:embed="rId4">
              <a:alphaModFix/>
              <a:lum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399542" y="1988556"/>
            <a:ext cx="1841641" cy="979173"/>
          </a:xfrm>
          <a:prstGeom prst="rect">
            <a:avLst/>
          </a:prstGeom>
          <a:blipFill rotWithShape="1">
            <a:blip r:embed="rId5">
              <a:alphaModFix/>
              <a:lum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제목 개체 틀 1"/>
          <p:cNvSpPr>
            <a:spLocks noGrp="1"/>
          </p:cNvSpPr>
          <p:nvPr>
            <p:ph type="title" idx="13"/>
          </p:nvPr>
        </p:nvSpPr>
        <p:spPr>
          <a:xfrm>
            <a:off x="666751" y="990600"/>
            <a:ext cx="7382482" cy="773113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5" hasCustomPrompt="1"/>
          </p:nvPr>
        </p:nvSpPr>
        <p:spPr>
          <a:xfrm>
            <a:off x="642910" y="3143250"/>
            <a:ext cx="5572125" cy="2857500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B5BEF568-DC1C-42A2-B230-41567779F6F0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715140" y="274638"/>
            <a:ext cx="161447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186502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6BBE7C0-D6DD-4D26-A4A2-5F9F17A84588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E391800-D151-420F-A8F0-360001478E9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buClr>
                <a:schemeClr val="bg1">
                  <a:lumMod val="65000"/>
                </a:schemeClr>
              </a:buClr>
              <a:defRPr/>
            </a:lvl4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EF0CDBD-A579-4B48-BD1E-D6BFE7250186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B3D166C5-3CD0-423B-BFB4-210FE46EC9B9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8"/>
          <p:cNvGrpSpPr/>
          <p:nvPr/>
        </p:nvGrpSpPr>
        <p:grpSpPr>
          <a:xfrm rot="0">
            <a:off x="409708" y="4235669"/>
            <a:ext cx="7895597" cy="2196662"/>
            <a:chOff x="409708" y="4235669"/>
            <a:chExt cx="7895597" cy="2196662"/>
          </a:xfrm>
        </p:grpSpPr>
        <p:sp>
          <p:nvSpPr>
            <p:cNvPr id="10" name="직사각형 9"/>
            <p:cNvSpPr/>
            <p:nvPr/>
          </p:nvSpPr>
          <p:spPr>
            <a:xfrm>
              <a:off x="409708" y="4235669"/>
              <a:ext cx="7895597" cy="219666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8" name="그룹 76"/>
            <p:cNvGrpSpPr/>
            <p:nvPr/>
          </p:nvGrpSpPr>
          <p:grpSpPr>
            <a:xfrm rot="0">
              <a:off x="633215" y="4534472"/>
              <a:ext cx="7417708" cy="1617664"/>
              <a:chOff x="756388" y="4529968"/>
              <a:chExt cx="7740000" cy="1686702"/>
            </a:xfrm>
          </p:grpSpPr>
          <p:cxnSp>
            <p:nvCxnSpPr>
              <p:cNvPr id="44" name="직선 연결선 9"/>
              <p:cNvCxnSpPr/>
              <p:nvPr/>
            </p:nvCxnSpPr>
            <p:spPr>
              <a:xfrm>
                <a:off x="756388" y="4529968"/>
                <a:ext cx="7740000" cy="1588"/>
              </a:xfrm>
              <a:prstGeom prst="line">
                <a:avLst/>
              </a:prstGeom>
              <a:ln w="19050">
                <a:solidFill>
                  <a:schemeClr val="accent1">
                    <a:lumMod val="60000"/>
                    <a:lumOff val="40000"/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>
                <a:off x="756388" y="4815720"/>
                <a:ext cx="7740000" cy="1588"/>
              </a:xfrm>
              <a:prstGeom prst="line">
                <a:avLst/>
              </a:prstGeom>
              <a:ln w="19050">
                <a:solidFill>
                  <a:schemeClr val="accent1">
                    <a:lumMod val="60000"/>
                    <a:lumOff val="40000"/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756388" y="5101472"/>
                <a:ext cx="7740000" cy="1588"/>
              </a:xfrm>
              <a:prstGeom prst="line">
                <a:avLst/>
              </a:prstGeom>
              <a:ln w="19050">
                <a:solidFill>
                  <a:schemeClr val="accent1">
                    <a:lumMod val="60000"/>
                    <a:lumOff val="40000"/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>
                <a:off x="756388" y="5387224"/>
                <a:ext cx="7740000" cy="1588"/>
              </a:xfrm>
              <a:prstGeom prst="line">
                <a:avLst/>
              </a:prstGeom>
              <a:ln w="19050">
                <a:solidFill>
                  <a:schemeClr val="accent1">
                    <a:lumMod val="60000"/>
                    <a:lumOff val="40000"/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>
                <a:off x="756388" y="5672976"/>
                <a:ext cx="7740000" cy="1588"/>
              </a:xfrm>
              <a:prstGeom prst="line">
                <a:avLst/>
              </a:prstGeom>
              <a:ln w="19050">
                <a:solidFill>
                  <a:schemeClr val="accent1">
                    <a:lumMod val="60000"/>
                    <a:lumOff val="40000"/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756388" y="5958728"/>
                <a:ext cx="7740000" cy="1588"/>
              </a:xfrm>
              <a:prstGeom prst="line">
                <a:avLst/>
              </a:prstGeom>
              <a:ln w="19050">
                <a:solidFill>
                  <a:schemeClr val="accent1">
                    <a:lumMod val="60000"/>
                    <a:lumOff val="40000"/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>
                <a:off x="756388" y="6215082"/>
                <a:ext cx="7740000" cy="1588"/>
              </a:xfrm>
              <a:prstGeom prst="line">
                <a:avLst/>
              </a:prstGeom>
              <a:ln w="19050">
                <a:solidFill>
                  <a:schemeClr val="accent1">
                    <a:lumMod val="60000"/>
                    <a:lumOff val="40000"/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96"/>
            <p:cNvGrpSpPr/>
            <p:nvPr/>
          </p:nvGrpSpPr>
          <p:grpSpPr>
            <a:xfrm rot="0">
              <a:off x="801735" y="4436725"/>
              <a:ext cx="7064077" cy="1780933"/>
              <a:chOff x="770205" y="4436725"/>
              <a:chExt cx="7064077" cy="1780933"/>
            </a:xfrm>
          </p:grpSpPr>
          <p:grpSp>
            <p:nvGrpSpPr>
              <p:cNvPr id="11" name="그룹 16"/>
              <p:cNvGrpSpPr/>
              <p:nvPr/>
            </p:nvGrpSpPr>
            <p:grpSpPr>
              <a:xfrm rot="5400000">
                <a:off x="586809" y="4620127"/>
                <a:ext cx="1780927" cy="1414135"/>
                <a:chOff x="756388" y="4601406"/>
                <a:chExt cx="7740000" cy="1430348"/>
              </a:xfrm>
            </p:grpSpPr>
            <p:cxnSp>
              <p:nvCxnSpPr>
                <p:cNvPr id="38" name="직선 연결선 37"/>
                <p:cNvCxnSpPr/>
                <p:nvPr/>
              </p:nvCxnSpPr>
              <p:spPr>
                <a:xfrm>
                  <a:off x="756388" y="4601406"/>
                  <a:ext cx="7740000" cy="1588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60000"/>
                      <a:lumOff val="40000"/>
                      <a:alpha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>
                <a:xfrm>
                  <a:off x="756388" y="4887158"/>
                  <a:ext cx="7740000" cy="1588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60000"/>
                      <a:lumOff val="40000"/>
                      <a:alpha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>
                <a:xfrm>
                  <a:off x="756388" y="5172910"/>
                  <a:ext cx="7740000" cy="1588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60000"/>
                      <a:lumOff val="40000"/>
                      <a:alpha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>
                <a:xfrm>
                  <a:off x="756388" y="5458662"/>
                  <a:ext cx="7740000" cy="1588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60000"/>
                      <a:lumOff val="40000"/>
                      <a:alpha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>
                <a:xfrm>
                  <a:off x="756388" y="5744414"/>
                  <a:ext cx="7740000" cy="1588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60000"/>
                      <a:lumOff val="40000"/>
                      <a:alpha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>
                <a:xfrm>
                  <a:off x="756388" y="6030166"/>
                  <a:ext cx="7740000" cy="1588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60000"/>
                      <a:lumOff val="40000"/>
                      <a:alpha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그룹 35"/>
              <p:cNvGrpSpPr/>
              <p:nvPr/>
            </p:nvGrpSpPr>
            <p:grpSpPr>
              <a:xfrm rot="5400000">
                <a:off x="2281391" y="4620127"/>
                <a:ext cx="1780927" cy="1414135"/>
                <a:chOff x="756388" y="4601406"/>
                <a:chExt cx="7740000" cy="1430348"/>
              </a:xfrm>
            </p:grpSpPr>
            <p:cxnSp>
              <p:nvCxnSpPr>
                <p:cNvPr id="32" name="직선 연결선 31"/>
                <p:cNvCxnSpPr/>
                <p:nvPr/>
              </p:nvCxnSpPr>
              <p:spPr>
                <a:xfrm>
                  <a:off x="756388" y="4601406"/>
                  <a:ext cx="7740000" cy="1588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60000"/>
                      <a:lumOff val="40000"/>
                      <a:alpha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직선 연결선 32"/>
                <p:cNvCxnSpPr/>
                <p:nvPr/>
              </p:nvCxnSpPr>
              <p:spPr>
                <a:xfrm>
                  <a:off x="756388" y="4887158"/>
                  <a:ext cx="7740000" cy="1588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60000"/>
                      <a:lumOff val="40000"/>
                      <a:alpha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연결선 33"/>
                <p:cNvCxnSpPr/>
                <p:nvPr/>
              </p:nvCxnSpPr>
              <p:spPr>
                <a:xfrm>
                  <a:off x="756388" y="5172910"/>
                  <a:ext cx="7740000" cy="1588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60000"/>
                      <a:lumOff val="40000"/>
                      <a:alpha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/>
                <p:cNvCxnSpPr/>
                <p:nvPr/>
              </p:nvCxnSpPr>
              <p:spPr>
                <a:xfrm>
                  <a:off x="756388" y="5458662"/>
                  <a:ext cx="7740000" cy="1588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60000"/>
                      <a:lumOff val="40000"/>
                      <a:alpha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연결선 35"/>
                <p:cNvCxnSpPr/>
                <p:nvPr/>
              </p:nvCxnSpPr>
              <p:spPr>
                <a:xfrm>
                  <a:off x="756388" y="5744414"/>
                  <a:ext cx="7740000" cy="1588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60000"/>
                      <a:lumOff val="40000"/>
                      <a:alpha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>
                <a:xfrm>
                  <a:off x="756388" y="6030166"/>
                  <a:ext cx="7740000" cy="1588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60000"/>
                      <a:lumOff val="40000"/>
                      <a:alpha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그룹 42"/>
              <p:cNvGrpSpPr/>
              <p:nvPr/>
            </p:nvGrpSpPr>
            <p:grpSpPr>
              <a:xfrm rot="5400000">
                <a:off x="3975972" y="4620127"/>
                <a:ext cx="1780927" cy="1414135"/>
                <a:chOff x="756388" y="4601406"/>
                <a:chExt cx="7740000" cy="1430348"/>
              </a:xfrm>
            </p:grpSpPr>
            <p:cxnSp>
              <p:nvCxnSpPr>
                <p:cNvPr id="26" name="직선 연결선 25"/>
                <p:cNvCxnSpPr/>
                <p:nvPr/>
              </p:nvCxnSpPr>
              <p:spPr>
                <a:xfrm>
                  <a:off x="756388" y="4601406"/>
                  <a:ext cx="7740000" cy="1588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60000"/>
                      <a:lumOff val="40000"/>
                      <a:alpha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직선 연결선 26"/>
                <p:cNvCxnSpPr/>
                <p:nvPr/>
              </p:nvCxnSpPr>
              <p:spPr>
                <a:xfrm>
                  <a:off x="756388" y="4887158"/>
                  <a:ext cx="7740000" cy="1588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60000"/>
                      <a:lumOff val="40000"/>
                      <a:alpha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/>
                <p:cNvCxnSpPr/>
                <p:nvPr/>
              </p:nvCxnSpPr>
              <p:spPr>
                <a:xfrm>
                  <a:off x="756388" y="5172910"/>
                  <a:ext cx="7740000" cy="1588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60000"/>
                      <a:lumOff val="40000"/>
                      <a:alpha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직선 연결선 28"/>
                <p:cNvCxnSpPr/>
                <p:nvPr/>
              </p:nvCxnSpPr>
              <p:spPr>
                <a:xfrm>
                  <a:off x="756388" y="5458662"/>
                  <a:ext cx="7740000" cy="1588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60000"/>
                      <a:lumOff val="40000"/>
                      <a:alpha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직선 연결선 29"/>
                <p:cNvCxnSpPr/>
                <p:nvPr/>
              </p:nvCxnSpPr>
              <p:spPr>
                <a:xfrm>
                  <a:off x="756388" y="5744414"/>
                  <a:ext cx="7740000" cy="1588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60000"/>
                      <a:lumOff val="40000"/>
                      <a:alpha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직선 연결선 30"/>
                <p:cNvCxnSpPr/>
                <p:nvPr/>
              </p:nvCxnSpPr>
              <p:spPr>
                <a:xfrm>
                  <a:off x="756388" y="6030166"/>
                  <a:ext cx="7740000" cy="1588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60000"/>
                      <a:lumOff val="40000"/>
                      <a:alpha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그룹 95"/>
              <p:cNvGrpSpPr/>
              <p:nvPr/>
            </p:nvGrpSpPr>
            <p:grpSpPr>
              <a:xfrm rot="0">
                <a:off x="5855700" y="4436725"/>
                <a:ext cx="1978582" cy="1780927"/>
                <a:chOff x="5855700" y="4436725"/>
                <a:chExt cx="1978582" cy="1780927"/>
              </a:xfrm>
            </p:grpSpPr>
            <p:cxnSp>
              <p:nvCxnSpPr>
                <p:cNvPr id="17" name="직선 연결선 16"/>
                <p:cNvCxnSpPr/>
                <p:nvPr/>
              </p:nvCxnSpPr>
              <p:spPr>
                <a:xfrm rot="5400000">
                  <a:off x="6378173" y="5326404"/>
                  <a:ext cx="1780927" cy="1570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60000"/>
                      <a:lumOff val="40000"/>
                      <a:alpha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17"/>
                <p:cNvCxnSpPr/>
                <p:nvPr/>
              </p:nvCxnSpPr>
              <p:spPr>
                <a:xfrm rot="5400000">
                  <a:off x="6095743" y="5326404"/>
                  <a:ext cx="1780927" cy="1570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60000"/>
                      <a:lumOff val="40000"/>
                      <a:alpha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/>
                <p:cNvCxnSpPr/>
                <p:nvPr/>
              </p:nvCxnSpPr>
              <p:spPr>
                <a:xfrm rot="5400000">
                  <a:off x="5813312" y="5326404"/>
                  <a:ext cx="1780927" cy="1570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60000"/>
                      <a:lumOff val="40000"/>
                      <a:alpha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연결선 20"/>
                <p:cNvCxnSpPr/>
                <p:nvPr/>
              </p:nvCxnSpPr>
              <p:spPr>
                <a:xfrm rot="5400000">
                  <a:off x="5530882" y="5326404"/>
                  <a:ext cx="1780927" cy="1570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60000"/>
                      <a:lumOff val="40000"/>
                      <a:alpha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직선 연결선 21"/>
                <p:cNvCxnSpPr/>
                <p:nvPr/>
              </p:nvCxnSpPr>
              <p:spPr>
                <a:xfrm rot="5400000">
                  <a:off x="5248452" y="5326404"/>
                  <a:ext cx="1780927" cy="1570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60000"/>
                      <a:lumOff val="40000"/>
                      <a:alpha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직선 연결선 22"/>
                <p:cNvCxnSpPr/>
                <p:nvPr/>
              </p:nvCxnSpPr>
              <p:spPr>
                <a:xfrm rot="5400000">
                  <a:off x="4966021" y="5326404"/>
                  <a:ext cx="1780927" cy="1570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60000"/>
                      <a:lumOff val="40000"/>
                      <a:alpha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직선 연결선 23"/>
                <p:cNvCxnSpPr/>
                <p:nvPr/>
              </p:nvCxnSpPr>
              <p:spPr>
                <a:xfrm rot="5400000">
                  <a:off x="6943033" y="5326404"/>
                  <a:ext cx="1780927" cy="1570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60000"/>
                      <a:lumOff val="40000"/>
                      <a:alpha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연결선 24"/>
                <p:cNvCxnSpPr/>
                <p:nvPr/>
              </p:nvCxnSpPr>
              <p:spPr>
                <a:xfrm rot="5400000">
                  <a:off x="6660603" y="5326404"/>
                  <a:ext cx="1780927" cy="1570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60000"/>
                      <a:lumOff val="40000"/>
                      <a:alpha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514376" y="5121280"/>
            <a:ext cx="7772400" cy="1522430"/>
          </a:xfrm>
        </p:spPr>
        <p:txBody>
          <a:bodyPr anchor="t"/>
          <a:lstStyle>
            <a:lvl1pPr algn="l">
              <a:defRPr sz="48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4376" y="4429131"/>
            <a:ext cx="7772400" cy="69214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FD51F9A-3E8E-41CB-8AB2-55A2C1FE189D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305184"/>
            <a:ext cx="7801583" cy="692167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3786187" cy="49291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4" name="내용 개체 틀 12"/>
          <p:cNvSpPr>
            <a:spLocks noGrp="1"/>
          </p:cNvSpPr>
          <p:nvPr>
            <p:ph sz="quarter" idx="16"/>
          </p:nvPr>
        </p:nvSpPr>
        <p:spPr>
          <a:xfrm>
            <a:off x="4472596" y="1143000"/>
            <a:ext cx="3786187" cy="49291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F7978B9-D738-40FF-8B7D-ED3F37D6A95A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D2F7305-359C-4B09-8011-6506B111EF98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idx="13"/>
          </p:nvPr>
        </p:nvSpPr>
        <p:spPr>
          <a:xfrm>
            <a:off x="456028" y="1142983"/>
            <a:ext cx="7812483" cy="5053535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13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286520"/>
            <a:ext cx="2133600" cy="264503"/>
          </a:xfrm>
        </p:spPr>
        <p:txBody>
          <a:bodyPr/>
          <a:lstStyle/>
          <a:p>
            <a:pPr>
              <a:defRPr lang="ko-KR" altLang="en-US"/>
            </a:pPr>
            <a:fld id="{4718807C-0D1B-45E2-9C6D-D71BEF31EBEB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14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910191" y="6286520"/>
            <a:ext cx="2895600" cy="264503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15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125183" y="6286520"/>
            <a:ext cx="2133600" cy="264503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305184"/>
            <a:ext cx="7801583" cy="692167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48052" y="1113800"/>
            <a:ext cx="3810056" cy="249658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448727" y="1113800"/>
            <a:ext cx="3810056" cy="249658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46880" y="3705024"/>
            <a:ext cx="3810056" cy="249658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448727" y="3705024"/>
            <a:ext cx="3810056" cy="249658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6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286520"/>
            <a:ext cx="2133600" cy="264503"/>
          </a:xfrm>
        </p:spPr>
        <p:txBody>
          <a:bodyPr/>
          <a:lstStyle/>
          <a:p>
            <a:pPr>
              <a:defRPr lang="ko-KR" altLang="en-US"/>
            </a:pPr>
            <a:fld id="{9386D947-2824-4ADB-87FB-02B8D1A3CE0E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17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910191" y="6286520"/>
            <a:ext cx="2895600" cy="264503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18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125183" y="6286520"/>
            <a:ext cx="2133600" cy="264503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643042" y="4746171"/>
            <a:ext cx="5486400" cy="621167"/>
          </a:xfrm>
        </p:spPr>
        <p:txBody>
          <a:bodyPr anchor="ctr"/>
          <a:lstStyle>
            <a:lvl1pPr algn="l">
              <a:defRPr sz="28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643042" y="612775"/>
            <a:ext cx="5486400" cy="4114800"/>
          </a:xfrm>
        </p:spPr>
        <p:txBody>
          <a:bodyPr/>
          <a:lstStyle>
            <a:lvl1pPr marL="0" indent="0">
              <a:buNone/>
              <a:defRPr sz="2400" b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43042" y="5367338"/>
            <a:ext cx="5486400" cy="490554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0351DD7-9A60-4165-8B12-534C1E13E4B6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14" Type="http://schemas.openxmlformats.org/officeDocument/2006/relationships/image" Target="../media/image1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여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다이어리04.png"/>
          <p:cNvPicPr>
            <a:picLocks noChangeAspect="1"/>
          </p:cNvPicPr>
          <p:nvPr/>
        </p:nvPicPr>
        <p:blipFill rotWithShape="1">
          <a:blip r:embed="rId14">
            <a:alphaModFix/>
            <a:lum/>
          </a:blip>
          <a:stretch>
            <a:fillRect/>
          </a:stretch>
        </p:blipFill>
        <p:spPr>
          <a:xfrm>
            <a:off x="0" y="1445"/>
            <a:ext cx="9144000" cy="685511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305184"/>
            <a:ext cx="7801583" cy="692167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71546"/>
            <a:ext cx="7801583" cy="5163884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marL="1600200" lvl="3" indent="-228600" algn="l" latinLnBrk="1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Wingdings"/>
              <a:buChar char="«"/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286520"/>
            <a:ext cx="2133600" cy="264503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925B92F1-9AF6-4AAA-8EDB-95ECC1C73BB8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910191" y="6286520"/>
            <a:ext cx="2895600" cy="264503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125183" y="6286520"/>
            <a:ext cx="2133600" cy="264503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  <p:sp>
        <p:nvSpPr>
          <p:cNvPr id="9" name="직사각형 8"/>
          <p:cNvSpPr/>
          <p:nvPr/>
        </p:nvSpPr>
        <p:spPr>
          <a:xfrm>
            <a:off x="8358214" y="1285860"/>
            <a:ext cx="344352" cy="5000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358214" y="857232"/>
            <a:ext cx="344352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358214" y="500042"/>
            <a:ext cx="302310" cy="50006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2" r:id="rId1"/>
    <p:sldLayoutId id="2147484203" r:id="rId2"/>
    <p:sldLayoutId id="2147484204" r:id="rId3"/>
    <p:sldLayoutId id="2147484205" r:id="rId4"/>
    <p:sldLayoutId id="2147484206" r:id="rId5"/>
    <p:sldLayoutId id="2147484207" r:id="rId6"/>
    <p:sldLayoutId id="2147484208" r:id="rId7"/>
    <p:sldLayoutId id="2147484209" r:id="rId8"/>
    <p:sldLayoutId id="2147484210" r:id="rId9"/>
    <p:sldLayoutId id="2147484211" r:id="rId10"/>
    <p:sldLayoutId id="2147484212" r:id="rId11"/>
    <p:sldLayoutId id="2147484213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Wingdings"/>
        <a:buChar char="«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00000"/>
        <a:buFont typeface="Wingdings"/>
        <a:buChar char="«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1">
            <a:lumMod val="40000"/>
            <a:lumOff val="60000"/>
          </a:schemeClr>
        </a:buClr>
        <a:buSzPct val="100000"/>
        <a:buFont typeface="Wingdings"/>
        <a:buChar char="«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Wingdings"/>
        <a:buChar char="«"/>
        <a:defRPr lang="ko-KR" alt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333625" indent="-180975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600325" indent="-180975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67025" indent="-171450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•"/>
        <a:tabLst>
          <a:tab pos="2867025" algn="l"/>
        </a:tabLst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43250" indent="-180975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5.jpeg"  /><Relationship Id="rId3" Type="http://schemas.openxmlformats.org/officeDocument/2006/relationships/image" Target="../media/image16.jpeg"  /><Relationship Id="rId4" Type="http://schemas.openxmlformats.org/officeDocument/2006/relationships/image" Target="../media/image17.jpeg"  /><Relationship Id="rId5" Type="http://schemas.openxmlformats.org/officeDocument/2006/relationships/image" Target="../media/image18.jpeg"  /><Relationship Id="rId6" Type="http://schemas.openxmlformats.org/officeDocument/2006/relationships/image" Target="../media/image19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grpSp>
        <p:nvGrpSpPr>
          <p:cNvPr id="2" name="그룹 38"/>
          <p:cNvGrpSpPr/>
          <p:nvPr/>
        </p:nvGrpSpPr>
        <p:grpSpPr>
          <a:xfrm rot="0">
            <a:off x="917710" y="1602844"/>
            <a:ext cx="1419074" cy="1419074"/>
            <a:chOff x="714348" y="1571612"/>
            <a:chExt cx="1419074" cy="1419074"/>
          </a:xfrm>
          <a:effectLst/>
        </p:grpSpPr>
        <p:sp>
          <p:nvSpPr>
            <p:cNvPr id="21" name="타원 20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현 22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242060" y="2080428"/>
            <a:ext cx="78295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3" name="그룹 29"/>
          <p:cNvGrpSpPr/>
          <p:nvPr/>
        </p:nvGrpSpPr>
        <p:grpSpPr>
          <a:xfrm rot="0">
            <a:off x="2836850" y="1635244"/>
            <a:ext cx="5715040" cy="1357322"/>
            <a:chOff x="2836850" y="1635244"/>
            <a:chExt cx="5715040" cy="1357322"/>
          </a:xfrm>
        </p:grpSpPr>
        <p:sp>
          <p:nvSpPr>
            <p:cNvPr id="32" name="직사각형 31"/>
            <p:cNvSpPr/>
            <p:nvPr/>
          </p:nvSpPr>
          <p:spPr>
            <a:xfrm>
              <a:off x="2908288" y="1635244"/>
              <a:ext cx="5643602" cy="1357322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836850" y="1635244"/>
              <a:ext cx="173050" cy="13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4" name="그룹 39"/>
          <p:cNvGrpSpPr/>
          <p:nvPr/>
        </p:nvGrpSpPr>
        <p:grpSpPr>
          <a:xfrm rot="0">
            <a:off x="917710" y="3214673"/>
            <a:ext cx="1419074" cy="1419074"/>
            <a:chOff x="714348" y="1571612"/>
            <a:chExt cx="1419074" cy="1419074"/>
          </a:xfrm>
        </p:grpSpPr>
        <p:sp>
          <p:nvSpPr>
            <p:cNvPr id="41" name="타원 40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현 42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242060" y="3692257"/>
            <a:ext cx="78295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6" name="그룹 44"/>
          <p:cNvGrpSpPr/>
          <p:nvPr/>
        </p:nvGrpSpPr>
        <p:grpSpPr>
          <a:xfrm rot="0">
            <a:off x="917710" y="4857735"/>
            <a:ext cx="1419074" cy="1419074"/>
            <a:chOff x="714348" y="1571612"/>
            <a:chExt cx="1419074" cy="1419074"/>
          </a:xfrm>
        </p:grpSpPr>
        <p:sp>
          <p:nvSpPr>
            <p:cNvPr id="46" name="타원 45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현 47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242060" y="5335319"/>
            <a:ext cx="78295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7" name="그룹 30"/>
          <p:cNvGrpSpPr/>
          <p:nvPr/>
        </p:nvGrpSpPr>
        <p:grpSpPr>
          <a:xfrm rot="0">
            <a:off x="2836850" y="3245610"/>
            <a:ext cx="5715040" cy="1357200"/>
            <a:chOff x="2836850" y="3245610"/>
            <a:chExt cx="5715040" cy="1357200"/>
          </a:xfrm>
        </p:grpSpPr>
        <p:sp>
          <p:nvSpPr>
            <p:cNvPr id="33" name="직사각형 32"/>
            <p:cNvSpPr/>
            <p:nvPr/>
          </p:nvSpPr>
          <p:spPr>
            <a:xfrm>
              <a:off x="2908288" y="3245610"/>
              <a:ext cx="5643602" cy="1357200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spcBef>
                  <a:spcPct val="20000"/>
                </a:spcBef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836850" y="3245610"/>
              <a:ext cx="173050" cy="13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8" name="그룹 34"/>
          <p:cNvGrpSpPr/>
          <p:nvPr/>
        </p:nvGrpSpPr>
        <p:grpSpPr>
          <a:xfrm rot="0">
            <a:off x="2836850" y="4888672"/>
            <a:ext cx="5715040" cy="1357200"/>
            <a:chOff x="2836850" y="4888672"/>
            <a:chExt cx="5715040" cy="1357200"/>
          </a:xfrm>
        </p:grpSpPr>
        <p:sp>
          <p:nvSpPr>
            <p:cNvPr id="34" name="직사각형 33"/>
            <p:cNvSpPr/>
            <p:nvPr/>
          </p:nvSpPr>
          <p:spPr>
            <a:xfrm>
              <a:off x="2908288" y="4888672"/>
              <a:ext cx="5643602" cy="1357200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836850" y="4888672"/>
              <a:ext cx="173050" cy="1357200"/>
            </a:xfrm>
            <a:prstGeom prst="rect">
              <a:avLst/>
            </a:prstGeom>
            <a:solidFill>
              <a:schemeClr val="accent3"/>
            </a:solidFill>
            <a:ln w="6350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cxnSp>
        <p:nvCxnSpPr>
          <p:cNvPr id="28" name="직선 연결선 27"/>
          <p:cNvCxnSpPr>
            <a:stCxn id="21" idx="6"/>
            <a:endCxn id="38" idx="1"/>
          </p:cNvCxnSpPr>
          <p:nvPr/>
        </p:nvCxnSpPr>
        <p:spPr>
          <a:xfrm>
            <a:off x="2336784" y="2312381"/>
            <a:ext cx="500066" cy="1463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41" idx="6"/>
            <a:endCxn id="53" idx="1"/>
          </p:cNvCxnSpPr>
          <p:nvPr/>
        </p:nvCxnSpPr>
        <p:spPr>
          <a:xfrm>
            <a:off x="2336784" y="3924210"/>
            <a:ext cx="500066" cy="1588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46" idx="6"/>
            <a:endCxn id="54" idx="1"/>
          </p:cNvCxnSpPr>
          <p:nvPr/>
        </p:nvCxnSpPr>
        <p:spPr>
          <a:xfrm>
            <a:off x="2336784" y="5567272"/>
            <a:ext cx="500066" cy="1588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 rot="0">
            <a:off x="2500298" y="1308100"/>
            <a:ext cx="1797382" cy="5049858"/>
            <a:chOff x="2500298" y="1308100"/>
            <a:chExt cx="1797382" cy="5049858"/>
          </a:xfrm>
        </p:grpSpPr>
        <p:sp>
          <p:nvSpPr>
            <p:cNvPr id="39" name="직사각형 38"/>
            <p:cNvSpPr/>
            <p:nvPr/>
          </p:nvSpPr>
          <p:spPr>
            <a:xfrm>
              <a:off x="2503478" y="1346184"/>
              <a:ext cx="1776422" cy="371477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alpha val="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9999" tIns="648000" anchor="ctr"/>
            <a:lstStyle/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en-US" altLang="ko-KR" sz="2000">
                <a:solidFill>
                  <a:schemeClr val="bg2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501900" y="5072074"/>
              <a:ext cx="1795780" cy="128588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44"/>
            <p:cNvGrpSpPr/>
            <p:nvPr/>
          </p:nvGrpSpPr>
          <p:grpSpPr>
            <a:xfrm rot="0">
              <a:off x="2500298" y="1308100"/>
              <a:ext cx="1796682" cy="3764768"/>
              <a:chOff x="2500298" y="1715282"/>
              <a:chExt cx="1796682" cy="3357586"/>
            </a:xfrm>
          </p:grpSpPr>
          <p:cxnSp>
            <p:nvCxnSpPr>
              <p:cNvPr id="40" name="직선 연결선 39"/>
              <p:cNvCxnSpPr/>
              <p:nvPr/>
            </p:nvCxnSpPr>
            <p:spPr>
              <a:xfrm rot="5400000" flipH="1" flipV="1">
                <a:off x="822299" y="3393281"/>
                <a:ext cx="3357586" cy="1588"/>
              </a:xfrm>
              <a:prstGeom prst="line">
                <a:avLst/>
              </a:prstGeom>
              <a:ln w="19050" cmpd="sng">
                <a:gradFill>
                  <a:gsLst>
                    <a:gs pos="0">
                      <a:schemeClr val="bg2"/>
                    </a:gs>
                    <a:gs pos="72000">
                      <a:schemeClr val="bg2"/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 rot="5400000" flipH="1" flipV="1">
                <a:off x="2617393" y="3393281"/>
                <a:ext cx="3357586" cy="1588"/>
              </a:xfrm>
              <a:prstGeom prst="line">
                <a:avLst/>
              </a:prstGeom>
              <a:ln w="19050" cmpd="sng">
                <a:gradFill>
                  <a:gsLst>
                    <a:gs pos="0">
                      <a:schemeClr val="accent2"/>
                    </a:gs>
                    <a:gs pos="72000">
                      <a:schemeClr val="accent2">
                        <a:alpha val="50000"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42844" y="5072074"/>
            <a:ext cx="2359056" cy="1285884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40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90060" y="5072074"/>
            <a:ext cx="4853940" cy="12858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9660" y="5504379"/>
            <a:ext cx="1268730" cy="7581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ko-KR" altLang="en-US" sz="4400">
                <a:solidFill>
                  <a:schemeClr val="accent1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44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42110" y="5219712"/>
            <a:ext cx="640080" cy="367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1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47210" y="5504379"/>
            <a:ext cx="1278255" cy="7581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44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44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47210" y="5219712"/>
            <a:ext cx="640080" cy="367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76400" y="1719250"/>
            <a:ext cx="600075" cy="3619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r">
              <a:defRPr lang="ko-KR" altLang="en-US"/>
            </a:pPr>
            <a:r>
              <a:rPr lang="ko-KR" altLang="en-US" sz="2400">
                <a:solidFill>
                  <a:schemeClr val="bg2"/>
                </a:solidFill>
              </a:rPr>
              <a:t>내용</a:t>
            </a:r>
            <a:endParaRPr lang="ko-KR" altLang="en-US" sz="2400">
              <a:solidFill>
                <a:schemeClr val="bg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18160" y="2000240"/>
            <a:ext cx="1764030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  <a:defRPr lang="ko-KR" altLang="en-US"/>
            </a:pPr>
            <a:r>
              <a:rPr lang="ko-KR" altLang="en-US">
                <a:solidFill>
                  <a:schemeClr val="bg2"/>
                </a:solidFill>
              </a:rPr>
              <a:t>내용</a:t>
            </a:r>
            <a:endParaRPr lang="ko-KR" altLang="en-US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18660" y="2000240"/>
            <a:ext cx="4411980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05325" y="1719250"/>
            <a:ext cx="600075" cy="3619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accent2"/>
                </a:solidFill>
              </a:rPr>
              <a:t>내용</a:t>
            </a:r>
            <a:endParaRPr lang="ko-KR" altLang="en-US"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42844" y="5357850"/>
            <a:ext cx="9001156" cy="1500174"/>
          </a:xfrm>
          <a:prstGeom prst="rect">
            <a:avLst/>
          </a:prstGeom>
          <a:gradFill>
            <a:gsLst>
              <a:gs pos="0">
                <a:schemeClr val="tx2">
                  <a:lumMod val="65000"/>
                  <a:lumOff val="35000"/>
                </a:schemeClr>
              </a:gs>
              <a:gs pos="40000">
                <a:schemeClr val="tx2"/>
              </a:gs>
              <a:gs pos="100000">
                <a:schemeClr val="tx2">
                  <a:lumMod val="95000"/>
                  <a:lumOff val="5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41" name="그룹 40"/>
          <p:cNvGrpSpPr/>
          <p:nvPr/>
        </p:nvGrpSpPr>
        <p:grpSpPr>
          <a:xfrm rot="0">
            <a:off x="2298676" y="1508108"/>
            <a:ext cx="1568496" cy="1568496"/>
            <a:chOff x="2298676" y="1508108"/>
            <a:chExt cx="1568496" cy="1568496"/>
          </a:xfrm>
        </p:grpSpPr>
        <p:sp>
          <p:nvSpPr>
            <p:cNvPr id="45" name="타원 44"/>
            <p:cNvSpPr/>
            <p:nvPr/>
          </p:nvSpPr>
          <p:spPr>
            <a:xfrm>
              <a:off x="2298676" y="1508108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2" name="그룹 103"/>
            <p:cNvGrpSpPr/>
            <p:nvPr/>
          </p:nvGrpSpPr>
          <p:grpSpPr>
            <a:xfrm rot="0">
              <a:off x="2487755" y="1697187"/>
              <a:ext cx="1190338" cy="1190338"/>
              <a:chOff x="2471844" y="1828800"/>
              <a:chExt cx="1419074" cy="1419074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2471844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2528993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7" name="현 66"/>
              <p:cNvSpPr/>
              <p:nvPr/>
            </p:nvSpPr>
            <p:spPr>
              <a:xfrm rot="5400000">
                <a:off x="2528787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2556510" y="2061524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 rot="0">
            <a:off x="761956" y="2905104"/>
            <a:ext cx="1568496" cy="1568496"/>
            <a:chOff x="761956" y="2905104"/>
            <a:chExt cx="1568496" cy="1568496"/>
          </a:xfrm>
        </p:grpSpPr>
        <p:sp>
          <p:nvSpPr>
            <p:cNvPr id="44" name="타원 43"/>
            <p:cNvSpPr/>
            <p:nvPr/>
          </p:nvSpPr>
          <p:spPr>
            <a:xfrm>
              <a:off x="761956" y="2905104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102"/>
            <p:cNvGrpSpPr/>
            <p:nvPr/>
          </p:nvGrpSpPr>
          <p:grpSpPr>
            <a:xfrm rot="0">
              <a:off x="951035" y="3094183"/>
              <a:ext cx="1190338" cy="1190338"/>
              <a:chOff x="1081224" y="3214686"/>
              <a:chExt cx="1419074" cy="1419074"/>
            </a:xfrm>
          </p:grpSpPr>
          <p:sp>
            <p:nvSpPr>
              <p:cNvPr id="71" name="타원 70"/>
              <p:cNvSpPr/>
              <p:nvPr/>
            </p:nvSpPr>
            <p:spPr>
              <a:xfrm>
                <a:off x="1081224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1138373" y="3271837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" name="현 72"/>
              <p:cNvSpPr/>
              <p:nvPr/>
            </p:nvSpPr>
            <p:spPr>
              <a:xfrm rot="5400000">
                <a:off x="1138167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74" name="TextBox 73"/>
          <p:cNvSpPr txBox="1"/>
          <p:nvPr/>
        </p:nvSpPr>
        <p:spPr>
          <a:xfrm>
            <a:off x="1013460" y="3458520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 rot="0">
            <a:off x="5249846" y="1498600"/>
            <a:ext cx="1568496" cy="1568496"/>
            <a:chOff x="5249846" y="1498600"/>
            <a:chExt cx="1568496" cy="1568496"/>
          </a:xfrm>
        </p:grpSpPr>
        <p:sp>
          <p:nvSpPr>
            <p:cNvPr id="51" name="타원 50"/>
            <p:cNvSpPr/>
            <p:nvPr/>
          </p:nvSpPr>
          <p:spPr>
            <a:xfrm>
              <a:off x="5249846" y="1498600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4" name="그룹 105"/>
            <p:cNvGrpSpPr/>
            <p:nvPr/>
          </p:nvGrpSpPr>
          <p:grpSpPr>
            <a:xfrm rot="0">
              <a:off x="5438925" y="1687679"/>
              <a:ext cx="1190338" cy="1190338"/>
              <a:chOff x="5253082" y="1828800"/>
              <a:chExt cx="1419074" cy="1419074"/>
            </a:xfrm>
          </p:grpSpPr>
          <p:sp>
            <p:nvSpPr>
              <p:cNvPr id="76" name="타원 75"/>
              <p:cNvSpPr/>
              <p:nvPr/>
            </p:nvSpPr>
            <p:spPr>
              <a:xfrm>
                <a:off x="5253082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5310231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8" name="현 77"/>
              <p:cNvSpPr/>
              <p:nvPr/>
            </p:nvSpPr>
            <p:spPr>
              <a:xfrm rot="5400000">
                <a:off x="5310025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79" name="TextBox 78"/>
          <p:cNvSpPr txBox="1"/>
          <p:nvPr/>
        </p:nvSpPr>
        <p:spPr>
          <a:xfrm>
            <a:off x="5499735" y="2052016"/>
            <a:ext cx="1068705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 rot="0">
            <a:off x="3809984" y="2908296"/>
            <a:ext cx="1568496" cy="1568496"/>
            <a:chOff x="3809984" y="2908296"/>
            <a:chExt cx="1568496" cy="1568496"/>
          </a:xfrm>
        </p:grpSpPr>
        <p:sp>
          <p:nvSpPr>
            <p:cNvPr id="50" name="타원 49"/>
            <p:cNvSpPr/>
            <p:nvPr/>
          </p:nvSpPr>
          <p:spPr>
            <a:xfrm>
              <a:off x="3809984" y="2908296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6" name="그룹 104"/>
            <p:cNvGrpSpPr/>
            <p:nvPr/>
          </p:nvGrpSpPr>
          <p:grpSpPr>
            <a:xfrm rot="0">
              <a:off x="3999063" y="3097375"/>
              <a:ext cx="1190338" cy="1190338"/>
              <a:chOff x="3862463" y="3214686"/>
              <a:chExt cx="1419074" cy="1419074"/>
            </a:xfrm>
          </p:grpSpPr>
          <p:sp>
            <p:nvSpPr>
              <p:cNvPr id="81" name="타원 80"/>
              <p:cNvSpPr/>
              <p:nvPr/>
            </p:nvSpPr>
            <p:spPr>
              <a:xfrm>
                <a:off x="3862463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3919612" y="3271836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3" name="현 82"/>
              <p:cNvSpPr/>
              <p:nvPr/>
            </p:nvSpPr>
            <p:spPr>
              <a:xfrm rot="5400000">
                <a:off x="3919406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84" name="TextBox 83"/>
          <p:cNvSpPr txBox="1"/>
          <p:nvPr/>
        </p:nvSpPr>
        <p:spPr>
          <a:xfrm>
            <a:off x="4061460" y="3461712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 rot="0">
            <a:off x="6848448" y="2919426"/>
            <a:ext cx="1568496" cy="1568496"/>
            <a:chOff x="6848448" y="2919426"/>
            <a:chExt cx="1568496" cy="1568496"/>
          </a:xfrm>
        </p:grpSpPr>
        <p:sp>
          <p:nvSpPr>
            <p:cNvPr id="52" name="타원 51"/>
            <p:cNvSpPr/>
            <p:nvPr/>
          </p:nvSpPr>
          <p:spPr>
            <a:xfrm>
              <a:off x="6848448" y="2919426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7" name="그룹 106"/>
            <p:cNvGrpSpPr/>
            <p:nvPr/>
          </p:nvGrpSpPr>
          <p:grpSpPr>
            <a:xfrm rot="0">
              <a:off x="7037527" y="3108505"/>
              <a:ext cx="1190338" cy="1190338"/>
              <a:chOff x="6643702" y="3214686"/>
              <a:chExt cx="1419074" cy="1419074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6643702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6712963" y="3271836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8" name="현 87"/>
              <p:cNvSpPr/>
              <p:nvPr/>
            </p:nvSpPr>
            <p:spPr>
              <a:xfrm rot="5400000">
                <a:off x="6700645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89" name="TextBox 88"/>
          <p:cNvSpPr txBox="1"/>
          <p:nvPr/>
        </p:nvSpPr>
        <p:spPr>
          <a:xfrm>
            <a:off x="7099935" y="3472842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91" name="직선 연결선 90"/>
          <p:cNvCxnSpPr>
            <a:stCxn id="71" idx="7"/>
            <a:endCxn id="27" idx="3"/>
          </p:cNvCxnSpPr>
          <p:nvPr/>
        </p:nvCxnSpPr>
        <p:spPr>
          <a:xfrm rot="5400000" flipH="1" flipV="1">
            <a:off x="2036914" y="2643342"/>
            <a:ext cx="555300" cy="695024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27" idx="5"/>
            <a:endCxn id="81" idx="1"/>
          </p:cNvCxnSpPr>
          <p:nvPr/>
        </p:nvCxnSpPr>
        <p:spPr>
          <a:xfrm rot="16200000" flipH="1">
            <a:off x="3559332" y="2657644"/>
            <a:ext cx="558492" cy="669612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81" idx="7"/>
            <a:endCxn id="76" idx="3"/>
          </p:cNvCxnSpPr>
          <p:nvPr/>
        </p:nvCxnSpPr>
        <p:spPr>
          <a:xfrm rot="5400000" flipH="1" flipV="1">
            <a:off x="5030163" y="2688613"/>
            <a:ext cx="568000" cy="598166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76" idx="5"/>
            <a:endCxn id="86" idx="1"/>
          </p:cNvCxnSpPr>
          <p:nvPr/>
        </p:nvCxnSpPr>
        <p:spPr>
          <a:xfrm rot="16200000" flipH="1">
            <a:off x="6543830" y="2614808"/>
            <a:ext cx="579130" cy="756906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861060" y="5486415"/>
            <a:ext cx="7279006" cy="1186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/>
              <a:buChar char="•"/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57250" y="4786322"/>
            <a:ext cx="7429500" cy="552450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2"/>
                </a:solidFill>
              </a:rPr>
              <a:t>내용</a:t>
            </a:r>
            <a:endParaRPr lang="ko-KR" altLang="en-US" sz="36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3468447" y="2543848"/>
            <a:ext cx="2014791" cy="2000264"/>
          </a:xfrm>
          <a:prstGeom prst="rect">
            <a:avLst/>
          </a:prstGeom>
          <a:gradFill>
            <a:gsLst>
              <a:gs pos="0">
                <a:schemeClr val="accent4">
                  <a:lumMod val="90000"/>
                </a:schemeClr>
              </a:gs>
              <a:gs pos="6000">
                <a:schemeClr val="accent4">
                  <a:lumMod val="50000"/>
                </a:schemeClr>
              </a:gs>
              <a:gs pos="100000">
                <a:schemeClr val="accent4">
                  <a:lumMod val="1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529769" y="2973088"/>
            <a:ext cx="1892146" cy="1483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700481" y="2543848"/>
            <a:ext cx="2014791" cy="2000264"/>
          </a:xfrm>
          <a:prstGeom prst="rect">
            <a:avLst/>
          </a:prstGeom>
          <a:gradFill>
            <a:gsLst>
              <a:gs pos="0">
                <a:schemeClr val="accent4">
                  <a:lumMod val="90000"/>
                </a:schemeClr>
              </a:gs>
              <a:gs pos="6000">
                <a:schemeClr val="accent4">
                  <a:lumMod val="50000"/>
                </a:schemeClr>
              </a:gs>
              <a:gs pos="100000">
                <a:schemeClr val="accent4">
                  <a:lumMod val="1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61803" y="2973088"/>
            <a:ext cx="1892146" cy="1483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30" name="내용 개체 틀 29"/>
          <p:cNvSpPr>
            <a:spLocks noGrp="1"/>
          </p:cNvSpPr>
          <p:nvPr>
            <p:ph sz="quarter" idx="1"/>
          </p:nvPr>
        </p:nvSpPr>
        <p:spPr>
          <a:xfrm>
            <a:off x="3560737" y="3000372"/>
            <a:ext cx="1857388" cy="142876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" name="내용 개체 틀 30"/>
          <p:cNvSpPr>
            <a:spLocks noGrp="1"/>
          </p:cNvSpPr>
          <p:nvPr>
            <p:ph sz="quarter" idx="2"/>
          </p:nvPr>
        </p:nvSpPr>
        <p:spPr>
          <a:xfrm>
            <a:off x="5775315" y="3000372"/>
            <a:ext cx="1895468" cy="1457328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9" name="내용 개체 틀 28"/>
          <p:cNvSpPr>
            <a:spLocks noGrp="1"/>
          </p:cNvSpPr>
          <p:nvPr>
            <p:ph sz="quarter" idx="3"/>
          </p:nvPr>
        </p:nvSpPr>
        <p:spPr>
          <a:xfrm>
            <a:off x="917531" y="2643182"/>
            <a:ext cx="2214578" cy="178595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schemeClr val="bg2"/>
                </a:solidFill>
              </a:rPr>
              <a:t/>
            </a:r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37945" y="2167900"/>
            <a:ext cx="2393469" cy="2376212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20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>
            <a:innerShdw blurRad="38100" dist="25400" dir="13500000">
              <a:schemeClr val="bg2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800">
                <a:solidFill>
                  <a:schemeClr val="accent3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80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10793" y="2677815"/>
            <a:ext cx="2247773" cy="17617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489960" y="4572008"/>
            <a:ext cx="1992630" cy="367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99760" y="4572008"/>
            <a:ext cx="2002155" cy="367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42844" y="5357826"/>
            <a:ext cx="9001156" cy="150017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>
                  <a:lumMod val="60000"/>
                  <a:lumOff val="40000"/>
                </a:schemeClr>
              </a:gs>
              <a:gs pos="100000">
                <a:schemeClr val="accent2"/>
              </a:gs>
            </a:gsLst>
            <a:lin ang="156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857250" y="5720522"/>
            <a:ext cx="1971675" cy="552449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2">
                    <a:lumMod val="75000"/>
                  </a:schemeClr>
                </a:solidFill>
              </a:rPr>
              <a:t>내용</a:t>
            </a:r>
            <a:endParaRPr lang="ko-KR" altLang="en-US" sz="36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175635" y="5643578"/>
            <a:ext cx="5326381" cy="701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25" indent="-174625">
              <a:defRPr lang="ko-KR" altLang="en-US"/>
            </a:pPr>
            <a:r>
              <a:rPr lang="ko-KR" altLang="en-US" sz="20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00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174625" indent="-174625">
              <a:defRPr lang="ko-KR" altLang="en-US"/>
            </a:pPr>
            <a:endParaRPr lang="en-US" altLang="ko-KR" sz="20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97" name="직선 연결선 96"/>
          <p:cNvCxnSpPr/>
          <p:nvPr/>
        </p:nvCxnSpPr>
        <p:spPr>
          <a:xfrm rot="5400000">
            <a:off x="2714612" y="5961814"/>
            <a:ext cx="571504" cy="1588"/>
          </a:xfrm>
          <a:prstGeom prst="line">
            <a:avLst/>
          </a:prstGeom>
          <a:ln>
            <a:solidFill>
              <a:schemeClr val="accent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42010" y="4589141"/>
            <a:ext cx="237363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bg2"/>
                </a:solidFill>
              </a:rPr>
              <a:t>내용</a:t>
            </a:r>
            <a:endParaRPr lang="ko-KR" altLang="en-US" sz="240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Freeform 9"/>
          <p:cNvSpPr/>
          <p:nvPr/>
        </p:nvSpPr>
        <p:spPr>
          <a:xfrm>
            <a:off x="1647214" y="3727212"/>
            <a:ext cx="3636986" cy="2214582"/>
          </a:xfrm>
          <a:custGeom>
            <a:avLst/>
            <a:gdLst/>
            <a:cxnLst>
              <a:cxn ang="0">
                <a:pos x="398" y="0"/>
              </a:cxn>
              <a:cxn ang="0">
                <a:pos x="398" y="0"/>
              </a:cxn>
              <a:cxn ang="0">
                <a:pos x="309" y="0"/>
              </a:cxn>
              <a:cxn ang="0">
                <a:pos x="231" y="2"/>
              </a:cxn>
              <a:cxn ang="0">
                <a:pos x="107" y="9"/>
              </a:cxn>
              <a:cxn ang="0">
                <a:pos x="27" y="15"/>
              </a:cxn>
              <a:cxn ang="0">
                <a:pos x="0" y="18"/>
              </a:cxn>
              <a:cxn ang="0">
                <a:pos x="22" y="1927"/>
              </a:cxn>
              <a:cxn ang="0">
                <a:pos x="3970" y="1927"/>
              </a:cxn>
              <a:cxn ang="0">
                <a:pos x="3970" y="1927"/>
              </a:cxn>
              <a:cxn ang="0">
                <a:pos x="3929" y="1846"/>
              </a:cxn>
              <a:cxn ang="0">
                <a:pos x="3886" y="1768"/>
              </a:cxn>
              <a:cxn ang="0">
                <a:pos x="3842" y="1694"/>
              </a:cxn>
              <a:cxn ang="0">
                <a:pos x="3795" y="1620"/>
              </a:cxn>
              <a:cxn ang="0">
                <a:pos x="3748" y="1549"/>
              </a:cxn>
              <a:cxn ang="0">
                <a:pos x="3701" y="1479"/>
              </a:cxn>
              <a:cxn ang="0">
                <a:pos x="3652" y="1412"/>
              </a:cxn>
              <a:cxn ang="0">
                <a:pos x="3602" y="1347"/>
              </a:cxn>
              <a:cxn ang="0">
                <a:pos x="3549" y="1283"/>
              </a:cxn>
              <a:cxn ang="0">
                <a:pos x="3497" y="1224"/>
              </a:cxn>
              <a:cxn ang="0">
                <a:pos x="3443" y="1164"/>
              </a:cxn>
              <a:cxn ang="0">
                <a:pos x="3389" y="1106"/>
              </a:cxn>
              <a:cxn ang="0">
                <a:pos x="3333" y="1052"/>
              </a:cxn>
              <a:cxn ang="0">
                <a:pos x="3276" y="998"/>
              </a:cxn>
              <a:cxn ang="0">
                <a:pos x="3219" y="945"/>
              </a:cxn>
              <a:cxn ang="0">
                <a:pos x="3161" y="897"/>
              </a:cxn>
              <a:cxn ang="0">
                <a:pos x="3103" y="848"/>
              </a:cxn>
              <a:cxn ang="0">
                <a:pos x="3043" y="801"/>
              </a:cxn>
              <a:cxn ang="0">
                <a:pos x="2984" y="757"/>
              </a:cxn>
              <a:cxn ang="0">
                <a:pos x="2922" y="714"/>
              </a:cxn>
              <a:cxn ang="0">
                <a:pos x="2861" y="672"/>
              </a:cxn>
              <a:cxn ang="0">
                <a:pos x="2799" y="633"/>
              </a:cxn>
              <a:cxn ang="0">
                <a:pos x="2738" y="595"/>
              </a:cxn>
              <a:cxn ang="0">
                <a:pos x="2675" y="557"/>
              </a:cxn>
              <a:cxn ang="0">
                <a:pos x="2611" y="522"/>
              </a:cxn>
              <a:cxn ang="0">
                <a:pos x="2548" y="488"/>
              </a:cxn>
              <a:cxn ang="0">
                <a:pos x="2485" y="456"/>
              </a:cxn>
              <a:cxn ang="0">
                <a:pos x="2422" y="425"/>
              </a:cxn>
              <a:cxn ang="0">
                <a:pos x="2358" y="396"/>
              </a:cxn>
              <a:cxn ang="0">
                <a:pos x="2293" y="367"/>
              </a:cxn>
              <a:cxn ang="0">
                <a:pos x="2230" y="340"/>
              </a:cxn>
              <a:cxn ang="0">
                <a:pos x="2167" y="315"/>
              </a:cxn>
              <a:cxn ang="0">
                <a:pos x="2102" y="291"/>
              </a:cxn>
              <a:cxn ang="0">
                <a:pos x="2039" y="268"/>
              </a:cxn>
              <a:cxn ang="0">
                <a:pos x="1912" y="224"/>
              </a:cxn>
              <a:cxn ang="0">
                <a:pos x="1786" y="188"/>
              </a:cxn>
              <a:cxn ang="0">
                <a:pos x="1661" y="154"/>
              </a:cxn>
              <a:cxn ang="0">
                <a:pos x="1536" y="125"/>
              </a:cxn>
              <a:cxn ang="0">
                <a:pos x="1415" y="98"/>
              </a:cxn>
              <a:cxn ang="0">
                <a:pos x="1296" y="76"/>
              </a:cxn>
              <a:cxn ang="0">
                <a:pos x="1180" y="58"/>
              </a:cxn>
              <a:cxn ang="0">
                <a:pos x="1066" y="42"/>
              </a:cxn>
              <a:cxn ang="0">
                <a:pos x="958" y="29"/>
              </a:cxn>
              <a:cxn ang="0">
                <a:pos x="853" y="20"/>
              </a:cxn>
              <a:cxn ang="0">
                <a:pos x="752" y="11"/>
              </a:cxn>
              <a:cxn ang="0">
                <a:pos x="654" y="6"/>
              </a:cxn>
              <a:cxn ang="0">
                <a:pos x="564" y="2"/>
              </a:cxn>
              <a:cxn ang="0">
                <a:pos x="477" y="0"/>
              </a:cxn>
              <a:cxn ang="0">
                <a:pos x="398" y="0"/>
              </a:cxn>
            </a:cxnLst>
            <a:rect l="0" t="0" r="r" b="b"/>
            <a:pathLst>
              <a:path w="3970" h="1927">
                <a:moveTo>
                  <a:pt x="398" y="0"/>
                </a:moveTo>
                <a:lnTo>
                  <a:pt x="398" y="0"/>
                </a:lnTo>
                <a:lnTo>
                  <a:pt x="309" y="0"/>
                </a:lnTo>
                <a:lnTo>
                  <a:pt x="231" y="2"/>
                </a:lnTo>
                <a:lnTo>
                  <a:pt x="107" y="9"/>
                </a:lnTo>
                <a:lnTo>
                  <a:pt x="27" y="15"/>
                </a:lnTo>
                <a:lnTo>
                  <a:pt x="0" y="18"/>
                </a:lnTo>
                <a:lnTo>
                  <a:pt x="22" y="1927"/>
                </a:lnTo>
                <a:lnTo>
                  <a:pt x="3970" y="1927"/>
                </a:lnTo>
                <a:lnTo>
                  <a:pt x="3970" y="1927"/>
                </a:lnTo>
                <a:lnTo>
                  <a:pt x="3929" y="1846"/>
                </a:lnTo>
                <a:lnTo>
                  <a:pt x="3886" y="1768"/>
                </a:lnTo>
                <a:lnTo>
                  <a:pt x="3842" y="1694"/>
                </a:lnTo>
                <a:lnTo>
                  <a:pt x="3795" y="1620"/>
                </a:lnTo>
                <a:lnTo>
                  <a:pt x="3748" y="1549"/>
                </a:lnTo>
                <a:lnTo>
                  <a:pt x="3701" y="1479"/>
                </a:lnTo>
                <a:lnTo>
                  <a:pt x="3652" y="1412"/>
                </a:lnTo>
                <a:lnTo>
                  <a:pt x="3602" y="1347"/>
                </a:lnTo>
                <a:lnTo>
                  <a:pt x="3549" y="1283"/>
                </a:lnTo>
                <a:lnTo>
                  <a:pt x="3497" y="1224"/>
                </a:lnTo>
                <a:lnTo>
                  <a:pt x="3443" y="1164"/>
                </a:lnTo>
                <a:lnTo>
                  <a:pt x="3389" y="1106"/>
                </a:lnTo>
                <a:lnTo>
                  <a:pt x="3333" y="1052"/>
                </a:lnTo>
                <a:lnTo>
                  <a:pt x="3276" y="998"/>
                </a:lnTo>
                <a:lnTo>
                  <a:pt x="3219" y="945"/>
                </a:lnTo>
                <a:lnTo>
                  <a:pt x="3161" y="897"/>
                </a:lnTo>
                <a:lnTo>
                  <a:pt x="3103" y="848"/>
                </a:lnTo>
                <a:lnTo>
                  <a:pt x="3043" y="801"/>
                </a:lnTo>
                <a:lnTo>
                  <a:pt x="2984" y="757"/>
                </a:lnTo>
                <a:lnTo>
                  <a:pt x="2922" y="714"/>
                </a:lnTo>
                <a:lnTo>
                  <a:pt x="2861" y="672"/>
                </a:lnTo>
                <a:lnTo>
                  <a:pt x="2799" y="633"/>
                </a:lnTo>
                <a:lnTo>
                  <a:pt x="2738" y="595"/>
                </a:lnTo>
                <a:lnTo>
                  <a:pt x="2675" y="557"/>
                </a:lnTo>
                <a:lnTo>
                  <a:pt x="2611" y="522"/>
                </a:lnTo>
                <a:lnTo>
                  <a:pt x="2548" y="488"/>
                </a:lnTo>
                <a:lnTo>
                  <a:pt x="2485" y="456"/>
                </a:lnTo>
                <a:lnTo>
                  <a:pt x="2422" y="425"/>
                </a:lnTo>
                <a:lnTo>
                  <a:pt x="2358" y="396"/>
                </a:lnTo>
                <a:lnTo>
                  <a:pt x="2293" y="367"/>
                </a:lnTo>
                <a:lnTo>
                  <a:pt x="2230" y="340"/>
                </a:lnTo>
                <a:lnTo>
                  <a:pt x="2167" y="315"/>
                </a:lnTo>
                <a:lnTo>
                  <a:pt x="2102" y="291"/>
                </a:lnTo>
                <a:lnTo>
                  <a:pt x="2039" y="268"/>
                </a:lnTo>
                <a:lnTo>
                  <a:pt x="1912" y="224"/>
                </a:lnTo>
                <a:lnTo>
                  <a:pt x="1786" y="188"/>
                </a:lnTo>
                <a:lnTo>
                  <a:pt x="1661" y="154"/>
                </a:lnTo>
                <a:lnTo>
                  <a:pt x="1536" y="125"/>
                </a:lnTo>
                <a:lnTo>
                  <a:pt x="1415" y="98"/>
                </a:lnTo>
                <a:lnTo>
                  <a:pt x="1296" y="76"/>
                </a:lnTo>
                <a:lnTo>
                  <a:pt x="1180" y="58"/>
                </a:lnTo>
                <a:lnTo>
                  <a:pt x="1066" y="42"/>
                </a:lnTo>
                <a:lnTo>
                  <a:pt x="958" y="29"/>
                </a:lnTo>
                <a:lnTo>
                  <a:pt x="853" y="20"/>
                </a:lnTo>
                <a:lnTo>
                  <a:pt x="752" y="11"/>
                </a:lnTo>
                <a:lnTo>
                  <a:pt x="654" y="6"/>
                </a:lnTo>
                <a:lnTo>
                  <a:pt x="564" y="2"/>
                </a:lnTo>
                <a:lnTo>
                  <a:pt x="477" y="0"/>
                </a:lnTo>
                <a:lnTo>
                  <a:pt x="398" y="0"/>
                </a:lnTo>
              </a:path>
            </a:pathLst>
          </a:custGeom>
          <a:solidFill>
            <a:schemeClr val="accent2">
              <a:alpha val="15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55" name="Freeform 7"/>
          <p:cNvSpPr/>
          <p:nvPr/>
        </p:nvSpPr>
        <p:spPr>
          <a:xfrm>
            <a:off x="1647214" y="2660412"/>
            <a:ext cx="2468586" cy="3297242"/>
          </a:xfrm>
          <a:custGeom>
            <a:avLst/>
            <a:gdLst/>
            <a:cxnLst>
              <a:cxn ang="0">
                <a:pos x="9" y="0"/>
              </a:cxn>
              <a:cxn ang="0">
                <a:pos x="0" y="2809"/>
              </a:cxn>
              <a:cxn ang="0">
                <a:pos x="2984" y="2809"/>
              </a:cxn>
              <a:cxn ang="0">
                <a:pos x="2984" y="2809"/>
              </a:cxn>
              <a:cxn ang="0">
                <a:pos x="2982" y="2744"/>
              </a:cxn>
              <a:cxn ang="0">
                <a:pos x="2982" y="2681"/>
              </a:cxn>
              <a:cxn ang="0">
                <a:pos x="2979" y="2620"/>
              </a:cxn>
              <a:cxn ang="0">
                <a:pos x="2975" y="2558"/>
              </a:cxn>
              <a:cxn ang="0">
                <a:pos x="2970" y="2497"/>
              </a:cxn>
              <a:cxn ang="0">
                <a:pos x="2964" y="2437"/>
              </a:cxn>
              <a:cxn ang="0">
                <a:pos x="2959" y="2379"/>
              </a:cxn>
              <a:cxn ang="0">
                <a:pos x="2950" y="2321"/>
              </a:cxn>
              <a:cxn ang="0">
                <a:pos x="2932" y="2209"/>
              </a:cxn>
              <a:cxn ang="0">
                <a:pos x="2910" y="2101"/>
              </a:cxn>
              <a:cxn ang="0">
                <a:pos x="2885" y="1996"/>
              </a:cxn>
              <a:cxn ang="0">
                <a:pos x="2856" y="1895"/>
              </a:cxn>
              <a:cxn ang="0">
                <a:pos x="2823" y="1797"/>
              </a:cxn>
              <a:cxn ang="0">
                <a:pos x="2789" y="1701"/>
              </a:cxn>
              <a:cxn ang="0">
                <a:pos x="2751" y="1611"/>
              </a:cxn>
              <a:cxn ang="0">
                <a:pos x="2709" y="1522"/>
              </a:cxn>
              <a:cxn ang="0">
                <a:pos x="2666" y="1437"/>
              </a:cxn>
              <a:cxn ang="0">
                <a:pos x="2619" y="1356"/>
              </a:cxn>
              <a:cxn ang="0">
                <a:pos x="2570" y="1278"/>
              </a:cxn>
              <a:cxn ang="0">
                <a:pos x="2520" y="1204"/>
              </a:cxn>
              <a:cxn ang="0">
                <a:pos x="2465" y="1132"/>
              </a:cxn>
              <a:cxn ang="0">
                <a:pos x="2409" y="1061"/>
              </a:cxn>
              <a:cxn ang="0">
                <a:pos x="2353" y="996"/>
              </a:cxn>
              <a:cxn ang="0">
                <a:pos x="2294" y="931"/>
              </a:cxn>
              <a:cxn ang="0">
                <a:pos x="2232" y="872"/>
              </a:cxn>
              <a:cxn ang="0">
                <a:pos x="2171" y="814"/>
              </a:cxn>
              <a:cxn ang="0">
                <a:pos x="2107" y="758"/>
              </a:cxn>
              <a:cxn ang="0">
                <a:pos x="2042" y="705"/>
              </a:cxn>
              <a:cxn ang="0">
                <a:pos x="1977" y="655"/>
              </a:cxn>
              <a:cxn ang="0">
                <a:pos x="1911" y="606"/>
              </a:cxn>
              <a:cxn ang="0">
                <a:pos x="1842" y="561"/>
              </a:cxn>
              <a:cxn ang="0">
                <a:pos x="1773" y="517"/>
              </a:cxn>
              <a:cxn ang="0">
                <a:pos x="1704" y="478"/>
              </a:cxn>
              <a:cxn ang="0">
                <a:pos x="1636" y="438"/>
              </a:cxn>
              <a:cxn ang="0">
                <a:pos x="1565" y="402"/>
              </a:cxn>
              <a:cxn ang="0">
                <a:pos x="1497" y="367"/>
              </a:cxn>
              <a:cxn ang="0">
                <a:pos x="1426" y="335"/>
              </a:cxn>
              <a:cxn ang="0">
                <a:pos x="1358" y="304"/>
              </a:cxn>
              <a:cxn ang="0">
                <a:pos x="1289" y="275"/>
              </a:cxn>
              <a:cxn ang="0">
                <a:pos x="1218" y="250"/>
              </a:cxn>
              <a:cxn ang="0">
                <a:pos x="1151" y="225"/>
              </a:cxn>
              <a:cxn ang="0">
                <a:pos x="1083" y="201"/>
              </a:cxn>
              <a:cxn ang="0">
                <a:pos x="1016" y="179"/>
              </a:cxn>
              <a:cxn ang="0">
                <a:pos x="951" y="160"/>
              </a:cxn>
              <a:cxn ang="0">
                <a:pos x="886" y="141"/>
              </a:cxn>
              <a:cxn ang="0">
                <a:pos x="823" y="123"/>
              </a:cxn>
              <a:cxn ang="0">
                <a:pos x="700" y="94"/>
              </a:cxn>
              <a:cxn ang="0">
                <a:pos x="582" y="69"/>
              </a:cxn>
              <a:cxn ang="0">
                <a:pos x="474" y="49"/>
              </a:cxn>
              <a:cxn ang="0">
                <a:pos x="374" y="35"/>
              </a:cxn>
              <a:cxn ang="0">
                <a:pos x="284" y="22"/>
              </a:cxn>
              <a:cxn ang="0">
                <a:pos x="204" y="13"/>
              </a:cxn>
              <a:cxn ang="0">
                <a:pos x="138" y="8"/>
              </a:cxn>
              <a:cxn ang="0">
                <a:pos x="42" y="0"/>
              </a:cxn>
              <a:cxn ang="0">
                <a:pos x="9" y="0"/>
              </a:cxn>
            </a:cxnLst>
            <a:rect l="0" t="0" r="r" b="b"/>
            <a:pathLst>
              <a:path w="2984" h="2809">
                <a:moveTo>
                  <a:pt x="9" y="0"/>
                </a:moveTo>
                <a:lnTo>
                  <a:pt x="0" y="2809"/>
                </a:lnTo>
                <a:lnTo>
                  <a:pt x="2984" y="2809"/>
                </a:lnTo>
                <a:lnTo>
                  <a:pt x="2984" y="2809"/>
                </a:lnTo>
                <a:lnTo>
                  <a:pt x="2982" y="2744"/>
                </a:lnTo>
                <a:lnTo>
                  <a:pt x="2982" y="2681"/>
                </a:lnTo>
                <a:lnTo>
                  <a:pt x="2979" y="2620"/>
                </a:lnTo>
                <a:lnTo>
                  <a:pt x="2975" y="2558"/>
                </a:lnTo>
                <a:lnTo>
                  <a:pt x="2970" y="2497"/>
                </a:lnTo>
                <a:lnTo>
                  <a:pt x="2964" y="2437"/>
                </a:lnTo>
                <a:lnTo>
                  <a:pt x="2959" y="2379"/>
                </a:lnTo>
                <a:lnTo>
                  <a:pt x="2950" y="2321"/>
                </a:lnTo>
                <a:lnTo>
                  <a:pt x="2932" y="2209"/>
                </a:lnTo>
                <a:lnTo>
                  <a:pt x="2910" y="2101"/>
                </a:lnTo>
                <a:lnTo>
                  <a:pt x="2885" y="1996"/>
                </a:lnTo>
                <a:lnTo>
                  <a:pt x="2856" y="1895"/>
                </a:lnTo>
                <a:lnTo>
                  <a:pt x="2823" y="1797"/>
                </a:lnTo>
                <a:lnTo>
                  <a:pt x="2789" y="1701"/>
                </a:lnTo>
                <a:lnTo>
                  <a:pt x="2751" y="1611"/>
                </a:lnTo>
                <a:lnTo>
                  <a:pt x="2709" y="1522"/>
                </a:lnTo>
                <a:lnTo>
                  <a:pt x="2666" y="1437"/>
                </a:lnTo>
                <a:lnTo>
                  <a:pt x="2619" y="1356"/>
                </a:lnTo>
                <a:lnTo>
                  <a:pt x="2570" y="1278"/>
                </a:lnTo>
                <a:lnTo>
                  <a:pt x="2520" y="1204"/>
                </a:lnTo>
                <a:lnTo>
                  <a:pt x="2465" y="1132"/>
                </a:lnTo>
                <a:lnTo>
                  <a:pt x="2409" y="1061"/>
                </a:lnTo>
                <a:lnTo>
                  <a:pt x="2353" y="996"/>
                </a:lnTo>
                <a:lnTo>
                  <a:pt x="2294" y="931"/>
                </a:lnTo>
                <a:lnTo>
                  <a:pt x="2232" y="872"/>
                </a:lnTo>
                <a:lnTo>
                  <a:pt x="2171" y="814"/>
                </a:lnTo>
                <a:lnTo>
                  <a:pt x="2107" y="758"/>
                </a:lnTo>
                <a:lnTo>
                  <a:pt x="2042" y="705"/>
                </a:lnTo>
                <a:lnTo>
                  <a:pt x="1977" y="655"/>
                </a:lnTo>
                <a:lnTo>
                  <a:pt x="1911" y="606"/>
                </a:lnTo>
                <a:lnTo>
                  <a:pt x="1842" y="561"/>
                </a:lnTo>
                <a:lnTo>
                  <a:pt x="1773" y="517"/>
                </a:lnTo>
                <a:lnTo>
                  <a:pt x="1704" y="478"/>
                </a:lnTo>
                <a:lnTo>
                  <a:pt x="1636" y="438"/>
                </a:lnTo>
                <a:lnTo>
                  <a:pt x="1565" y="402"/>
                </a:lnTo>
                <a:lnTo>
                  <a:pt x="1497" y="367"/>
                </a:lnTo>
                <a:lnTo>
                  <a:pt x="1426" y="335"/>
                </a:lnTo>
                <a:lnTo>
                  <a:pt x="1358" y="304"/>
                </a:lnTo>
                <a:lnTo>
                  <a:pt x="1289" y="275"/>
                </a:lnTo>
                <a:lnTo>
                  <a:pt x="1218" y="250"/>
                </a:lnTo>
                <a:lnTo>
                  <a:pt x="1151" y="225"/>
                </a:lnTo>
                <a:lnTo>
                  <a:pt x="1083" y="201"/>
                </a:lnTo>
                <a:lnTo>
                  <a:pt x="1016" y="179"/>
                </a:lnTo>
                <a:lnTo>
                  <a:pt x="951" y="160"/>
                </a:lnTo>
                <a:lnTo>
                  <a:pt x="886" y="141"/>
                </a:lnTo>
                <a:lnTo>
                  <a:pt x="823" y="123"/>
                </a:lnTo>
                <a:lnTo>
                  <a:pt x="700" y="94"/>
                </a:lnTo>
                <a:lnTo>
                  <a:pt x="582" y="69"/>
                </a:lnTo>
                <a:lnTo>
                  <a:pt x="474" y="49"/>
                </a:lnTo>
                <a:lnTo>
                  <a:pt x="374" y="35"/>
                </a:lnTo>
                <a:lnTo>
                  <a:pt x="284" y="22"/>
                </a:lnTo>
                <a:lnTo>
                  <a:pt x="204" y="13"/>
                </a:lnTo>
                <a:lnTo>
                  <a:pt x="138" y="8"/>
                </a:lnTo>
                <a:lnTo>
                  <a:pt x="42" y="0"/>
                </a:lnTo>
                <a:lnTo>
                  <a:pt x="9" y="0"/>
                </a:lnTo>
              </a:path>
            </a:pathLst>
          </a:custGeom>
          <a:solidFill>
            <a:schemeClr val="accent2">
              <a:alpha val="35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53" name="Freeform 5"/>
          <p:cNvSpPr/>
          <p:nvPr/>
        </p:nvSpPr>
        <p:spPr>
          <a:xfrm>
            <a:off x="1647214" y="1584076"/>
            <a:ext cx="1223985" cy="4346585"/>
          </a:xfrm>
          <a:custGeom>
            <a:avLst/>
            <a:gdLst/>
            <a:cxnLst>
              <a:cxn ang="0">
                <a:pos x="11" y="0"/>
              </a:cxn>
              <a:cxn ang="0">
                <a:pos x="11" y="0"/>
              </a:cxn>
              <a:cxn ang="0">
                <a:pos x="11" y="0"/>
              </a:cxn>
              <a:cxn ang="0">
                <a:pos x="0" y="3767"/>
              </a:cxn>
              <a:cxn ang="0">
                <a:pos x="1997" y="3756"/>
              </a:cxn>
              <a:cxn ang="0">
                <a:pos x="1997" y="3756"/>
              </a:cxn>
              <a:cxn ang="0">
                <a:pos x="1995" y="3584"/>
              </a:cxn>
              <a:cxn ang="0">
                <a:pos x="1991" y="3416"/>
              </a:cxn>
              <a:cxn ang="0">
                <a:pos x="1984" y="3254"/>
              </a:cxn>
              <a:cxn ang="0">
                <a:pos x="1975" y="3098"/>
              </a:cxn>
              <a:cxn ang="0">
                <a:pos x="1962" y="2946"/>
              </a:cxn>
              <a:cxn ang="0">
                <a:pos x="1948" y="2798"/>
              </a:cxn>
              <a:cxn ang="0">
                <a:pos x="1932" y="2657"/>
              </a:cxn>
              <a:cxn ang="0">
                <a:pos x="1912" y="2520"/>
              </a:cxn>
              <a:cxn ang="0">
                <a:pos x="1890" y="2388"/>
              </a:cxn>
              <a:cxn ang="0">
                <a:pos x="1868" y="2261"/>
              </a:cxn>
              <a:cxn ang="0">
                <a:pos x="1843" y="2138"/>
              </a:cxn>
              <a:cxn ang="0">
                <a:pos x="1816" y="2019"/>
              </a:cxn>
              <a:cxn ang="0">
                <a:pos x="1787" y="1905"/>
              </a:cxn>
              <a:cxn ang="0">
                <a:pos x="1756" y="1797"/>
              </a:cxn>
              <a:cxn ang="0">
                <a:pos x="1724" y="1690"/>
              </a:cxn>
              <a:cxn ang="0">
                <a:pos x="1690" y="1589"/>
              </a:cxn>
              <a:cxn ang="0">
                <a:pos x="1655" y="1493"/>
              </a:cxn>
              <a:cxn ang="0">
                <a:pos x="1617" y="1399"/>
              </a:cxn>
              <a:cxn ang="0">
                <a:pos x="1579" y="1310"/>
              </a:cxn>
              <a:cxn ang="0">
                <a:pos x="1541" y="1226"/>
              </a:cxn>
              <a:cxn ang="0">
                <a:pos x="1502" y="1144"/>
              </a:cxn>
              <a:cxn ang="0">
                <a:pos x="1460" y="1066"/>
              </a:cxn>
              <a:cxn ang="0">
                <a:pos x="1418" y="992"/>
              </a:cxn>
              <a:cxn ang="0">
                <a:pos x="1375" y="922"/>
              </a:cxn>
              <a:cxn ang="0">
                <a:pos x="1332" y="855"/>
              </a:cxn>
              <a:cxn ang="0">
                <a:pos x="1287" y="792"/>
              </a:cxn>
              <a:cxn ang="0">
                <a:pos x="1241" y="730"/>
              </a:cxn>
              <a:cxn ang="0">
                <a:pos x="1196" y="672"/>
              </a:cxn>
              <a:cxn ang="0">
                <a:pos x="1151" y="618"/>
              </a:cxn>
              <a:cxn ang="0">
                <a:pos x="1106" y="568"/>
              </a:cxn>
              <a:cxn ang="0">
                <a:pos x="1059" y="519"/>
              </a:cxn>
              <a:cxn ang="0">
                <a:pos x="1014" y="474"/>
              </a:cxn>
              <a:cxn ang="0">
                <a:pos x="967" y="430"/>
              </a:cxn>
              <a:cxn ang="0">
                <a:pos x="922" y="390"/>
              </a:cxn>
              <a:cxn ang="0">
                <a:pos x="875" y="352"/>
              </a:cxn>
              <a:cxn ang="0">
                <a:pos x="829" y="318"/>
              </a:cxn>
              <a:cxn ang="0">
                <a:pos x="784" y="286"/>
              </a:cxn>
              <a:cxn ang="0">
                <a:pos x="739" y="255"/>
              </a:cxn>
              <a:cxn ang="0">
                <a:pos x="694" y="226"/>
              </a:cxn>
              <a:cxn ang="0">
                <a:pos x="650" y="201"/>
              </a:cxn>
              <a:cxn ang="0">
                <a:pos x="607" y="177"/>
              </a:cxn>
              <a:cxn ang="0">
                <a:pos x="565" y="155"/>
              </a:cxn>
              <a:cxn ang="0">
                <a:pos x="524" y="134"/>
              </a:cxn>
              <a:cxn ang="0">
                <a:pos x="482" y="116"/>
              </a:cxn>
              <a:cxn ang="0">
                <a:pos x="443" y="99"/>
              </a:cxn>
              <a:cxn ang="0">
                <a:pos x="405" y="85"/>
              </a:cxn>
              <a:cxn ang="0">
                <a:pos x="332" y="60"/>
              </a:cxn>
              <a:cxn ang="0">
                <a:pos x="264" y="40"/>
              </a:cxn>
              <a:cxn ang="0">
                <a:pos x="204" y="25"/>
              </a:cxn>
              <a:cxn ang="0">
                <a:pos x="150" y="14"/>
              </a:cxn>
              <a:cxn ang="0">
                <a:pos x="103" y="7"/>
              </a:cxn>
              <a:cxn ang="0">
                <a:pos x="67" y="2"/>
              </a:cxn>
              <a:cxn ang="0">
                <a:pos x="38" y="0"/>
              </a:cxn>
              <a:cxn ang="0">
                <a:pos x="11" y="0"/>
              </a:cxn>
            </a:cxnLst>
            <a:rect l="0" t="0" r="r" b="b"/>
            <a:pathLst>
              <a:path w="1997" h="3767">
                <a:moveTo>
                  <a:pt x="11" y="0"/>
                </a:moveTo>
                <a:lnTo>
                  <a:pt x="11" y="0"/>
                </a:lnTo>
                <a:lnTo>
                  <a:pt x="11" y="0"/>
                </a:lnTo>
                <a:lnTo>
                  <a:pt x="0" y="3767"/>
                </a:lnTo>
                <a:lnTo>
                  <a:pt x="1997" y="3756"/>
                </a:lnTo>
                <a:lnTo>
                  <a:pt x="1997" y="3756"/>
                </a:lnTo>
                <a:lnTo>
                  <a:pt x="1995" y="3584"/>
                </a:lnTo>
                <a:lnTo>
                  <a:pt x="1991" y="3416"/>
                </a:lnTo>
                <a:lnTo>
                  <a:pt x="1984" y="3254"/>
                </a:lnTo>
                <a:lnTo>
                  <a:pt x="1975" y="3098"/>
                </a:lnTo>
                <a:lnTo>
                  <a:pt x="1962" y="2946"/>
                </a:lnTo>
                <a:lnTo>
                  <a:pt x="1948" y="2798"/>
                </a:lnTo>
                <a:lnTo>
                  <a:pt x="1932" y="2657"/>
                </a:lnTo>
                <a:lnTo>
                  <a:pt x="1912" y="2520"/>
                </a:lnTo>
                <a:lnTo>
                  <a:pt x="1890" y="2388"/>
                </a:lnTo>
                <a:lnTo>
                  <a:pt x="1868" y="2261"/>
                </a:lnTo>
                <a:lnTo>
                  <a:pt x="1843" y="2138"/>
                </a:lnTo>
                <a:lnTo>
                  <a:pt x="1816" y="2019"/>
                </a:lnTo>
                <a:lnTo>
                  <a:pt x="1787" y="1905"/>
                </a:lnTo>
                <a:lnTo>
                  <a:pt x="1756" y="1797"/>
                </a:lnTo>
                <a:lnTo>
                  <a:pt x="1724" y="1690"/>
                </a:lnTo>
                <a:lnTo>
                  <a:pt x="1690" y="1589"/>
                </a:lnTo>
                <a:lnTo>
                  <a:pt x="1655" y="1493"/>
                </a:lnTo>
                <a:lnTo>
                  <a:pt x="1617" y="1399"/>
                </a:lnTo>
                <a:lnTo>
                  <a:pt x="1579" y="1310"/>
                </a:lnTo>
                <a:lnTo>
                  <a:pt x="1541" y="1226"/>
                </a:lnTo>
                <a:lnTo>
                  <a:pt x="1502" y="1144"/>
                </a:lnTo>
                <a:lnTo>
                  <a:pt x="1460" y="1066"/>
                </a:lnTo>
                <a:lnTo>
                  <a:pt x="1418" y="992"/>
                </a:lnTo>
                <a:lnTo>
                  <a:pt x="1375" y="922"/>
                </a:lnTo>
                <a:lnTo>
                  <a:pt x="1332" y="855"/>
                </a:lnTo>
                <a:lnTo>
                  <a:pt x="1287" y="792"/>
                </a:lnTo>
                <a:lnTo>
                  <a:pt x="1241" y="730"/>
                </a:lnTo>
                <a:lnTo>
                  <a:pt x="1196" y="672"/>
                </a:lnTo>
                <a:lnTo>
                  <a:pt x="1151" y="618"/>
                </a:lnTo>
                <a:lnTo>
                  <a:pt x="1106" y="568"/>
                </a:lnTo>
                <a:lnTo>
                  <a:pt x="1059" y="519"/>
                </a:lnTo>
                <a:lnTo>
                  <a:pt x="1014" y="474"/>
                </a:lnTo>
                <a:lnTo>
                  <a:pt x="967" y="430"/>
                </a:lnTo>
                <a:lnTo>
                  <a:pt x="922" y="390"/>
                </a:lnTo>
                <a:lnTo>
                  <a:pt x="875" y="352"/>
                </a:lnTo>
                <a:lnTo>
                  <a:pt x="829" y="318"/>
                </a:lnTo>
                <a:lnTo>
                  <a:pt x="784" y="286"/>
                </a:lnTo>
                <a:lnTo>
                  <a:pt x="739" y="255"/>
                </a:lnTo>
                <a:lnTo>
                  <a:pt x="694" y="226"/>
                </a:lnTo>
                <a:lnTo>
                  <a:pt x="650" y="201"/>
                </a:lnTo>
                <a:lnTo>
                  <a:pt x="607" y="177"/>
                </a:lnTo>
                <a:lnTo>
                  <a:pt x="565" y="155"/>
                </a:lnTo>
                <a:lnTo>
                  <a:pt x="524" y="134"/>
                </a:lnTo>
                <a:lnTo>
                  <a:pt x="482" y="116"/>
                </a:lnTo>
                <a:lnTo>
                  <a:pt x="443" y="99"/>
                </a:lnTo>
                <a:lnTo>
                  <a:pt x="405" y="85"/>
                </a:lnTo>
                <a:lnTo>
                  <a:pt x="332" y="60"/>
                </a:lnTo>
                <a:lnTo>
                  <a:pt x="264" y="40"/>
                </a:lnTo>
                <a:lnTo>
                  <a:pt x="204" y="25"/>
                </a:lnTo>
                <a:lnTo>
                  <a:pt x="150" y="14"/>
                </a:lnTo>
                <a:lnTo>
                  <a:pt x="103" y="7"/>
                </a:lnTo>
                <a:lnTo>
                  <a:pt x="67" y="2"/>
                </a:lnTo>
                <a:lnTo>
                  <a:pt x="38" y="0"/>
                </a:lnTo>
                <a:lnTo>
                  <a:pt x="11" y="0"/>
                </a:lnTo>
              </a:path>
            </a:pathLst>
          </a:custGeom>
          <a:solidFill>
            <a:schemeClr val="accent2">
              <a:alpha val="24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영역형 차트</a:t>
            </a:r>
            <a:endParaRPr lang="ko-KR" altLang="en-US"/>
          </a:p>
        </p:txBody>
      </p:sp>
      <p:sp>
        <p:nvSpPr>
          <p:cNvPr id="2059" name="Freeform 11"/>
          <p:cNvSpPr/>
          <p:nvPr/>
        </p:nvSpPr>
        <p:spPr>
          <a:xfrm>
            <a:off x="1647214" y="4844812"/>
            <a:ext cx="4919686" cy="1104900"/>
          </a:xfrm>
          <a:custGeom>
            <a:avLst/>
            <a:gdLst/>
            <a:cxnLst>
              <a:cxn ang="0">
                <a:pos x="457" y="0"/>
              </a:cxn>
              <a:cxn ang="0">
                <a:pos x="457" y="0"/>
              </a:cxn>
              <a:cxn ang="0">
                <a:pos x="233" y="2"/>
              </a:cxn>
              <a:cxn ang="0">
                <a:pos x="2" y="7"/>
              </a:cxn>
              <a:cxn ang="0">
                <a:pos x="0" y="983"/>
              </a:cxn>
              <a:cxn ang="0">
                <a:pos x="4966" y="983"/>
              </a:cxn>
              <a:cxn ang="0">
                <a:pos x="4966" y="983"/>
              </a:cxn>
              <a:cxn ang="0">
                <a:pos x="4952" y="972"/>
              </a:cxn>
              <a:cxn ang="0">
                <a:pos x="4906" y="940"/>
              </a:cxn>
              <a:cxn ang="0">
                <a:pos x="4831" y="893"/>
              </a:cxn>
              <a:cxn ang="0">
                <a:pos x="4780" y="862"/>
              </a:cxn>
              <a:cxn ang="0">
                <a:pos x="4720" y="829"/>
              </a:cxn>
              <a:cxn ang="0">
                <a:pos x="4653" y="793"/>
              </a:cxn>
              <a:cxn ang="0">
                <a:pos x="4578" y="755"/>
              </a:cxn>
              <a:cxn ang="0">
                <a:pos x="4493" y="714"/>
              </a:cxn>
              <a:cxn ang="0">
                <a:pos x="4399" y="672"/>
              </a:cxn>
              <a:cxn ang="0">
                <a:pos x="4297" y="629"/>
              </a:cxn>
              <a:cxn ang="0">
                <a:pos x="4185" y="584"/>
              </a:cxn>
              <a:cxn ang="0">
                <a:pos x="4064" y="538"/>
              </a:cxn>
              <a:cxn ang="0">
                <a:pos x="3934" y="491"/>
              </a:cxn>
              <a:cxn ang="0">
                <a:pos x="3795" y="446"/>
              </a:cxn>
              <a:cxn ang="0">
                <a:pos x="3645" y="399"/>
              </a:cxn>
              <a:cxn ang="0">
                <a:pos x="3486" y="356"/>
              </a:cxn>
              <a:cxn ang="0">
                <a:pos x="3316" y="311"/>
              </a:cxn>
              <a:cxn ang="0">
                <a:pos x="3137" y="269"/>
              </a:cxn>
              <a:cxn ang="0">
                <a:pos x="2947" y="227"/>
              </a:cxn>
              <a:cxn ang="0">
                <a:pos x="2747" y="189"/>
              </a:cxn>
              <a:cxn ang="0">
                <a:pos x="2644" y="171"/>
              </a:cxn>
              <a:cxn ang="0">
                <a:pos x="2537" y="153"/>
              </a:cxn>
              <a:cxn ang="0">
                <a:pos x="2429" y="137"/>
              </a:cxn>
              <a:cxn ang="0">
                <a:pos x="2317" y="121"/>
              </a:cxn>
              <a:cxn ang="0">
                <a:pos x="2201" y="106"/>
              </a:cxn>
              <a:cxn ang="0">
                <a:pos x="2084" y="92"/>
              </a:cxn>
              <a:cxn ang="0">
                <a:pos x="1964" y="77"/>
              </a:cxn>
              <a:cxn ang="0">
                <a:pos x="1841" y="65"/>
              </a:cxn>
              <a:cxn ang="0">
                <a:pos x="1715" y="54"/>
              </a:cxn>
              <a:cxn ang="0">
                <a:pos x="1587" y="43"/>
              </a:cxn>
              <a:cxn ang="0">
                <a:pos x="1456" y="32"/>
              </a:cxn>
              <a:cxn ang="0">
                <a:pos x="1323" y="25"/>
              </a:cxn>
              <a:cxn ang="0">
                <a:pos x="1185" y="18"/>
              </a:cxn>
              <a:cxn ang="0">
                <a:pos x="1046" y="11"/>
              </a:cxn>
              <a:cxn ang="0">
                <a:pos x="903" y="7"/>
              </a:cxn>
              <a:cxn ang="0">
                <a:pos x="757" y="3"/>
              </a:cxn>
              <a:cxn ang="0">
                <a:pos x="609" y="2"/>
              </a:cxn>
              <a:cxn ang="0">
                <a:pos x="457" y="0"/>
              </a:cxn>
            </a:cxnLst>
            <a:rect l="0" t="0" r="r" b="b"/>
            <a:pathLst>
              <a:path w="4966" h="983">
                <a:moveTo>
                  <a:pt x="457" y="0"/>
                </a:moveTo>
                <a:lnTo>
                  <a:pt x="457" y="0"/>
                </a:lnTo>
                <a:lnTo>
                  <a:pt x="233" y="2"/>
                </a:lnTo>
                <a:lnTo>
                  <a:pt x="2" y="7"/>
                </a:lnTo>
                <a:lnTo>
                  <a:pt x="0" y="983"/>
                </a:lnTo>
                <a:lnTo>
                  <a:pt x="4966" y="983"/>
                </a:lnTo>
                <a:lnTo>
                  <a:pt x="4966" y="983"/>
                </a:lnTo>
                <a:lnTo>
                  <a:pt x="4952" y="972"/>
                </a:lnTo>
                <a:lnTo>
                  <a:pt x="4906" y="940"/>
                </a:lnTo>
                <a:lnTo>
                  <a:pt x="4831" y="893"/>
                </a:lnTo>
                <a:lnTo>
                  <a:pt x="4780" y="862"/>
                </a:lnTo>
                <a:lnTo>
                  <a:pt x="4720" y="829"/>
                </a:lnTo>
                <a:lnTo>
                  <a:pt x="4653" y="793"/>
                </a:lnTo>
                <a:lnTo>
                  <a:pt x="4578" y="755"/>
                </a:lnTo>
                <a:lnTo>
                  <a:pt x="4493" y="714"/>
                </a:lnTo>
                <a:lnTo>
                  <a:pt x="4399" y="672"/>
                </a:lnTo>
                <a:lnTo>
                  <a:pt x="4297" y="629"/>
                </a:lnTo>
                <a:lnTo>
                  <a:pt x="4185" y="584"/>
                </a:lnTo>
                <a:lnTo>
                  <a:pt x="4064" y="538"/>
                </a:lnTo>
                <a:lnTo>
                  <a:pt x="3934" y="491"/>
                </a:lnTo>
                <a:lnTo>
                  <a:pt x="3795" y="446"/>
                </a:lnTo>
                <a:lnTo>
                  <a:pt x="3645" y="399"/>
                </a:lnTo>
                <a:lnTo>
                  <a:pt x="3486" y="356"/>
                </a:lnTo>
                <a:lnTo>
                  <a:pt x="3316" y="311"/>
                </a:lnTo>
                <a:lnTo>
                  <a:pt x="3137" y="269"/>
                </a:lnTo>
                <a:lnTo>
                  <a:pt x="2947" y="227"/>
                </a:lnTo>
                <a:lnTo>
                  <a:pt x="2747" y="189"/>
                </a:lnTo>
                <a:lnTo>
                  <a:pt x="2644" y="171"/>
                </a:lnTo>
                <a:lnTo>
                  <a:pt x="2537" y="153"/>
                </a:lnTo>
                <a:lnTo>
                  <a:pt x="2429" y="137"/>
                </a:lnTo>
                <a:lnTo>
                  <a:pt x="2317" y="121"/>
                </a:lnTo>
                <a:lnTo>
                  <a:pt x="2201" y="106"/>
                </a:lnTo>
                <a:lnTo>
                  <a:pt x="2084" y="92"/>
                </a:lnTo>
                <a:lnTo>
                  <a:pt x="1964" y="77"/>
                </a:lnTo>
                <a:lnTo>
                  <a:pt x="1841" y="65"/>
                </a:lnTo>
                <a:lnTo>
                  <a:pt x="1715" y="54"/>
                </a:lnTo>
                <a:lnTo>
                  <a:pt x="1587" y="43"/>
                </a:lnTo>
                <a:lnTo>
                  <a:pt x="1456" y="32"/>
                </a:lnTo>
                <a:lnTo>
                  <a:pt x="1323" y="25"/>
                </a:lnTo>
                <a:lnTo>
                  <a:pt x="1185" y="18"/>
                </a:lnTo>
                <a:lnTo>
                  <a:pt x="1046" y="11"/>
                </a:lnTo>
                <a:lnTo>
                  <a:pt x="903" y="7"/>
                </a:lnTo>
                <a:lnTo>
                  <a:pt x="757" y="3"/>
                </a:lnTo>
                <a:lnTo>
                  <a:pt x="609" y="2"/>
                </a:lnTo>
                <a:lnTo>
                  <a:pt x="457" y="0"/>
                </a:lnTo>
              </a:path>
            </a:pathLst>
          </a:custGeom>
          <a:solidFill>
            <a:schemeClr val="accent2">
              <a:alpha val="58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rot="16200000" flipH="1">
            <a:off x="-686395" y="3631185"/>
            <a:ext cx="4665676" cy="154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/>
          <p:cNvGrpSpPr/>
          <p:nvPr/>
        </p:nvGrpSpPr>
        <p:grpSpPr>
          <a:xfrm rot="0">
            <a:off x="1607464" y="1513504"/>
            <a:ext cx="6754836" cy="4485592"/>
            <a:chOff x="1460502" y="1786792"/>
            <a:chExt cx="6754836" cy="4485592"/>
          </a:xfrm>
        </p:grpSpPr>
        <p:cxnSp>
          <p:nvCxnSpPr>
            <p:cNvPr id="5" name="직선 화살표 연결선 4"/>
            <p:cNvCxnSpPr/>
            <p:nvPr/>
          </p:nvCxnSpPr>
          <p:spPr>
            <a:xfrm flipH="1">
              <a:off x="1519338" y="6227782"/>
              <a:ext cx="6696000" cy="1588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/>
            <p:cNvSpPr/>
            <p:nvPr/>
          </p:nvSpPr>
          <p:spPr>
            <a:xfrm>
              <a:off x="1460502" y="1786792"/>
              <a:ext cx="84170" cy="8417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1461187" y="2890490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1461187" y="3992818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1461187" y="5095146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1461187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2684984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3908781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5132578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6356375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7580172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790090" y="3084274"/>
            <a:ext cx="64450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04536" y="4227282"/>
            <a:ext cx="6492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218982" y="5370290"/>
            <a:ext cx="64448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85786" y="1369762"/>
            <a:ext cx="6486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85786" y="2441332"/>
            <a:ext cx="6486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85786" y="3584340"/>
            <a:ext cx="6486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85786" y="4655910"/>
            <a:ext cx="6486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85786" y="5727480"/>
            <a:ext cx="6486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04384" y="6202940"/>
            <a:ext cx="64458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31530" y="6202940"/>
            <a:ext cx="64616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53914" y="6202940"/>
            <a:ext cx="6429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81060" y="6202940"/>
            <a:ext cx="6445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408206" y="6202940"/>
            <a:ext cx="6461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 rot="0">
            <a:off x="2491684" y="1693654"/>
            <a:ext cx="5084798" cy="2829320"/>
            <a:chOff x="2344722" y="1966942"/>
            <a:chExt cx="5084798" cy="2829320"/>
          </a:xfrm>
        </p:grpSpPr>
        <p:sp>
          <p:nvSpPr>
            <p:cNvPr id="62" name="자유형 61"/>
            <p:cNvSpPr/>
            <p:nvPr/>
          </p:nvSpPr>
          <p:spPr>
            <a:xfrm rot="14512116">
              <a:off x="3419832" y="1521654"/>
              <a:ext cx="2672799" cy="3876418"/>
            </a:xfrm>
            <a:custGeom>
              <a:avLst/>
              <a:gdLst>
                <a:gd name="connsiteX0" fmla="*/ 0 w 1500198"/>
                <a:gd name="connsiteY0" fmla="*/ 1785950 h 1785950"/>
                <a:gd name="connsiteX1" fmla="*/ 750099 w 1500198"/>
                <a:gd name="connsiteY1" fmla="*/ 0 h 1785950"/>
                <a:gd name="connsiteX2" fmla="*/ 1500198 w 1500198"/>
                <a:gd name="connsiteY2" fmla="*/ 1785950 h 1785950"/>
                <a:gd name="connsiteX3" fmla="*/ 0 w 1500198"/>
                <a:gd name="connsiteY3" fmla="*/ 1785950 h 1785950"/>
                <a:gd name="connsiteX0" fmla="*/ 0 w 3422898"/>
                <a:gd name="connsiteY0" fmla="*/ 2829949 h 2829949"/>
                <a:gd name="connsiteX1" fmla="*/ 2672799 w 3422898"/>
                <a:gd name="connsiteY1" fmla="*/ 0 h 2829949"/>
                <a:gd name="connsiteX2" fmla="*/ 3422898 w 3422898"/>
                <a:gd name="connsiteY2" fmla="*/ 1785950 h 2829949"/>
                <a:gd name="connsiteX3" fmla="*/ 0 w 3422898"/>
                <a:gd name="connsiteY3" fmla="*/ 2829949 h 2829949"/>
                <a:gd name="connsiteX0" fmla="*/ 0 w 2672799"/>
                <a:gd name="connsiteY0" fmla="*/ 2829949 h 3876418"/>
                <a:gd name="connsiteX1" fmla="*/ 2672799 w 2672799"/>
                <a:gd name="connsiteY1" fmla="*/ 0 h 3876418"/>
                <a:gd name="connsiteX2" fmla="*/ 1979377 w 2672799"/>
                <a:gd name="connsiteY2" fmla="*/ 3876418 h 3876418"/>
                <a:gd name="connsiteX3" fmla="*/ 0 w 2672799"/>
                <a:gd name="connsiteY3" fmla="*/ 2829949 h 387641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2799" h="3876418">
                  <a:moveTo>
                    <a:pt x="0" y="2829949"/>
                  </a:moveTo>
                  <a:lnTo>
                    <a:pt x="2672799" y="0"/>
                  </a:lnTo>
                  <a:lnTo>
                    <a:pt x="1979377" y="3876418"/>
                  </a:lnTo>
                  <a:lnTo>
                    <a:pt x="0" y="2829949"/>
                  </a:lnTo>
                </a:path>
              </a:pathLst>
            </a:custGeom>
            <a:gradFill>
              <a:gsLst>
                <a:gs pos="0">
                  <a:schemeClr val="accent3">
                    <a:alpha val="75000"/>
                  </a:schemeClr>
                </a:gs>
                <a:gs pos="40000">
                  <a:schemeClr val="accent3">
                    <a:alpha val="30000"/>
                  </a:schemeClr>
                </a:gs>
                <a:gs pos="100000">
                  <a:schemeClr val="accent3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105"/>
            <p:cNvGrpSpPr/>
            <p:nvPr/>
          </p:nvGrpSpPr>
          <p:grpSpPr>
            <a:xfrm rot="0">
              <a:off x="5181644" y="1966942"/>
              <a:ext cx="2247876" cy="2247876"/>
              <a:chOff x="5253082" y="1828800"/>
              <a:chExt cx="1419074" cy="1419074"/>
            </a:xfrm>
          </p:grpSpPr>
          <p:sp>
            <p:nvSpPr>
              <p:cNvPr id="37" name="타원 36"/>
              <p:cNvSpPr/>
              <p:nvPr/>
            </p:nvSpPr>
            <p:spPr>
              <a:xfrm>
                <a:off x="5253082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5310232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9" name="현 38"/>
              <p:cNvSpPr/>
              <p:nvPr/>
            </p:nvSpPr>
            <p:spPr>
              <a:xfrm rot="5400000">
                <a:off x="5310025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60" name="타원 59"/>
            <p:cNvSpPr/>
            <p:nvPr/>
          </p:nvSpPr>
          <p:spPr>
            <a:xfrm flipV="1">
              <a:off x="2344722" y="3117848"/>
              <a:ext cx="144000" cy="14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innerShdw blurRad="38100" dist="254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000760" y="2494427"/>
            <a:ext cx="1101080" cy="646331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 rot="0">
            <a:off x="2047173" y="1001027"/>
            <a:ext cx="5376682" cy="5376682"/>
            <a:chOff x="2047173" y="1001027"/>
            <a:chExt cx="5376682" cy="5376682"/>
          </a:xfrm>
        </p:grpSpPr>
        <p:sp>
          <p:nvSpPr>
            <p:cNvPr id="28" name="타원 27"/>
            <p:cNvSpPr/>
            <p:nvPr/>
          </p:nvSpPr>
          <p:spPr>
            <a:xfrm>
              <a:off x="2047173" y="1001027"/>
              <a:ext cx="5376682" cy="5376682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2653565" y="1607419"/>
              <a:ext cx="4163898" cy="4163898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3339735" y="2293589"/>
              <a:ext cx="2791558" cy="279155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4" name="제목 1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46" name="AutoShape 32"/>
          <p:cNvSpPr>
            <a:spLocks noChangeArrowheads="1"/>
          </p:cNvSpPr>
          <p:nvPr/>
        </p:nvSpPr>
        <p:spPr>
          <a:xfrm rot="1808459">
            <a:off x="5257935" y="4128219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7" name="AutoShape 31"/>
          <p:cNvSpPr>
            <a:spLocks noChangeArrowheads="1"/>
          </p:cNvSpPr>
          <p:nvPr/>
        </p:nvSpPr>
        <p:spPr>
          <a:xfrm rot="19800000">
            <a:off x="5286706" y="1914781"/>
            <a:ext cx="2836298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5" name="AutoShape 33"/>
          <p:cNvSpPr>
            <a:spLocks noChangeArrowheads="1"/>
          </p:cNvSpPr>
          <p:nvPr/>
        </p:nvSpPr>
        <p:spPr>
          <a:xfrm rot="9000000" flipV="1">
            <a:off x="1405529" y="4127049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8" name="AutoShape 13"/>
          <p:cNvSpPr>
            <a:spLocks noChangeArrowheads="1"/>
          </p:cNvSpPr>
          <p:nvPr/>
        </p:nvSpPr>
        <p:spPr>
          <a:xfrm rot="1800000" flipH="1">
            <a:off x="1371796" y="1914907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grpSp>
        <p:nvGrpSpPr>
          <p:cNvPr id="2" name="그룹 105"/>
          <p:cNvGrpSpPr/>
          <p:nvPr/>
        </p:nvGrpSpPr>
        <p:grpSpPr>
          <a:xfrm rot="0">
            <a:off x="3719514" y="2673368"/>
            <a:ext cx="2032000" cy="2032000"/>
            <a:chOff x="5253082" y="1828800"/>
            <a:chExt cx="1419074" cy="1419074"/>
          </a:xfrm>
        </p:grpSpPr>
        <p:sp>
          <p:nvSpPr>
            <p:cNvPr id="22" name="타원 21"/>
            <p:cNvSpPr/>
            <p:nvPr/>
          </p:nvSpPr>
          <p:spPr>
            <a:xfrm>
              <a:off x="5253082" y="1828800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5310231" y="1885950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현 24"/>
            <p:cNvSpPr/>
            <p:nvPr/>
          </p:nvSpPr>
          <p:spPr>
            <a:xfrm rot="5400000">
              <a:off x="5310025" y="1900227"/>
              <a:ext cx="1303200" cy="1303200"/>
            </a:xfrm>
            <a:prstGeom prst="chord">
              <a:avLst>
                <a:gd name="adj1" fmla="val 5962940"/>
                <a:gd name="adj2" fmla="val 12531590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257373" y="3377486"/>
            <a:ext cx="110139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21531" y="2323878"/>
            <a:ext cx="59910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61419" y="1785926"/>
            <a:ext cx="792571" cy="4505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24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417441" y="1071546"/>
            <a:ext cx="90322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280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41712" y="3514952"/>
            <a:ext cx="9002288" cy="1500198"/>
          </a:xfrm>
          <a:prstGeom prst="rect">
            <a:avLst/>
          </a:prstGeom>
          <a:gradFill>
            <a:gsLst>
              <a:gs pos="23000">
                <a:schemeClr val="bg2">
                  <a:lumMod val="60000"/>
                  <a:lumOff val="40000"/>
                  <a:alpha val="0"/>
                </a:schemeClr>
              </a:gs>
              <a:gs pos="100000">
                <a:schemeClr val="bg2">
                  <a:lumMod val="75000"/>
                  <a:alpha val="3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20" name="내용 개체 틀 19"/>
          <p:cNvSpPr>
            <a:spLocks noGrp="1"/>
          </p:cNvSpPr>
          <p:nvPr>
            <p:ph sz="quarter" idx="15"/>
          </p:nvPr>
        </p:nvSpPr>
        <p:spPr>
          <a:xfrm>
            <a:off x="4714876" y="1714488"/>
            <a:ext cx="3900486" cy="2686056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/>
          <a:lstStyle/>
          <a:p>
            <a:pPr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/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14345" y="1681451"/>
            <a:ext cx="371477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000">
                <a:solidFill>
                  <a:schemeClr val="accent2"/>
                </a:solidFill>
              </a:rPr>
              <a:t>내용</a:t>
            </a:r>
            <a:endParaRPr lang="ko-KR" altLang="en-US" sz="3000">
              <a:solidFill>
                <a:schemeClr val="accent2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42844" y="4807653"/>
            <a:ext cx="9001156" cy="407321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37" name="그림 36" descr="_MG_5901.JP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 flipH="1">
            <a:off x="785786" y="5500726"/>
            <a:ext cx="1143002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8" name="그림 37" descr="_MG_5901.JPG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 flipH="1">
            <a:off x="241932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9" name="그림 38" descr="_MG_5901.JPG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 flipH="1">
            <a:off x="405286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40" name="그림 39" descr="_MG_5901.JPG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 flipH="1">
            <a:off x="568640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41" name="그림 40" descr="_MG_5901.JPG"/>
          <p:cNvPicPr>
            <a:picLocks noChangeAspect="1"/>
          </p:cNvPicPr>
          <p:nvPr/>
        </p:nvPicPr>
        <p:blipFill rotWithShape="1">
          <a:blip r:embed="rId6">
            <a:alphaModFix/>
            <a:lum/>
          </a:blip>
          <a:stretch>
            <a:fillRect/>
          </a:stretch>
        </p:blipFill>
        <p:spPr>
          <a:xfrm flipH="1">
            <a:off x="731994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55" name="TextBox 54"/>
          <p:cNvSpPr txBox="1"/>
          <p:nvPr/>
        </p:nvSpPr>
        <p:spPr>
          <a:xfrm>
            <a:off x="1171575" y="4875689"/>
            <a:ext cx="466725" cy="276999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15477" y="2285992"/>
            <a:ext cx="3713644" cy="1912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chemeClr val="accent4"/>
                </a:solidFill>
              </a:rPr>
              <a:t>내용</a:t>
            </a:r>
            <a:endParaRPr lang="ko-KR" altLang="en-US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ko-KR" altLang="en-US" sz="200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00350" y="4885214"/>
            <a:ext cx="409575" cy="24622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38650" y="4885214"/>
            <a:ext cx="409575" cy="24622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57900" y="4885214"/>
            <a:ext cx="409574" cy="24622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96200" y="4885214"/>
            <a:ext cx="409574" cy="24622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직각 삼각형 21"/>
          <p:cNvSpPr/>
          <p:nvPr/>
        </p:nvSpPr>
        <p:spPr>
          <a:xfrm rot="5400000">
            <a:off x="5618967" y="832629"/>
            <a:ext cx="628644" cy="2420958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141712" y="4214818"/>
            <a:ext cx="9002288" cy="1500198"/>
          </a:xfrm>
          <a:prstGeom prst="rect">
            <a:avLst/>
          </a:prstGeom>
          <a:gradFill>
            <a:gsLst>
              <a:gs pos="23000">
                <a:schemeClr val="bg2">
                  <a:lumMod val="60000"/>
                  <a:lumOff val="40000"/>
                  <a:alpha val="0"/>
                </a:schemeClr>
              </a:gs>
              <a:gs pos="100000">
                <a:schemeClr val="bg2">
                  <a:lumMod val="75000"/>
                  <a:alpha val="3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42844" y="5546118"/>
            <a:ext cx="9001156" cy="88041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16" name="내용 개체 틀 15"/>
          <p:cNvSpPr>
            <a:spLocks noGrp="1"/>
          </p:cNvSpPr>
          <p:nvPr>
            <p:ph sz="quarter" idx="15"/>
          </p:nvPr>
        </p:nvSpPr>
        <p:spPr>
          <a:xfrm>
            <a:off x="2071670" y="1714489"/>
            <a:ext cx="5072098" cy="3035312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/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12486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956491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00496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42910" y="4929198"/>
            <a:ext cx="1206185" cy="1140339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37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>
            <a:innerShdw blurRad="38100" dist="25400" dir="13500000">
              <a:schemeClr val="bg2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800">
                <a:solidFill>
                  <a:schemeClr val="accent3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80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72198" y="5734050"/>
            <a:ext cx="1971694" cy="553406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직각 삼각형 17"/>
          <p:cNvSpPr/>
          <p:nvPr/>
        </p:nvSpPr>
        <p:spPr>
          <a:xfrm rot="5400000">
            <a:off x="2967827" y="832629"/>
            <a:ext cx="628644" cy="2420958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27" name="내용 개체 틀 26"/>
          <p:cNvSpPr>
            <a:spLocks noGrp="1"/>
          </p:cNvSpPr>
          <p:nvPr>
            <p:ph sz="quarter" idx="1"/>
          </p:nvPr>
        </p:nvSpPr>
        <p:spPr>
          <a:xfrm>
            <a:off x="485804" y="1790638"/>
            <a:ext cx="23208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" name="내용 개체 틀 27"/>
          <p:cNvSpPr>
            <a:spLocks noGrp="1"/>
          </p:cNvSpPr>
          <p:nvPr>
            <p:ph sz="quarter" idx="2"/>
          </p:nvPr>
        </p:nvSpPr>
        <p:spPr>
          <a:xfrm>
            <a:off x="3471855" y="1790638"/>
            <a:ext cx="23208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내용 개체 틀 29"/>
          <p:cNvSpPr>
            <a:spLocks noGrp="1"/>
          </p:cNvSpPr>
          <p:nvPr>
            <p:ph sz="quarter" idx="3"/>
          </p:nvPr>
        </p:nvSpPr>
        <p:spPr>
          <a:xfrm>
            <a:off x="6500826" y="1790638"/>
            <a:ext cx="23335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42844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143229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143615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63" name="직선 연결선 62"/>
          <p:cNvCxnSpPr/>
          <p:nvPr/>
        </p:nvCxnSpPr>
        <p:spPr>
          <a:xfrm rot="16200000" flipV="1">
            <a:off x="434509" y="4149293"/>
            <a:ext cx="5400000" cy="17462"/>
          </a:xfrm>
          <a:prstGeom prst="line">
            <a:avLst/>
          </a:prstGeom>
          <a:ln w="25400">
            <a:gradFill>
              <a:gsLst>
                <a:gs pos="33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57158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357554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357918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cxnSp>
        <p:nvCxnSpPr>
          <p:cNvPr id="64" name="직선 연결선 63"/>
          <p:cNvCxnSpPr/>
          <p:nvPr/>
        </p:nvCxnSpPr>
        <p:spPr>
          <a:xfrm rot="5400000" flipH="1" flipV="1">
            <a:off x="3443636" y="4157230"/>
            <a:ext cx="5400000" cy="1588"/>
          </a:xfrm>
          <a:prstGeom prst="line">
            <a:avLst/>
          </a:prstGeom>
          <a:ln w="25400">
            <a:gradFill>
              <a:gsLst>
                <a:gs pos="33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2127670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2464722" y="4738364"/>
            <a:ext cx="232478" cy="232478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2801773" y="4739878"/>
            <a:ext cx="231929" cy="230964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7870759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8207811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8544862" y="4739878"/>
            <a:ext cx="231929" cy="230964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5072066" y="4735522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5409118" y="4735522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5746169" y="4737036"/>
            <a:ext cx="231929" cy="230964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1150125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2" name="직각 삼각형 31"/>
          <p:cNvSpPr/>
          <p:nvPr/>
        </p:nvSpPr>
        <p:spPr>
          <a:xfrm rot="5400000">
            <a:off x="4121953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3" name="직각 삼각형 32"/>
          <p:cNvSpPr/>
          <p:nvPr/>
        </p:nvSpPr>
        <p:spPr>
          <a:xfrm rot="5400000">
            <a:off x="7158847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142844" y="4000504"/>
            <a:ext cx="9001156" cy="150017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2" name="그룹 24"/>
          <p:cNvGrpSpPr/>
          <p:nvPr/>
        </p:nvGrpSpPr>
        <p:grpSpPr>
          <a:xfrm rot="0">
            <a:off x="4893990" y="1609717"/>
            <a:ext cx="3386410" cy="2962293"/>
            <a:chOff x="2143108" y="4429132"/>
            <a:chExt cx="1132389" cy="2380475"/>
          </a:xfrm>
          <a:effectLst>
            <a:reflection blurRad="6350" stA="50000" endA="300" endPos="38500" dist="50800" dir="5400000" sy="-100000" algn="bl" rotWithShape="0"/>
          </a:effectLst>
        </p:grpSpPr>
        <p:sp>
          <p:nvSpPr>
            <p:cNvPr id="26" name="직사각형 25"/>
            <p:cNvSpPr/>
            <p:nvPr/>
          </p:nvSpPr>
          <p:spPr>
            <a:xfrm>
              <a:off x="2143108" y="4429132"/>
              <a:ext cx="1132389" cy="2380475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40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4200000" scaled="0"/>
            </a:gra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168897" y="4474381"/>
              <a:ext cx="1080812" cy="338130"/>
            </a:xfrm>
            <a:prstGeom prst="rect">
              <a:avLst/>
            </a:prstGeom>
            <a:gradFill>
              <a:gsLst>
                <a:gs pos="0">
                  <a:schemeClr val="accent3">
                    <a:lumMod val="20000"/>
                    <a:lumOff val="80000"/>
                  </a:schemeClr>
                </a:gs>
                <a:gs pos="37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이등변 삼각형 27"/>
            <p:cNvSpPr/>
            <p:nvPr/>
          </p:nvSpPr>
          <p:spPr>
            <a:xfrm rot="5400000">
              <a:off x="2418930" y="4227677"/>
              <a:ext cx="214314" cy="714380"/>
            </a:xfrm>
            <a:prstGeom prst="triangle">
              <a:avLst>
                <a:gd name="adj" fmla="val 0"/>
              </a:avLst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글상자</a:t>
            </a:r>
            <a:endParaRPr lang="ko-KR" altLang="en-US"/>
          </a:p>
        </p:txBody>
      </p:sp>
      <p:sp>
        <p:nvSpPr>
          <p:cNvPr id="55" name="내용 개체 틀 53"/>
          <p:cNvSpPr>
            <a:spLocks noGrp="1"/>
          </p:cNvSpPr>
          <p:nvPr>
            <p:ph idx="1"/>
          </p:nvPr>
        </p:nvSpPr>
        <p:spPr>
          <a:xfrm>
            <a:off x="995798" y="2206170"/>
            <a:ext cx="3179974" cy="2264229"/>
          </a:xfrm>
          <a:prstGeom prst="rect">
            <a:avLst/>
          </a:prstGeom>
          <a:noFill/>
        </p:spPr>
        <p:txBody>
          <a:bodyPr/>
          <a:lstStyle/>
          <a:p>
            <a:pPr marL="177800" indent="-177800">
              <a:defRPr lang="ko-KR" altLang="en-US"/>
            </a:pPr>
            <a:r>
              <a:rPr lang="ko-KR" altLang="en-US" sz="2000"/>
              <a:t/>
            </a:r>
            <a:endParaRPr lang="ko-KR" altLang="en-US" sz="2000"/>
          </a:p>
        </p:txBody>
      </p:sp>
      <p:grpSp>
        <p:nvGrpSpPr>
          <p:cNvPr id="3" name="그룹 47"/>
          <p:cNvGrpSpPr/>
          <p:nvPr/>
        </p:nvGrpSpPr>
        <p:grpSpPr>
          <a:xfrm rot="0">
            <a:off x="892581" y="1609717"/>
            <a:ext cx="3386410" cy="2962293"/>
            <a:chOff x="2143108" y="4429132"/>
            <a:chExt cx="1132389" cy="2380475"/>
          </a:xfrm>
          <a:effectLst>
            <a:reflection blurRad="6350" stA="50000" endA="300" endPos="38500" dist="50800" dir="5400000" sy="-100000" algn="bl" rotWithShape="0"/>
          </a:effectLst>
        </p:grpSpPr>
        <p:sp>
          <p:nvSpPr>
            <p:cNvPr id="49" name="직사각형 48"/>
            <p:cNvSpPr/>
            <p:nvPr/>
          </p:nvSpPr>
          <p:spPr>
            <a:xfrm>
              <a:off x="2143108" y="4429132"/>
              <a:ext cx="1132389" cy="2380475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40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4200000" scaled="0"/>
            </a:gra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168897" y="4474381"/>
              <a:ext cx="1080812" cy="338130"/>
            </a:xfrm>
            <a:prstGeom prst="rect">
              <a:avLst/>
            </a:prstGeom>
            <a:gradFill>
              <a:gsLst>
                <a:gs pos="0">
                  <a:schemeClr val="accent3">
                    <a:lumMod val="20000"/>
                    <a:lumOff val="80000"/>
                  </a:schemeClr>
                </a:gs>
                <a:gs pos="37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 rot="5400000">
              <a:off x="2418930" y="4227677"/>
              <a:ext cx="214314" cy="714380"/>
            </a:xfrm>
            <a:prstGeom prst="triangle">
              <a:avLst>
                <a:gd name="adj" fmla="val 0"/>
              </a:avLst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000100" y="1652876"/>
            <a:ext cx="796315" cy="4502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rgbClr val="ffffff"/>
                </a:solidFill>
              </a:rPr>
              <a:t>내용</a:t>
            </a:r>
            <a:endParaRPr lang="ko-KR" altLang="en-US" sz="2400">
              <a:solidFill>
                <a:srgbClr val="ffff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67290" y="1652876"/>
            <a:ext cx="801049" cy="4502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rgbClr val="ffffff"/>
                </a:solidFill>
              </a:rPr>
              <a:t>내용</a:t>
            </a:r>
            <a:endParaRPr lang="ko-KR" altLang="en-US" sz="2400">
              <a:solidFill>
                <a:srgbClr val="ffffff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12800" y="5681450"/>
            <a:ext cx="7688290" cy="1003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25" indent="-174625"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chemeClr val="accent2"/>
                </a:solidFill>
              </a:rPr>
              <a:t>내용</a:t>
            </a:r>
            <a:endParaRPr lang="ko-KR" altLang="en-US" sz="2000">
              <a:solidFill>
                <a:schemeClr val="accent2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2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ko-KR" altLang="en-US" sz="20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42910" y="3143248"/>
            <a:ext cx="6429420" cy="101759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고맙습니다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1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텍스트 개체 틀 18"/>
          <p:cNvSpPr>
            <a:spLocks noGrp="1"/>
          </p:cNvSpPr>
          <p:nvPr>
            <p:ph type="body" sz="quarter" idx="15" hasCustomPrompt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_rels/theme1.xml.rels><?xml version="1.0" encoding="UTF-8" standalone="yes" ?><Relationships xmlns="http://schemas.openxmlformats.org/package/2006/relationships"><Relationship Id="rId1" Type="http://schemas.openxmlformats.org/officeDocument/2006/relationships/image" Target="../media/image14.jpeg"  /></Relationships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여행">
  <a:themeElements>
    <a:clrScheme name="여행">
      <a:dk1>
        <a:sysClr val="windowText" lastClr="000000"/>
      </a:dk1>
      <a:lt1>
        <a:sysClr val="window" lastClr="ffffff"/>
      </a:lt1>
      <a:dk2>
        <a:srgbClr val="423106"/>
      </a:dk2>
      <a:lt2>
        <a:srgbClr val="e9e6d7"/>
      </a:lt2>
      <a:accent1>
        <a:srgbClr val="996633"/>
      </a:accent1>
      <a:accent2>
        <a:srgbClr val="ff0000"/>
      </a:accent2>
      <a:accent3>
        <a:srgbClr val="ff6600"/>
      </a:accent3>
      <a:accent4>
        <a:srgbClr val="009900"/>
      </a:accent4>
      <a:accent5>
        <a:srgbClr val="0066ff"/>
      </a:accent5>
      <a:accent6>
        <a:srgbClr val="ffff00"/>
      </a:accent6>
      <a:hlink>
        <a:srgbClr val="0000ff"/>
      </a:hlink>
      <a:folHlink>
        <a:srgbClr val="800080"/>
      </a:folHlink>
    </a:clrScheme>
    <a:fontScheme name="여행">
      <a:majorFont>
        <a:latin typeface="Verdana"/>
        <a:ea typeface="한컴 쿨재즈 M"/>
        <a:cs typeface=""/>
      </a:majorFont>
      <a:minorFont>
        <a:latin typeface="Tahoma"/>
        <a:ea typeface="함초롬돋움"/>
        <a:cs typeface=""/>
      </a:minorFont>
    </a:fontScheme>
    <a:fmtScheme name="여행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254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r:embed="rId1">
            <a:alphaModFix/>
            <a:duotone>
              <a:schemeClr val="phClr">
                <a:shade val="50000"/>
                <a:alpha val="10000"/>
                <a:satMod val="200000"/>
                <a:lumMod val="60000"/>
              </a:schemeClr>
              <a:schemeClr val="phClr">
                <a:tint val="40000"/>
                <a:alpha val="10000"/>
              </a:schemeClr>
            </a:duotone>
            <a:lum/>
          </a:blip>
          <a:stretch>
            <a:fillRect/>
          </a:stretch>
        </a:blip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84</ep:Words>
  <ep:PresentationFormat>화면 슬라이드 쇼(4:3)</ep:PresentationFormat>
  <ep:Paragraphs>80</ep:Paragraphs>
  <ep:Slides>22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ep:HeadingPairs>
  <ep:TitlesOfParts>
    <vt:vector size="23" baseType="lpstr">
      <vt:lpstr>여행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다이어그램</vt:lpstr>
      <vt:lpstr>다이어그램</vt:lpstr>
      <vt:lpstr>다이어그램</vt:lpstr>
      <vt:lpstr>다이어그램</vt:lpstr>
      <vt:lpstr>영역형 차트</vt:lpstr>
      <vt:lpstr>다이어그램</vt:lpstr>
      <vt:lpstr>그리기 상자</vt:lpstr>
      <vt:lpstr>그리기 상자</vt:lpstr>
      <vt:lpstr>그리기 상자</vt:lpstr>
      <vt:lpstr>글상자</vt:lpstr>
      <vt:lpstr>고맙습니다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2016-10-12T21:43:08.011</dcterms:created>
  <dc:creator>user</dc:creator>
  <cp:lastModifiedBy>user</cp:lastModifiedBy>
  <dcterms:modified xsi:type="dcterms:W3CDTF">2016-10-12T22:06:03.245</dcterms:modified>
  <cp:revision>39</cp:revision>
</cp:coreProperties>
</file>