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그림 341" descr="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t="9380" r="50790" b="28120"/>
          <a:stretch>
            <a:fillRect/>
          </a:stretch>
        </p:blipFill>
        <p:spPr>
          <a:xfrm>
            <a:off x="4572000" y="142852"/>
            <a:ext cx="3394126" cy="326709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CDB35E8-EA8A-4447-B054-A778F3A6A9D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71551" y="3167743"/>
            <a:ext cx="7100910" cy="952593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4" name="Freeform 5"/>
          <p:cNvSpPr/>
          <p:nvPr/>
        </p:nvSpPr>
        <p:spPr>
          <a:xfrm>
            <a:off x="4343401" y="-4786"/>
            <a:ext cx="3957632" cy="253109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1765870" y="4143380"/>
            <a:ext cx="5716800" cy="5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57275" y="2968632"/>
            <a:ext cx="7029450" cy="1470025"/>
          </a:xfrm>
        </p:spPr>
        <p:txBody>
          <a:bodyPr/>
          <a:lstStyle>
            <a:lvl1pPr algn="ctr">
              <a:defRPr sz="47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21365DF-DE05-461C-B37D-EE45FE89CF8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6" name="그림 5" descr="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t="9380" r="50790" b="28120"/>
          <a:stretch>
            <a:fillRect/>
          </a:stretch>
        </p:blipFill>
        <p:spPr>
          <a:xfrm>
            <a:off x="4572000" y="142852"/>
            <a:ext cx="3394126" cy="3267096"/>
          </a:xfrm>
          <a:prstGeom prst="rect">
            <a:avLst/>
          </a:prstGeom>
        </p:spPr>
      </p:pic>
      <p:sp>
        <p:nvSpPr>
          <p:cNvPr id="16" name="Freeform 5"/>
          <p:cNvSpPr/>
          <p:nvPr/>
        </p:nvSpPr>
        <p:spPr>
          <a:xfrm>
            <a:off x="4343401" y="-4786"/>
            <a:ext cx="3957632" cy="253109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6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9430" b="10380"/>
          <a:stretch>
            <a:fillRect/>
          </a:stretch>
        </p:blipFill>
        <p:spPr>
          <a:xfrm flipH="1" flipV="1">
            <a:off x="0" y="0"/>
            <a:ext cx="9144032" cy="6858000"/>
          </a:xfrm>
          <a:prstGeom prst="rect">
            <a:avLst/>
          </a:prstGeom>
        </p:spPr>
      </p:pic>
      <p:pic>
        <p:nvPicPr>
          <p:cNvPr id="9" name="그림 8" descr="5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5250" y="0"/>
            <a:ext cx="904875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446892"/>
            <a:ext cx="7472386" cy="1143000"/>
          </a:xfrm>
        </p:spPr>
        <p:txBody>
          <a:bodyPr/>
          <a:lstStyle>
            <a:lvl1pPr algn="l">
              <a:defRPr sz="4400" b="0" cap="none" spc="5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214678" y="2539093"/>
            <a:ext cx="4929187" cy="326299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A7643E9-FF10-49F7-9583-2C025412A03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6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32" y="0"/>
            <a:ext cx="904875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7000">
                <a:srgbClr val="ffffcc">
                  <a:alpha val="90000"/>
                </a:srgb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215206" y="274638"/>
            <a:ext cx="1471594" cy="5851525"/>
          </a:xfrm>
        </p:spPr>
        <p:txBody>
          <a:bodyPr vert="eaVert"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15130" cy="5851525"/>
          </a:xfrm>
        </p:spPr>
        <p:txBody>
          <a:bodyPr vert="eaVert"/>
          <a:lstStyle>
            <a:lvl1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D10A2A-0F1A-4C23-9744-38E7FD8E285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F0F6C40-CE2C-44EC-8F74-BD10F252155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61726" y="1439502"/>
            <a:ext cx="8238654" cy="468969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E32761C-CFA3-47B8-9A79-7322CC4789C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/>
          <p:nvPr/>
        </p:nvSpPr>
        <p:spPr>
          <a:xfrm rot="20308672">
            <a:off x="6385684" y="351607"/>
            <a:ext cx="2300298" cy="1471152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>
                <a:alpha val="42000"/>
              </a:srgb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Freeform 5"/>
          <p:cNvSpPr/>
          <p:nvPr/>
        </p:nvSpPr>
        <p:spPr>
          <a:xfrm rot="19318522">
            <a:off x="7469191" y="294634"/>
            <a:ext cx="1257194" cy="80403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>
                <a:alpha val="25000"/>
              </a:srgb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57275" y="3343275"/>
            <a:ext cx="7167564" cy="992371"/>
          </a:xfr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800" b="0" kern="1200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5634" y="2857496"/>
            <a:ext cx="5692733" cy="530226"/>
          </a:xfr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/>
              <a:buNone/>
              <a:defRPr lang="ko-KR" altLang="en-US" sz="2700" kern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2C42923-E162-409F-9272-26B18BE8C7C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7" name="그림 6" descr="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t="9380" r="50790" b="28120"/>
          <a:stretch>
            <a:fillRect/>
          </a:stretch>
        </p:blipFill>
        <p:spPr>
          <a:xfrm>
            <a:off x="4572000" y="142852"/>
            <a:ext cx="3394126" cy="3267096"/>
          </a:xfrm>
          <a:prstGeom prst="rect">
            <a:avLst/>
          </a:prstGeom>
        </p:spPr>
      </p:pic>
      <p:sp>
        <p:nvSpPr>
          <p:cNvPr id="17" name="Freeform 5"/>
          <p:cNvSpPr/>
          <p:nvPr/>
        </p:nvSpPr>
        <p:spPr>
          <a:xfrm>
            <a:off x="4343401" y="-4786"/>
            <a:ext cx="3957632" cy="253109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28625" y="1571625"/>
            <a:ext cx="4071938" cy="4572000"/>
          </a:xfrm>
        </p:spPr>
        <p:txBody>
          <a:bodyPr/>
          <a:lstStyle>
            <a:lvl6pPr>
              <a:defRPr/>
            </a:lvl6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33234" y="1571625"/>
            <a:ext cx="4071938" cy="4572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C3F00F4-D86E-40FD-869A-DE2349DFBB5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4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569343" cy="812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785926"/>
            <a:ext cx="9144000" cy="5072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87329" y="428604"/>
            <a:ext cx="8569343" cy="812800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571612"/>
            <a:ext cx="9144000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l="6940" t="26660" r="50000" b="44570"/>
          <a:stretch>
            <a:fillRect/>
          </a:stretch>
        </p:blipFill>
        <p:spPr>
          <a:xfrm>
            <a:off x="0" y="0"/>
            <a:ext cx="3104065" cy="1571612"/>
          </a:xfrm>
          <a:prstGeom prst="rect">
            <a:avLst/>
          </a:prstGeom>
        </p:spPr>
      </p:pic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56C39F40-4329-4A9E-829D-1E5806571F53}" type="datetime1">
              <a:rPr lang="ko-KR" altLang="en-US">
                <a:solidFill>
                  <a:srgbClr val="fe6100"/>
                </a:solidFill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2016-10-13</a:t>
            </a:fld>
            <a:endParaRPr lang="en-US" altLang="en-US">
              <a:solidFill>
                <a:srgbClr val="fe6100"/>
              </a:solidFill>
            </a:endParaRPr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>
                <a:solidFill>
                  <a:srgbClr val="fe6100"/>
                </a:solidFill>
              </a:rPr>
              <a:t/>
            </a:r>
            <a:endParaRPr lang="en-US" altLang="en-US">
              <a:solidFill>
                <a:srgbClr val="fe6100"/>
              </a:solidFill>
            </a:endParaRP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F28FB93-0A08-4E7D-8E63-9EFA29F1E093}" type="slidenum">
              <a:rPr lang="en-US" altLang="en-US">
                <a:solidFill>
                  <a:srgbClr val="fe61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en-US" altLang="en-US">
              <a:solidFill>
                <a:srgbClr val="fe61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4"/>
            <a:ext cx="8229600" cy="4525200"/>
          </a:xfrm>
        </p:spPr>
        <p:txBody>
          <a:bodyPr/>
          <a:lstStyle>
            <a:lvl1pPr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569343" cy="8128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7C471B9B-F99A-43FD-A131-3DDA7CBE800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428596" y="1571612"/>
            <a:ext cx="4071966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6F678951-C1B7-4686-BBBF-DE8D1165073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569343" cy="8128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내용 개체 틀 12"/>
          <p:cNvSpPr>
            <a:spLocks noGrp="1"/>
          </p:cNvSpPr>
          <p:nvPr>
            <p:ph sz="quarter" idx="14"/>
          </p:nvPr>
        </p:nvSpPr>
        <p:spPr>
          <a:xfrm>
            <a:off x="4643438" y="1571612"/>
            <a:ext cx="4071966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12"/>
          <p:cNvSpPr>
            <a:spLocks noGrp="1"/>
          </p:cNvSpPr>
          <p:nvPr>
            <p:ph sz="quarter" idx="15"/>
          </p:nvPr>
        </p:nvSpPr>
        <p:spPr>
          <a:xfrm>
            <a:off x="428596" y="3857628"/>
            <a:ext cx="4071966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내용 개체 틀 12"/>
          <p:cNvSpPr>
            <a:spLocks noGrp="1"/>
          </p:cNvSpPr>
          <p:nvPr>
            <p:ph sz="quarter" idx="16"/>
          </p:nvPr>
        </p:nvSpPr>
        <p:spPr>
          <a:xfrm>
            <a:off x="4643438" y="3857628"/>
            <a:ext cx="4071966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6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32" y="0"/>
            <a:ext cx="9048750" cy="6858000"/>
          </a:xfrm>
          <a:prstGeom prst="rect">
            <a:avLst/>
          </a:prstGeom>
        </p:spPr>
      </p:pic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690318"/>
            <a:ext cx="5486400" cy="349326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4038" y="5186375"/>
            <a:ext cx="5495925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96CA3A5-738E-4837-94CA-B54DDC4CD05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51803" y="1242130"/>
            <a:ext cx="5496754" cy="432966"/>
          </a:xfrm>
        </p:spPr>
        <p:txBody>
          <a:bodyPr anchor="b">
            <a:noAutofit/>
          </a:bodyPr>
          <a:lstStyle>
            <a:lvl1pPr marL="265113" indent="-265113" algn="l">
              <a:buClr>
                <a:schemeClr val="accent1"/>
              </a:buClr>
              <a:buSzPct val="100000"/>
              <a:buFont typeface="Wingdings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오렌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1332" y="-3176"/>
            <a:ext cx="9145901" cy="1364596"/>
          </a:xfrm>
          <a:custGeom>
            <a:avLst/>
            <a:gdLst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752345 w 9182100"/>
              <a:gd name="connsiteY4" fmla="*/ 714248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752345 w 9182100"/>
              <a:gd name="connsiteY4" fmla="*/ 714248 h 6692900"/>
              <a:gd name="connsiteX5" fmla="*/ 6083300 w 9182100"/>
              <a:gd name="connsiteY5" fmla="*/ 812800 h 6692900"/>
              <a:gd name="connsiteX6" fmla="*/ 4845048 w 9182100"/>
              <a:gd name="connsiteY6" fmla="*/ 106364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752345 w 9182100"/>
              <a:gd name="connsiteY4" fmla="*/ 714248 h 6692900"/>
              <a:gd name="connsiteX5" fmla="*/ 6083300 w 9182100"/>
              <a:gd name="connsiteY5" fmla="*/ 812800 h 6692900"/>
              <a:gd name="connsiteX6" fmla="*/ 4845048 w 9182100"/>
              <a:gd name="connsiteY6" fmla="*/ 106364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63050"/>
              <a:gd name="connsiteY0" fmla="*/ 1046178 h 6692900"/>
              <a:gd name="connsiteX1" fmla="*/ 19050 w 9163050"/>
              <a:gd name="connsiteY1" fmla="*/ 6692900 h 6692900"/>
              <a:gd name="connsiteX2" fmla="*/ 9150350 w 9163050"/>
              <a:gd name="connsiteY2" fmla="*/ 6692900 h 6692900"/>
              <a:gd name="connsiteX3" fmla="*/ 9163050 w 9163050"/>
              <a:gd name="connsiteY3" fmla="*/ 0 h 6692900"/>
              <a:gd name="connsiteX4" fmla="*/ 6733295 w 9163050"/>
              <a:gd name="connsiteY4" fmla="*/ 714248 h 6692900"/>
              <a:gd name="connsiteX5" fmla="*/ 6064250 w 9163050"/>
              <a:gd name="connsiteY5" fmla="*/ 812800 h 6692900"/>
              <a:gd name="connsiteX6" fmla="*/ 4825998 w 9163050"/>
              <a:gd name="connsiteY6" fmla="*/ 1063640 h 6692900"/>
              <a:gd name="connsiteX7" fmla="*/ 2055253 w 9163050"/>
              <a:gd name="connsiteY7" fmla="*/ 1190784 h 6692900"/>
              <a:gd name="connsiteX8" fmla="*/ 0 w 9163050"/>
              <a:gd name="connsiteY8" fmla="*/ 1046178 h 6692900"/>
              <a:gd name="connsiteX0" fmla="*/ 0 w 9172194"/>
              <a:gd name="connsiteY0" fmla="*/ 1006150 h 6652872"/>
              <a:gd name="connsiteX1" fmla="*/ 19050 w 9172194"/>
              <a:gd name="connsiteY1" fmla="*/ 6652872 h 6652872"/>
              <a:gd name="connsiteX2" fmla="*/ 9150350 w 9172194"/>
              <a:gd name="connsiteY2" fmla="*/ 6652872 h 6652872"/>
              <a:gd name="connsiteX3" fmla="*/ 9172194 w 9172194"/>
              <a:gd name="connsiteY3" fmla="*/ 0 h 6652872"/>
              <a:gd name="connsiteX4" fmla="*/ 6733295 w 9172194"/>
              <a:gd name="connsiteY4" fmla="*/ 674220 h 6652872"/>
              <a:gd name="connsiteX5" fmla="*/ 6064250 w 9172194"/>
              <a:gd name="connsiteY5" fmla="*/ 772772 h 6652872"/>
              <a:gd name="connsiteX6" fmla="*/ 4825998 w 9172194"/>
              <a:gd name="connsiteY6" fmla="*/ 1023612 h 6652872"/>
              <a:gd name="connsiteX7" fmla="*/ 2055253 w 9172194"/>
              <a:gd name="connsiteY7" fmla="*/ 1150756 h 6652872"/>
              <a:gd name="connsiteX8" fmla="*/ 0 w 9172194"/>
              <a:gd name="connsiteY8" fmla="*/ 1006150 h 6652872"/>
              <a:gd name="connsiteX0" fmla="*/ 0 w 9172194"/>
              <a:gd name="connsiteY0" fmla="*/ 1006150 h 6656047"/>
              <a:gd name="connsiteX1" fmla="*/ 19050 w 9172194"/>
              <a:gd name="connsiteY1" fmla="*/ 6652872 h 6656047"/>
              <a:gd name="connsiteX2" fmla="*/ 9156700 w 9172194"/>
              <a:gd name="connsiteY2" fmla="*/ 6656047 h 6656047"/>
              <a:gd name="connsiteX3" fmla="*/ 9172194 w 9172194"/>
              <a:gd name="connsiteY3" fmla="*/ 0 h 6656047"/>
              <a:gd name="connsiteX4" fmla="*/ 6733295 w 9172194"/>
              <a:gd name="connsiteY4" fmla="*/ 674220 h 6656047"/>
              <a:gd name="connsiteX5" fmla="*/ 6064250 w 9172194"/>
              <a:gd name="connsiteY5" fmla="*/ 772772 h 6656047"/>
              <a:gd name="connsiteX6" fmla="*/ 4825998 w 9172194"/>
              <a:gd name="connsiteY6" fmla="*/ 1023612 h 6656047"/>
              <a:gd name="connsiteX7" fmla="*/ 2055253 w 9172194"/>
              <a:gd name="connsiteY7" fmla="*/ 1150756 h 6656047"/>
              <a:gd name="connsiteX8" fmla="*/ 0 w 9172194"/>
              <a:gd name="connsiteY8" fmla="*/ 1006150 h 6656047"/>
              <a:gd name="connsiteX0" fmla="*/ 0 w 9172194"/>
              <a:gd name="connsiteY0" fmla="*/ 1006150 h 6668112"/>
              <a:gd name="connsiteX1" fmla="*/ 11430 w 9172194"/>
              <a:gd name="connsiteY1" fmla="*/ 6668112 h 6668112"/>
              <a:gd name="connsiteX2" fmla="*/ 9156700 w 9172194"/>
              <a:gd name="connsiteY2" fmla="*/ 6656047 h 6668112"/>
              <a:gd name="connsiteX3" fmla="*/ 9172194 w 9172194"/>
              <a:gd name="connsiteY3" fmla="*/ 0 h 6668112"/>
              <a:gd name="connsiteX4" fmla="*/ 6733295 w 9172194"/>
              <a:gd name="connsiteY4" fmla="*/ 674220 h 6668112"/>
              <a:gd name="connsiteX5" fmla="*/ 6064250 w 9172194"/>
              <a:gd name="connsiteY5" fmla="*/ 772772 h 6668112"/>
              <a:gd name="connsiteX6" fmla="*/ 4825998 w 9172194"/>
              <a:gd name="connsiteY6" fmla="*/ 1023612 h 6668112"/>
              <a:gd name="connsiteX7" fmla="*/ 2055253 w 9172194"/>
              <a:gd name="connsiteY7" fmla="*/ 1150756 h 6668112"/>
              <a:gd name="connsiteX8" fmla="*/ 0 w 9172194"/>
              <a:gd name="connsiteY8" fmla="*/ 1006150 h 6668112"/>
              <a:gd name="connsiteX0" fmla="*/ 0 w 9172194"/>
              <a:gd name="connsiteY0" fmla="*/ 1267548 h 6917445"/>
              <a:gd name="connsiteX1" fmla="*/ 11430 w 9172194"/>
              <a:gd name="connsiteY1" fmla="*/ 0 h 6917445"/>
              <a:gd name="connsiteX2" fmla="*/ 9156700 w 9172194"/>
              <a:gd name="connsiteY2" fmla="*/ 6917445 h 6917445"/>
              <a:gd name="connsiteX3" fmla="*/ 9172194 w 9172194"/>
              <a:gd name="connsiteY3" fmla="*/ 261398 h 6917445"/>
              <a:gd name="connsiteX4" fmla="*/ 6733295 w 9172194"/>
              <a:gd name="connsiteY4" fmla="*/ 935618 h 6917445"/>
              <a:gd name="connsiteX5" fmla="*/ 6064250 w 9172194"/>
              <a:gd name="connsiteY5" fmla="*/ 1034170 h 6917445"/>
              <a:gd name="connsiteX6" fmla="*/ 4825998 w 9172194"/>
              <a:gd name="connsiteY6" fmla="*/ 1285010 h 6917445"/>
              <a:gd name="connsiteX7" fmla="*/ 2055253 w 9172194"/>
              <a:gd name="connsiteY7" fmla="*/ 1412154 h 6917445"/>
              <a:gd name="connsiteX8" fmla="*/ 0 w 9172194"/>
              <a:gd name="connsiteY8" fmla="*/ 1267548 h 6917445"/>
              <a:gd name="connsiteX0" fmla="*/ 0 w 9172194"/>
              <a:gd name="connsiteY0" fmla="*/ 3439142 h 4663959"/>
              <a:gd name="connsiteX1" fmla="*/ 11430 w 9172194"/>
              <a:gd name="connsiteY1" fmla="*/ 2171594 h 4663959"/>
              <a:gd name="connsiteX2" fmla="*/ 9156700 w 9172194"/>
              <a:gd name="connsiteY2" fmla="*/ 2230967 h 4663959"/>
              <a:gd name="connsiteX3" fmla="*/ 9172194 w 9172194"/>
              <a:gd name="connsiteY3" fmla="*/ 2432992 h 4663959"/>
              <a:gd name="connsiteX4" fmla="*/ 6733295 w 9172194"/>
              <a:gd name="connsiteY4" fmla="*/ 3107212 h 4663959"/>
              <a:gd name="connsiteX5" fmla="*/ 6064250 w 9172194"/>
              <a:gd name="connsiteY5" fmla="*/ 3205764 h 4663959"/>
              <a:gd name="connsiteX6" fmla="*/ 4825998 w 9172194"/>
              <a:gd name="connsiteY6" fmla="*/ 3456604 h 4663959"/>
              <a:gd name="connsiteX7" fmla="*/ 2055253 w 9172194"/>
              <a:gd name="connsiteY7" fmla="*/ 3583748 h 4663959"/>
              <a:gd name="connsiteX8" fmla="*/ 0 w 9172194"/>
              <a:gd name="connsiteY8" fmla="*/ 3439142 h 4663959"/>
              <a:gd name="connsiteX0" fmla="*/ 0 w 9172194"/>
              <a:gd name="connsiteY0" fmla="*/ 1267548 h 1430305"/>
              <a:gd name="connsiteX1" fmla="*/ 11430 w 9172194"/>
              <a:gd name="connsiteY1" fmla="*/ 0 h 1430305"/>
              <a:gd name="connsiteX2" fmla="*/ 9156700 w 9172194"/>
              <a:gd name="connsiteY2" fmla="*/ 59373 h 1430305"/>
              <a:gd name="connsiteX3" fmla="*/ 9172194 w 9172194"/>
              <a:gd name="connsiteY3" fmla="*/ 261398 h 1430305"/>
              <a:gd name="connsiteX4" fmla="*/ 6733295 w 9172194"/>
              <a:gd name="connsiteY4" fmla="*/ 935618 h 1430305"/>
              <a:gd name="connsiteX5" fmla="*/ 6064250 w 9172194"/>
              <a:gd name="connsiteY5" fmla="*/ 1034170 h 1430305"/>
              <a:gd name="connsiteX6" fmla="*/ 4825998 w 9172194"/>
              <a:gd name="connsiteY6" fmla="*/ 1285010 h 1430305"/>
              <a:gd name="connsiteX7" fmla="*/ 2055253 w 9172194"/>
              <a:gd name="connsiteY7" fmla="*/ 1412154 h 1430305"/>
              <a:gd name="connsiteX8" fmla="*/ 0 w 9172194"/>
              <a:gd name="connsiteY8" fmla="*/ 1267548 h 1430305"/>
              <a:gd name="connsiteX0" fmla="*/ 0 w 9172194"/>
              <a:gd name="connsiteY0" fmla="*/ 1267548 h 1430305"/>
              <a:gd name="connsiteX1" fmla="*/ 11430 w 9172194"/>
              <a:gd name="connsiteY1" fmla="*/ 0 h 1430305"/>
              <a:gd name="connsiteX2" fmla="*/ 9156700 w 9172194"/>
              <a:gd name="connsiteY2" fmla="*/ 59373 h 1430305"/>
              <a:gd name="connsiteX3" fmla="*/ 9172194 w 9172194"/>
              <a:gd name="connsiteY3" fmla="*/ 261398 h 1430305"/>
              <a:gd name="connsiteX4" fmla="*/ 6733295 w 9172194"/>
              <a:gd name="connsiteY4" fmla="*/ 935618 h 1430305"/>
              <a:gd name="connsiteX5" fmla="*/ 6064250 w 9172194"/>
              <a:gd name="connsiteY5" fmla="*/ 1034170 h 1430305"/>
              <a:gd name="connsiteX6" fmla="*/ 4825998 w 9172194"/>
              <a:gd name="connsiteY6" fmla="*/ 1285010 h 1430305"/>
              <a:gd name="connsiteX7" fmla="*/ 2055253 w 9172194"/>
              <a:gd name="connsiteY7" fmla="*/ 1412154 h 1430305"/>
              <a:gd name="connsiteX8" fmla="*/ 0 w 9172194"/>
              <a:gd name="connsiteY8" fmla="*/ 1267548 h 1430305"/>
              <a:gd name="connsiteX0" fmla="*/ 0 w 9172194"/>
              <a:gd name="connsiteY0" fmla="*/ 1267548 h 1430305"/>
              <a:gd name="connsiteX1" fmla="*/ 11430 w 9172194"/>
              <a:gd name="connsiteY1" fmla="*/ 0 h 1430305"/>
              <a:gd name="connsiteX2" fmla="*/ 9147175 w 9172194"/>
              <a:gd name="connsiteY2" fmla="*/ 30798 h 1430305"/>
              <a:gd name="connsiteX3" fmla="*/ 9172194 w 9172194"/>
              <a:gd name="connsiteY3" fmla="*/ 261398 h 1430305"/>
              <a:gd name="connsiteX4" fmla="*/ 6733295 w 9172194"/>
              <a:gd name="connsiteY4" fmla="*/ 935618 h 1430305"/>
              <a:gd name="connsiteX5" fmla="*/ 6064250 w 9172194"/>
              <a:gd name="connsiteY5" fmla="*/ 1034170 h 1430305"/>
              <a:gd name="connsiteX6" fmla="*/ 4825998 w 9172194"/>
              <a:gd name="connsiteY6" fmla="*/ 1285010 h 1430305"/>
              <a:gd name="connsiteX7" fmla="*/ 2055253 w 9172194"/>
              <a:gd name="connsiteY7" fmla="*/ 1412154 h 1430305"/>
              <a:gd name="connsiteX8" fmla="*/ 0 w 9172194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11748 h 1430305"/>
              <a:gd name="connsiteX3" fmla="*/ 9172194 w 9175750"/>
              <a:gd name="connsiteY3" fmla="*/ 261398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61398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61398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3810 w 9179560"/>
              <a:gd name="connsiteY0" fmla="*/ 1265325 h 1428082"/>
              <a:gd name="connsiteX1" fmla="*/ 0 w 9179560"/>
              <a:gd name="connsiteY1" fmla="*/ 51117 h 1428082"/>
              <a:gd name="connsiteX2" fmla="*/ 9179560 w 9179560"/>
              <a:gd name="connsiteY2" fmla="*/ 0 h 1428082"/>
              <a:gd name="connsiteX3" fmla="*/ 9176004 w 9179560"/>
              <a:gd name="connsiteY3" fmla="*/ 232527 h 1428082"/>
              <a:gd name="connsiteX4" fmla="*/ 6737105 w 9179560"/>
              <a:gd name="connsiteY4" fmla="*/ 933395 h 1428082"/>
              <a:gd name="connsiteX5" fmla="*/ 6068060 w 9179560"/>
              <a:gd name="connsiteY5" fmla="*/ 1031947 h 1428082"/>
              <a:gd name="connsiteX6" fmla="*/ 4829808 w 9179560"/>
              <a:gd name="connsiteY6" fmla="*/ 1282787 h 1428082"/>
              <a:gd name="connsiteX7" fmla="*/ 2059063 w 9179560"/>
              <a:gd name="connsiteY7" fmla="*/ 1409931 h 1428082"/>
              <a:gd name="connsiteX8" fmla="*/ 3810 w 9179560"/>
              <a:gd name="connsiteY8" fmla="*/ 1265325 h 1428082"/>
              <a:gd name="connsiteX0" fmla="*/ 3810 w 9179560"/>
              <a:gd name="connsiteY0" fmla="*/ 1265325 h 1428082"/>
              <a:gd name="connsiteX1" fmla="*/ 0 w 9179560"/>
              <a:gd name="connsiteY1" fmla="*/ 51117 h 1428082"/>
              <a:gd name="connsiteX2" fmla="*/ 9179560 w 9179560"/>
              <a:gd name="connsiteY2" fmla="*/ 0 h 1428082"/>
              <a:gd name="connsiteX3" fmla="*/ 9176004 w 9179560"/>
              <a:gd name="connsiteY3" fmla="*/ 232527 h 1428082"/>
              <a:gd name="connsiteX4" fmla="*/ 6737105 w 9179560"/>
              <a:gd name="connsiteY4" fmla="*/ 933395 h 1428082"/>
              <a:gd name="connsiteX5" fmla="*/ 6068060 w 9179560"/>
              <a:gd name="connsiteY5" fmla="*/ 1031947 h 1428082"/>
              <a:gd name="connsiteX6" fmla="*/ 4829808 w 9179560"/>
              <a:gd name="connsiteY6" fmla="*/ 1282787 h 1428082"/>
              <a:gd name="connsiteX7" fmla="*/ 2059063 w 9179560"/>
              <a:gd name="connsiteY7" fmla="*/ 1409931 h 1428082"/>
              <a:gd name="connsiteX8" fmla="*/ 3810 w 9179560"/>
              <a:gd name="connsiteY8" fmla="*/ 1265325 h 1428082"/>
              <a:gd name="connsiteX0" fmla="*/ 20743 w 9196493"/>
              <a:gd name="connsiteY0" fmla="*/ 1273475 h 1436232"/>
              <a:gd name="connsiteX1" fmla="*/ 0 w 9196493"/>
              <a:gd name="connsiteY1" fmla="*/ 0 h 1436232"/>
              <a:gd name="connsiteX2" fmla="*/ 9196493 w 9196493"/>
              <a:gd name="connsiteY2" fmla="*/ 8150 h 1436232"/>
              <a:gd name="connsiteX3" fmla="*/ 9192937 w 9196493"/>
              <a:gd name="connsiteY3" fmla="*/ 240677 h 1436232"/>
              <a:gd name="connsiteX4" fmla="*/ 6754038 w 9196493"/>
              <a:gd name="connsiteY4" fmla="*/ 941545 h 1436232"/>
              <a:gd name="connsiteX5" fmla="*/ 6084993 w 9196493"/>
              <a:gd name="connsiteY5" fmla="*/ 1040097 h 1436232"/>
              <a:gd name="connsiteX6" fmla="*/ 4846741 w 9196493"/>
              <a:gd name="connsiteY6" fmla="*/ 1290937 h 1436232"/>
              <a:gd name="connsiteX7" fmla="*/ 2075996 w 9196493"/>
              <a:gd name="connsiteY7" fmla="*/ 1418081 h 1436232"/>
              <a:gd name="connsiteX8" fmla="*/ 20743 w 9196493"/>
              <a:gd name="connsiteY8" fmla="*/ 1273475 h 1436232"/>
              <a:gd name="connsiteX0" fmla="*/ 12276 w 9196493"/>
              <a:gd name="connsiteY0" fmla="*/ 1206815 h 1436232"/>
              <a:gd name="connsiteX1" fmla="*/ 0 w 9196493"/>
              <a:gd name="connsiteY1" fmla="*/ 0 h 1436232"/>
              <a:gd name="connsiteX2" fmla="*/ 9196493 w 9196493"/>
              <a:gd name="connsiteY2" fmla="*/ 8150 h 1436232"/>
              <a:gd name="connsiteX3" fmla="*/ 9192937 w 9196493"/>
              <a:gd name="connsiteY3" fmla="*/ 240677 h 1436232"/>
              <a:gd name="connsiteX4" fmla="*/ 6754038 w 9196493"/>
              <a:gd name="connsiteY4" fmla="*/ 941545 h 1436232"/>
              <a:gd name="connsiteX5" fmla="*/ 6084993 w 9196493"/>
              <a:gd name="connsiteY5" fmla="*/ 1040097 h 1436232"/>
              <a:gd name="connsiteX6" fmla="*/ 4846741 w 9196493"/>
              <a:gd name="connsiteY6" fmla="*/ 1290937 h 1436232"/>
              <a:gd name="connsiteX7" fmla="*/ 2075996 w 9196493"/>
              <a:gd name="connsiteY7" fmla="*/ 1418081 h 1436232"/>
              <a:gd name="connsiteX8" fmla="*/ 12276 w 9196493"/>
              <a:gd name="connsiteY8" fmla="*/ 1206815 h 1436232"/>
              <a:gd name="connsiteX0" fmla="*/ 12276 w 9196493"/>
              <a:gd name="connsiteY0" fmla="*/ 1219515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12276 w 9196493"/>
              <a:gd name="connsiteY8" fmla="*/ 1219515 h 1448932"/>
              <a:gd name="connsiteX0" fmla="*/ 18626 w 9196493"/>
              <a:gd name="connsiteY0" fmla="*/ 1211593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18626 w 9196493"/>
              <a:gd name="connsiteY8" fmla="*/ 1211593 h 1448932"/>
              <a:gd name="connsiteX0" fmla="*/ 37676 w 9196493"/>
              <a:gd name="connsiteY0" fmla="*/ 1229071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37676 w 9196493"/>
              <a:gd name="connsiteY8" fmla="*/ 1229071 h 1448932"/>
              <a:gd name="connsiteX0" fmla="*/ 24976 w 9196493"/>
              <a:gd name="connsiteY0" fmla="*/ 1227499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24976 w 9196493"/>
              <a:gd name="connsiteY8" fmla="*/ 1227499 h 1448932"/>
              <a:gd name="connsiteX0" fmla="*/ 0 w 9171517"/>
              <a:gd name="connsiteY0" fmla="*/ 1246549 h 1467982"/>
              <a:gd name="connsiteX1" fmla="*/ 57574 w 9171517"/>
              <a:gd name="connsiteY1" fmla="*/ 0 h 1467982"/>
              <a:gd name="connsiteX2" fmla="*/ 9171517 w 9171517"/>
              <a:gd name="connsiteY2" fmla="*/ 39900 h 1467982"/>
              <a:gd name="connsiteX3" fmla="*/ 9167961 w 9171517"/>
              <a:gd name="connsiteY3" fmla="*/ 272427 h 1467982"/>
              <a:gd name="connsiteX4" fmla="*/ 6729062 w 9171517"/>
              <a:gd name="connsiteY4" fmla="*/ 973295 h 1467982"/>
              <a:gd name="connsiteX5" fmla="*/ 6060017 w 9171517"/>
              <a:gd name="connsiteY5" fmla="*/ 1071847 h 1467982"/>
              <a:gd name="connsiteX6" fmla="*/ 4821765 w 9171517"/>
              <a:gd name="connsiteY6" fmla="*/ 1322687 h 1467982"/>
              <a:gd name="connsiteX7" fmla="*/ 2051020 w 9171517"/>
              <a:gd name="connsiteY7" fmla="*/ 1449831 h 1467982"/>
              <a:gd name="connsiteX8" fmla="*/ 0 w 9171517"/>
              <a:gd name="connsiteY8" fmla="*/ 1246549 h 1467982"/>
              <a:gd name="connsiteX0" fmla="*/ 0 w 9171517"/>
              <a:gd name="connsiteY0" fmla="*/ 1251099 h 1472532"/>
              <a:gd name="connsiteX1" fmla="*/ 57574 w 9171517"/>
              <a:gd name="connsiteY1" fmla="*/ 4550 h 1472532"/>
              <a:gd name="connsiteX2" fmla="*/ 61808 w 9171517"/>
              <a:gd name="connsiteY2" fmla="*/ 0 h 1472532"/>
              <a:gd name="connsiteX3" fmla="*/ 9171517 w 9171517"/>
              <a:gd name="connsiteY3" fmla="*/ 44450 h 1472532"/>
              <a:gd name="connsiteX4" fmla="*/ 9167961 w 9171517"/>
              <a:gd name="connsiteY4" fmla="*/ 276977 h 1472532"/>
              <a:gd name="connsiteX5" fmla="*/ 6729062 w 9171517"/>
              <a:gd name="connsiteY5" fmla="*/ 977845 h 1472532"/>
              <a:gd name="connsiteX6" fmla="*/ 6060017 w 9171517"/>
              <a:gd name="connsiteY6" fmla="*/ 1076397 h 1472532"/>
              <a:gd name="connsiteX7" fmla="*/ 4821765 w 9171517"/>
              <a:gd name="connsiteY7" fmla="*/ 1327237 h 1472532"/>
              <a:gd name="connsiteX8" fmla="*/ 2051020 w 9171517"/>
              <a:gd name="connsiteY8" fmla="*/ 1454381 h 1472532"/>
              <a:gd name="connsiteX9" fmla="*/ 0 w 9171517"/>
              <a:gd name="connsiteY9" fmla="*/ 1251099 h 1472532"/>
              <a:gd name="connsiteX0" fmla="*/ 0 w 9171517"/>
              <a:gd name="connsiteY0" fmla="*/ 1246549 h 1467982"/>
              <a:gd name="connsiteX1" fmla="*/ 57574 w 9171517"/>
              <a:gd name="connsiteY1" fmla="*/ 0 h 1467982"/>
              <a:gd name="connsiteX2" fmla="*/ 9171517 w 9171517"/>
              <a:gd name="connsiteY2" fmla="*/ 39900 h 1467982"/>
              <a:gd name="connsiteX3" fmla="*/ 9167961 w 9171517"/>
              <a:gd name="connsiteY3" fmla="*/ 272427 h 1467982"/>
              <a:gd name="connsiteX4" fmla="*/ 6729062 w 9171517"/>
              <a:gd name="connsiteY4" fmla="*/ 973295 h 1467982"/>
              <a:gd name="connsiteX5" fmla="*/ 6060017 w 9171517"/>
              <a:gd name="connsiteY5" fmla="*/ 1071847 h 1467982"/>
              <a:gd name="connsiteX6" fmla="*/ 4821765 w 9171517"/>
              <a:gd name="connsiteY6" fmla="*/ 1322687 h 1467982"/>
              <a:gd name="connsiteX7" fmla="*/ 2051020 w 9171517"/>
              <a:gd name="connsiteY7" fmla="*/ 1449831 h 1467982"/>
              <a:gd name="connsiteX8" fmla="*/ 0 w 9171517"/>
              <a:gd name="connsiteY8" fmla="*/ 1246549 h 1467982"/>
              <a:gd name="connsiteX0" fmla="*/ 6688 w 9178205"/>
              <a:gd name="connsiteY0" fmla="*/ 1206649 h 1428082"/>
              <a:gd name="connsiteX1" fmla="*/ 0 w 9178205"/>
              <a:gd name="connsiteY1" fmla="*/ 12512 h 1428082"/>
              <a:gd name="connsiteX2" fmla="*/ 9178205 w 9178205"/>
              <a:gd name="connsiteY2" fmla="*/ 0 h 1428082"/>
              <a:gd name="connsiteX3" fmla="*/ 9174649 w 9178205"/>
              <a:gd name="connsiteY3" fmla="*/ 232527 h 1428082"/>
              <a:gd name="connsiteX4" fmla="*/ 6735750 w 9178205"/>
              <a:gd name="connsiteY4" fmla="*/ 933395 h 1428082"/>
              <a:gd name="connsiteX5" fmla="*/ 6066705 w 9178205"/>
              <a:gd name="connsiteY5" fmla="*/ 1031947 h 1428082"/>
              <a:gd name="connsiteX6" fmla="*/ 4828453 w 9178205"/>
              <a:gd name="connsiteY6" fmla="*/ 1282787 h 1428082"/>
              <a:gd name="connsiteX7" fmla="*/ 2057708 w 9178205"/>
              <a:gd name="connsiteY7" fmla="*/ 1409931 h 1428082"/>
              <a:gd name="connsiteX8" fmla="*/ 6688 w 9178205"/>
              <a:gd name="connsiteY8" fmla="*/ 1206649 h 1428082"/>
              <a:gd name="connsiteX0" fmla="*/ 2229 w 9180890"/>
              <a:gd name="connsiteY0" fmla="*/ 1194758 h 1428082"/>
              <a:gd name="connsiteX1" fmla="*/ 2685 w 9180890"/>
              <a:gd name="connsiteY1" fmla="*/ 12512 h 1428082"/>
              <a:gd name="connsiteX2" fmla="*/ 9180890 w 9180890"/>
              <a:gd name="connsiteY2" fmla="*/ 0 h 1428082"/>
              <a:gd name="connsiteX3" fmla="*/ 9177334 w 9180890"/>
              <a:gd name="connsiteY3" fmla="*/ 232527 h 1428082"/>
              <a:gd name="connsiteX4" fmla="*/ 6738435 w 9180890"/>
              <a:gd name="connsiteY4" fmla="*/ 933395 h 1428082"/>
              <a:gd name="connsiteX5" fmla="*/ 6069390 w 9180890"/>
              <a:gd name="connsiteY5" fmla="*/ 1031947 h 1428082"/>
              <a:gd name="connsiteX6" fmla="*/ 4831138 w 9180890"/>
              <a:gd name="connsiteY6" fmla="*/ 1282787 h 1428082"/>
              <a:gd name="connsiteX7" fmla="*/ 2060393 w 9180890"/>
              <a:gd name="connsiteY7" fmla="*/ 1409931 h 1428082"/>
              <a:gd name="connsiteX8" fmla="*/ 2229 w 9180890"/>
              <a:gd name="connsiteY8" fmla="*/ 1194758 h 1428082"/>
              <a:gd name="connsiteX0" fmla="*/ 2229 w 9180890"/>
              <a:gd name="connsiteY0" fmla="*/ 1194758 h 1428082"/>
              <a:gd name="connsiteX1" fmla="*/ 304 w 9180890"/>
              <a:gd name="connsiteY1" fmla="*/ 606 h 1428082"/>
              <a:gd name="connsiteX2" fmla="*/ 9180890 w 9180890"/>
              <a:gd name="connsiteY2" fmla="*/ 0 h 1428082"/>
              <a:gd name="connsiteX3" fmla="*/ 9177334 w 9180890"/>
              <a:gd name="connsiteY3" fmla="*/ 232527 h 1428082"/>
              <a:gd name="connsiteX4" fmla="*/ 6738435 w 9180890"/>
              <a:gd name="connsiteY4" fmla="*/ 933395 h 1428082"/>
              <a:gd name="connsiteX5" fmla="*/ 6069390 w 9180890"/>
              <a:gd name="connsiteY5" fmla="*/ 1031947 h 1428082"/>
              <a:gd name="connsiteX6" fmla="*/ 4831138 w 9180890"/>
              <a:gd name="connsiteY6" fmla="*/ 1282787 h 1428082"/>
              <a:gd name="connsiteX7" fmla="*/ 2060393 w 9180890"/>
              <a:gd name="connsiteY7" fmla="*/ 1409931 h 1428082"/>
              <a:gd name="connsiteX8" fmla="*/ 2229 w 9180890"/>
              <a:gd name="connsiteY8" fmla="*/ 1194758 h 1428082"/>
              <a:gd name="connsiteX0" fmla="*/ 2229 w 9180890"/>
              <a:gd name="connsiteY0" fmla="*/ 1194758 h 1397583"/>
              <a:gd name="connsiteX1" fmla="*/ 304 w 9180890"/>
              <a:gd name="connsiteY1" fmla="*/ 606 h 1397583"/>
              <a:gd name="connsiteX2" fmla="*/ 9180890 w 9180890"/>
              <a:gd name="connsiteY2" fmla="*/ 0 h 1397583"/>
              <a:gd name="connsiteX3" fmla="*/ 9177334 w 9180890"/>
              <a:gd name="connsiteY3" fmla="*/ 232527 h 1397583"/>
              <a:gd name="connsiteX4" fmla="*/ 6738435 w 9180890"/>
              <a:gd name="connsiteY4" fmla="*/ 933395 h 1397583"/>
              <a:gd name="connsiteX5" fmla="*/ 6069390 w 9180890"/>
              <a:gd name="connsiteY5" fmla="*/ 1031947 h 1397583"/>
              <a:gd name="connsiteX6" fmla="*/ 4831138 w 9180890"/>
              <a:gd name="connsiteY6" fmla="*/ 1282787 h 1397583"/>
              <a:gd name="connsiteX7" fmla="*/ 2136611 w 9180890"/>
              <a:gd name="connsiteY7" fmla="*/ 1343270 h 1397583"/>
              <a:gd name="connsiteX8" fmla="*/ 2229 w 9180890"/>
              <a:gd name="connsiteY8" fmla="*/ 1194758 h 1397583"/>
              <a:gd name="connsiteX0" fmla="*/ 2229 w 9180890"/>
              <a:gd name="connsiteY0" fmla="*/ 1194758 h 1397583"/>
              <a:gd name="connsiteX1" fmla="*/ 304 w 9180890"/>
              <a:gd name="connsiteY1" fmla="*/ 606 h 1397583"/>
              <a:gd name="connsiteX2" fmla="*/ 9180890 w 9180890"/>
              <a:gd name="connsiteY2" fmla="*/ 0 h 1397583"/>
              <a:gd name="connsiteX3" fmla="*/ 9177334 w 9180890"/>
              <a:gd name="connsiteY3" fmla="*/ 232527 h 1397583"/>
              <a:gd name="connsiteX4" fmla="*/ 6738435 w 9180890"/>
              <a:gd name="connsiteY4" fmla="*/ 933395 h 1397583"/>
              <a:gd name="connsiteX5" fmla="*/ 6069390 w 9180890"/>
              <a:gd name="connsiteY5" fmla="*/ 1031947 h 1397583"/>
              <a:gd name="connsiteX6" fmla="*/ 4831138 w 9180890"/>
              <a:gd name="connsiteY6" fmla="*/ 1282787 h 1397583"/>
              <a:gd name="connsiteX7" fmla="*/ 2136611 w 9180890"/>
              <a:gd name="connsiteY7" fmla="*/ 1343270 h 1397583"/>
              <a:gd name="connsiteX8" fmla="*/ 2229 w 9180890"/>
              <a:gd name="connsiteY8" fmla="*/ 1194758 h 1397583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38435 w 9180890"/>
              <a:gd name="connsiteY4" fmla="*/ 933395 h 1361421"/>
              <a:gd name="connsiteX5" fmla="*/ 6069390 w 9180890"/>
              <a:gd name="connsiteY5" fmla="*/ 1031947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38435 w 9180890"/>
              <a:gd name="connsiteY4" fmla="*/ 933395 h 1361421"/>
              <a:gd name="connsiteX5" fmla="*/ 6031280 w 9180890"/>
              <a:gd name="connsiteY5" fmla="*/ 986720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38435 w 9180890"/>
              <a:gd name="connsiteY4" fmla="*/ 933395 h 1361421"/>
              <a:gd name="connsiteX5" fmla="*/ 6031280 w 9180890"/>
              <a:gd name="connsiteY5" fmla="*/ 986720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64614 w 9180890"/>
              <a:gd name="connsiteY4" fmla="*/ 876263 h 1361421"/>
              <a:gd name="connsiteX5" fmla="*/ 6031280 w 9180890"/>
              <a:gd name="connsiteY5" fmla="*/ 986720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64614 w 9180890"/>
              <a:gd name="connsiteY4" fmla="*/ 876263 h 1361421"/>
              <a:gd name="connsiteX5" fmla="*/ 6038414 w 9180890"/>
              <a:gd name="connsiteY5" fmla="*/ 977212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64614 w 9180890"/>
              <a:gd name="connsiteY4" fmla="*/ 876263 h 1361421"/>
              <a:gd name="connsiteX5" fmla="*/ 6038414 w 9180890"/>
              <a:gd name="connsiteY5" fmla="*/ 977212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41583 w 9180890"/>
              <a:gd name="connsiteY3" fmla="*/ 194450 h 1361421"/>
              <a:gd name="connsiteX4" fmla="*/ 6764614 w 9180890"/>
              <a:gd name="connsiteY4" fmla="*/ 876263 h 1361421"/>
              <a:gd name="connsiteX5" fmla="*/ 6038414 w 9180890"/>
              <a:gd name="connsiteY5" fmla="*/ 977212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42768"/>
              <a:gd name="connsiteY0" fmla="*/ 1194758 h 1361421"/>
              <a:gd name="connsiteX1" fmla="*/ 304 w 9142768"/>
              <a:gd name="connsiteY1" fmla="*/ 606 h 1361421"/>
              <a:gd name="connsiteX2" fmla="*/ 9109420 w 9142768"/>
              <a:gd name="connsiteY2" fmla="*/ 0 h 1361421"/>
              <a:gd name="connsiteX3" fmla="*/ 9141583 w 9142768"/>
              <a:gd name="connsiteY3" fmla="*/ 194450 h 1361421"/>
              <a:gd name="connsiteX4" fmla="*/ 6764614 w 9142768"/>
              <a:gd name="connsiteY4" fmla="*/ 876263 h 1361421"/>
              <a:gd name="connsiteX5" fmla="*/ 6038414 w 9142768"/>
              <a:gd name="connsiteY5" fmla="*/ 977212 h 1361421"/>
              <a:gd name="connsiteX6" fmla="*/ 4797799 w 9142768"/>
              <a:gd name="connsiteY6" fmla="*/ 1244702 h 1361421"/>
              <a:gd name="connsiteX7" fmla="*/ 2136611 w 9142768"/>
              <a:gd name="connsiteY7" fmla="*/ 1343270 h 1361421"/>
              <a:gd name="connsiteX8" fmla="*/ 2229 w 9142768"/>
              <a:gd name="connsiteY8" fmla="*/ 1194758 h 1361421"/>
              <a:gd name="connsiteX0" fmla="*/ 2229 w 9142768"/>
              <a:gd name="connsiteY0" fmla="*/ 1194758 h 1361421"/>
              <a:gd name="connsiteX1" fmla="*/ 304 w 9142768"/>
              <a:gd name="connsiteY1" fmla="*/ 606 h 1361421"/>
              <a:gd name="connsiteX2" fmla="*/ 9109420 w 9142768"/>
              <a:gd name="connsiteY2" fmla="*/ 0 h 1361421"/>
              <a:gd name="connsiteX3" fmla="*/ 9141583 w 9142768"/>
              <a:gd name="connsiteY3" fmla="*/ 194450 h 1361421"/>
              <a:gd name="connsiteX4" fmla="*/ 6764614 w 9142768"/>
              <a:gd name="connsiteY4" fmla="*/ 876263 h 1361421"/>
              <a:gd name="connsiteX5" fmla="*/ 6038414 w 9142768"/>
              <a:gd name="connsiteY5" fmla="*/ 977212 h 1361421"/>
              <a:gd name="connsiteX6" fmla="*/ 4797799 w 9142768"/>
              <a:gd name="connsiteY6" fmla="*/ 1244702 h 1361421"/>
              <a:gd name="connsiteX7" fmla="*/ 2136611 w 9142768"/>
              <a:gd name="connsiteY7" fmla="*/ 1343270 h 1361421"/>
              <a:gd name="connsiteX8" fmla="*/ 2229 w 9142768"/>
              <a:gd name="connsiteY8" fmla="*/ 1194758 h 1361421"/>
              <a:gd name="connsiteX0" fmla="*/ 2229 w 9141583"/>
              <a:gd name="connsiteY0" fmla="*/ 1194758 h 1361421"/>
              <a:gd name="connsiteX1" fmla="*/ 304 w 9141583"/>
              <a:gd name="connsiteY1" fmla="*/ 606 h 1361421"/>
              <a:gd name="connsiteX2" fmla="*/ 9109420 w 9141583"/>
              <a:gd name="connsiteY2" fmla="*/ 0 h 1361421"/>
              <a:gd name="connsiteX3" fmla="*/ 9141583 w 9141583"/>
              <a:gd name="connsiteY3" fmla="*/ 194450 h 1361421"/>
              <a:gd name="connsiteX4" fmla="*/ 6764614 w 9141583"/>
              <a:gd name="connsiteY4" fmla="*/ 876263 h 1361421"/>
              <a:gd name="connsiteX5" fmla="*/ 6038414 w 9141583"/>
              <a:gd name="connsiteY5" fmla="*/ 977212 h 1361421"/>
              <a:gd name="connsiteX6" fmla="*/ 4797799 w 9141583"/>
              <a:gd name="connsiteY6" fmla="*/ 1244702 h 1361421"/>
              <a:gd name="connsiteX7" fmla="*/ 2136611 w 9141583"/>
              <a:gd name="connsiteY7" fmla="*/ 1343270 h 1361421"/>
              <a:gd name="connsiteX8" fmla="*/ 2229 w 9141583"/>
              <a:gd name="connsiteY8" fmla="*/ 1194758 h 1361421"/>
              <a:gd name="connsiteX0" fmla="*/ 2229 w 9145901"/>
              <a:gd name="connsiteY0" fmla="*/ 1197933 h 1364596"/>
              <a:gd name="connsiteX1" fmla="*/ 304 w 9145901"/>
              <a:gd name="connsiteY1" fmla="*/ 3781 h 1364596"/>
              <a:gd name="connsiteX2" fmla="*/ 9145901 w 9145901"/>
              <a:gd name="connsiteY2" fmla="*/ 0 h 1364596"/>
              <a:gd name="connsiteX3" fmla="*/ 9141583 w 9145901"/>
              <a:gd name="connsiteY3" fmla="*/ 197625 h 1364596"/>
              <a:gd name="connsiteX4" fmla="*/ 6764614 w 9145901"/>
              <a:gd name="connsiteY4" fmla="*/ 879438 h 1364596"/>
              <a:gd name="connsiteX5" fmla="*/ 6038414 w 9145901"/>
              <a:gd name="connsiteY5" fmla="*/ 980387 h 1364596"/>
              <a:gd name="connsiteX6" fmla="*/ 4797799 w 9145901"/>
              <a:gd name="connsiteY6" fmla="*/ 1247877 h 1364596"/>
              <a:gd name="connsiteX7" fmla="*/ 2136611 w 9145901"/>
              <a:gd name="connsiteY7" fmla="*/ 1346445 h 1364596"/>
              <a:gd name="connsiteX8" fmla="*/ 2229 w 9145901"/>
              <a:gd name="connsiteY8" fmla="*/ 1197933 h 136459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5901" h="1364596">
                <a:moveTo>
                  <a:pt x="2229" y="1197933"/>
                </a:moveTo>
                <a:cubicBezTo>
                  <a:pt x="0" y="799887"/>
                  <a:pt x="2533" y="401827"/>
                  <a:pt x="304" y="3781"/>
                </a:cubicBezTo>
                <a:lnTo>
                  <a:pt x="9145901" y="0"/>
                </a:lnTo>
                <a:cubicBezTo>
                  <a:pt x="9144462" y="65875"/>
                  <a:pt x="9143022" y="131750"/>
                  <a:pt x="9141583" y="197625"/>
                </a:cubicBezTo>
                <a:cubicBezTo>
                  <a:pt x="8328617" y="431248"/>
                  <a:pt x="8306154" y="520163"/>
                  <a:pt x="6764614" y="879438"/>
                </a:cubicBezTo>
                <a:cubicBezTo>
                  <a:pt x="6248147" y="1014905"/>
                  <a:pt x="6100688" y="974553"/>
                  <a:pt x="6038414" y="980387"/>
                </a:cubicBezTo>
                <a:cubicBezTo>
                  <a:pt x="5533845" y="1114283"/>
                  <a:pt x="5476713" y="1143647"/>
                  <a:pt x="4797799" y="1247877"/>
                </a:cubicBezTo>
                <a:cubicBezTo>
                  <a:pt x="3906012" y="1362673"/>
                  <a:pt x="2980788" y="1364596"/>
                  <a:pt x="2136611" y="1346445"/>
                </a:cubicBezTo>
                <a:cubicBezTo>
                  <a:pt x="1259276" y="1311799"/>
                  <a:pt x="730516" y="1277874"/>
                  <a:pt x="2229" y="1197933"/>
                </a:cubicBezTo>
              </a:path>
            </a:pathLst>
          </a:custGeom>
          <a:solidFill>
            <a:schemeClr val="accent4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08F3DD70-DE9C-4219-B2F7-6148DC3C65E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29" name="Freeform 5"/>
          <p:cNvSpPr/>
          <p:nvPr/>
        </p:nvSpPr>
        <p:spPr>
          <a:xfrm rot="21128594">
            <a:off x="20638" y="574675"/>
            <a:ext cx="9142413" cy="695325"/>
          </a:xfrm>
          <a:custGeom>
            <a:avLst/>
            <a:gdLst/>
            <a:cxnLst>
              <a:cxn ang="0">
                <a:pos x="0" y="0"/>
              </a:cxn>
              <a:cxn ang="0">
                <a:pos x="146" y="36"/>
              </a:cxn>
              <a:cxn ang="0">
                <a:pos x="421" y="99"/>
              </a:cxn>
              <a:cxn ang="0">
                <a:pos x="668" y="151"/>
              </a:cxn>
              <a:cxn ang="0">
                <a:pos x="955" y="208"/>
              </a:cxn>
              <a:cxn ang="0">
                <a:pos x="1275" y="265"/>
              </a:cxn>
              <a:cxn ang="0">
                <a:pos x="1620" y="319"/>
              </a:cxn>
              <a:cxn ang="0">
                <a:pos x="1980" y="367"/>
              </a:cxn>
              <a:cxn ang="0">
                <a:pos x="2163" y="388"/>
              </a:cxn>
              <a:cxn ang="0">
                <a:pos x="2346" y="406"/>
              </a:cxn>
              <a:cxn ang="0">
                <a:pos x="2530" y="419"/>
              </a:cxn>
              <a:cxn ang="0">
                <a:pos x="2712" y="430"/>
              </a:cxn>
              <a:cxn ang="0">
                <a:pos x="2892" y="437"/>
              </a:cxn>
              <a:cxn ang="0">
                <a:pos x="3069" y="438"/>
              </a:cxn>
              <a:cxn ang="0">
                <a:pos x="3241" y="433"/>
              </a:cxn>
              <a:cxn ang="0">
                <a:pos x="3408" y="424"/>
              </a:cxn>
              <a:cxn ang="0">
                <a:pos x="3567" y="409"/>
              </a:cxn>
              <a:cxn ang="0">
                <a:pos x="3720" y="386"/>
              </a:cxn>
              <a:cxn ang="0">
                <a:pos x="3864" y="358"/>
              </a:cxn>
              <a:cxn ang="0">
                <a:pos x="3998" y="322"/>
              </a:cxn>
              <a:cxn ang="0">
                <a:pos x="4092" y="290"/>
              </a:cxn>
              <a:cxn ang="0">
                <a:pos x="4150" y="266"/>
              </a:cxn>
              <a:cxn ang="0">
                <a:pos x="4206" y="240"/>
              </a:cxn>
              <a:cxn ang="0">
                <a:pos x="4258" y="211"/>
              </a:cxn>
              <a:cxn ang="0">
                <a:pos x="4307" y="180"/>
              </a:cxn>
              <a:cxn ang="0">
                <a:pos x="4331" y="164"/>
              </a:cxn>
              <a:cxn ang="0">
                <a:pos x="4383" y="123"/>
              </a:cxn>
              <a:cxn ang="0">
                <a:pos x="4413" y="91"/>
              </a:cxn>
              <a:cxn ang="0">
                <a:pos x="4422" y="74"/>
              </a:cxn>
              <a:cxn ang="0">
                <a:pos x="4421" y="65"/>
              </a:cxn>
              <a:cxn ang="0">
                <a:pos x="4416" y="57"/>
              </a:cxn>
              <a:cxn ang="0">
                <a:pos x="4407" y="53"/>
              </a:cxn>
              <a:cxn ang="0">
                <a:pos x="4388" y="47"/>
              </a:cxn>
              <a:cxn ang="0">
                <a:pos x="4349" y="46"/>
              </a:cxn>
              <a:cxn ang="0">
                <a:pos x="4300" y="50"/>
              </a:cxn>
              <a:cxn ang="0">
                <a:pos x="4244" y="60"/>
              </a:cxn>
              <a:cxn ang="0">
                <a:pos x="4114" y="88"/>
              </a:cxn>
              <a:cxn ang="0">
                <a:pos x="3980" y="126"/>
              </a:cxn>
              <a:cxn ang="0">
                <a:pos x="3864" y="165"/>
              </a:cxn>
              <a:cxn ang="0">
                <a:pos x="3800" y="193"/>
              </a:cxn>
              <a:cxn ang="0">
                <a:pos x="3784" y="201"/>
              </a:cxn>
              <a:cxn ang="0">
                <a:pos x="3741" y="230"/>
              </a:cxn>
              <a:cxn ang="0">
                <a:pos x="3716" y="252"/>
              </a:cxn>
              <a:cxn ang="0">
                <a:pos x="3695" y="278"/>
              </a:cxn>
              <a:cxn ang="0">
                <a:pos x="3684" y="304"/>
              </a:cxn>
              <a:cxn ang="0">
                <a:pos x="3684" y="317"/>
              </a:cxn>
              <a:cxn ang="0">
                <a:pos x="3689" y="330"/>
              </a:cxn>
              <a:cxn ang="0">
                <a:pos x="3699" y="341"/>
              </a:cxn>
              <a:cxn ang="0">
                <a:pos x="3714" y="352"/>
              </a:cxn>
              <a:cxn ang="0">
                <a:pos x="3736" y="363"/>
              </a:cxn>
              <a:cxn ang="0">
                <a:pos x="3766" y="372"/>
              </a:cxn>
              <a:cxn ang="0">
                <a:pos x="3803" y="378"/>
              </a:cxn>
              <a:cxn ang="0">
                <a:pos x="3849" y="384"/>
              </a:cxn>
              <a:cxn ang="0">
                <a:pos x="3970" y="389"/>
              </a:cxn>
              <a:cxn ang="0">
                <a:pos x="4130" y="384"/>
              </a:cxn>
              <a:cxn ang="0">
                <a:pos x="4340" y="368"/>
              </a:cxn>
              <a:cxn ang="0">
                <a:pos x="4603" y="339"/>
              </a:cxn>
              <a:cxn ang="0">
                <a:pos x="4923" y="295"/>
              </a:cxn>
              <a:cxn ang="0">
                <a:pos x="5307" y="234"/>
              </a:cxn>
              <a:cxn ang="0">
                <a:pos x="5759" y="155"/>
              </a:cxn>
            </a:cxnLst>
            <a:rect l="0" t="0" r="r" b="b"/>
            <a:pathLst>
              <a:path w="5759" h="438">
                <a:moveTo>
                  <a:pt x="0" y="0"/>
                </a:moveTo>
                <a:lnTo>
                  <a:pt x="0" y="0"/>
                </a:lnTo>
                <a:lnTo>
                  <a:pt x="38" y="9"/>
                </a:lnTo>
                <a:lnTo>
                  <a:pt x="146" y="36"/>
                </a:lnTo>
                <a:lnTo>
                  <a:pt x="316" y="75"/>
                </a:lnTo>
                <a:lnTo>
                  <a:pt x="421" y="99"/>
                </a:lnTo>
                <a:lnTo>
                  <a:pt x="539" y="124"/>
                </a:lnTo>
                <a:lnTo>
                  <a:pt x="668" y="151"/>
                </a:lnTo>
                <a:lnTo>
                  <a:pt x="808" y="179"/>
                </a:lnTo>
                <a:lnTo>
                  <a:pt x="955" y="208"/>
                </a:lnTo>
                <a:lnTo>
                  <a:pt x="1113" y="236"/>
                </a:lnTo>
                <a:lnTo>
                  <a:pt x="1275" y="265"/>
                </a:lnTo>
                <a:lnTo>
                  <a:pt x="1445" y="293"/>
                </a:lnTo>
                <a:lnTo>
                  <a:pt x="1620" y="319"/>
                </a:lnTo>
                <a:lnTo>
                  <a:pt x="1799" y="344"/>
                </a:lnTo>
                <a:lnTo>
                  <a:pt x="1980" y="367"/>
                </a:lnTo>
                <a:lnTo>
                  <a:pt x="2071" y="378"/>
                </a:lnTo>
                <a:lnTo>
                  <a:pt x="2163" y="388"/>
                </a:lnTo>
                <a:lnTo>
                  <a:pt x="2255" y="397"/>
                </a:lnTo>
                <a:lnTo>
                  <a:pt x="2346" y="406"/>
                </a:lnTo>
                <a:lnTo>
                  <a:pt x="2438" y="413"/>
                </a:lnTo>
                <a:lnTo>
                  <a:pt x="2530" y="419"/>
                </a:lnTo>
                <a:lnTo>
                  <a:pt x="2621" y="425"/>
                </a:lnTo>
                <a:lnTo>
                  <a:pt x="2712" y="430"/>
                </a:lnTo>
                <a:lnTo>
                  <a:pt x="2802" y="433"/>
                </a:lnTo>
                <a:lnTo>
                  <a:pt x="2892" y="437"/>
                </a:lnTo>
                <a:lnTo>
                  <a:pt x="2981" y="438"/>
                </a:lnTo>
                <a:lnTo>
                  <a:pt x="3069" y="438"/>
                </a:lnTo>
                <a:lnTo>
                  <a:pt x="3155" y="437"/>
                </a:lnTo>
                <a:lnTo>
                  <a:pt x="3241" y="433"/>
                </a:lnTo>
                <a:lnTo>
                  <a:pt x="3324" y="430"/>
                </a:lnTo>
                <a:lnTo>
                  <a:pt x="3408" y="424"/>
                </a:lnTo>
                <a:lnTo>
                  <a:pt x="3488" y="417"/>
                </a:lnTo>
                <a:lnTo>
                  <a:pt x="3567" y="409"/>
                </a:lnTo>
                <a:lnTo>
                  <a:pt x="3644" y="399"/>
                </a:lnTo>
                <a:lnTo>
                  <a:pt x="3720" y="386"/>
                </a:lnTo>
                <a:lnTo>
                  <a:pt x="3793" y="374"/>
                </a:lnTo>
                <a:lnTo>
                  <a:pt x="3864" y="358"/>
                </a:lnTo>
                <a:lnTo>
                  <a:pt x="3931" y="341"/>
                </a:lnTo>
                <a:lnTo>
                  <a:pt x="3998" y="322"/>
                </a:lnTo>
                <a:lnTo>
                  <a:pt x="4061" y="301"/>
                </a:lnTo>
                <a:lnTo>
                  <a:pt x="4092" y="290"/>
                </a:lnTo>
                <a:lnTo>
                  <a:pt x="4122" y="278"/>
                </a:lnTo>
                <a:lnTo>
                  <a:pt x="4150" y="266"/>
                </a:lnTo>
                <a:lnTo>
                  <a:pt x="4178" y="253"/>
                </a:lnTo>
                <a:lnTo>
                  <a:pt x="4206" y="240"/>
                </a:lnTo>
                <a:lnTo>
                  <a:pt x="4233" y="226"/>
                </a:lnTo>
                <a:lnTo>
                  <a:pt x="4258" y="211"/>
                </a:lnTo>
                <a:lnTo>
                  <a:pt x="4284" y="196"/>
                </a:lnTo>
                <a:lnTo>
                  <a:pt x="4307" y="180"/>
                </a:lnTo>
                <a:lnTo>
                  <a:pt x="4331" y="164"/>
                </a:lnTo>
                <a:lnTo>
                  <a:pt x="4331" y="164"/>
                </a:lnTo>
                <a:lnTo>
                  <a:pt x="4361" y="143"/>
                </a:lnTo>
                <a:lnTo>
                  <a:pt x="4383" y="123"/>
                </a:lnTo>
                <a:lnTo>
                  <a:pt x="4401" y="106"/>
                </a:lnTo>
                <a:lnTo>
                  <a:pt x="4413" y="91"/>
                </a:lnTo>
                <a:lnTo>
                  <a:pt x="4419" y="80"/>
                </a:lnTo>
                <a:lnTo>
                  <a:pt x="4422" y="74"/>
                </a:lnTo>
                <a:lnTo>
                  <a:pt x="4422" y="70"/>
                </a:lnTo>
                <a:lnTo>
                  <a:pt x="4421" y="65"/>
                </a:lnTo>
                <a:lnTo>
                  <a:pt x="4419" y="61"/>
                </a:lnTo>
                <a:lnTo>
                  <a:pt x="4416" y="57"/>
                </a:lnTo>
                <a:lnTo>
                  <a:pt x="4412" y="55"/>
                </a:lnTo>
                <a:lnTo>
                  <a:pt x="4407" y="53"/>
                </a:lnTo>
                <a:lnTo>
                  <a:pt x="4401" y="50"/>
                </a:lnTo>
                <a:lnTo>
                  <a:pt x="4388" y="47"/>
                </a:lnTo>
                <a:lnTo>
                  <a:pt x="4370" y="46"/>
                </a:lnTo>
                <a:lnTo>
                  <a:pt x="4349" y="46"/>
                </a:lnTo>
                <a:lnTo>
                  <a:pt x="4325" y="48"/>
                </a:lnTo>
                <a:lnTo>
                  <a:pt x="4300" y="50"/>
                </a:lnTo>
                <a:lnTo>
                  <a:pt x="4272" y="55"/>
                </a:lnTo>
                <a:lnTo>
                  <a:pt x="4244" y="60"/>
                </a:lnTo>
                <a:lnTo>
                  <a:pt x="4180" y="72"/>
                </a:lnTo>
                <a:lnTo>
                  <a:pt x="4114" y="88"/>
                </a:lnTo>
                <a:lnTo>
                  <a:pt x="4046" y="106"/>
                </a:lnTo>
                <a:lnTo>
                  <a:pt x="3980" y="126"/>
                </a:lnTo>
                <a:lnTo>
                  <a:pt x="3919" y="146"/>
                </a:lnTo>
                <a:lnTo>
                  <a:pt x="3864" y="165"/>
                </a:lnTo>
                <a:lnTo>
                  <a:pt x="3818" y="184"/>
                </a:lnTo>
                <a:lnTo>
                  <a:pt x="3800" y="193"/>
                </a:lnTo>
                <a:lnTo>
                  <a:pt x="3784" y="201"/>
                </a:lnTo>
                <a:lnTo>
                  <a:pt x="3784" y="201"/>
                </a:lnTo>
                <a:lnTo>
                  <a:pt x="3765" y="212"/>
                </a:lnTo>
                <a:lnTo>
                  <a:pt x="3741" y="230"/>
                </a:lnTo>
                <a:lnTo>
                  <a:pt x="3727" y="241"/>
                </a:lnTo>
                <a:lnTo>
                  <a:pt x="3716" y="252"/>
                </a:lnTo>
                <a:lnTo>
                  <a:pt x="3704" y="265"/>
                </a:lnTo>
                <a:lnTo>
                  <a:pt x="3695" y="278"/>
                </a:lnTo>
                <a:lnTo>
                  <a:pt x="3687" y="291"/>
                </a:lnTo>
                <a:lnTo>
                  <a:pt x="3684" y="304"/>
                </a:lnTo>
                <a:lnTo>
                  <a:pt x="3683" y="310"/>
                </a:lnTo>
                <a:lnTo>
                  <a:pt x="3684" y="317"/>
                </a:lnTo>
                <a:lnTo>
                  <a:pt x="3686" y="324"/>
                </a:lnTo>
                <a:lnTo>
                  <a:pt x="3689" y="330"/>
                </a:lnTo>
                <a:lnTo>
                  <a:pt x="3693" y="335"/>
                </a:lnTo>
                <a:lnTo>
                  <a:pt x="3699" y="341"/>
                </a:lnTo>
                <a:lnTo>
                  <a:pt x="3705" y="347"/>
                </a:lnTo>
                <a:lnTo>
                  <a:pt x="3714" y="352"/>
                </a:lnTo>
                <a:lnTo>
                  <a:pt x="3724" y="358"/>
                </a:lnTo>
                <a:lnTo>
                  <a:pt x="3736" y="363"/>
                </a:lnTo>
                <a:lnTo>
                  <a:pt x="3751" y="367"/>
                </a:lnTo>
                <a:lnTo>
                  <a:pt x="3766" y="372"/>
                </a:lnTo>
                <a:lnTo>
                  <a:pt x="3784" y="375"/>
                </a:lnTo>
                <a:lnTo>
                  <a:pt x="3803" y="378"/>
                </a:lnTo>
                <a:lnTo>
                  <a:pt x="3826" y="382"/>
                </a:lnTo>
                <a:lnTo>
                  <a:pt x="3849" y="384"/>
                </a:lnTo>
                <a:lnTo>
                  <a:pt x="3904" y="388"/>
                </a:lnTo>
                <a:lnTo>
                  <a:pt x="3970" y="389"/>
                </a:lnTo>
                <a:lnTo>
                  <a:pt x="4044" y="388"/>
                </a:lnTo>
                <a:lnTo>
                  <a:pt x="4130" y="384"/>
                </a:lnTo>
                <a:lnTo>
                  <a:pt x="4230" y="377"/>
                </a:lnTo>
                <a:lnTo>
                  <a:pt x="4340" y="368"/>
                </a:lnTo>
                <a:lnTo>
                  <a:pt x="4465" y="356"/>
                </a:lnTo>
                <a:lnTo>
                  <a:pt x="4603" y="339"/>
                </a:lnTo>
                <a:lnTo>
                  <a:pt x="4755" y="319"/>
                </a:lnTo>
                <a:lnTo>
                  <a:pt x="4923" y="295"/>
                </a:lnTo>
                <a:lnTo>
                  <a:pt x="5106" y="267"/>
                </a:lnTo>
                <a:lnTo>
                  <a:pt x="5307" y="234"/>
                </a:lnTo>
                <a:lnTo>
                  <a:pt x="5524" y="197"/>
                </a:lnTo>
                <a:lnTo>
                  <a:pt x="5759" y="15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254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569343" cy="8128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8229600" cy="46910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SzPct val="100000"/>
        <a:buFont typeface="Wingdings"/>
        <a:buChar char="«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20725" indent="-358775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SzPct val="100000"/>
        <a:buFont typeface="Wingdings"/>
        <a:buChar char="«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081088" indent="-366713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«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343025" indent="-2667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«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619250" indent="-276225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1971675" indent="-2667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6pPr>
      <a:lvl7pPr marL="2238375" indent="-2667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7pPr>
      <a:lvl8pPr marL="2514600" indent="-24765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8pPr>
      <a:lvl9pPr marL="2800350" indent="-28575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4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오렌지">
  <a:themeElements>
    <a:clrScheme name="오렌지">
      <a:dk1>
        <a:srgbClr val="fe6100"/>
      </a:dk1>
      <a:lt1>
        <a:srgbClr val="ffffff"/>
      </a:lt1>
      <a:dk2>
        <a:srgbClr val="363636"/>
      </a:dk2>
      <a:lt2>
        <a:srgbClr val="f79015"/>
      </a:lt2>
      <a:accent1>
        <a:srgbClr val="ff4546"/>
      </a:accent1>
      <a:accent2>
        <a:srgbClr val="d8d8d8"/>
      </a:accent2>
      <a:accent3>
        <a:srgbClr val="ffcc00"/>
      </a:accent3>
      <a:accent4>
        <a:srgbClr val="823200"/>
      </a:accent4>
      <a:accent5>
        <a:srgbClr val="858585"/>
      </a:accent5>
      <a:accent6>
        <a:srgbClr val="993366"/>
      </a:accent6>
      <a:hlink>
        <a:srgbClr val="ccff33"/>
      </a:hlink>
      <a:folHlink>
        <a:srgbClr val="800080"/>
      </a:folHlink>
    </a:clrScheme>
    <a:fontScheme name="오렌지">
      <a:majorFont>
        <a:latin typeface="Verdana"/>
        <a:ea typeface="양재튼튼체B"/>
        <a:cs typeface=""/>
      </a:majorFont>
      <a:minorFont>
        <a:latin typeface="Arial"/>
        <a:ea typeface="한컴돋움"/>
        <a:cs typeface="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48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gradFill rotWithShape="1">
          <a:gsLst>
            <a:gs pos="0">
              <a:schemeClr val="phClr">
                <a:shade val="80000"/>
                <a:hueMod val="80000"/>
                <a:satMod val="100000"/>
                <a:lumMod val="100000"/>
              </a:schemeClr>
            </a:gs>
            <a:gs pos="57000">
              <a:schemeClr val="phClr">
                <a:hueMod val="100000"/>
              </a:schemeClr>
            </a:gs>
          </a:gsLst>
          <a:lin ang="5400000" scaled="0"/>
        </a:gradFill>
        <a:solidFill>
          <a:schemeClr val="phClr">
            <a:hueMod val="150000"/>
          </a:schemeClr>
        </a:solidFill>
        <a:blipFill rotWithShape="1">
          <a:blip r:embed="rId1">
            <a:alphaModFix/>
            <a:duotone>
              <a:schemeClr val="phClr">
                <a:shade val="50000"/>
                <a:hueMod val="95000"/>
                <a:satMod val="200000"/>
              </a:schemeClr>
              <a:schemeClr val="phClr">
                <a:tint val="5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오렌지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2016-10-12T22:01:25.175</dcterms:modified>
  <cp:revision>25</cp:revision>
</cp:coreProperties>
</file>