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2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857496"/>
            <a:ext cx="7772400" cy="957706"/>
          </a:xfrm>
          <a:effectLst/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100" y="3828473"/>
            <a:ext cx="7797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08290"/>
            <a:ext cx="9144000" cy="147002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98891" y="953960"/>
            <a:ext cx="7305310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7642" y="2357438"/>
            <a:ext cx="7322400" cy="32924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99283" y="178676"/>
            <a:ext cx="1420867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821" y="178676"/>
            <a:ext cx="6800193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143369"/>
            <a:ext cx="7772400" cy="928705"/>
          </a:xfrm>
          <a:effectLst/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642931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357158" y="1214422"/>
            <a:ext cx="8429684" cy="480467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38325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37153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7662" y="188913"/>
            <a:ext cx="8472487" cy="830262"/>
          </a:xfrm>
        </p:spPr>
        <p:txBody>
          <a:bodyPr anchor="ctr" anchorCtr="0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87366" y="1285860"/>
            <a:ext cx="6296244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87365" y="5500702"/>
            <a:ext cx="6306207" cy="6714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37153" y="180048"/>
            <a:ext cx="8470516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7153" y="1439918"/>
            <a:ext cx="8470516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6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우주">
      <a:majorFont>
        <a:latin typeface="Arial"/>
        <a:ea typeface="HY견고딕"/>
        <a:cs typeface=""/>
      </a:majorFont>
      <a:minorFont>
        <a:latin typeface="Arial"/>
        <a:ea typeface="한컴돋움"/>
        <a:cs typeface="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우주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2016-10-12T22:06:13.722</dcterms:modified>
  <cp:revision>40</cp:revision>
</cp:coreProperties>
</file>