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1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1071538" y="1500174"/>
            <a:ext cx="2978966" cy="1928826"/>
            <a:chOff x="714348" y="3500438"/>
            <a:chExt cx="2978966" cy="192882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714348" y="3500438"/>
              <a:ext cx="2000264" cy="1928826"/>
            </a:xfrm>
            <a:prstGeom prst="roundRect">
              <a:avLst>
                <a:gd name="adj" fmla="val 3686"/>
              </a:avLst>
            </a:prstGeom>
            <a:gradFill flip="none" rotWithShape="1">
              <a:gsLst>
                <a:gs pos="33000">
                  <a:schemeClr val="accent4">
                    <a:alpha val="0"/>
                  </a:schemeClr>
                </a:gs>
                <a:gs pos="74000">
                  <a:schemeClr val="accent4">
                    <a:alpha val="42000"/>
                  </a:schemeClr>
                </a:gs>
                <a:gs pos="100000">
                  <a:schemeClr val="accent4">
                    <a:alpha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377128">
              <a:off x="2343470" y="4069298"/>
              <a:ext cx="1349844" cy="1301636"/>
            </a:xfrm>
            <a:prstGeom prst="roundRect">
              <a:avLst>
                <a:gd name="adj" fmla="val 3686"/>
              </a:avLst>
            </a:prstGeom>
            <a:gradFill flip="none" rotWithShape="1">
              <a:gsLst>
                <a:gs pos="33000">
                  <a:schemeClr val="accent4">
                    <a:alpha val="0"/>
                  </a:schemeClr>
                </a:gs>
                <a:gs pos="74000">
                  <a:schemeClr val="accent4">
                    <a:alpha val="42000"/>
                  </a:schemeClr>
                </a:gs>
                <a:gs pos="100000">
                  <a:schemeClr val="accent4">
                    <a:alpha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357422" y="3714752"/>
              <a:ext cx="675804" cy="651668"/>
            </a:xfrm>
            <a:prstGeom prst="roundRect">
              <a:avLst>
                <a:gd name="adj" fmla="val 3686"/>
              </a:avLst>
            </a:prstGeom>
            <a:gradFill flip="none" rotWithShape="1">
              <a:gsLst>
                <a:gs pos="33000">
                  <a:schemeClr val="accent4">
                    <a:alpha val="0"/>
                  </a:schemeClr>
                </a:gs>
                <a:gs pos="74000">
                  <a:schemeClr val="accent4">
                    <a:alpha val="42000"/>
                  </a:schemeClr>
                </a:gs>
                <a:gs pos="100000">
                  <a:schemeClr val="accent4">
                    <a:alpha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57224" y="3394981"/>
            <a:ext cx="7772400" cy="957706"/>
          </a:xfrm>
        </p:spPr>
        <p:txBody>
          <a:bodyPr/>
          <a:lstStyle>
            <a:lvl1pPr algn="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8824" y="2828341"/>
            <a:ext cx="6400800" cy="571504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7C45BAA-E21A-431D-8077-EC8EB8232FA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43B7E72F-5501-4DB8-BD42-AE15577498B0}" type="datetime1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2016-10-13</a:t>
            </a:fld>
            <a:endParaRPr lang="en-US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>
                <a:solidFill>
                  <a:srgbClr val="5f5f5f">
                    <a:lumMod val="50000"/>
                  </a:srgbClr>
                </a:solidFill>
              </a:rPr>
              <a:t/>
            </a:r>
            <a:endParaRPr lang="en-US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en-US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28662" y="500042"/>
            <a:ext cx="7215238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571603" y="2214563"/>
            <a:ext cx="4622367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0203E69-0A83-44E9-AA51-6B59A5E898D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9716C47-E668-4695-B590-819A988E680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73332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4580F4E-3914-40FF-BB76-2A5E5D5FDD3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528B815-3641-45C8-9242-8E745FD596E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20000"/>
                  <a:lumOff val="80000"/>
                  <a:alpha val="0"/>
                </a:schemeClr>
              </a:gs>
              <a:gs pos="50000">
                <a:schemeClr val="bg1">
                  <a:alpha val="5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2438400"/>
            <a:ext cx="7772400" cy="1062049"/>
          </a:xfrm>
        </p:spPr>
        <p:txBody>
          <a:bodyPr anchor="t"/>
          <a:lstStyle>
            <a:lvl1pPr algn="ct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500438"/>
            <a:ext cx="7772400" cy="6143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90D93F58-B75B-4836-8C7F-0802897B1B99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228C524-7D9B-4DBD-BAB4-FCD3FFE1605B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9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73332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4019550" cy="50720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9"/>
          <p:cNvSpPr>
            <a:spLocks noGrp="1"/>
          </p:cNvSpPr>
          <p:nvPr>
            <p:ph sz="quarter" idx="14"/>
          </p:nvPr>
        </p:nvSpPr>
        <p:spPr>
          <a:xfrm>
            <a:off x="4667250" y="1143000"/>
            <a:ext cx="4019550" cy="50720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67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73332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E715F5-3209-4172-8AD4-C8FE1F37F1C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73332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300163"/>
            <a:ext cx="8229600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3017CA-F8E1-46D2-9F02-ED75538384E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73332"/>
            <a:ext cx="8229600" cy="80171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4000499" cy="246697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내용 개체 틀 10"/>
          <p:cNvSpPr>
            <a:spLocks noGrp="1"/>
          </p:cNvSpPr>
          <p:nvPr>
            <p:ph sz="quarter" idx="14"/>
          </p:nvPr>
        </p:nvSpPr>
        <p:spPr>
          <a:xfrm>
            <a:off x="4686301" y="1143000"/>
            <a:ext cx="4000499" cy="246697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7" name="내용 개체 틀 10"/>
          <p:cNvSpPr>
            <a:spLocks noGrp="1"/>
          </p:cNvSpPr>
          <p:nvPr>
            <p:ph sz="quarter" idx="15"/>
          </p:nvPr>
        </p:nvSpPr>
        <p:spPr>
          <a:xfrm>
            <a:off x="457200" y="3743327"/>
            <a:ext cx="4000499" cy="246697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내용 개체 틀 10"/>
          <p:cNvSpPr>
            <a:spLocks noGrp="1"/>
          </p:cNvSpPr>
          <p:nvPr>
            <p:ph sz="quarter" idx="16"/>
          </p:nvPr>
        </p:nvSpPr>
        <p:spPr>
          <a:xfrm>
            <a:off x="4686301" y="3743327"/>
            <a:ext cx="4000499" cy="246697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58B5882-0AD2-42C4-88EA-5ECE383DED6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014394" y="1300163"/>
            <a:ext cx="5042188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4394" y="5214950"/>
            <a:ext cx="5042188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0CFBDD8-5D61-4A4C-A0A4-9F9EFA6E0807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9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73332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입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000108"/>
            <a:ext cx="9144000" cy="585789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lumMod val="20000"/>
                  <a:lumOff val="80000"/>
                  <a:alpha val="0"/>
                </a:schemeClr>
              </a:gs>
              <a:gs pos="50000">
                <a:schemeClr val="bg1">
                  <a:lumMod val="20000"/>
                  <a:lumOff val="80000"/>
                </a:schemeClr>
              </a:gs>
              <a:gs pos="100000">
                <a:schemeClr val="bg1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73332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D98E1F1-324D-4B9A-9AB1-6AE68B047CC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100000"/>
        <a:buFont typeface="Wingdings"/>
        <a:buChar char="§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31825" indent="-269875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100000"/>
        <a:buFont typeface="Wingdings"/>
        <a:buChar char="§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990600" indent="-276225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100000"/>
        <a:buFont typeface="Wingdings"/>
        <a:buChar char="§"/>
        <a:tabLst>
          <a:tab pos="990600" algn="l"/>
        </a:tabLst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349375" indent="-27305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1698625" indent="-260350" algn="l" defTabSz="881063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100000"/>
        <a:buFont typeface="Arial"/>
        <a:buChar char="«"/>
        <a:defRPr lang="ko-KR" altLang="en-US" sz="1600" kern="1200" dirty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057400" indent="-2667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Arial"/>
        <a:buChar char="«"/>
        <a:defRPr sz="16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6pPr>
      <a:lvl7pPr marL="2416175" indent="-263525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Arial"/>
        <a:buChar char="«"/>
        <a:defRPr sz="16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7pPr>
      <a:lvl8pPr marL="2776538" indent="-261938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Arial"/>
        <a:buChar char="«"/>
        <a:defRPr sz="16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8pPr>
      <a:lvl9pPr marL="3135313" indent="-261938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Arial"/>
        <a:buChar char="«"/>
        <a:defRPr sz="1600" kern="1200">
          <a:solidFill>
            <a:schemeClr val="accent1">
              <a:lumMod val="50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입체">
  <a:themeElements>
    <a:clrScheme name="입체">
      <a:dk1>
        <a:srgbClr val="505343"/>
      </a:dk1>
      <a:lt1>
        <a:srgbClr val="ffffff"/>
      </a:lt1>
      <a:dk2>
        <a:srgbClr val="d2c449"/>
      </a:dk2>
      <a:lt2>
        <a:srgbClr val="d9d9b9"/>
      </a:lt2>
      <a:accent1>
        <a:srgbClr val="6b6f5a"/>
      </a:accent1>
      <a:accent2>
        <a:srgbClr val="aa9d2a"/>
      </a:accent2>
      <a:accent3>
        <a:srgbClr val="8d977e"/>
      </a:accent3>
      <a:accent4>
        <a:srgbClr val="434343"/>
      </a:accent4>
      <a:accent5>
        <a:srgbClr val="abb76b"/>
      </a:accent5>
      <a:accent6>
        <a:srgbClr val="efc511"/>
      </a:accent6>
      <a:hlink>
        <a:srgbClr val="2b5463"/>
      </a:hlink>
      <a:folHlink>
        <a:srgbClr val="3f8993"/>
      </a:folHlink>
    </a:clrScheme>
    <a:fontScheme name="입체">
      <a:majorFont>
        <a:latin typeface="Arial"/>
        <a:ea typeface="한컴 소망 B"/>
        <a:cs typeface=""/>
      </a:majorFont>
      <a:minorFont>
        <a:latin typeface="Tahoma"/>
        <a:ea typeface="함초롬돋움"/>
        <a:cs typeface=""/>
      </a:minorFont>
    </a:fontScheme>
    <a:fmtScheme name="입체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glow rad="50800">
              <a:schemeClr val="phClr"/>
            </a:glow>
          </a:effectLst>
        </a:effectStyle>
      </a:effectStyleLst>
      <a:bgFillStyleLst>
        <a:gradFill rotWithShape="1">
          <a:gsLst>
            <a:gs pos="0">
              <a:schemeClr val="phClr">
                <a:tint val="50000"/>
              </a:schemeClr>
            </a:gs>
            <a:gs pos="100000">
              <a:schemeClr val="phClr">
                <a:tint val="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0"/>
                <a:satMod val="350000"/>
              </a:schemeClr>
            </a:gs>
            <a:gs pos="20000">
              <a:schemeClr val="phClr">
                <a:tint val="45000"/>
                <a:shade val="100000"/>
                <a:satMod val="150000"/>
              </a:schemeClr>
            </a:gs>
            <a:gs pos="60000">
              <a:schemeClr val="phClr">
                <a:tint val="80000"/>
                <a:shade val="60000"/>
                <a:satMod val="100000"/>
              </a:schemeClr>
            </a:gs>
            <a:gs pos="100000">
              <a:schemeClr val="phClr">
                <a:tint val="100000"/>
                <a:shade val="55000"/>
                <a:satMod val="100000"/>
              </a:schemeClr>
            </a:gs>
          </a:gsLst>
          <a:path path="circle">
            <a:fillToRect l="10000" t="15000" r="100000" b="100000"/>
          </a:path>
        </a:gradFill>
        <a:blipFill rotWithShape="1">
          <a:blip r:embed="rId1">
            <a:alphaModFix/>
            <a:duotone>
              <a:schemeClr val="phClr">
                <a:shade val="50000"/>
                <a:alpha val="20000"/>
                <a:hueMod val="110000"/>
                <a:lumMod val="50000"/>
              </a:schemeClr>
              <a:schemeClr val="phClr">
                <a:tint val="50000"/>
                <a:alpha val="1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입체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2016-10-12T22:05:06.528</dcterms:modified>
  <cp:revision>35</cp:revision>
</cp:coreProperties>
</file>