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8253"/>
    <p:restoredTop sz="96275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 rot="0">
            <a:off x="6248271" y="1428736"/>
            <a:ext cx="1781773" cy="5435959"/>
            <a:chOff x="6248271" y="1500174"/>
            <a:chExt cx="1781773" cy="5435959"/>
          </a:xfrm>
        </p:grpSpPr>
        <p:sp>
          <p:nvSpPr>
            <p:cNvPr id="31" name="타원 30"/>
            <p:cNvSpPr/>
            <p:nvPr/>
          </p:nvSpPr>
          <p:spPr>
            <a:xfrm rot="10800000">
              <a:off x="6277478" y="5183567"/>
              <a:ext cx="1752566" cy="1752566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 rot="10800000">
              <a:off x="6277478" y="3955770"/>
              <a:ext cx="1752566" cy="1752566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 rot="10800000">
              <a:off x="6248308" y="2727972"/>
              <a:ext cx="1752566" cy="1752566"/>
            </a:xfrm>
            <a:prstGeom prst="ellips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 rot="10800000">
              <a:off x="6248271" y="1500174"/>
              <a:ext cx="1752566" cy="1752566"/>
            </a:xfrm>
            <a:prstGeom prst="ellips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 rot="0">
            <a:off x="7707312" y="0"/>
            <a:ext cx="1438275" cy="5676581"/>
            <a:chOff x="7707312" y="0"/>
            <a:chExt cx="1438275" cy="5676581"/>
          </a:xfrm>
        </p:grpSpPr>
        <p:sp>
          <p:nvSpPr>
            <p:cNvPr id="36" name="Freeform 31"/>
            <p:cNvSpPr/>
            <p:nvPr/>
          </p:nvSpPr>
          <p:spPr>
            <a:xfrm>
              <a:off x="7716837" y="395605"/>
              <a:ext cx="1428750" cy="1736725"/>
            </a:xfrm>
            <a:custGeom>
              <a:avLst/>
              <a:gdLst/>
              <a:cxnLst>
                <a:cxn ang="0">
                  <a:pos x="547" y="0"/>
                </a:cxn>
                <a:cxn ang="0">
                  <a:pos x="492" y="2"/>
                </a:cxn>
                <a:cxn ang="0">
                  <a:pos x="436" y="11"/>
                </a:cxn>
                <a:cxn ang="0">
                  <a:pos x="384" y="25"/>
                </a:cxn>
                <a:cxn ang="0">
                  <a:pos x="334" y="42"/>
                </a:cxn>
                <a:cxn ang="0">
                  <a:pos x="286" y="65"/>
                </a:cxn>
                <a:cxn ang="0">
                  <a:pos x="242" y="93"/>
                </a:cxn>
                <a:cxn ang="0">
                  <a:pos x="198" y="124"/>
                </a:cxn>
                <a:cxn ang="0">
                  <a:pos x="160" y="159"/>
                </a:cxn>
                <a:cxn ang="0">
                  <a:pos x="124" y="199"/>
                </a:cxn>
                <a:cxn ang="0">
                  <a:pos x="93" y="241"/>
                </a:cxn>
                <a:cxn ang="0">
                  <a:pos x="66" y="286"/>
                </a:cxn>
                <a:cxn ang="0">
                  <a:pos x="43" y="334"/>
                </a:cxn>
                <a:cxn ang="0">
                  <a:pos x="25" y="384"/>
                </a:cxn>
                <a:cxn ang="0">
                  <a:pos x="12" y="436"/>
                </a:cxn>
                <a:cxn ang="0">
                  <a:pos x="3" y="491"/>
                </a:cxn>
                <a:cxn ang="0">
                  <a:pos x="0" y="547"/>
                </a:cxn>
                <a:cxn ang="0">
                  <a:pos x="0" y="575"/>
                </a:cxn>
                <a:cxn ang="0">
                  <a:pos x="6" y="629"/>
                </a:cxn>
                <a:cxn ang="0">
                  <a:pos x="17" y="684"/>
                </a:cxn>
                <a:cxn ang="0">
                  <a:pos x="34" y="735"/>
                </a:cxn>
                <a:cxn ang="0">
                  <a:pos x="54" y="783"/>
                </a:cxn>
                <a:cxn ang="0">
                  <a:pos x="79" y="831"/>
                </a:cxn>
                <a:cxn ang="0">
                  <a:pos x="109" y="874"/>
                </a:cxn>
                <a:cxn ang="0">
                  <a:pos x="142" y="915"/>
                </a:cxn>
                <a:cxn ang="0">
                  <a:pos x="180" y="951"/>
                </a:cxn>
                <a:cxn ang="0">
                  <a:pos x="219" y="985"/>
                </a:cxn>
                <a:cxn ang="0">
                  <a:pos x="264" y="1014"/>
                </a:cxn>
                <a:cxn ang="0">
                  <a:pos x="310" y="1040"/>
                </a:cxn>
                <a:cxn ang="0">
                  <a:pos x="359" y="1061"/>
                </a:cxn>
                <a:cxn ang="0">
                  <a:pos x="410" y="1076"/>
                </a:cxn>
                <a:cxn ang="0">
                  <a:pos x="464" y="1087"/>
                </a:cxn>
                <a:cxn ang="0">
                  <a:pos x="519" y="1093"/>
                </a:cxn>
                <a:cxn ang="0">
                  <a:pos x="547" y="1094"/>
                </a:cxn>
                <a:cxn ang="0">
                  <a:pos x="597" y="1092"/>
                </a:cxn>
                <a:cxn ang="0">
                  <a:pos x="645" y="1085"/>
                </a:cxn>
                <a:cxn ang="0">
                  <a:pos x="693" y="1074"/>
                </a:cxn>
                <a:cxn ang="0">
                  <a:pos x="738" y="1060"/>
                </a:cxn>
                <a:cxn ang="0">
                  <a:pos x="782" y="1041"/>
                </a:cxn>
                <a:cxn ang="0">
                  <a:pos x="823" y="1019"/>
                </a:cxn>
                <a:cxn ang="0">
                  <a:pos x="863" y="993"/>
                </a:cxn>
                <a:cxn ang="0">
                  <a:pos x="900" y="965"/>
                </a:cxn>
                <a:cxn ang="0">
                  <a:pos x="900" y="128"/>
                </a:cxn>
                <a:cxn ang="0">
                  <a:pos x="863" y="101"/>
                </a:cxn>
                <a:cxn ang="0">
                  <a:pos x="823" y="74"/>
                </a:cxn>
                <a:cxn ang="0">
                  <a:pos x="782" y="52"/>
                </a:cxn>
                <a:cxn ang="0">
                  <a:pos x="738" y="34"/>
                </a:cxn>
                <a:cxn ang="0">
                  <a:pos x="693" y="19"/>
                </a:cxn>
                <a:cxn ang="0">
                  <a:pos x="645" y="9"/>
                </a:cxn>
                <a:cxn ang="0">
                  <a:pos x="597" y="2"/>
                </a:cxn>
                <a:cxn ang="0">
                  <a:pos x="547" y="0"/>
                </a:cxn>
              </a:cxnLst>
              <a:rect l="0" t="0" r="r" b="b"/>
              <a:pathLst>
                <a:path w="900" h="1094">
                  <a:moveTo>
                    <a:pt x="547" y="0"/>
                  </a:moveTo>
                  <a:lnTo>
                    <a:pt x="547" y="0"/>
                  </a:lnTo>
                  <a:lnTo>
                    <a:pt x="519" y="0"/>
                  </a:lnTo>
                  <a:lnTo>
                    <a:pt x="492" y="2"/>
                  </a:lnTo>
                  <a:lnTo>
                    <a:pt x="464" y="6"/>
                  </a:lnTo>
                  <a:lnTo>
                    <a:pt x="436" y="11"/>
                  </a:lnTo>
                  <a:lnTo>
                    <a:pt x="410" y="17"/>
                  </a:lnTo>
                  <a:lnTo>
                    <a:pt x="384" y="25"/>
                  </a:lnTo>
                  <a:lnTo>
                    <a:pt x="359" y="33"/>
                  </a:lnTo>
                  <a:lnTo>
                    <a:pt x="334" y="42"/>
                  </a:lnTo>
                  <a:lnTo>
                    <a:pt x="310" y="53"/>
                  </a:lnTo>
                  <a:lnTo>
                    <a:pt x="286" y="65"/>
                  </a:lnTo>
                  <a:lnTo>
                    <a:pt x="264" y="79"/>
                  </a:lnTo>
                  <a:lnTo>
                    <a:pt x="242" y="93"/>
                  </a:lnTo>
                  <a:lnTo>
                    <a:pt x="219" y="109"/>
                  </a:lnTo>
                  <a:lnTo>
                    <a:pt x="198" y="124"/>
                  </a:lnTo>
                  <a:lnTo>
                    <a:pt x="180" y="142"/>
                  </a:lnTo>
                  <a:lnTo>
                    <a:pt x="160" y="159"/>
                  </a:lnTo>
                  <a:lnTo>
                    <a:pt x="142" y="179"/>
                  </a:lnTo>
                  <a:lnTo>
                    <a:pt x="124" y="199"/>
                  </a:lnTo>
                  <a:lnTo>
                    <a:pt x="109" y="219"/>
                  </a:lnTo>
                  <a:lnTo>
                    <a:pt x="93" y="241"/>
                  </a:lnTo>
                  <a:lnTo>
                    <a:pt x="79" y="263"/>
                  </a:lnTo>
                  <a:lnTo>
                    <a:pt x="66" y="286"/>
                  </a:lnTo>
                  <a:lnTo>
                    <a:pt x="54" y="310"/>
                  </a:lnTo>
                  <a:lnTo>
                    <a:pt x="43" y="334"/>
                  </a:lnTo>
                  <a:lnTo>
                    <a:pt x="34" y="359"/>
                  </a:lnTo>
                  <a:lnTo>
                    <a:pt x="25" y="384"/>
                  </a:lnTo>
                  <a:lnTo>
                    <a:pt x="17" y="409"/>
                  </a:lnTo>
                  <a:lnTo>
                    <a:pt x="12" y="436"/>
                  </a:lnTo>
                  <a:lnTo>
                    <a:pt x="6" y="464"/>
                  </a:lnTo>
                  <a:lnTo>
                    <a:pt x="3" y="491"/>
                  </a:lnTo>
                  <a:lnTo>
                    <a:pt x="0" y="519"/>
                  </a:lnTo>
                  <a:lnTo>
                    <a:pt x="0" y="547"/>
                  </a:lnTo>
                  <a:lnTo>
                    <a:pt x="0" y="547"/>
                  </a:lnTo>
                  <a:lnTo>
                    <a:pt x="0" y="575"/>
                  </a:lnTo>
                  <a:lnTo>
                    <a:pt x="3" y="603"/>
                  </a:lnTo>
                  <a:lnTo>
                    <a:pt x="6" y="629"/>
                  </a:lnTo>
                  <a:lnTo>
                    <a:pt x="12" y="657"/>
                  </a:lnTo>
                  <a:lnTo>
                    <a:pt x="17" y="684"/>
                  </a:lnTo>
                  <a:lnTo>
                    <a:pt x="25" y="709"/>
                  </a:lnTo>
                  <a:lnTo>
                    <a:pt x="34" y="735"/>
                  </a:lnTo>
                  <a:lnTo>
                    <a:pt x="43" y="760"/>
                  </a:lnTo>
                  <a:lnTo>
                    <a:pt x="54" y="783"/>
                  </a:lnTo>
                  <a:lnTo>
                    <a:pt x="66" y="808"/>
                  </a:lnTo>
                  <a:lnTo>
                    <a:pt x="79" y="831"/>
                  </a:lnTo>
                  <a:lnTo>
                    <a:pt x="93" y="853"/>
                  </a:lnTo>
                  <a:lnTo>
                    <a:pt x="109" y="874"/>
                  </a:lnTo>
                  <a:lnTo>
                    <a:pt x="124" y="895"/>
                  </a:lnTo>
                  <a:lnTo>
                    <a:pt x="142" y="915"/>
                  </a:lnTo>
                  <a:lnTo>
                    <a:pt x="160" y="934"/>
                  </a:lnTo>
                  <a:lnTo>
                    <a:pt x="180" y="951"/>
                  </a:lnTo>
                  <a:lnTo>
                    <a:pt x="198" y="969"/>
                  </a:lnTo>
                  <a:lnTo>
                    <a:pt x="219" y="985"/>
                  </a:lnTo>
                  <a:lnTo>
                    <a:pt x="242" y="1000"/>
                  </a:lnTo>
                  <a:lnTo>
                    <a:pt x="264" y="1014"/>
                  </a:lnTo>
                  <a:lnTo>
                    <a:pt x="286" y="1028"/>
                  </a:lnTo>
                  <a:lnTo>
                    <a:pt x="310" y="1040"/>
                  </a:lnTo>
                  <a:lnTo>
                    <a:pt x="334" y="1051"/>
                  </a:lnTo>
                  <a:lnTo>
                    <a:pt x="359" y="1061"/>
                  </a:lnTo>
                  <a:lnTo>
                    <a:pt x="384" y="1069"/>
                  </a:lnTo>
                  <a:lnTo>
                    <a:pt x="410" y="1076"/>
                  </a:lnTo>
                  <a:lnTo>
                    <a:pt x="436" y="1083"/>
                  </a:lnTo>
                  <a:lnTo>
                    <a:pt x="464" y="1087"/>
                  </a:lnTo>
                  <a:lnTo>
                    <a:pt x="492" y="1091"/>
                  </a:lnTo>
                  <a:lnTo>
                    <a:pt x="519" y="1093"/>
                  </a:lnTo>
                  <a:lnTo>
                    <a:pt x="547" y="1094"/>
                  </a:lnTo>
                  <a:lnTo>
                    <a:pt x="547" y="1094"/>
                  </a:lnTo>
                  <a:lnTo>
                    <a:pt x="572" y="1093"/>
                  </a:lnTo>
                  <a:lnTo>
                    <a:pt x="597" y="1092"/>
                  </a:lnTo>
                  <a:lnTo>
                    <a:pt x="621" y="1088"/>
                  </a:lnTo>
                  <a:lnTo>
                    <a:pt x="645" y="1085"/>
                  </a:lnTo>
                  <a:lnTo>
                    <a:pt x="670" y="1080"/>
                  </a:lnTo>
                  <a:lnTo>
                    <a:pt x="693" y="1074"/>
                  </a:lnTo>
                  <a:lnTo>
                    <a:pt x="716" y="1067"/>
                  </a:lnTo>
                  <a:lnTo>
                    <a:pt x="738" y="1060"/>
                  </a:lnTo>
                  <a:lnTo>
                    <a:pt x="760" y="1051"/>
                  </a:lnTo>
                  <a:lnTo>
                    <a:pt x="782" y="1041"/>
                  </a:lnTo>
                  <a:lnTo>
                    <a:pt x="803" y="1030"/>
                  </a:lnTo>
                  <a:lnTo>
                    <a:pt x="823" y="1019"/>
                  </a:lnTo>
                  <a:lnTo>
                    <a:pt x="843" y="1007"/>
                  </a:lnTo>
                  <a:lnTo>
                    <a:pt x="863" y="993"/>
                  </a:lnTo>
                  <a:lnTo>
                    <a:pt x="882" y="979"/>
                  </a:lnTo>
                  <a:lnTo>
                    <a:pt x="900" y="965"/>
                  </a:lnTo>
                  <a:lnTo>
                    <a:pt x="900" y="128"/>
                  </a:lnTo>
                  <a:lnTo>
                    <a:pt x="900" y="128"/>
                  </a:lnTo>
                  <a:lnTo>
                    <a:pt x="882" y="114"/>
                  </a:lnTo>
                  <a:lnTo>
                    <a:pt x="863" y="101"/>
                  </a:lnTo>
                  <a:lnTo>
                    <a:pt x="843" y="88"/>
                  </a:lnTo>
                  <a:lnTo>
                    <a:pt x="823" y="74"/>
                  </a:lnTo>
                  <a:lnTo>
                    <a:pt x="803" y="63"/>
                  </a:lnTo>
                  <a:lnTo>
                    <a:pt x="782" y="52"/>
                  </a:lnTo>
                  <a:lnTo>
                    <a:pt x="760" y="43"/>
                  </a:lnTo>
                  <a:lnTo>
                    <a:pt x="738" y="34"/>
                  </a:lnTo>
                  <a:lnTo>
                    <a:pt x="716" y="27"/>
                  </a:lnTo>
                  <a:lnTo>
                    <a:pt x="693" y="19"/>
                  </a:lnTo>
                  <a:lnTo>
                    <a:pt x="670" y="13"/>
                  </a:lnTo>
                  <a:lnTo>
                    <a:pt x="645" y="9"/>
                  </a:lnTo>
                  <a:lnTo>
                    <a:pt x="621" y="5"/>
                  </a:lnTo>
                  <a:lnTo>
                    <a:pt x="597" y="2"/>
                  </a:lnTo>
                  <a:lnTo>
                    <a:pt x="572" y="0"/>
                  </a:lnTo>
                  <a:lnTo>
                    <a:pt x="547" y="0"/>
                  </a:lnTo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Freeform 33"/>
            <p:cNvSpPr/>
            <p:nvPr/>
          </p:nvSpPr>
          <p:spPr>
            <a:xfrm>
              <a:off x="7707312" y="1577022"/>
              <a:ext cx="1433513" cy="1736725"/>
            </a:xfrm>
            <a:custGeom>
              <a:avLst/>
              <a:gdLst/>
              <a:cxnLst>
                <a:cxn ang="0">
                  <a:pos x="546" y="0"/>
                </a:cxn>
                <a:cxn ang="0">
                  <a:pos x="491" y="4"/>
                </a:cxn>
                <a:cxn ang="0">
                  <a:pos x="435" y="11"/>
                </a:cxn>
                <a:cxn ang="0">
                  <a:pos x="383" y="26"/>
                </a:cxn>
                <a:cxn ang="0">
                  <a:pos x="334" y="43"/>
                </a:cxn>
                <a:cxn ang="0">
                  <a:pos x="285" y="67"/>
                </a:cxn>
                <a:cxn ang="0">
                  <a:pos x="241" y="94"/>
                </a:cxn>
                <a:cxn ang="0">
                  <a:pos x="198" y="125"/>
                </a:cxn>
                <a:cxn ang="0">
                  <a:pos x="159" y="161"/>
                </a:cxn>
                <a:cxn ang="0">
                  <a:pos x="124" y="199"/>
                </a:cxn>
                <a:cxn ang="0">
                  <a:pos x="93" y="241"/>
                </a:cxn>
                <a:cxn ang="0">
                  <a:pos x="65" y="287"/>
                </a:cxn>
                <a:cxn ang="0">
                  <a:pos x="42" y="334"/>
                </a:cxn>
                <a:cxn ang="0">
                  <a:pos x="24" y="385"/>
                </a:cxn>
                <a:cxn ang="0">
                  <a:pos x="11" y="437"/>
                </a:cxn>
                <a:cxn ang="0">
                  <a:pos x="2" y="491"/>
                </a:cxn>
                <a:cxn ang="0">
                  <a:pos x="0" y="548"/>
                </a:cxn>
                <a:cxn ang="0">
                  <a:pos x="0" y="575"/>
                </a:cxn>
                <a:cxn ang="0">
                  <a:pos x="5" y="631"/>
                </a:cxn>
                <a:cxn ang="0">
                  <a:pos x="16" y="684"/>
                </a:cxn>
                <a:cxn ang="0">
                  <a:pos x="33" y="736"/>
                </a:cxn>
                <a:cxn ang="0">
                  <a:pos x="53" y="784"/>
                </a:cxn>
                <a:cxn ang="0">
                  <a:pos x="78" y="831"/>
                </a:cxn>
                <a:cxn ang="0">
                  <a:pos x="108" y="875"/>
                </a:cxn>
                <a:cxn ang="0">
                  <a:pos x="141" y="915"/>
                </a:cxn>
                <a:cxn ang="0">
                  <a:pos x="179" y="952"/>
                </a:cxn>
                <a:cxn ang="0">
                  <a:pos x="219" y="986"/>
                </a:cxn>
                <a:cxn ang="0">
                  <a:pos x="263" y="1016"/>
                </a:cxn>
                <a:cxn ang="0">
                  <a:pos x="309" y="1041"/>
                </a:cxn>
                <a:cxn ang="0">
                  <a:pos x="358" y="1061"/>
                </a:cxn>
                <a:cxn ang="0">
                  <a:pos x="409" y="1077"/>
                </a:cxn>
                <a:cxn ang="0">
                  <a:pos x="463" y="1089"/>
                </a:cxn>
                <a:cxn ang="0">
                  <a:pos x="518" y="1094"/>
                </a:cxn>
                <a:cxn ang="0">
                  <a:pos x="546" y="1094"/>
                </a:cxn>
                <a:cxn ang="0">
                  <a:pos x="597" y="1092"/>
                </a:cxn>
                <a:cxn ang="0">
                  <a:pos x="647" y="1085"/>
                </a:cxn>
                <a:cxn ang="0">
                  <a:pos x="694" y="1074"/>
                </a:cxn>
                <a:cxn ang="0">
                  <a:pos x="741" y="1059"/>
                </a:cxn>
                <a:cxn ang="0">
                  <a:pos x="785" y="1040"/>
                </a:cxn>
                <a:cxn ang="0">
                  <a:pos x="827" y="1018"/>
                </a:cxn>
                <a:cxn ang="0">
                  <a:pos x="867" y="991"/>
                </a:cxn>
                <a:cxn ang="0">
                  <a:pos x="903" y="961"/>
                </a:cxn>
                <a:cxn ang="0">
                  <a:pos x="903" y="134"/>
                </a:cxn>
                <a:cxn ang="0">
                  <a:pos x="867" y="104"/>
                </a:cxn>
                <a:cxn ang="0">
                  <a:pos x="827" y="78"/>
                </a:cxn>
                <a:cxn ang="0">
                  <a:pos x="785" y="56"/>
                </a:cxn>
                <a:cxn ang="0">
                  <a:pos x="741" y="36"/>
                </a:cxn>
                <a:cxn ang="0">
                  <a:pos x="694" y="21"/>
                </a:cxn>
                <a:cxn ang="0">
                  <a:pos x="647" y="10"/>
                </a:cxn>
                <a:cxn ang="0">
                  <a:pos x="597" y="2"/>
                </a:cxn>
                <a:cxn ang="0">
                  <a:pos x="546" y="0"/>
                </a:cxn>
              </a:cxnLst>
              <a:rect l="0" t="0" r="r" b="b"/>
              <a:pathLst>
                <a:path w="903" h="1094">
                  <a:moveTo>
                    <a:pt x="546" y="0"/>
                  </a:moveTo>
                  <a:lnTo>
                    <a:pt x="546" y="0"/>
                  </a:lnTo>
                  <a:lnTo>
                    <a:pt x="518" y="1"/>
                  </a:lnTo>
                  <a:lnTo>
                    <a:pt x="491" y="4"/>
                  </a:lnTo>
                  <a:lnTo>
                    <a:pt x="463" y="7"/>
                  </a:lnTo>
                  <a:lnTo>
                    <a:pt x="435" y="11"/>
                  </a:lnTo>
                  <a:lnTo>
                    <a:pt x="409" y="18"/>
                  </a:lnTo>
                  <a:lnTo>
                    <a:pt x="383" y="26"/>
                  </a:lnTo>
                  <a:lnTo>
                    <a:pt x="358" y="33"/>
                  </a:lnTo>
                  <a:lnTo>
                    <a:pt x="334" y="43"/>
                  </a:lnTo>
                  <a:lnTo>
                    <a:pt x="309" y="54"/>
                  </a:lnTo>
                  <a:lnTo>
                    <a:pt x="285" y="67"/>
                  </a:lnTo>
                  <a:lnTo>
                    <a:pt x="263" y="80"/>
                  </a:lnTo>
                  <a:lnTo>
                    <a:pt x="241" y="94"/>
                  </a:lnTo>
                  <a:lnTo>
                    <a:pt x="219" y="110"/>
                  </a:lnTo>
                  <a:lnTo>
                    <a:pt x="198" y="125"/>
                  </a:lnTo>
                  <a:lnTo>
                    <a:pt x="179" y="143"/>
                  </a:lnTo>
                  <a:lnTo>
                    <a:pt x="159" y="161"/>
                  </a:lnTo>
                  <a:lnTo>
                    <a:pt x="141" y="179"/>
                  </a:lnTo>
                  <a:lnTo>
                    <a:pt x="124" y="199"/>
                  </a:lnTo>
                  <a:lnTo>
                    <a:pt x="108" y="220"/>
                  </a:lnTo>
                  <a:lnTo>
                    <a:pt x="93" y="241"/>
                  </a:lnTo>
                  <a:lnTo>
                    <a:pt x="78" y="263"/>
                  </a:lnTo>
                  <a:lnTo>
                    <a:pt x="65" y="287"/>
                  </a:lnTo>
                  <a:lnTo>
                    <a:pt x="53" y="310"/>
                  </a:lnTo>
                  <a:lnTo>
                    <a:pt x="42" y="334"/>
                  </a:lnTo>
                  <a:lnTo>
                    <a:pt x="33" y="360"/>
                  </a:lnTo>
                  <a:lnTo>
                    <a:pt x="24" y="385"/>
                  </a:lnTo>
                  <a:lnTo>
                    <a:pt x="16" y="411"/>
                  </a:lnTo>
                  <a:lnTo>
                    <a:pt x="11" y="437"/>
                  </a:lnTo>
                  <a:lnTo>
                    <a:pt x="5" y="465"/>
                  </a:lnTo>
                  <a:lnTo>
                    <a:pt x="2" y="491"/>
                  </a:lnTo>
                  <a:lnTo>
                    <a:pt x="0" y="519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0" y="575"/>
                  </a:lnTo>
                  <a:lnTo>
                    <a:pt x="2" y="603"/>
                  </a:lnTo>
                  <a:lnTo>
                    <a:pt x="5" y="631"/>
                  </a:lnTo>
                  <a:lnTo>
                    <a:pt x="11" y="658"/>
                  </a:lnTo>
                  <a:lnTo>
                    <a:pt x="16" y="684"/>
                  </a:lnTo>
                  <a:lnTo>
                    <a:pt x="24" y="710"/>
                  </a:lnTo>
                  <a:lnTo>
                    <a:pt x="33" y="736"/>
                  </a:lnTo>
                  <a:lnTo>
                    <a:pt x="42" y="760"/>
                  </a:lnTo>
                  <a:lnTo>
                    <a:pt x="53" y="784"/>
                  </a:lnTo>
                  <a:lnTo>
                    <a:pt x="65" y="809"/>
                  </a:lnTo>
                  <a:lnTo>
                    <a:pt x="78" y="831"/>
                  </a:lnTo>
                  <a:lnTo>
                    <a:pt x="93" y="853"/>
                  </a:lnTo>
                  <a:lnTo>
                    <a:pt x="108" y="875"/>
                  </a:lnTo>
                  <a:lnTo>
                    <a:pt x="124" y="895"/>
                  </a:lnTo>
                  <a:lnTo>
                    <a:pt x="141" y="915"/>
                  </a:lnTo>
                  <a:lnTo>
                    <a:pt x="159" y="935"/>
                  </a:lnTo>
                  <a:lnTo>
                    <a:pt x="179" y="952"/>
                  </a:lnTo>
                  <a:lnTo>
                    <a:pt x="198" y="969"/>
                  </a:lnTo>
                  <a:lnTo>
                    <a:pt x="219" y="986"/>
                  </a:lnTo>
                  <a:lnTo>
                    <a:pt x="241" y="1001"/>
                  </a:lnTo>
                  <a:lnTo>
                    <a:pt x="263" y="1016"/>
                  </a:lnTo>
                  <a:lnTo>
                    <a:pt x="285" y="1029"/>
                  </a:lnTo>
                  <a:lnTo>
                    <a:pt x="309" y="1041"/>
                  </a:lnTo>
                  <a:lnTo>
                    <a:pt x="334" y="1052"/>
                  </a:lnTo>
                  <a:lnTo>
                    <a:pt x="358" y="1061"/>
                  </a:lnTo>
                  <a:lnTo>
                    <a:pt x="383" y="1070"/>
                  </a:lnTo>
                  <a:lnTo>
                    <a:pt x="409" y="1077"/>
                  </a:lnTo>
                  <a:lnTo>
                    <a:pt x="435" y="1083"/>
                  </a:lnTo>
                  <a:lnTo>
                    <a:pt x="463" y="1089"/>
                  </a:lnTo>
                  <a:lnTo>
                    <a:pt x="491" y="1092"/>
                  </a:lnTo>
                  <a:lnTo>
                    <a:pt x="518" y="1094"/>
                  </a:lnTo>
                  <a:lnTo>
                    <a:pt x="546" y="1094"/>
                  </a:lnTo>
                  <a:lnTo>
                    <a:pt x="546" y="1094"/>
                  </a:lnTo>
                  <a:lnTo>
                    <a:pt x="571" y="1094"/>
                  </a:lnTo>
                  <a:lnTo>
                    <a:pt x="597" y="1092"/>
                  </a:lnTo>
                  <a:lnTo>
                    <a:pt x="621" y="1090"/>
                  </a:lnTo>
                  <a:lnTo>
                    <a:pt x="647" y="1085"/>
                  </a:lnTo>
                  <a:lnTo>
                    <a:pt x="670" y="1081"/>
                  </a:lnTo>
                  <a:lnTo>
                    <a:pt x="694" y="1074"/>
                  </a:lnTo>
                  <a:lnTo>
                    <a:pt x="717" y="1067"/>
                  </a:lnTo>
                  <a:lnTo>
                    <a:pt x="741" y="1059"/>
                  </a:lnTo>
                  <a:lnTo>
                    <a:pt x="763" y="1050"/>
                  </a:lnTo>
                  <a:lnTo>
                    <a:pt x="785" y="1040"/>
                  </a:lnTo>
                  <a:lnTo>
                    <a:pt x="806" y="1029"/>
                  </a:lnTo>
                  <a:lnTo>
                    <a:pt x="827" y="1018"/>
                  </a:lnTo>
                  <a:lnTo>
                    <a:pt x="847" y="1004"/>
                  </a:lnTo>
                  <a:lnTo>
                    <a:pt x="867" y="991"/>
                  </a:lnTo>
                  <a:lnTo>
                    <a:pt x="886" y="977"/>
                  </a:lnTo>
                  <a:lnTo>
                    <a:pt x="903" y="961"/>
                  </a:lnTo>
                  <a:lnTo>
                    <a:pt x="903" y="134"/>
                  </a:lnTo>
                  <a:lnTo>
                    <a:pt x="903" y="134"/>
                  </a:lnTo>
                  <a:lnTo>
                    <a:pt x="886" y="119"/>
                  </a:lnTo>
                  <a:lnTo>
                    <a:pt x="867" y="104"/>
                  </a:lnTo>
                  <a:lnTo>
                    <a:pt x="847" y="91"/>
                  </a:lnTo>
                  <a:lnTo>
                    <a:pt x="827" y="78"/>
                  </a:lnTo>
                  <a:lnTo>
                    <a:pt x="806" y="67"/>
                  </a:lnTo>
                  <a:lnTo>
                    <a:pt x="785" y="56"/>
                  </a:lnTo>
                  <a:lnTo>
                    <a:pt x="763" y="46"/>
                  </a:lnTo>
                  <a:lnTo>
                    <a:pt x="741" y="36"/>
                  </a:lnTo>
                  <a:lnTo>
                    <a:pt x="717" y="28"/>
                  </a:lnTo>
                  <a:lnTo>
                    <a:pt x="694" y="21"/>
                  </a:lnTo>
                  <a:lnTo>
                    <a:pt x="670" y="15"/>
                  </a:lnTo>
                  <a:lnTo>
                    <a:pt x="647" y="10"/>
                  </a:lnTo>
                  <a:lnTo>
                    <a:pt x="621" y="6"/>
                  </a:lnTo>
                  <a:lnTo>
                    <a:pt x="597" y="2"/>
                  </a:lnTo>
                  <a:lnTo>
                    <a:pt x="571" y="1"/>
                  </a:lnTo>
                  <a:lnTo>
                    <a:pt x="546" y="0"/>
                  </a:lnTo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Freeform 35"/>
            <p:cNvSpPr/>
            <p:nvPr/>
          </p:nvSpPr>
          <p:spPr>
            <a:xfrm>
              <a:off x="7707312" y="2758439"/>
              <a:ext cx="1435100" cy="1736725"/>
            </a:xfrm>
            <a:custGeom>
              <a:avLst/>
              <a:gdLst/>
              <a:cxnLst>
                <a:cxn ang="0">
                  <a:pos x="548" y="0"/>
                </a:cxn>
                <a:cxn ang="0">
                  <a:pos x="491" y="3"/>
                </a:cxn>
                <a:cxn ang="0">
                  <a:pos x="437" y="11"/>
                </a:cxn>
                <a:cxn ang="0">
                  <a:pos x="385" y="24"/>
                </a:cxn>
                <a:cxn ang="0">
                  <a:pos x="336" y="43"/>
                </a:cxn>
                <a:cxn ang="0">
                  <a:pos x="287" y="66"/>
                </a:cxn>
                <a:cxn ang="0">
                  <a:pos x="243" y="94"/>
                </a:cxn>
                <a:cxn ang="0">
                  <a:pos x="199" y="125"/>
                </a:cxn>
                <a:cxn ang="0">
                  <a:pos x="161" y="160"/>
                </a:cxn>
                <a:cxn ang="0">
                  <a:pos x="125" y="199"/>
                </a:cxn>
                <a:cxn ang="0">
                  <a:pos x="94" y="241"/>
                </a:cxn>
                <a:cxn ang="0">
                  <a:pos x="67" y="286"/>
                </a:cxn>
                <a:cxn ang="0">
                  <a:pos x="44" y="334"/>
                </a:cxn>
                <a:cxn ang="0">
                  <a:pos x="26" y="385"/>
                </a:cxn>
                <a:cxn ang="0">
                  <a:pos x="13" y="437"/>
                </a:cxn>
                <a:cxn ang="0">
                  <a:pos x="4" y="491"/>
                </a:cxn>
                <a:cxn ang="0">
                  <a:pos x="0" y="547"/>
                </a:cxn>
                <a:cxn ang="0">
                  <a:pos x="2" y="575"/>
                </a:cxn>
                <a:cxn ang="0">
                  <a:pos x="7" y="630"/>
                </a:cxn>
                <a:cxn ang="0">
                  <a:pos x="18" y="683"/>
                </a:cxn>
                <a:cxn ang="0">
                  <a:pos x="35" y="735"/>
                </a:cxn>
                <a:cxn ang="0">
                  <a:pos x="55" y="784"/>
                </a:cxn>
                <a:cxn ang="0">
                  <a:pos x="80" y="830"/>
                </a:cxn>
                <a:cxn ang="0">
                  <a:pos x="110" y="875"/>
                </a:cxn>
                <a:cxn ang="0">
                  <a:pos x="143" y="914"/>
                </a:cxn>
                <a:cxn ang="0">
                  <a:pos x="181" y="952"/>
                </a:cxn>
                <a:cxn ang="0">
                  <a:pos x="221" y="985"/>
                </a:cxn>
                <a:cxn ang="0">
                  <a:pos x="265" y="1015"/>
                </a:cxn>
                <a:cxn ang="0">
                  <a:pos x="311" y="1039"/>
                </a:cxn>
                <a:cxn ang="0">
                  <a:pos x="360" y="1060"/>
                </a:cxn>
                <a:cxn ang="0">
                  <a:pos x="411" y="1077"/>
                </a:cxn>
                <a:cxn ang="0">
                  <a:pos x="465" y="1087"/>
                </a:cxn>
                <a:cxn ang="0">
                  <a:pos x="520" y="1094"/>
                </a:cxn>
                <a:cxn ang="0">
                  <a:pos x="548" y="1094"/>
                </a:cxn>
                <a:cxn ang="0">
                  <a:pos x="599" y="1091"/>
                </a:cxn>
                <a:cxn ang="0">
                  <a:pos x="647" y="1085"/>
                </a:cxn>
                <a:cxn ang="0">
                  <a:pos x="695" y="1074"/>
                </a:cxn>
                <a:cxn ang="0">
                  <a:pos x="741" y="1058"/>
                </a:cxn>
                <a:cxn ang="0">
                  <a:pos x="786" y="1039"/>
                </a:cxn>
                <a:cxn ang="0">
                  <a:pos x="828" y="1017"/>
                </a:cxn>
                <a:cxn ang="0">
                  <a:pos x="868" y="991"/>
                </a:cxn>
                <a:cxn ang="0">
                  <a:pos x="904" y="962"/>
                </a:cxn>
                <a:cxn ang="0">
                  <a:pos x="904" y="131"/>
                </a:cxn>
                <a:cxn ang="0">
                  <a:pos x="868" y="103"/>
                </a:cxn>
                <a:cxn ang="0">
                  <a:pos x="828" y="76"/>
                </a:cxn>
                <a:cxn ang="0">
                  <a:pos x="786" y="54"/>
                </a:cxn>
                <a:cxn ang="0">
                  <a:pos x="741" y="35"/>
                </a:cxn>
                <a:cxn ang="0">
                  <a:pos x="695" y="20"/>
                </a:cxn>
                <a:cxn ang="0">
                  <a:pos x="647" y="9"/>
                </a:cxn>
                <a:cxn ang="0">
                  <a:pos x="599" y="2"/>
                </a:cxn>
                <a:cxn ang="0">
                  <a:pos x="548" y="0"/>
                </a:cxn>
              </a:cxnLst>
              <a:rect l="0" t="0" r="r" b="b"/>
              <a:pathLst>
                <a:path w="904" h="1094">
                  <a:moveTo>
                    <a:pt x="548" y="0"/>
                  </a:moveTo>
                  <a:lnTo>
                    <a:pt x="548" y="0"/>
                  </a:lnTo>
                  <a:lnTo>
                    <a:pt x="520" y="1"/>
                  </a:lnTo>
                  <a:lnTo>
                    <a:pt x="491" y="3"/>
                  </a:lnTo>
                  <a:lnTo>
                    <a:pt x="465" y="6"/>
                  </a:lnTo>
                  <a:lnTo>
                    <a:pt x="437" y="11"/>
                  </a:lnTo>
                  <a:lnTo>
                    <a:pt x="411" y="17"/>
                  </a:lnTo>
                  <a:lnTo>
                    <a:pt x="385" y="24"/>
                  </a:lnTo>
                  <a:lnTo>
                    <a:pt x="360" y="33"/>
                  </a:lnTo>
                  <a:lnTo>
                    <a:pt x="336" y="43"/>
                  </a:lnTo>
                  <a:lnTo>
                    <a:pt x="311" y="54"/>
                  </a:lnTo>
                  <a:lnTo>
                    <a:pt x="287" y="66"/>
                  </a:lnTo>
                  <a:lnTo>
                    <a:pt x="265" y="79"/>
                  </a:lnTo>
                  <a:lnTo>
                    <a:pt x="243" y="94"/>
                  </a:lnTo>
                  <a:lnTo>
                    <a:pt x="221" y="108"/>
                  </a:lnTo>
                  <a:lnTo>
                    <a:pt x="199" y="125"/>
                  </a:lnTo>
                  <a:lnTo>
                    <a:pt x="181" y="142"/>
                  </a:lnTo>
                  <a:lnTo>
                    <a:pt x="161" y="160"/>
                  </a:lnTo>
                  <a:lnTo>
                    <a:pt x="143" y="179"/>
                  </a:lnTo>
                  <a:lnTo>
                    <a:pt x="125" y="199"/>
                  </a:lnTo>
                  <a:lnTo>
                    <a:pt x="110" y="220"/>
                  </a:lnTo>
                  <a:lnTo>
                    <a:pt x="94" y="241"/>
                  </a:lnTo>
                  <a:lnTo>
                    <a:pt x="80" y="263"/>
                  </a:lnTo>
                  <a:lnTo>
                    <a:pt x="67" y="286"/>
                  </a:lnTo>
                  <a:lnTo>
                    <a:pt x="55" y="309"/>
                  </a:lnTo>
                  <a:lnTo>
                    <a:pt x="44" y="334"/>
                  </a:lnTo>
                  <a:lnTo>
                    <a:pt x="35" y="359"/>
                  </a:lnTo>
                  <a:lnTo>
                    <a:pt x="26" y="385"/>
                  </a:lnTo>
                  <a:lnTo>
                    <a:pt x="18" y="410"/>
                  </a:lnTo>
                  <a:lnTo>
                    <a:pt x="13" y="437"/>
                  </a:lnTo>
                  <a:lnTo>
                    <a:pt x="7" y="463"/>
                  </a:lnTo>
                  <a:lnTo>
                    <a:pt x="4" y="491"/>
                  </a:lnTo>
                  <a:lnTo>
                    <a:pt x="2" y="519"/>
                  </a:lnTo>
                  <a:lnTo>
                    <a:pt x="0" y="547"/>
                  </a:lnTo>
                  <a:lnTo>
                    <a:pt x="0" y="547"/>
                  </a:lnTo>
                  <a:lnTo>
                    <a:pt x="2" y="575"/>
                  </a:lnTo>
                  <a:lnTo>
                    <a:pt x="4" y="603"/>
                  </a:lnTo>
                  <a:lnTo>
                    <a:pt x="7" y="630"/>
                  </a:lnTo>
                  <a:lnTo>
                    <a:pt x="13" y="657"/>
                  </a:lnTo>
                  <a:lnTo>
                    <a:pt x="18" y="683"/>
                  </a:lnTo>
                  <a:lnTo>
                    <a:pt x="26" y="710"/>
                  </a:lnTo>
                  <a:lnTo>
                    <a:pt x="35" y="735"/>
                  </a:lnTo>
                  <a:lnTo>
                    <a:pt x="44" y="760"/>
                  </a:lnTo>
                  <a:lnTo>
                    <a:pt x="55" y="784"/>
                  </a:lnTo>
                  <a:lnTo>
                    <a:pt x="67" y="807"/>
                  </a:lnTo>
                  <a:lnTo>
                    <a:pt x="80" y="830"/>
                  </a:lnTo>
                  <a:lnTo>
                    <a:pt x="94" y="853"/>
                  </a:lnTo>
                  <a:lnTo>
                    <a:pt x="110" y="875"/>
                  </a:lnTo>
                  <a:lnTo>
                    <a:pt x="125" y="895"/>
                  </a:lnTo>
                  <a:lnTo>
                    <a:pt x="143" y="914"/>
                  </a:lnTo>
                  <a:lnTo>
                    <a:pt x="161" y="933"/>
                  </a:lnTo>
                  <a:lnTo>
                    <a:pt x="181" y="952"/>
                  </a:lnTo>
                  <a:lnTo>
                    <a:pt x="199" y="969"/>
                  </a:lnTo>
                  <a:lnTo>
                    <a:pt x="221" y="985"/>
                  </a:lnTo>
                  <a:lnTo>
                    <a:pt x="243" y="1001"/>
                  </a:lnTo>
                  <a:lnTo>
                    <a:pt x="265" y="1015"/>
                  </a:lnTo>
                  <a:lnTo>
                    <a:pt x="287" y="1027"/>
                  </a:lnTo>
                  <a:lnTo>
                    <a:pt x="311" y="1039"/>
                  </a:lnTo>
                  <a:lnTo>
                    <a:pt x="336" y="1050"/>
                  </a:lnTo>
                  <a:lnTo>
                    <a:pt x="360" y="1060"/>
                  </a:lnTo>
                  <a:lnTo>
                    <a:pt x="385" y="1069"/>
                  </a:lnTo>
                  <a:lnTo>
                    <a:pt x="411" y="1077"/>
                  </a:lnTo>
                  <a:lnTo>
                    <a:pt x="437" y="1083"/>
                  </a:lnTo>
                  <a:lnTo>
                    <a:pt x="465" y="1087"/>
                  </a:lnTo>
                  <a:lnTo>
                    <a:pt x="491" y="1091"/>
                  </a:lnTo>
                  <a:lnTo>
                    <a:pt x="520" y="1094"/>
                  </a:lnTo>
                  <a:lnTo>
                    <a:pt x="548" y="1094"/>
                  </a:lnTo>
                  <a:lnTo>
                    <a:pt x="548" y="1094"/>
                  </a:lnTo>
                  <a:lnTo>
                    <a:pt x="573" y="1094"/>
                  </a:lnTo>
                  <a:lnTo>
                    <a:pt x="599" y="1091"/>
                  </a:lnTo>
                  <a:lnTo>
                    <a:pt x="623" y="1089"/>
                  </a:lnTo>
                  <a:lnTo>
                    <a:pt x="647" y="1085"/>
                  </a:lnTo>
                  <a:lnTo>
                    <a:pt x="672" y="1079"/>
                  </a:lnTo>
                  <a:lnTo>
                    <a:pt x="695" y="1074"/>
                  </a:lnTo>
                  <a:lnTo>
                    <a:pt x="718" y="1067"/>
                  </a:lnTo>
                  <a:lnTo>
                    <a:pt x="741" y="1058"/>
                  </a:lnTo>
                  <a:lnTo>
                    <a:pt x="764" y="1049"/>
                  </a:lnTo>
                  <a:lnTo>
                    <a:pt x="786" y="1039"/>
                  </a:lnTo>
                  <a:lnTo>
                    <a:pt x="807" y="1028"/>
                  </a:lnTo>
                  <a:lnTo>
                    <a:pt x="828" y="1017"/>
                  </a:lnTo>
                  <a:lnTo>
                    <a:pt x="848" y="1004"/>
                  </a:lnTo>
                  <a:lnTo>
                    <a:pt x="868" y="991"/>
                  </a:lnTo>
                  <a:lnTo>
                    <a:pt x="886" y="976"/>
                  </a:lnTo>
                  <a:lnTo>
                    <a:pt x="904" y="962"/>
                  </a:lnTo>
                  <a:lnTo>
                    <a:pt x="904" y="131"/>
                  </a:lnTo>
                  <a:lnTo>
                    <a:pt x="904" y="131"/>
                  </a:lnTo>
                  <a:lnTo>
                    <a:pt x="886" y="117"/>
                  </a:lnTo>
                  <a:lnTo>
                    <a:pt x="868" y="103"/>
                  </a:lnTo>
                  <a:lnTo>
                    <a:pt x="848" y="89"/>
                  </a:lnTo>
                  <a:lnTo>
                    <a:pt x="828" y="76"/>
                  </a:lnTo>
                  <a:lnTo>
                    <a:pt x="807" y="65"/>
                  </a:lnTo>
                  <a:lnTo>
                    <a:pt x="786" y="54"/>
                  </a:lnTo>
                  <a:lnTo>
                    <a:pt x="764" y="44"/>
                  </a:lnTo>
                  <a:lnTo>
                    <a:pt x="741" y="35"/>
                  </a:lnTo>
                  <a:lnTo>
                    <a:pt x="718" y="27"/>
                  </a:lnTo>
                  <a:lnTo>
                    <a:pt x="695" y="20"/>
                  </a:lnTo>
                  <a:lnTo>
                    <a:pt x="672" y="14"/>
                  </a:lnTo>
                  <a:lnTo>
                    <a:pt x="647" y="9"/>
                  </a:lnTo>
                  <a:lnTo>
                    <a:pt x="623" y="5"/>
                  </a:lnTo>
                  <a:lnTo>
                    <a:pt x="599" y="2"/>
                  </a:lnTo>
                  <a:lnTo>
                    <a:pt x="573" y="1"/>
                  </a:lnTo>
                  <a:lnTo>
                    <a:pt x="548" y="0"/>
                  </a:lnTo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Freeform 37"/>
            <p:cNvSpPr/>
            <p:nvPr/>
          </p:nvSpPr>
          <p:spPr>
            <a:xfrm>
              <a:off x="7707312" y="3939856"/>
              <a:ext cx="1433513" cy="1736725"/>
            </a:xfrm>
            <a:custGeom>
              <a:avLst/>
              <a:gdLst/>
              <a:cxnLst>
                <a:cxn ang="0">
                  <a:pos x="547" y="0"/>
                </a:cxn>
                <a:cxn ang="0">
                  <a:pos x="490" y="3"/>
                </a:cxn>
                <a:cxn ang="0">
                  <a:pos x="436" y="11"/>
                </a:cxn>
                <a:cxn ang="0">
                  <a:pos x="384" y="25"/>
                </a:cxn>
                <a:cxn ang="0">
                  <a:pos x="334" y="43"/>
                </a:cxn>
                <a:cxn ang="0">
                  <a:pos x="286" y="66"/>
                </a:cxn>
                <a:cxn ang="0">
                  <a:pos x="242" y="94"/>
                </a:cxn>
                <a:cxn ang="0">
                  <a:pos x="198" y="125"/>
                </a:cxn>
                <a:cxn ang="0">
                  <a:pos x="160" y="160"/>
                </a:cxn>
                <a:cxn ang="0">
                  <a:pos x="124" y="199"/>
                </a:cxn>
                <a:cxn ang="0">
                  <a:pos x="93" y="241"/>
                </a:cxn>
                <a:cxn ang="0">
                  <a:pos x="66" y="286"/>
                </a:cxn>
                <a:cxn ang="0">
                  <a:pos x="42" y="334"/>
                </a:cxn>
                <a:cxn ang="0">
                  <a:pos x="25" y="385"/>
                </a:cxn>
                <a:cxn ang="0">
                  <a:pos x="11" y="437"/>
                </a:cxn>
                <a:cxn ang="0">
                  <a:pos x="3" y="491"/>
                </a:cxn>
                <a:cxn ang="0">
                  <a:pos x="0" y="547"/>
                </a:cxn>
                <a:cxn ang="0">
                  <a:pos x="0" y="575"/>
                </a:cxn>
                <a:cxn ang="0">
                  <a:pos x="6" y="630"/>
                </a:cxn>
                <a:cxn ang="0">
                  <a:pos x="17" y="683"/>
                </a:cxn>
                <a:cxn ang="0">
                  <a:pos x="34" y="735"/>
                </a:cxn>
                <a:cxn ang="0">
                  <a:pos x="53" y="784"/>
                </a:cxn>
                <a:cxn ang="0">
                  <a:pos x="79" y="831"/>
                </a:cxn>
                <a:cxn ang="0">
                  <a:pos x="109" y="875"/>
                </a:cxn>
                <a:cxn ang="0">
                  <a:pos x="142" y="915"/>
                </a:cxn>
                <a:cxn ang="0">
                  <a:pos x="180" y="952"/>
                </a:cxn>
                <a:cxn ang="0">
                  <a:pos x="219" y="985"/>
                </a:cxn>
                <a:cxn ang="0">
                  <a:pos x="264" y="1015"/>
                </a:cxn>
                <a:cxn ang="0">
                  <a:pos x="310" y="1041"/>
                </a:cxn>
                <a:cxn ang="0">
                  <a:pos x="359" y="1061"/>
                </a:cxn>
                <a:cxn ang="0">
                  <a:pos x="410" y="1077"/>
                </a:cxn>
                <a:cxn ang="0">
                  <a:pos x="464" y="1088"/>
                </a:cxn>
                <a:cxn ang="0">
                  <a:pos x="519" y="1094"/>
                </a:cxn>
                <a:cxn ang="0">
                  <a:pos x="547" y="1094"/>
                </a:cxn>
                <a:cxn ang="0">
                  <a:pos x="598" y="1092"/>
                </a:cxn>
                <a:cxn ang="0">
                  <a:pos x="646" y="1085"/>
                </a:cxn>
                <a:cxn ang="0">
                  <a:pos x="694" y="1074"/>
                </a:cxn>
                <a:cxn ang="0">
                  <a:pos x="740" y="1059"/>
                </a:cxn>
                <a:cxn ang="0">
                  <a:pos x="783" y="1041"/>
                </a:cxn>
                <a:cxn ang="0">
                  <a:pos x="825" y="1017"/>
                </a:cxn>
                <a:cxn ang="0">
                  <a:pos x="865" y="992"/>
                </a:cxn>
                <a:cxn ang="0">
                  <a:pos x="903" y="962"/>
                </a:cxn>
                <a:cxn ang="0">
                  <a:pos x="903" y="132"/>
                </a:cxn>
                <a:cxn ang="0">
                  <a:pos x="865" y="103"/>
                </a:cxn>
                <a:cxn ang="0">
                  <a:pos x="825" y="76"/>
                </a:cxn>
                <a:cxn ang="0">
                  <a:pos x="783" y="54"/>
                </a:cxn>
                <a:cxn ang="0">
                  <a:pos x="740" y="35"/>
                </a:cxn>
                <a:cxn ang="0">
                  <a:pos x="694" y="20"/>
                </a:cxn>
                <a:cxn ang="0">
                  <a:pos x="646" y="9"/>
                </a:cxn>
                <a:cxn ang="0">
                  <a:pos x="598" y="2"/>
                </a:cxn>
                <a:cxn ang="0">
                  <a:pos x="547" y="0"/>
                </a:cxn>
              </a:cxnLst>
              <a:rect l="0" t="0" r="r" b="b"/>
              <a:pathLst>
                <a:path w="903" h="1094">
                  <a:moveTo>
                    <a:pt x="547" y="0"/>
                  </a:moveTo>
                  <a:lnTo>
                    <a:pt x="547" y="0"/>
                  </a:lnTo>
                  <a:lnTo>
                    <a:pt x="519" y="1"/>
                  </a:lnTo>
                  <a:lnTo>
                    <a:pt x="490" y="3"/>
                  </a:lnTo>
                  <a:lnTo>
                    <a:pt x="464" y="7"/>
                  </a:lnTo>
                  <a:lnTo>
                    <a:pt x="436" y="11"/>
                  </a:lnTo>
                  <a:lnTo>
                    <a:pt x="410" y="18"/>
                  </a:lnTo>
                  <a:lnTo>
                    <a:pt x="384" y="25"/>
                  </a:lnTo>
                  <a:lnTo>
                    <a:pt x="359" y="33"/>
                  </a:lnTo>
                  <a:lnTo>
                    <a:pt x="334" y="43"/>
                  </a:lnTo>
                  <a:lnTo>
                    <a:pt x="310" y="54"/>
                  </a:lnTo>
                  <a:lnTo>
                    <a:pt x="286" y="66"/>
                  </a:lnTo>
                  <a:lnTo>
                    <a:pt x="264" y="80"/>
                  </a:lnTo>
                  <a:lnTo>
                    <a:pt x="242" y="94"/>
                  </a:lnTo>
                  <a:lnTo>
                    <a:pt x="219" y="109"/>
                  </a:lnTo>
                  <a:lnTo>
                    <a:pt x="198" y="125"/>
                  </a:lnTo>
                  <a:lnTo>
                    <a:pt x="180" y="143"/>
                  </a:lnTo>
                  <a:lnTo>
                    <a:pt x="160" y="160"/>
                  </a:lnTo>
                  <a:lnTo>
                    <a:pt x="142" y="179"/>
                  </a:lnTo>
                  <a:lnTo>
                    <a:pt x="124" y="199"/>
                  </a:lnTo>
                  <a:lnTo>
                    <a:pt x="109" y="220"/>
                  </a:lnTo>
                  <a:lnTo>
                    <a:pt x="93" y="241"/>
                  </a:lnTo>
                  <a:lnTo>
                    <a:pt x="79" y="263"/>
                  </a:lnTo>
                  <a:lnTo>
                    <a:pt x="66" y="286"/>
                  </a:lnTo>
                  <a:lnTo>
                    <a:pt x="53" y="310"/>
                  </a:lnTo>
                  <a:lnTo>
                    <a:pt x="42" y="334"/>
                  </a:lnTo>
                  <a:lnTo>
                    <a:pt x="34" y="359"/>
                  </a:lnTo>
                  <a:lnTo>
                    <a:pt x="25" y="385"/>
                  </a:lnTo>
                  <a:lnTo>
                    <a:pt x="17" y="410"/>
                  </a:lnTo>
                  <a:lnTo>
                    <a:pt x="11" y="437"/>
                  </a:lnTo>
                  <a:lnTo>
                    <a:pt x="6" y="464"/>
                  </a:lnTo>
                  <a:lnTo>
                    <a:pt x="3" y="491"/>
                  </a:lnTo>
                  <a:lnTo>
                    <a:pt x="0" y="519"/>
                  </a:lnTo>
                  <a:lnTo>
                    <a:pt x="0" y="547"/>
                  </a:lnTo>
                  <a:lnTo>
                    <a:pt x="0" y="547"/>
                  </a:lnTo>
                  <a:lnTo>
                    <a:pt x="0" y="575"/>
                  </a:lnTo>
                  <a:lnTo>
                    <a:pt x="3" y="603"/>
                  </a:lnTo>
                  <a:lnTo>
                    <a:pt x="6" y="630"/>
                  </a:lnTo>
                  <a:lnTo>
                    <a:pt x="11" y="658"/>
                  </a:lnTo>
                  <a:lnTo>
                    <a:pt x="17" y="683"/>
                  </a:lnTo>
                  <a:lnTo>
                    <a:pt x="25" y="710"/>
                  </a:lnTo>
                  <a:lnTo>
                    <a:pt x="34" y="735"/>
                  </a:lnTo>
                  <a:lnTo>
                    <a:pt x="42" y="760"/>
                  </a:lnTo>
                  <a:lnTo>
                    <a:pt x="53" y="784"/>
                  </a:lnTo>
                  <a:lnTo>
                    <a:pt x="66" y="808"/>
                  </a:lnTo>
                  <a:lnTo>
                    <a:pt x="79" y="831"/>
                  </a:lnTo>
                  <a:lnTo>
                    <a:pt x="93" y="853"/>
                  </a:lnTo>
                  <a:lnTo>
                    <a:pt x="109" y="875"/>
                  </a:lnTo>
                  <a:lnTo>
                    <a:pt x="124" y="895"/>
                  </a:lnTo>
                  <a:lnTo>
                    <a:pt x="142" y="915"/>
                  </a:lnTo>
                  <a:lnTo>
                    <a:pt x="160" y="934"/>
                  </a:lnTo>
                  <a:lnTo>
                    <a:pt x="180" y="952"/>
                  </a:lnTo>
                  <a:lnTo>
                    <a:pt x="198" y="969"/>
                  </a:lnTo>
                  <a:lnTo>
                    <a:pt x="219" y="985"/>
                  </a:lnTo>
                  <a:lnTo>
                    <a:pt x="242" y="1001"/>
                  </a:lnTo>
                  <a:lnTo>
                    <a:pt x="264" y="1015"/>
                  </a:lnTo>
                  <a:lnTo>
                    <a:pt x="286" y="1028"/>
                  </a:lnTo>
                  <a:lnTo>
                    <a:pt x="310" y="1041"/>
                  </a:lnTo>
                  <a:lnTo>
                    <a:pt x="334" y="1052"/>
                  </a:lnTo>
                  <a:lnTo>
                    <a:pt x="359" y="1061"/>
                  </a:lnTo>
                  <a:lnTo>
                    <a:pt x="384" y="1069"/>
                  </a:lnTo>
                  <a:lnTo>
                    <a:pt x="410" y="1077"/>
                  </a:lnTo>
                  <a:lnTo>
                    <a:pt x="436" y="1083"/>
                  </a:lnTo>
                  <a:lnTo>
                    <a:pt x="464" y="1088"/>
                  </a:lnTo>
                  <a:lnTo>
                    <a:pt x="490" y="1092"/>
                  </a:lnTo>
                  <a:lnTo>
                    <a:pt x="519" y="1094"/>
                  </a:lnTo>
                  <a:lnTo>
                    <a:pt x="547" y="1094"/>
                  </a:lnTo>
                  <a:lnTo>
                    <a:pt x="547" y="1094"/>
                  </a:lnTo>
                  <a:lnTo>
                    <a:pt x="572" y="1094"/>
                  </a:lnTo>
                  <a:lnTo>
                    <a:pt x="598" y="1092"/>
                  </a:lnTo>
                  <a:lnTo>
                    <a:pt x="622" y="1089"/>
                  </a:lnTo>
                  <a:lnTo>
                    <a:pt x="646" y="1085"/>
                  </a:lnTo>
                  <a:lnTo>
                    <a:pt x="671" y="1080"/>
                  </a:lnTo>
                  <a:lnTo>
                    <a:pt x="694" y="1074"/>
                  </a:lnTo>
                  <a:lnTo>
                    <a:pt x="717" y="1067"/>
                  </a:lnTo>
                  <a:lnTo>
                    <a:pt x="740" y="1059"/>
                  </a:lnTo>
                  <a:lnTo>
                    <a:pt x="762" y="1051"/>
                  </a:lnTo>
                  <a:lnTo>
                    <a:pt x="783" y="1041"/>
                  </a:lnTo>
                  <a:lnTo>
                    <a:pt x="806" y="1030"/>
                  </a:lnTo>
                  <a:lnTo>
                    <a:pt x="825" y="1017"/>
                  </a:lnTo>
                  <a:lnTo>
                    <a:pt x="846" y="1005"/>
                  </a:lnTo>
                  <a:lnTo>
                    <a:pt x="865" y="992"/>
                  </a:lnTo>
                  <a:lnTo>
                    <a:pt x="884" y="978"/>
                  </a:lnTo>
                  <a:lnTo>
                    <a:pt x="903" y="962"/>
                  </a:lnTo>
                  <a:lnTo>
                    <a:pt x="903" y="132"/>
                  </a:lnTo>
                  <a:lnTo>
                    <a:pt x="903" y="132"/>
                  </a:lnTo>
                  <a:lnTo>
                    <a:pt x="884" y="117"/>
                  </a:lnTo>
                  <a:lnTo>
                    <a:pt x="865" y="103"/>
                  </a:lnTo>
                  <a:lnTo>
                    <a:pt x="846" y="90"/>
                  </a:lnTo>
                  <a:lnTo>
                    <a:pt x="825" y="76"/>
                  </a:lnTo>
                  <a:lnTo>
                    <a:pt x="806" y="65"/>
                  </a:lnTo>
                  <a:lnTo>
                    <a:pt x="783" y="54"/>
                  </a:lnTo>
                  <a:lnTo>
                    <a:pt x="762" y="44"/>
                  </a:lnTo>
                  <a:lnTo>
                    <a:pt x="740" y="35"/>
                  </a:lnTo>
                  <a:lnTo>
                    <a:pt x="717" y="28"/>
                  </a:lnTo>
                  <a:lnTo>
                    <a:pt x="694" y="20"/>
                  </a:lnTo>
                  <a:lnTo>
                    <a:pt x="671" y="14"/>
                  </a:lnTo>
                  <a:lnTo>
                    <a:pt x="646" y="9"/>
                  </a:lnTo>
                  <a:lnTo>
                    <a:pt x="622" y="5"/>
                  </a:lnTo>
                  <a:lnTo>
                    <a:pt x="598" y="2"/>
                  </a:lnTo>
                  <a:lnTo>
                    <a:pt x="572" y="1"/>
                  </a:lnTo>
                  <a:lnTo>
                    <a:pt x="547" y="0"/>
                  </a:lnTo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Freeform 41"/>
            <p:cNvSpPr/>
            <p:nvPr/>
          </p:nvSpPr>
          <p:spPr>
            <a:xfrm>
              <a:off x="7716837" y="0"/>
              <a:ext cx="1428750" cy="950913"/>
            </a:xfrm>
            <a:custGeom>
              <a:avLst/>
              <a:gdLst/>
              <a:cxnLst>
                <a:cxn ang="0">
                  <a:pos x="900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1" y="27"/>
                </a:cxn>
                <a:cxn ang="0">
                  <a:pos x="0" y="53"/>
                </a:cxn>
                <a:cxn ang="0">
                  <a:pos x="0" y="53"/>
                </a:cxn>
                <a:cxn ang="0">
                  <a:pos x="1" y="81"/>
                </a:cxn>
                <a:cxn ang="0">
                  <a:pos x="3" y="108"/>
                </a:cxn>
                <a:cxn ang="0">
                  <a:pos x="7" y="136"/>
                </a:cxn>
                <a:cxn ang="0">
                  <a:pos x="12" y="164"/>
                </a:cxn>
                <a:cxn ang="0">
                  <a:pos x="18" y="189"/>
                </a:cxn>
                <a:cxn ang="0">
                  <a:pos x="25" y="216"/>
                </a:cxn>
                <a:cxn ang="0">
                  <a:pos x="34" y="241"/>
                </a:cxn>
                <a:cxn ang="0">
                  <a:pos x="43" y="265"/>
                </a:cxn>
                <a:cxn ang="0">
                  <a:pos x="54" y="290"/>
                </a:cxn>
                <a:cxn ang="0">
                  <a:pos x="66" y="314"/>
                </a:cxn>
                <a:cxn ang="0">
                  <a:pos x="80" y="336"/>
                </a:cxn>
                <a:cxn ang="0">
                  <a:pos x="94" y="358"/>
                </a:cxn>
                <a:cxn ang="0">
                  <a:pos x="109" y="380"/>
                </a:cxn>
                <a:cxn ang="0">
                  <a:pos x="125" y="400"/>
                </a:cxn>
                <a:cxn ang="0">
                  <a:pos x="143" y="420"/>
                </a:cxn>
                <a:cxn ang="0">
                  <a:pos x="160" y="440"/>
                </a:cxn>
                <a:cxn ang="0">
                  <a:pos x="180" y="458"/>
                </a:cxn>
                <a:cxn ang="0">
                  <a:pos x="199" y="476"/>
                </a:cxn>
                <a:cxn ang="0">
                  <a:pos x="220" y="491"/>
                </a:cxn>
                <a:cxn ang="0">
                  <a:pos x="242" y="507"/>
                </a:cxn>
                <a:cxn ang="0">
                  <a:pos x="264" y="521"/>
                </a:cxn>
                <a:cxn ang="0">
                  <a:pos x="286" y="534"/>
                </a:cxn>
                <a:cxn ang="0">
                  <a:pos x="311" y="546"/>
                </a:cxn>
                <a:cxn ang="0">
                  <a:pos x="335" y="557"/>
                </a:cxn>
                <a:cxn ang="0">
                  <a:pos x="359" y="566"/>
                </a:cxn>
                <a:cxn ang="0">
                  <a:pos x="385" y="575"/>
                </a:cxn>
                <a:cxn ang="0">
                  <a:pos x="410" y="583"/>
                </a:cxn>
                <a:cxn ang="0">
                  <a:pos x="437" y="588"/>
                </a:cxn>
                <a:cxn ang="0">
                  <a:pos x="464" y="594"/>
                </a:cxn>
                <a:cxn ang="0">
                  <a:pos x="491" y="597"/>
                </a:cxn>
                <a:cxn ang="0">
                  <a:pos x="520" y="599"/>
                </a:cxn>
                <a:cxn ang="0">
                  <a:pos x="547" y="599"/>
                </a:cxn>
                <a:cxn ang="0">
                  <a:pos x="547" y="599"/>
                </a:cxn>
                <a:cxn ang="0">
                  <a:pos x="573" y="599"/>
                </a:cxn>
                <a:cxn ang="0">
                  <a:pos x="597" y="597"/>
                </a:cxn>
                <a:cxn ang="0">
                  <a:pos x="621" y="595"/>
                </a:cxn>
                <a:cxn ang="0">
                  <a:pos x="646" y="591"/>
                </a:cxn>
                <a:cxn ang="0">
                  <a:pos x="670" y="586"/>
                </a:cxn>
                <a:cxn ang="0">
                  <a:pos x="693" y="581"/>
                </a:cxn>
                <a:cxn ang="0">
                  <a:pos x="715" y="573"/>
                </a:cxn>
                <a:cxn ang="0">
                  <a:pos x="739" y="565"/>
                </a:cxn>
                <a:cxn ang="0">
                  <a:pos x="761" y="556"/>
                </a:cxn>
                <a:cxn ang="0">
                  <a:pos x="782" y="547"/>
                </a:cxn>
                <a:cxn ang="0">
                  <a:pos x="803" y="536"/>
                </a:cxn>
                <a:cxn ang="0">
                  <a:pos x="824" y="525"/>
                </a:cxn>
                <a:cxn ang="0">
                  <a:pos x="844" y="513"/>
                </a:cxn>
                <a:cxn ang="0">
                  <a:pos x="864" y="500"/>
                </a:cxn>
                <a:cxn ang="0">
                  <a:pos x="882" y="486"/>
                </a:cxn>
                <a:cxn ang="0">
                  <a:pos x="900" y="471"/>
                </a:cxn>
                <a:cxn ang="0">
                  <a:pos x="900" y="0"/>
                </a:cxn>
              </a:cxnLst>
              <a:rect l="0" t="0" r="r" b="b"/>
              <a:pathLst>
                <a:path w="900" h="599">
                  <a:moveTo>
                    <a:pt x="900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1" y="27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81"/>
                  </a:lnTo>
                  <a:lnTo>
                    <a:pt x="3" y="108"/>
                  </a:lnTo>
                  <a:lnTo>
                    <a:pt x="7" y="136"/>
                  </a:lnTo>
                  <a:lnTo>
                    <a:pt x="12" y="164"/>
                  </a:lnTo>
                  <a:lnTo>
                    <a:pt x="18" y="189"/>
                  </a:lnTo>
                  <a:lnTo>
                    <a:pt x="25" y="216"/>
                  </a:lnTo>
                  <a:lnTo>
                    <a:pt x="34" y="241"/>
                  </a:lnTo>
                  <a:lnTo>
                    <a:pt x="43" y="265"/>
                  </a:lnTo>
                  <a:lnTo>
                    <a:pt x="54" y="290"/>
                  </a:lnTo>
                  <a:lnTo>
                    <a:pt x="66" y="314"/>
                  </a:lnTo>
                  <a:lnTo>
                    <a:pt x="80" y="336"/>
                  </a:lnTo>
                  <a:lnTo>
                    <a:pt x="94" y="358"/>
                  </a:lnTo>
                  <a:lnTo>
                    <a:pt x="109" y="380"/>
                  </a:lnTo>
                  <a:lnTo>
                    <a:pt x="125" y="400"/>
                  </a:lnTo>
                  <a:lnTo>
                    <a:pt x="143" y="420"/>
                  </a:lnTo>
                  <a:lnTo>
                    <a:pt x="160" y="440"/>
                  </a:lnTo>
                  <a:lnTo>
                    <a:pt x="180" y="458"/>
                  </a:lnTo>
                  <a:lnTo>
                    <a:pt x="199" y="476"/>
                  </a:lnTo>
                  <a:lnTo>
                    <a:pt x="220" y="491"/>
                  </a:lnTo>
                  <a:lnTo>
                    <a:pt x="242" y="507"/>
                  </a:lnTo>
                  <a:lnTo>
                    <a:pt x="264" y="521"/>
                  </a:lnTo>
                  <a:lnTo>
                    <a:pt x="286" y="534"/>
                  </a:lnTo>
                  <a:lnTo>
                    <a:pt x="311" y="546"/>
                  </a:lnTo>
                  <a:lnTo>
                    <a:pt x="335" y="557"/>
                  </a:lnTo>
                  <a:lnTo>
                    <a:pt x="359" y="566"/>
                  </a:lnTo>
                  <a:lnTo>
                    <a:pt x="385" y="575"/>
                  </a:lnTo>
                  <a:lnTo>
                    <a:pt x="410" y="583"/>
                  </a:lnTo>
                  <a:lnTo>
                    <a:pt x="437" y="588"/>
                  </a:lnTo>
                  <a:lnTo>
                    <a:pt x="464" y="594"/>
                  </a:lnTo>
                  <a:lnTo>
                    <a:pt x="491" y="597"/>
                  </a:lnTo>
                  <a:lnTo>
                    <a:pt x="520" y="599"/>
                  </a:lnTo>
                  <a:lnTo>
                    <a:pt x="547" y="599"/>
                  </a:lnTo>
                  <a:lnTo>
                    <a:pt x="547" y="599"/>
                  </a:lnTo>
                  <a:lnTo>
                    <a:pt x="573" y="599"/>
                  </a:lnTo>
                  <a:lnTo>
                    <a:pt x="597" y="597"/>
                  </a:lnTo>
                  <a:lnTo>
                    <a:pt x="621" y="595"/>
                  </a:lnTo>
                  <a:lnTo>
                    <a:pt x="646" y="591"/>
                  </a:lnTo>
                  <a:lnTo>
                    <a:pt x="670" y="586"/>
                  </a:lnTo>
                  <a:lnTo>
                    <a:pt x="693" y="581"/>
                  </a:lnTo>
                  <a:lnTo>
                    <a:pt x="715" y="573"/>
                  </a:lnTo>
                  <a:lnTo>
                    <a:pt x="739" y="565"/>
                  </a:lnTo>
                  <a:lnTo>
                    <a:pt x="761" y="556"/>
                  </a:lnTo>
                  <a:lnTo>
                    <a:pt x="782" y="547"/>
                  </a:lnTo>
                  <a:lnTo>
                    <a:pt x="803" y="536"/>
                  </a:lnTo>
                  <a:lnTo>
                    <a:pt x="824" y="525"/>
                  </a:lnTo>
                  <a:lnTo>
                    <a:pt x="844" y="513"/>
                  </a:lnTo>
                  <a:lnTo>
                    <a:pt x="864" y="500"/>
                  </a:lnTo>
                  <a:lnTo>
                    <a:pt x="882" y="486"/>
                  </a:lnTo>
                  <a:lnTo>
                    <a:pt x="900" y="471"/>
                  </a:lnTo>
                  <a:lnTo>
                    <a:pt x="900" y="0"/>
                  </a:lnTo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2" name="그룹 91"/>
          <p:cNvGrpSpPr/>
          <p:nvPr/>
        </p:nvGrpSpPr>
        <p:grpSpPr>
          <a:xfrm rot="0">
            <a:off x="3428815" y="-892801"/>
            <a:ext cx="1785874" cy="3920881"/>
            <a:chOff x="3428815" y="-892801"/>
            <a:chExt cx="1785874" cy="3920881"/>
          </a:xfrm>
        </p:grpSpPr>
        <p:sp>
          <p:nvSpPr>
            <p:cNvPr id="29" name="타원 28"/>
            <p:cNvSpPr/>
            <p:nvPr/>
          </p:nvSpPr>
          <p:spPr>
            <a:xfrm>
              <a:off x="3428815" y="136666"/>
              <a:ext cx="1785874" cy="1785874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3428815" y="1242206"/>
              <a:ext cx="1785874" cy="1785874"/>
            </a:xfrm>
            <a:prstGeom prst="ellips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현 49"/>
            <p:cNvSpPr/>
            <p:nvPr/>
          </p:nvSpPr>
          <p:spPr>
            <a:xfrm rot="17638218">
              <a:off x="3428952" y="-892801"/>
              <a:ext cx="1785600" cy="1785600"/>
            </a:xfrm>
            <a:prstGeom prst="chord">
              <a:avLst>
                <a:gd name="adj1" fmla="val 3998885"/>
                <a:gd name="adj2" fmla="val 14738240"/>
              </a:avLst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42910" y="2071678"/>
            <a:ext cx="6429420" cy="1017598"/>
          </a:xfrm>
        </p:spPr>
        <p:txBody>
          <a:bodyPr>
            <a:noAutofit/>
          </a:bodyPr>
          <a:lstStyle>
            <a:lvl1pPr algn="l">
              <a:defRPr sz="52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2910" y="3109910"/>
            <a:ext cx="6400800" cy="67628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38328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C77B641-0ACA-4CD1-A169-F03B0FAE9E38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52828" y="6356350"/>
            <a:ext cx="2038344" cy="365125"/>
          </a:xfrm>
        </p:spPr>
        <p:txBody>
          <a:bodyPr/>
          <a:lstStyle>
            <a:lvl1pPr algn="ctr"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 rot="0">
            <a:off x="6248271" y="1428736"/>
            <a:ext cx="1781773" cy="5435959"/>
            <a:chOff x="6248271" y="1500174"/>
            <a:chExt cx="1781773" cy="5435959"/>
          </a:xfrm>
        </p:grpSpPr>
        <p:sp>
          <p:nvSpPr>
            <p:cNvPr id="22" name="타원 21"/>
            <p:cNvSpPr/>
            <p:nvPr/>
          </p:nvSpPr>
          <p:spPr>
            <a:xfrm rot="10800000">
              <a:off x="6277478" y="5183567"/>
              <a:ext cx="1752566" cy="1752566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 rot="10800000">
              <a:off x="6277478" y="3955770"/>
              <a:ext cx="1752566" cy="1752566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0800000">
              <a:off x="6248308" y="2727972"/>
              <a:ext cx="1752566" cy="1752566"/>
            </a:xfrm>
            <a:prstGeom prst="ellips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 rot="10800000">
              <a:off x="6248271" y="1500174"/>
              <a:ext cx="1752566" cy="1752566"/>
            </a:xfrm>
            <a:prstGeom prst="ellips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7707312" y="0"/>
            <a:ext cx="1438275" cy="5676581"/>
            <a:chOff x="7707312" y="0"/>
            <a:chExt cx="1438275" cy="5676581"/>
          </a:xfrm>
        </p:grpSpPr>
        <p:sp>
          <p:nvSpPr>
            <p:cNvPr id="27" name="Freeform 31"/>
            <p:cNvSpPr/>
            <p:nvPr/>
          </p:nvSpPr>
          <p:spPr>
            <a:xfrm>
              <a:off x="7716837" y="395605"/>
              <a:ext cx="1428750" cy="1736725"/>
            </a:xfrm>
            <a:custGeom>
              <a:avLst/>
              <a:gdLst/>
              <a:cxnLst>
                <a:cxn ang="0">
                  <a:pos x="547" y="0"/>
                </a:cxn>
                <a:cxn ang="0">
                  <a:pos x="492" y="2"/>
                </a:cxn>
                <a:cxn ang="0">
                  <a:pos x="436" y="11"/>
                </a:cxn>
                <a:cxn ang="0">
                  <a:pos x="384" y="25"/>
                </a:cxn>
                <a:cxn ang="0">
                  <a:pos x="334" y="42"/>
                </a:cxn>
                <a:cxn ang="0">
                  <a:pos x="286" y="65"/>
                </a:cxn>
                <a:cxn ang="0">
                  <a:pos x="242" y="93"/>
                </a:cxn>
                <a:cxn ang="0">
                  <a:pos x="198" y="124"/>
                </a:cxn>
                <a:cxn ang="0">
                  <a:pos x="160" y="159"/>
                </a:cxn>
                <a:cxn ang="0">
                  <a:pos x="124" y="199"/>
                </a:cxn>
                <a:cxn ang="0">
                  <a:pos x="93" y="241"/>
                </a:cxn>
                <a:cxn ang="0">
                  <a:pos x="66" y="286"/>
                </a:cxn>
                <a:cxn ang="0">
                  <a:pos x="43" y="334"/>
                </a:cxn>
                <a:cxn ang="0">
                  <a:pos x="25" y="384"/>
                </a:cxn>
                <a:cxn ang="0">
                  <a:pos x="12" y="436"/>
                </a:cxn>
                <a:cxn ang="0">
                  <a:pos x="3" y="491"/>
                </a:cxn>
                <a:cxn ang="0">
                  <a:pos x="0" y="547"/>
                </a:cxn>
                <a:cxn ang="0">
                  <a:pos x="0" y="575"/>
                </a:cxn>
                <a:cxn ang="0">
                  <a:pos x="6" y="629"/>
                </a:cxn>
                <a:cxn ang="0">
                  <a:pos x="17" y="684"/>
                </a:cxn>
                <a:cxn ang="0">
                  <a:pos x="34" y="735"/>
                </a:cxn>
                <a:cxn ang="0">
                  <a:pos x="54" y="783"/>
                </a:cxn>
                <a:cxn ang="0">
                  <a:pos x="79" y="831"/>
                </a:cxn>
                <a:cxn ang="0">
                  <a:pos x="109" y="874"/>
                </a:cxn>
                <a:cxn ang="0">
                  <a:pos x="142" y="915"/>
                </a:cxn>
                <a:cxn ang="0">
                  <a:pos x="180" y="951"/>
                </a:cxn>
                <a:cxn ang="0">
                  <a:pos x="219" y="985"/>
                </a:cxn>
                <a:cxn ang="0">
                  <a:pos x="264" y="1014"/>
                </a:cxn>
                <a:cxn ang="0">
                  <a:pos x="310" y="1040"/>
                </a:cxn>
                <a:cxn ang="0">
                  <a:pos x="359" y="1061"/>
                </a:cxn>
                <a:cxn ang="0">
                  <a:pos x="410" y="1076"/>
                </a:cxn>
                <a:cxn ang="0">
                  <a:pos x="464" y="1087"/>
                </a:cxn>
                <a:cxn ang="0">
                  <a:pos x="519" y="1093"/>
                </a:cxn>
                <a:cxn ang="0">
                  <a:pos x="547" y="1094"/>
                </a:cxn>
                <a:cxn ang="0">
                  <a:pos x="597" y="1092"/>
                </a:cxn>
                <a:cxn ang="0">
                  <a:pos x="645" y="1085"/>
                </a:cxn>
                <a:cxn ang="0">
                  <a:pos x="693" y="1074"/>
                </a:cxn>
                <a:cxn ang="0">
                  <a:pos x="738" y="1060"/>
                </a:cxn>
                <a:cxn ang="0">
                  <a:pos x="782" y="1041"/>
                </a:cxn>
                <a:cxn ang="0">
                  <a:pos x="823" y="1019"/>
                </a:cxn>
                <a:cxn ang="0">
                  <a:pos x="863" y="993"/>
                </a:cxn>
                <a:cxn ang="0">
                  <a:pos x="900" y="965"/>
                </a:cxn>
                <a:cxn ang="0">
                  <a:pos x="900" y="128"/>
                </a:cxn>
                <a:cxn ang="0">
                  <a:pos x="863" y="101"/>
                </a:cxn>
                <a:cxn ang="0">
                  <a:pos x="823" y="74"/>
                </a:cxn>
                <a:cxn ang="0">
                  <a:pos x="782" y="52"/>
                </a:cxn>
                <a:cxn ang="0">
                  <a:pos x="738" y="34"/>
                </a:cxn>
                <a:cxn ang="0">
                  <a:pos x="693" y="19"/>
                </a:cxn>
                <a:cxn ang="0">
                  <a:pos x="645" y="9"/>
                </a:cxn>
                <a:cxn ang="0">
                  <a:pos x="597" y="2"/>
                </a:cxn>
                <a:cxn ang="0">
                  <a:pos x="547" y="0"/>
                </a:cxn>
              </a:cxnLst>
              <a:rect l="0" t="0" r="r" b="b"/>
              <a:pathLst>
                <a:path w="900" h="1094">
                  <a:moveTo>
                    <a:pt x="547" y="0"/>
                  </a:moveTo>
                  <a:lnTo>
                    <a:pt x="547" y="0"/>
                  </a:lnTo>
                  <a:lnTo>
                    <a:pt x="519" y="0"/>
                  </a:lnTo>
                  <a:lnTo>
                    <a:pt x="492" y="2"/>
                  </a:lnTo>
                  <a:lnTo>
                    <a:pt x="464" y="6"/>
                  </a:lnTo>
                  <a:lnTo>
                    <a:pt x="436" y="11"/>
                  </a:lnTo>
                  <a:lnTo>
                    <a:pt x="410" y="17"/>
                  </a:lnTo>
                  <a:lnTo>
                    <a:pt x="384" y="25"/>
                  </a:lnTo>
                  <a:lnTo>
                    <a:pt x="359" y="33"/>
                  </a:lnTo>
                  <a:lnTo>
                    <a:pt x="334" y="42"/>
                  </a:lnTo>
                  <a:lnTo>
                    <a:pt x="310" y="53"/>
                  </a:lnTo>
                  <a:lnTo>
                    <a:pt x="286" y="65"/>
                  </a:lnTo>
                  <a:lnTo>
                    <a:pt x="264" y="79"/>
                  </a:lnTo>
                  <a:lnTo>
                    <a:pt x="242" y="93"/>
                  </a:lnTo>
                  <a:lnTo>
                    <a:pt x="219" y="109"/>
                  </a:lnTo>
                  <a:lnTo>
                    <a:pt x="198" y="124"/>
                  </a:lnTo>
                  <a:lnTo>
                    <a:pt x="180" y="142"/>
                  </a:lnTo>
                  <a:lnTo>
                    <a:pt x="160" y="159"/>
                  </a:lnTo>
                  <a:lnTo>
                    <a:pt x="142" y="179"/>
                  </a:lnTo>
                  <a:lnTo>
                    <a:pt x="124" y="199"/>
                  </a:lnTo>
                  <a:lnTo>
                    <a:pt x="109" y="219"/>
                  </a:lnTo>
                  <a:lnTo>
                    <a:pt x="93" y="241"/>
                  </a:lnTo>
                  <a:lnTo>
                    <a:pt x="79" y="263"/>
                  </a:lnTo>
                  <a:lnTo>
                    <a:pt x="66" y="286"/>
                  </a:lnTo>
                  <a:lnTo>
                    <a:pt x="54" y="310"/>
                  </a:lnTo>
                  <a:lnTo>
                    <a:pt x="43" y="334"/>
                  </a:lnTo>
                  <a:lnTo>
                    <a:pt x="34" y="359"/>
                  </a:lnTo>
                  <a:lnTo>
                    <a:pt x="25" y="384"/>
                  </a:lnTo>
                  <a:lnTo>
                    <a:pt x="17" y="409"/>
                  </a:lnTo>
                  <a:lnTo>
                    <a:pt x="12" y="436"/>
                  </a:lnTo>
                  <a:lnTo>
                    <a:pt x="6" y="464"/>
                  </a:lnTo>
                  <a:lnTo>
                    <a:pt x="3" y="491"/>
                  </a:lnTo>
                  <a:lnTo>
                    <a:pt x="0" y="519"/>
                  </a:lnTo>
                  <a:lnTo>
                    <a:pt x="0" y="547"/>
                  </a:lnTo>
                  <a:lnTo>
                    <a:pt x="0" y="547"/>
                  </a:lnTo>
                  <a:lnTo>
                    <a:pt x="0" y="575"/>
                  </a:lnTo>
                  <a:lnTo>
                    <a:pt x="3" y="603"/>
                  </a:lnTo>
                  <a:lnTo>
                    <a:pt x="6" y="629"/>
                  </a:lnTo>
                  <a:lnTo>
                    <a:pt x="12" y="657"/>
                  </a:lnTo>
                  <a:lnTo>
                    <a:pt x="17" y="684"/>
                  </a:lnTo>
                  <a:lnTo>
                    <a:pt x="25" y="709"/>
                  </a:lnTo>
                  <a:lnTo>
                    <a:pt x="34" y="735"/>
                  </a:lnTo>
                  <a:lnTo>
                    <a:pt x="43" y="760"/>
                  </a:lnTo>
                  <a:lnTo>
                    <a:pt x="54" y="783"/>
                  </a:lnTo>
                  <a:lnTo>
                    <a:pt x="66" y="808"/>
                  </a:lnTo>
                  <a:lnTo>
                    <a:pt x="79" y="831"/>
                  </a:lnTo>
                  <a:lnTo>
                    <a:pt x="93" y="853"/>
                  </a:lnTo>
                  <a:lnTo>
                    <a:pt x="109" y="874"/>
                  </a:lnTo>
                  <a:lnTo>
                    <a:pt x="124" y="895"/>
                  </a:lnTo>
                  <a:lnTo>
                    <a:pt x="142" y="915"/>
                  </a:lnTo>
                  <a:lnTo>
                    <a:pt x="160" y="934"/>
                  </a:lnTo>
                  <a:lnTo>
                    <a:pt x="180" y="951"/>
                  </a:lnTo>
                  <a:lnTo>
                    <a:pt x="198" y="969"/>
                  </a:lnTo>
                  <a:lnTo>
                    <a:pt x="219" y="985"/>
                  </a:lnTo>
                  <a:lnTo>
                    <a:pt x="242" y="1000"/>
                  </a:lnTo>
                  <a:lnTo>
                    <a:pt x="264" y="1014"/>
                  </a:lnTo>
                  <a:lnTo>
                    <a:pt x="286" y="1028"/>
                  </a:lnTo>
                  <a:lnTo>
                    <a:pt x="310" y="1040"/>
                  </a:lnTo>
                  <a:lnTo>
                    <a:pt x="334" y="1051"/>
                  </a:lnTo>
                  <a:lnTo>
                    <a:pt x="359" y="1061"/>
                  </a:lnTo>
                  <a:lnTo>
                    <a:pt x="384" y="1069"/>
                  </a:lnTo>
                  <a:lnTo>
                    <a:pt x="410" y="1076"/>
                  </a:lnTo>
                  <a:lnTo>
                    <a:pt x="436" y="1083"/>
                  </a:lnTo>
                  <a:lnTo>
                    <a:pt x="464" y="1087"/>
                  </a:lnTo>
                  <a:lnTo>
                    <a:pt x="492" y="1091"/>
                  </a:lnTo>
                  <a:lnTo>
                    <a:pt x="519" y="1093"/>
                  </a:lnTo>
                  <a:lnTo>
                    <a:pt x="547" y="1094"/>
                  </a:lnTo>
                  <a:lnTo>
                    <a:pt x="547" y="1094"/>
                  </a:lnTo>
                  <a:lnTo>
                    <a:pt x="572" y="1093"/>
                  </a:lnTo>
                  <a:lnTo>
                    <a:pt x="597" y="1092"/>
                  </a:lnTo>
                  <a:lnTo>
                    <a:pt x="621" y="1088"/>
                  </a:lnTo>
                  <a:lnTo>
                    <a:pt x="645" y="1085"/>
                  </a:lnTo>
                  <a:lnTo>
                    <a:pt x="670" y="1080"/>
                  </a:lnTo>
                  <a:lnTo>
                    <a:pt x="693" y="1074"/>
                  </a:lnTo>
                  <a:lnTo>
                    <a:pt x="716" y="1067"/>
                  </a:lnTo>
                  <a:lnTo>
                    <a:pt x="738" y="1060"/>
                  </a:lnTo>
                  <a:lnTo>
                    <a:pt x="760" y="1051"/>
                  </a:lnTo>
                  <a:lnTo>
                    <a:pt x="782" y="1041"/>
                  </a:lnTo>
                  <a:lnTo>
                    <a:pt x="803" y="1030"/>
                  </a:lnTo>
                  <a:lnTo>
                    <a:pt x="823" y="1019"/>
                  </a:lnTo>
                  <a:lnTo>
                    <a:pt x="843" y="1007"/>
                  </a:lnTo>
                  <a:lnTo>
                    <a:pt x="863" y="993"/>
                  </a:lnTo>
                  <a:lnTo>
                    <a:pt x="882" y="979"/>
                  </a:lnTo>
                  <a:lnTo>
                    <a:pt x="900" y="965"/>
                  </a:lnTo>
                  <a:lnTo>
                    <a:pt x="900" y="128"/>
                  </a:lnTo>
                  <a:lnTo>
                    <a:pt x="900" y="128"/>
                  </a:lnTo>
                  <a:lnTo>
                    <a:pt x="882" y="114"/>
                  </a:lnTo>
                  <a:lnTo>
                    <a:pt x="863" y="101"/>
                  </a:lnTo>
                  <a:lnTo>
                    <a:pt x="843" y="88"/>
                  </a:lnTo>
                  <a:lnTo>
                    <a:pt x="823" y="74"/>
                  </a:lnTo>
                  <a:lnTo>
                    <a:pt x="803" y="63"/>
                  </a:lnTo>
                  <a:lnTo>
                    <a:pt x="782" y="52"/>
                  </a:lnTo>
                  <a:lnTo>
                    <a:pt x="760" y="43"/>
                  </a:lnTo>
                  <a:lnTo>
                    <a:pt x="738" y="34"/>
                  </a:lnTo>
                  <a:lnTo>
                    <a:pt x="716" y="27"/>
                  </a:lnTo>
                  <a:lnTo>
                    <a:pt x="693" y="19"/>
                  </a:lnTo>
                  <a:lnTo>
                    <a:pt x="670" y="13"/>
                  </a:lnTo>
                  <a:lnTo>
                    <a:pt x="645" y="9"/>
                  </a:lnTo>
                  <a:lnTo>
                    <a:pt x="621" y="5"/>
                  </a:lnTo>
                  <a:lnTo>
                    <a:pt x="597" y="2"/>
                  </a:lnTo>
                  <a:lnTo>
                    <a:pt x="572" y="0"/>
                  </a:lnTo>
                  <a:lnTo>
                    <a:pt x="547" y="0"/>
                  </a:lnTo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Freeform 33"/>
            <p:cNvSpPr/>
            <p:nvPr/>
          </p:nvSpPr>
          <p:spPr>
            <a:xfrm>
              <a:off x="7707312" y="1577022"/>
              <a:ext cx="1433513" cy="1736725"/>
            </a:xfrm>
            <a:custGeom>
              <a:avLst/>
              <a:gdLst/>
              <a:cxnLst>
                <a:cxn ang="0">
                  <a:pos x="546" y="0"/>
                </a:cxn>
                <a:cxn ang="0">
                  <a:pos x="491" y="4"/>
                </a:cxn>
                <a:cxn ang="0">
                  <a:pos x="435" y="11"/>
                </a:cxn>
                <a:cxn ang="0">
                  <a:pos x="383" y="26"/>
                </a:cxn>
                <a:cxn ang="0">
                  <a:pos x="334" y="43"/>
                </a:cxn>
                <a:cxn ang="0">
                  <a:pos x="285" y="67"/>
                </a:cxn>
                <a:cxn ang="0">
                  <a:pos x="241" y="94"/>
                </a:cxn>
                <a:cxn ang="0">
                  <a:pos x="198" y="125"/>
                </a:cxn>
                <a:cxn ang="0">
                  <a:pos x="159" y="161"/>
                </a:cxn>
                <a:cxn ang="0">
                  <a:pos x="124" y="199"/>
                </a:cxn>
                <a:cxn ang="0">
                  <a:pos x="93" y="241"/>
                </a:cxn>
                <a:cxn ang="0">
                  <a:pos x="65" y="287"/>
                </a:cxn>
                <a:cxn ang="0">
                  <a:pos x="42" y="334"/>
                </a:cxn>
                <a:cxn ang="0">
                  <a:pos x="24" y="385"/>
                </a:cxn>
                <a:cxn ang="0">
                  <a:pos x="11" y="437"/>
                </a:cxn>
                <a:cxn ang="0">
                  <a:pos x="2" y="491"/>
                </a:cxn>
                <a:cxn ang="0">
                  <a:pos x="0" y="548"/>
                </a:cxn>
                <a:cxn ang="0">
                  <a:pos x="0" y="575"/>
                </a:cxn>
                <a:cxn ang="0">
                  <a:pos x="5" y="631"/>
                </a:cxn>
                <a:cxn ang="0">
                  <a:pos x="16" y="684"/>
                </a:cxn>
                <a:cxn ang="0">
                  <a:pos x="33" y="736"/>
                </a:cxn>
                <a:cxn ang="0">
                  <a:pos x="53" y="784"/>
                </a:cxn>
                <a:cxn ang="0">
                  <a:pos x="78" y="831"/>
                </a:cxn>
                <a:cxn ang="0">
                  <a:pos x="108" y="875"/>
                </a:cxn>
                <a:cxn ang="0">
                  <a:pos x="141" y="915"/>
                </a:cxn>
                <a:cxn ang="0">
                  <a:pos x="179" y="952"/>
                </a:cxn>
                <a:cxn ang="0">
                  <a:pos x="219" y="986"/>
                </a:cxn>
                <a:cxn ang="0">
                  <a:pos x="263" y="1016"/>
                </a:cxn>
                <a:cxn ang="0">
                  <a:pos x="309" y="1041"/>
                </a:cxn>
                <a:cxn ang="0">
                  <a:pos x="358" y="1061"/>
                </a:cxn>
                <a:cxn ang="0">
                  <a:pos x="409" y="1077"/>
                </a:cxn>
                <a:cxn ang="0">
                  <a:pos x="463" y="1089"/>
                </a:cxn>
                <a:cxn ang="0">
                  <a:pos x="518" y="1094"/>
                </a:cxn>
                <a:cxn ang="0">
                  <a:pos x="546" y="1094"/>
                </a:cxn>
                <a:cxn ang="0">
                  <a:pos x="597" y="1092"/>
                </a:cxn>
                <a:cxn ang="0">
                  <a:pos x="647" y="1085"/>
                </a:cxn>
                <a:cxn ang="0">
                  <a:pos x="694" y="1074"/>
                </a:cxn>
                <a:cxn ang="0">
                  <a:pos x="741" y="1059"/>
                </a:cxn>
                <a:cxn ang="0">
                  <a:pos x="785" y="1040"/>
                </a:cxn>
                <a:cxn ang="0">
                  <a:pos x="827" y="1018"/>
                </a:cxn>
                <a:cxn ang="0">
                  <a:pos x="867" y="991"/>
                </a:cxn>
                <a:cxn ang="0">
                  <a:pos x="903" y="961"/>
                </a:cxn>
                <a:cxn ang="0">
                  <a:pos x="903" y="134"/>
                </a:cxn>
                <a:cxn ang="0">
                  <a:pos x="867" y="104"/>
                </a:cxn>
                <a:cxn ang="0">
                  <a:pos x="827" y="78"/>
                </a:cxn>
                <a:cxn ang="0">
                  <a:pos x="785" y="56"/>
                </a:cxn>
                <a:cxn ang="0">
                  <a:pos x="741" y="36"/>
                </a:cxn>
                <a:cxn ang="0">
                  <a:pos x="694" y="21"/>
                </a:cxn>
                <a:cxn ang="0">
                  <a:pos x="647" y="10"/>
                </a:cxn>
                <a:cxn ang="0">
                  <a:pos x="597" y="2"/>
                </a:cxn>
                <a:cxn ang="0">
                  <a:pos x="546" y="0"/>
                </a:cxn>
              </a:cxnLst>
              <a:rect l="0" t="0" r="r" b="b"/>
              <a:pathLst>
                <a:path w="903" h="1094">
                  <a:moveTo>
                    <a:pt x="546" y="0"/>
                  </a:moveTo>
                  <a:lnTo>
                    <a:pt x="546" y="0"/>
                  </a:lnTo>
                  <a:lnTo>
                    <a:pt x="518" y="1"/>
                  </a:lnTo>
                  <a:lnTo>
                    <a:pt x="491" y="4"/>
                  </a:lnTo>
                  <a:lnTo>
                    <a:pt x="463" y="7"/>
                  </a:lnTo>
                  <a:lnTo>
                    <a:pt x="435" y="11"/>
                  </a:lnTo>
                  <a:lnTo>
                    <a:pt x="409" y="18"/>
                  </a:lnTo>
                  <a:lnTo>
                    <a:pt x="383" y="26"/>
                  </a:lnTo>
                  <a:lnTo>
                    <a:pt x="358" y="33"/>
                  </a:lnTo>
                  <a:lnTo>
                    <a:pt x="334" y="43"/>
                  </a:lnTo>
                  <a:lnTo>
                    <a:pt x="309" y="54"/>
                  </a:lnTo>
                  <a:lnTo>
                    <a:pt x="285" y="67"/>
                  </a:lnTo>
                  <a:lnTo>
                    <a:pt x="263" y="80"/>
                  </a:lnTo>
                  <a:lnTo>
                    <a:pt x="241" y="94"/>
                  </a:lnTo>
                  <a:lnTo>
                    <a:pt x="219" y="110"/>
                  </a:lnTo>
                  <a:lnTo>
                    <a:pt x="198" y="125"/>
                  </a:lnTo>
                  <a:lnTo>
                    <a:pt x="179" y="143"/>
                  </a:lnTo>
                  <a:lnTo>
                    <a:pt x="159" y="161"/>
                  </a:lnTo>
                  <a:lnTo>
                    <a:pt x="141" y="179"/>
                  </a:lnTo>
                  <a:lnTo>
                    <a:pt x="124" y="199"/>
                  </a:lnTo>
                  <a:lnTo>
                    <a:pt x="108" y="220"/>
                  </a:lnTo>
                  <a:lnTo>
                    <a:pt x="93" y="241"/>
                  </a:lnTo>
                  <a:lnTo>
                    <a:pt x="78" y="263"/>
                  </a:lnTo>
                  <a:lnTo>
                    <a:pt x="65" y="287"/>
                  </a:lnTo>
                  <a:lnTo>
                    <a:pt x="53" y="310"/>
                  </a:lnTo>
                  <a:lnTo>
                    <a:pt x="42" y="334"/>
                  </a:lnTo>
                  <a:lnTo>
                    <a:pt x="33" y="360"/>
                  </a:lnTo>
                  <a:lnTo>
                    <a:pt x="24" y="385"/>
                  </a:lnTo>
                  <a:lnTo>
                    <a:pt x="16" y="411"/>
                  </a:lnTo>
                  <a:lnTo>
                    <a:pt x="11" y="437"/>
                  </a:lnTo>
                  <a:lnTo>
                    <a:pt x="5" y="465"/>
                  </a:lnTo>
                  <a:lnTo>
                    <a:pt x="2" y="491"/>
                  </a:lnTo>
                  <a:lnTo>
                    <a:pt x="0" y="519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0" y="575"/>
                  </a:lnTo>
                  <a:lnTo>
                    <a:pt x="2" y="603"/>
                  </a:lnTo>
                  <a:lnTo>
                    <a:pt x="5" y="631"/>
                  </a:lnTo>
                  <a:lnTo>
                    <a:pt x="11" y="658"/>
                  </a:lnTo>
                  <a:lnTo>
                    <a:pt x="16" y="684"/>
                  </a:lnTo>
                  <a:lnTo>
                    <a:pt x="24" y="710"/>
                  </a:lnTo>
                  <a:lnTo>
                    <a:pt x="33" y="736"/>
                  </a:lnTo>
                  <a:lnTo>
                    <a:pt x="42" y="760"/>
                  </a:lnTo>
                  <a:lnTo>
                    <a:pt x="53" y="784"/>
                  </a:lnTo>
                  <a:lnTo>
                    <a:pt x="65" y="809"/>
                  </a:lnTo>
                  <a:lnTo>
                    <a:pt x="78" y="831"/>
                  </a:lnTo>
                  <a:lnTo>
                    <a:pt x="93" y="853"/>
                  </a:lnTo>
                  <a:lnTo>
                    <a:pt x="108" y="875"/>
                  </a:lnTo>
                  <a:lnTo>
                    <a:pt x="124" y="895"/>
                  </a:lnTo>
                  <a:lnTo>
                    <a:pt x="141" y="915"/>
                  </a:lnTo>
                  <a:lnTo>
                    <a:pt x="159" y="935"/>
                  </a:lnTo>
                  <a:lnTo>
                    <a:pt x="179" y="952"/>
                  </a:lnTo>
                  <a:lnTo>
                    <a:pt x="198" y="969"/>
                  </a:lnTo>
                  <a:lnTo>
                    <a:pt x="219" y="986"/>
                  </a:lnTo>
                  <a:lnTo>
                    <a:pt x="241" y="1001"/>
                  </a:lnTo>
                  <a:lnTo>
                    <a:pt x="263" y="1016"/>
                  </a:lnTo>
                  <a:lnTo>
                    <a:pt x="285" y="1029"/>
                  </a:lnTo>
                  <a:lnTo>
                    <a:pt x="309" y="1041"/>
                  </a:lnTo>
                  <a:lnTo>
                    <a:pt x="334" y="1052"/>
                  </a:lnTo>
                  <a:lnTo>
                    <a:pt x="358" y="1061"/>
                  </a:lnTo>
                  <a:lnTo>
                    <a:pt x="383" y="1070"/>
                  </a:lnTo>
                  <a:lnTo>
                    <a:pt x="409" y="1077"/>
                  </a:lnTo>
                  <a:lnTo>
                    <a:pt x="435" y="1083"/>
                  </a:lnTo>
                  <a:lnTo>
                    <a:pt x="463" y="1089"/>
                  </a:lnTo>
                  <a:lnTo>
                    <a:pt x="491" y="1092"/>
                  </a:lnTo>
                  <a:lnTo>
                    <a:pt x="518" y="1094"/>
                  </a:lnTo>
                  <a:lnTo>
                    <a:pt x="546" y="1094"/>
                  </a:lnTo>
                  <a:lnTo>
                    <a:pt x="546" y="1094"/>
                  </a:lnTo>
                  <a:lnTo>
                    <a:pt x="571" y="1094"/>
                  </a:lnTo>
                  <a:lnTo>
                    <a:pt x="597" y="1092"/>
                  </a:lnTo>
                  <a:lnTo>
                    <a:pt x="621" y="1090"/>
                  </a:lnTo>
                  <a:lnTo>
                    <a:pt x="647" y="1085"/>
                  </a:lnTo>
                  <a:lnTo>
                    <a:pt x="670" y="1081"/>
                  </a:lnTo>
                  <a:lnTo>
                    <a:pt x="694" y="1074"/>
                  </a:lnTo>
                  <a:lnTo>
                    <a:pt x="717" y="1067"/>
                  </a:lnTo>
                  <a:lnTo>
                    <a:pt x="741" y="1059"/>
                  </a:lnTo>
                  <a:lnTo>
                    <a:pt x="763" y="1050"/>
                  </a:lnTo>
                  <a:lnTo>
                    <a:pt x="785" y="1040"/>
                  </a:lnTo>
                  <a:lnTo>
                    <a:pt x="806" y="1029"/>
                  </a:lnTo>
                  <a:lnTo>
                    <a:pt x="827" y="1018"/>
                  </a:lnTo>
                  <a:lnTo>
                    <a:pt x="847" y="1004"/>
                  </a:lnTo>
                  <a:lnTo>
                    <a:pt x="867" y="991"/>
                  </a:lnTo>
                  <a:lnTo>
                    <a:pt x="886" y="977"/>
                  </a:lnTo>
                  <a:lnTo>
                    <a:pt x="903" y="961"/>
                  </a:lnTo>
                  <a:lnTo>
                    <a:pt x="903" y="134"/>
                  </a:lnTo>
                  <a:lnTo>
                    <a:pt x="903" y="134"/>
                  </a:lnTo>
                  <a:lnTo>
                    <a:pt x="886" y="119"/>
                  </a:lnTo>
                  <a:lnTo>
                    <a:pt x="867" y="104"/>
                  </a:lnTo>
                  <a:lnTo>
                    <a:pt x="847" y="91"/>
                  </a:lnTo>
                  <a:lnTo>
                    <a:pt x="827" y="78"/>
                  </a:lnTo>
                  <a:lnTo>
                    <a:pt x="806" y="67"/>
                  </a:lnTo>
                  <a:lnTo>
                    <a:pt x="785" y="56"/>
                  </a:lnTo>
                  <a:lnTo>
                    <a:pt x="763" y="46"/>
                  </a:lnTo>
                  <a:lnTo>
                    <a:pt x="741" y="36"/>
                  </a:lnTo>
                  <a:lnTo>
                    <a:pt x="717" y="28"/>
                  </a:lnTo>
                  <a:lnTo>
                    <a:pt x="694" y="21"/>
                  </a:lnTo>
                  <a:lnTo>
                    <a:pt x="670" y="15"/>
                  </a:lnTo>
                  <a:lnTo>
                    <a:pt x="647" y="10"/>
                  </a:lnTo>
                  <a:lnTo>
                    <a:pt x="621" y="6"/>
                  </a:lnTo>
                  <a:lnTo>
                    <a:pt x="597" y="2"/>
                  </a:lnTo>
                  <a:lnTo>
                    <a:pt x="571" y="1"/>
                  </a:lnTo>
                  <a:lnTo>
                    <a:pt x="546" y="0"/>
                  </a:lnTo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Freeform 35"/>
            <p:cNvSpPr/>
            <p:nvPr/>
          </p:nvSpPr>
          <p:spPr>
            <a:xfrm>
              <a:off x="7707312" y="2758439"/>
              <a:ext cx="1435100" cy="1736725"/>
            </a:xfrm>
            <a:custGeom>
              <a:avLst/>
              <a:gdLst/>
              <a:cxnLst>
                <a:cxn ang="0">
                  <a:pos x="548" y="0"/>
                </a:cxn>
                <a:cxn ang="0">
                  <a:pos x="491" y="3"/>
                </a:cxn>
                <a:cxn ang="0">
                  <a:pos x="437" y="11"/>
                </a:cxn>
                <a:cxn ang="0">
                  <a:pos x="385" y="24"/>
                </a:cxn>
                <a:cxn ang="0">
                  <a:pos x="336" y="43"/>
                </a:cxn>
                <a:cxn ang="0">
                  <a:pos x="287" y="66"/>
                </a:cxn>
                <a:cxn ang="0">
                  <a:pos x="243" y="94"/>
                </a:cxn>
                <a:cxn ang="0">
                  <a:pos x="199" y="125"/>
                </a:cxn>
                <a:cxn ang="0">
                  <a:pos x="161" y="160"/>
                </a:cxn>
                <a:cxn ang="0">
                  <a:pos x="125" y="199"/>
                </a:cxn>
                <a:cxn ang="0">
                  <a:pos x="94" y="241"/>
                </a:cxn>
                <a:cxn ang="0">
                  <a:pos x="67" y="286"/>
                </a:cxn>
                <a:cxn ang="0">
                  <a:pos x="44" y="334"/>
                </a:cxn>
                <a:cxn ang="0">
                  <a:pos x="26" y="385"/>
                </a:cxn>
                <a:cxn ang="0">
                  <a:pos x="13" y="437"/>
                </a:cxn>
                <a:cxn ang="0">
                  <a:pos x="4" y="491"/>
                </a:cxn>
                <a:cxn ang="0">
                  <a:pos x="0" y="547"/>
                </a:cxn>
                <a:cxn ang="0">
                  <a:pos x="2" y="575"/>
                </a:cxn>
                <a:cxn ang="0">
                  <a:pos x="7" y="630"/>
                </a:cxn>
                <a:cxn ang="0">
                  <a:pos x="18" y="683"/>
                </a:cxn>
                <a:cxn ang="0">
                  <a:pos x="35" y="735"/>
                </a:cxn>
                <a:cxn ang="0">
                  <a:pos x="55" y="784"/>
                </a:cxn>
                <a:cxn ang="0">
                  <a:pos x="80" y="830"/>
                </a:cxn>
                <a:cxn ang="0">
                  <a:pos x="110" y="875"/>
                </a:cxn>
                <a:cxn ang="0">
                  <a:pos x="143" y="914"/>
                </a:cxn>
                <a:cxn ang="0">
                  <a:pos x="181" y="952"/>
                </a:cxn>
                <a:cxn ang="0">
                  <a:pos x="221" y="985"/>
                </a:cxn>
                <a:cxn ang="0">
                  <a:pos x="265" y="1015"/>
                </a:cxn>
                <a:cxn ang="0">
                  <a:pos x="311" y="1039"/>
                </a:cxn>
                <a:cxn ang="0">
                  <a:pos x="360" y="1060"/>
                </a:cxn>
                <a:cxn ang="0">
                  <a:pos x="411" y="1077"/>
                </a:cxn>
                <a:cxn ang="0">
                  <a:pos x="465" y="1087"/>
                </a:cxn>
                <a:cxn ang="0">
                  <a:pos x="520" y="1094"/>
                </a:cxn>
                <a:cxn ang="0">
                  <a:pos x="548" y="1094"/>
                </a:cxn>
                <a:cxn ang="0">
                  <a:pos x="599" y="1091"/>
                </a:cxn>
                <a:cxn ang="0">
                  <a:pos x="647" y="1085"/>
                </a:cxn>
                <a:cxn ang="0">
                  <a:pos x="695" y="1074"/>
                </a:cxn>
                <a:cxn ang="0">
                  <a:pos x="741" y="1058"/>
                </a:cxn>
                <a:cxn ang="0">
                  <a:pos x="786" y="1039"/>
                </a:cxn>
                <a:cxn ang="0">
                  <a:pos x="828" y="1017"/>
                </a:cxn>
                <a:cxn ang="0">
                  <a:pos x="868" y="991"/>
                </a:cxn>
                <a:cxn ang="0">
                  <a:pos x="904" y="962"/>
                </a:cxn>
                <a:cxn ang="0">
                  <a:pos x="904" y="131"/>
                </a:cxn>
                <a:cxn ang="0">
                  <a:pos x="868" y="103"/>
                </a:cxn>
                <a:cxn ang="0">
                  <a:pos x="828" y="76"/>
                </a:cxn>
                <a:cxn ang="0">
                  <a:pos x="786" y="54"/>
                </a:cxn>
                <a:cxn ang="0">
                  <a:pos x="741" y="35"/>
                </a:cxn>
                <a:cxn ang="0">
                  <a:pos x="695" y="20"/>
                </a:cxn>
                <a:cxn ang="0">
                  <a:pos x="647" y="9"/>
                </a:cxn>
                <a:cxn ang="0">
                  <a:pos x="599" y="2"/>
                </a:cxn>
                <a:cxn ang="0">
                  <a:pos x="548" y="0"/>
                </a:cxn>
              </a:cxnLst>
              <a:rect l="0" t="0" r="r" b="b"/>
              <a:pathLst>
                <a:path w="904" h="1094">
                  <a:moveTo>
                    <a:pt x="548" y="0"/>
                  </a:moveTo>
                  <a:lnTo>
                    <a:pt x="548" y="0"/>
                  </a:lnTo>
                  <a:lnTo>
                    <a:pt x="520" y="1"/>
                  </a:lnTo>
                  <a:lnTo>
                    <a:pt x="491" y="3"/>
                  </a:lnTo>
                  <a:lnTo>
                    <a:pt x="465" y="6"/>
                  </a:lnTo>
                  <a:lnTo>
                    <a:pt x="437" y="11"/>
                  </a:lnTo>
                  <a:lnTo>
                    <a:pt x="411" y="17"/>
                  </a:lnTo>
                  <a:lnTo>
                    <a:pt x="385" y="24"/>
                  </a:lnTo>
                  <a:lnTo>
                    <a:pt x="360" y="33"/>
                  </a:lnTo>
                  <a:lnTo>
                    <a:pt x="336" y="43"/>
                  </a:lnTo>
                  <a:lnTo>
                    <a:pt x="311" y="54"/>
                  </a:lnTo>
                  <a:lnTo>
                    <a:pt x="287" y="66"/>
                  </a:lnTo>
                  <a:lnTo>
                    <a:pt x="265" y="79"/>
                  </a:lnTo>
                  <a:lnTo>
                    <a:pt x="243" y="94"/>
                  </a:lnTo>
                  <a:lnTo>
                    <a:pt x="221" y="108"/>
                  </a:lnTo>
                  <a:lnTo>
                    <a:pt x="199" y="125"/>
                  </a:lnTo>
                  <a:lnTo>
                    <a:pt x="181" y="142"/>
                  </a:lnTo>
                  <a:lnTo>
                    <a:pt x="161" y="160"/>
                  </a:lnTo>
                  <a:lnTo>
                    <a:pt x="143" y="179"/>
                  </a:lnTo>
                  <a:lnTo>
                    <a:pt x="125" y="199"/>
                  </a:lnTo>
                  <a:lnTo>
                    <a:pt x="110" y="220"/>
                  </a:lnTo>
                  <a:lnTo>
                    <a:pt x="94" y="241"/>
                  </a:lnTo>
                  <a:lnTo>
                    <a:pt x="80" y="263"/>
                  </a:lnTo>
                  <a:lnTo>
                    <a:pt x="67" y="286"/>
                  </a:lnTo>
                  <a:lnTo>
                    <a:pt x="55" y="309"/>
                  </a:lnTo>
                  <a:lnTo>
                    <a:pt x="44" y="334"/>
                  </a:lnTo>
                  <a:lnTo>
                    <a:pt x="35" y="359"/>
                  </a:lnTo>
                  <a:lnTo>
                    <a:pt x="26" y="385"/>
                  </a:lnTo>
                  <a:lnTo>
                    <a:pt x="18" y="410"/>
                  </a:lnTo>
                  <a:lnTo>
                    <a:pt x="13" y="437"/>
                  </a:lnTo>
                  <a:lnTo>
                    <a:pt x="7" y="463"/>
                  </a:lnTo>
                  <a:lnTo>
                    <a:pt x="4" y="491"/>
                  </a:lnTo>
                  <a:lnTo>
                    <a:pt x="2" y="519"/>
                  </a:lnTo>
                  <a:lnTo>
                    <a:pt x="0" y="547"/>
                  </a:lnTo>
                  <a:lnTo>
                    <a:pt x="0" y="547"/>
                  </a:lnTo>
                  <a:lnTo>
                    <a:pt x="2" y="575"/>
                  </a:lnTo>
                  <a:lnTo>
                    <a:pt x="4" y="603"/>
                  </a:lnTo>
                  <a:lnTo>
                    <a:pt x="7" y="630"/>
                  </a:lnTo>
                  <a:lnTo>
                    <a:pt x="13" y="657"/>
                  </a:lnTo>
                  <a:lnTo>
                    <a:pt x="18" y="683"/>
                  </a:lnTo>
                  <a:lnTo>
                    <a:pt x="26" y="710"/>
                  </a:lnTo>
                  <a:lnTo>
                    <a:pt x="35" y="735"/>
                  </a:lnTo>
                  <a:lnTo>
                    <a:pt x="44" y="760"/>
                  </a:lnTo>
                  <a:lnTo>
                    <a:pt x="55" y="784"/>
                  </a:lnTo>
                  <a:lnTo>
                    <a:pt x="67" y="807"/>
                  </a:lnTo>
                  <a:lnTo>
                    <a:pt x="80" y="830"/>
                  </a:lnTo>
                  <a:lnTo>
                    <a:pt x="94" y="853"/>
                  </a:lnTo>
                  <a:lnTo>
                    <a:pt x="110" y="875"/>
                  </a:lnTo>
                  <a:lnTo>
                    <a:pt x="125" y="895"/>
                  </a:lnTo>
                  <a:lnTo>
                    <a:pt x="143" y="914"/>
                  </a:lnTo>
                  <a:lnTo>
                    <a:pt x="161" y="933"/>
                  </a:lnTo>
                  <a:lnTo>
                    <a:pt x="181" y="952"/>
                  </a:lnTo>
                  <a:lnTo>
                    <a:pt x="199" y="969"/>
                  </a:lnTo>
                  <a:lnTo>
                    <a:pt x="221" y="985"/>
                  </a:lnTo>
                  <a:lnTo>
                    <a:pt x="243" y="1001"/>
                  </a:lnTo>
                  <a:lnTo>
                    <a:pt x="265" y="1015"/>
                  </a:lnTo>
                  <a:lnTo>
                    <a:pt x="287" y="1027"/>
                  </a:lnTo>
                  <a:lnTo>
                    <a:pt x="311" y="1039"/>
                  </a:lnTo>
                  <a:lnTo>
                    <a:pt x="336" y="1050"/>
                  </a:lnTo>
                  <a:lnTo>
                    <a:pt x="360" y="1060"/>
                  </a:lnTo>
                  <a:lnTo>
                    <a:pt x="385" y="1069"/>
                  </a:lnTo>
                  <a:lnTo>
                    <a:pt x="411" y="1077"/>
                  </a:lnTo>
                  <a:lnTo>
                    <a:pt x="437" y="1083"/>
                  </a:lnTo>
                  <a:lnTo>
                    <a:pt x="465" y="1087"/>
                  </a:lnTo>
                  <a:lnTo>
                    <a:pt x="491" y="1091"/>
                  </a:lnTo>
                  <a:lnTo>
                    <a:pt x="520" y="1094"/>
                  </a:lnTo>
                  <a:lnTo>
                    <a:pt x="548" y="1094"/>
                  </a:lnTo>
                  <a:lnTo>
                    <a:pt x="548" y="1094"/>
                  </a:lnTo>
                  <a:lnTo>
                    <a:pt x="573" y="1094"/>
                  </a:lnTo>
                  <a:lnTo>
                    <a:pt x="599" y="1091"/>
                  </a:lnTo>
                  <a:lnTo>
                    <a:pt x="623" y="1089"/>
                  </a:lnTo>
                  <a:lnTo>
                    <a:pt x="647" y="1085"/>
                  </a:lnTo>
                  <a:lnTo>
                    <a:pt x="672" y="1079"/>
                  </a:lnTo>
                  <a:lnTo>
                    <a:pt x="695" y="1074"/>
                  </a:lnTo>
                  <a:lnTo>
                    <a:pt x="718" y="1067"/>
                  </a:lnTo>
                  <a:lnTo>
                    <a:pt x="741" y="1058"/>
                  </a:lnTo>
                  <a:lnTo>
                    <a:pt x="764" y="1049"/>
                  </a:lnTo>
                  <a:lnTo>
                    <a:pt x="786" y="1039"/>
                  </a:lnTo>
                  <a:lnTo>
                    <a:pt x="807" y="1028"/>
                  </a:lnTo>
                  <a:lnTo>
                    <a:pt x="828" y="1017"/>
                  </a:lnTo>
                  <a:lnTo>
                    <a:pt x="848" y="1004"/>
                  </a:lnTo>
                  <a:lnTo>
                    <a:pt x="868" y="991"/>
                  </a:lnTo>
                  <a:lnTo>
                    <a:pt x="886" y="976"/>
                  </a:lnTo>
                  <a:lnTo>
                    <a:pt x="904" y="962"/>
                  </a:lnTo>
                  <a:lnTo>
                    <a:pt x="904" y="131"/>
                  </a:lnTo>
                  <a:lnTo>
                    <a:pt x="904" y="131"/>
                  </a:lnTo>
                  <a:lnTo>
                    <a:pt x="886" y="117"/>
                  </a:lnTo>
                  <a:lnTo>
                    <a:pt x="868" y="103"/>
                  </a:lnTo>
                  <a:lnTo>
                    <a:pt x="848" y="89"/>
                  </a:lnTo>
                  <a:lnTo>
                    <a:pt x="828" y="76"/>
                  </a:lnTo>
                  <a:lnTo>
                    <a:pt x="807" y="65"/>
                  </a:lnTo>
                  <a:lnTo>
                    <a:pt x="786" y="54"/>
                  </a:lnTo>
                  <a:lnTo>
                    <a:pt x="764" y="44"/>
                  </a:lnTo>
                  <a:lnTo>
                    <a:pt x="741" y="35"/>
                  </a:lnTo>
                  <a:lnTo>
                    <a:pt x="718" y="27"/>
                  </a:lnTo>
                  <a:lnTo>
                    <a:pt x="695" y="20"/>
                  </a:lnTo>
                  <a:lnTo>
                    <a:pt x="672" y="14"/>
                  </a:lnTo>
                  <a:lnTo>
                    <a:pt x="647" y="9"/>
                  </a:lnTo>
                  <a:lnTo>
                    <a:pt x="623" y="5"/>
                  </a:lnTo>
                  <a:lnTo>
                    <a:pt x="599" y="2"/>
                  </a:lnTo>
                  <a:lnTo>
                    <a:pt x="573" y="1"/>
                  </a:lnTo>
                  <a:lnTo>
                    <a:pt x="548" y="0"/>
                  </a:lnTo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Freeform 37"/>
            <p:cNvSpPr/>
            <p:nvPr/>
          </p:nvSpPr>
          <p:spPr>
            <a:xfrm>
              <a:off x="7707312" y="3939856"/>
              <a:ext cx="1433513" cy="1736725"/>
            </a:xfrm>
            <a:custGeom>
              <a:avLst/>
              <a:gdLst/>
              <a:cxnLst>
                <a:cxn ang="0">
                  <a:pos x="547" y="0"/>
                </a:cxn>
                <a:cxn ang="0">
                  <a:pos x="490" y="3"/>
                </a:cxn>
                <a:cxn ang="0">
                  <a:pos x="436" y="11"/>
                </a:cxn>
                <a:cxn ang="0">
                  <a:pos x="384" y="25"/>
                </a:cxn>
                <a:cxn ang="0">
                  <a:pos x="334" y="43"/>
                </a:cxn>
                <a:cxn ang="0">
                  <a:pos x="286" y="66"/>
                </a:cxn>
                <a:cxn ang="0">
                  <a:pos x="242" y="94"/>
                </a:cxn>
                <a:cxn ang="0">
                  <a:pos x="198" y="125"/>
                </a:cxn>
                <a:cxn ang="0">
                  <a:pos x="160" y="160"/>
                </a:cxn>
                <a:cxn ang="0">
                  <a:pos x="124" y="199"/>
                </a:cxn>
                <a:cxn ang="0">
                  <a:pos x="93" y="241"/>
                </a:cxn>
                <a:cxn ang="0">
                  <a:pos x="66" y="286"/>
                </a:cxn>
                <a:cxn ang="0">
                  <a:pos x="42" y="334"/>
                </a:cxn>
                <a:cxn ang="0">
                  <a:pos x="25" y="385"/>
                </a:cxn>
                <a:cxn ang="0">
                  <a:pos x="11" y="437"/>
                </a:cxn>
                <a:cxn ang="0">
                  <a:pos x="3" y="491"/>
                </a:cxn>
                <a:cxn ang="0">
                  <a:pos x="0" y="547"/>
                </a:cxn>
                <a:cxn ang="0">
                  <a:pos x="0" y="575"/>
                </a:cxn>
                <a:cxn ang="0">
                  <a:pos x="6" y="630"/>
                </a:cxn>
                <a:cxn ang="0">
                  <a:pos x="17" y="683"/>
                </a:cxn>
                <a:cxn ang="0">
                  <a:pos x="34" y="735"/>
                </a:cxn>
                <a:cxn ang="0">
                  <a:pos x="53" y="784"/>
                </a:cxn>
                <a:cxn ang="0">
                  <a:pos x="79" y="831"/>
                </a:cxn>
                <a:cxn ang="0">
                  <a:pos x="109" y="875"/>
                </a:cxn>
                <a:cxn ang="0">
                  <a:pos x="142" y="915"/>
                </a:cxn>
                <a:cxn ang="0">
                  <a:pos x="180" y="952"/>
                </a:cxn>
                <a:cxn ang="0">
                  <a:pos x="219" y="985"/>
                </a:cxn>
                <a:cxn ang="0">
                  <a:pos x="264" y="1015"/>
                </a:cxn>
                <a:cxn ang="0">
                  <a:pos x="310" y="1041"/>
                </a:cxn>
                <a:cxn ang="0">
                  <a:pos x="359" y="1061"/>
                </a:cxn>
                <a:cxn ang="0">
                  <a:pos x="410" y="1077"/>
                </a:cxn>
                <a:cxn ang="0">
                  <a:pos x="464" y="1088"/>
                </a:cxn>
                <a:cxn ang="0">
                  <a:pos x="519" y="1094"/>
                </a:cxn>
                <a:cxn ang="0">
                  <a:pos x="547" y="1094"/>
                </a:cxn>
                <a:cxn ang="0">
                  <a:pos x="598" y="1092"/>
                </a:cxn>
                <a:cxn ang="0">
                  <a:pos x="646" y="1085"/>
                </a:cxn>
                <a:cxn ang="0">
                  <a:pos x="694" y="1074"/>
                </a:cxn>
                <a:cxn ang="0">
                  <a:pos x="740" y="1059"/>
                </a:cxn>
                <a:cxn ang="0">
                  <a:pos x="783" y="1041"/>
                </a:cxn>
                <a:cxn ang="0">
                  <a:pos x="825" y="1017"/>
                </a:cxn>
                <a:cxn ang="0">
                  <a:pos x="865" y="992"/>
                </a:cxn>
                <a:cxn ang="0">
                  <a:pos x="903" y="962"/>
                </a:cxn>
                <a:cxn ang="0">
                  <a:pos x="903" y="132"/>
                </a:cxn>
                <a:cxn ang="0">
                  <a:pos x="865" y="103"/>
                </a:cxn>
                <a:cxn ang="0">
                  <a:pos x="825" y="76"/>
                </a:cxn>
                <a:cxn ang="0">
                  <a:pos x="783" y="54"/>
                </a:cxn>
                <a:cxn ang="0">
                  <a:pos x="740" y="35"/>
                </a:cxn>
                <a:cxn ang="0">
                  <a:pos x="694" y="20"/>
                </a:cxn>
                <a:cxn ang="0">
                  <a:pos x="646" y="9"/>
                </a:cxn>
                <a:cxn ang="0">
                  <a:pos x="598" y="2"/>
                </a:cxn>
                <a:cxn ang="0">
                  <a:pos x="547" y="0"/>
                </a:cxn>
              </a:cxnLst>
              <a:rect l="0" t="0" r="r" b="b"/>
              <a:pathLst>
                <a:path w="903" h="1094">
                  <a:moveTo>
                    <a:pt x="547" y="0"/>
                  </a:moveTo>
                  <a:lnTo>
                    <a:pt x="547" y="0"/>
                  </a:lnTo>
                  <a:lnTo>
                    <a:pt x="519" y="1"/>
                  </a:lnTo>
                  <a:lnTo>
                    <a:pt x="490" y="3"/>
                  </a:lnTo>
                  <a:lnTo>
                    <a:pt x="464" y="7"/>
                  </a:lnTo>
                  <a:lnTo>
                    <a:pt x="436" y="11"/>
                  </a:lnTo>
                  <a:lnTo>
                    <a:pt x="410" y="18"/>
                  </a:lnTo>
                  <a:lnTo>
                    <a:pt x="384" y="25"/>
                  </a:lnTo>
                  <a:lnTo>
                    <a:pt x="359" y="33"/>
                  </a:lnTo>
                  <a:lnTo>
                    <a:pt x="334" y="43"/>
                  </a:lnTo>
                  <a:lnTo>
                    <a:pt x="310" y="54"/>
                  </a:lnTo>
                  <a:lnTo>
                    <a:pt x="286" y="66"/>
                  </a:lnTo>
                  <a:lnTo>
                    <a:pt x="264" y="80"/>
                  </a:lnTo>
                  <a:lnTo>
                    <a:pt x="242" y="94"/>
                  </a:lnTo>
                  <a:lnTo>
                    <a:pt x="219" y="109"/>
                  </a:lnTo>
                  <a:lnTo>
                    <a:pt x="198" y="125"/>
                  </a:lnTo>
                  <a:lnTo>
                    <a:pt x="180" y="143"/>
                  </a:lnTo>
                  <a:lnTo>
                    <a:pt x="160" y="160"/>
                  </a:lnTo>
                  <a:lnTo>
                    <a:pt x="142" y="179"/>
                  </a:lnTo>
                  <a:lnTo>
                    <a:pt x="124" y="199"/>
                  </a:lnTo>
                  <a:lnTo>
                    <a:pt x="109" y="220"/>
                  </a:lnTo>
                  <a:lnTo>
                    <a:pt x="93" y="241"/>
                  </a:lnTo>
                  <a:lnTo>
                    <a:pt x="79" y="263"/>
                  </a:lnTo>
                  <a:lnTo>
                    <a:pt x="66" y="286"/>
                  </a:lnTo>
                  <a:lnTo>
                    <a:pt x="53" y="310"/>
                  </a:lnTo>
                  <a:lnTo>
                    <a:pt x="42" y="334"/>
                  </a:lnTo>
                  <a:lnTo>
                    <a:pt x="34" y="359"/>
                  </a:lnTo>
                  <a:lnTo>
                    <a:pt x="25" y="385"/>
                  </a:lnTo>
                  <a:lnTo>
                    <a:pt x="17" y="410"/>
                  </a:lnTo>
                  <a:lnTo>
                    <a:pt x="11" y="437"/>
                  </a:lnTo>
                  <a:lnTo>
                    <a:pt x="6" y="464"/>
                  </a:lnTo>
                  <a:lnTo>
                    <a:pt x="3" y="491"/>
                  </a:lnTo>
                  <a:lnTo>
                    <a:pt x="0" y="519"/>
                  </a:lnTo>
                  <a:lnTo>
                    <a:pt x="0" y="547"/>
                  </a:lnTo>
                  <a:lnTo>
                    <a:pt x="0" y="547"/>
                  </a:lnTo>
                  <a:lnTo>
                    <a:pt x="0" y="575"/>
                  </a:lnTo>
                  <a:lnTo>
                    <a:pt x="3" y="603"/>
                  </a:lnTo>
                  <a:lnTo>
                    <a:pt x="6" y="630"/>
                  </a:lnTo>
                  <a:lnTo>
                    <a:pt x="11" y="658"/>
                  </a:lnTo>
                  <a:lnTo>
                    <a:pt x="17" y="683"/>
                  </a:lnTo>
                  <a:lnTo>
                    <a:pt x="25" y="710"/>
                  </a:lnTo>
                  <a:lnTo>
                    <a:pt x="34" y="735"/>
                  </a:lnTo>
                  <a:lnTo>
                    <a:pt x="42" y="760"/>
                  </a:lnTo>
                  <a:lnTo>
                    <a:pt x="53" y="784"/>
                  </a:lnTo>
                  <a:lnTo>
                    <a:pt x="66" y="808"/>
                  </a:lnTo>
                  <a:lnTo>
                    <a:pt x="79" y="831"/>
                  </a:lnTo>
                  <a:lnTo>
                    <a:pt x="93" y="853"/>
                  </a:lnTo>
                  <a:lnTo>
                    <a:pt x="109" y="875"/>
                  </a:lnTo>
                  <a:lnTo>
                    <a:pt x="124" y="895"/>
                  </a:lnTo>
                  <a:lnTo>
                    <a:pt x="142" y="915"/>
                  </a:lnTo>
                  <a:lnTo>
                    <a:pt x="160" y="934"/>
                  </a:lnTo>
                  <a:lnTo>
                    <a:pt x="180" y="952"/>
                  </a:lnTo>
                  <a:lnTo>
                    <a:pt x="198" y="969"/>
                  </a:lnTo>
                  <a:lnTo>
                    <a:pt x="219" y="985"/>
                  </a:lnTo>
                  <a:lnTo>
                    <a:pt x="242" y="1001"/>
                  </a:lnTo>
                  <a:lnTo>
                    <a:pt x="264" y="1015"/>
                  </a:lnTo>
                  <a:lnTo>
                    <a:pt x="286" y="1028"/>
                  </a:lnTo>
                  <a:lnTo>
                    <a:pt x="310" y="1041"/>
                  </a:lnTo>
                  <a:lnTo>
                    <a:pt x="334" y="1052"/>
                  </a:lnTo>
                  <a:lnTo>
                    <a:pt x="359" y="1061"/>
                  </a:lnTo>
                  <a:lnTo>
                    <a:pt x="384" y="1069"/>
                  </a:lnTo>
                  <a:lnTo>
                    <a:pt x="410" y="1077"/>
                  </a:lnTo>
                  <a:lnTo>
                    <a:pt x="436" y="1083"/>
                  </a:lnTo>
                  <a:lnTo>
                    <a:pt x="464" y="1088"/>
                  </a:lnTo>
                  <a:lnTo>
                    <a:pt x="490" y="1092"/>
                  </a:lnTo>
                  <a:lnTo>
                    <a:pt x="519" y="1094"/>
                  </a:lnTo>
                  <a:lnTo>
                    <a:pt x="547" y="1094"/>
                  </a:lnTo>
                  <a:lnTo>
                    <a:pt x="547" y="1094"/>
                  </a:lnTo>
                  <a:lnTo>
                    <a:pt x="572" y="1094"/>
                  </a:lnTo>
                  <a:lnTo>
                    <a:pt x="598" y="1092"/>
                  </a:lnTo>
                  <a:lnTo>
                    <a:pt x="622" y="1089"/>
                  </a:lnTo>
                  <a:lnTo>
                    <a:pt x="646" y="1085"/>
                  </a:lnTo>
                  <a:lnTo>
                    <a:pt x="671" y="1080"/>
                  </a:lnTo>
                  <a:lnTo>
                    <a:pt x="694" y="1074"/>
                  </a:lnTo>
                  <a:lnTo>
                    <a:pt x="717" y="1067"/>
                  </a:lnTo>
                  <a:lnTo>
                    <a:pt x="740" y="1059"/>
                  </a:lnTo>
                  <a:lnTo>
                    <a:pt x="762" y="1051"/>
                  </a:lnTo>
                  <a:lnTo>
                    <a:pt x="783" y="1041"/>
                  </a:lnTo>
                  <a:lnTo>
                    <a:pt x="806" y="1030"/>
                  </a:lnTo>
                  <a:lnTo>
                    <a:pt x="825" y="1017"/>
                  </a:lnTo>
                  <a:lnTo>
                    <a:pt x="846" y="1005"/>
                  </a:lnTo>
                  <a:lnTo>
                    <a:pt x="865" y="992"/>
                  </a:lnTo>
                  <a:lnTo>
                    <a:pt x="884" y="978"/>
                  </a:lnTo>
                  <a:lnTo>
                    <a:pt x="903" y="962"/>
                  </a:lnTo>
                  <a:lnTo>
                    <a:pt x="903" y="132"/>
                  </a:lnTo>
                  <a:lnTo>
                    <a:pt x="903" y="132"/>
                  </a:lnTo>
                  <a:lnTo>
                    <a:pt x="884" y="117"/>
                  </a:lnTo>
                  <a:lnTo>
                    <a:pt x="865" y="103"/>
                  </a:lnTo>
                  <a:lnTo>
                    <a:pt x="846" y="90"/>
                  </a:lnTo>
                  <a:lnTo>
                    <a:pt x="825" y="76"/>
                  </a:lnTo>
                  <a:lnTo>
                    <a:pt x="806" y="65"/>
                  </a:lnTo>
                  <a:lnTo>
                    <a:pt x="783" y="54"/>
                  </a:lnTo>
                  <a:lnTo>
                    <a:pt x="762" y="44"/>
                  </a:lnTo>
                  <a:lnTo>
                    <a:pt x="740" y="35"/>
                  </a:lnTo>
                  <a:lnTo>
                    <a:pt x="717" y="28"/>
                  </a:lnTo>
                  <a:lnTo>
                    <a:pt x="694" y="20"/>
                  </a:lnTo>
                  <a:lnTo>
                    <a:pt x="671" y="14"/>
                  </a:lnTo>
                  <a:lnTo>
                    <a:pt x="646" y="9"/>
                  </a:lnTo>
                  <a:lnTo>
                    <a:pt x="622" y="5"/>
                  </a:lnTo>
                  <a:lnTo>
                    <a:pt x="598" y="2"/>
                  </a:lnTo>
                  <a:lnTo>
                    <a:pt x="572" y="1"/>
                  </a:lnTo>
                  <a:lnTo>
                    <a:pt x="547" y="0"/>
                  </a:lnTo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Freeform 41"/>
            <p:cNvSpPr/>
            <p:nvPr/>
          </p:nvSpPr>
          <p:spPr>
            <a:xfrm>
              <a:off x="7716837" y="0"/>
              <a:ext cx="1428750" cy="950913"/>
            </a:xfrm>
            <a:custGeom>
              <a:avLst/>
              <a:gdLst/>
              <a:cxnLst>
                <a:cxn ang="0">
                  <a:pos x="900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1" y="27"/>
                </a:cxn>
                <a:cxn ang="0">
                  <a:pos x="0" y="53"/>
                </a:cxn>
                <a:cxn ang="0">
                  <a:pos x="0" y="53"/>
                </a:cxn>
                <a:cxn ang="0">
                  <a:pos x="1" y="81"/>
                </a:cxn>
                <a:cxn ang="0">
                  <a:pos x="3" y="108"/>
                </a:cxn>
                <a:cxn ang="0">
                  <a:pos x="7" y="136"/>
                </a:cxn>
                <a:cxn ang="0">
                  <a:pos x="12" y="164"/>
                </a:cxn>
                <a:cxn ang="0">
                  <a:pos x="18" y="189"/>
                </a:cxn>
                <a:cxn ang="0">
                  <a:pos x="25" y="216"/>
                </a:cxn>
                <a:cxn ang="0">
                  <a:pos x="34" y="241"/>
                </a:cxn>
                <a:cxn ang="0">
                  <a:pos x="43" y="265"/>
                </a:cxn>
                <a:cxn ang="0">
                  <a:pos x="54" y="290"/>
                </a:cxn>
                <a:cxn ang="0">
                  <a:pos x="66" y="314"/>
                </a:cxn>
                <a:cxn ang="0">
                  <a:pos x="80" y="336"/>
                </a:cxn>
                <a:cxn ang="0">
                  <a:pos x="94" y="358"/>
                </a:cxn>
                <a:cxn ang="0">
                  <a:pos x="109" y="380"/>
                </a:cxn>
                <a:cxn ang="0">
                  <a:pos x="125" y="400"/>
                </a:cxn>
                <a:cxn ang="0">
                  <a:pos x="143" y="420"/>
                </a:cxn>
                <a:cxn ang="0">
                  <a:pos x="160" y="440"/>
                </a:cxn>
                <a:cxn ang="0">
                  <a:pos x="180" y="458"/>
                </a:cxn>
                <a:cxn ang="0">
                  <a:pos x="199" y="476"/>
                </a:cxn>
                <a:cxn ang="0">
                  <a:pos x="220" y="491"/>
                </a:cxn>
                <a:cxn ang="0">
                  <a:pos x="242" y="507"/>
                </a:cxn>
                <a:cxn ang="0">
                  <a:pos x="264" y="521"/>
                </a:cxn>
                <a:cxn ang="0">
                  <a:pos x="286" y="534"/>
                </a:cxn>
                <a:cxn ang="0">
                  <a:pos x="311" y="546"/>
                </a:cxn>
                <a:cxn ang="0">
                  <a:pos x="335" y="557"/>
                </a:cxn>
                <a:cxn ang="0">
                  <a:pos x="359" y="566"/>
                </a:cxn>
                <a:cxn ang="0">
                  <a:pos x="385" y="575"/>
                </a:cxn>
                <a:cxn ang="0">
                  <a:pos x="410" y="583"/>
                </a:cxn>
                <a:cxn ang="0">
                  <a:pos x="437" y="588"/>
                </a:cxn>
                <a:cxn ang="0">
                  <a:pos x="464" y="594"/>
                </a:cxn>
                <a:cxn ang="0">
                  <a:pos x="491" y="597"/>
                </a:cxn>
                <a:cxn ang="0">
                  <a:pos x="520" y="599"/>
                </a:cxn>
                <a:cxn ang="0">
                  <a:pos x="547" y="599"/>
                </a:cxn>
                <a:cxn ang="0">
                  <a:pos x="547" y="599"/>
                </a:cxn>
                <a:cxn ang="0">
                  <a:pos x="573" y="599"/>
                </a:cxn>
                <a:cxn ang="0">
                  <a:pos x="597" y="597"/>
                </a:cxn>
                <a:cxn ang="0">
                  <a:pos x="621" y="595"/>
                </a:cxn>
                <a:cxn ang="0">
                  <a:pos x="646" y="591"/>
                </a:cxn>
                <a:cxn ang="0">
                  <a:pos x="670" y="586"/>
                </a:cxn>
                <a:cxn ang="0">
                  <a:pos x="693" y="581"/>
                </a:cxn>
                <a:cxn ang="0">
                  <a:pos x="715" y="573"/>
                </a:cxn>
                <a:cxn ang="0">
                  <a:pos x="739" y="565"/>
                </a:cxn>
                <a:cxn ang="0">
                  <a:pos x="761" y="556"/>
                </a:cxn>
                <a:cxn ang="0">
                  <a:pos x="782" y="547"/>
                </a:cxn>
                <a:cxn ang="0">
                  <a:pos x="803" y="536"/>
                </a:cxn>
                <a:cxn ang="0">
                  <a:pos x="824" y="525"/>
                </a:cxn>
                <a:cxn ang="0">
                  <a:pos x="844" y="513"/>
                </a:cxn>
                <a:cxn ang="0">
                  <a:pos x="864" y="500"/>
                </a:cxn>
                <a:cxn ang="0">
                  <a:pos x="882" y="486"/>
                </a:cxn>
                <a:cxn ang="0">
                  <a:pos x="900" y="471"/>
                </a:cxn>
                <a:cxn ang="0">
                  <a:pos x="900" y="0"/>
                </a:cxn>
              </a:cxnLst>
              <a:rect l="0" t="0" r="r" b="b"/>
              <a:pathLst>
                <a:path w="900" h="599">
                  <a:moveTo>
                    <a:pt x="900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1" y="27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81"/>
                  </a:lnTo>
                  <a:lnTo>
                    <a:pt x="3" y="108"/>
                  </a:lnTo>
                  <a:lnTo>
                    <a:pt x="7" y="136"/>
                  </a:lnTo>
                  <a:lnTo>
                    <a:pt x="12" y="164"/>
                  </a:lnTo>
                  <a:lnTo>
                    <a:pt x="18" y="189"/>
                  </a:lnTo>
                  <a:lnTo>
                    <a:pt x="25" y="216"/>
                  </a:lnTo>
                  <a:lnTo>
                    <a:pt x="34" y="241"/>
                  </a:lnTo>
                  <a:lnTo>
                    <a:pt x="43" y="265"/>
                  </a:lnTo>
                  <a:lnTo>
                    <a:pt x="54" y="290"/>
                  </a:lnTo>
                  <a:lnTo>
                    <a:pt x="66" y="314"/>
                  </a:lnTo>
                  <a:lnTo>
                    <a:pt x="80" y="336"/>
                  </a:lnTo>
                  <a:lnTo>
                    <a:pt x="94" y="358"/>
                  </a:lnTo>
                  <a:lnTo>
                    <a:pt x="109" y="380"/>
                  </a:lnTo>
                  <a:lnTo>
                    <a:pt x="125" y="400"/>
                  </a:lnTo>
                  <a:lnTo>
                    <a:pt x="143" y="420"/>
                  </a:lnTo>
                  <a:lnTo>
                    <a:pt x="160" y="440"/>
                  </a:lnTo>
                  <a:lnTo>
                    <a:pt x="180" y="458"/>
                  </a:lnTo>
                  <a:lnTo>
                    <a:pt x="199" y="476"/>
                  </a:lnTo>
                  <a:lnTo>
                    <a:pt x="220" y="491"/>
                  </a:lnTo>
                  <a:lnTo>
                    <a:pt x="242" y="507"/>
                  </a:lnTo>
                  <a:lnTo>
                    <a:pt x="264" y="521"/>
                  </a:lnTo>
                  <a:lnTo>
                    <a:pt x="286" y="534"/>
                  </a:lnTo>
                  <a:lnTo>
                    <a:pt x="311" y="546"/>
                  </a:lnTo>
                  <a:lnTo>
                    <a:pt x="335" y="557"/>
                  </a:lnTo>
                  <a:lnTo>
                    <a:pt x="359" y="566"/>
                  </a:lnTo>
                  <a:lnTo>
                    <a:pt x="385" y="575"/>
                  </a:lnTo>
                  <a:lnTo>
                    <a:pt x="410" y="583"/>
                  </a:lnTo>
                  <a:lnTo>
                    <a:pt x="437" y="588"/>
                  </a:lnTo>
                  <a:lnTo>
                    <a:pt x="464" y="594"/>
                  </a:lnTo>
                  <a:lnTo>
                    <a:pt x="491" y="597"/>
                  </a:lnTo>
                  <a:lnTo>
                    <a:pt x="520" y="599"/>
                  </a:lnTo>
                  <a:lnTo>
                    <a:pt x="547" y="599"/>
                  </a:lnTo>
                  <a:lnTo>
                    <a:pt x="547" y="599"/>
                  </a:lnTo>
                  <a:lnTo>
                    <a:pt x="573" y="599"/>
                  </a:lnTo>
                  <a:lnTo>
                    <a:pt x="597" y="597"/>
                  </a:lnTo>
                  <a:lnTo>
                    <a:pt x="621" y="595"/>
                  </a:lnTo>
                  <a:lnTo>
                    <a:pt x="646" y="591"/>
                  </a:lnTo>
                  <a:lnTo>
                    <a:pt x="670" y="586"/>
                  </a:lnTo>
                  <a:lnTo>
                    <a:pt x="693" y="581"/>
                  </a:lnTo>
                  <a:lnTo>
                    <a:pt x="715" y="573"/>
                  </a:lnTo>
                  <a:lnTo>
                    <a:pt x="739" y="565"/>
                  </a:lnTo>
                  <a:lnTo>
                    <a:pt x="761" y="556"/>
                  </a:lnTo>
                  <a:lnTo>
                    <a:pt x="782" y="547"/>
                  </a:lnTo>
                  <a:lnTo>
                    <a:pt x="803" y="536"/>
                  </a:lnTo>
                  <a:lnTo>
                    <a:pt x="824" y="525"/>
                  </a:lnTo>
                  <a:lnTo>
                    <a:pt x="844" y="513"/>
                  </a:lnTo>
                  <a:lnTo>
                    <a:pt x="864" y="500"/>
                  </a:lnTo>
                  <a:lnTo>
                    <a:pt x="882" y="486"/>
                  </a:lnTo>
                  <a:lnTo>
                    <a:pt x="900" y="471"/>
                  </a:lnTo>
                  <a:lnTo>
                    <a:pt x="900" y="0"/>
                  </a:lnTo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 rot="0">
            <a:off x="3428815" y="-892801"/>
            <a:ext cx="1785874" cy="3920881"/>
            <a:chOff x="3428815" y="-892801"/>
            <a:chExt cx="1785874" cy="3920881"/>
          </a:xfrm>
        </p:grpSpPr>
        <p:sp>
          <p:nvSpPr>
            <p:cNvPr id="33" name="타원 32"/>
            <p:cNvSpPr/>
            <p:nvPr/>
          </p:nvSpPr>
          <p:spPr>
            <a:xfrm>
              <a:off x="3428815" y="136666"/>
              <a:ext cx="1785874" cy="1785874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3428815" y="1242206"/>
              <a:ext cx="1785874" cy="1785874"/>
            </a:xfrm>
            <a:prstGeom prst="ellips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현 34"/>
            <p:cNvSpPr/>
            <p:nvPr/>
          </p:nvSpPr>
          <p:spPr>
            <a:xfrm rot="17638218">
              <a:off x="3428952" y="-892801"/>
              <a:ext cx="1785600" cy="1785600"/>
            </a:xfrm>
            <a:prstGeom prst="chord">
              <a:avLst>
                <a:gd name="adj1" fmla="val 3998885"/>
                <a:gd name="adj2" fmla="val 14738240"/>
              </a:avLst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36" name="제목 1"/>
          <p:cNvSpPr>
            <a:spLocks noGrp="1"/>
          </p:cNvSpPr>
          <p:nvPr>
            <p:ph type="ctrTitle" idx="0"/>
          </p:nvPr>
        </p:nvSpPr>
        <p:spPr>
          <a:xfrm>
            <a:off x="500034" y="4071942"/>
            <a:ext cx="7772400" cy="1362075"/>
          </a:xfrm>
        </p:spPr>
        <p:txBody>
          <a:bodyPr anchor="t"/>
          <a:lstStyle>
            <a:lvl1pPr algn="l">
              <a:defRPr sz="4800" b="0" cap="all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9DCF180-5990-4FA3-A469-8A041DA45C8D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algn="ctr"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92"/>
          <p:cNvGrpSpPr/>
          <p:nvPr/>
        </p:nvGrpSpPr>
        <p:grpSpPr>
          <a:xfrm rot="0">
            <a:off x="7707312" y="0"/>
            <a:ext cx="1438275" cy="5676581"/>
            <a:chOff x="7707312" y="0"/>
            <a:chExt cx="1438275" cy="5676581"/>
          </a:xfrm>
        </p:grpSpPr>
        <p:sp>
          <p:nvSpPr>
            <p:cNvPr id="8" name="Freeform 31"/>
            <p:cNvSpPr/>
            <p:nvPr/>
          </p:nvSpPr>
          <p:spPr>
            <a:xfrm>
              <a:off x="7716837" y="395605"/>
              <a:ext cx="1428750" cy="1736725"/>
            </a:xfrm>
            <a:custGeom>
              <a:avLst/>
              <a:gdLst/>
              <a:cxnLst>
                <a:cxn ang="0">
                  <a:pos x="547" y="0"/>
                </a:cxn>
                <a:cxn ang="0">
                  <a:pos x="492" y="2"/>
                </a:cxn>
                <a:cxn ang="0">
                  <a:pos x="436" y="11"/>
                </a:cxn>
                <a:cxn ang="0">
                  <a:pos x="384" y="25"/>
                </a:cxn>
                <a:cxn ang="0">
                  <a:pos x="334" y="42"/>
                </a:cxn>
                <a:cxn ang="0">
                  <a:pos x="286" y="65"/>
                </a:cxn>
                <a:cxn ang="0">
                  <a:pos x="242" y="93"/>
                </a:cxn>
                <a:cxn ang="0">
                  <a:pos x="198" y="124"/>
                </a:cxn>
                <a:cxn ang="0">
                  <a:pos x="160" y="159"/>
                </a:cxn>
                <a:cxn ang="0">
                  <a:pos x="124" y="199"/>
                </a:cxn>
                <a:cxn ang="0">
                  <a:pos x="93" y="241"/>
                </a:cxn>
                <a:cxn ang="0">
                  <a:pos x="66" y="286"/>
                </a:cxn>
                <a:cxn ang="0">
                  <a:pos x="43" y="334"/>
                </a:cxn>
                <a:cxn ang="0">
                  <a:pos x="25" y="384"/>
                </a:cxn>
                <a:cxn ang="0">
                  <a:pos x="12" y="436"/>
                </a:cxn>
                <a:cxn ang="0">
                  <a:pos x="3" y="491"/>
                </a:cxn>
                <a:cxn ang="0">
                  <a:pos x="0" y="547"/>
                </a:cxn>
                <a:cxn ang="0">
                  <a:pos x="0" y="575"/>
                </a:cxn>
                <a:cxn ang="0">
                  <a:pos x="6" y="629"/>
                </a:cxn>
                <a:cxn ang="0">
                  <a:pos x="17" y="684"/>
                </a:cxn>
                <a:cxn ang="0">
                  <a:pos x="34" y="735"/>
                </a:cxn>
                <a:cxn ang="0">
                  <a:pos x="54" y="783"/>
                </a:cxn>
                <a:cxn ang="0">
                  <a:pos x="79" y="831"/>
                </a:cxn>
                <a:cxn ang="0">
                  <a:pos x="109" y="874"/>
                </a:cxn>
                <a:cxn ang="0">
                  <a:pos x="142" y="915"/>
                </a:cxn>
                <a:cxn ang="0">
                  <a:pos x="180" y="951"/>
                </a:cxn>
                <a:cxn ang="0">
                  <a:pos x="219" y="985"/>
                </a:cxn>
                <a:cxn ang="0">
                  <a:pos x="264" y="1014"/>
                </a:cxn>
                <a:cxn ang="0">
                  <a:pos x="310" y="1040"/>
                </a:cxn>
                <a:cxn ang="0">
                  <a:pos x="359" y="1061"/>
                </a:cxn>
                <a:cxn ang="0">
                  <a:pos x="410" y="1076"/>
                </a:cxn>
                <a:cxn ang="0">
                  <a:pos x="464" y="1087"/>
                </a:cxn>
                <a:cxn ang="0">
                  <a:pos x="519" y="1093"/>
                </a:cxn>
                <a:cxn ang="0">
                  <a:pos x="547" y="1094"/>
                </a:cxn>
                <a:cxn ang="0">
                  <a:pos x="597" y="1092"/>
                </a:cxn>
                <a:cxn ang="0">
                  <a:pos x="645" y="1085"/>
                </a:cxn>
                <a:cxn ang="0">
                  <a:pos x="693" y="1074"/>
                </a:cxn>
                <a:cxn ang="0">
                  <a:pos x="738" y="1060"/>
                </a:cxn>
                <a:cxn ang="0">
                  <a:pos x="782" y="1041"/>
                </a:cxn>
                <a:cxn ang="0">
                  <a:pos x="823" y="1019"/>
                </a:cxn>
                <a:cxn ang="0">
                  <a:pos x="863" y="993"/>
                </a:cxn>
                <a:cxn ang="0">
                  <a:pos x="900" y="965"/>
                </a:cxn>
                <a:cxn ang="0">
                  <a:pos x="900" y="128"/>
                </a:cxn>
                <a:cxn ang="0">
                  <a:pos x="863" y="101"/>
                </a:cxn>
                <a:cxn ang="0">
                  <a:pos x="823" y="74"/>
                </a:cxn>
                <a:cxn ang="0">
                  <a:pos x="782" y="52"/>
                </a:cxn>
                <a:cxn ang="0">
                  <a:pos x="738" y="34"/>
                </a:cxn>
                <a:cxn ang="0">
                  <a:pos x="693" y="19"/>
                </a:cxn>
                <a:cxn ang="0">
                  <a:pos x="645" y="9"/>
                </a:cxn>
                <a:cxn ang="0">
                  <a:pos x="597" y="2"/>
                </a:cxn>
                <a:cxn ang="0">
                  <a:pos x="547" y="0"/>
                </a:cxn>
              </a:cxnLst>
              <a:rect l="0" t="0" r="r" b="b"/>
              <a:pathLst>
                <a:path w="900" h="1094">
                  <a:moveTo>
                    <a:pt x="547" y="0"/>
                  </a:moveTo>
                  <a:lnTo>
                    <a:pt x="547" y="0"/>
                  </a:lnTo>
                  <a:lnTo>
                    <a:pt x="519" y="0"/>
                  </a:lnTo>
                  <a:lnTo>
                    <a:pt x="492" y="2"/>
                  </a:lnTo>
                  <a:lnTo>
                    <a:pt x="464" y="6"/>
                  </a:lnTo>
                  <a:lnTo>
                    <a:pt x="436" y="11"/>
                  </a:lnTo>
                  <a:lnTo>
                    <a:pt x="410" y="17"/>
                  </a:lnTo>
                  <a:lnTo>
                    <a:pt x="384" y="25"/>
                  </a:lnTo>
                  <a:lnTo>
                    <a:pt x="359" y="33"/>
                  </a:lnTo>
                  <a:lnTo>
                    <a:pt x="334" y="42"/>
                  </a:lnTo>
                  <a:lnTo>
                    <a:pt x="310" y="53"/>
                  </a:lnTo>
                  <a:lnTo>
                    <a:pt x="286" y="65"/>
                  </a:lnTo>
                  <a:lnTo>
                    <a:pt x="264" y="79"/>
                  </a:lnTo>
                  <a:lnTo>
                    <a:pt x="242" y="93"/>
                  </a:lnTo>
                  <a:lnTo>
                    <a:pt x="219" y="109"/>
                  </a:lnTo>
                  <a:lnTo>
                    <a:pt x="198" y="124"/>
                  </a:lnTo>
                  <a:lnTo>
                    <a:pt x="180" y="142"/>
                  </a:lnTo>
                  <a:lnTo>
                    <a:pt x="160" y="159"/>
                  </a:lnTo>
                  <a:lnTo>
                    <a:pt x="142" y="179"/>
                  </a:lnTo>
                  <a:lnTo>
                    <a:pt x="124" y="199"/>
                  </a:lnTo>
                  <a:lnTo>
                    <a:pt x="109" y="219"/>
                  </a:lnTo>
                  <a:lnTo>
                    <a:pt x="93" y="241"/>
                  </a:lnTo>
                  <a:lnTo>
                    <a:pt x="79" y="263"/>
                  </a:lnTo>
                  <a:lnTo>
                    <a:pt x="66" y="286"/>
                  </a:lnTo>
                  <a:lnTo>
                    <a:pt x="54" y="310"/>
                  </a:lnTo>
                  <a:lnTo>
                    <a:pt x="43" y="334"/>
                  </a:lnTo>
                  <a:lnTo>
                    <a:pt x="34" y="359"/>
                  </a:lnTo>
                  <a:lnTo>
                    <a:pt x="25" y="384"/>
                  </a:lnTo>
                  <a:lnTo>
                    <a:pt x="17" y="409"/>
                  </a:lnTo>
                  <a:lnTo>
                    <a:pt x="12" y="436"/>
                  </a:lnTo>
                  <a:lnTo>
                    <a:pt x="6" y="464"/>
                  </a:lnTo>
                  <a:lnTo>
                    <a:pt x="3" y="491"/>
                  </a:lnTo>
                  <a:lnTo>
                    <a:pt x="0" y="519"/>
                  </a:lnTo>
                  <a:lnTo>
                    <a:pt x="0" y="547"/>
                  </a:lnTo>
                  <a:lnTo>
                    <a:pt x="0" y="547"/>
                  </a:lnTo>
                  <a:lnTo>
                    <a:pt x="0" y="575"/>
                  </a:lnTo>
                  <a:lnTo>
                    <a:pt x="3" y="603"/>
                  </a:lnTo>
                  <a:lnTo>
                    <a:pt x="6" y="629"/>
                  </a:lnTo>
                  <a:lnTo>
                    <a:pt x="12" y="657"/>
                  </a:lnTo>
                  <a:lnTo>
                    <a:pt x="17" y="684"/>
                  </a:lnTo>
                  <a:lnTo>
                    <a:pt x="25" y="709"/>
                  </a:lnTo>
                  <a:lnTo>
                    <a:pt x="34" y="735"/>
                  </a:lnTo>
                  <a:lnTo>
                    <a:pt x="43" y="760"/>
                  </a:lnTo>
                  <a:lnTo>
                    <a:pt x="54" y="783"/>
                  </a:lnTo>
                  <a:lnTo>
                    <a:pt x="66" y="808"/>
                  </a:lnTo>
                  <a:lnTo>
                    <a:pt x="79" y="831"/>
                  </a:lnTo>
                  <a:lnTo>
                    <a:pt x="93" y="853"/>
                  </a:lnTo>
                  <a:lnTo>
                    <a:pt x="109" y="874"/>
                  </a:lnTo>
                  <a:lnTo>
                    <a:pt x="124" y="895"/>
                  </a:lnTo>
                  <a:lnTo>
                    <a:pt x="142" y="915"/>
                  </a:lnTo>
                  <a:lnTo>
                    <a:pt x="160" y="934"/>
                  </a:lnTo>
                  <a:lnTo>
                    <a:pt x="180" y="951"/>
                  </a:lnTo>
                  <a:lnTo>
                    <a:pt x="198" y="969"/>
                  </a:lnTo>
                  <a:lnTo>
                    <a:pt x="219" y="985"/>
                  </a:lnTo>
                  <a:lnTo>
                    <a:pt x="242" y="1000"/>
                  </a:lnTo>
                  <a:lnTo>
                    <a:pt x="264" y="1014"/>
                  </a:lnTo>
                  <a:lnTo>
                    <a:pt x="286" y="1028"/>
                  </a:lnTo>
                  <a:lnTo>
                    <a:pt x="310" y="1040"/>
                  </a:lnTo>
                  <a:lnTo>
                    <a:pt x="334" y="1051"/>
                  </a:lnTo>
                  <a:lnTo>
                    <a:pt x="359" y="1061"/>
                  </a:lnTo>
                  <a:lnTo>
                    <a:pt x="384" y="1069"/>
                  </a:lnTo>
                  <a:lnTo>
                    <a:pt x="410" y="1076"/>
                  </a:lnTo>
                  <a:lnTo>
                    <a:pt x="436" y="1083"/>
                  </a:lnTo>
                  <a:lnTo>
                    <a:pt x="464" y="1087"/>
                  </a:lnTo>
                  <a:lnTo>
                    <a:pt x="492" y="1091"/>
                  </a:lnTo>
                  <a:lnTo>
                    <a:pt x="519" y="1093"/>
                  </a:lnTo>
                  <a:lnTo>
                    <a:pt x="547" y="1094"/>
                  </a:lnTo>
                  <a:lnTo>
                    <a:pt x="547" y="1094"/>
                  </a:lnTo>
                  <a:lnTo>
                    <a:pt x="572" y="1093"/>
                  </a:lnTo>
                  <a:lnTo>
                    <a:pt x="597" y="1092"/>
                  </a:lnTo>
                  <a:lnTo>
                    <a:pt x="621" y="1088"/>
                  </a:lnTo>
                  <a:lnTo>
                    <a:pt x="645" y="1085"/>
                  </a:lnTo>
                  <a:lnTo>
                    <a:pt x="670" y="1080"/>
                  </a:lnTo>
                  <a:lnTo>
                    <a:pt x="693" y="1074"/>
                  </a:lnTo>
                  <a:lnTo>
                    <a:pt x="716" y="1067"/>
                  </a:lnTo>
                  <a:lnTo>
                    <a:pt x="738" y="1060"/>
                  </a:lnTo>
                  <a:lnTo>
                    <a:pt x="760" y="1051"/>
                  </a:lnTo>
                  <a:lnTo>
                    <a:pt x="782" y="1041"/>
                  </a:lnTo>
                  <a:lnTo>
                    <a:pt x="803" y="1030"/>
                  </a:lnTo>
                  <a:lnTo>
                    <a:pt x="823" y="1019"/>
                  </a:lnTo>
                  <a:lnTo>
                    <a:pt x="843" y="1007"/>
                  </a:lnTo>
                  <a:lnTo>
                    <a:pt x="863" y="993"/>
                  </a:lnTo>
                  <a:lnTo>
                    <a:pt x="882" y="979"/>
                  </a:lnTo>
                  <a:lnTo>
                    <a:pt x="900" y="965"/>
                  </a:lnTo>
                  <a:lnTo>
                    <a:pt x="900" y="128"/>
                  </a:lnTo>
                  <a:lnTo>
                    <a:pt x="900" y="128"/>
                  </a:lnTo>
                  <a:lnTo>
                    <a:pt x="882" y="114"/>
                  </a:lnTo>
                  <a:lnTo>
                    <a:pt x="863" y="101"/>
                  </a:lnTo>
                  <a:lnTo>
                    <a:pt x="843" y="88"/>
                  </a:lnTo>
                  <a:lnTo>
                    <a:pt x="823" y="74"/>
                  </a:lnTo>
                  <a:lnTo>
                    <a:pt x="803" y="63"/>
                  </a:lnTo>
                  <a:lnTo>
                    <a:pt x="782" y="52"/>
                  </a:lnTo>
                  <a:lnTo>
                    <a:pt x="760" y="43"/>
                  </a:lnTo>
                  <a:lnTo>
                    <a:pt x="738" y="34"/>
                  </a:lnTo>
                  <a:lnTo>
                    <a:pt x="716" y="27"/>
                  </a:lnTo>
                  <a:lnTo>
                    <a:pt x="693" y="19"/>
                  </a:lnTo>
                  <a:lnTo>
                    <a:pt x="670" y="13"/>
                  </a:lnTo>
                  <a:lnTo>
                    <a:pt x="645" y="9"/>
                  </a:lnTo>
                  <a:lnTo>
                    <a:pt x="621" y="5"/>
                  </a:lnTo>
                  <a:lnTo>
                    <a:pt x="597" y="2"/>
                  </a:lnTo>
                  <a:lnTo>
                    <a:pt x="572" y="0"/>
                  </a:lnTo>
                  <a:lnTo>
                    <a:pt x="547" y="0"/>
                  </a:lnTo>
                </a:path>
              </a:pathLst>
            </a:custGeom>
            <a:solidFill>
              <a:schemeClr val="accent4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Freeform 33"/>
            <p:cNvSpPr/>
            <p:nvPr/>
          </p:nvSpPr>
          <p:spPr>
            <a:xfrm>
              <a:off x="7707312" y="1577022"/>
              <a:ext cx="1433513" cy="1736725"/>
            </a:xfrm>
            <a:custGeom>
              <a:avLst/>
              <a:gdLst/>
              <a:cxnLst>
                <a:cxn ang="0">
                  <a:pos x="546" y="0"/>
                </a:cxn>
                <a:cxn ang="0">
                  <a:pos x="491" y="4"/>
                </a:cxn>
                <a:cxn ang="0">
                  <a:pos x="435" y="11"/>
                </a:cxn>
                <a:cxn ang="0">
                  <a:pos x="383" y="26"/>
                </a:cxn>
                <a:cxn ang="0">
                  <a:pos x="334" y="43"/>
                </a:cxn>
                <a:cxn ang="0">
                  <a:pos x="285" y="67"/>
                </a:cxn>
                <a:cxn ang="0">
                  <a:pos x="241" y="94"/>
                </a:cxn>
                <a:cxn ang="0">
                  <a:pos x="198" y="125"/>
                </a:cxn>
                <a:cxn ang="0">
                  <a:pos x="159" y="161"/>
                </a:cxn>
                <a:cxn ang="0">
                  <a:pos x="124" y="199"/>
                </a:cxn>
                <a:cxn ang="0">
                  <a:pos x="93" y="241"/>
                </a:cxn>
                <a:cxn ang="0">
                  <a:pos x="65" y="287"/>
                </a:cxn>
                <a:cxn ang="0">
                  <a:pos x="42" y="334"/>
                </a:cxn>
                <a:cxn ang="0">
                  <a:pos x="24" y="385"/>
                </a:cxn>
                <a:cxn ang="0">
                  <a:pos x="11" y="437"/>
                </a:cxn>
                <a:cxn ang="0">
                  <a:pos x="2" y="491"/>
                </a:cxn>
                <a:cxn ang="0">
                  <a:pos x="0" y="548"/>
                </a:cxn>
                <a:cxn ang="0">
                  <a:pos x="0" y="575"/>
                </a:cxn>
                <a:cxn ang="0">
                  <a:pos x="5" y="631"/>
                </a:cxn>
                <a:cxn ang="0">
                  <a:pos x="16" y="684"/>
                </a:cxn>
                <a:cxn ang="0">
                  <a:pos x="33" y="736"/>
                </a:cxn>
                <a:cxn ang="0">
                  <a:pos x="53" y="784"/>
                </a:cxn>
                <a:cxn ang="0">
                  <a:pos x="78" y="831"/>
                </a:cxn>
                <a:cxn ang="0">
                  <a:pos x="108" y="875"/>
                </a:cxn>
                <a:cxn ang="0">
                  <a:pos x="141" y="915"/>
                </a:cxn>
                <a:cxn ang="0">
                  <a:pos x="179" y="952"/>
                </a:cxn>
                <a:cxn ang="0">
                  <a:pos x="219" y="986"/>
                </a:cxn>
                <a:cxn ang="0">
                  <a:pos x="263" y="1016"/>
                </a:cxn>
                <a:cxn ang="0">
                  <a:pos x="309" y="1041"/>
                </a:cxn>
                <a:cxn ang="0">
                  <a:pos x="358" y="1061"/>
                </a:cxn>
                <a:cxn ang="0">
                  <a:pos x="409" y="1077"/>
                </a:cxn>
                <a:cxn ang="0">
                  <a:pos x="463" y="1089"/>
                </a:cxn>
                <a:cxn ang="0">
                  <a:pos x="518" y="1094"/>
                </a:cxn>
                <a:cxn ang="0">
                  <a:pos x="546" y="1094"/>
                </a:cxn>
                <a:cxn ang="0">
                  <a:pos x="597" y="1092"/>
                </a:cxn>
                <a:cxn ang="0">
                  <a:pos x="647" y="1085"/>
                </a:cxn>
                <a:cxn ang="0">
                  <a:pos x="694" y="1074"/>
                </a:cxn>
                <a:cxn ang="0">
                  <a:pos x="741" y="1059"/>
                </a:cxn>
                <a:cxn ang="0">
                  <a:pos x="785" y="1040"/>
                </a:cxn>
                <a:cxn ang="0">
                  <a:pos x="827" y="1018"/>
                </a:cxn>
                <a:cxn ang="0">
                  <a:pos x="867" y="991"/>
                </a:cxn>
                <a:cxn ang="0">
                  <a:pos x="903" y="961"/>
                </a:cxn>
                <a:cxn ang="0">
                  <a:pos x="903" y="134"/>
                </a:cxn>
                <a:cxn ang="0">
                  <a:pos x="867" y="104"/>
                </a:cxn>
                <a:cxn ang="0">
                  <a:pos x="827" y="78"/>
                </a:cxn>
                <a:cxn ang="0">
                  <a:pos x="785" y="56"/>
                </a:cxn>
                <a:cxn ang="0">
                  <a:pos x="741" y="36"/>
                </a:cxn>
                <a:cxn ang="0">
                  <a:pos x="694" y="21"/>
                </a:cxn>
                <a:cxn ang="0">
                  <a:pos x="647" y="10"/>
                </a:cxn>
                <a:cxn ang="0">
                  <a:pos x="597" y="2"/>
                </a:cxn>
                <a:cxn ang="0">
                  <a:pos x="546" y="0"/>
                </a:cxn>
              </a:cxnLst>
              <a:rect l="0" t="0" r="r" b="b"/>
              <a:pathLst>
                <a:path w="903" h="1094">
                  <a:moveTo>
                    <a:pt x="546" y="0"/>
                  </a:moveTo>
                  <a:lnTo>
                    <a:pt x="546" y="0"/>
                  </a:lnTo>
                  <a:lnTo>
                    <a:pt x="518" y="1"/>
                  </a:lnTo>
                  <a:lnTo>
                    <a:pt x="491" y="4"/>
                  </a:lnTo>
                  <a:lnTo>
                    <a:pt x="463" y="7"/>
                  </a:lnTo>
                  <a:lnTo>
                    <a:pt x="435" y="11"/>
                  </a:lnTo>
                  <a:lnTo>
                    <a:pt x="409" y="18"/>
                  </a:lnTo>
                  <a:lnTo>
                    <a:pt x="383" y="26"/>
                  </a:lnTo>
                  <a:lnTo>
                    <a:pt x="358" y="33"/>
                  </a:lnTo>
                  <a:lnTo>
                    <a:pt x="334" y="43"/>
                  </a:lnTo>
                  <a:lnTo>
                    <a:pt x="309" y="54"/>
                  </a:lnTo>
                  <a:lnTo>
                    <a:pt x="285" y="67"/>
                  </a:lnTo>
                  <a:lnTo>
                    <a:pt x="263" y="80"/>
                  </a:lnTo>
                  <a:lnTo>
                    <a:pt x="241" y="94"/>
                  </a:lnTo>
                  <a:lnTo>
                    <a:pt x="219" y="110"/>
                  </a:lnTo>
                  <a:lnTo>
                    <a:pt x="198" y="125"/>
                  </a:lnTo>
                  <a:lnTo>
                    <a:pt x="179" y="143"/>
                  </a:lnTo>
                  <a:lnTo>
                    <a:pt x="159" y="161"/>
                  </a:lnTo>
                  <a:lnTo>
                    <a:pt x="141" y="179"/>
                  </a:lnTo>
                  <a:lnTo>
                    <a:pt x="124" y="199"/>
                  </a:lnTo>
                  <a:lnTo>
                    <a:pt x="108" y="220"/>
                  </a:lnTo>
                  <a:lnTo>
                    <a:pt x="93" y="241"/>
                  </a:lnTo>
                  <a:lnTo>
                    <a:pt x="78" y="263"/>
                  </a:lnTo>
                  <a:lnTo>
                    <a:pt x="65" y="287"/>
                  </a:lnTo>
                  <a:lnTo>
                    <a:pt x="53" y="310"/>
                  </a:lnTo>
                  <a:lnTo>
                    <a:pt x="42" y="334"/>
                  </a:lnTo>
                  <a:lnTo>
                    <a:pt x="33" y="360"/>
                  </a:lnTo>
                  <a:lnTo>
                    <a:pt x="24" y="385"/>
                  </a:lnTo>
                  <a:lnTo>
                    <a:pt x="16" y="411"/>
                  </a:lnTo>
                  <a:lnTo>
                    <a:pt x="11" y="437"/>
                  </a:lnTo>
                  <a:lnTo>
                    <a:pt x="5" y="465"/>
                  </a:lnTo>
                  <a:lnTo>
                    <a:pt x="2" y="491"/>
                  </a:lnTo>
                  <a:lnTo>
                    <a:pt x="0" y="519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0" y="575"/>
                  </a:lnTo>
                  <a:lnTo>
                    <a:pt x="2" y="603"/>
                  </a:lnTo>
                  <a:lnTo>
                    <a:pt x="5" y="631"/>
                  </a:lnTo>
                  <a:lnTo>
                    <a:pt x="11" y="658"/>
                  </a:lnTo>
                  <a:lnTo>
                    <a:pt x="16" y="684"/>
                  </a:lnTo>
                  <a:lnTo>
                    <a:pt x="24" y="710"/>
                  </a:lnTo>
                  <a:lnTo>
                    <a:pt x="33" y="736"/>
                  </a:lnTo>
                  <a:lnTo>
                    <a:pt x="42" y="760"/>
                  </a:lnTo>
                  <a:lnTo>
                    <a:pt x="53" y="784"/>
                  </a:lnTo>
                  <a:lnTo>
                    <a:pt x="65" y="809"/>
                  </a:lnTo>
                  <a:lnTo>
                    <a:pt x="78" y="831"/>
                  </a:lnTo>
                  <a:lnTo>
                    <a:pt x="93" y="853"/>
                  </a:lnTo>
                  <a:lnTo>
                    <a:pt x="108" y="875"/>
                  </a:lnTo>
                  <a:lnTo>
                    <a:pt x="124" y="895"/>
                  </a:lnTo>
                  <a:lnTo>
                    <a:pt x="141" y="915"/>
                  </a:lnTo>
                  <a:lnTo>
                    <a:pt x="159" y="935"/>
                  </a:lnTo>
                  <a:lnTo>
                    <a:pt x="179" y="952"/>
                  </a:lnTo>
                  <a:lnTo>
                    <a:pt x="198" y="969"/>
                  </a:lnTo>
                  <a:lnTo>
                    <a:pt x="219" y="986"/>
                  </a:lnTo>
                  <a:lnTo>
                    <a:pt x="241" y="1001"/>
                  </a:lnTo>
                  <a:lnTo>
                    <a:pt x="263" y="1016"/>
                  </a:lnTo>
                  <a:lnTo>
                    <a:pt x="285" y="1029"/>
                  </a:lnTo>
                  <a:lnTo>
                    <a:pt x="309" y="1041"/>
                  </a:lnTo>
                  <a:lnTo>
                    <a:pt x="334" y="1052"/>
                  </a:lnTo>
                  <a:lnTo>
                    <a:pt x="358" y="1061"/>
                  </a:lnTo>
                  <a:lnTo>
                    <a:pt x="383" y="1070"/>
                  </a:lnTo>
                  <a:lnTo>
                    <a:pt x="409" y="1077"/>
                  </a:lnTo>
                  <a:lnTo>
                    <a:pt x="435" y="1083"/>
                  </a:lnTo>
                  <a:lnTo>
                    <a:pt x="463" y="1089"/>
                  </a:lnTo>
                  <a:lnTo>
                    <a:pt x="491" y="1092"/>
                  </a:lnTo>
                  <a:lnTo>
                    <a:pt x="518" y="1094"/>
                  </a:lnTo>
                  <a:lnTo>
                    <a:pt x="546" y="1094"/>
                  </a:lnTo>
                  <a:lnTo>
                    <a:pt x="546" y="1094"/>
                  </a:lnTo>
                  <a:lnTo>
                    <a:pt x="571" y="1094"/>
                  </a:lnTo>
                  <a:lnTo>
                    <a:pt x="597" y="1092"/>
                  </a:lnTo>
                  <a:lnTo>
                    <a:pt x="621" y="1090"/>
                  </a:lnTo>
                  <a:lnTo>
                    <a:pt x="647" y="1085"/>
                  </a:lnTo>
                  <a:lnTo>
                    <a:pt x="670" y="1081"/>
                  </a:lnTo>
                  <a:lnTo>
                    <a:pt x="694" y="1074"/>
                  </a:lnTo>
                  <a:lnTo>
                    <a:pt x="717" y="1067"/>
                  </a:lnTo>
                  <a:lnTo>
                    <a:pt x="741" y="1059"/>
                  </a:lnTo>
                  <a:lnTo>
                    <a:pt x="763" y="1050"/>
                  </a:lnTo>
                  <a:lnTo>
                    <a:pt x="785" y="1040"/>
                  </a:lnTo>
                  <a:lnTo>
                    <a:pt x="806" y="1029"/>
                  </a:lnTo>
                  <a:lnTo>
                    <a:pt x="827" y="1018"/>
                  </a:lnTo>
                  <a:lnTo>
                    <a:pt x="847" y="1004"/>
                  </a:lnTo>
                  <a:lnTo>
                    <a:pt x="867" y="991"/>
                  </a:lnTo>
                  <a:lnTo>
                    <a:pt x="886" y="977"/>
                  </a:lnTo>
                  <a:lnTo>
                    <a:pt x="903" y="961"/>
                  </a:lnTo>
                  <a:lnTo>
                    <a:pt x="903" y="134"/>
                  </a:lnTo>
                  <a:lnTo>
                    <a:pt x="903" y="134"/>
                  </a:lnTo>
                  <a:lnTo>
                    <a:pt x="886" y="119"/>
                  </a:lnTo>
                  <a:lnTo>
                    <a:pt x="867" y="104"/>
                  </a:lnTo>
                  <a:lnTo>
                    <a:pt x="847" y="91"/>
                  </a:lnTo>
                  <a:lnTo>
                    <a:pt x="827" y="78"/>
                  </a:lnTo>
                  <a:lnTo>
                    <a:pt x="806" y="67"/>
                  </a:lnTo>
                  <a:lnTo>
                    <a:pt x="785" y="56"/>
                  </a:lnTo>
                  <a:lnTo>
                    <a:pt x="763" y="46"/>
                  </a:lnTo>
                  <a:lnTo>
                    <a:pt x="741" y="36"/>
                  </a:lnTo>
                  <a:lnTo>
                    <a:pt x="717" y="28"/>
                  </a:lnTo>
                  <a:lnTo>
                    <a:pt x="694" y="21"/>
                  </a:lnTo>
                  <a:lnTo>
                    <a:pt x="670" y="15"/>
                  </a:lnTo>
                  <a:lnTo>
                    <a:pt x="647" y="10"/>
                  </a:lnTo>
                  <a:lnTo>
                    <a:pt x="621" y="6"/>
                  </a:lnTo>
                  <a:lnTo>
                    <a:pt x="597" y="2"/>
                  </a:lnTo>
                  <a:lnTo>
                    <a:pt x="571" y="1"/>
                  </a:lnTo>
                  <a:lnTo>
                    <a:pt x="546" y="0"/>
                  </a:lnTo>
                </a:path>
              </a:pathLst>
            </a:cu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Freeform 35"/>
            <p:cNvSpPr/>
            <p:nvPr/>
          </p:nvSpPr>
          <p:spPr>
            <a:xfrm>
              <a:off x="7707312" y="2758439"/>
              <a:ext cx="1435100" cy="1736725"/>
            </a:xfrm>
            <a:custGeom>
              <a:avLst/>
              <a:gdLst/>
              <a:cxnLst>
                <a:cxn ang="0">
                  <a:pos x="548" y="0"/>
                </a:cxn>
                <a:cxn ang="0">
                  <a:pos x="491" y="3"/>
                </a:cxn>
                <a:cxn ang="0">
                  <a:pos x="437" y="11"/>
                </a:cxn>
                <a:cxn ang="0">
                  <a:pos x="385" y="24"/>
                </a:cxn>
                <a:cxn ang="0">
                  <a:pos x="336" y="43"/>
                </a:cxn>
                <a:cxn ang="0">
                  <a:pos x="287" y="66"/>
                </a:cxn>
                <a:cxn ang="0">
                  <a:pos x="243" y="94"/>
                </a:cxn>
                <a:cxn ang="0">
                  <a:pos x="199" y="125"/>
                </a:cxn>
                <a:cxn ang="0">
                  <a:pos x="161" y="160"/>
                </a:cxn>
                <a:cxn ang="0">
                  <a:pos x="125" y="199"/>
                </a:cxn>
                <a:cxn ang="0">
                  <a:pos x="94" y="241"/>
                </a:cxn>
                <a:cxn ang="0">
                  <a:pos x="67" y="286"/>
                </a:cxn>
                <a:cxn ang="0">
                  <a:pos x="44" y="334"/>
                </a:cxn>
                <a:cxn ang="0">
                  <a:pos x="26" y="385"/>
                </a:cxn>
                <a:cxn ang="0">
                  <a:pos x="13" y="437"/>
                </a:cxn>
                <a:cxn ang="0">
                  <a:pos x="4" y="491"/>
                </a:cxn>
                <a:cxn ang="0">
                  <a:pos x="0" y="547"/>
                </a:cxn>
                <a:cxn ang="0">
                  <a:pos x="2" y="575"/>
                </a:cxn>
                <a:cxn ang="0">
                  <a:pos x="7" y="630"/>
                </a:cxn>
                <a:cxn ang="0">
                  <a:pos x="18" y="683"/>
                </a:cxn>
                <a:cxn ang="0">
                  <a:pos x="35" y="735"/>
                </a:cxn>
                <a:cxn ang="0">
                  <a:pos x="55" y="784"/>
                </a:cxn>
                <a:cxn ang="0">
                  <a:pos x="80" y="830"/>
                </a:cxn>
                <a:cxn ang="0">
                  <a:pos x="110" y="875"/>
                </a:cxn>
                <a:cxn ang="0">
                  <a:pos x="143" y="914"/>
                </a:cxn>
                <a:cxn ang="0">
                  <a:pos x="181" y="952"/>
                </a:cxn>
                <a:cxn ang="0">
                  <a:pos x="221" y="985"/>
                </a:cxn>
                <a:cxn ang="0">
                  <a:pos x="265" y="1015"/>
                </a:cxn>
                <a:cxn ang="0">
                  <a:pos x="311" y="1039"/>
                </a:cxn>
                <a:cxn ang="0">
                  <a:pos x="360" y="1060"/>
                </a:cxn>
                <a:cxn ang="0">
                  <a:pos x="411" y="1077"/>
                </a:cxn>
                <a:cxn ang="0">
                  <a:pos x="465" y="1087"/>
                </a:cxn>
                <a:cxn ang="0">
                  <a:pos x="520" y="1094"/>
                </a:cxn>
                <a:cxn ang="0">
                  <a:pos x="548" y="1094"/>
                </a:cxn>
                <a:cxn ang="0">
                  <a:pos x="599" y="1091"/>
                </a:cxn>
                <a:cxn ang="0">
                  <a:pos x="647" y="1085"/>
                </a:cxn>
                <a:cxn ang="0">
                  <a:pos x="695" y="1074"/>
                </a:cxn>
                <a:cxn ang="0">
                  <a:pos x="741" y="1058"/>
                </a:cxn>
                <a:cxn ang="0">
                  <a:pos x="786" y="1039"/>
                </a:cxn>
                <a:cxn ang="0">
                  <a:pos x="828" y="1017"/>
                </a:cxn>
                <a:cxn ang="0">
                  <a:pos x="868" y="991"/>
                </a:cxn>
                <a:cxn ang="0">
                  <a:pos x="904" y="962"/>
                </a:cxn>
                <a:cxn ang="0">
                  <a:pos x="904" y="131"/>
                </a:cxn>
                <a:cxn ang="0">
                  <a:pos x="868" y="103"/>
                </a:cxn>
                <a:cxn ang="0">
                  <a:pos x="828" y="76"/>
                </a:cxn>
                <a:cxn ang="0">
                  <a:pos x="786" y="54"/>
                </a:cxn>
                <a:cxn ang="0">
                  <a:pos x="741" y="35"/>
                </a:cxn>
                <a:cxn ang="0">
                  <a:pos x="695" y="20"/>
                </a:cxn>
                <a:cxn ang="0">
                  <a:pos x="647" y="9"/>
                </a:cxn>
                <a:cxn ang="0">
                  <a:pos x="599" y="2"/>
                </a:cxn>
                <a:cxn ang="0">
                  <a:pos x="548" y="0"/>
                </a:cxn>
              </a:cxnLst>
              <a:rect l="0" t="0" r="r" b="b"/>
              <a:pathLst>
                <a:path w="904" h="1094">
                  <a:moveTo>
                    <a:pt x="548" y="0"/>
                  </a:moveTo>
                  <a:lnTo>
                    <a:pt x="548" y="0"/>
                  </a:lnTo>
                  <a:lnTo>
                    <a:pt x="520" y="1"/>
                  </a:lnTo>
                  <a:lnTo>
                    <a:pt x="491" y="3"/>
                  </a:lnTo>
                  <a:lnTo>
                    <a:pt x="465" y="6"/>
                  </a:lnTo>
                  <a:lnTo>
                    <a:pt x="437" y="11"/>
                  </a:lnTo>
                  <a:lnTo>
                    <a:pt x="411" y="17"/>
                  </a:lnTo>
                  <a:lnTo>
                    <a:pt x="385" y="24"/>
                  </a:lnTo>
                  <a:lnTo>
                    <a:pt x="360" y="33"/>
                  </a:lnTo>
                  <a:lnTo>
                    <a:pt x="336" y="43"/>
                  </a:lnTo>
                  <a:lnTo>
                    <a:pt x="311" y="54"/>
                  </a:lnTo>
                  <a:lnTo>
                    <a:pt x="287" y="66"/>
                  </a:lnTo>
                  <a:lnTo>
                    <a:pt x="265" y="79"/>
                  </a:lnTo>
                  <a:lnTo>
                    <a:pt x="243" y="94"/>
                  </a:lnTo>
                  <a:lnTo>
                    <a:pt x="221" y="108"/>
                  </a:lnTo>
                  <a:lnTo>
                    <a:pt x="199" y="125"/>
                  </a:lnTo>
                  <a:lnTo>
                    <a:pt x="181" y="142"/>
                  </a:lnTo>
                  <a:lnTo>
                    <a:pt x="161" y="160"/>
                  </a:lnTo>
                  <a:lnTo>
                    <a:pt x="143" y="179"/>
                  </a:lnTo>
                  <a:lnTo>
                    <a:pt x="125" y="199"/>
                  </a:lnTo>
                  <a:lnTo>
                    <a:pt x="110" y="220"/>
                  </a:lnTo>
                  <a:lnTo>
                    <a:pt x="94" y="241"/>
                  </a:lnTo>
                  <a:lnTo>
                    <a:pt x="80" y="263"/>
                  </a:lnTo>
                  <a:lnTo>
                    <a:pt x="67" y="286"/>
                  </a:lnTo>
                  <a:lnTo>
                    <a:pt x="55" y="309"/>
                  </a:lnTo>
                  <a:lnTo>
                    <a:pt x="44" y="334"/>
                  </a:lnTo>
                  <a:lnTo>
                    <a:pt x="35" y="359"/>
                  </a:lnTo>
                  <a:lnTo>
                    <a:pt x="26" y="385"/>
                  </a:lnTo>
                  <a:lnTo>
                    <a:pt x="18" y="410"/>
                  </a:lnTo>
                  <a:lnTo>
                    <a:pt x="13" y="437"/>
                  </a:lnTo>
                  <a:lnTo>
                    <a:pt x="7" y="463"/>
                  </a:lnTo>
                  <a:lnTo>
                    <a:pt x="4" y="491"/>
                  </a:lnTo>
                  <a:lnTo>
                    <a:pt x="2" y="519"/>
                  </a:lnTo>
                  <a:lnTo>
                    <a:pt x="0" y="547"/>
                  </a:lnTo>
                  <a:lnTo>
                    <a:pt x="0" y="547"/>
                  </a:lnTo>
                  <a:lnTo>
                    <a:pt x="2" y="575"/>
                  </a:lnTo>
                  <a:lnTo>
                    <a:pt x="4" y="603"/>
                  </a:lnTo>
                  <a:lnTo>
                    <a:pt x="7" y="630"/>
                  </a:lnTo>
                  <a:lnTo>
                    <a:pt x="13" y="657"/>
                  </a:lnTo>
                  <a:lnTo>
                    <a:pt x="18" y="683"/>
                  </a:lnTo>
                  <a:lnTo>
                    <a:pt x="26" y="710"/>
                  </a:lnTo>
                  <a:lnTo>
                    <a:pt x="35" y="735"/>
                  </a:lnTo>
                  <a:lnTo>
                    <a:pt x="44" y="760"/>
                  </a:lnTo>
                  <a:lnTo>
                    <a:pt x="55" y="784"/>
                  </a:lnTo>
                  <a:lnTo>
                    <a:pt x="67" y="807"/>
                  </a:lnTo>
                  <a:lnTo>
                    <a:pt x="80" y="830"/>
                  </a:lnTo>
                  <a:lnTo>
                    <a:pt x="94" y="853"/>
                  </a:lnTo>
                  <a:lnTo>
                    <a:pt x="110" y="875"/>
                  </a:lnTo>
                  <a:lnTo>
                    <a:pt x="125" y="895"/>
                  </a:lnTo>
                  <a:lnTo>
                    <a:pt x="143" y="914"/>
                  </a:lnTo>
                  <a:lnTo>
                    <a:pt x="161" y="933"/>
                  </a:lnTo>
                  <a:lnTo>
                    <a:pt x="181" y="952"/>
                  </a:lnTo>
                  <a:lnTo>
                    <a:pt x="199" y="969"/>
                  </a:lnTo>
                  <a:lnTo>
                    <a:pt x="221" y="985"/>
                  </a:lnTo>
                  <a:lnTo>
                    <a:pt x="243" y="1001"/>
                  </a:lnTo>
                  <a:lnTo>
                    <a:pt x="265" y="1015"/>
                  </a:lnTo>
                  <a:lnTo>
                    <a:pt x="287" y="1027"/>
                  </a:lnTo>
                  <a:lnTo>
                    <a:pt x="311" y="1039"/>
                  </a:lnTo>
                  <a:lnTo>
                    <a:pt x="336" y="1050"/>
                  </a:lnTo>
                  <a:lnTo>
                    <a:pt x="360" y="1060"/>
                  </a:lnTo>
                  <a:lnTo>
                    <a:pt x="385" y="1069"/>
                  </a:lnTo>
                  <a:lnTo>
                    <a:pt x="411" y="1077"/>
                  </a:lnTo>
                  <a:lnTo>
                    <a:pt x="437" y="1083"/>
                  </a:lnTo>
                  <a:lnTo>
                    <a:pt x="465" y="1087"/>
                  </a:lnTo>
                  <a:lnTo>
                    <a:pt x="491" y="1091"/>
                  </a:lnTo>
                  <a:lnTo>
                    <a:pt x="520" y="1094"/>
                  </a:lnTo>
                  <a:lnTo>
                    <a:pt x="548" y="1094"/>
                  </a:lnTo>
                  <a:lnTo>
                    <a:pt x="548" y="1094"/>
                  </a:lnTo>
                  <a:lnTo>
                    <a:pt x="573" y="1094"/>
                  </a:lnTo>
                  <a:lnTo>
                    <a:pt x="599" y="1091"/>
                  </a:lnTo>
                  <a:lnTo>
                    <a:pt x="623" y="1089"/>
                  </a:lnTo>
                  <a:lnTo>
                    <a:pt x="647" y="1085"/>
                  </a:lnTo>
                  <a:lnTo>
                    <a:pt x="672" y="1079"/>
                  </a:lnTo>
                  <a:lnTo>
                    <a:pt x="695" y="1074"/>
                  </a:lnTo>
                  <a:lnTo>
                    <a:pt x="718" y="1067"/>
                  </a:lnTo>
                  <a:lnTo>
                    <a:pt x="741" y="1058"/>
                  </a:lnTo>
                  <a:lnTo>
                    <a:pt x="764" y="1049"/>
                  </a:lnTo>
                  <a:lnTo>
                    <a:pt x="786" y="1039"/>
                  </a:lnTo>
                  <a:lnTo>
                    <a:pt x="807" y="1028"/>
                  </a:lnTo>
                  <a:lnTo>
                    <a:pt x="828" y="1017"/>
                  </a:lnTo>
                  <a:lnTo>
                    <a:pt x="848" y="1004"/>
                  </a:lnTo>
                  <a:lnTo>
                    <a:pt x="868" y="991"/>
                  </a:lnTo>
                  <a:lnTo>
                    <a:pt x="886" y="976"/>
                  </a:lnTo>
                  <a:lnTo>
                    <a:pt x="904" y="962"/>
                  </a:lnTo>
                  <a:lnTo>
                    <a:pt x="904" y="131"/>
                  </a:lnTo>
                  <a:lnTo>
                    <a:pt x="904" y="131"/>
                  </a:lnTo>
                  <a:lnTo>
                    <a:pt x="886" y="117"/>
                  </a:lnTo>
                  <a:lnTo>
                    <a:pt x="868" y="103"/>
                  </a:lnTo>
                  <a:lnTo>
                    <a:pt x="848" y="89"/>
                  </a:lnTo>
                  <a:lnTo>
                    <a:pt x="828" y="76"/>
                  </a:lnTo>
                  <a:lnTo>
                    <a:pt x="807" y="65"/>
                  </a:lnTo>
                  <a:lnTo>
                    <a:pt x="786" y="54"/>
                  </a:lnTo>
                  <a:lnTo>
                    <a:pt x="764" y="44"/>
                  </a:lnTo>
                  <a:lnTo>
                    <a:pt x="741" y="35"/>
                  </a:lnTo>
                  <a:lnTo>
                    <a:pt x="718" y="27"/>
                  </a:lnTo>
                  <a:lnTo>
                    <a:pt x="695" y="20"/>
                  </a:lnTo>
                  <a:lnTo>
                    <a:pt x="672" y="14"/>
                  </a:lnTo>
                  <a:lnTo>
                    <a:pt x="647" y="9"/>
                  </a:lnTo>
                  <a:lnTo>
                    <a:pt x="623" y="5"/>
                  </a:lnTo>
                  <a:lnTo>
                    <a:pt x="599" y="2"/>
                  </a:lnTo>
                  <a:lnTo>
                    <a:pt x="573" y="1"/>
                  </a:lnTo>
                  <a:lnTo>
                    <a:pt x="548" y="0"/>
                  </a:lnTo>
                </a:path>
              </a:pathLst>
            </a:cu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Freeform 37"/>
            <p:cNvSpPr/>
            <p:nvPr/>
          </p:nvSpPr>
          <p:spPr>
            <a:xfrm>
              <a:off x="7707312" y="3939856"/>
              <a:ext cx="1433513" cy="1736725"/>
            </a:xfrm>
            <a:custGeom>
              <a:avLst/>
              <a:gdLst/>
              <a:cxnLst>
                <a:cxn ang="0">
                  <a:pos x="547" y="0"/>
                </a:cxn>
                <a:cxn ang="0">
                  <a:pos x="490" y="3"/>
                </a:cxn>
                <a:cxn ang="0">
                  <a:pos x="436" y="11"/>
                </a:cxn>
                <a:cxn ang="0">
                  <a:pos x="384" y="25"/>
                </a:cxn>
                <a:cxn ang="0">
                  <a:pos x="334" y="43"/>
                </a:cxn>
                <a:cxn ang="0">
                  <a:pos x="286" y="66"/>
                </a:cxn>
                <a:cxn ang="0">
                  <a:pos x="242" y="94"/>
                </a:cxn>
                <a:cxn ang="0">
                  <a:pos x="198" y="125"/>
                </a:cxn>
                <a:cxn ang="0">
                  <a:pos x="160" y="160"/>
                </a:cxn>
                <a:cxn ang="0">
                  <a:pos x="124" y="199"/>
                </a:cxn>
                <a:cxn ang="0">
                  <a:pos x="93" y="241"/>
                </a:cxn>
                <a:cxn ang="0">
                  <a:pos x="66" y="286"/>
                </a:cxn>
                <a:cxn ang="0">
                  <a:pos x="42" y="334"/>
                </a:cxn>
                <a:cxn ang="0">
                  <a:pos x="25" y="385"/>
                </a:cxn>
                <a:cxn ang="0">
                  <a:pos x="11" y="437"/>
                </a:cxn>
                <a:cxn ang="0">
                  <a:pos x="3" y="491"/>
                </a:cxn>
                <a:cxn ang="0">
                  <a:pos x="0" y="547"/>
                </a:cxn>
                <a:cxn ang="0">
                  <a:pos x="0" y="575"/>
                </a:cxn>
                <a:cxn ang="0">
                  <a:pos x="6" y="630"/>
                </a:cxn>
                <a:cxn ang="0">
                  <a:pos x="17" y="683"/>
                </a:cxn>
                <a:cxn ang="0">
                  <a:pos x="34" y="735"/>
                </a:cxn>
                <a:cxn ang="0">
                  <a:pos x="53" y="784"/>
                </a:cxn>
                <a:cxn ang="0">
                  <a:pos x="79" y="831"/>
                </a:cxn>
                <a:cxn ang="0">
                  <a:pos x="109" y="875"/>
                </a:cxn>
                <a:cxn ang="0">
                  <a:pos x="142" y="915"/>
                </a:cxn>
                <a:cxn ang="0">
                  <a:pos x="180" y="952"/>
                </a:cxn>
                <a:cxn ang="0">
                  <a:pos x="219" y="985"/>
                </a:cxn>
                <a:cxn ang="0">
                  <a:pos x="264" y="1015"/>
                </a:cxn>
                <a:cxn ang="0">
                  <a:pos x="310" y="1041"/>
                </a:cxn>
                <a:cxn ang="0">
                  <a:pos x="359" y="1061"/>
                </a:cxn>
                <a:cxn ang="0">
                  <a:pos x="410" y="1077"/>
                </a:cxn>
                <a:cxn ang="0">
                  <a:pos x="464" y="1088"/>
                </a:cxn>
                <a:cxn ang="0">
                  <a:pos x="519" y="1094"/>
                </a:cxn>
                <a:cxn ang="0">
                  <a:pos x="547" y="1094"/>
                </a:cxn>
                <a:cxn ang="0">
                  <a:pos x="598" y="1092"/>
                </a:cxn>
                <a:cxn ang="0">
                  <a:pos x="646" y="1085"/>
                </a:cxn>
                <a:cxn ang="0">
                  <a:pos x="694" y="1074"/>
                </a:cxn>
                <a:cxn ang="0">
                  <a:pos x="740" y="1059"/>
                </a:cxn>
                <a:cxn ang="0">
                  <a:pos x="783" y="1041"/>
                </a:cxn>
                <a:cxn ang="0">
                  <a:pos x="825" y="1017"/>
                </a:cxn>
                <a:cxn ang="0">
                  <a:pos x="865" y="992"/>
                </a:cxn>
                <a:cxn ang="0">
                  <a:pos x="903" y="962"/>
                </a:cxn>
                <a:cxn ang="0">
                  <a:pos x="903" y="132"/>
                </a:cxn>
                <a:cxn ang="0">
                  <a:pos x="865" y="103"/>
                </a:cxn>
                <a:cxn ang="0">
                  <a:pos x="825" y="76"/>
                </a:cxn>
                <a:cxn ang="0">
                  <a:pos x="783" y="54"/>
                </a:cxn>
                <a:cxn ang="0">
                  <a:pos x="740" y="35"/>
                </a:cxn>
                <a:cxn ang="0">
                  <a:pos x="694" y="20"/>
                </a:cxn>
                <a:cxn ang="0">
                  <a:pos x="646" y="9"/>
                </a:cxn>
                <a:cxn ang="0">
                  <a:pos x="598" y="2"/>
                </a:cxn>
                <a:cxn ang="0">
                  <a:pos x="547" y="0"/>
                </a:cxn>
              </a:cxnLst>
              <a:rect l="0" t="0" r="r" b="b"/>
              <a:pathLst>
                <a:path w="903" h="1094">
                  <a:moveTo>
                    <a:pt x="547" y="0"/>
                  </a:moveTo>
                  <a:lnTo>
                    <a:pt x="547" y="0"/>
                  </a:lnTo>
                  <a:lnTo>
                    <a:pt x="519" y="1"/>
                  </a:lnTo>
                  <a:lnTo>
                    <a:pt x="490" y="3"/>
                  </a:lnTo>
                  <a:lnTo>
                    <a:pt x="464" y="7"/>
                  </a:lnTo>
                  <a:lnTo>
                    <a:pt x="436" y="11"/>
                  </a:lnTo>
                  <a:lnTo>
                    <a:pt x="410" y="18"/>
                  </a:lnTo>
                  <a:lnTo>
                    <a:pt x="384" y="25"/>
                  </a:lnTo>
                  <a:lnTo>
                    <a:pt x="359" y="33"/>
                  </a:lnTo>
                  <a:lnTo>
                    <a:pt x="334" y="43"/>
                  </a:lnTo>
                  <a:lnTo>
                    <a:pt x="310" y="54"/>
                  </a:lnTo>
                  <a:lnTo>
                    <a:pt x="286" y="66"/>
                  </a:lnTo>
                  <a:lnTo>
                    <a:pt x="264" y="80"/>
                  </a:lnTo>
                  <a:lnTo>
                    <a:pt x="242" y="94"/>
                  </a:lnTo>
                  <a:lnTo>
                    <a:pt x="219" y="109"/>
                  </a:lnTo>
                  <a:lnTo>
                    <a:pt x="198" y="125"/>
                  </a:lnTo>
                  <a:lnTo>
                    <a:pt x="180" y="143"/>
                  </a:lnTo>
                  <a:lnTo>
                    <a:pt x="160" y="160"/>
                  </a:lnTo>
                  <a:lnTo>
                    <a:pt x="142" y="179"/>
                  </a:lnTo>
                  <a:lnTo>
                    <a:pt x="124" y="199"/>
                  </a:lnTo>
                  <a:lnTo>
                    <a:pt x="109" y="220"/>
                  </a:lnTo>
                  <a:lnTo>
                    <a:pt x="93" y="241"/>
                  </a:lnTo>
                  <a:lnTo>
                    <a:pt x="79" y="263"/>
                  </a:lnTo>
                  <a:lnTo>
                    <a:pt x="66" y="286"/>
                  </a:lnTo>
                  <a:lnTo>
                    <a:pt x="53" y="310"/>
                  </a:lnTo>
                  <a:lnTo>
                    <a:pt x="42" y="334"/>
                  </a:lnTo>
                  <a:lnTo>
                    <a:pt x="34" y="359"/>
                  </a:lnTo>
                  <a:lnTo>
                    <a:pt x="25" y="385"/>
                  </a:lnTo>
                  <a:lnTo>
                    <a:pt x="17" y="410"/>
                  </a:lnTo>
                  <a:lnTo>
                    <a:pt x="11" y="437"/>
                  </a:lnTo>
                  <a:lnTo>
                    <a:pt x="6" y="464"/>
                  </a:lnTo>
                  <a:lnTo>
                    <a:pt x="3" y="491"/>
                  </a:lnTo>
                  <a:lnTo>
                    <a:pt x="0" y="519"/>
                  </a:lnTo>
                  <a:lnTo>
                    <a:pt x="0" y="547"/>
                  </a:lnTo>
                  <a:lnTo>
                    <a:pt x="0" y="547"/>
                  </a:lnTo>
                  <a:lnTo>
                    <a:pt x="0" y="575"/>
                  </a:lnTo>
                  <a:lnTo>
                    <a:pt x="3" y="603"/>
                  </a:lnTo>
                  <a:lnTo>
                    <a:pt x="6" y="630"/>
                  </a:lnTo>
                  <a:lnTo>
                    <a:pt x="11" y="658"/>
                  </a:lnTo>
                  <a:lnTo>
                    <a:pt x="17" y="683"/>
                  </a:lnTo>
                  <a:lnTo>
                    <a:pt x="25" y="710"/>
                  </a:lnTo>
                  <a:lnTo>
                    <a:pt x="34" y="735"/>
                  </a:lnTo>
                  <a:lnTo>
                    <a:pt x="42" y="760"/>
                  </a:lnTo>
                  <a:lnTo>
                    <a:pt x="53" y="784"/>
                  </a:lnTo>
                  <a:lnTo>
                    <a:pt x="66" y="808"/>
                  </a:lnTo>
                  <a:lnTo>
                    <a:pt x="79" y="831"/>
                  </a:lnTo>
                  <a:lnTo>
                    <a:pt x="93" y="853"/>
                  </a:lnTo>
                  <a:lnTo>
                    <a:pt x="109" y="875"/>
                  </a:lnTo>
                  <a:lnTo>
                    <a:pt x="124" y="895"/>
                  </a:lnTo>
                  <a:lnTo>
                    <a:pt x="142" y="915"/>
                  </a:lnTo>
                  <a:lnTo>
                    <a:pt x="160" y="934"/>
                  </a:lnTo>
                  <a:lnTo>
                    <a:pt x="180" y="952"/>
                  </a:lnTo>
                  <a:lnTo>
                    <a:pt x="198" y="969"/>
                  </a:lnTo>
                  <a:lnTo>
                    <a:pt x="219" y="985"/>
                  </a:lnTo>
                  <a:lnTo>
                    <a:pt x="242" y="1001"/>
                  </a:lnTo>
                  <a:lnTo>
                    <a:pt x="264" y="1015"/>
                  </a:lnTo>
                  <a:lnTo>
                    <a:pt x="286" y="1028"/>
                  </a:lnTo>
                  <a:lnTo>
                    <a:pt x="310" y="1041"/>
                  </a:lnTo>
                  <a:lnTo>
                    <a:pt x="334" y="1052"/>
                  </a:lnTo>
                  <a:lnTo>
                    <a:pt x="359" y="1061"/>
                  </a:lnTo>
                  <a:lnTo>
                    <a:pt x="384" y="1069"/>
                  </a:lnTo>
                  <a:lnTo>
                    <a:pt x="410" y="1077"/>
                  </a:lnTo>
                  <a:lnTo>
                    <a:pt x="436" y="1083"/>
                  </a:lnTo>
                  <a:lnTo>
                    <a:pt x="464" y="1088"/>
                  </a:lnTo>
                  <a:lnTo>
                    <a:pt x="490" y="1092"/>
                  </a:lnTo>
                  <a:lnTo>
                    <a:pt x="519" y="1094"/>
                  </a:lnTo>
                  <a:lnTo>
                    <a:pt x="547" y="1094"/>
                  </a:lnTo>
                  <a:lnTo>
                    <a:pt x="547" y="1094"/>
                  </a:lnTo>
                  <a:lnTo>
                    <a:pt x="572" y="1094"/>
                  </a:lnTo>
                  <a:lnTo>
                    <a:pt x="598" y="1092"/>
                  </a:lnTo>
                  <a:lnTo>
                    <a:pt x="622" y="1089"/>
                  </a:lnTo>
                  <a:lnTo>
                    <a:pt x="646" y="1085"/>
                  </a:lnTo>
                  <a:lnTo>
                    <a:pt x="671" y="1080"/>
                  </a:lnTo>
                  <a:lnTo>
                    <a:pt x="694" y="1074"/>
                  </a:lnTo>
                  <a:lnTo>
                    <a:pt x="717" y="1067"/>
                  </a:lnTo>
                  <a:lnTo>
                    <a:pt x="740" y="1059"/>
                  </a:lnTo>
                  <a:lnTo>
                    <a:pt x="762" y="1051"/>
                  </a:lnTo>
                  <a:lnTo>
                    <a:pt x="783" y="1041"/>
                  </a:lnTo>
                  <a:lnTo>
                    <a:pt x="806" y="1030"/>
                  </a:lnTo>
                  <a:lnTo>
                    <a:pt x="825" y="1017"/>
                  </a:lnTo>
                  <a:lnTo>
                    <a:pt x="846" y="1005"/>
                  </a:lnTo>
                  <a:lnTo>
                    <a:pt x="865" y="992"/>
                  </a:lnTo>
                  <a:lnTo>
                    <a:pt x="884" y="978"/>
                  </a:lnTo>
                  <a:lnTo>
                    <a:pt x="903" y="962"/>
                  </a:lnTo>
                  <a:lnTo>
                    <a:pt x="903" y="132"/>
                  </a:lnTo>
                  <a:lnTo>
                    <a:pt x="903" y="132"/>
                  </a:lnTo>
                  <a:lnTo>
                    <a:pt x="884" y="117"/>
                  </a:lnTo>
                  <a:lnTo>
                    <a:pt x="865" y="103"/>
                  </a:lnTo>
                  <a:lnTo>
                    <a:pt x="846" y="90"/>
                  </a:lnTo>
                  <a:lnTo>
                    <a:pt x="825" y="76"/>
                  </a:lnTo>
                  <a:lnTo>
                    <a:pt x="806" y="65"/>
                  </a:lnTo>
                  <a:lnTo>
                    <a:pt x="783" y="54"/>
                  </a:lnTo>
                  <a:lnTo>
                    <a:pt x="762" y="44"/>
                  </a:lnTo>
                  <a:lnTo>
                    <a:pt x="740" y="35"/>
                  </a:lnTo>
                  <a:lnTo>
                    <a:pt x="717" y="28"/>
                  </a:lnTo>
                  <a:lnTo>
                    <a:pt x="694" y="20"/>
                  </a:lnTo>
                  <a:lnTo>
                    <a:pt x="671" y="14"/>
                  </a:lnTo>
                  <a:lnTo>
                    <a:pt x="646" y="9"/>
                  </a:lnTo>
                  <a:lnTo>
                    <a:pt x="622" y="5"/>
                  </a:lnTo>
                  <a:lnTo>
                    <a:pt x="598" y="2"/>
                  </a:lnTo>
                  <a:lnTo>
                    <a:pt x="572" y="1"/>
                  </a:lnTo>
                  <a:lnTo>
                    <a:pt x="547" y="0"/>
                  </a:lnTo>
                </a:path>
              </a:pathLst>
            </a:custGeom>
            <a:solidFill>
              <a:schemeClr val="accent4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Freeform 41"/>
            <p:cNvSpPr/>
            <p:nvPr/>
          </p:nvSpPr>
          <p:spPr>
            <a:xfrm>
              <a:off x="7716837" y="0"/>
              <a:ext cx="1428750" cy="950913"/>
            </a:xfrm>
            <a:custGeom>
              <a:avLst/>
              <a:gdLst/>
              <a:cxnLst>
                <a:cxn ang="0">
                  <a:pos x="900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1" y="27"/>
                </a:cxn>
                <a:cxn ang="0">
                  <a:pos x="0" y="53"/>
                </a:cxn>
                <a:cxn ang="0">
                  <a:pos x="0" y="53"/>
                </a:cxn>
                <a:cxn ang="0">
                  <a:pos x="1" y="81"/>
                </a:cxn>
                <a:cxn ang="0">
                  <a:pos x="3" y="108"/>
                </a:cxn>
                <a:cxn ang="0">
                  <a:pos x="7" y="136"/>
                </a:cxn>
                <a:cxn ang="0">
                  <a:pos x="12" y="164"/>
                </a:cxn>
                <a:cxn ang="0">
                  <a:pos x="18" y="189"/>
                </a:cxn>
                <a:cxn ang="0">
                  <a:pos x="25" y="216"/>
                </a:cxn>
                <a:cxn ang="0">
                  <a:pos x="34" y="241"/>
                </a:cxn>
                <a:cxn ang="0">
                  <a:pos x="43" y="265"/>
                </a:cxn>
                <a:cxn ang="0">
                  <a:pos x="54" y="290"/>
                </a:cxn>
                <a:cxn ang="0">
                  <a:pos x="66" y="314"/>
                </a:cxn>
                <a:cxn ang="0">
                  <a:pos x="80" y="336"/>
                </a:cxn>
                <a:cxn ang="0">
                  <a:pos x="94" y="358"/>
                </a:cxn>
                <a:cxn ang="0">
                  <a:pos x="109" y="380"/>
                </a:cxn>
                <a:cxn ang="0">
                  <a:pos x="125" y="400"/>
                </a:cxn>
                <a:cxn ang="0">
                  <a:pos x="143" y="420"/>
                </a:cxn>
                <a:cxn ang="0">
                  <a:pos x="160" y="440"/>
                </a:cxn>
                <a:cxn ang="0">
                  <a:pos x="180" y="458"/>
                </a:cxn>
                <a:cxn ang="0">
                  <a:pos x="199" y="476"/>
                </a:cxn>
                <a:cxn ang="0">
                  <a:pos x="220" y="491"/>
                </a:cxn>
                <a:cxn ang="0">
                  <a:pos x="242" y="507"/>
                </a:cxn>
                <a:cxn ang="0">
                  <a:pos x="264" y="521"/>
                </a:cxn>
                <a:cxn ang="0">
                  <a:pos x="286" y="534"/>
                </a:cxn>
                <a:cxn ang="0">
                  <a:pos x="311" y="546"/>
                </a:cxn>
                <a:cxn ang="0">
                  <a:pos x="335" y="557"/>
                </a:cxn>
                <a:cxn ang="0">
                  <a:pos x="359" y="566"/>
                </a:cxn>
                <a:cxn ang="0">
                  <a:pos x="385" y="575"/>
                </a:cxn>
                <a:cxn ang="0">
                  <a:pos x="410" y="583"/>
                </a:cxn>
                <a:cxn ang="0">
                  <a:pos x="437" y="588"/>
                </a:cxn>
                <a:cxn ang="0">
                  <a:pos x="464" y="594"/>
                </a:cxn>
                <a:cxn ang="0">
                  <a:pos x="491" y="597"/>
                </a:cxn>
                <a:cxn ang="0">
                  <a:pos x="520" y="599"/>
                </a:cxn>
                <a:cxn ang="0">
                  <a:pos x="547" y="599"/>
                </a:cxn>
                <a:cxn ang="0">
                  <a:pos x="547" y="599"/>
                </a:cxn>
                <a:cxn ang="0">
                  <a:pos x="573" y="599"/>
                </a:cxn>
                <a:cxn ang="0">
                  <a:pos x="597" y="597"/>
                </a:cxn>
                <a:cxn ang="0">
                  <a:pos x="621" y="595"/>
                </a:cxn>
                <a:cxn ang="0">
                  <a:pos x="646" y="591"/>
                </a:cxn>
                <a:cxn ang="0">
                  <a:pos x="670" y="586"/>
                </a:cxn>
                <a:cxn ang="0">
                  <a:pos x="693" y="581"/>
                </a:cxn>
                <a:cxn ang="0">
                  <a:pos x="715" y="573"/>
                </a:cxn>
                <a:cxn ang="0">
                  <a:pos x="739" y="565"/>
                </a:cxn>
                <a:cxn ang="0">
                  <a:pos x="761" y="556"/>
                </a:cxn>
                <a:cxn ang="0">
                  <a:pos x="782" y="547"/>
                </a:cxn>
                <a:cxn ang="0">
                  <a:pos x="803" y="536"/>
                </a:cxn>
                <a:cxn ang="0">
                  <a:pos x="824" y="525"/>
                </a:cxn>
                <a:cxn ang="0">
                  <a:pos x="844" y="513"/>
                </a:cxn>
                <a:cxn ang="0">
                  <a:pos x="864" y="500"/>
                </a:cxn>
                <a:cxn ang="0">
                  <a:pos x="882" y="486"/>
                </a:cxn>
                <a:cxn ang="0">
                  <a:pos x="900" y="471"/>
                </a:cxn>
                <a:cxn ang="0">
                  <a:pos x="900" y="0"/>
                </a:cxn>
              </a:cxnLst>
              <a:rect l="0" t="0" r="r" b="b"/>
              <a:pathLst>
                <a:path w="900" h="599">
                  <a:moveTo>
                    <a:pt x="900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1" y="27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81"/>
                  </a:lnTo>
                  <a:lnTo>
                    <a:pt x="3" y="108"/>
                  </a:lnTo>
                  <a:lnTo>
                    <a:pt x="7" y="136"/>
                  </a:lnTo>
                  <a:lnTo>
                    <a:pt x="12" y="164"/>
                  </a:lnTo>
                  <a:lnTo>
                    <a:pt x="18" y="189"/>
                  </a:lnTo>
                  <a:lnTo>
                    <a:pt x="25" y="216"/>
                  </a:lnTo>
                  <a:lnTo>
                    <a:pt x="34" y="241"/>
                  </a:lnTo>
                  <a:lnTo>
                    <a:pt x="43" y="265"/>
                  </a:lnTo>
                  <a:lnTo>
                    <a:pt x="54" y="290"/>
                  </a:lnTo>
                  <a:lnTo>
                    <a:pt x="66" y="314"/>
                  </a:lnTo>
                  <a:lnTo>
                    <a:pt x="80" y="336"/>
                  </a:lnTo>
                  <a:lnTo>
                    <a:pt x="94" y="358"/>
                  </a:lnTo>
                  <a:lnTo>
                    <a:pt x="109" y="380"/>
                  </a:lnTo>
                  <a:lnTo>
                    <a:pt x="125" y="400"/>
                  </a:lnTo>
                  <a:lnTo>
                    <a:pt x="143" y="420"/>
                  </a:lnTo>
                  <a:lnTo>
                    <a:pt x="160" y="440"/>
                  </a:lnTo>
                  <a:lnTo>
                    <a:pt x="180" y="458"/>
                  </a:lnTo>
                  <a:lnTo>
                    <a:pt x="199" y="476"/>
                  </a:lnTo>
                  <a:lnTo>
                    <a:pt x="220" y="491"/>
                  </a:lnTo>
                  <a:lnTo>
                    <a:pt x="242" y="507"/>
                  </a:lnTo>
                  <a:lnTo>
                    <a:pt x="264" y="521"/>
                  </a:lnTo>
                  <a:lnTo>
                    <a:pt x="286" y="534"/>
                  </a:lnTo>
                  <a:lnTo>
                    <a:pt x="311" y="546"/>
                  </a:lnTo>
                  <a:lnTo>
                    <a:pt x="335" y="557"/>
                  </a:lnTo>
                  <a:lnTo>
                    <a:pt x="359" y="566"/>
                  </a:lnTo>
                  <a:lnTo>
                    <a:pt x="385" y="575"/>
                  </a:lnTo>
                  <a:lnTo>
                    <a:pt x="410" y="583"/>
                  </a:lnTo>
                  <a:lnTo>
                    <a:pt x="437" y="588"/>
                  </a:lnTo>
                  <a:lnTo>
                    <a:pt x="464" y="594"/>
                  </a:lnTo>
                  <a:lnTo>
                    <a:pt x="491" y="597"/>
                  </a:lnTo>
                  <a:lnTo>
                    <a:pt x="520" y="599"/>
                  </a:lnTo>
                  <a:lnTo>
                    <a:pt x="547" y="599"/>
                  </a:lnTo>
                  <a:lnTo>
                    <a:pt x="547" y="599"/>
                  </a:lnTo>
                  <a:lnTo>
                    <a:pt x="573" y="599"/>
                  </a:lnTo>
                  <a:lnTo>
                    <a:pt x="597" y="597"/>
                  </a:lnTo>
                  <a:lnTo>
                    <a:pt x="621" y="595"/>
                  </a:lnTo>
                  <a:lnTo>
                    <a:pt x="646" y="591"/>
                  </a:lnTo>
                  <a:lnTo>
                    <a:pt x="670" y="586"/>
                  </a:lnTo>
                  <a:lnTo>
                    <a:pt x="693" y="581"/>
                  </a:lnTo>
                  <a:lnTo>
                    <a:pt x="715" y="573"/>
                  </a:lnTo>
                  <a:lnTo>
                    <a:pt x="739" y="565"/>
                  </a:lnTo>
                  <a:lnTo>
                    <a:pt x="761" y="556"/>
                  </a:lnTo>
                  <a:lnTo>
                    <a:pt x="782" y="547"/>
                  </a:lnTo>
                  <a:lnTo>
                    <a:pt x="803" y="536"/>
                  </a:lnTo>
                  <a:lnTo>
                    <a:pt x="824" y="525"/>
                  </a:lnTo>
                  <a:lnTo>
                    <a:pt x="844" y="513"/>
                  </a:lnTo>
                  <a:lnTo>
                    <a:pt x="864" y="500"/>
                  </a:lnTo>
                  <a:lnTo>
                    <a:pt x="882" y="486"/>
                  </a:lnTo>
                  <a:lnTo>
                    <a:pt x="900" y="471"/>
                  </a:lnTo>
                  <a:lnTo>
                    <a:pt x="900" y="0"/>
                  </a:lnTo>
                </a:path>
              </a:pathLst>
            </a:cu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0" y="0"/>
            <a:ext cx="14284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2844" y="356848"/>
            <a:ext cx="71438" cy="7858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44458" y="266700"/>
            <a:ext cx="8229600" cy="952500"/>
          </a:xfrm>
        </p:spPr>
        <p:txBody>
          <a:bodyPr>
            <a:noAutofit/>
          </a:bodyPr>
          <a:lstStyle>
            <a:lvl1pPr algn="l">
              <a:defRPr sz="44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41" y="1785938"/>
            <a:ext cx="4786313" cy="3786202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>
              <a:defRPr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15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55E57ED3-E3DC-4A4C-81B1-BFCF83763990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1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algn="ctr"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7707312" y="1181419"/>
            <a:ext cx="1438275" cy="5676581"/>
            <a:chOff x="7707312" y="1181419"/>
            <a:chExt cx="1438275" cy="5676581"/>
          </a:xfrm>
        </p:grpSpPr>
        <p:sp>
          <p:nvSpPr>
            <p:cNvPr id="8" name="Freeform 31"/>
            <p:cNvSpPr/>
            <p:nvPr/>
          </p:nvSpPr>
          <p:spPr>
            <a:xfrm rot="10800000" flipH="1">
              <a:off x="7716837" y="4725670"/>
              <a:ext cx="1428750" cy="1736725"/>
            </a:xfrm>
            <a:custGeom>
              <a:avLst/>
              <a:gdLst/>
              <a:cxnLst>
                <a:cxn ang="0">
                  <a:pos x="547" y="0"/>
                </a:cxn>
                <a:cxn ang="0">
                  <a:pos x="492" y="2"/>
                </a:cxn>
                <a:cxn ang="0">
                  <a:pos x="436" y="11"/>
                </a:cxn>
                <a:cxn ang="0">
                  <a:pos x="384" y="25"/>
                </a:cxn>
                <a:cxn ang="0">
                  <a:pos x="334" y="42"/>
                </a:cxn>
                <a:cxn ang="0">
                  <a:pos x="286" y="65"/>
                </a:cxn>
                <a:cxn ang="0">
                  <a:pos x="242" y="93"/>
                </a:cxn>
                <a:cxn ang="0">
                  <a:pos x="198" y="124"/>
                </a:cxn>
                <a:cxn ang="0">
                  <a:pos x="160" y="159"/>
                </a:cxn>
                <a:cxn ang="0">
                  <a:pos x="124" y="199"/>
                </a:cxn>
                <a:cxn ang="0">
                  <a:pos x="93" y="241"/>
                </a:cxn>
                <a:cxn ang="0">
                  <a:pos x="66" y="286"/>
                </a:cxn>
                <a:cxn ang="0">
                  <a:pos x="43" y="334"/>
                </a:cxn>
                <a:cxn ang="0">
                  <a:pos x="25" y="384"/>
                </a:cxn>
                <a:cxn ang="0">
                  <a:pos x="12" y="436"/>
                </a:cxn>
                <a:cxn ang="0">
                  <a:pos x="3" y="491"/>
                </a:cxn>
                <a:cxn ang="0">
                  <a:pos x="0" y="547"/>
                </a:cxn>
                <a:cxn ang="0">
                  <a:pos x="0" y="575"/>
                </a:cxn>
                <a:cxn ang="0">
                  <a:pos x="6" y="629"/>
                </a:cxn>
                <a:cxn ang="0">
                  <a:pos x="17" y="684"/>
                </a:cxn>
                <a:cxn ang="0">
                  <a:pos x="34" y="735"/>
                </a:cxn>
                <a:cxn ang="0">
                  <a:pos x="54" y="783"/>
                </a:cxn>
                <a:cxn ang="0">
                  <a:pos x="79" y="831"/>
                </a:cxn>
                <a:cxn ang="0">
                  <a:pos x="109" y="874"/>
                </a:cxn>
                <a:cxn ang="0">
                  <a:pos x="142" y="915"/>
                </a:cxn>
                <a:cxn ang="0">
                  <a:pos x="180" y="951"/>
                </a:cxn>
                <a:cxn ang="0">
                  <a:pos x="219" y="985"/>
                </a:cxn>
                <a:cxn ang="0">
                  <a:pos x="264" y="1014"/>
                </a:cxn>
                <a:cxn ang="0">
                  <a:pos x="310" y="1040"/>
                </a:cxn>
                <a:cxn ang="0">
                  <a:pos x="359" y="1061"/>
                </a:cxn>
                <a:cxn ang="0">
                  <a:pos x="410" y="1076"/>
                </a:cxn>
                <a:cxn ang="0">
                  <a:pos x="464" y="1087"/>
                </a:cxn>
                <a:cxn ang="0">
                  <a:pos x="519" y="1093"/>
                </a:cxn>
                <a:cxn ang="0">
                  <a:pos x="547" y="1094"/>
                </a:cxn>
                <a:cxn ang="0">
                  <a:pos x="597" y="1092"/>
                </a:cxn>
                <a:cxn ang="0">
                  <a:pos x="645" y="1085"/>
                </a:cxn>
                <a:cxn ang="0">
                  <a:pos x="693" y="1074"/>
                </a:cxn>
                <a:cxn ang="0">
                  <a:pos x="738" y="1060"/>
                </a:cxn>
                <a:cxn ang="0">
                  <a:pos x="782" y="1041"/>
                </a:cxn>
                <a:cxn ang="0">
                  <a:pos x="823" y="1019"/>
                </a:cxn>
                <a:cxn ang="0">
                  <a:pos x="863" y="993"/>
                </a:cxn>
                <a:cxn ang="0">
                  <a:pos x="900" y="965"/>
                </a:cxn>
                <a:cxn ang="0">
                  <a:pos x="900" y="128"/>
                </a:cxn>
                <a:cxn ang="0">
                  <a:pos x="863" y="101"/>
                </a:cxn>
                <a:cxn ang="0">
                  <a:pos x="823" y="74"/>
                </a:cxn>
                <a:cxn ang="0">
                  <a:pos x="782" y="52"/>
                </a:cxn>
                <a:cxn ang="0">
                  <a:pos x="738" y="34"/>
                </a:cxn>
                <a:cxn ang="0">
                  <a:pos x="693" y="19"/>
                </a:cxn>
                <a:cxn ang="0">
                  <a:pos x="645" y="9"/>
                </a:cxn>
                <a:cxn ang="0">
                  <a:pos x="597" y="2"/>
                </a:cxn>
                <a:cxn ang="0">
                  <a:pos x="547" y="0"/>
                </a:cxn>
              </a:cxnLst>
              <a:rect l="0" t="0" r="r" b="b"/>
              <a:pathLst>
                <a:path w="900" h="1094">
                  <a:moveTo>
                    <a:pt x="547" y="0"/>
                  </a:moveTo>
                  <a:lnTo>
                    <a:pt x="547" y="0"/>
                  </a:lnTo>
                  <a:lnTo>
                    <a:pt x="519" y="0"/>
                  </a:lnTo>
                  <a:lnTo>
                    <a:pt x="492" y="2"/>
                  </a:lnTo>
                  <a:lnTo>
                    <a:pt x="464" y="6"/>
                  </a:lnTo>
                  <a:lnTo>
                    <a:pt x="436" y="11"/>
                  </a:lnTo>
                  <a:lnTo>
                    <a:pt x="410" y="17"/>
                  </a:lnTo>
                  <a:lnTo>
                    <a:pt x="384" y="25"/>
                  </a:lnTo>
                  <a:lnTo>
                    <a:pt x="359" y="33"/>
                  </a:lnTo>
                  <a:lnTo>
                    <a:pt x="334" y="42"/>
                  </a:lnTo>
                  <a:lnTo>
                    <a:pt x="310" y="53"/>
                  </a:lnTo>
                  <a:lnTo>
                    <a:pt x="286" y="65"/>
                  </a:lnTo>
                  <a:lnTo>
                    <a:pt x="264" y="79"/>
                  </a:lnTo>
                  <a:lnTo>
                    <a:pt x="242" y="93"/>
                  </a:lnTo>
                  <a:lnTo>
                    <a:pt x="219" y="109"/>
                  </a:lnTo>
                  <a:lnTo>
                    <a:pt x="198" y="124"/>
                  </a:lnTo>
                  <a:lnTo>
                    <a:pt x="180" y="142"/>
                  </a:lnTo>
                  <a:lnTo>
                    <a:pt x="160" y="159"/>
                  </a:lnTo>
                  <a:lnTo>
                    <a:pt x="142" y="179"/>
                  </a:lnTo>
                  <a:lnTo>
                    <a:pt x="124" y="199"/>
                  </a:lnTo>
                  <a:lnTo>
                    <a:pt x="109" y="219"/>
                  </a:lnTo>
                  <a:lnTo>
                    <a:pt x="93" y="241"/>
                  </a:lnTo>
                  <a:lnTo>
                    <a:pt x="79" y="263"/>
                  </a:lnTo>
                  <a:lnTo>
                    <a:pt x="66" y="286"/>
                  </a:lnTo>
                  <a:lnTo>
                    <a:pt x="54" y="310"/>
                  </a:lnTo>
                  <a:lnTo>
                    <a:pt x="43" y="334"/>
                  </a:lnTo>
                  <a:lnTo>
                    <a:pt x="34" y="359"/>
                  </a:lnTo>
                  <a:lnTo>
                    <a:pt x="25" y="384"/>
                  </a:lnTo>
                  <a:lnTo>
                    <a:pt x="17" y="409"/>
                  </a:lnTo>
                  <a:lnTo>
                    <a:pt x="12" y="436"/>
                  </a:lnTo>
                  <a:lnTo>
                    <a:pt x="6" y="464"/>
                  </a:lnTo>
                  <a:lnTo>
                    <a:pt x="3" y="491"/>
                  </a:lnTo>
                  <a:lnTo>
                    <a:pt x="0" y="519"/>
                  </a:lnTo>
                  <a:lnTo>
                    <a:pt x="0" y="547"/>
                  </a:lnTo>
                  <a:lnTo>
                    <a:pt x="0" y="547"/>
                  </a:lnTo>
                  <a:lnTo>
                    <a:pt x="0" y="575"/>
                  </a:lnTo>
                  <a:lnTo>
                    <a:pt x="3" y="603"/>
                  </a:lnTo>
                  <a:lnTo>
                    <a:pt x="6" y="629"/>
                  </a:lnTo>
                  <a:lnTo>
                    <a:pt x="12" y="657"/>
                  </a:lnTo>
                  <a:lnTo>
                    <a:pt x="17" y="684"/>
                  </a:lnTo>
                  <a:lnTo>
                    <a:pt x="25" y="709"/>
                  </a:lnTo>
                  <a:lnTo>
                    <a:pt x="34" y="735"/>
                  </a:lnTo>
                  <a:lnTo>
                    <a:pt x="43" y="760"/>
                  </a:lnTo>
                  <a:lnTo>
                    <a:pt x="54" y="783"/>
                  </a:lnTo>
                  <a:lnTo>
                    <a:pt x="66" y="808"/>
                  </a:lnTo>
                  <a:lnTo>
                    <a:pt x="79" y="831"/>
                  </a:lnTo>
                  <a:lnTo>
                    <a:pt x="93" y="853"/>
                  </a:lnTo>
                  <a:lnTo>
                    <a:pt x="109" y="874"/>
                  </a:lnTo>
                  <a:lnTo>
                    <a:pt x="124" y="895"/>
                  </a:lnTo>
                  <a:lnTo>
                    <a:pt x="142" y="915"/>
                  </a:lnTo>
                  <a:lnTo>
                    <a:pt x="160" y="934"/>
                  </a:lnTo>
                  <a:lnTo>
                    <a:pt x="180" y="951"/>
                  </a:lnTo>
                  <a:lnTo>
                    <a:pt x="198" y="969"/>
                  </a:lnTo>
                  <a:lnTo>
                    <a:pt x="219" y="985"/>
                  </a:lnTo>
                  <a:lnTo>
                    <a:pt x="242" y="1000"/>
                  </a:lnTo>
                  <a:lnTo>
                    <a:pt x="264" y="1014"/>
                  </a:lnTo>
                  <a:lnTo>
                    <a:pt x="286" y="1028"/>
                  </a:lnTo>
                  <a:lnTo>
                    <a:pt x="310" y="1040"/>
                  </a:lnTo>
                  <a:lnTo>
                    <a:pt x="334" y="1051"/>
                  </a:lnTo>
                  <a:lnTo>
                    <a:pt x="359" y="1061"/>
                  </a:lnTo>
                  <a:lnTo>
                    <a:pt x="384" y="1069"/>
                  </a:lnTo>
                  <a:lnTo>
                    <a:pt x="410" y="1076"/>
                  </a:lnTo>
                  <a:lnTo>
                    <a:pt x="436" y="1083"/>
                  </a:lnTo>
                  <a:lnTo>
                    <a:pt x="464" y="1087"/>
                  </a:lnTo>
                  <a:lnTo>
                    <a:pt x="492" y="1091"/>
                  </a:lnTo>
                  <a:lnTo>
                    <a:pt x="519" y="1093"/>
                  </a:lnTo>
                  <a:lnTo>
                    <a:pt x="547" y="1094"/>
                  </a:lnTo>
                  <a:lnTo>
                    <a:pt x="547" y="1094"/>
                  </a:lnTo>
                  <a:lnTo>
                    <a:pt x="572" y="1093"/>
                  </a:lnTo>
                  <a:lnTo>
                    <a:pt x="597" y="1092"/>
                  </a:lnTo>
                  <a:lnTo>
                    <a:pt x="621" y="1088"/>
                  </a:lnTo>
                  <a:lnTo>
                    <a:pt x="645" y="1085"/>
                  </a:lnTo>
                  <a:lnTo>
                    <a:pt x="670" y="1080"/>
                  </a:lnTo>
                  <a:lnTo>
                    <a:pt x="693" y="1074"/>
                  </a:lnTo>
                  <a:lnTo>
                    <a:pt x="716" y="1067"/>
                  </a:lnTo>
                  <a:lnTo>
                    <a:pt x="738" y="1060"/>
                  </a:lnTo>
                  <a:lnTo>
                    <a:pt x="760" y="1051"/>
                  </a:lnTo>
                  <a:lnTo>
                    <a:pt x="782" y="1041"/>
                  </a:lnTo>
                  <a:lnTo>
                    <a:pt x="803" y="1030"/>
                  </a:lnTo>
                  <a:lnTo>
                    <a:pt x="823" y="1019"/>
                  </a:lnTo>
                  <a:lnTo>
                    <a:pt x="843" y="1007"/>
                  </a:lnTo>
                  <a:lnTo>
                    <a:pt x="863" y="993"/>
                  </a:lnTo>
                  <a:lnTo>
                    <a:pt x="882" y="979"/>
                  </a:lnTo>
                  <a:lnTo>
                    <a:pt x="900" y="965"/>
                  </a:lnTo>
                  <a:lnTo>
                    <a:pt x="900" y="128"/>
                  </a:lnTo>
                  <a:lnTo>
                    <a:pt x="900" y="128"/>
                  </a:lnTo>
                  <a:lnTo>
                    <a:pt x="882" y="114"/>
                  </a:lnTo>
                  <a:lnTo>
                    <a:pt x="863" y="101"/>
                  </a:lnTo>
                  <a:lnTo>
                    <a:pt x="843" y="88"/>
                  </a:lnTo>
                  <a:lnTo>
                    <a:pt x="823" y="74"/>
                  </a:lnTo>
                  <a:lnTo>
                    <a:pt x="803" y="63"/>
                  </a:lnTo>
                  <a:lnTo>
                    <a:pt x="782" y="52"/>
                  </a:lnTo>
                  <a:lnTo>
                    <a:pt x="760" y="43"/>
                  </a:lnTo>
                  <a:lnTo>
                    <a:pt x="738" y="34"/>
                  </a:lnTo>
                  <a:lnTo>
                    <a:pt x="716" y="27"/>
                  </a:lnTo>
                  <a:lnTo>
                    <a:pt x="693" y="19"/>
                  </a:lnTo>
                  <a:lnTo>
                    <a:pt x="670" y="13"/>
                  </a:lnTo>
                  <a:lnTo>
                    <a:pt x="645" y="9"/>
                  </a:lnTo>
                  <a:lnTo>
                    <a:pt x="621" y="5"/>
                  </a:lnTo>
                  <a:lnTo>
                    <a:pt x="597" y="2"/>
                  </a:lnTo>
                  <a:lnTo>
                    <a:pt x="572" y="0"/>
                  </a:lnTo>
                  <a:lnTo>
                    <a:pt x="547" y="0"/>
                  </a:lnTo>
                </a:path>
              </a:pathLst>
            </a:custGeom>
            <a:solidFill>
              <a:schemeClr val="accent4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Freeform 33"/>
            <p:cNvSpPr/>
            <p:nvPr/>
          </p:nvSpPr>
          <p:spPr>
            <a:xfrm rot="10800000" flipH="1">
              <a:off x="7707312" y="3544253"/>
              <a:ext cx="1433513" cy="1736725"/>
            </a:xfrm>
            <a:custGeom>
              <a:avLst/>
              <a:gdLst/>
              <a:cxnLst>
                <a:cxn ang="0">
                  <a:pos x="546" y="0"/>
                </a:cxn>
                <a:cxn ang="0">
                  <a:pos x="491" y="4"/>
                </a:cxn>
                <a:cxn ang="0">
                  <a:pos x="435" y="11"/>
                </a:cxn>
                <a:cxn ang="0">
                  <a:pos x="383" y="26"/>
                </a:cxn>
                <a:cxn ang="0">
                  <a:pos x="334" y="43"/>
                </a:cxn>
                <a:cxn ang="0">
                  <a:pos x="285" y="67"/>
                </a:cxn>
                <a:cxn ang="0">
                  <a:pos x="241" y="94"/>
                </a:cxn>
                <a:cxn ang="0">
                  <a:pos x="198" y="125"/>
                </a:cxn>
                <a:cxn ang="0">
                  <a:pos x="159" y="161"/>
                </a:cxn>
                <a:cxn ang="0">
                  <a:pos x="124" y="199"/>
                </a:cxn>
                <a:cxn ang="0">
                  <a:pos x="93" y="241"/>
                </a:cxn>
                <a:cxn ang="0">
                  <a:pos x="65" y="287"/>
                </a:cxn>
                <a:cxn ang="0">
                  <a:pos x="42" y="334"/>
                </a:cxn>
                <a:cxn ang="0">
                  <a:pos x="24" y="385"/>
                </a:cxn>
                <a:cxn ang="0">
                  <a:pos x="11" y="437"/>
                </a:cxn>
                <a:cxn ang="0">
                  <a:pos x="2" y="491"/>
                </a:cxn>
                <a:cxn ang="0">
                  <a:pos x="0" y="548"/>
                </a:cxn>
                <a:cxn ang="0">
                  <a:pos x="0" y="575"/>
                </a:cxn>
                <a:cxn ang="0">
                  <a:pos x="5" y="631"/>
                </a:cxn>
                <a:cxn ang="0">
                  <a:pos x="16" y="684"/>
                </a:cxn>
                <a:cxn ang="0">
                  <a:pos x="33" y="736"/>
                </a:cxn>
                <a:cxn ang="0">
                  <a:pos x="53" y="784"/>
                </a:cxn>
                <a:cxn ang="0">
                  <a:pos x="78" y="831"/>
                </a:cxn>
                <a:cxn ang="0">
                  <a:pos x="108" y="875"/>
                </a:cxn>
                <a:cxn ang="0">
                  <a:pos x="141" y="915"/>
                </a:cxn>
                <a:cxn ang="0">
                  <a:pos x="179" y="952"/>
                </a:cxn>
                <a:cxn ang="0">
                  <a:pos x="219" y="986"/>
                </a:cxn>
                <a:cxn ang="0">
                  <a:pos x="263" y="1016"/>
                </a:cxn>
                <a:cxn ang="0">
                  <a:pos x="309" y="1041"/>
                </a:cxn>
                <a:cxn ang="0">
                  <a:pos x="358" y="1061"/>
                </a:cxn>
                <a:cxn ang="0">
                  <a:pos x="409" y="1077"/>
                </a:cxn>
                <a:cxn ang="0">
                  <a:pos x="463" y="1089"/>
                </a:cxn>
                <a:cxn ang="0">
                  <a:pos x="518" y="1094"/>
                </a:cxn>
                <a:cxn ang="0">
                  <a:pos x="546" y="1094"/>
                </a:cxn>
                <a:cxn ang="0">
                  <a:pos x="597" y="1092"/>
                </a:cxn>
                <a:cxn ang="0">
                  <a:pos x="647" y="1085"/>
                </a:cxn>
                <a:cxn ang="0">
                  <a:pos x="694" y="1074"/>
                </a:cxn>
                <a:cxn ang="0">
                  <a:pos x="741" y="1059"/>
                </a:cxn>
                <a:cxn ang="0">
                  <a:pos x="785" y="1040"/>
                </a:cxn>
                <a:cxn ang="0">
                  <a:pos x="827" y="1018"/>
                </a:cxn>
                <a:cxn ang="0">
                  <a:pos x="867" y="991"/>
                </a:cxn>
                <a:cxn ang="0">
                  <a:pos x="903" y="961"/>
                </a:cxn>
                <a:cxn ang="0">
                  <a:pos x="903" y="134"/>
                </a:cxn>
                <a:cxn ang="0">
                  <a:pos x="867" y="104"/>
                </a:cxn>
                <a:cxn ang="0">
                  <a:pos x="827" y="78"/>
                </a:cxn>
                <a:cxn ang="0">
                  <a:pos x="785" y="56"/>
                </a:cxn>
                <a:cxn ang="0">
                  <a:pos x="741" y="36"/>
                </a:cxn>
                <a:cxn ang="0">
                  <a:pos x="694" y="21"/>
                </a:cxn>
                <a:cxn ang="0">
                  <a:pos x="647" y="10"/>
                </a:cxn>
                <a:cxn ang="0">
                  <a:pos x="597" y="2"/>
                </a:cxn>
                <a:cxn ang="0">
                  <a:pos x="546" y="0"/>
                </a:cxn>
              </a:cxnLst>
              <a:rect l="0" t="0" r="r" b="b"/>
              <a:pathLst>
                <a:path w="903" h="1094">
                  <a:moveTo>
                    <a:pt x="546" y="0"/>
                  </a:moveTo>
                  <a:lnTo>
                    <a:pt x="546" y="0"/>
                  </a:lnTo>
                  <a:lnTo>
                    <a:pt x="518" y="1"/>
                  </a:lnTo>
                  <a:lnTo>
                    <a:pt x="491" y="4"/>
                  </a:lnTo>
                  <a:lnTo>
                    <a:pt x="463" y="7"/>
                  </a:lnTo>
                  <a:lnTo>
                    <a:pt x="435" y="11"/>
                  </a:lnTo>
                  <a:lnTo>
                    <a:pt x="409" y="18"/>
                  </a:lnTo>
                  <a:lnTo>
                    <a:pt x="383" y="26"/>
                  </a:lnTo>
                  <a:lnTo>
                    <a:pt x="358" y="33"/>
                  </a:lnTo>
                  <a:lnTo>
                    <a:pt x="334" y="43"/>
                  </a:lnTo>
                  <a:lnTo>
                    <a:pt x="309" y="54"/>
                  </a:lnTo>
                  <a:lnTo>
                    <a:pt x="285" y="67"/>
                  </a:lnTo>
                  <a:lnTo>
                    <a:pt x="263" y="80"/>
                  </a:lnTo>
                  <a:lnTo>
                    <a:pt x="241" y="94"/>
                  </a:lnTo>
                  <a:lnTo>
                    <a:pt x="219" y="110"/>
                  </a:lnTo>
                  <a:lnTo>
                    <a:pt x="198" y="125"/>
                  </a:lnTo>
                  <a:lnTo>
                    <a:pt x="179" y="143"/>
                  </a:lnTo>
                  <a:lnTo>
                    <a:pt x="159" y="161"/>
                  </a:lnTo>
                  <a:lnTo>
                    <a:pt x="141" y="179"/>
                  </a:lnTo>
                  <a:lnTo>
                    <a:pt x="124" y="199"/>
                  </a:lnTo>
                  <a:lnTo>
                    <a:pt x="108" y="220"/>
                  </a:lnTo>
                  <a:lnTo>
                    <a:pt x="93" y="241"/>
                  </a:lnTo>
                  <a:lnTo>
                    <a:pt x="78" y="263"/>
                  </a:lnTo>
                  <a:lnTo>
                    <a:pt x="65" y="287"/>
                  </a:lnTo>
                  <a:lnTo>
                    <a:pt x="53" y="310"/>
                  </a:lnTo>
                  <a:lnTo>
                    <a:pt x="42" y="334"/>
                  </a:lnTo>
                  <a:lnTo>
                    <a:pt x="33" y="360"/>
                  </a:lnTo>
                  <a:lnTo>
                    <a:pt x="24" y="385"/>
                  </a:lnTo>
                  <a:lnTo>
                    <a:pt x="16" y="411"/>
                  </a:lnTo>
                  <a:lnTo>
                    <a:pt x="11" y="437"/>
                  </a:lnTo>
                  <a:lnTo>
                    <a:pt x="5" y="465"/>
                  </a:lnTo>
                  <a:lnTo>
                    <a:pt x="2" y="491"/>
                  </a:lnTo>
                  <a:lnTo>
                    <a:pt x="0" y="519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0" y="575"/>
                  </a:lnTo>
                  <a:lnTo>
                    <a:pt x="2" y="603"/>
                  </a:lnTo>
                  <a:lnTo>
                    <a:pt x="5" y="631"/>
                  </a:lnTo>
                  <a:lnTo>
                    <a:pt x="11" y="658"/>
                  </a:lnTo>
                  <a:lnTo>
                    <a:pt x="16" y="684"/>
                  </a:lnTo>
                  <a:lnTo>
                    <a:pt x="24" y="710"/>
                  </a:lnTo>
                  <a:lnTo>
                    <a:pt x="33" y="736"/>
                  </a:lnTo>
                  <a:lnTo>
                    <a:pt x="42" y="760"/>
                  </a:lnTo>
                  <a:lnTo>
                    <a:pt x="53" y="784"/>
                  </a:lnTo>
                  <a:lnTo>
                    <a:pt x="65" y="809"/>
                  </a:lnTo>
                  <a:lnTo>
                    <a:pt x="78" y="831"/>
                  </a:lnTo>
                  <a:lnTo>
                    <a:pt x="93" y="853"/>
                  </a:lnTo>
                  <a:lnTo>
                    <a:pt x="108" y="875"/>
                  </a:lnTo>
                  <a:lnTo>
                    <a:pt x="124" y="895"/>
                  </a:lnTo>
                  <a:lnTo>
                    <a:pt x="141" y="915"/>
                  </a:lnTo>
                  <a:lnTo>
                    <a:pt x="159" y="935"/>
                  </a:lnTo>
                  <a:lnTo>
                    <a:pt x="179" y="952"/>
                  </a:lnTo>
                  <a:lnTo>
                    <a:pt x="198" y="969"/>
                  </a:lnTo>
                  <a:lnTo>
                    <a:pt x="219" y="986"/>
                  </a:lnTo>
                  <a:lnTo>
                    <a:pt x="241" y="1001"/>
                  </a:lnTo>
                  <a:lnTo>
                    <a:pt x="263" y="1016"/>
                  </a:lnTo>
                  <a:lnTo>
                    <a:pt x="285" y="1029"/>
                  </a:lnTo>
                  <a:lnTo>
                    <a:pt x="309" y="1041"/>
                  </a:lnTo>
                  <a:lnTo>
                    <a:pt x="334" y="1052"/>
                  </a:lnTo>
                  <a:lnTo>
                    <a:pt x="358" y="1061"/>
                  </a:lnTo>
                  <a:lnTo>
                    <a:pt x="383" y="1070"/>
                  </a:lnTo>
                  <a:lnTo>
                    <a:pt x="409" y="1077"/>
                  </a:lnTo>
                  <a:lnTo>
                    <a:pt x="435" y="1083"/>
                  </a:lnTo>
                  <a:lnTo>
                    <a:pt x="463" y="1089"/>
                  </a:lnTo>
                  <a:lnTo>
                    <a:pt x="491" y="1092"/>
                  </a:lnTo>
                  <a:lnTo>
                    <a:pt x="518" y="1094"/>
                  </a:lnTo>
                  <a:lnTo>
                    <a:pt x="546" y="1094"/>
                  </a:lnTo>
                  <a:lnTo>
                    <a:pt x="546" y="1094"/>
                  </a:lnTo>
                  <a:lnTo>
                    <a:pt x="571" y="1094"/>
                  </a:lnTo>
                  <a:lnTo>
                    <a:pt x="597" y="1092"/>
                  </a:lnTo>
                  <a:lnTo>
                    <a:pt x="621" y="1090"/>
                  </a:lnTo>
                  <a:lnTo>
                    <a:pt x="647" y="1085"/>
                  </a:lnTo>
                  <a:lnTo>
                    <a:pt x="670" y="1081"/>
                  </a:lnTo>
                  <a:lnTo>
                    <a:pt x="694" y="1074"/>
                  </a:lnTo>
                  <a:lnTo>
                    <a:pt x="717" y="1067"/>
                  </a:lnTo>
                  <a:lnTo>
                    <a:pt x="741" y="1059"/>
                  </a:lnTo>
                  <a:lnTo>
                    <a:pt x="763" y="1050"/>
                  </a:lnTo>
                  <a:lnTo>
                    <a:pt x="785" y="1040"/>
                  </a:lnTo>
                  <a:lnTo>
                    <a:pt x="806" y="1029"/>
                  </a:lnTo>
                  <a:lnTo>
                    <a:pt x="827" y="1018"/>
                  </a:lnTo>
                  <a:lnTo>
                    <a:pt x="847" y="1004"/>
                  </a:lnTo>
                  <a:lnTo>
                    <a:pt x="867" y="991"/>
                  </a:lnTo>
                  <a:lnTo>
                    <a:pt x="886" y="977"/>
                  </a:lnTo>
                  <a:lnTo>
                    <a:pt x="903" y="961"/>
                  </a:lnTo>
                  <a:lnTo>
                    <a:pt x="903" y="134"/>
                  </a:lnTo>
                  <a:lnTo>
                    <a:pt x="903" y="134"/>
                  </a:lnTo>
                  <a:lnTo>
                    <a:pt x="886" y="119"/>
                  </a:lnTo>
                  <a:lnTo>
                    <a:pt x="867" y="104"/>
                  </a:lnTo>
                  <a:lnTo>
                    <a:pt x="847" y="91"/>
                  </a:lnTo>
                  <a:lnTo>
                    <a:pt x="827" y="78"/>
                  </a:lnTo>
                  <a:lnTo>
                    <a:pt x="806" y="67"/>
                  </a:lnTo>
                  <a:lnTo>
                    <a:pt x="785" y="56"/>
                  </a:lnTo>
                  <a:lnTo>
                    <a:pt x="763" y="46"/>
                  </a:lnTo>
                  <a:lnTo>
                    <a:pt x="741" y="36"/>
                  </a:lnTo>
                  <a:lnTo>
                    <a:pt x="717" y="28"/>
                  </a:lnTo>
                  <a:lnTo>
                    <a:pt x="694" y="21"/>
                  </a:lnTo>
                  <a:lnTo>
                    <a:pt x="670" y="15"/>
                  </a:lnTo>
                  <a:lnTo>
                    <a:pt x="647" y="10"/>
                  </a:lnTo>
                  <a:lnTo>
                    <a:pt x="621" y="6"/>
                  </a:lnTo>
                  <a:lnTo>
                    <a:pt x="597" y="2"/>
                  </a:lnTo>
                  <a:lnTo>
                    <a:pt x="571" y="1"/>
                  </a:lnTo>
                  <a:lnTo>
                    <a:pt x="546" y="0"/>
                  </a:lnTo>
                </a:path>
              </a:pathLst>
            </a:custGeom>
            <a:solidFill>
              <a:schemeClr val="accent4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Freeform 35"/>
            <p:cNvSpPr/>
            <p:nvPr/>
          </p:nvSpPr>
          <p:spPr>
            <a:xfrm rot="10800000" flipH="1">
              <a:off x="7707312" y="2362836"/>
              <a:ext cx="1435100" cy="1736725"/>
            </a:xfrm>
            <a:custGeom>
              <a:avLst/>
              <a:gdLst/>
              <a:cxnLst>
                <a:cxn ang="0">
                  <a:pos x="548" y="0"/>
                </a:cxn>
                <a:cxn ang="0">
                  <a:pos x="491" y="3"/>
                </a:cxn>
                <a:cxn ang="0">
                  <a:pos x="437" y="11"/>
                </a:cxn>
                <a:cxn ang="0">
                  <a:pos x="385" y="24"/>
                </a:cxn>
                <a:cxn ang="0">
                  <a:pos x="336" y="43"/>
                </a:cxn>
                <a:cxn ang="0">
                  <a:pos x="287" y="66"/>
                </a:cxn>
                <a:cxn ang="0">
                  <a:pos x="243" y="94"/>
                </a:cxn>
                <a:cxn ang="0">
                  <a:pos x="199" y="125"/>
                </a:cxn>
                <a:cxn ang="0">
                  <a:pos x="161" y="160"/>
                </a:cxn>
                <a:cxn ang="0">
                  <a:pos x="125" y="199"/>
                </a:cxn>
                <a:cxn ang="0">
                  <a:pos x="94" y="241"/>
                </a:cxn>
                <a:cxn ang="0">
                  <a:pos x="67" y="286"/>
                </a:cxn>
                <a:cxn ang="0">
                  <a:pos x="44" y="334"/>
                </a:cxn>
                <a:cxn ang="0">
                  <a:pos x="26" y="385"/>
                </a:cxn>
                <a:cxn ang="0">
                  <a:pos x="13" y="437"/>
                </a:cxn>
                <a:cxn ang="0">
                  <a:pos x="4" y="491"/>
                </a:cxn>
                <a:cxn ang="0">
                  <a:pos x="0" y="547"/>
                </a:cxn>
                <a:cxn ang="0">
                  <a:pos x="2" y="575"/>
                </a:cxn>
                <a:cxn ang="0">
                  <a:pos x="7" y="630"/>
                </a:cxn>
                <a:cxn ang="0">
                  <a:pos x="18" y="683"/>
                </a:cxn>
                <a:cxn ang="0">
                  <a:pos x="35" y="735"/>
                </a:cxn>
                <a:cxn ang="0">
                  <a:pos x="55" y="784"/>
                </a:cxn>
                <a:cxn ang="0">
                  <a:pos x="80" y="830"/>
                </a:cxn>
                <a:cxn ang="0">
                  <a:pos x="110" y="875"/>
                </a:cxn>
                <a:cxn ang="0">
                  <a:pos x="143" y="914"/>
                </a:cxn>
                <a:cxn ang="0">
                  <a:pos x="181" y="952"/>
                </a:cxn>
                <a:cxn ang="0">
                  <a:pos x="221" y="985"/>
                </a:cxn>
                <a:cxn ang="0">
                  <a:pos x="265" y="1015"/>
                </a:cxn>
                <a:cxn ang="0">
                  <a:pos x="311" y="1039"/>
                </a:cxn>
                <a:cxn ang="0">
                  <a:pos x="360" y="1060"/>
                </a:cxn>
                <a:cxn ang="0">
                  <a:pos x="411" y="1077"/>
                </a:cxn>
                <a:cxn ang="0">
                  <a:pos x="465" y="1087"/>
                </a:cxn>
                <a:cxn ang="0">
                  <a:pos x="520" y="1094"/>
                </a:cxn>
                <a:cxn ang="0">
                  <a:pos x="548" y="1094"/>
                </a:cxn>
                <a:cxn ang="0">
                  <a:pos x="599" y="1091"/>
                </a:cxn>
                <a:cxn ang="0">
                  <a:pos x="647" y="1085"/>
                </a:cxn>
                <a:cxn ang="0">
                  <a:pos x="695" y="1074"/>
                </a:cxn>
                <a:cxn ang="0">
                  <a:pos x="741" y="1058"/>
                </a:cxn>
                <a:cxn ang="0">
                  <a:pos x="786" y="1039"/>
                </a:cxn>
                <a:cxn ang="0">
                  <a:pos x="828" y="1017"/>
                </a:cxn>
                <a:cxn ang="0">
                  <a:pos x="868" y="991"/>
                </a:cxn>
                <a:cxn ang="0">
                  <a:pos x="904" y="962"/>
                </a:cxn>
                <a:cxn ang="0">
                  <a:pos x="904" y="131"/>
                </a:cxn>
                <a:cxn ang="0">
                  <a:pos x="868" y="103"/>
                </a:cxn>
                <a:cxn ang="0">
                  <a:pos x="828" y="76"/>
                </a:cxn>
                <a:cxn ang="0">
                  <a:pos x="786" y="54"/>
                </a:cxn>
                <a:cxn ang="0">
                  <a:pos x="741" y="35"/>
                </a:cxn>
                <a:cxn ang="0">
                  <a:pos x="695" y="20"/>
                </a:cxn>
                <a:cxn ang="0">
                  <a:pos x="647" y="9"/>
                </a:cxn>
                <a:cxn ang="0">
                  <a:pos x="599" y="2"/>
                </a:cxn>
                <a:cxn ang="0">
                  <a:pos x="548" y="0"/>
                </a:cxn>
              </a:cxnLst>
              <a:rect l="0" t="0" r="r" b="b"/>
              <a:pathLst>
                <a:path w="904" h="1094">
                  <a:moveTo>
                    <a:pt x="548" y="0"/>
                  </a:moveTo>
                  <a:lnTo>
                    <a:pt x="548" y="0"/>
                  </a:lnTo>
                  <a:lnTo>
                    <a:pt x="520" y="1"/>
                  </a:lnTo>
                  <a:lnTo>
                    <a:pt x="491" y="3"/>
                  </a:lnTo>
                  <a:lnTo>
                    <a:pt x="465" y="6"/>
                  </a:lnTo>
                  <a:lnTo>
                    <a:pt x="437" y="11"/>
                  </a:lnTo>
                  <a:lnTo>
                    <a:pt x="411" y="17"/>
                  </a:lnTo>
                  <a:lnTo>
                    <a:pt x="385" y="24"/>
                  </a:lnTo>
                  <a:lnTo>
                    <a:pt x="360" y="33"/>
                  </a:lnTo>
                  <a:lnTo>
                    <a:pt x="336" y="43"/>
                  </a:lnTo>
                  <a:lnTo>
                    <a:pt x="311" y="54"/>
                  </a:lnTo>
                  <a:lnTo>
                    <a:pt x="287" y="66"/>
                  </a:lnTo>
                  <a:lnTo>
                    <a:pt x="265" y="79"/>
                  </a:lnTo>
                  <a:lnTo>
                    <a:pt x="243" y="94"/>
                  </a:lnTo>
                  <a:lnTo>
                    <a:pt x="221" y="108"/>
                  </a:lnTo>
                  <a:lnTo>
                    <a:pt x="199" y="125"/>
                  </a:lnTo>
                  <a:lnTo>
                    <a:pt x="181" y="142"/>
                  </a:lnTo>
                  <a:lnTo>
                    <a:pt x="161" y="160"/>
                  </a:lnTo>
                  <a:lnTo>
                    <a:pt x="143" y="179"/>
                  </a:lnTo>
                  <a:lnTo>
                    <a:pt x="125" y="199"/>
                  </a:lnTo>
                  <a:lnTo>
                    <a:pt x="110" y="220"/>
                  </a:lnTo>
                  <a:lnTo>
                    <a:pt x="94" y="241"/>
                  </a:lnTo>
                  <a:lnTo>
                    <a:pt x="80" y="263"/>
                  </a:lnTo>
                  <a:lnTo>
                    <a:pt x="67" y="286"/>
                  </a:lnTo>
                  <a:lnTo>
                    <a:pt x="55" y="309"/>
                  </a:lnTo>
                  <a:lnTo>
                    <a:pt x="44" y="334"/>
                  </a:lnTo>
                  <a:lnTo>
                    <a:pt x="35" y="359"/>
                  </a:lnTo>
                  <a:lnTo>
                    <a:pt x="26" y="385"/>
                  </a:lnTo>
                  <a:lnTo>
                    <a:pt x="18" y="410"/>
                  </a:lnTo>
                  <a:lnTo>
                    <a:pt x="13" y="437"/>
                  </a:lnTo>
                  <a:lnTo>
                    <a:pt x="7" y="463"/>
                  </a:lnTo>
                  <a:lnTo>
                    <a:pt x="4" y="491"/>
                  </a:lnTo>
                  <a:lnTo>
                    <a:pt x="2" y="519"/>
                  </a:lnTo>
                  <a:lnTo>
                    <a:pt x="0" y="547"/>
                  </a:lnTo>
                  <a:lnTo>
                    <a:pt x="0" y="547"/>
                  </a:lnTo>
                  <a:lnTo>
                    <a:pt x="2" y="575"/>
                  </a:lnTo>
                  <a:lnTo>
                    <a:pt x="4" y="603"/>
                  </a:lnTo>
                  <a:lnTo>
                    <a:pt x="7" y="630"/>
                  </a:lnTo>
                  <a:lnTo>
                    <a:pt x="13" y="657"/>
                  </a:lnTo>
                  <a:lnTo>
                    <a:pt x="18" y="683"/>
                  </a:lnTo>
                  <a:lnTo>
                    <a:pt x="26" y="710"/>
                  </a:lnTo>
                  <a:lnTo>
                    <a:pt x="35" y="735"/>
                  </a:lnTo>
                  <a:lnTo>
                    <a:pt x="44" y="760"/>
                  </a:lnTo>
                  <a:lnTo>
                    <a:pt x="55" y="784"/>
                  </a:lnTo>
                  <a:lnTo>
                    <a:pt x="67" y="807"/>
                  </a:lnTo>
                  <a:lnTo>
                    <a:pt x="80" y="830"/>
                  </a:lnTo>
                  <a:lnTo>
                    <a:pt x="94" y="853"/>
                  </a:lnTo>
                  <a:lnTo>
                    <a:pt x="110" y="875"/>
                  </a:lnTo>
                  <a:lnTo>
                    <a:pt x="125" y="895"/>
                  </a:lnTo>
                  <a:lnTo>
                    <a:pt x="143" y="914"/>
                  </a:lnTo>
                  <a:lnTo>
                    <a:pt x="161" y="933"/>
                  </a:lnTo>
                  <a:lnTo>
                    <a:pt x="181" y="952"/>
                  </a:lnTo>
                  <a:lnTo>
                    <a:pt x="199" y="969"/>
                  </a:lnTo>
                  <a:lnTo>
                    <a:pt x="221" y="985"/>
                  </a:lnTo>
                  <a:lnTo>
                    <a:pt x="243" y="1001"/>
                  </a:lnTo>
                  <a:lnTo>
                    <a:pt x="265" y="1015"/>
                  </a:lnTo>
                  <a:lnTo>
                    <a:pt x="287" y="1027"/>
                  </a:lnTo>
                  <a:lnTo>
                    <a:pt x="311" y="1039"/>
                  </a:lnTo>
                  <a:lnTo>
                    <a:pt x="336" y="1050"/>
                  </a:lnTo>
                  <a:lnTo>
                    <a:pt x="360" y="1060"/>
                  </a:lnTo>
                  <a:lnTo>
                    <a:pt x="385" y="1069"/>
                  </a:lnTo>
                  <a:lnTo>
                    <a:pt x="411" y="1077"/>
                  </a:lnTo>
                  <a:lnTo>
                    <a:pt x="437" y="1083"/>
                  </a:lnTo>
                  <a:lnTo>
                    <a:pt x="465" y="1087"/>
                  </a:lnTo>
                  <a:lnTo>
                    <a:pt x="491" y="1091"/>
                  </a:lnTo>
                  <a:lnTo>
                    <a:pt x="520" y="1094"/>
                  </a:lnTo>
                  <a:lnTo>
                    <a:pt x="548" y="1094"/>
                  </a:lnTo>
                  <a:lnTo>
                    <a:pt x="548" y="1094"/>
                  </a:lnTo>
                  <a:lnTo>
                    <a:pt x="573" y="1094"/>
                  </a:lnTo>
                  <a:lnTo>
                    <a:pt x="599" y="1091"/>
                  </a:lnTo>
                  <a:lnTo>
                    <a:pt x="623" y="1089"/>
                  </a:lnTo>
                  <a:lnTo>
                    <a:pt x="647" y="1085"/>
                  </a:lnTo>
                  <a:lnTo>
                    <a:pt x="672" y="1079"/>
                  </a:lnTo>
                  <a:lnTo>
                    <a:pt x="695" y="1074"/>
                  </a:lnTo>
                  <a:lnTo>
                    <a:pt x="718" y="1067"/>
                  </a:lnTo>
                  <a:lnTo>
                    <a:pt x="741" y="1058"/>
                  </a:lnTo>
                  <a:lnTo>
                    <a:pt x="764" y="1049"/>
                  </a:lnTo>
                  <a:lnTo>
                    <a:pt x="786" y="1039"/>
                  </a:lnTo>
                  <a:lnTo>
                    <a:pt x="807" y="1028"/>
                  </a:lnTo>
                  <a:lnTo>
                    <a:pt x="828" y="1017"/>
                  </a:lnTo>
                  <a:lnTo>
                    <a:pt x="848" y="1004"/>
                  </a:lnTo>
                  <a:lnTo>
                    <a:pt x="868" y="991"/>
                  </a:lnTo>
                  <a:lnTo>
                    <a:pt x="886" y="976"/>
                  </a:lnTo>
                  <a:lnTo>
                    <a:pt x="904" y="962"/>
                  </a:lnTo>
                  <a:lnTo>
                    <a:pt x="904" y="131"/>
                  </a:lnTo>
                  <a:lnTo>
                    <a:pt x="904" y="131"/>
                  </a:lnTo>
                  <a:lnTo>
                    <a:pt x="886" y="117"/>
                  </a:lnTo>
                  <a:lnTo>
                    <a:pt x="868" y="103"/>
                  </a:lnTo>
                  <a:lnTo>
                    <a:pt x="848" y="89"/>
                  </a:lnTo>
                  <a:lnTo>
                    <a:pt x="828" y="76"/>
                  </a:lnTo>
                  <a:lnTo>
                    <a:pt x="807" y="65"/>
                  </a:lnTo>
                  <a:lnTo>
                    <a:pt x="786" y="54"/>
                  </a:lnTo>
                  <a:lnTo>
                    <a:pt x="764" y="44"/>
                  </a:lnTo>
                  <a:lnTo>
                    <a:pt x="741" y="35"/>
                  </a:lnTo>
                  <a:lnTo>
                    <a:pt x="718" y="27"/>
                  </a:lnTo>
                  <a:lnTo>
                    <a:pt x="695" y="20"/>
                  </a:lnTo>
                  <a:lnTo>
                    <a:pt x="672" y="14"/>
                  </a:lnTo>
                  <a:lnTo>
                    <a:pt x="647" y="9"/>
                  </a:lnTo>
                  <a:lnTo>
                    <a:pt x="623" y="5"/>
                  </a:lnTo>
                  <a:lnTo>
                    <a:pt x="599" y="2"/>
                  </a:lnTo>
                  <a:lnTo>
                    <a:pt x="573" y="1"/>
                  </a:lnTo>
                  <a:lnTo>
                    <a:pt x="548" y="0"/>
                  </a:lnTo>
                </a:path>
              </a:pathLst>
            </a:custGeom>
            <a:solidFill>
              <a:schemeClr val="accent4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Freeform 37"/>
            <p:cNvSpPr/>
            <p:nvPr/>
          </p:nvSpPr>
          <p:spPr>
            <a:xfrm rot="10800000" flipH="1">
              <a:off x="7707312" y="1181419"/>
              <a:ext cx="1433513" cy="1736725"/>
            </a:xfrm>
            <a:custGeom>
              <a:avLst/>
              <a:gdLst/>
              <a:cxnLst>
                <a:cxn ang="0">
                  <a:pos x="547" y="0"/>
                </a:cxn>
                <a:cxn ang="0">
                  <a:pos x="490" y="3"/>
                </a:cxn>
                <a:cxn ang="0">
                  <a:pos x="436" y="11"/>
                </a:cxn>
                <a:cxn ang="0">
                  <a:pos x="384" y="25"/>
                </a:cxn>
                <a:cxn ang="0">
                  <a:pos x="334" y="43"/>
                </a:cxn>
                <a:cxn ang="0">
                  <a:pos x="286" y="66"/>
                </a:cxn>
                <a:cxn ang="0">
                  <a:pos x="242" y="94"/>
                </a:cxn>
                <a:cxn ang="0">
                  <a:pos x="198" y="125"/>
                </a:cxn>
                <a:cxn ang="0">
                  <a:pos x="160" y="160"/>
                </a:cxn>
                <a:cxn ang="0">
                  <a:pos x="124" y="199"/>
                </a:cxn>
                <a:cxn ang="0">
                  <a:pos x="93" y="241"/>
                </a:cxn>
                <a:cxn ang="0">
                  <a:pos x="66" y="286"/>
                </a:cxn>
                <a:cxn ang="0">
                  <a:pos x="42" y="334"/>
                </a:cxn>
                <a:cxn ang="0">
                  <a:pos x="25" y="385"/>
                </a:cxn>
                <a:cxn ang="0">
                  <a:pos x="11" y="437"/>
                </a:cxn>
                <a:cxn ang="0">
                  <a:pos x="3" y="491"/>
                </a:cxn>
                <a:cxn ang="0">
                  <a:pos x="0" y="547"/>
                </a:cxn>
                <a:cxn ang="0">
                  <a:pos x="0" y="575"/>
                </a:cxn>
                <a:cxn ang="0">
                  <a:pos x="6" y="630"/>
                </a:cxn>
                <a:cxn ang="0">
                  <a:pos x="17" y="683"/>
                </a:cxn>
                <a:cxn ang="0">
                  <a:pos x="34" y="735"/>
                </a:cxn>
                <a:cxn ang="0">
                  <a:pos x="53" y="784"/>
                </a:cxn>
                <a:cxn ang="0">
                  <a:pos x="79" y="831"/>
                </a:cxn>
                <a:cxn ang="0">
                  <a:pos x="109" y="875"/>
                </a:cxn>
                <a:cxn ang="0">
                  <a:pos x="142" y="915"/>
                </a:cxn>
                <a:cxn ang="0">
                  <a:pos x="180" y="952"/>
                </a:cxn>
                <a:cxn ang="0">
                  <a:pos x="219" y="985"/>
                </a:cxn>
                <a:cxn ang="0">
                  <a:pos x="264" y="1015"/>
                </a:cxn>
                <a:cxn ang="0">
                  <a:pos x="310" y="1041"/>
                </a:cxn>
                <a:cxn ang="0">
                  <a:pos x="359" y="1061"/>
                </a:cxn>
                <a:cxn ang="0">
                  <a:pos x="410" y="1077"/>
                </a:cxn>
                <a:cxn ang="0">
                  <a:pos x="464" y="1088"/>
                </a:cxn>
                <a:cxn ang="0">
                  <a:pos x="519" y="1094"/>
                </a:cxn>
                <a:cxn ang="0">
                  <a:pos x="547" y="1094"/>
                </a:cxn>
                <a:cxn ang="0">
                  <a:pos x="598" y="1092"/>
                </a:cxn>
                <a:cxn ang="0">
                  <a:pos x="646" y="1085"/>
                </a:cxn>
                <a:cxn ang="0">
                  <a:pos x="694" y="1074"/>
                </a:cxn>
                <a:cxn ang="0">
                  <a:pos x="740" y="1059"/>
                </a:cxn>
                <a:cxn ang="0">
                  <a:pos x="783" y="1041"/>
                </a:cxn>
                <a:cxn ang="0">
                  <a:pos x="825" y="1017"/>
                </a:cxn>
                <a:cxn ang="0">
                  <a:pos x="865" y="992"/>
                </a:cxn>
                <a:cxn ang="0">
                  <a:pos x="903" y="962"/>
                </a:cxn>
                <a:cxn ang="0">
                  <a:pos x="903" y="132"/>
                </a:cxn>
                <a:cxn ang="0">
                  <a:pos x="865" y="103"/>
                </a:cxn>
                <a:cxn ang="0">
                  <a:pos x="825" y="76"/>
                </a:cxn>
                <a:cxn ang="0">
                  <a:pos x="783" y="54"/>
                </a:cxn>
                <a:cxn ang="0">
                  <a:pos x="740" y="35"/>
                </a:cxn>
                <a:cxn ang="0">
                  <a:pos x="694" y="20"/>
                </a:cxn>
                <a:cxn ang="0">
                  <a:pos x="646" y="9"/>
                </a:cxn>
                <a:cxn ang="0">
                  <a:pos x="598" y="2"/>
                </a:cxn>
                <a:cxn ang="0">
                  <a:pos x="547" y="0"/>
                </a:cxn>
              </a:cxnLst>
              <a:rect l="0" t="0" r="r" b="b"/>
              <a:pathLst>
                <a:path w="903" h="1094">
                  <a:moveTo>
                    <a:pt x="547" y="0"/>
                  </a:moveTo>
                  <a:lnTo>
                    <a:pt x="547" y="0"/>
                  </a:lnTo>
                  <a:lnTo>
                    <a:pt x="519" y="1"/>
                  </a:lnTo>
                  <a:lnTo>
                    <a:pt x="490" y="3"/>
                  </a:lnTo>
                  <a:lnTo>
                    <a:pt x="464" y="7"/>
                  </a:lnTo>
                  <a:lnTo>
                    <a:pt x="436" y="11"/>
                  </a:lnTo>
                  <a:lnTo>
                    <a:pt x="410" y="18"/>
                  </a:lnTo>
                  <a:lnTo>
                    <a:pt x="384" y="25"/>
                  </a:lnTo>
                  <a:lnTo>
                    <a:pt x="359" y="33"/>
                  </a:lnTo>
                  <a:lnTo>
                    <a:pt x="334" y="43"/>
                  </a:lnTo>
                  <a:lnTo>
                    <a:pt x="310" y="54"/>
                  </a:lnTo>
                  <a:lnTo>
                    <a:pt x="286" y="66"/>
                  </a:lnTo>
                  <a:lnTo>
                    <a:pt x="264" y="80"/>
                  </a:lnTo>
                  <a:lnTo>
                    <a:pt x="242" y="94"/>
                  </a:lnTo>
                  <a:lnTo>
                    <a:pt x="219" y="109"/>
                  </a:lnTo>
                  <a:lnTo>
                    <a:pt x="198" y="125"/>
                  </a:lnTo>
                  <a:lnTo>
                    <a:pt x="180" y="143"/>
                  </a:lnTo>
                  <a:lnTo>
                    <a:pt x="160" y="160"/>
                  </a:lnTo>
                  <a:lnTo>
                    <a:pt x="142" y="179"/>
                  </a:lnTo>
                  <a:lnTo>
                    <a:pt x="124" y="199"/>
                  </a:lnTo>
                  <a:lnTo>
                    <a:pt x="109" y="220"/>
                  </a:lnTo>
                  <a:lnTo>
                    <a:pt x="93" y="241"/>
                  </a:lnTo>
                  <a:lnTo>
                    <a:pt x="79" y="263"/>
                  </a:lnTo>
                  <a:lnTo>
                    <a:pt x="66" y="286"/>
                  </a:lnTo>
                  <a:lnTo>
                    <a:pt x="53" y="310"/>
                  </a:lnTo>
                  <a:lnTo>
                    <a:pt x="42" y="334"/>
                  </a:lnTo>
                  <a:lnTo>
                    <a:pt x="34" y="359"/>
                  </a:lnTo>
                  <a:lnTo>
                    <a:pt x="25" y="385"/>
                  </a:lnTo>
                  <a:lnTo>
                    <a:pt x="17" y="410"/>
                  </a:lnTo>
                  <a:lnTo>
                    <a:pt x="11" y="437"/>
                  </a:lnTo>
                  <a:lnTo>
                    <a:pt x="6" y="464"/>
                  </a:lnTo>
                  <a:lnTo>
                    <a:pt x="3" y="491"/>
                  </a:lnTo>
                  <a:lnTo>
                    <a:pt x="0" y="519"/>
                  </a:lnTo>
                  <a:lnTo>
                    <a:pt x="0" y="547"/>
                  </a:lnTo>
                  <a:lnTo>
                    <a:pt x="0" y="547"/>
                  </a:lnTo>
                  <a:lnTo>
                    <a:pt x="0" y="575"/>
                  </a:lnTo>
                  <a:lnTo>
                    <a:pt x="3" y="603"/>
                  </a:lnTo>
                  <a:lnTo>
                    <a:pt x="6" y="630"/>
                  </a:lnTo>
                  <a:lnTo>
                    <a:pt x="11" y="658"/>
                  </a:lnTo>
                  <a:lnTo>
                    <a:pt x="17" y="683"/>
                  </a:lnTo>
                  <a:lnTo>
                    <a:pt x="25" y="710"/>
                  </a:lnTo>
                  <a:lnTo>
                    <a:pt x="34" y="735"/>
                  </a:lnTo>
                  <a:lnTo>
                    <a:pt x="42" y="760"/>
                  </a:lnTo>
                  <a:lnTo>
                    <a:pt x="53" y="784"/>
                  </a:lnTo>
                  <a:lnTo>
                    <a:pt x="66" y="808"/>
                  </a:lnTo>
                  <a:lnTo>
                    <a:pt x="79" y="831"/>
                  </a:lnTo>
                  <a:lnTo>
                    <a:pt x="93" y="853"/>
                  </a:lnTo>
                  <a:lnTo>
                    <a:pt x="109" y="875"/>
                  </a:lnTo>
                  <a:lnTo>
                    <a:pt x="124" y="895"/>
                  </a:lnTo>
                  <a:lnTo>
                    <a:pt x="142" y="915"/>
                  </a:lnTo>
                  <a:lnTo>
                    <a:pt x="160" y="934"/>
                  </a:lnTo>
                  <a:lnTo>
                    <a:pt x="180" y="952"/>
                  </a:lnTo>
                  <a:lnTo>
                    <a:pt x="198" y="969"/>
                  </a:lnTo>
                  <a:lnTo>
                    <a:pt x="219" y="985"/>
                  </a:lnTo>
                  <a:lnTo>
                    <a:pt x="242" y="1001"/>
                  </a:lnTo>
                  <a:lnTo>
                    <a:pt x="264" y="1015"/>
                  </a:lnTo>
                  <a:lnTo>
                    <a:pt x="286" y="1028"/>
                  </a:lnTo>
                  <a:lnTo>
                    <a:pt x="310" y="1041"/>
                  </a:lnTo>
                  <a:lnTo>
                    <a:pt x="334" y="1052"/>
                  </a:lnTo>
                  <a:lnTo>
                    <a:pt x="359" y="1061"/>
                  </a:lnTo>
                  <a:lnTo>
                    <a:pt x="384" y="1069"/>
                  </a:lnTo>
                  <a:lnTo>
                    <a:pt x="410" y="1077"/>
                  </a:lnTo>
                  <a:lnTo>
                    <a:pt x="436" y="1083"/>
                  </a:lnTo>
                  <a:lnTo>
                    <a:pt x="464" y="1088"/>
                  </a:lnTo>
                  <a:lnTo>
                    <a:pt x="490" y="1092"/>
                  </a:lnTo>
                  <a:lnTo>
                    <a:pt x="519" y="1094"/>
                  </a:lnTo>
                  <a:lnTo>
                    <a:pt x="547" y="1094"/>
                  </a:lnTo>
                  <a:lnTo>
                    <a:pt x="547" y="1094"/>
                  </a:lnTo>
                  <a:lnTo>
                    <a:pt x="572" y="1094"/>
                  </a:lnTo>
                  <a:lnTo>
                    <a:pt x="598" y="1092"/>
                  </a:lnTo>
                  <a:lnTo>
                    <a:pt x="622" y="1089"/>
                  </a:lnTo>
                  <a:lnTo>
                    <a:pt x="646" y="1085"/>
                  </a:lnTo>
                  <a:lnTo>
                    <a:pt x="671" y="1080"/>
                  </a:lnTo>
                  <a:lnTo>
                    <a:pt x="694" y="1074"/>
                  </a:lnTo>
                  <a:lnTo>
                    <a:pt x="717" y="1067"/>
                  </a:lnTo>
                  <a:lnTo>
                    <a:pt x="740" y="1059"/>
                  </a:lnTo>
                  <a:lnTo>
                    <a:pt x="762" y="1051"/>
                  </a:lnTo>
                  <a:lnTo>
                    <a:pt x="783" y="1041"/>
                  </a:lnTo>
                  <a:lnTo>
                    <a:pt x="806" y="1030"/>
                  </a:lnTo>
                  <a:lnTo>
                    <a:pt x="825" y="1017"/>
                  </a:lnTo>
                  <a:lnTo>
                    <a:pt x="846" y="1005"/>
                  </a:lnTo>
                  <a:lnTo>
                    <a:pt x="865" y="992"/>
                  </a:lnTo>
                  <a:lnTo>
                    <a:pt x="884" y="978"/>
                  </a:lnTo>
                  <a:lnTo>
                    <a:pt x="903" y="962"/>
                  </a:lnTo>
                  <a:lnTo>
                    <a:pt x="903" y="132"/>
                  </a:lnTo>
                  <a:lnTo>
                    <a:pt x="903" y="132"/>
                  </a:lnTo>
                  <a:lnTo>
                    <a:pt x="884" y="117"/>
                  </a:lnTo>
                  <a:lnTo>
                    <a:pt x="865" y="103"/>
                  </a:lnTo>
                  <a:lnTo>
                    <a:pt x="846" y="90"/>
                  </a:lnTo>
                  <a:lnTo>
                    <a:pt x="825" y="76"/>
                  </a:lnTo>
                  <a:lnTo>
                    <a:pt x="806" y="65"/>
                  </a:lnTo>
                  <a:lnTo>
                    <a:pt x="783" y="54"/>
                  </a:lnTo>
                  <a:lnTo>
                    <a:pt x="762" y="44"/>
                  </a:lnTo>
                  <a:lnTo>
                    <a:pt x="740" y="35"/>
                  </a:lnTo>
                  <a:lnTo>
                    <a:pt x="717" y="28"/>
                  </a:lnTo>
                  <a:lnTo>
                    <a:pt x="694" y="20"/>
                  </a:lnTo>
                  <a:lnTo>
                    <a:pt x="671" y="14"/>
                  </a:lnTo>
                  <a:lnTo>
                    <a:pt x="646" y="9"/>
                  </a:lnTo>
                  <a:lnTo>
                    <a:pt x="622" y="5"/>
                  </a:lnTo>
                  <a:lnTo>
                    <a:pt x="598" y="2"/>
                  </a:lnTo>
                  <a:lnTo>
                    <a:pt x="572" y="1"/>
                  </a:lnTo>
                  <a:lnTo>
                    <a:pt x="547" y="0"/>
                  </a:lnTo>
                </a:path>
              </a:pathLst>
            </a:custGeom>
            <a:solidFill>
              <a:schemeClr val="accent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Freeform 41"/>
            <p:cNvSpPr/>
            <p:nvPr/>
          </p:nvSpPr>
          <p:spPr>
            <a:xfrm rot="10800000" flipH="1">
              <a:off x="7716837" y="5907087"/>
              <a:ext cx="1428750" cy="950913"/>
            </a:xfrm>
            <a:custGeom>
              <a:avLst/>
              <a:gdLst/>
              <a:cxnLst>
                <a:cxn ang="0">
                  <a:pos x="900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1" y="27"/>
                </a:cxn>
                <a:cxn ang="0">
                  <a:pos x="0" y="53"/>
                </a:cxn>
                <a:cxn ang="0">
                  <a:pos x="0" y="53"/>
                </a:cxn>
                <a:cxn ang="0">
                  <a:pos x="1" y="81"/>
                </a:cxn>
                <a:cxn ang="0">
                  <a:pos x="3" y="108"/>
                </a:cxn>
                <a:cxn ang="0">
                  <a:pos x="7" y="136"/>
                </a:cxn>
                <a:cxn ang="0">
                  <a:pos x="12" y="164"/>
                </a:cxn>
                <a:cxn ang="0">
                  <a:pos x="18" y="189"/>
                </a:cxn>
                <a:cxn ang="0">
                  <a:pos x="25" y="216"/>
                </a:cxn>
                <a:cxn ang="0">
                  <a:pos x="34" y="241"/>
                </a:cxn>
                <a:cxn ang="0">
                  <a:pos x="43" y="265"/>
                </a:cxn>
                <a:cxn ang="0">
                  <a:pos x="54" y="290"/>
                </a:cxn>
                <a:cxn ang="0">
                  <a:pos x="66" y="314"/>
                </a:cxn>
                <a:cxn ang="0">
                  <a:pos x="80" y="336"/>
                </a:cxn>
                <a:cxn ang="0">
                  <a:pos x="94" y="358"/>
                </a:cxn>
                <a:cxn ang="0">
                  <a:pos x="109" y="380"/>
                </a:cxn>
                <a:cxn ang="0">
                  <a:pos x="125" y="400"/>
                </a:cxn>
                <a:cxn ang="0">
                  <a:pos x="143" y="420"/>
                </a:cxn>
                <a:cxn ang="0">
                  <a:pos x="160" y="440"/>
                </a:cxn>
                <a:cxn ang="0">
                  <a:pos x="180" y="458"/>
                </a:cxn>
                <a:cxn ang="0">
                  <a:pos x="199" y="476"/>
                </a:cxn>
                <a:cxn ang="0">
                  <a:pos x="220" y="491"/>
                </a:cxn>
                <a:cxn ang="0">
                  <a:pos x="242" y="507"/>
                </a:cxn>
                <a:cxn ang="0">
                  <a:pos x="264" y="521"/>
                </a:cxn>
                <a:cxn ang="0">
                  <a:pos x="286" y="534"/>
                </a:cxn>
                <a:cxn ang="0">
                  <a:pos x="311" y="546"/>
                </a:cxn>
                <a:cxn ang="0">
                  <a:pos x="335" y="557"/>
                </a:cxn>
                <a:cxn ang="0">
                  <a:pos x="359" y="566"/>
                </a:cxn>
                <a:cxn ang="0">
                  <a:pos x="385" y="575"/>
                </a:cxn>
                <a:cxn ang="0">
                  <a:pos x="410" y="583"/>
                </a:cxn>
                <a:cxn ang="0">
                  <a:pos x="437" y="588"/>
                </a:cxn>
                <a:cxn ang="0">
                  <a:pos x="464" y="594"/>
                </a:cxn>
                <a:cxn ang="0">
                  <a:pos x="491" y="597"/>
                </a:cxn>
                <a:cxn ang="0">
                  <a:pos x="520" y="599"/>
                </a:cxn>
                <a:cxn ang="0">
                  <a:pos x="547" y="599"/>
                </a:cxn>
                <a:cxn ang="0">
                  <a:pos x="547" y="599"/>
                </a:cxn>
                <a:cxn ang="0">
                  <a:pos x="573" y="599"/>
                </a:cxn>
                <a:cxn ang="0">
                  <a:pos x="597" y="597"/>
                </a:cxn>
                <a:cxn ang="0">
                  <a:pos x="621" y="595"/>
                </a:cxn>
                <a:cxn ang="0">
                  <a:pos x="646" y="591"/>
                </a:cxn>
                <a:cxn ang="0">
                  <a:pos x="670" y="586"/>
                </a:cxn>
                <a:cxn ang="0">
                  <a:pos x="693" y="581"/>
                </a:cxn>
                <a:cxn ang="0">
                  <a:pos x="715" y="573"/>
                </a:cxn>
                <a:cxn ang="0">
                  <a:pos x="739" y="565"/>
                </a:cxn>
                <a:cxn ang="0">
                  <a:pos x="761" y="556"/>
                </a:cxn>
                <a:cxn ang="0">
                  <a:pos x="782" y="547"/>
                </a:cxn>
                <a:cxn ang="0">
                  <a:pos x="803" y="536"/>
                </a:cxn>
                <a:cxn ang="0">
                  <a:pos x="824" y="525"/>
                </a:cxn>
                <a:cxn ang="0">
                  <a:pos x="844" y="513"/>
                </a:cxn>
                <a:cxn ang="0">
                  <a:pos x="864" y="500"/>
                </a:cxn>
                <a:cxn ang="0">
                  <a:pos x="882" y="486"/>
                </a:cxn>
                <a:cxn ang="0">
                  <a:pos x="900" y="471"/>
                </a:cxn>
                <a:cxn ang="0">
                  <a:pos x="900" y="0"/>
                </a:cxn>
              </a:cxnLst>
              <a:rect l="0" t="0" r="r" b="b"/>
              <a:pathLst>
                <a:path w="900" h="599">
                  <a:moveTo>
                    <a:pt x="900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1" y="27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81"/>
                  </a:lnTo>
                  <a:lnTo>
                    <a:pt x="3" y="108"/>
                  </a:lnTo>
                  <a:lnTo>
                    <a:pt x="7" y="136"/>
                  </a:lnTo>
                  <a:lnTo>
                    <a:pt x="12" y="164"/>
                  </a:lnTo>
                  <a:lnTo>
                    <a:pt x="18" y="189"/>
                  </a:lnTo>
                  <a:lnTo>
                    <a:pt x="25" y="216"/>
                  </a:lnTo>
                  <a:lnTo>
                    <a:pt x="34" y="241"/>
                  </a:lnTo>
                  <a:lnTo>
                    <a:pt x="43" y="265"/>
                  </a:lnTo>
                  <a:lnTo>
                    <a:pt x="54" y="290"/>
                  </a:lnTo>
                  <a:lnTo>
                    <a:pt x="66" y="314"/>
                  </a:lnTo>
                  <a:lnTo>
                    <a:pt x="80" y="336"/>
                  </a:lnTo>
                  <a:lnTo>
                    <a:pt x="94" y="358"/>
                  </a:lnTo>
                  <a:lnTo>
                    <a:pt x="109" y="380"/>
                  </a:lnTo>
                  <a:lnTo>
                    <a:pt x="125" y="400"/>
                  </a:lnTo>
                  <a:lnTo>
                    <a:pt x="143" y="420"/>
                  </a:lnTo>
                  <a:lnTo>
                    <a:pt x="160" y="440"/>
                  </a:lnTo>
                  <a:lnTo>
                    <a:pt x="180" y="458"/>
                  </a:lnTo>
                  <a:lnTo>
                    <a:pt x="199" y="476"/>
                  </a:lnTo>
                  <a:lnTo>
                    <a:pt x="220" y="491"/>
                  </a:lnTo>
                  <a:lnTo>
                    <a:pt x="242" y="507"/>
                  </a:lnTo>
                  <a:lnTo>
                    <a:pt x="264" y="521"/>
                  </a:lnTo>
                  <a:lnTo>
                    <a:pt x="286" y="534"/>
                  </a:lnTo>
                  <a:lnTo>
                    <a:pt x="311" y="546"/>
                  </a:lnTo>
                  <a:lnTo>
                    <a:pt x="335" y="557"/>
                  </a:lnTo>
                  <a:lnTo>
                    <a:pt x="359" y="566"/>
                  </a:lnTo>
                  <a:lnTo>
                    <a:pt x="385" y="575"/>
                  </a:lnTo>
                  <a:lnTo>
                    <a:pt x="410" y="583"/>
                  </a:lnTo>
                  <a:lnTo>
                    <a:pt x="437" y="588"/>
                  </a:lnTo>
                  <a:lnTo>
                    <a:pt x="464" y="594"/>
                  </a:lnTo>
                  <a:lnTo>
                    <a:pt x="491" y="597"/>
                  </a:lnTo>
                  <a:lnTo>
                    <a:pt x="520" y="599"/>
                  </a:lnTo>
                  <a:lnTo>
                    <a:pt x="547" y="599"/>
                  </a:lnTo>
                  <a:lnTo>
                    <a:pt x="547" y="599"/>
                  </a:lnTo>
                  <a:lnTo>
                    <a:pt x="573" y="599"/>
                  </a:lnTo>
                  <a:lnTo>
                    <a:pt x="597" y="597"/>
                  </a:lnTo>
                  <a:lnTo>
                    <a:pt x="621" y="595"/>
                  </a:lnTo>
                  <a:lnTo>
                    <a:pt x="646" y="591"/>
                  </a:lnTo>
                  <a:lnTo>
                    <a:pt x="670" y="586"/>
                  </a:lnTo>
                  <a:lnTo>
                    <a:pt x="693" y="581"/>
                  </a:lnTo>
                  <a:lnTo>
                    <a:pt x="715" y="573"/>
                  </a:lnTo>
                  <a:lnTo>
                    <a:pt x="739" y="565"/>
                  </a:lnTo>
                  <a:lnTo>
                    <a:pt x="761" y="556"/>
                  </a:lnTo>
                  <a:lnTo>
                    <a:pt x="782" y="547"/>
                  </a:lnTo>
                  <a:lnTo>
                    <a:pt x="803" y="536"/>
                  </a:lnTo>
                  <a:lnTo>
                    <a:pt x="824" y="525"/>
                  </a:lnTo>
                  <a:lnTo>
                    <a:pt x="844" y="513"/>
                  </a:lnTo>
                  <a:lnTo>
                    <a:pt x="864" y="500"/>
                  </a:lnTo>
                  <a:lnTo>
                    <a:pt x="882" y="486"/>
                  </a:lnTo>
                  <a:lnTo>
                    <a:pt x="900" y="471"/>
                  </a:lnTo>
                  <a:lnTo>
                    <a:pt x="900" y="0"/>
                  </a:lnTo>
                </a:path>
              </a:pathLst>
            </a:cu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fld id="{4FDAC133-137F-4C30-AEE7-4344412CC8FC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98172" y="6356350"/>
            <a:ext cx="1947656" cy="365125"/>
          </a:xfrm>
        </p:spPr>
        <p:txBody>
          <a:bodyPr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672072" y="6356350"/>
            <a:ext cx="21336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39696" y="274638"/>
            <a:ext cx="6518320" cy="939784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1428736"/>
            <a:ext cx="8400992" cy="4697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fld id="{66905ED7-7392-4C17-B7BA-290FCD24D175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384220FF-38D3-4317-BDD8-8F3AC7CD26BF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4284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 rot="0" flipH="1">
            <a:off x="0" y="-892801"/>
            <a:ext cx="5716772" cy="7757496"/>
            <a:chOff x="3428815" y="-892801"/>
            <a:chExt cx="5716772" cy="7757496"/>
          </a:xfrm>
        </p:grpSpPr>
        <p:grpSp>
          <p:nvGrpSpPr>
            <p:cNvPr id="23" name="그룹 22"/>
            <p:cNvGrpSpPr/>
            <p:nvPr/>
          </p:nvGrpSpPr>
          <p:grpSpPr>
            <a:xfrm rot="0">
              <a:off x="6248271" y="1428736"/>
              <a:ext cx="1781773" cy="5435959"/>
              <a:chOff x="6248271" y="1500174"/>
              <a:chExt cx="1781773" cy="5435959"/>
            </a:xfrm>
          </p:grpSpPr>
          <p:sp>
            <p:nvSpPr>
              <p:cNvPr id="24" name="타원 23"/>
              <p:cNvSpPr/>
              <p:nvPr/>
            </p:nvSpPr>
            <p:spPr>
              <a:xfrm rot="10800000">
                <a:off x="6277478" y="5183567"/>
                <a:ext cx="1752566" cy="1752566"/>
              </a:xfrm>
              <a:prstGeom prst="ellipse">
                <a:avLst/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 rot="10800000">
                <a:off x="6277478" y="3955770"/>
                <a:ext cx="1752566" cy="1752566"/>
              </a:xfrm>
              <a:prstGeom prst="ellipse">
                <a:avLst/>
              </a:prstGeom>
              <a:solidFill>
                <a:schemeClr val="bg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 rot="10800000">
                <a:off x="6248308" y="2727972"/>
                <a:ext cx="1752566" cy="1752566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 rot="10800000">
                <a:off x="6248271" y="1500174"/>
                <a:ext cx="1752566" cy="1752566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 rot="0">
              <a:off x="7707312" y="0"/>
              <a:ext cx="1438275" cy="5676581"/>
              <a:chOff x="7707312" y="0"/>
              <a:chExt cx="1438275" cy="5676581"/>
            </a:xfrm>
          </p:grpSpPr>
          <p:sp>
            <p:nvSpPr>
              <p:cNvPr id="29" name="Freeform 31"/>
              <p:cNvSpPr/>
              <p:nvPr/>
            </p:nvSpPr>
            <p:spPr>
              <a:xfrm>
                <a:off x="7716837" y="395605"/>
                <a:ext cx="1428750" cy="1736725"/>
              </a:xfrm>
              <a:custGeom>
                <a:avLst/>
                <a:gdLst/>
                <a:cxnLst>
                  <a:cxn ang="0">
                    <a:pos x="547" y="0"/>
                  </a:cxn>
                  <a:cxn ang="0">
                    <a:pos x="492" y="2"/>
                  </a:cxn>
                  <a:cxn ang="0">
                    <a:pos x="436" y="11"/>
                  </a:cxn>
                  <a:cxn ang="0">
                    <a:pos x="384" y="25"/>
                  </a:cxn>
                  <a:cxn ang="0">
                    <a:pos x="334" y="42"/>
                  </a:cxn>
                  <a:cxn ang="0">
                    <a:pos x="286" y="65"/>
                  </a:cxn>
                  <a:cxn ang="0">
                    <a:pos x="242" y="93"/>
                  </a:cxn>
                  <a:cxn ang="0">
                    <a:pos x="198" y="124"/>
                  </a:cxn>
                  <a:cxn ang="0">
                    <a:pos x="160" y="159"/>
                  </a:cxn>
                  <a:cxn ang="0">
                    <a:pos x="124" y="199"/>
                  </a:cxn>
                  <a:cxn ang="0">
                    <a:pos x="93" y="241"/>
                  </a:cxn>
                  <a:cxn ang="0">
                    <a:pos x="66" y="286"/>
                  </a:cxn>
                  <a:cxn ang="0">
                    <a:pos x="43" y="334"/>
                  </a:cxn>
                  <a:cxn ang="0">
                    <a:pos x="25" y="384"/>
                  </a:cxn>
                  <a:cxn ang="0">
                    <a:pos x="12" y="436"/>
                  </a:cxn>
                  <a:cxn ang="0">
                    <a:pos x="3" y="491"/>
                  </a:cxn>
                  <a:cxn ang="0">
                    <a:pos x="0" y="547"/>
                  </a:cxn>
                  <a:cxn ang="0">
                    <a:pos x="0" y="575"/>
                  </a:cxn>
                  <a:cxn ang="0">
                    <a:pos x="6" y="629"/>
                  </a:cxn>
                  <a:cxn ang="0">
                    <a:pos x="17" y="684"/>
                  </a:cxn>
                  <a:cxn ang="0">
                    <a:pos x="34" y="735"/>
                  </a:cxn>
                  <a:cxn ang="0">
                    <a:pos x="54" y="783"/>
                  </a:cxn>
                  <a:cxn ang="0">
                    <a:pos x="79" y="831"/>
                  </a:cxn>
                  <a:cxn ang="0">
                    <a:pos x="109" y="874"/>
                  </a:cxn>
                  <a:cxn ang="0">
                    <a:pos x="142" y="915"/>
                  </a:cxn>
                  <a:cxn ang="0">
                    <a:pos x="180" y="951"/>
                  </a:cxn>
                  <a:cxn ang="0">
                    <a:pos x="219" y="985"/>
                  </a:cxn>
                  <a:cxn ang="0">
                    <a:pos x="264" y="1014"/>
                  </a:cxn>
                  <a:cxn ang="0">
                    <a:pos x="310" y="1040"/>
                  </a:cxn>
                  <a:cxn ang="0">
                    <a:pos x="359" y="1061"/>
                  </a:cxn>
                  <a:cxn ang="0">
                    <a:pos x="410" y="1076"/>
                  </a:cxn>
                  <a:cxn ang="0">
                    <a:pos x="464" y="1087"/>
                  </a:cxn>
                  <a:cxn ang="0">
                    <a:pos x="519" y="1093"/>
                  </a:cxn>
                  <a:cxn ang="0">
                    <a:pos x="547" y="1094"/>
                  </a:cxn>
                  <a:cxn ang="0">
                    <a:pos x="597" y="1092"/>
                  </a:cxn>
                  <a:cxn ang="0">
                    <a:pos x="645" y="1085"/>
                  </a:cxn>
                  <a:cxn ang="0">
                    <a:pos x="693" y="1074"/>
                  </a:cxn>
                  <a:cxn ang="0">
                    <a:pos x="738" y="1060"/>
                  </a:cxn>
                  <a:cxn ang="0">
                    <a:pos x="782" y="1041"/>
                  </a:cxn>
                  <a:cxn ang="0">
                    <a:pos x="823" y="1019"/>
                  </a:cxn>
                  <a:cxn ang="0">
                    <a:pos x="863" y="993"/>
                  </a:cxn>
                  <a:cxn ang="0">
                    <a:pos x="900" y="965"/>
                  </a:cxn>
                  <a:cxn ang="0">
                    <a:pos x="900" y="128"/>
                  </a:cxn>
                  <a:cxn ang="0">
                    <a:pos x="863" y="101"/>
                  </a:cxn>
                  <a:cxn ang="0">
                    <a:pos x="823" y="74"/>
                  </a:cxn>
                  <a:cxn ang="0">
                    <a:pos x="782" y="52"/>
                  </a:cxn>
                  <a:cxn ang="0">
                    <a:pos x="738" y="34"/>
                  </a:cxn>
                  <a:cxn ang="0">
                    <a:pos x="693" y="19"/>
                  </a:cxn>
                  <a:cxn ang="0">
                    <a:pos x="645" y="9"/>
                  </a:cxn>
                  <a:cxn ang="0">
                    <a:pos x="597" y="2"/>
                  </a:cxn>
                  <a:cxn ang="0">
                    <a:pos x="547" y="0"/>
                  </a:cxn>
                </a:cxnLst>
                <a:rect l="0" t="0" r="r" b="b"/>
                <a:pathLst>
                  <a:path w="900" h="1094">
                    <a:moveTo>
                      <a:pt x="547" y="0"/>
                    </a:moveTo>
                    <a:lnTo>
                      <a:pt x="547" y="0"/>
                    </a:lnTo>
                    <a:lnTo>
                      <a:pt x="519" y="0"/>
                    </a:lnTo>
                    <a:lnTo>
                      <a:pt x="492" y="2"/>
                    </a:lnTo>
                    <a:lnTo>
                      <a:pt x="464" y="6"/>
                    </a:lnTo>
                    <a:lnTo>
                      <a:pt x="436" y="11"/>
                    </a:lnTo>
                    <a:lnTo>
                      <a:pt x="410" y="17"/>
                    </a:lnTo>
                    <a:lnTo>
                      <a:pt x="384" y="25"/>
                    </a:lnTo>
                    <a:lnTo>
                      <a:pt x="359" y="33"/>
                    </a:lnTo>
                    <a:lnTo>
                      <a:pt x="334" y="42"/>
                    </a:lnTo>
                    <a:lnTo>
                      <a:pt x="310" y="53"/>
                    </a:lnTo>
                    <a:lnTo>
                      <a:pt x="286" y="65"/>
                    </a:lnTo>
                    <a:lnTo>
                      <a:pt x="264" y="79"/>
                    </a:lnTo>
                    <a:lnTo>
                      <a:pt x="242" y="93"/>
                    </a:lnTo>
                    <a:lnTo>
                      <a:pt x="219" y="109"/>
                    </a:lnTo>
                    <a:lnTo>
                      <a:pt x="198" y="124"/>
                    </a:lnTo>
                    <a:lnTo>
                      <a:pt x="180" y="142"/>
                    </a:lnTo>
                    <a:lnTo>
                      <a:pt x="160" y="159"/>
                    </a:lnTo>
                    <a:lnTo>
                      <a:pt x="142" y="179"/>
                    </a:lnTo>
                    <a:lnTo>
                      <a:pt x="124" y="199"/>
                    </a:lnTo>
                    <a:lnTo>
                      <a:pt x="109" y="219"/>
                    </a:lnTo>
                    <a:lnTo>
                      <a:pt x="93" y="241"/>
                    </a:lnTo>
                    <a:lnTo>
                      <a:pt x="79" y="263"/>
                    </a:lnTo>
                    <a:lnTo>
                      <a:pt x="66" y="286"/>
                    </a:lnTo>
                    <a:lnTo>
                      <a:pt x="54" y="310"/>
                    </a:lnTo>
                    <a:lnTo>
                      <a:pt x="43" y="334"/>
                    </a:lnTo>
                    <a:lnTo>
                      <a:pt x="34" y="359"/>
                    </a:lnTo>
                    <a:lnTo>
                      <a:pt x="25" y="384"/>
                    </a:lnTo>
                    <a:lnTo>
                      <a:pt x="17" y="409"/>
                    </a:lnTo>
                    <a:lnTo>
                      <a:pt x="12" y="436"/>
                    </a:lnTo>
                    <a:lnTo>
                      <a:pt x="6" y="464"/>
                    </a:lnTo>
                    <a:lnTo>
                      <a:pt x="3" y="491"/>
                    </a:lnTo>
                    <a:lnTo>
                      <a:pt x="0" y="519"/>
                    </a:lnTo>
                    <a:lnTo>
                      <a:pt x="0" y="547"/>
                    </a:lnTo>
                    <a:lnTo>
                      <a:pt x="0" y="547"/>
                    </a:lnTo>
                    <a:lnTo>
                      <a:pt x="0" y="575"/>
                    </a:lnTo>
                    <a:lnTo>
                      <a:pt x="3" y="603"/>
                    </a:lnTo>
                    <a:lnTo>
                      <a:pt x="6" y="629"/>
                    </a:lnTo>
                    <a:lnTo>
                      <a:pt x="12" y="657"/>
                    </a:lnTo>
                    <a:lnTo>
                      <a:pt x="17" y="684"/>
                    </a:lnTo>
                    <a:lnTo>
                      <a:pt x="25" y="709"/>
                    </a:lnTo>
                    <a:lnTo>
                      <a:pt x="34" y="735"/>
                    </a:lnTo>
                    <a:lnTo>
                      <a:pt x="43" y="760"/>
                    </a:lnTo>
                    <a:lnTo>
                      <a:pt x="54" y="783"/>
                    </a:lnTo>
                    <a:lnTo>
                      <a:pt x="66" y="808"/>
                    </a:lnTo>
                    <a:lnTo>
                      <a:pt x="79" y="831"/>
                    </a:lnTo>
                    <a:lnTo>
                      <a:pt x="93" y="853"/>
                    </a:lnTo>
                    <a:lnTo>
                      <a:pt x="109" y="874"/>
                    </a:lnTo>
                    <a:lnTo>
                      <a:pt x="124" y="895"/>
                    </a:lnTo>
                    <a:lnTo>
                      <a:pt x="142" y="915"/>
                    </a:lnTo>
                    <a:lnTo>
                      <a:pt x="160" y="934"/>
                    </a:lnTo>
                    <a:lnTo>
                      <a:pt x="180" y="951"/>
                    </a:lnTo>
                    <a:lnTo>
                      <a:pt x="198" y="969"/>
                    </a:lnTo>
                    <a:lnTo>
                      <a:pt x="219" y="985"/>
                    </a:lnTo>
                    <a:lnTo>
                      <a:pt x="242" y="1000"/>
                    </a:lnTo>
                    <a:lnTo>
                      <a:pt x="264" y="1014"/>
                    </a:lnTo>
                    <a:lnTo>
                      <a:pt x="286" y="1028"/>
                    </a:lnTo>
                    <a:lnTo>
                      <a:pt x="310" y="1040"/>
                    </a:lnTo>
                    <a:lnTo>
                      <a:pt x="334" y="1051"/>
                    </a:lnTo>
                    <a:lnTo>
                      <a:pt x="359" y="1061"/>
                    </a:lnTo>
                    <a:lnTo>
                      <a:pt x="384" y="1069"/>
                    </a:lnTo>
                    <a:lnTo>
                      <a:pt x="410" y="1076"/>
                    </a:lnTo>
                    <a:lnTo>
                      <a:pt x="436" y="1083"/>
                    </a:lnTo>
                    <a:lnTo>
                      <a:pt x="464" y="1087"/>
                    </a:lnTo>
                    <a:lnTo>
                      <a:pt x="492" y="1091"/>
                    </a:lnTo>
                    <a:lnTo>
                      <a:pt x="519" y="1093"/>
                    </a:lnTo>
                    <a:lnTo>
                      <a:pt x="547" y="1094"/>
                    </a:lnTo>
                    <a:lnTo>
                      <a:pt x="547" y="1094"/>
                    </a:lnTo>
                    <a:lnTo>
                      <a:pt x="572" y="1093"/>
                    </a:lnTo>
                    <a:lnTo>
                      <a:pt x="597" y="1092"/>
                    </a:lnTo>
                    <a:lnTo>
                      <a:pt x="621" y="1088"/>
                    </a:lnTo>
                    <a:lnTo>
                      <a:pt x="645" y="1085"/>
                    </a:lnTo>
                    <a:lnTo>
                      <a:pt x="670" y="1080"/>
                    </a:lnTo>
                    <a:lnTo>
                      <a:pt x="693" y="1074"/>
                    </a:lnTo>
                    <a:lnTo>
                      <a:pt x="716" y="1067"/>
                    </a:lnTo>
                    <a:lnTo>
                      <a:pt x="738" y="1060"/>
                    </a:lnTo>
                    <a:lnTo>
                      <a:pt x="760" y="1051"/>
                    </a:lnTo>
                    <a:lnTo>
                      <a:pt x="782" y="1041"/>
                    </a:lnTo>
                    <a:lnTo>
                      <a:pt x="803" y="1030"/>
                    </a:lnTo>
                    <a:lnTo>
                      <a:pt x="823" y="1019"/>
                    </a:lnTo>
                    <a:lnTo>
                      <a:pt x="843" y="1007"/>
                    </a:lnTo>
                    <a:lnTo>
                      <a:pt x="863" y="993"/>
                    </a:lnTo>
                    <a:lnTo>
                      <a:pt x="882" y="979"/>
                    </a:lnTo>
                    <a:lnTo>
                      <a:pt x="900" y="965"/>
                    </a:lnTo>
                    <a:lnTo>
                      <a:pt x="900" y="128"/>
                    </a:lnTo>
                    <a:lnTo>
                      <a:pt x="900" y="128"/>
                    </a:lnTo>
                    <a:lnTo>
                      <a:pt x="882" y="114"/>
                    </a:lnTo>
                    <a:lnTo>
                      <a:pt x="863" y="101"/>
                    </a:lnTo>
                    <a:lnTo>
                      <a:pt x="843" y="88"/>
                    </a:lnTo>
                    <a:lnTo>
                      <a:pt x="823" y="74"/>
                    </a:lnTo>
                    <a:lnTo>
                      <a:pt x="803" y="63"/>
                    </a:lnTo>
                    <a:lnTo>
                      <a:pt x="782" y="52"/>
                    </a:lnTo>
                    <a:lnTo>
                      <a:pt x="760" y="43"/>
                    </a:lnTo>
                    <a:lnTo>
                      <a:pt x="738" y="34"/>
                    </a:lnTo>
                    <a:lnTo>
                      <a:pt x="716" y="27"/>
                    </a:lnTo>
                    <a:lnTo>
                      <a:pt x="693" y="19"/>
                    </a:lnTo>
                    <a:lnTo>
                      <a:pt x="670" y="13"/>
                    </a:lnTo>
                    <a:lnTo>
                      <a:pt x="645" y="9"/>
                    </a:lnTo>
                    <a:lnTo>
                      <a:pt x="621" y="5"/>
                    </a:lnTo>
                    <a:lnTo>
                      <a:pt x="597" y="2"/>
                    </a:lnTo>
                    <a:lnTo>
                      <a:pt x="572" y="0"/>
                    </a:lnTo>
                    <a:lnTo>
                      <a:pt x="547" y="0"/>
                    </a:lnTo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0" name="Freeform 33"/>
              <p:cNvSpPr/>
              <p:nvPr/>
            </p:nvSpPr>
            <p:spPr>
              <a:xfrm>
                <a:off x="7707312" y="1577022"/>
                <a:ext cx="1433513" cy="1736725"/>
              </a:xfrm>
              <a:custGeom>
                <a:avLst/>
                <a:gdLst/>
                <a:cxnLst>
                  <a:cxn ang="0">
                    <a:pos x="546" y="0"/>
                  </a:cxn>
                  <a:cxn ang="0">
                    <a:pos x="491" y="4"/>
                  </a:cxn>
                  <a:cxn ang="0">
                    <a:pos x="435" y="11"/>
                  </a:cxn>
                  <a:cxn ang="0">
                    <a:pos x="383" y="26"/>
                  </a:cxn>
                  <a:cxn ang="0">
                    <a:pos x="334" y="43"/>
                  </a:cxn>
                  <a:cxn ang="0">
                    <a:pos x="285" y="67"/>
                  </a:cxn>
                  <a:cxn ang="0">
                    <a:pos x="241" y="94"/>
                  </a:cxn>
                  <a:cxn ang="0">
                    <a:pos x="198" y="125"/>
                  </a:cxn>
                  <a:cxn ang="0">
                    <a:pos x="159" y="161"/>
                  </a:cxn>
                  <a:cxn ang="0">
                    <a:pos x="124" y="199"/>
                  </a:cxn>
                  <a:cxn ang="0">
                    <a:pos x="93" y="241"/>
                  </a:cxn>
                  <a:cxn ang="0">
                    <a:pos x="65" y="287"/>
                  </a:cxn>
                  <a:cxn ang="0">
                    <a:pos x="42" y="334"/>
                  </a:cxn>
                  <a:cxn ang="0">
                    <a:pos x="24" y="385"/>
                  </a:cxn>
                  <a:cxn ang="0">
                    <a:pos x="11" y="437"/>
                  </a:cxn>
                  <a:cxn ang="0">
                    <a:pos x="2" y="491"/>
                  </a:cxn>
                  <a:cxn ang="0">
                    <a:pos x="0" y="548"/>
                  </a:cxn>
                  <a:cxn ang="0">
                    <a:pos x="0" y="575"/>
                  </a:cxn>
                  <a:cxn ang="0">
                    <a:pos x="5" y="631"/>
                  </a:cxn>
                  <a:cxn ang="0">
                    <a:pos x="16" y="684"/>
                  </a:cxn>
                  <a:cxn ang="0">
                    <a:pos x="33" y="736"/>
                  </a:cxn>
                  <a:cxn ang="0">
                    <a:pos x="53" y="784"/>
                  </a:cxn>
                  <a:cxn ang="0">
                    <a:pos x="78" y="831"/>
                  </a:cxn>
                  <a:cxn ang="0">
                    <a:pos x="108" y="875"/>
                  </a:cxn>
                  <a:cxn ang="0">
                    <a:pos x="141" y="915"/>
                  </a:cxn>
                  <a:cxn ang="0">
                    <a:pos x="179" y="952"/>
                  </a:cxn>
                  <a:cxn ang="0">
                    <a:pos x="219" y="986"/>
                  </a:cxn>
                  <a:cxn ang="0">
                    <a:pos x="263" y="1016"/>
                  </a:cxn>
                  <a:cxn ang="0">
                    <a:pos x="309" y="1041"/>
                  </a:cxn>
                  <a:cxn ang="0">
                    <a:pos x="358" y="1061"/>
                  </a:cxn>
                  <a:cxn ang="0">
                    <a:pos x="409" y="1077"/>
                  </a:cxn>
                  <a:cxn ang="0">
                    <a:pos x="463" y="1089"/>
                  </a:cxn>
                  <a:cxn ang="0">
                    <a:pos x="518" y="1094"/>
                  </a:cxn>
                  <a:cxn ang="0">
                    <a:pos x="546" y="1094"/>
                  </a:cxn>
                  <a:cxn ang="0">
                    <a:pos x="597" y="1092"/>
                  </a:cxn>
                  <a:cxn ang="0">
                    <a:pos x="647" y="1085"/>
                  </a:cxn>
                  <a:cxn ang="0">
                    <a:pos x="694" y="1074"/>
                  </a:cxn>
                  <a:cxn ang="0">
                    <a:pos x="741" y="1059"/>
                  </a:cxn>
                  <a:cxn ang="0">
                    <a:pos x="785" y="1040"/>
                  </a:cxn>
                  <a:cxn ang="0">
                    <a:pos x="827" y="1018"/>
                  </a:cxn>
                  <a:cxn ang="0">
                    <a:pos x="867" y="991"/>
                  </a:cxn>
                  <a:cxn ang="0">
                    <a:pos x="903" y="961"/>
                  </a:cxn>
                  <a:cxn ang="0">
                    <a:pos x="903" y="134"/>
                  </a:cxn>
                  <a:cxn ang="0">
                    <a:pos x="867" y="104"/>
                  </a:cxn>
                  <a:cxn ang="0">
                    <a:pos x="827" y="78"/>
                  </a:cxn>
                  <a:cxn ang="0">
                    <a:pos x="785" y="56"/>
                  </a:cxn>
                  <a:cxn ang="0">
                    <a:pos x="741" y="36"/>
                  </a:cxn>
                  <a:cxn ang="0">
                    <a:pos x="694" y="21"/>
                  </a:cxn>
                  <a:cxn ang="0">
                    <a:pos x="647" y="10"/>
                  </a:cxn>
                  <a:cxn ang="0">
                    <a:pos x="597" y="2"/>
                  </a:cxn>
                  <a:cxn ang="0">
                    <a:pos x="546" y="0"/>
                  </a:cxn>
                </a:cxnLst>
                <a:rect l="0" t="0" r="r" b="b"/>
                <a:pathLst>
                  <a:path w="903" h="1094">
                    <a:moveTo>
                      <a:pt x="546" y="0"/>
                    </a:moveTo>
                    <a:lnTo>
                      <a:pt x="546" y="0"/>
                    </a:lnTo>
                    <a:lnTo>
                      <a:pt x="518" y="1"/>
                    </a:lnTo>
                    <a:lnTo>
                      <a:pt x="491" y="4"/>
                    </a:lnTo>
                    <a:lnTo>
                      <a:pt x="463" y="7"/>
                    </a:lnTo>
                    <a:lnTo>
                      <a:pt x="435" y="11"/>
                    </a:lnTo>
                    <a:lnTo>
                      <a:pt x="409" y="18"/>
                    </a:lnTo>
                    <a:lnTo>
                      <a:pt x="383" y="26"/>
                    </a:lnTo>
                    <a:lnTo>
                      <a:pt x="358" y="33"/>
                    </a:lnTo>
                    <a:lnTo>
                      <a:pt x="334" y="43"/>
                    </a:lnTo>
                    <a:lnTo>
                      <a:pt x="309" y="54"/>
                    </a:lnTo>
                    <a:lnTo>
                      <a:pt x="285" y="67"/>
                    </a:lnTo>
                    <a:lnTo>
                      <a:pt x="263" y="80"/>
                    </a:lnTo>
                    <a:lnTo>
                      <a:pt x="241" y="94"/>
                    </a:lnTo>
                    <a:lnTo>
                      <a:pt x="219" y="110"/>
                    </a:lnTo>
                    <a:lnTo>
                      <a:pt x="198" y="125"/>
                    </a:lnTo>
                    <a:lnTo>
                      <a:pt x="179" y="143"/>
                    </a:lnTo>
                    <a:lnTo>
                      <a:pt x="159" y="161"/>
                    </a:lnTo>
                    <a:lnTo>
                      <a:pt x="141" y="179"/>
                    </a:lnTo>
                    <a:lnTo>
                      <a:pt x="124" y="199"/>
                    </a:lnTo>
                    <a:lnTo>
                      <a:pt x="108" y="220"/>
                    </a:lnTo>
                    <a:lnTo>
                      <a:pt x="93" y="241"/>
                    </a:lnTo>
                    <a:lnTo>
                      <a:pt x="78" y="263"/>
                    </a:lnTo>
                    <a:lnTo>
                      <a:pt x="65" y="287"/>
                    </a:lnTo>
                    <a:lnTo>
                      <a:pt x="53" y="310"/>
                    </a:lnTo>
                    <a:lnTo>
                      <a:pt x="42" y="334"/>
                    </a:lnTo>
                    <a:lnTo>
                      <a:pt x="33" y="360"/>
                    </a:lnTo>
                    <a:lnTo>
                      <a:pt x="24" y="385"/>
                    </a:lnTo>
                    <a:lnTo>
                      <a:pt x="16" y="411"/>
                    </a:lnTo>
                    <a:lnTo>
                      <a:pt x="11" y="437"/>
                    </a:lnTo>
                    <a:lnTo>
                      <a:pt x="5" y="465"/>
                    </a:lnTo>
                    <a:lnTo>
                      <a:pt x="2" y="491"/>
                    </a:lnTo>
                    <a:lnTo>
                      <a:pt x="0" y="519"/>
                    </a:lnTo>
                    <a:lnTo>
                      <a:pt x="0" y="548"/>
                    </a:lnTo>
                    <a:lnTo>
                      <a:pt x="0" y="548"/>
                    </a:lnTo>
                    <a:lnTo>
                      <a:pt x="0" y="575"/>
                    </a:lnTo>
                    <a:lnTo>
                      <a:pt x="2" y="603"/>
                    </a:lnTo>
                    <a:lnTo>
                      <a:pt x="5" y="631"/>
                    </a:lnTo>
                    <a:lnTo>
                      <a:pt x="11" y="658"/>
                    </a:lnTo>
                    <a:lnTo>
                      <a:pt x="16" y="684"/>
                    </a:lnTo>
                    <a:lnTo>
                      <a:pt x="24" y="710"/>
                    </a:lnTo>
                    <a:lnTo>
                      <a:pt x="33" y="736"/>
                    </a:lnTo>
                    <a:lnTo>
                      <a:pt x="42" y="760"/>
                    </a:lnTo>
                    <a:lnTo>
                      <a:pt x="53" y="784"/>
                    </a:lnTo>
                    <a:lnTo>
                      <a:pt x="65" y="809"/>
                    </a:lnTo>
                    <a:lnTo>
                      <a:pt x="78" y="831"/>
                    </a:lnTo>
                    <a:lnTo>
                      <a:pt x="93" y="853"/>
                    </a:lnTo>
                    <a:lnTo>
                      <a:pt x="108" y="875"/>
                    </a:lnTo>
                    <a:lnTo>
                      <a:pt x="124" y="895"/>
                    </a:lnTo>
                    <a:lnTo>
                      <a:pt x="141" y="915"/>
                    </a:lnTo>
                    <a:lnTo>
                      <a:pt x="159" y="935"/>
                    </a:lnTo>
                    <a:lnTo>
                      <a:pt x="179" y="952"/>
                    </a:lnTo>
                    <a:lnTo>
                      <a:pt x="198" y="969"/>
                    </a:lnTo>
                    <a:lnTo>
                      <a:pt x="219" y="986"/>
                    </a:lnTo>
                    <a:lnTo>
                      <a:pt x="241" y="1001"/>
                    </a:lnTo>
                    <a:lnTo>
                      <a:pt x="263" y="1016"/>
                    </a:lnTo>
                    <a:lnTo>
                      <a:pt x="285" y="1029"/>
                    </a:lnTo>
                    <a:lnTo>
                      <a:pt x="309" y="1041"/>
                    </a:lnTo>
                    <a:lnTo>
                      <a:pt x="334" y="1052"/>
                    </a:lnTo>
                    <a:lnTo>
                      <a:pt x="358" y="1061"/>
                    </a:lnTo>
                    <a:lnTo>
                      <a:pt x="383" y="1070"/>
                    </a:lnTo>
                    <a:lnTo>
                      <a:pt x="409" y="1077"/>
                    </a:lnTo>
                    <a:lnTo>
                      <a:pt x="435" y="1083"/>
                    </a:lnTo>
                    <a:lnTo>
                      <a:pt x="463" y="1089"/>
                    </a:lnTo>
                    <a:lnTo>
                      <a:pt x="491" y="1092"/>
                    </a:lnTo>
                    <a:lnTo>
                      <a:pt x="518" y="1094"/>
                    </a:lnTo>
                    <a:lnTo>
                      <a:pt x="546" y="1094"/>
                    </a:lnTo>
                    <a:lnTo>
                      <a:pt x="546" y="1094"/>
                    </a:lnTo>
                    <a:lnTo>
                      <a:pt x="571" y="1094"/>
                    </a:lnTo>
                    <a:lnTo>
                      <a:pt x="597" y="1092"/>
                    </a:lnTo>
                    <a:lnTo>
                      <a:pt x="621" y="1090"/>
                    </a:lnTo>
                    <a:lnTo>
                      <a:pt x="647" y="1085"/>
                    </a:lnTo>
                    <a:lnTo>
                      <a:pt x="670" y="1081"/>
                    </a:lnTo>
                    <a:lnTo>
                      <a:pt x="694" y="1074"/>
                    </a:lnTo>
                    <a:lnTo>
                      <a:pt x="717" y="1067"/>
                    </a:lnTo>
                    <a:lnTo>
                      <a:pt x="741" y="1059"/>
                    </a:lnTo>
                    <a:lnTo>
                      <a:pt x="763" y="1050"/>
                    </a:lnTo>
                    <a:lnTo>
                      <a:pt x="785" y="1040"/>
                    </a:lnTo>
                    <a:lnTo>
                      <a:pt x="806" y="1029"/>
                    </a:lnTo>
                    <a:lnTo>
                      <a:pt x="827" y="1018"/>
                    </a:lnTo>
                    <a:lnTo>
                      <a:pt x="847" y="1004"/>
                    </a:lnTo>
                    <a:lnTo>
                      <a:pt x="867" y="991"/>
                    </a:lnTo>
                    <a:lnTo>
                      <a:pt x="886" y="977"/>
                    </a:lnTo>
                    <a:lnTo>
                      <a:pt x="903" y="961"/>
                    </a:lnTo>
                    <a:lnTo>
                      <a:pt x="903" y="134"/>
                    </a:lnTo>
                    <a:lnTo>
                      <a:pt x="903" y="134"/>
                    </a:lnTo>
                    <a:lnTo>
                      <a:pt x="886" y="119"/>
                    </a:lnTo>
                    <a:lnTo>
                      <a:pt x="867" y="104"/>
                    </a:lnTo>
                    <a:lnTo>
                      <a:pt x="847" y="91"/>
                    </a:lnTo>
                    <a:lnTo>
                      <a:pt x="827" y="78"/>
                    </a:lnTo>
                    <a:lnTo>
                      <a:pt x="806" y="67"/>
                    </a:lnTo>
                    <a:lnTo>
                      <a:pt x="785" y="56"/>
                    </a:lnTo>
                    <a:lnTo>
                      <a:pt x="763" y="46"/>
                    </a:lnTo>
                    <a:lnTo>
                      <a:pt x="741" y="36"/>
                    </a:lnTo>
                    <a:lnTo>
                      <a:pt x="717" y="28"/>
                    </a:lnTo>
                    <a:lnTo>
                      <a:pt x="694" y="21"/>
                    </a:lnTo>
                    <a:lnTo>
                      <a:pt x="670" y="15"/>
                    </a:lnTo>
                    <a:lnTo>
                      <a:pt x="647" y="10"/>
                    </a:lnTo>
                    <a:lnTo>
                      <a:pt x="621" y="6"/>
                    </a:lnTo>
                    <a:lnTo>
                      <a:pt x="597" y="2"/>
                    </a:lnTo>
                    <a:lnTo>
                      <a:pt x="571" y="1"/>
                    </a:lnTo>
                    <a:lnTo>
                      <a:pt x="546" y="0"/>
                    </a:lnTo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1" name="Freeform 35"/>
              <p:cNvSpPr/>
              <p:nvPr/>
            </p:nvSpPr>
            <p:spPr>
              <a:xfrm>
                <a:off x="7707312" y="2758439"/>
                <a:ext cx="1435100" cy="1736725"/>
              </a:xfrm>
              <a:custGeom>
                <a:avLst/>
                <a:gdLst/>
                <a:cxnLst>
                  <a:cxn ang="0">
                    <a:pos x="548" y="0"/>
                  </a:cxn>
                  <a:cxn ang="0">
                    <a:pos x="491" y="3"/>
                  </a:cxn>
                  <a:cxn ang="0">
                    <a:pos x="437" y="11"/>
                  </a:cxn>
                  <a:cxn ang="0">
                    <a:pos x="385" y="24"/>
                  </a:cxn>
                  <a:cxn ang="0">
                    <a:pos x="336" y="43"/>
                  </a:cxn>
                  <a:cxn ang="0">
                    <a:pos x="287" y="66"/>
                  </a:cxn>
                  <a:cxn ang="0">
                    <a:pos x="243" y="94"/>
                  </a:cxn>
                  <a:cxn ang="0">
                    <a:pos x="199" y="125"/>
                  </a:cxn>
                  <a:cxn ang="0">
                    <a:pos x="161" y="160"/>
                  </a:cxn>
                  <a:cxn ang="0">
                    <a:pos x="125" y="199"/>
                  </a:cxn>
                  <a:cxn ang="0">
                    <a:pos x="94" y="241"/>
                  </a:cxn>
                  <a:cxn ang="0">
                    <a:pos x="67" y="286"/>
                  </a:cxn>
                  <a:cxn ang="0">
                    <a:pos x="44" y="334"/>
                  </a:cxn>
                  <a:cxn ang="0">
                    <a:pos x="26" y="385"/>
                  </a:cxn>
                  <a:cxn ang="0">
                    <a:pos x="13" y="437"/>
                  </a:cxn>
                  <a:cxn ang="0">
                    <a:pos x="4" y="491"/>
                  </a:cxn>
                  <a:cxn ang="0">
                    <a:pos x="0" y="547"/>
                  </a:cxn>
                  <a:cxn ang="0">
                    <a:pos x="2" y="575"/>
                  </a:cxn>
                  <a:cxn ang="0">
                    <a:pos x="7" y="630"/>
                  </a:cxn>
                  <a:cxn ang="0">
                    <a:pos x="18" y="683"/>
                  </a:cxn>
                  <a:cxn ang="0">
                    <a:pos x="35" y="735"/>
                  </a:cxn>
                  <a:cxn ang="0">
                    <a:pos x="55" y="784"/>
                  </a:cxn>
                  <a:cxn ang="0">
                    <a:pos x="80" y="830"/>
                  </a:cxn>
                  <a:cxn ang="0">
                    <a:pos x="110" y="875"/>
                  </a:cxn>
                  <a:cxn ang="0">
                    <a:pos x="143" y="914"/>
                  </a:cxn>
                  <a:cxn ang="0">
                    <a:pos x="181" y="952"/>
                  </a:cxn>
                  <a:cxn ang="0">
                    <a:pos x="221" y="985"/>
                  </a:cxn>
                  <a:cxn ang="0">
                    <a:pos x="265" y="1015"/>
                  </a:cxn>
                  <a:cxn ang="0">
                    <a:pos x="311" y="1039"/>
                  </a:cxn>
                  <a:cxn ang="0">
                    <a:pos x="360" y="1060"/>
                  </a:cxn>
                  <a:cxn ang="0">
                    <a:pos x="411" y="1077"/>
                  </a:cxn>
                  <a:cxn ang="0">
                    <a:pos x="465" y="1087"/>
                  </a:cxn>
                  <a:cxn ang="0">
                    <a:pos x="520" y="1094"/>
                  </a:cxn>
                  <a:cxn ang="0">
                    <a:pos x="548" y="1094"/>
                  </a:cxn>
                  <a:cxn ang="0">
                    <a:pos x="599" y="1091"/>
                  </a:cxn>
                  <a:cxn ang="0">
                    <a:pos x="647" y="1085"/>
                  </a:cxn>
                  <a:cxn ang="0">
                    <a:pos x="695" y="1074"/>
                  </a:cxn>
                  <a:cxn ang="0">
                    <a:pos x="741" y="1058"/>
                  </a:cxn>
                  <a:cxn ang="0">
                    <a:pos x="786" y="1039"/>
                  </a:cxn>
                  <a:cxn ang="0">
                    <a:pos x="828" y="1017"/>
                  </a:cxn>
                  <a:cxn ang="0">
                    <a:pos x="868" y="991"/>
                  </a:cxn>
                  <a:cxn ang="0">
                    <a:pos x="904" y="962"/>
                  </a:cxn>
                  <a:cxn ang="0">
                    <a:pos x="904" y="131"/>
                  </a:cxn>
                  <a:cxn ang="0">
                    <a:pos x="868" y="103"/>
                  </a:cxn>
                  <a:cxn ang="0">
                    <a:pos x="828" y="76"/>
                  </a:cxn>
                  <a:cxn ang="0">
                    <a:pos x="786" y="54"/>
                  </a:cxn>
                  <a:cxn ang="0">
                    <a:pos x="741" y="35"/>
                  </a:cxn>
                  <a:cxn ang="0">
                    <a:pos x="695" y="20"/>
                  </a:cxn>
                  <a:cxn ang="0">
                    <a:pos x="647" y="9"/>
                  </a:cxn>
                  <a:cxn ang="0">
                    <a:pos x="599" y="2"/>
                  </a:cxn>
                  <a:cxn ang="0">
                    <a:pos x="548" y="0"/>
                  </a:cxn>
                </a:cxnLst>
                <a:rect l="0" t="0" r="r" b="b"/>
                <a:pathLst>
                  <a:path w="904" h="1094">
                    <a:moveTo>
                      <a:pt x="548" y="0"/>
                    </a:moveTo>
                    <a:lnTo>
                      <a:pt x="548" y="0"/>
                    </a:lnTo>
                    <a:lnTo>
                      <a:pt x="520" y="1"/>
                    </a:lnTo>
                    <a:lnTo>
                      <a:pt x="491" y="3"/>
                    </a:lnTo>
                    <a:lnTo>
                      <a:pt x="465" y="6"/>
                    </a:lnTo>
                    <a:lnTo>
                      <a:pt x="437" y="11"/>
                    </a:lnTo>
                    <a:lnTo>
                      <a:pt x="411" y="17"/>
                    </a:lnTo>
                    <a:lnTo>
                      <a:pt x="385" y="24"/>
                    </a:lnTo>
                    <a:lnTo>
                      <a:pt x="360" y="33"/>
                    </a:lnTo>
                    <a:lnTo>
                      <a:pt x="336" y="43"/>
                    </a:lnTo>
                    <a:lnTo>
                      <a:pt x="311" y="54"/>
                    </a:lnTo>
                    <a:lnTo>
                      <a:pt x="287" y="66"/>
                    </a:lnTo>
                    <a:lnTo>
                      <a:pt x="265" y="79"/>
                    </a:lnTo>
                    <a:lnTo>
                      <a:pt x="243" y="94"/>
                    </a:lnTo>
                    <a:lnTo>
                      <a:pt x="221" y="108"/>
                    </a:lnTo>
                    <a:lnTo>
                      <a:pt x="199" y="125"/>
                    </a:lnTo>
                    <a:lnTo>
                      <a:pt x="181" y="142"/>
                    </a:lnTo>
                    <a:lnTo>
                      <a:pt x="161" y="160"/>
                    </a:lnTo>
                    <a:lnTo>
                      <a:pt x="143" y="179"/>
                    </a:lnTo>
                    <a:lnTo>
                      <a:pt x="125" y="199"/>
                    </a:lnTo>
                    <a:lnTo>
                      <a:pt x="110" y="220"/>
                    </a:lnTo>
                    <a:lnTo>
                      <a:pt x="94" y="241"/>
                    </a:lnTo>
                    <a:lnTo>
                      <a:pt x="80" y="263"/>
                    </a:lnTo>
                    <a:lnTo>
                      <a:pt x="67" y="286"/>
                    </a:lnTo>
                    <a:lnTo>
                      <a:pt x="55" y="309"/>
                    </a:lnTo>
                    <a:lnTo>
                      <a:pt x="44" y="334"/>
                    </a:lnTo>
                    <a:lnTo>
                      <a:pt x="35" y="359"/>
                    </a:lnTo>
                    <a:lnTo>
                      <a:pt x="26" y="385"/>
                    </a:lnTo>
                    <a:lnTo>
                      <a:pt x="18" y="410"/>
                    </a:lnTo>
                    <a:lnTo>
                      <a:pt x="13" y="437"/>
                    </a:lnTo>
                    <a:lnTo>
                      <a:pt x="7" y="463"/>
                    </a:lnTo>
                    <a:lnTo>
                      <a:pt x="4" y="491"/>
                    </a:lnTo>
                    <a:lnTo>
                      <a:pt x="2" y="519"/>
                    </a:lnTo>
                    <a:lnTo>
                      <a:pt x="0" y="547"/>
                    </a:lnTo>
                    <a:lnTo>
                      <a:pt x="0" y="547"/>
                    </a:lnTo>
                    <a:lnTo>
                      <a:pt x="2" y="575"/>
                    </a:lnTo>
                    <a:lnTo>
                      <a:pt x="4" y="603"/>
                    </a:lnTo>
                    <a:lnTo>
                      <a:pt x="7" y="630"/>
                    </a:lnTo>
                    <a:lnTo>
                      <a:pt x="13" y="657"/>
                    </a:lnTo>
                    <a:lnTo>
                      <a:pt x="18" y="683"/>
                    </a:lnTo>
                    <a:lnTo>
                      <a:pt x="26" y="710"/>
                    </a:lnTo>
                    <a:lnTo>
                      <a:pt x="35" y="735"/>
                    </a:lnTo>
                    <a:lnTo>
                      <a:pt x="44" y="760"/>
                    </a:lnTo>
                    <a:lnTo>
                      <a:pt x="55" y="784"/>
                    </a:lnTo>
                    <a:lnTo>
                      <a:pt x="67" y="807"/>
                    </a:lnTo>
                    <a:lnTo>
                      <a:pt x="80" y="830"/>
                    </a:lnTo>
                    <a:lnTo>
                      <a:pt x="94" y="853"/>
                    </a:lnTo>
                    <a:lnTo>
                      <a:pt x="110" y="875"/>
                    </a:lnTo>
                    <a:lnTo>
                      <a:pt x="125" y="895"/>
                    </a:lnTo>
                    <a:lnTo>
                      <a:pt x="143" y="914"/>
                    </a:lnTo>
                    <a:lnTo>
                      <a:pt x="161" y="933"/>
                    </a:lnTo>
                    <a:lnTo>
                      <a:pt x="181" y="952"/>
                    </a:lnTo>
                    <a:lnTo>
                      <a:pt x="199" y="969"/>
                    </a:lnTo>
                    <a:lnTo>
                      <a:pt x="221" y="985"/>
                    </a:lnTo>
                    <a:lnTo>
                      <a:pt x="243" y="1001"/>
                    </a:lnTo>
                    <a:lnTo>
                      <a:pt x="265" y="1015"/>
                    </a:lnTo>
                    <a:lnTo>
                      <a:pt x="287" y="1027"/>
                    </a:lnTo>
                    <a:lnTo>
                      <a:pt x="311" y="1039"/>
                    </a:lnTo>
                    <a:lnTo>
                      <a:pt x="336" y="1050"/>
                    </a:lnTo>
                    <a:lnTo>
                      <a:pt x="360" y="1060"/>
                    </a:lnTo>
                    <a:lnTo>
                      <a:pt x="385" y="1069"/>
                    </a:lnTo>
                    <a:lnTo>
                      <a:pt x="411" y="1077"/>
                    </a:lnTo>
                    <a:lnTo>
                      <a:pt x="437" y="1083"/>
                    </a:lnTo>
                    <a:lnTo>
                      <a:pt x="465" y="1087"/>
                    </a:lnTo>
                    <a:lnTo>
                      <a:pt x="491" y="1091"/>
                    </a:lnTo>
                    <a:lnTo>
                      <a:pt x="520" y="1094"/>
                    </a:lnTo>
                    <a:lnTo>
                      <a:pt x="548" y="1094"/>
                    </a:lnTo>
                    <a:lnTo>
                      <a:pt x="548" y="1094"/>
                    </a:lnTo>
                    <a:lnTo>
                      <a:pt x="573" y="1094"/>
                    </a:lnTo>
                    <a:lnTo>
                      <a:pt x="599" y="1091"/>
                    </a:lnTo>
                    <a:lnTo>
                      <a:pt x="623" y="1089"/>
                    </a:lnTo>
                    <a:lnTo>
                      <a:pt x="647" y="1085"/>
                    </a:lnTo>
                    <a:lnTo>
                      <a:pt x="672" y="1079"/>
                    </a:lnTo>
                    <a:lnTo>
                      <a:pt x="695" y="1074"/>
                    </a:lnTo>
                    <a:lnTo>
                      <a:pt x="718" y="1067"/>
                    </a:lnTo>
                    <a:lnTo>
                      <a:pt x="741" y="1058"/>
                    </a:lnTo>
                    <a:lnTo>
                      <a:pt x="764" y="1049"/>
                    </a:lnTo>
                    <a:lnTo>
                      <a:pt x="786" y="1039"/>
                    </a:lnTo>
                    <a:lnTo>
                      <a:pt x="807" y="1028"/>
                    </a:lnTo>
                    <a:lnTo>
                      <a:pt x="828" y="1017"/>
                    </a:lnTo>
                    <a:lnTo>
                      <a:pt x="848" y="1004"/>
                    </a:lnTo>
                    <a:lnTo>
                      <a:pt x="868" y="991"/>
                    </a:lnTo>
                    <a:lnTo>
                      <a:pt x="886" y="976"/>
                    </a:lnTo>
                    <a:lnTo>
                      <a:pt x="904" y="962"/>
                    </a:lnTo>
                    <a:lnTo>
                      <a:pt x="904" y="131"/>
                    </a:lnTo>
                    <a:lnTo>
                      <a:pt x="904" y="131"/>
                    </a:lnTo>
                    <a:lnTo>
                      <a:pt x="886" y="117"/>
                    </a:lnTo>
                    <a:lnTo>
                      <a:pt x="868" y="103"/>
                    </a:lnTo>
                    <a:lnTo>
                      <a:pt x="848" y="89"/>
                    </a:lnTo>
                    <a:lnTo>
                      <a:pt x="828" y="76"/>
                    </a:lnTo>
                    <a:lnTo>
                      <a:pt x="807" y="65"/>
                    </a:lnTo>
                    <a:lnTo>
                      <a:pt x="786" y="54"/>
                    </a:lnTo>
                    <a:lnTo>
                      <a:pt x="764" y="44"/>
                    </a:lnTo>
                    <a:lnTo>
                      <a:pt x="741" y="35"/>
                    </a:lnTo>
                    <a:lnTo>
                      <a:pt x="718" y="27"/>
                    </a:lnTo>
                    <a:lnTo>
                      <a:pt x="695" y="20"/>
                    </a:lnTo>
                    <a:lnTo>
                      <a:pt x="672" y="14"/>
                    </a:lnTo>
                    <a:lnTo>
                      <a:pt x="647" y="9"/>
                    </a:lnTo>
                    <a:lnTo>
                      <a:pt x="623" y="5"/>
                    </a:lnTo>
                    <a:lnTo>
                      <a:pt x="599" y="2"/>
                    </a:lnTo>
                    <a:lnTo>
                      <a:pt x="573" y="1"/>
                    </a:lnTo>
                    <a:lnTo>
                      <a:pt x="548" y="0"/>
                    </a:lnTo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2" name="Freeform 37"/>
              <p:cNvSpPr/>
              <p:nvPr/>
            </p:nvSpPr>
            <p:spPr>
              <a:xfrm>
                <a:off x="7707312" y="3939856"/>
                <a:ext cx="1433513" cy="1736725"/>
              </a:xfrm>
              <a:custGeom>
                <a:avLst/>
                <a:gdLst/>
                <a:cxnLst>
                  <a:cxn ang="0">
                    <a:pos x="547" y="0"/>
                  </a:cxn>
                  <a:cxn ang="0">
                    <a:pos x="490" y="3"/>
                  </a:cxn>
                  <a:cxn ang="0">
                    <a:pos x="436" y="11"/>
                  </a:cxn>
                  <a:cxn ang="0">
                    <a:pos x="384" y="25"/>
                  </a:cxn>
                  <a:cxn ang="0">
                    <a:pos x="334" y="43"/>
                  </a:cxn>
                  <a:cxn ang="0">
                    <a:pos x="286" y="66"/>
                  </a:cxn>
                  <a:cxn ang="0">
                    <a:pos x="242" y="94"/>
                  </a:cxn>
                  <a:cxn ang="0">
                    <a:pos x="198" y="125"/>
                  </a:cxn>
                  <a:cxn ang="0">
                    <a:pos x="160" y="160"/>
                  </a:cxn>
                  <a:cxn ang="0">
                    <a:pos x="124" y="199"/>
                  </a:cxn>
                  <a:cxn ang="0">
                    <a:pos x="93" y="241"/>
                  </a:cxn>
                  <a:cxn ang="0">
                    <a:pos x="66" y="286"/>
                  </a:cxn>
                  <a:cxn ang="0">
                    <a:pos x="42" y="334"/>
                  </a:cxn>
                  <a:cxn ang="0">
                    <a:pos x="25" y="385"/>
                  </a:cxn>
                  <a:cxn ang="0">
                    <a:pos x="11" y="437"/>
                  </a:cxn>
                  <a:cxn ang="0">
                    <a:pos x="3" y="491"/>
                  </a:cxn>
                  <a:cxn ang="0">
                    <a:pos x="0" y="547"/>
                  </a:cxn>
                  <a:cxn ang="0">
                    <a:pos x="0" y="575"/>
                  </a:cxn>
                  <a:cxn ang="0">
                    <a:pos x="6" y="630"/>
                  </a:cxn>
                  <a:cxn ang="0">
                    <a:pos x="17" y="683"/>
                  </a:cxn>
                  <a:cxn ang="0">
                    <a:pos x="34" y="735"/>
                  </a:cxn>
                  <a:cxn ang="0">
                    <a:pos x="53" y="784"/>
                  </a:cxn>
                  <a:cxn ang="0">
                    <a:pos x="79" y="831"/>
                  </a:cxn>
                  <a:cxn ang="0">
                    <a:pos x="109" y="875"/>
                  </a:cxn>
                  <a:cxn ang="0">
                    <a:pos x="142" y="915"/>
                  </a:cxn>
                  <a:cxn ang="0">
                    <a:pos x="180" y="952"/>
                  </a:cxn>
                  <a:cxn ang="0">
                    <a:pos x="219" y="985"/>
                  </a:cxn>
                  <a:cxn ang="0">
                    <a:pos x="264" y="1015"/>
                  </a:cxn>
                  <a:cxn ang="0">
                    <a:pos x="310" y="1041"/>
                  </a:cxn>
                  <a:cxn ang="0">
                    <a:pos x="359" y="1061"/>
                  </a:cxn>
                  <a:cxn ang="0">
                    <a:pos x="410" y="1077"/>
                  </a:cxn>
                  <a:cxn ang="0">
                    <a:pos x="464" y="1088"/>
                  </a:cxn>
                  <a:cxn ang="0">
                    <a:pos x="519" y="1094"/>
                  </a:cxn>
                  <a:cxn ang="0">
                    <a:pos x="547" y="1094"/>
                  </a:cxn>
                  <a:cxn ang="0">
                    <a:pos x="598" y="1092"/>
                  </a:cxn>
                  <a:cxn ang="0">
                    <a:pos x="646" y="1085"/>
                  </a:cxn>
                  <a:cxn ang="0">
                    <a:pos x="694" y="1074"/>
                  </a:cxn>
                  <a:cxn ang="0">
                    <a:pos x="740" y="1059"/>
                  </a:cxn>
                  <a:cxn ang="0">
                    <a:pos x="783" y="1041"/>
                  </a:cxn>
                  <a:cxn ang="0">
                    <a:pos x="825" y="1017"/>
                  </a:cxn>
                  <a:cxn ang="0">
                    <a:pos x="865" y="992"/>
                  </a:cxn>
                  <a:cxn ang="0">
                    <a:pos x="903" y="962"/>
                  </a:cxn>
                  <a:cxn ang="0">
                    <a:pos x="903" y="132"/>
                  </a:cxn>
                  <a:cxn ang="0">
                    <a:pos x="865" y="103"/>
                  </a:cxn>
                  <a:cxn ang="0">
                    <a:pos x="825" y="76"/>
                  </a:cxn>
                  <a:cxn ang="0">
                    <a:pos x="783" y="54"/>
                  </a:cxn>
                  <a:cxn ang="0">
                    <a:pos x="740" y="35"/>
                  </a:cxn>
                  <a:cxn ang="0">
                    <a:pos x="694" y="20"/>
                  </a:cxn>
                  <a:cxn ang="0">
                    <a:pos x="646" y="9"/>
                  </a:cxn>
                  <a:cxn ang="0">
                    <a:pos x="598" y="2"/>
                  </a:cxn>
                  <a:cxn ang="0">
                    <a:pos x="547" y="0"/>
                  </a:cxn>
                </a:cxnLst>
                <a:rect l="0" t="0" r="r" b="b"/>
                <a:pathLst>
                  <a:path w="903" h="1094">
                    <a:moveTo>
                      <a:pt x="547" y="0"/>
                    </a:moveTo>
                    <a:lnTo>
                      <a:pt x="547" y="0"/>
                    </a:lnTo>
                    <a:lnTo>
                      <a:pt x="519" y="1"/>
                    </a:lnTo>
                    <a:lnTo>
                      <a:pt x="490" y="3"/>
                    </a:lnTo>
                    <a:lnTo>
                      <a:pt x="464" y="7"/>
                    </a:lnTo>
                    <a:lnTo>
                      <a:pt x="436" y="11"/>
                    </a:lnTo>
                    <a:lnTo>
                      <a:pt x="410" y="18"/>
                    </a:lnTo>
                    <a:lnTo>
                      <a:pt x="384" y="25"/>
                    </a:lnTo>
                    <a:lnTo>
                      <a:pt x="359" y="33"/>
                    </a:lnTo>
                    <a:lnTo>
                      <a:pt x="334" y="43"/>
                    </a:lnTo>
                    <a:lnTo>
                      <a:pt x="310" y="54"/>
                    </a:lnTo>
                    <a:lnTo>
                      <a:pt x="286" y="66"/>
                    </a:lnTo>
                    <a:lnTo>
                      <a:pt x="264" y="80"/>
                    </a:lnTo>
                    <a:lnTo>
                      <a:pt x="242" y="94"/>
                    </a:lnTo>
                    <a:lnTo>
                      <a:pt x="219" y="109"/>
                    </a:lnTo>
                    <a:lnTo>
                      <a:pt x="198" y="125"/>
                    </a:lnTo>
                    <a:lnTo>
                      <a:pt x="180" y="143"/>
                    </a:lnTo>
                    <a:lnTo>
                      <a:pt x="160" y="160"/>
                    </a:lnTo>
                    <a:lnTo>
                      <a:pt x="142" y="179"/>
                    </a:lnTo>
                    <a:lnTo>
                      <a:pt x="124" y="199"/>
                    </a:lnTo>
                    <a:lnTo>
                      <a:pt x="109" y="220"/>
                    </a:lnTo>
                    <a:lnTo>
                      <a:pt x="93" y="241"/>
                    </a:lnTo>
                    <a:lnTo>
                      <a:pt x="79" y="263"/>
                    </a:lnTo>
                    <a:lnTo>
                      <a:pt x="66" y="286"/>
                    </a:lnTo>
                    <a:lnTo>
                      <a:pt x="53" y="310"/>
                    </a:lnTo>
                    <a:lnTo>
                      <a:pt x="42" y="334"/>
                    </a:lnTo>
                    <a:lnTo>
                      <a:pt x="34" y="359"/>
                    </a:lnTo>
                    <a:lnTo>
                      <a:pt x="25" y="385"/>
                    </a:lnTo>
                    <a:lnTo>
                      <a:pt x="17" y="410"/>
                    </a:lnTo>
                    <a:lnTo>
                      <a:pt x="11" y="437"/>
                    </a:lnTo>
                    <a:lnTo>
                      <a:pt x="6" y="464"/>
                    </a:lnTo>
                    <a:lnTo>
                      <a:pt x="3" y="491"/>
                    </a:lnTo>
                    <a:lnTo>
                      <a:pt x="0" y="519"/>
                    </a:lnTo>
                    <a:lnTo>
                      <a:pt x="0" y="547"/>
                    </a:lnTo>
                    <a:lnTo>
                      <a:pt x="0" y="547"/>
                    </a:lnTo>
                    <a:lnTo>
                      <a:pt x="0" y="575"/>
                    </a:lnTo>
                    <a:lnTo>
                      <a:pt x="3" y="603"/>
                    </a:lnTo>
                    <a:lnTo>
                      <a:pt x="6" y="630"/>
                    </a:lnTo>
                    <a:lnTo>
                      <a:pt x="11" y="658"/>
                    </a:lnTo>
                    <a:lnTo>
                      <a:pt x="17" y="683"/>
                    </a:lnTo>
                    <a:lnTo>
                      <a:pt x="25" y="710"/>
                    </a:lnTo>
                    <a:lnTo>
                      <a:pt x="34" y="735"/>
                    </a:lnTo>
                    <a:lnTo>
                      <a:pt x="42" y="760"/>
                    </a:lnTo>
                    <a:lnTo>
                      <a:pt x="53" y="784"/>
                    </a:lnTo>
                    <a:lnTo>
                      <a:pt x="66" y="808"/>
                    </a:lnTo>
                    <a:lnTo>
                      <a:pt x="79" y="831"/>
                    </a:lnTo>
                    <a:lnTo>
                      <a:pt x="93" y="853"/>
                    </a:lnTo>
                    <a:lnTo>
                      <a:pt x="109" y="875"/>
                    </a:lnTo>
                    <a:lnTo>
                      <a:pt x="124" y="895"/>
                    </a:lnTo>
                    <a:lnTo>
                      <a:pt x="142" y="915"/>
                    </a:lnTo>
                    <a:lnTo>
                      <a:pt x="160" y="934"/>
                    </a:lnTo>
                    <a:lnTo>
                      <a:pt x="180" y="952"/>
                    </a:lnTo>
                    <a:lnTo>
                      <a:pt x="198" y="969"/>
                    </a:lnTo>
                    <a:lnTo>
                      <a:pt x="219" y="985"/>
                    </a:lnTo>
                    <a:lnTo>
                      <a:pt x="242" y="1001"/>
                    </a:lnTo>
                    <a:lnTo>
                      <a:pt x="264" y="1015"/>
                    </a:lnTo>
                    <a:lnTo>
                      <a:pt x="286" y="1028"/>
                    </a:lnTo>
                    <a:lnTo>
                      <a:pt x="310" y="1041"/>
                    </a:lnTo>
                    <a:lnTo>
                      <a:pt x="334" y="1052"/>
                    </a:lnTo>
                    <a:lnTo>
                      <a:pt x="359" y="1061"/>
                    </a:lnTo>
                    <a:lnTo>
                      <a:pt x="384" y="1069"/>
                    </a:lnTo>
                    <a:lnTo>
                      <a:pt x="410" y="1077"/>
                    </a:lnTo>
                    <a:lnTo>
                      <a:pt x="436" y="1083"/>
                    </a:lnTo>
                    <a:lnTo>
                      <a:pt x="464" y="1088"/>
                    </a:lnTo>
                    <a:lnTo>
                      <a:pt x="490" y="1092"/>
                    </a:lnTo>
                    <a:lnTo>
                      <a:pt x="519" y="1094"/>
                    </a:lnTo>
                    <a:lnTo>
                      <a:pt x="547" y="1094"/>
                    </a:lnTo>
                    <a:lnTo>
                      <a:pt x="547" y="1094"/>
                    </a:lnTo>
                    <a:lnTo>
                      <a:pt x="572" y="1094"/>
                    </a:lnTo>
                    <a:lnTo>
                      <a:pt x="598" y="1092"/>
                    </a:lnTo>
                    <a:lnTo>
                      <a:pt x="622" y="1089"/>
                    </a:lnTo>
                    <a:lnTo>
                      <a:pt x="646" y="1085"/>
                    </a:lnTo>
                    <a:lnTo>
                      <a:pt x="671" y="1080"/>
                    </a:lnTo>
                    <a:lnTo>
                      <a:pt x="694" y="1074"/>
                    </a:lnTo>
                    <a:lnTo>
                      <a:pt x="717" y="1067"/>
                    </a:lnTo>
                    <a:lnTo>
                      <a:pt x="740" y="1059"/>
                    </a:lnTo>
                    <a:lnTo>
                      <a:pt x="762" y="1051"/>
                    </a:lnTo>
                    <a:lnTo>
                      <a:pt x="783" y="1041"/>
                    </a:lnTo>
                    <a:lnTo>
                      <a:pt x="806" y="1030"/>
                    </a:lnTo>
                    <a:lnTo>
                      <a:pt x="825" y="1017"/>
                    </a:lnTo>
                    <a:lnTo>
                      <a:pt x="846" y="1005"/>
                    </a:lnTo>
                    <a:lnTo>
                      <a:pt x="865" y="992"/>
                    </a:lnTo>
                    <a:lnTo>
                      <a:pt x="884" y="978"/>
                    </a:lnTo>
                    <a:lnTo>
                      <a:pt x="903" y="962"/>
                    </a:lnTo>
                    <a:lnTo>
                      <a:pt x="903" y="132"/>
                    </a:lnTo>
                    <a:lnTo>
                      <a:pt x="903" y="132"/>
                    </a:lnTo>
                    <a:lnTo>
                      <a:pt x="884" y="117"/>
                    </a:lnTo>
                    <a:lnTo>
                      <a:pt x="865" y="103"/>
                    </a:lnTo>
                    <a:lnTo>
                      <a:pt x="846" y="90"/>
                    </a:lnTo>
                    <a:lnTo>
                      <a:pt x="825" y="76"/>
                    </a:lnTo>
                    <a:lnTo>
                      <a:pt x="806" y="65"/>
                    </a:lnTo>
                    <a:lnTo>
                      <a:pt x="783" y="54"/>
                    </a:lnTo>
                    <a:lnTo>
                      <a:pt x="762" y="44"/>
                    </a:lnTo>
                    <a:lnTo>
                      <a:pt x="740" y="35"/>
                    </a:lnTo>
                    <a:lnTo>
                      <a:pt x="717" y="28"/>
                    </a:lnTo>
                    <a:lnTo>
                      <a:pt x="694" y="20"/>
                    </a:lnTo>
                    <a:lnTo>
                      <a:pt x="671" y="14"/>
                    </a:lnTo>
                    <a:lnTo>
                      <a:pt x="646" y="9"/>
                    </a:lnTo>
                    <a:lnTo>
                      <a:pt x="622" y="5"/>
                    </a:lnTo>
                    <a:lnTo>
                      <a:pt x="598" y="2"/>
                    </a:lnTo>
                    <a:lnTo>
                      <a:pt x="572" y="1"/>
                    </a:lnTo>
                    <a:lnTo>
                      <a:pt x="547" y="0"/>
                    </a:lnTo>
                  </a:path>
                </a:pathLst>
              </a:cu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3" name="Freeform 41"/>
              <p:cNvSpPr/>
              <p:nvPr/>
            </p:nvSpPr>
            <p:spPr>
              <a:xfrm>
                <a:off x="7716837" y="0"/>
                <a:ext cx="1428750" cy="950913"/>
              </a:xfrm>
              <a:custGeom>
                <a:avLst/>
                <a:gdLst/>
                <a:cxnLst>
                  <a:cxn ang="0">
                    <a:pos x="900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1" y="27"/>
                  </a:cxn>
                  <a:cxn ang="0">
                    <a:pos x="0" y="53"/>
                  </a:cxn>
                  <a:cxn ang="0">
                    <a:pos x="0" y="53"/>
                  </a:cxn>
                  <a:cxn ang="0">
                    <a:pos x="1" y="81"/>
                  </a:cxn>
                  <a:cxn ang="0">
                    <a:pos x="3" y="108"/>
                  </a:cxn>
                  <a:cxn ang="0">
                    <a:pos x="7" y="136"/>
                  </a:cxn>
                  <a:cxn ang="0">
                    <a:pos x="12" y="164"/>
                  </a:cxn>
                  <a:cxn ang="0">
                    <a:pos x="18" y="189"/>
                  </a:cxn>
                  <a:cxn ang="0">
                    <a:pos x="25" y="216"/>
                  </a:cxn>
                  <a:cxn ang="0">
                    <a:pos x="34" y="241"/>
                  </a:cxn>
                  <a:cxn ang="0">
                    <a:pos x="43" y="265"/>
                  </a:cxn>
                  <a:cxn ang="0">
                    <a:pos x="54" y="290"/>
                  </a:cxn>
                  <a:cxn ang="0">
                    <a:pos x="66" y="314"/>
                  </a:cxn>
                  <a:cxn ang="0">
                    <a:pos x="80" y="336"/>
                  </a:cxn>
                  <a:cxn ang="0">
                    <a:pos x="94" y="358"/>
                  </a:cxn>
                  <a:cxn ang="0">
                    <a:pos x="109" y="380"/>
                  </a:cxn>
                  <a:cxn ang="0">
                    <a:pos x="125" y="400"/>
                  </a:cxn>
                  <a:cxn ang="0">
                    <a:pos x="143" y="420"/>
                  </a:cxn>
                  <a:cxn ang="0">
                    <a:pos x="160" y="440"/>
                  </a:cxn>
                  <a:cxn ang="0">
                    <a:pos x="180" y="458"/>
                  </a:cxn>
                  <a:cxn ang="0">
                    <a:pos x="199" y="476"/>
                  </a:cxn>
                  <a:cxn ang="0">
                    <a:pos x="220" y="491"/>
                  </a:cxn>
                  <a:cxn ang="0">
                    <a:pos x="242" y="507"/>
                  </a:cxn>
                  <a:cxn ang="0">
                    <a:pos x="264" y="521"/>
                  </a:cxn>
                  <a:cxn ang="0">
                    <a:pos x="286" y="534"/>
                  </a:cxn>
                  <a:cxn ang="0">
                    <a:pos x="311" y="546"/>
                  </a:cxn>
                  <a:cxn ang="0">
                    <a:pos x="335" y="557"/>
                  </a:cxn>
                  <a:cxn ang="0">
                    <a:pos x="359" y="566"/>
                  </a:cxn>
                  <a:cxn ang="0">
                    <a:pos x="385" y="575"/>
                  </a:cxn>
                  <a:cxn ang="0">
                    <a:pos x="410" y="583"/>
                  </a:cxn>
                  <a:cxn ang="0">
                    <a:pos x="437" y="588"/>
                  </a:cxn>
                  <a:cxn ang="0">
                    <a:pos x="464" y="594"/>
                  </a:cxn>
                  <a:cxn ang="0">
                    <a:pos x="491" y="597"/>
                  </a:cxn>
                  <a:cxn ang="0">
                    <a:pos x="520" y="599"/>
                  </a:cxn>
                  <a:cxn ang="0">
                    <a:pos x="547" y="599"/>
                  </a:cxn>
                  <a:cxn ang="0">
                    <a:pos x="547" y="599"/>
                  </a:cxn>
                  <a:cxn ang="0">
                    <a:pos x="573" y="599"/>
                  </a:cxn>
                  <a:cxn ang="0">
                    <a:pos x="597" y="597"/>
                  </a:cxn>
                  <a:cxn ang="0">
                    <a:pos x="621" y="595"/>
                  </a:cxn>
                  <a:cxn ang="0">
                    <a:pos x="646" y="591"/>
                  </a:cxn>
                  <a:cxn ang="0">
                    <a:pos x="670" y="586"/>
                  </a:cxn>
                  <a:cxn ang="0">
                    <a:pos x="693" y="581"/>
                  </a:cxn>
                  <a:cxn ang="0">
                    <a:pos x="715" y="573"/>
                  </a:cxn>
                  <a:cxn ang="0">
                    <a:pos x="739" y="565"/>
                  </a:cxn>
                  <a:cxn ang="0">
                    <a:pos x="761" y="556"/>
                  </a:cxn>
                  <a:cxn ang="0">
                    <a:pos x="782" y="547"/>
                  </a:cxn>
                  <a:cxn ang="0">
                    <a:pos x="803" y="536"/>
                  </a:cxn>
                  <a:cxn ang="0">
                    <a:pos x="824" y="525"/>
                  </a:cxn>
                  <a:cxn ang="0">
                    <a:pos x="844" y="513"/>
                  </a:cxn>
                  <a:cxn ang="0">
                    <a:pos x="864" y="500"/>
                  </a:cxn>
                  <a:cxn ang="0">
                    <a:pos x="882" y="486"/>
                  </a:cxn>
                  <a:cxn ang="0">
                    <a:pos x="900" y="471"/>
                  </a:cxn>
                  <a:cxn ang="0">
                    <a:pos x="900" y="0"/>
                  </a:cxn>
                </a:cxnLst>
                <a:rect l="0" t="0" r="r" b="b"/>
                <a:pathLst>
                  <a:path w="900" h="599">
                    <a:moveTo>
                      <a:pt x="900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1" y="27"/>
                    </a:lnTo>
                    <a:lnTo>
                      <a:pt x="0" y="53"/>
                    </a:lnTo>
                    <a:lnTo>
                      <a:pt x="0" y="53"/>
                    </a:lnTo>
                    <a:lnTo>
                      <a:pt x="1" y="81"/>
                    </a:lnTo>
                    <a:lnTo>
                      <a:pt x="3" y="108"/>
                    </a:lnTo>
                    <a:lnTo>
                      <a:pt x="7" y="136"/>
                    </a:lnTo>
                    <a:lnTo>
                      <a:pt x="12" y="164"/>
                    </a:lnTo>
                    <a:lnTo>
                      <a:pt x="18" y="189"/>
                    </a:lnTo>
                    <a:lnTo>
                      <a:pt x="25" y="216"/>
                    </a:lnTo>
                    <a:lnTo>
                      <a:pt x="34" y="241"/>
                    </a:lnTo>
                    <a:lnTo>
                      <a:pt x="43" y="265"/>
                    </a:lnTo>
                    <a:lnTo>
                      <a:pt x="54" y="290"/>
                    </a:lnTo>
                    <a:lnTo>
                      <a:pt x="66" y="314"/>
                    </a:lnTo>
                    <a:lnTo>
                      <a:pt x="80" y="336"/>
                    </a:lnTo>
                    <a:lnTo>
                      <a:pt x="94" y="358"/>
                    </a:lnTo>
                    <a:lnTo>
                      <a:pt x="109" y="380"/>
                    </a:lnTo>
                    <a:lnTo>
                      <a:pt x="125" y="400"/>
                    </a:lnTo>
                    <a:lnTo>
                      <a:pt x="143" y="420"/>
                    </a:lnTo>
                    <a:lnTo>
                      <a:pt x="160" y="440"/>
                    </a:lnTo>
                    <a:lnTo>
                      <a:pt x="180" y="458"/>
                    </a:lnTo>
                    <a:lnTo>
                      <a:pt x="199" y="476"/>
                    </a:lnTo>
                    <a:lnTo>
                      <a:pt x="220" y="491"/>
                    </a:lnTo>
                    <a:lnTo>
                      <a:pt x="242" y="507"/>
                    </a:lnTo>
                    <a:lnTo>
                      <a:pt x="264" y="521"/>
                    </a:lnTo>
                    <a:lnTo>
                      <a:pt x="286" y="534"/>
                    </a:lnTo>
                    <a:lnTo>
                      <a:pt x="311" y="546"/>
                    </a:lnTo>
                    <a:lnTo>
                      <a:pt x="335" y="557"/>
                    </a:lnTo>
                    <a:lnTo>
                      <a:pt x="359" y="566"/>
                    </a:lnTo>
                    <a:lnTo>
                      <a:pt x="385" y="575"/>
                    </a:lnTo>
                    <a:lnTo>
                      <a:pt x="410" y="583"/>
                    </a:lnTo>
                    <a:lnTo>
                      <a:pt x="437" y="588"/>
                    </a:lnTo>
                    <a:lnTo>
                      <a:pt x="464" y="594"/>
                    </a:lnTo>
                    <a:lnTo>
                      <a:pt x="491" y="597"/>
                    </a:lnTo>
                    <a:lnTo>
                      <a:pt x="520" y="599"/>
                    </a:lnTo>
                    <a:lnTo>
                      <a:pt x="547" y="599"/>
                    </a:lnTo>
                    <a:lnTo>
                      <a:pt x="547" y="599"/>
                    </a:lnTo>
                    <a:lnTo>
                      <a:pt x="573" y="599"/>
                    </a:lnTo>
                    <a:lnTo>
                      <a:pt x="597" y="597"/>
                    </a:lnTo>
                    <a:lnTo>
                      <a:pt x="621" y="595"/>
                    </a:lnTo>
                    <a:lnTo>
                      <a:pt x="646" y="591"/>
                    </a:lnTo>
                    <a:lnTo>
                      <a:pt x="670" y="586"/>
                    </a:lnTo>
                    <a:lnTo>
                      <a:pt x="693" y="581"/>
                    </a:lnTo>
                    <a:lnTo>
                      <a:pt x="715" y="573"/>
                    </a:lnTo>
                    <a:lnTo>
                      <a:pt x="739" y="565"/>
                    </a:lnTo>
                    <a:lnTo>
                      <a:pt x="761" y="556"/>
                    </a:lnTo>
                    <a:lnTo>
                      <a:pt x="782" y="547"/>
                    </a:lnTo>
                    <a:lnTo>
                      <a:pt x="803" y="536"/>
                    </a:lnTo>
                    <a:lnTo>
                      <a:pt x="824" y="525"/>
                    </a:lnTo>
                    <a:lnTo>
                      <a:pt x="844" y="513"/>
                    </a:lnTo>
                    <a:lnTo>
                      <a:pt x="864" y="500"/>
                    </a:lnTo>
                    <a:lnTo>
                      <a:pt x="882" y="486"/>
                    </a:lnTo>
                    <a:lnTo>
                      <a:pt x="900" y="471"/>
                    </a:lnTo>
                    <a:lnTo>
                      <a:pt x="900" y="0"/>
                    </a:lnTo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 rot="0">
              <a:off x="3428815" y="-892801"/>
              <a:ext cx="1785874" cy="3920881"/>
              <a:chOff x="3428815" y="-892801"/>
              <a:chExt cx="1785874" cy="3920881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3428815" y="136666"/>
                <a:ext cx="1785874" cy="1785874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3428815" y="1242206"/>
                <a:ext cx="1785874" cy="1785874"/>
              </a:xfrm>
              <a:prstGeom prst="ellipse">
                <a:avLst/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7" name="현 36"/>
              <p:cNvSpPr/>
              <p:nvPr/>
            </p:nvSpPr>
            <p:spPr>
              <a:xfrm rot="17638218">
                <a:off x="3428952" y="-892801"/>
                <a:ext cx="1785600" cy="1785600"/>
              </a:xfrm>
              <a:prstGeom prst="chord">
                <a:avLst>
                  <a:gd name="adj1" fmla="val 3998885"/>
                  <a:gd name="adj2" fmla="val 14738240"/>
                </a:avLst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57224" y="4121148"/>
            <a:ext cx="7772400" cy="1362075"/>
          </a:xfrm>
        </p:spPr>
        <p:txBody>
          <a:bodyPr anchor="t"/>
          <a:lstStyle>
            <a:lvl1pPr algn="r">
              <a:defRPr sz="4800" b="0" cap="all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57224" y="3571876"/>
            <a:ext cx="7772400" cy="549272"/>
          </a:xfrm>
        </p:spPr>
        <p:txBody>
          <a:bodyPr anchor="b"/>
          <a:lstStyle>
            <a:lvl1pPr marL="0" indent="0" algn="r">
              <a:buNone/>
              <a:defRPr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38328" y="6356350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6DC6F400-4D2A-43A0-B9E9-D827A02281C0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52828" y="6356350"/>
            <a:ext cx="2038344" cy="365125"/>
          </a:xfrm>
        </p:spPr>
        <p:txBody>
          <a:bodyPr/>
          <a:lstStyle>
            <a:lvl1pPr algn="ctr"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fld id="{E850684D-1D1C-49C3-9C00-6F9504B3144A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4284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B607916-B9B2-42C7-9AAF-D419E5B18882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38328" y="274638"/>
            <a:ext cx="6519688" cy="939784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idx="9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E55865CD-0950-4A0B-8BF5-7C96D1A6943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858016" y="561968"/>
            <a:ext cx="1827612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38328" y="274638"/>
            <a:ext cx="6519688" cy="939784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fld id="{79E099E1-FE5F-4730-97B6-730C770886D5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6858016" y="561968"/>
            <a:ext cx="182878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857356" y="4938720"/>
            <a:ext cx="5486400" cy="471500"/>
          </a:xfrm>
        </p:spPr>
        <p:txBody>
          <a:bodyPr anchor="b"/>
          <a:lstStyle>
            <a:lvl1pPr algn="l">
              <a:defRPr sz="2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857356" y="808045"/>
            <a:ext cx="5486400" cy="4114800"/>
          </a:xfrm>
          <a:solidFill>
            <a:schemeClr val="accent2">
              <a:lumMod val="90000"/>
              <a:lumOff val="10000"/>
            </a:schemeClr>
          </a:solidFill>
          <a:ln w="28575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57356" y="5410220"/>
            <a:ext cx="54864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6603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fld id="{AF410934-3023-426B-ACDC-C86D3279A7D2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571868" y="6356350"/>
            <a:ext cx="1947656" cy="365125"/>
          </a:xfrm>
        </p:spPr>
        <p:txBody>
          <a:bodyPr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94036" y="6356350"/>
            <a:ext cx="21336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4284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잔상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338328" y="274638"/>
            <a:ext cx="6519688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38328" y="1428736"/>
            <a:ext cx="8467344" cy="4697427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3832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fld id="{145D2DC5-D981-478C-96F2-D19A5FDA4D1C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858016" y="561968"/>
            <a:ext cx="1947656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720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4284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2844" y="356848"/>
            <a:ext cx="71438" cy="7858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1" hangingPunct="1">
        <a:spcBef>
          <a:spcPct val="20000"/>
        </a:spcBef>
        <a:buFont typeface="Arial"/>
        <a:buChar char="•"/>
        <a:defRPr sz="28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622300" indent="-2667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90600" indent="-2667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346200" indent="-266700" algn="l" defTabSz="914400" rtl="0" eaLnBrk="1" latinLnBrk="1" hangingPunct="1">
        <a:spcBef>
          <a:spcPct val="20000"/>
        </a:spcBef>
        <a:buFont typeface="Arial"/>
        <a:buChar char="–"/>
        <a:defRPr sz="18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701800" indent="-266700" algn="l" defTabSz="914400" rtl="0" eaLnBrk="1" latinLnBrk="1" hangingPunct="1">
        <a:spcBef>
          <a:spcPct val="20000"/>
        </a:spcBef>
        <a:buFont typeface="Arial"/>
        <a:buChar char="»"/>
        <a:defRPr sz="18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057400" indent="-266700" algn="l" defTabSz="914400" rtl="0" eaLnBrk="1" latinLnBrk="1" hangingPunct="1">
        <a:spcBef>
          <a:spcPct val="20000"/>
        </a:spcBef>
        <a:buFont typeface="Arial"/>
        <a:buChar char="»"/>
        <a:defRPr sz="1800" kern="1200">
          <a:solidFill>
            <a:schemeClr val="accent2"/>
          </a:solidFill>
          <a:latin typeface="+mn-lt"/>
          <a:ea typeface="+mn-ea"/>
          <a:cs typeface="+mn-cs"/>
        </a:defRPr>
      </a:lvl6pPr>
      <a:lvl7pPr marL="2425700" indent="-266700" algn="l" defTabSz="914400" rtl="0" eaLnBrk="1" latinLnBrk="1" hangingPunct="1">
        <a:spcBef>
          <a:spcPct val="20000"/>
        </a:spcBef>
        <a:buFont typeface="Arial"/>
        <a:buChar char="»"/>
        <a:defRPr sz="1800" kern="1200">
          <a:solidFill>
            <a:schemeClr val="accent2"/>
          </a:solidFill>
          <a:latin typeface="+mn-lt"/>
          <a:ea typeface="+mn-ea"/>
          <a:cs typeface="+mn-cs"/>
        </a:defRPr>
      </a:lvl7pPr>
      <a:lvl8pPr marL="2781300" indent="-266700" algn="l" defTabSz="914400" rtl="0" eaLnBrk="1" latinLnBrk="1" hangingPunct="1">
        <a:spcBef>
          <a:spcPct val="20000"/>
        </a:spcBef>
        <a:buFont typeface="Arial"/>
        <a:buChar char="»"/>
        <a:defRPr sz="1800" kern="1200">
          <a:solidFill>
            <a:schemeClr val="accent2"/>
          </a:solidFill>
          <a:latin typeface="+mn-lt"/>
          <a:ea typeface="+mn-ea"/>
          <a:cs typeface="+mn-cs"/>
        </a:defRPr>
      </a:lvl8pPr>
      <a:lvl9pPr marL="3136900" indent="-266700" algn="l" defTabSz="914400" rtl="0" eaLnBrk="1" latinLnBrk="1" hangingPunct="1">
        <a:spcBef>
          <a:spcPct val="20000"/>
        </a:spcBef>
        <a:buFont typeface="Arial"/>
        <a:buChar char="»"/>
        <a:defRPr sz="1800" kern="1200">
          <a:solidFill>
            <a:schemeClr val="accent2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Relationship Id="rId5" Type="http://schemas.openxmlformats.org/officeDocument/2006/relationships/image" Target="../media/image4.jpeg"  /><Relationship Id="rId6" Type="http://schemas.openxmlformats.org/officeDocument/2006/relationships/image" Target="../media/image5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grpSp>
        <p:nvGrpSpPr>
          <p:cNvPr id="2" name="그룹 38"/>
          <p:cNvGrpSpPr/>
          <p:nvPr/>
        </p:nvGrpSpPr>
        <p:grpSpPr>
          <a:xfrm rot="0">
            <a:off x="917710" y="1602844"/>
            <a:ext cx="1419074" cy="1419074"/>
            <a:chOff x="714348" y="1571612"/>
            <a:chExt cx="1419074" cy="1419074"/>
          </a:xfrm>
          <a:effectLst/>
        </p:grpSpPr>
        <p:sp>
          <p:nvSpPr>
            <p:cNvPr id="21" name="타원 2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현 2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270635" y="2080428"/>
            <a:ext cx="7067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3" name="그룹 29"/>
          <p:cNvGrpSpPr/>
          <p:nvPr/>
        </p:nvGrpSpPr>
        <p:grpSpPr>
          <a:xfrm rot="0">
            <a:off x="2836850" y="1635244"/>
            <a:ext cx="5715040" cy="1357322"/>
            <a:chOff x="2836850" y="1635244"/>
            <a:chExt cx="5715040" cy="1357322"/>
          </a:xfrm>
        </p:grpSpPr>
        <p:sp>
          <p:nvSpPr>
            <p:cNvPr id="32" name="직사각형 31"/>
            <p:cNvSpPr/>
            <p:nvPr/>
          </p:nvSpPr>
          <p:spPr>
            <a:xfrm>
              <a:off x="2908288" y="1635244"/>
              <a:ext cx="5643602" cy="1357322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836850" y="1635244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4" name="그룹 39"/>
          <p:cNvGrpSpPr/>
          <p:nvPr/>
        </p:nvGrpSpPr>
        <p:grpSpPr>
          <a:xfrm rot="0">
            <a:off x="917710" y="3214673"/>
            <a:ext cx="1419074" cy="1419074"/>
            <a:chOff x="714348" y="1571612"/>
            <a:chExt cx="1419074" cy="1419074"/>
          </a:xfrm>
        </p:grpSpPr>
        <p:sp>
          <p:nvSpPr>
            <p:cNvPr id="41" name="타원 4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현 4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270635" y="3692257"/>
            <a:ext cx="7067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6" name="그룹 44"/>
          <p:cNvGrpSpPr/>
          <p:nvPr/>
        </p:nvGrpSpPr>
        <p:grpSpPr>
          <a:xfrm rot="0">
            <a:off x="917710" y="4857735"/>
            <a:ext cx="1419074" cy="1419074"/>
            <a:chOff x="714348" y="1571612"/>
            <a:chExt cx="1419074" cy="1419074"/>
          </a:xfrm>
        </p:grpSpPr>
        <p:sp>
          <p:nvSpPr>
            <p:cNvPr id="46" name="타원 45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현 47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270635" y="5335319"/>
            <a:ext cx="7067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7" name="그룹 30"/>
          <p:cNvGrpSpPr/>
          <p:nvPr/>
        </p:nvGrpSpPr>
        <p:grpSpPr>
          <a:xfrm rot="0">
            <a:off x="2836850" y="3245610"/>
            <a:ext cx="5715040" cy="1357200"/>
            <a:chOff x="2836850" y="3245610"/>
            <a:chExt cx="5715040" cy="1357200"/>
          </a:xfrm>
        </p:grpSpPr>
        <p:sp>
          <p:nvSpPr>
            <p:cNvPr id="33" name="직사각형 32"/>
            <p:cNvSpPr/>
            <p:nvPr/>
          </p:nvSpPr>
          <p:spPr>
            <a:xfrm>
              <a:off x="2908288" y="3245610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spcBef>
                  <a:spcPct val="20000"/>
                </a:spcBef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836850" y="3245610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" name="그룹 34"/>
          <p:cNvGrpSpPr/>
          <p:nvPr/>
        </p:nvGrpSpPr>
        <p:grpSpPr>
          <a:xfrm rot="0">
            <a:off x="2836850" y="4888672"/>
            <a:ext cx="5715040" cy="1357200"/>
            <a:chOff x="2836850" y="4888672"/>
            <a:chExt cx="5715040" cy="1357200"/>
          </a:xfrm>
        </p:grpSpPr>
        <p:sp>
          <p:nvSpPr>
            <p:cNvPr id="34" name="직사각형 33"/>
            <p:cNvSpPr/>
            <p:nvPr/>
          </p:nvSpPr>
          <p:spPr>
            <a:xfrm>
              <a:off x="2908288" y="4888672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836850" y="4888672"/>
              <a:ext cx="173050" cy="1357200"/>
            </a:xfrm>
            <a:prstGeom prst="rect">
              <a:avLst/>
            </a:prstGeom>
            <a:solidFill>
              <a:schemeClr val="accent3"/>
            </a:solidFill>
            <a:ln w="635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cxnSp>
        <p:nvCxnSpPr>
          <p:cNvPr id="28" name="직선 연결선 27"/>
          <p:cNvCxnSpPr>
            <a:stCxn id="21" idx="6"/>
            <a:endCxn id="38" idx="1"/>
          </p:cNvCxnSpPr>
          <p:nvPr/>
        </p:nvCxnSpPr>
        <p:spPr>
          <a:xfrm>
            <a:off x="2336784" y="2312381"/>
            <a:ext cx="500066" cy="1463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41" idx="6"/>
            <a:endCxn id="53" idx="1"/>
          </p:cNvCxnSpPr>
          <p:nvPr/>
        </p:nvCxnSpPr>
        <p:spPr>
          <a:xfrm>
            <a:off x="2336784" y="3924210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6" idx="6"/>
            <a:endCxn id="54" idx="1"/>
          </p:cNvCxnSpPr>
          <p:nvPr/>
        </p:nvCxnSpPr>
        <p:spPr>
          <a:xfrm>
            <a:off x="2336784" y="5567272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 rot="0">
            <a:off x="2500298" y="1308100"/>
            <a:ext cx="1797382" cy="5049858"/>
            <a:chOff x="2500298" y="1308100"/>
            <a:chExt cx="1797382" cy="5049858"/>
          </a:xfrm>
        </p:grpSpPr>
        <p:sp>
          <p:nvSpPr>
            <p:cNvPr id="39" name="직사각형 38"/>
            <p:cNvSpPr/>
            <p:nvPr/>
          </p:nvSpPr>
          <p:spPr>
            <a:xfrm>
              <a:off x="2503478" y="1346184"/>
              <a:ext cx="1776422" cy="371477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alpha val="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999" tIns="648000" anchor="ctr"/>
            <a:lstStyle/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en-US" altLang="ko-KR" sz="2000">
                <a:solidFill>
                  <a:schemeClr val="bg2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501900" y="5072074"/>
              <a:ext cx="1795780" cy="128588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44"/>
            <p:cNvGrpSpPr/>
            <p:nvPr/>
          </p:nvGrpSpPr>
          <p:grpSpPr>
            <a:xfrm rot="0">
              <a:off x="2500298" y="1308100"/>
              <a:ext cx="1796682" cy="3764768"/>
              <a:chOff x="2500298" y="1715282"/>
              <a:chExt cx="1796682" cy="3357586"/>
            </a:xfrm>
          </p:grpSpPr>
          <p:cxnSp>
            <p:nvCxnSpPr>
              <p:cNvPr id="40" name="직선 연결선 39"/>
              <p:cNvCxnSpPr/>
              <p:nvPr/>
            </p:nvCxnSpPr>
            <p:spPr>
              <a:xfrm rot="5400000" flipH="1" flipV="1">
                <a:off x="822299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bg2"/>
                    </a:gs>
                    <a:gs pos="72000">
                      <a:schemeClr val="bg2"/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rot="5400000" flipH="1" flipV="1">
                <a:off x="2617393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accent2"/>
                    </a:gs>
                    <a:gs pos="72000">
                      <a:schemeClr val="accent2">
                        <a:alpha val="50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2844" y="5072074"/>
            <a:ext cx="2359056" cy="1285884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4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90060" y="5072074"/>
            <a:ext cx="4853940" cy="12858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23010" y="5504379"/>
            <a:ext cx="1135380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4400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2110" y="5219712"/>
            <a:ext cx="58293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7210" y="5504379"/>
            <a:ext cx="1144905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4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7210" y="5219712"/>
            <a:ext cx="58293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52600" y="1719250"/>
            <a:ext cx="5238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8160" y="2000240"/>
            <a:ext cx="176403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>내용</a:t>
            </a:r>
            <a:endParaRPr lang="ko-KR" altLang="en-US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18660" y="2000240"/>
            <a:ext cx="441198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05325" y="1719250"/>
            <a:ext cx="5238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accent2"/>
                </a:solidFill>
              </a:rPr>
              <a:t>내용</a:t>
            </a:r>
            <a:endParaRPr lang="ko-KR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42844" y="5357850"/>
            <a:ext cx="9001156" cy="1500174"/>
          </a:xfrm>
          <a:prstGeom prst="rect">
            <a:avLst/>
          </a:prstGeom>
          <a:gradFill>
            <a:gsLst>
              <a:gs pos="0">
                <a:schemeClr val="tx2">
                  <a:lumMod val="65000"/>
                  <a:lumOff val="35000"/>
                </a:schemeClr>
              </a:gs>
              <a:gs pos="40000">
                <a:schemeClr val="tx2"/>
              </a:gs>
              <a:gs pos="100000">
                <a:schemeClr val="tx2">
                  <a:lumMod val="95000"/>
                  <a:lumOff val="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 rot="0">
            <a:off x="2298676" y="1508108"/>
            <a:ext cx="1568496" cy="1568496"/>
            <a:chOff x="2298676" y="1508108"/>
            <a:chExt cx="1568496" cy="1568496"/>
          </a:xfrm>
        </p:grpSpPr>
        <p:sp>
          <p:nvSpPr>
            <p:cNvPr id="45" name="타원 44"/>
            <p:cNvSpPr/>
            <p:nvPr/>
          </p:nvSpPr>
          <p:spPr>
            <a:xfrm>
              <a:off x="2298676" y="1508108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2" name="그룹 103"/>
            <p:cNvGrpSpPr/>
            <p:nvPr/>
          </p:nvGrpSpPr>
          <p:grpSpPr>
            <a:xfrm rot="0">
              <a:off x="2487755" y="1697187"/>
              <a:ext cx="1190338" cy="1190338"/>
              <a:chOff x="2471844" y="1828800"/>
              <a:chExt cx="1419074" cy="1419074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2471844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528993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현 66"/>
              <p:cNvSpPr/>
              <p:nvPr/>
            </p:nvSpPr>
            <p:spPr>
              <a:xfrm rot="5400000">
                <a:off x="2528787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2556510" y="2061524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 rot="0">
            <a:off x="761956" y="2905104"/>
            <a:ext cx="1568496" cy="1568496"/>
            <a:chOff x="761956" y="2905104"/>
            <a:chExt cx="1568496" cy="1568496"/>
          </a:xfrm>
        </p:grpSpPr>
        <p:sp>
          <p:nvSpPr>
            <p:cNvPr id="44" name="타원 43"/>
            <p:cNvSpPr/>
            <p:nvPr/>
          </p:nvSpPr>
          <p:spPr>
            <a:xfrm>
              <a:off x="761956" y="2905104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2"/>
            <p:cNvGrpSpPr/>
            <p:nvPr/>
          </p:nvGrpSpPr>
          <p:grpSpPr>
            <a:xfrm rot="0">
              <a:off x="951035" y="3094183"/>
              <a:ext cx="1190338" cy="1190338"/>
              <a:chOff x="1081224" y="3214686"/>
              <a:chExt cx="1419074" cy="1419074"/>
            </a:xfrm>
          </p:grpSpPr>
          <p:sp>
            <p:nvSpPr>
              <p:cNvPr id="71" name="타원 70"/>
              <p:cNvSpPr/>
              <p:nvPr/>
            </p:nvSpPr>
            <p:spPr>
              <a:xfrm>
                <a:off x="1081224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1138373" y="3271837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현 72"/>
              <p:cNvSpPr/>
              <p:nvPr/>
            </p:nvSpPr>
            <p:spPr>
              <a:xfrm rot="5400000">
                <a:off x="1138167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4" name="TextBox 73"/>
          <p:cNvSpPr txBox="1"/>
          <p:nvPr/>
        </p:nvSpPr>
        <p:spPr>
          <a:xfrm>
            <a:off x="1013460" y="3458520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 rot="0">
            <a:off x="5249846" y="1498600"/>
            <a:ext cx="1568496" cy="1568496"/>
            <a:chOff x="5249846" y="1498600"/>
            <a:chExt cx="1568496" cy="1568496"/>
          </a:xfrm>
        </p:grpSpPr>
        <p:sp>
          <p:nvSpPr>
            <p:cNvPr id="51" name="타원 50"/>
            <p:cNvSpPr/>
            <p:nvPr/>
          </p:nvSpPr>
          <p:spPr>
            <a:xfrm>
              <a:off x="5249846" y="1498600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4" name="그룹 105"/>
            <p:cNvGrpSpPr/>
            <p:nvPr/>
          </p:nvGrpSpPr>
          <p:grpSpPr>
            <a:xfrm rot="0">
              <a:off x="5438925" y="1687679"/>
              <a:ext cx="1190338" cy="1190338"/>
              <a:chOff x="5253082" y="1828800"/>
              <a:chExt cx="1419074" cy="1419074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5310231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8" name="현 77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9" name="TextBox 78"/>
          <p:cNvSpPr txBox="1"/>
          <p:nvPr/>
        </p:nvSpPr>
        <p:spPr>
          <a:xfrm>
            <a:off x="5499735" y="2052016"/>
            <a:ext cx="1068705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 rot="0">
            <a:off x="3809984" y="2908296"/>
            <a:ext cx="1568496" cy="1568496"/>
            <a:chOff x="3809984" y="2908296"/>
            <a:chExt cx="1568496" cy="1568496"/>
          </a:xfrm>
        </p:grpSpPr>
        <p:sp>
          <p:nvSpPr>
            <p:cNvPr id="50" name="타원 49"/>
            <p:cNvSpPr/>
            <p:nvPr/>
          </p:nvSpPr>
          <p:spPr>
            <a:xfrm>
              <a:off x="3809984" y="290829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6" name="그룹 104"/>
            <p:cNvGrpSpPr/>
            <p:nvPr/>
          </p:nvGrpSpPr>
          <p:grpSpPr>
            <a:xfrm rot="0">
              <a:off x="3999063" y="3097375"/>
              <a:ext cx="1190338" cy="1190338"/>
              <a:chOff x="3862463" y="3214686"/>
              <a:chExt cx="1419074" cy="1419074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3862463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3919612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3" name="현 82"/>
              <p:cNvSpPr/>
              <p:nvPr/>
            </p:nvSpPr>
            <p:spPr>
              <a:xfrm rot="5400000">
                <a:off x="3919406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4" name="TextBox 83"/>
          <p:cNvSpPr txBox="1"/>
          <p:nvPr/>
        </p:nvSpPr>
        <p:spPr>
          <a:xfrm>
            <a:off x="4061460" y="346171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6848448" y="2919426"/>
            <a:ext cx="1568496" cy="1568496"/>
            <a:chOff x="6848448" y="2919426"/>
            <a:chExt cx="1568496" cy="1568496"/>
          </a:xfrm>
        </p:grpSpPr>
        <p:sp>
          <p:nvSpPr>
            <p:cNvPr id="52" name="타원 51"/>
            <p:cNvSpPr/>
            <p:nvPr/>
          </p:nvSpPr>
          <p:spPr>
            <a:xfrm>
              <a:off x="6848448" y="291942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7" name="그룹 106"/>
            <p:cNvGrpSpPr/>
            <p:nvPr/>
          </p:nvGrpSpPr>
          <p:grpSpPr>
            <a:xfrm rot="0">
              <a:off x="7037527" y="3108505"/>
              <a:ext cx="1190338" cy="1190338"/>
              <a:chOff x="6643702" y="3214686"/>
              <a:chExt cx="1419074" cy="1419074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6643702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6712963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8" name="현 87"/>
              <p:cNvSpPr/>
              <p:nvPr/>
            </p:nvSpPr>
            <p:spPr>
              <a:xfrm rot="5400000">
                <a:off x="6700645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9" name="TextBox 88"/>
          <p:cNvSpPr txBox="1"/>
          <p:nvPr/>
        </p:nvSpPr>
        <p:spPr>
          <a:xfrm>
            <a:off x="7099935" y="347284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1" name="직선 연결선 90"/>
          <p:cNvCxnSpPr>
            <a:stCxn id="71" idx="7"/>
            <a:endCxn id="27" idx="3"/>
          </p:cNvCxnSpPr>
          <p:nvPr/>
        </p:nvCxnSpPr>
        <p:spPr>
          <a:xfrm rot="5400000" flipH="1" flipV="1">
            <a:off x="2036914" y="2643342"/>
            <a:ext cx="555300" cy="695024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27" idx="5"/>
            <a:endCxn id="81" idx="1"/>
          </p:cNvCxnSpPr>
          <p:nvPr/>
        </p:nvCxnSpPr>
        <p:spPr>
          <a:xfrm rot="16200000" flipH="1">
            <a:off x="3559332" y="2657644"/>
            <a:ext cx="558492" cy="669612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81" idx="7"/>
            <a:endCxn id="76" idx="3"/>
          </p:cNvCxnSpPr>
          <p:nvPr/>
        </p:nvCxnSpPr>
        <p:spPr>
          <a:xfrm rot="5400000" flipH="1" flipV="1">
            <a:off x="5030163" y="2688613"/>
            <a:ext cx="568000" cy="59816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76" idx="5"/>
            <a:endCxn id="86" idx="1"/>
          </p:cNvCxnSpPr>
          <p:nvPr/>
        </p:nvCxnSpPr>
        <p:spPr>
          <a:xfrm rot="16200000" flipH="1">
            <a:off x="6543830" y="2614808"/>
            <a:ext cx="579130" cy="75690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61060" y="5486415"/>
            <a:ext cx="7279006" cy="1186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57250" y="4786322"/>
            <a:ext cx="7429500" cy="552450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/>
                </a:solidFill>
              </a:rPr>
              <a:t>내용</a:t>
            </a:r>
            <a:endParaRPr lang="ko-KR" altLang="en-US" sz="36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3468447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29769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700481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803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0" name="내용 개체 틀 29"/>
          <p:cNvSpPr>
            <a:spLocks noGrp="1"/>
          </p:cNvSpPr>
          <p:nvPr>
            <p:ph sz="quarter" idx="2"/>
          </p:nvPr>
        </p:nvSpPr>
        <p:spPr>
          <a:xfrm>
            <a:off x="3560737" y="3000372"/>
            <a:ext cx="1857388" cy="142876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" name="내용 개체 틀 30"/>
          <p:cNvSpPr>
            <a:spLocks noGrp="1"/>
          </p:cNvSpPr>
          <p:nvPr>
            <p:ph sz="quarter" idx="3"/>
          </p:nvPr>
        </p:nvSpPr>
        <p:spPr>
          <a:xfrm>
            <a:off x="5775315" y="3000372"/>
            <a:ext cx="1895468" cy="1457328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37945" y="2167900"/>
            <a:ext cx="2393469" cy="2376212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2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10793" y="2677815"/>
            <a:ext cx="2247773" cy="17617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9" name="내용 개체 틀 28"/>
          <p:cNvSpPr>
            <a:spLocks noGrp="1"/>
          </p:cNvSpPr>
          <p:nvPr>
            <p:ph sz="quarter" idx="1"/>
          </p:nvPr>
        </p:nvSpPr>
        <p:spPr>
          <a:xfrm>
            <a:off x="917531" y="2643182"/>
            <a:ext cx="2214578" cy="178595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/>
            </a: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489960" y="4572008"/>
            <a:ext cx="1992630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99760" y="4572008"/>
            <a:ext cx="2002155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42844" y="5357826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156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857250" y="5720522"/>
            <a:ext cx="1971675" cy="55244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>
                    <a:lumMod val="75000"/>
                  </a:schemeClr>
                </a:solidFill>
              </a:rPr>
              <a:t>내용</a:t>
            </a:r>
            <a:endParaRPr lang="ko-KR" altLang="en-US" sz="3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175635" y="5643578"/>
            <a:ext cx="5326381" cy="701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defRPr lang="ko-KR" altLang="en-US"/>
            </a:pPr>
            <a:r>
              <a:rPr lang="ko-KR" altLang="en-US" sz="20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174625" indent="-174625">
              <a:defRPr lang="ko-KR" altLang="en-US"/>
            </a:pPr>
            <a:endParaRPr lang="en-US" altLang="ko-KR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>
          <a:xfrm rot="5400000">
            <a:off x="2714612" y="5961814"/>
            <a:ext cx="571504" cy="1588"/>
          </a:xfrm>
          <a:prstGeom prst="line">
            <a:avLst/>
          </a:prstGeom>
          <a:ln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2010" y="4589141"/>
            <a:ext cx="237363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Freeform 9"/>
          <p:cNvSpPr/>
          <p:nvPr/>
        </p:nvSpPr>
        <p:spPr>
          <a:xfrm>
            <a:off x="1647214" y="3727212"/>
            <a:ext cx="3636986" cy="2214582"/>
          </a:xfrm>
          <a:custGeom>
            <a:avLst/>
            <a:gdLst/>
            <a:cxnLst>
              <a:cxn ang="0">
                <a:pos x="398" y="0"/>
              </a:cxn>
              <a:cxn ang="0">
                <a:pos x="398" y="0"/>
              </a:cxn>
              <a:cxn ang="0">
                <a:pos x="309" y="0"/>
              </a:cxn>
              <a:cxn ang="0">
                <a:pos x="231" y="2"/>
              </a:cxn>
              <a:cxn ang="0">
                <a:pos x="107" y="9"/>
              </a:cxn>
              <a:cxn ang="0">
                <a:pos x="27" y="15"/>
              </a:cxn>
              <a:cxn ang="0">
                <a:pos x="0" y="18"/>
              </a:cxn>
              <a:cxn ang="0">
                <a:pos x="22" y="1927"/>
              </a:cxn>
              <a:cxn ang="0">
                <a:pos x="3970" y="1927"/>
              </a:cxn>
              <a:cxn ang="0">
                <a:pos x="3970" y="1927"/>
              </a:cxn>
              <a:cxn ang="0">
                <a:pos x="3929" y="1846"/>
              </a:cxn>
              <a:cxn ang="0">
                <a:pos x="3886" y="1768"/>
              </a:cxn>
              <a:cxn ang="0">
                <a:pos x="3842" y="1694"/>
              </a:cxn>
              <a:cxn ang="0">
                <a:pos x="3795" y="1620"/>
              </a:cxn>
              <a:cxn ang="0">
                <a:pos x="3748" y="1549"/>
              </a:cxn>
              <a:cxn ang="0">
                <a:pos x="3701" y="1479"/>
              </a:cxn>
              <a:cxn ang="0">
                <a:pos x="3652" y="1412"/>
              </a:cxn>
              <a:cxn ang="0">
                <a:pos x="3602" y="1347"/>
              </a:cxn>
              <a:cxn ang="0">
                <a:pos x="3549" y="1283"/>
              </a:cxn>
              <a:cxn ang="0">
                <a:pos x="3497" y="1224"/>
              </a:cxn>
              <a:cxn ang="0">
                <a:pos x="3443" y="1164"/>
              </a:cxn>
              <a:cxn ang="0">
                <a:pos x="3389" y="1106"/>
              </a:cxn>
              <a:cxn ang="0">
                <a:pos x="3333" y="1052"/>
              </a:cxn>
              <a:cxn ang="0">
                <a:pos x="3276" y="998"/>
              </a:cxn>
              <a:cxn ang="0">
                <a:pos x="3219" y="945"/>
              </a:cxn>
              <a:cxn ang="0">
                <a:pos x="3161" y="897"/>
              </a:cxn>
              <a:cxn ang="0">
                <a:pos x="3103" y="848"/>
              </a:cxn>
              <a:cxn ang="0">
                <a:pos x="3043" y="801"/>
              </a:cxn>
              <a:cxn ang="0">
                <a:pos x="2984" y="757"/>
              </a:cxn>
              <a:cxn ang="0">
                <a:pos x="2922" y="714"/>
              </a:cxn>
              <a:cxn ang="0">
                <a:pos x="2861" y="672"/>
              </a:cxn>
              <a:cxn ang="0">
                <a:pos x="2799" y="633"/>
              </a:cxn>
              <a:cxn ang="0">
                <a:pos x="2738" y="595"/>
              </a:cxn>
              <a:cxn ang="0">
                <a:pos x="2675" y="557"/>
              </a:cxn>
              <a:cxn ang="0">
                <a:pos x="2611" y="522"/>
              </a:cxn>
              <a:cxn ang="0">
                <a:pos x="2548" y="488"/>
              </a:cxn>
              <a:cxn ang="0">
                <a:pos x="2485" y="456"/>
              </a:cxn>
              <a:cxn ang="0">
                <a:pos x="2422" y="425"/>
              </a:cxn>
              <a:cxn ang="0">
                <a:pos x="2358" y="396"/>
              </a:cxn>
              <a:cxn ang="0">
                <a:pos x="2293" y="367"/>
              </a:cxn>
              <a:cxn ang="0">
                <a:pos x="2230" y="340"/>
              </a:cxn>
              <a:cxn ang="0">
                <a:pos x="2167" y="315"/>
              </a:cxn>
              <a:cxn ang="0">
                <a:pos x="2102" y="291"/>
              </a:cxn>
              <a:cxn ang="0">
                <a:pos x="2039" y="268"/>
              </a:cxn>
              <a:cxn ang="0">
                <a:pos x="1912" y="224"/>
              </a:cxn>
              <a:cxn ang="0">
                <a:pos x="1786" y="188"/>
              </a:cxn>
              <a:cxn ang="0">
                <a:pos x="1661" y="154"/>
              </a:cxn>
              <a:cxn ang="0">
                <a:pos x="1536" y="125"/>
              </a:cxn>
              <a:cxn ang="0">
                <a:pos x="1415" y="98"/>
              </a:cxn>
              <a:cxn ang="0">
                <a:pos x="1296" y="76"/>
              </a:cxn>
              <a:cxn ang="0">
                <a:pos x="1180" y="58"/>
              </a:cxn>
              <a:cxn ang="0">
                <a:pos x="1066" y="42"/>
              </a:cxn>
              <a:cxn ang="0">
                <a:pos x="958" y="29"/>
              </a:cxn>
              <a:cxn ang="0">
                <a:pos x="853" y="20"/>
              </a:cxn>
              <a:cxn ang="0">
                <a:pos x="752" y="11"/>
              </a:cxn>
              <a:cxn ang="0">
                <a:pos x="654" y="6"/>
              </a:cxn>
              <a:cxn ang="0">
                <a:pos x="564" y="2"/>
              </a:cxn>
              <a:cxn ang="0">
                <a:pos x="477" y="0"/>
              </a:cxn>
              <a:cxn ang="0">
                <a:pos x="398" y="0"/>
              </a:cxn>
            </a:cxnLst>
            <a:rect l="0" t="0" r="r" b="b"/>
            <a:pathLst>
              <a:path w="3970" h="1927">
                <a:moveTo>
                  <a:pt x="398" y="0"/>
                </a:moveTo>
                <a:lnTo>
                  <a:pt x="398" y="0"/>
                </a:lnTo>
                <a:lnTo>
                  <a:pt x="309" y="0"/>
                </a:lnTo>
                <a:lnTo>
                  <a:pt x="231" y="2"/>
                </a:lnTo>
                <a:lnTo>
                  <a:pt x="107" y="9"/>
                </a:lnTo>
                <a:lnTo>
                  <a:pt x="27" y="15"/>
                </a:lnTo>
                <a:lnTo>
                  <a:pt x="0" y="18"/>
                </a:lnTo>
                <a:lnTo>
                  <a:pt x="22" y="1927"/>
                </a:lnTo>
                <a:lnTo>
                  <a:pt x="3970" y="1927"/>
                </a:lnTo>
                <a:lnTo>
                  <a:pt x="3970" y="1927"/>
                </a:lnTo>
                <a:lnTo>
                  <a:pt x="3929" y="1846"/>
                </a:lnTo>
                <a:lnTo>
                  <a:pt x="3886" y="1768"/>
                </a:lnTo>
                <a:lnTo>
                  <a:pt x="3842" y="1694"/>
                </a:lnTo>
                <a:lnTo>
                  <a:pt x="3795" y="1620"/>
                </a:lnTo>
                <a:lnTo>
                  <a:pt x="3748" y="1549"/>
                </a:lnTo>
                <a:lnTo>
                  <a:pt x="3701" y="1479"/>
                </a:lnTo>
                <a:lnTo>
                  <a:pt x="3652" y="1412"/>
                </a:lnTo>
                <a:lnTo>
                  <a:pt x="3602" y="1347"/>
                </a:lnTo>
                <a:lnTo>
                  <a:pt x="3549" y="1283"/>
                </a:lnTo>
                <a:lnTo>
                  <a:pt x="3497" y="1224"/>
                </a:lnTo>
                <a:lnTo>
                  <a:pt x="3443" y="1164"/>
                </a:lnTo>
                <a:lnTo>
                  <a:pt x="3389" y="1106"/>
                </a:lnTo>
                <a:lnTo>
                  <a:pt x="3333" y="1052"/>
                </a:lnTo>
                <a:lnTo>
                  <a:pt x="3276" y="998"/>
                </a:lnTo>
                <a:lnTo>
                  <a:pt x="3219" y="945"/>
                </a:lnTo>
                <a:lnTo>
                  <a:pt x="3161" y="897"/>
                </a:lnTo>
                <a:lnTo>
                  <a:pt x="3103" y="848"/>
                </a:lnTo>
                <a:lnTo>
                  <a:pt x="3043" y="801"/>
                </a:lnTo>
                <a:lnTo>
                  <a:pt x="2984" y="757"/>
                </a:lnTo>
                <a:lnTo>
                  <a:pt x="2922" y="714"/>
                </a:lnTo>
                <a:lnTo>
                  <a:pt x="2861" y="672"/>
                </a:lnTo>
                <a:lnTo>
                  <a:pt x="2799" y="633"/>
                </a:lnTo>
                <a:lnTo>
                  <a:pt x="2738" y="595"/>
                </a:lnTo>
                <a:lnTo>
                  <a:pt x="2675" y="557"/>
                </a:lnTo>
                <a:lnTo>
                  <a:pt x="2611" y="522"/>
                </a:lnTo>
                <a:lnTo>
                  <a:pt x="2548" y="488"/>
                </a:lnTo>
                <a:lnTo>
                  <a:pt x="2485" y="456"/>
                </a:lnTo>
                <a:lnTo>
                  <a:pt x="2422" y="425"/>
                </a:lnTo>
                <a:lnTo>
                  <a:pt x="2358" y="396"/>
                </a:lnTo>
                <a:lnTo>
                  <a:pt x="2293" y="367"/>
                </a:lnTo>
                <a:lnTo>
                  <a:pt x="2230" y="340"/>
                </a:lnTo>
                <a:lnTo>
                  <a:pt x="2167" y="315"/>
                </a:lnTo>
                <a:lnTo>
                  <a:pt x="2102" y="291"/>
                </a:lnTo>
                <a:lnTo>
                  <a:pt x="2039" y="268"/>
                </a:lnTo>
                <a:lnTo>
                  <a:pt x="1912" y="224"/>
                </a:lnTo>
                <a:lnTo>
                  <a:pt x="1786" y="188"/>
                </a:lnTo>
                <a:lnTo>
                  <a:pt x="1661" y="154"/>
                </a:lnTo>
                <a:lnTo>
                  <a:pt x="1536" y="125"/>
                </a:lnTo>
                <a:lnTo>
                  <a:pt x="1415" y="98"/>
                </a:lnTo>
                <a:lnTo>
                  <a:pt x="1296" y="76"/>
                </a:lnTo>
                <a:lnTo>
                  <a:pt x="1180" y="58"/>
                </a:lnTo>
                <a:lnTo>
                  <a:pt x="1066" y="42"/>
                </a:lnTo>
                <a:lnTo>
                  <a:pt x="958" y="29"/>
                </a:lnTo>
                <a:lnTo>
                  <a:pt x="853" y="20"/>
                </a:lnTo>
                <a:lnTo>
                  <a:pt x="752" y="11"/>
                </a:lnTo>
                <a:lnTo>
                  <a:pt x="654" y="6"/>
                </a:lnTo>
                <a:lnTo>
                  <a:pt x="564" y="2"/>
                </a:lnTo>
                <a:lnTo>
                  <a:pt x="477" y="0"/>
                </a:lnTo>
                <a:lnTo>
                  <a:pt x="398" y="0"/>
                </a:lnTo>
              </a:path>
            </a:pathLst>
          </a:custGeom>
          <a:solidFill>
            <a:schemeClr val="accent2">
              <a:alpha val="1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5" name="Freeform 7"/>
          <p:cNvSpPr/>
          <p:nvPr/>
        </p:nvSpPr>
        <p:spPr>
          <a:xfrm>
            <a:off x="1647214" y="2660412"/>
            <a:ext cx="2468586" cy="3297242"/>
          </a:xfrm>
          <a:custGeom>
            <a:avLst/>
            <a:gdLst/>
            <a:cxnLst>
              <a:cxn ang="0">
                <a:pos x="9" y="0"/>
              </a:cxn>
              <a:cxn ang="0">
                <a:pos x="0" y="2809"/>
              </a:cxn>
              <a:cxn ang="0">
                <a:pos x="2984" y="2809"/>
              </a:cxn>
              <a:cxn ang="0">
                <a:pos x="2984" y="2809"/>
              </a:cxn>
              <a:cxn ang="0">
                <a:pos x="2982" y="2744"/>
              </a:cxn>
              <a:cxn ang="0">
                <a:pos x="2982" y="2681"/>
              </a:cxn>
              <a:cxn ang="0">
                <a:pos x="2979" y="2620"/>
              </a:cxn>
              <a:cxn ang="0">
                <a:pos x="2975" y="2558"/>
              </a:cxn>
              <a:cxn ang="0">
                <a:pos x="2970" y="2497"/>
              </a:cxn>
              <a:cxn ang="0">
                <a:pos x="2964" y="2437"/>
              </a:cxn>
              <a:cxn ang="0">
                <a:pos x="2959" y="2379"/>
              </a:cxn>
              <a:cxn ang="0">
                <a:pos x="2950" y="2321"/>
              </a:cxn>
              <a:cxn ang="0">
                <a:pos x="2932" y="2209"/>
              </a:cxn>
              <a:cxn ang="0">
                <a:pos x="2910" y="2101"/>
              </a:cxn>
              <a:cxn ang="0">
                <a:pos x="2885" y="1996"/>
              </a:cxn>
              <a:cxn ang="0">
                <a:pos x="2856" y="1895"/>
              </a:cxn>
              <a:cxn ang="0">
                <a:pos x="2823" y="1797"/>
              </a:cxn>
              <a:cxn ang="0">
                <a:pos x="2789" y="1701"/>
              </a:cxn>
              <a:cxn ang="0">
                <a:pos x="2751" y="1611"/>
              </a:cxn>
              <a:cxn ang="0">
                <a:pos x="2709" y="1522"/>
              </a:cxn>
              <a:cxn ang="0">
                <a:pos x="2666" y="1437"/>
              </a:cxn>
              <a:cxn ang="0">
                <a:pos x="2619" y="1356"/>
              </a:cxn>
              <a:cxn ang="0">
                <a:pos x="2570" y="1278"/>
              </a:cxn>
              <a:cxn ang="0">
                <a:pos x="2520" y="1204"/>
              </a:cxn>
              <a:cxn ang="0">
                <a:pos x="2465" y="1132"/>
              </a:cxn>
              <a:cxn ang="0">
                <a:pos x="2409" y="1061"/>
              </a:cxn>
              <a:cxn ang="0">
                <a:pos x="2353" y="996"/>
              </a:cxn>
              <a:cxn ang="0">
                <a:pos x="2294" y="931"/>
              </a:cxn>
              <a:cxn ang="0">
                <a:pos x="2232" y="872"/>
              </a:cxn>
              <a:cxn ang="0">
                <a:pos x="2171" y="814"/>
              </a:cxn>
              <a:cxn ang="0">
                <a:pos x="2107" y="758"/>
              </a:cxn>
              <a:cxn ang="0">
                <a:pos x="2042" y="705"/>
              </a:cxn>
              <a:cxn ang="0">
                <a:pos x="1977" y="655"/>
              </a:cxn>
              <a:cxn ang="0">
                <a:pos x="1911" y="606"/>
              </a:cxn>
              <a:cxn ang="0">
                <a:pos x="1842" y="561"/>
              </a:cxn>
              <a:cxn ang="0">
                <a:pos x="1773" y="517"/>
              </a:cxn>
              <a:cxn ang="0">
                <a:pos x="1704" y="478"/>
              </a:cxn>
              <a:cxn ang="0">
                <a:pos x="1636" y="438"/>
              </a:cxn>
              <a:cxn ang="0">
                <a:pos x="1565" y="402"/>
              </a:cxn>
              <a:cxn ang="0">
                <a:pos x="1497" y="367"/>
              </a:cxn>
              <a:cxn ang="0">
                <a:pos x="1426" y="335"/>
              </a:cxn>
              <a:cxn ang="0">
                <a:pos x="1358" y="304"/>
              </a:cxn>
              <a:cxn ang="0">
                <a:pos x="1289" y="275"/>
              </a:cxn>
              <a:cxn ang="0">
                <a:pos x="1218" y="250"/>
              </a:cxn>
              <a:cxn ang="0">
                <a:pos x="1151" y="225"/>
              </a:cxn>
              <a:cxn ang="0">
                <a:pos x="1083" y="201"/>
              </a:cxn>
              <a:cxn ang="0">
                <a:pos x="1016" y="179"/>
              </a:cxn>
              <a:cxn ang="0">
                <a:pos x="951" y="160"/>
              </a:cxn>
              <a:cxn ang="0">
                <a:pos x="886" y="141"/>
              </a:cxn>
              <a:cxn ang="0">
                <a:pos x="823" y="123"/>
              </a:cxn>
              <a:cxn ang="0">
                <a:pos x="700" y="94"/>
              </a:cxn>
              <a:cxn ang="0">
                <a:pos x="582" y="69"/>
              </a:cxn>
              <a:cxn ang="0">
                <a:pos x="474" y="49"/>
              </a:cxn>
              <a:cxn ang="0">
                <a:pos x="374" y="35"/>
              </a:cxn>
              <a:cxn ang="0">
                <a:pos x="284" y="22"/>
              </a:cxn>
              <a:cxn ang="0">
                <a:pos x="204" y="13"/>
              </a:cxn>
              <a:cxn ang="0">
                <a:pos x="138" y="8"/>
              </a:cxn>
              <a:cxn ang="0">
                <a:pos x="42" y="0"/>
              </a:cxn>
              <a:cxn ang="0">
                <a:pos x="9" y="0"/>
              </a:cxn>
            </a:cxnLst>
            <a:rect l="0" t="0" r="r" b="b"/>
            <a:pathLst>
              <a:path w="2984" h="2809">
                <a:moveTo>
                  <a:pt x="9" y="0"/>
                </a:moveTo>
                <a:lnTo>
                  <a:pt x="0" y="2809"/>
                </a:lnTo>
                <a:lnTo>
                  <a:pt x="2984" y="2809"/>
                </a:lnTo>
                <a:lnTo>
                  <a:pt x="2984" y="2809"/>
                </a:lnTo>
                <a:lnTo>
                  <a:pt x="2982" y="2744"/>
                </a:lnTo>
                <a:lnTo>
                  <a:pt x="2982" y="2681"/>
                </a:lnTo>
                <a:lnTo>
                  <a:pt x="2979" y="2620"/>
                </a:lnTo>
                <a:lnTo>
                  <a:pt x="2975" y="2558"/>
                </a:lnTo>
                <a:lnTo>
                  <a:pt x="2970" y="2497"/>
                </a:lnTo>
                <a:lnTo>
                  <a:pt x="2964" y="2437"/>
                </a:lnTo>
                <a:lnTo>
                  <a:pt x="2959" y="2379"/>
                </a:lnTo>
                <a:lnTo>
                  <a:pt x="2950" y="2321"/>
                </a:lnTo>
                <a:lnTo>
                  <a:pt x="2932" y="2209"/>
                </a:lnTo>
                <a:lnTo>
                  <a:pt x="2910" y="2101"/>
                </a:lnTo>
                <a:lnTo>
                  <a:pt x="2885" y="1996"/>
                </a:lnTo>
                <a:lnTo>
                  <a:pt x="2856" y="1895"/>
                </a:lnTo>
                <a:lnTo>
                  <a:pt x="2823" y="1797"/>
                </a:lnTo>
                <a:lnTo>
                  <a:pt x="2789" y="1701"/>
                </a:lnTo>
                <a:lnTo>
                  <a:pt x="2751" y="1611"/>
                </a:lnTo>
                <a:lnTo>
                  <a:pt x="2709" y="1522"/>
                </a:lnTo>
                <a:lnTo>
                  <a:pt x="2666" y="1437"/>
                </a:lnTo>
                <a:lnTo>
                  <a:pt x="2619" y="1356"/>
                </a:lnTo>
                <a:lnTo>
                  <a:pt x="2570" y="1278"/>
                </a:lnTo>
                <a:lnTo>
                  <a:pt x="2520" y="1204"/>
                </a:lnTo>
                <a:lnTo>
                  <a:pt x="2465" y="1132"/>
                </a:lnTo>
                <a:lnTo>
                  <a:pt x="2409" y="1061"/>
                </a:lnTo>
                <a:lnTo>
                  <a:pt x="2353" y="996"/>
                </a:lnTo>
                <a:lnTo>
                  <a:pt x="2294" y="931"/>
                </a:lnTo>
                <a:lnTo>
                  <a:pt x="2232" y="872"/>
                </a:lnTo>
                <a:lnTo>
                  <a:pt x="2171" y="814"/>
                </a:lnTo>
                <a:lnTo>
                  <a:pt x="2107" y="758"/>
                </a:lnTo>
                <a:lnTo>
                  <a:pt x="2042" y="705"/>
                </a:lnTo>
                <a:lnTo>
                  <a:pt x="1977" y="655"/>
                </a:lnTo>
                <a:lnTo>
                  <a:pt x="1911" y="606"/>
                </a:lnTo>
                <a:lnTo>
                  <a:pt x="1842" y="561"/>
                </a:lnTo>
                <a:lnTo>
                  <a:pt x="1773" y="517"/>
                </a:lnTo>
                <a:lnTo>
                  <a:pt x="1704" y="478"/>
                </a:lnTo>
                <a:lnTo>
                  <a:pt x="1636" y="438"/>
                </a:lnTo>
                <a:lnTo>
                  <a:pt x="1565" y="402"/>
                </a:lnTo>
                <a:lnTo>
                  <a:pt x="1497" y="367"/>
                </a:lnTo>
                <a:lnTo>
                  <a:pt x="1426" y="335"/>
                </a:lnTo>
                <a:lnTo>
                  <a:pt x="1358" y="304"/>
                </a:lnTo>
                <a:lnTo>
                  <a:pt x="1289" y="275"/>
                </a:lnTo>
                <a:lnTo>
                  <a:pt x="1218" y="250"/>
                </a:lnTo>
                <a:lnTo>
                  <a:pt x="1151" y="225"/>
                </a:lnTo>
                <a:lnTo>
                  <a:pt x="1083" y="201"/>
                </a:lnTo>
                <a:lnTo>
                  <a:pt x="1016" y="179"/>
                </a:lnTo>
                <a:lnTo>
                  <a:pt x="951" y="160"/>
                </a:lnTo>
                <a:lnTo>
                  <a:pt x="886" y="141"/>
                </a:lnTo>
                <a:lnTo>
                  <a:pt x="823" y="123"/>
                </a:lnTo>
                <a:lnTo>
                  <a:pt x="700" y="94"/>
                </a:lnTo>
                <a:lnTo>
                  <a:pt x="582" y="69"/>
                </a:lnTo>
                <a:lnTo>
                  <a:pt x="474" y="49"/>
                </a:lnTo>
                <a:lnTo>
                  <a:pt x="374" y="35"/>
                </a:lnTo>
                <a:lnTo>
                  <a:pt x="284" y="22"/>
                </a:lnTo>
                <a:lnTo>
                  <a:pt x="204" y="13"/>
                </a:lnTo>
                <a:lnTo>
                  <a:pt x="138" y="8"/>
                </a:lnTo>
                <a:lnTo>
                  <a:pt x="42" y="0"/>
                </a:lnTo>
                <a:lnTo>
                  <a:pt x="9" y="0"/>
                </a:lnTo>
              </a:path>
            </a:pathLst>
          </a:custGeom>
          <a:solidFill>
            <a:schemeClr val="accent2">
              <a:alpha val="3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3" name="Freeform 5"/>
          <p:cNvSpPr/>
          <p:nvPr/>
        </p:nvSpPr>
        <p:spPr>
          <a:xfrm>
            <a:off x="1647214" y="1584076"/>
            <a:ext cx="1223985" cy="4346585"/>
          </a:xfrm>
          <a:custGeom>
            <a:avLst/>
            <a:gdLst/>
            <a:cxnLst>
              <a:cxn ang="0">
                <a:pos x="11" y="0"/>
              </a:cxn>
              <a:cxn ang="0">
                <a:pos x="11" y="0"/>
              </a:cxn>
              <a:cxn ang="0">
                <a:pos x="11" y="0"/>
              </a:cxn>
              <a:cxn ang="0">
                <a:pos x="0" y="3767"/>
              </a:cxn>
              <a:cxn ang="0">
                <a:pos x="1997" y="3756"/>
              </a:cxn>
              <a:cxn ang="0">
                <a:pos x="1997" y="3756"/>
              </a:cxn>
              <a:cxn ang="0">
                <a:pos x="1995" y="3584"/>
              </a:cxn>
              <a:cxn ang="0">
                <a:pos x="1991" y="3416"/>
              </a:cxn>
              <a:cxn ang="0">
                <a:pos x="1984" y="3254"/>
              </a:cxn>
              <a:cxn ang="0">
                <a:pos x="1975" y="3098"/>
              </a:cxn>
              <a:cxn ang="0">
                <a:pos x="1962" y="2946"/>
              </a:cxn>
              <a:cxn ang="0">
                <a:pos x="1948" y="2798"/>
              </a:cxn>
              <a:cxn ang="0">
                <a:pos x="1932" y="2657"/>
              </a:cxn>
              <a:cxn ang="0">
                <a:pos x="1912" y="2520"/>
              </a:cxn>
              <a:cxn ang="0">
                <a:pos x="1890" y="2388"/>
              </a:cxn>
              <a:cxn ang="0">
                <a:pos x="1868" y="2261"/>
              </a:cxn>
              <a:cxn ang="0">
                <a:pos x="1843" y="2138"/>
              </a:cxn>
              <a:cxn ang="0">
                <a:pos x="1816" y="2019"/>
              </a:cxn>
              <a:cxn ang="0">
                <a:pos x="1787" y="1905"/>
              </a:cxn>
              <a:cxn ang="0">
                <a:pos x="1756" y="1797"/>
              </a:cxn>
              <a:cxn ang="0">
                <a:pos x="1724" y="1690"/>
              </a:cxn>
              <a:cxn ang="0">
                <a:pos x="1690" y="1589"/>
              </a:cxn>
              <a:cxn ang="0">
                <a:pos x="1655" y="1493"/>
              </a:cxn>
              <a:cxn ang="0">
                <a:pos x="1617" y="1399"/>
              </a:cxn>
              <a:cxn ang="0">
                <a:pos x="1579" y="1310"/>
              </a:cxn>
              <a:cxn ang="0">
                <a:pos x="1541" y="1226"/>
              </a:cxn>
              <a:cxn ang="0">
                <a:pos x="1502" y="1144"/>
              </a:cxn>
              <a:cxn ang="0">
                <a:pos x="1460" y="1066"/>
              </a:cxn>
              <a:cxn ang="0">
                <a:pos x="1418" y="992"/>
              </a:cxn>
              <a:cxn ang="0">
                <a:pos x="1375" y="922"/>
              </a:cxn>
              <a:cxn ang="0">
                <a:pos x="1332" y="855"/>
              </a:cxn>
              <a:cxn ang="0">
                <a:pos x="1287" y="792"/>
              </a:cxn>
              <a:cxn ang="0">
                <a:pos x="1241" y="730"/>
              </a:cxn>
              <a:cxn ang="0">
                <a:pos x="1196" y="672"/>
              </a:cxn>
              <a:cxn ang="0">
                <a:pos x="1151" y="618"/>
              </a:cxn>
              <a:cxn ang="0">
                <a:pos x="1106" y="568"/>
              </a:cxn>
              <a:cxn ang="0">
                <a:pos x="1059" y="519"/>
              </a:cxn>
              <a:cxn ang="0">
                <a:pos x="1014" y="474"/>
              </a:cxn>
              <a:cxn ang="0">
                <a:pos x="967" y="430"/>
              </a:cxn>
              <a:cxn ang="0">
                <a:pos x="922" y="390"/>
              </a:cxn>
              <a:cxn ang="0">
                <a:pos x="875" y="352"/>
              </a:cxn>
              <a:cxn ang="0">
                <a:pos x="829" y="318"/>
              </a:cxn>
              <a:cxn ang="0">
                <a:pos x="784" y="286"/>
              </a:cxn>
              <a:cxn ang="0">
                <a:pos x="739" y="255"/>
              </a:cxn>
              <a:cxn ang="0">
                <a:pos x="694" y="226"/>
              </a:cxn>
              <a:cxn ang="0">
                <a:pos x="650" y="201"/>
              </a:cxn>
              <a:cxn ang="0">
                <a:pos x="607" y="177"/>
              </a:cxn>
              <a:cxn ang="0">
                <a:pos x="565" y="155"/>
              </a:cxn>
              <a:cxn ang="0">
                <a:pos x="524" y="134"/>
              </a:cxn>
              <a:cxn ang="0">
                <a:pos x="482" y="116"/>
              </a:cxn>
              <a:cxn ang="0">
                <a:pos x="443" y="99"/>
              </a:cxn>
              <a:cxn ang="0">
                <a:pos x="405" y="85"/>
              </a:cxn>
              <a:cxn ang="0">
                <a:pos x="332" y="60"/>
              </a:cxn>
              <a:cxn ang="0">
                <a:pos x="264" y="40"/>
              </a:cxn>
              <a:cxn ang="0">
                <a:pos x="204" y="25"/>
              </a:cxn>
              <a:cxn ang="0">
                <a:pos x="150" y="14"/>
              </a:cxn>
              <a:cxn ang="0">
                <a:pos x="103" y="7"/>
              </a:cxn>
              <a:cxn ang="0">
                <a:pos x="67" y="2"/>
              </a:cxn>
              <a:cxn ang="0">
                <a:pos x="38" y="0"/>
              </a:cxn>
              <a:cxn ang="0">
                <a:pos x="11" y="0"/>
              </a:cxn>
            </a:cxnLst>
            <a:rect l="0" t="0" r="r" b="b"/>
            <a:pathLst>
              <a:path w="1997" h="3767">
                <a:moveTo>
                  <a:pt x="11" y="0"/>
                </a:moveTo>
                <a:lnTo>
                  <a:pt x="11" y="0"/>
                </a:lnTo>
                <a:lnTo>
                  <a:pt x="11" y="0"/>
                </a:lnTo>
                <a:lnTo>
                  <a:pt x="0" y="3767"/>
                </a:lnTo>
                <a:lnTo>
                  <a:pt x="1997" y="3756"/>
                </a:lnTo>
                <a:lnTo>
                  <a:pt x="1997" y="3756"/>
                </a:lnTo>
                <a:lnTo>
                  <a:pt x="1995" y="3584"/>
                </a:lnTo>
                <a:lnTo>
                  <a:pt x="1991" y="3416"/>
                </a:lnTo>
                <a:lnTo>
                  <a:pt x="1984" y="3254"/>
                </a:lnTo>
                <a:lnTo>
                  <a:pt x="1975" y="3098"/>
                </a:lnTo>
                <a:lnTo>
                  <a:pt x="1962" y="2946"/>
                </a:lnTo>
                <a:lnTo>
                  <a:pt x="1948" y="2798"/>
                </a:lnTo>
                <a:lnTo>
                  <a:pt x="1932" y="2657"/>
                </a:lnTo>
                <a:lnTo>
                  <a:pt x="1912" y="2520"/>
                </a:lnTo>
                <a:lnTo>
                  <a:pt x="1890" y="2388"/>
                </a:lnTo>
                <a:lnTo>
                  <a:pt x="1868" y="2261"/>
                </a:lnTo>
                <a:lnTo>
                  <a:pt x="1843" y="2138"/>
                </a:lnTo>
                <a:lnTo>
                  <a:pt x="1816" y="2019"/>
                </a:lnTo>
                <a:lnTo>
                  <a:pt x="1787" y="1905"/>
                </a:lnTo>
                <a:lnTo>
                  <a:pt x="1756" y="1797"/>
                </a:lnTo>
                <a:lnTo>
                  <a:pt x="1724" y="1690"/>
                </a:lnTo>
                <a:lnTo>
                  <a:pt x="1690" y="1589"/>
                </a:lnTo>
                <a:lnTo>
                  <a:pt x="1655" y="1493"/>
                </a:lnTo>
                <a:lnTo>
                  <a:pt x="1617" y="1399"/>
                </a:lnTo>
                <a:lnTo>
                  <a:pt x="1579" y="1310"/>
                </a:lnTo>
                <a:lnTo>
                  <a:pt x="1541" y="1226"/>
                </a:lnTo>
                <a:lnTo>
                  <a:pt x="1502" y="1144"/>
                </a:lnTo>
                <a:lnTo>
                  <a:pt x="1460" y="1066"/>
                </a:lnTo>
                <a:lnTo>
                  <a:pt x="1418" y="992"/>
                </a:lnTo>
                <a:lnTo>
                  <a:pt x="1375" y="922"/>
                </a:lnTo>
                <a:lnTo>
                  <a:pt x="1332" y="855"/>
                </a:lnTo>
                <a:lnTo>
                  <a:pt x="1287" y="792"/>
                </a:lnTo>
                <a:lnTo>
                  <a:pt x="1241" y="730"/>
                </a:lnTo>
                <a:lnTo>
                  <a:pt x="1196" y="672"/>
                </a:lnTo>
                <a:lnTo>
                  <a:pt x="1151" y="618"/>
                </a:lnTo>
                <a:lnTo>
                  <a:pt x="1106" y="568"/>
                </a:lnTo>
                <a:lnTo>
                  <a:pt x="1059" y="519"/>
                </a:lnTo>
                <a:lnTo>
                  <a:pt x="1014" y="474"/>
                </a:lnTo>
                <a:lnTo>
                  <a:pt x="967" y="430"/>
                </a:lnTo>
                <a:lnTo>
                  <a:pt x="922" y="390"/>
                </a:lnTo>
                <a:lnTo>
                  <a:pt x="875" y="352"/>
                </a:lnTo>
                <a:lnTo>
                  <a:pt x="829" y="318"/>
                </a:lnTo>
                <a:lnTo>
                  <a:pt x="784" y="286"/>
                </a:lnTo>
                <a:lnTo>
                  <a:pt x="739" y="255"/>
                </a:lnTo>
                <a:lnTo>
                  <a:pt x="694" y="226"/>
                </a:lnTo>
                <a:lnTo>
                  <a:pt x="650" y="201"/>
                </a:lnTo>
                <a:lnTo>
                  <a:pt x="607" y="177"/>
                </a:lnTo>
                <a:lnTo>
                  <a:pt x="565" y="155"/>
                </a:lnTo>
                <a:lnTo>
                  <a:pt x="524" y="134"/>
                </a:lnTo>
                <a:lnTo>
                  <a:pt x="482" y="116"/>
                </a:lnTo>
                <a:lnTo>
                  <a:pt x="443" y="99"/>
                </a:lnTo>
                <a:lnTo>
                  <a:pt x="405" y="85"/>
                </a:lnTo>
                <a:lnTo>
                  <a:pt x="332" y="60"/>
                </a:lnTo>
                <a:lnTo>
                  <a:pt x="264" y="40"/>
                </a:lnTo>
                <a:lnTo>
                  <a:pt x="204" y="25"/>
                </a:lnTo>
                <a:lnTo>
                  <a:pt x="150" y="14"/>
                </a:lnTo>
                <a:lnTo>
                  <a:pt x="103" y="7"/>
                </a:lnTo>
                <a:lnTo>
                  <a:pt x="67" y="2"/>
                </a:lnTo>
                <a:lnTo>
                  <a:pt x="38" y="0"/>
                </a:lnTo>
                <a:lnTo>
                  <a:pt x="11" y="0"/>
                </a:lnTo>
              </a:path>
            </a:pathLst>
          </a:custGeom>
          <a:solidFill>
            <a:schemeClr val="accent2">
              <a:alpha val="24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영역형 차트</a:t>
            </a:r>
            <a:endParaRPr lang="ko-KR" altLang="en-US"/>
          </a:p>
        </p:txBody>
      </p:sp>
      <p:sp>
        <p:nvSpPr>
          <p:cNvPr id="2059" name="Freeform 11"/>
          <p:cNvSpPr/>
          <p:nvPr/>
        </p:nvSpPr>
        <p:spPr>
          <a:xfrm>
            <a:off x="1647214" y="4844812"/>
            <a:ext cx="4919686" cy="1104900"/>
          </a:xfrm>
          <a:custGeom>
            <a:avLst/>
            <a:gdLst/>
            <a:cxnLst>
              <a:cxn ang="0">
                <a:pos x="457" y="0"/>
              </a:cxn>
              <a:cxn ang="0">
                <a:pos x="457" y="0"/>
              </a:cxn>
              <a:cxn ang="0">
                <a:pos x="233" y="2"/>
              </a:cxn>
              <a:cxn ang="0">
                <a:pos x="2" y="7"/>
              </a:cxn>
              <a:cxn ang="0">
                <a:pos x="0" y="983"/>
              </a:cxn>
              <a:cxn ang="0">
                <a:pos x="4966" y="983"/>
              </a:cxn>
              <a:cxn ang="0">
                <a:pos x="4966" y="983"/>
              </a:cxn>
              <a:cxn ang="0">
                <a:pos x="4952" y="972"/>
              </a:cxn>
              <a:cxn ang="0">
                <a:pos x="4906" y="940"/>
              </a:cxn>
              <a:cxn ang="0">
                <a:pos x="4831" y="893"/>
              </a:cxn>
              <a:cxn ang="0">
                <a:pos x="4780" y="862"/>
              </a:cxn>
              <a:cxn ang="0">
                <a:pos x="4720" y="829"/>
              </a:cxn>
              <a:cxn ang="0">
                <a:pos x="4653" y="793"/>
              </a:cxn>
              <a:cxn ang="0">
                <a:pos x="4578" y="755"/>
              </a:cxn>
              <a:cxn ang="0">
                <a:pos x="4493" y="714"/>
              </a:cxn>
              <a:cxn ang="0">
                <a:pos x="4399" y="672"/>
              </a:cxn>
              <a:cxn ang="0">
                <a:pos x="4297" y="629"/>
              </a:cxn>
              <a:cxn ang="0">
                <a:pos x="4185" y="584"/>
              </a:cxn>
              <a:cxn ang="0">
                <a:pos x="4064" y="538"/>
              </a:cxn>
              <a:cxn ang="0">
                <a:pos x="3934" y="491"/>
              </a:cxn>
              <a:cxn ang="0">
                <a:pos x="3795" y="446"/>
              </a:cxn>
              <a:cxn ang="0">
                <a:pos x="3645" y="399"/>
              </a:cxn>
              <a:cxn ang="0">
                <a:pos x="3486" y="356"/>
              </a:cxn>
              <a:cxn ang="0">
                <a:pos x="3316" y="311"/>
              </a:cxn>
              <a:cxn ang="0">
                <a:pos x="3137" y="269"/>
              </a:cxn>
              <a:cxn ang="0">
                <a:pos x="2947" y="227"/>
              </a:cxn>
              <a:cxn ang="0">
                <a:pos x="2747" y="189"/>
              </a:cxn>
              <a:cxn ang="0">
                <a:pos x="2644" y="171"/>
              </a:cxn>
              <a:cxn ang="0">
                <a:pos x="2537" y="153"/>
              </a:cxn>
              <a:cxn ang="0">
                <a:pos x="2429" y="137"/>
              </a:cxn>
              <a:cxn ang="0">
                <a:pos x="2317" y="121"/>
              </a:cxn>
              <a:cxn ang="0">
                <a:pos x="2201" y="106"/>
              </a:cxn>
              <a:cxn ang="0">
                <a:pos x="2084" y="92"/>
              </a:cxn>
              <a:cxn ang="0">
                <a:pos x="1964" y="77"/>
              </a:cxn>
              <a:cxn ang="0">
                <a:pos x="1841" y="65"/>
              </a:cxn>
              <a:cxn ang="0">
                <a:pos x="1715" y="54"/>
              </a:cxn>
              <a:cxn ang="0">
                <a:pos x="1587" y="43"/>
              </a:cxn>
              <a:cxn ang="0">
                <a:pos x="1456" y="32"/>
              </a:cxn>
              <a:cxn ang="0">
                <a:pos x="1323" y="25"/>
              </a:cxn>
              <a:cxn ang="0">
                <a:pos x="1185" y="18"/>
              </a:cxn>
              <a:cxn ang="0">
                <a:pos x="1046" y="11"/>
              </a:cxn>
              <a:cxn ang="0">
                <a:pos x="903" y="7"/>
              </a:cxn>
              <a:cxn ang="0">
                <a:pos x="757" y="3"/>
              </a:cxn>
              <a:cxn ang="0">
                <a:pos x="609" y="2"/>
              </a:cxn>
              <a:cxn ang="0">
                <a:pos x="457" y="0"/>
              </a:cxn>
            </a:cxnLst>
            <a:rect l="0" t="0" r="r" b="b"/>
            <a:pathLst>
              <a:path w="4966" h="983">
                <a:moveTo>
                  <a:pt x="457" y="0"/>
                </a:moveTo>
                <a:lnTo>
                  <a:pt x="457" y="0"/>
                </a:lnTo>
                <a:lnTo>
                  <a:pt x="233" y="2"/>
                </a:lnTo>
                <a:lnTo>
                  <a:pt x="2" y="7"/>
                </a:lnTo>
                <a:lnTo>
                  <a:pt x="0" y="983"/>
                </a:lnTo>
                <a:lnTo>
                  <a:pt x="4966" y="983"/>
                </a:lnTo>
                <a:lnTo>
                  <a:pt x="4966" y="983"/>
                </a:lnTo>
                <a:lnTo>
                  <a:pt x="4952" y="972"/>
                </a:lnTo>
                <a:lnTo>
                  <a:pt x="4906" y="940"/>
                </a:lnTo>
                <a:lnTo>
                  <a:pt x="4831" y="893"/>
                </a:lnTo>
                <a:lnTo>
                  <a:pt x="4780" y="862"/>
                </a:lnTo>
                <a:lnTo>
                  <a:pt x="4720" y="829"/>
                </a:lnTo>
                <a:lnTo>
                  <a:pt x="4653" y="793"/>
                </a:lnTo>
                <a:lnTo>
                  <a:pt x="4578" y="755"/>
                </a:lnTo>
                <a:lnTo>
                  <a:pt x="4493" y="714"/>
                </a:lnTo>
                <a:lnTo>
                  <a:pt x="4399" y="672"/>
                </a:lnTo>
                <a:lnTo>
                  <a:pt x="4297" y="629"/>
                </a:lnTo>
                <a:lnTo>
                  <a:pt x="4185" y="584"/>
                </a:lnTo>
                <a:lnTo>
                  <a:pt x="4064" y="538"/>
                </a:lnTo>
                <a:lnTo>
                  <a:pt x="3934" y="491"/>
                </a:lnTo>
                <a:lnTo>
                  <a:pt x="3795" y="446"/>
                </a:lnTo>
                <a:lnTo>
                  <a:pt x="3645" y="399"/>
                </a:lnTo>
                <a:lnTo>
                  <a:pt x="3486" y="356"/>
                </a:lnTo>
                <a:lnTo>
                  <a:pt x="3316" y="311"/>
                </a:lnTo>
                <a:lnTo>
                  <a:pt x="3137" y="269"/>
                </a:lnTo>
                <a:lnTo>
                  <a:pt x="2947" y="227"/>
                </a:lnTo>
                <a:lnTo>
                  <a:pt x="2747" y="189"/>
                </a:lnTo>
                <a:lnTo>
                  <a:pt x="2644" y="171"/>
                </a:lnTo>
                <a:lnTo>
                  <a:pt x="2537" y="153"/>
                </a:lnTo>
                <a:lnTo>
                  <a:pt x="2429" y="137"/>
                </a:lnTo>
                <a:lnTo>
                  <a:pt x="2317" y="121"/>
                </a:lnTo>
                <a:lnTo>
                  <a:pt x="2201" y="106"/>
                </a:lnTo>
                <a:lnTo>
                  <a:pt x="2084" y="92"/>
                </a:lnTo>
                <a:lnTo>
                  <a:pt x="1964" y="77"/>
                </a:lnTo>
                <a:lnTo>
                  <a:pt x="1841" y="65"/>
                </a:lnTo>
                <a:lnTo>
                  <a:pt x="1715" y="54"/>
                </a:lnTo>
                <a:lnTo>
                  <a:pt x="1587" y="43"/>
                </a:lnTo>
                <a:lnTo>
                  <a:pt x="1456" y="32"/>
                </a:lnTo>
                <a:lnTo>
                  <a:pt x="1323" y="25"/>
                </a:lnTo>
                <a:lnTo>
                  <a:pt x="1185" y="18"/>
                </a:lnTo>
                <a:lnTo>
                  <a:pt x="1046" y="11"/>
                </a:lnTo>
                <a:lnTo>
                  <a:pt x="903" y="7"/>
                </a:lnTo>
                <a:lnTo>
                  <a:pt x="757" y="3"/>
                </a:lnTo>
                <a:lnTo>
                  <a:pt x="609" y="2"/>
                </a:lnTo>
                <a:lnTo>
                  <a:pt x="457" y="0"/>
                </a:lnTo>
              </a:path>
            </a:pathLst>
          </a:custGeom>
          <a:solidFill>
            <a:schemeClr val="accent2">
              <a:alpha val="58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rot="16200000" flipH="1">
            <a:off x="-686395" y="3631185"/>
            <a:ext cx="4665676" cy="154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 rot="0">
            <a:off x="1607464" y="1513504"/>
            <a:ext cx="6754836" cy="4485592"/>
            <a:chOff x="1460502" y="1786792"/>
            <a:chExt cx="6754836" cy="4485592"/>
          </a:xfrm>
        </p:grpSpPr>
        <p:cxnSp>
          <p:nvCxnSpPr>
            <p:cNvPr id="5" name="직선 화살표 연결선 4"/>
            <p:cNvCxnSpPr/>
            <p:nvPr/>
          </p:nvCxnSpPr>
          <p:spPr>
            <a:xfrm flipH="1">
              <a:off x="1519338" y="6227782"/>
              <a:ext cx="6696000" cy="1588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1460502" y="1786792"/>
              <a:ext cx="84170" cy="8417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1461187" y="2890490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461187" y="3992818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461187" y="5095146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461187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684984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908781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5132578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6356375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580172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790090" y="3084274"/>
            <a:ext cx="57782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04536" y="4227282"/>
            <a:ext cx="5825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18982" y="5370290"/>
            <a:ext cx="57780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5786" y="1369762"/>
            <a:ext cx="5820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5786" y="2441332"/>
            <a:ext cx="5820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5786" y="3584340"/>
            <a:ext cx="5820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5786" y="4655910"/>
            <a:ext cx="5820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5786" y="5727480"/>
            <a:ext cx="5820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04384" y="6202940"/>
            <a:ext cx="57790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31530" y="6202940"/>
            <a:ext cx="57948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53914" y="6202940"/>
            <a:ext cx="57630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81060" y="6202940"/>
            <a:ext cx="57788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08206" y="6202940"/>
            <a:ext cx="5794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 rot="0">
            <a:off x="2491684" y="1693654"/>
            <a:ext cx="5084798" cy="2829320"/>
            <a:chOff x="2344722" y="1966942"/>
            <a:chExt cx="5084798" cy="2829320"/>
          </a:xfrm>
        </p:grpSpPr>
        <p:sp>
          <p:nvSpPr>
            <p:cNvPr id="62" name="자유형 61"/>
            <p:cNvSpPr/>
            <p:nvPr/>
          </p:nvSpPr>
          <p:spPr>
            <a:xfrm rot="14512116">
              <a:off x="3419832" y="1521654"/>
              <a:ext cx="2672799" cy="3876418"/>
            </a:xfrm>
            <a:custGeom>
              <a:avLst/>
              <a:gdLst>
                <a:gd name="connsiteX0" fmla="*/ 0 w 1500198"/>
                <a:gd name="connsiteY0" fmla="*/ 1785950 h 1785950"/>
                <a:gd name="connsiteX1" fmla="*/ 750099 w 1500198"/>
                <a:gd name="connsiteY1" fmla="*/ 0 h 1785950"/>
                <a:gd name="connsiteX2" fmla="*/ 1500198 w 1500198"/>
                <a:gd name="connsiteY2" fmla="*/ 1785950 h 1785950"/>
                <a:gd name="connsiteX3" fmla="*/ 0 w 1500198"/>
                <a:gd name="connsiteY3" fmla="*/ 1785950 h 1785950"/>
                <a:gd name="connsiteX0" fmla="*/ 0 w 3422898"/>
                <a:gd name="connsiteY0" fmla="*/ 2829949 h 2829949"/>
                <a:gd name="connsiteX1" fmla="*/ 2672799 w 3422898"/>
                <a:gd name="connsiteY1" fmla="*/ 0 h 2829949"/>
                <a:gd name="connsiteX2" fmla="*/ 3422898 w 3422898"/>
                <a:gd name="connsiteY2" fmla="*/ 1785950 h 2829949"/>
                <a:gd name="connsiteX3" fmla="*/ 0 w 3422898"/>
                <a:gd name="connsiteY3" fmla="*/ 2829949 h 2829949"/>
                <a:gd name="connsiteX0" fmla="*/ 0 w 2672799"/>
                <a:gd name="connsiteY0" fmla="*/ 2829949 h 3876418"/>
                <a:gd name="connsiteX1" fmla="*/ 2672799 w 2672799"/>
                <a:gd name="connsiteY1" fmla="*/ 0 h 3876418"/>
                <a:gd name="connsiteX2" fmla="*/ 1979377 w 2672799"/>
                <a:gd name="connsiteY2" fmla="*/ 3876418 h 3876418"/>
                <a:gd name="connsiteX3" fmla="*/ 0 w 2672799"/>
                <a:gd name="connsiteY3" fmla="*/ 2829949 h 387641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2799" h="3876418">
                  <a:moveTo>
                    <a:pt x="0" y="2829949"/>
                  </a:moveTo>
                  <a:lnTo>
                    <a:pt x="2672799" y="0"/>
                  </a:lnTo>
                  <a:lnTo>
                    <a:pt x="1979377" y="3876418"/>
                  </a:lnTo>
                  <a:lnTo>
                    <a:pt x="0" y="2829949"/>
                  </a:lnTo>
                </a:path>
              </a:pathLst>
            </a:custGeom>
            <a:gradFill>
              <a:gsLst>
                <a:gs pos="0">
                  <a:schemeClr val="accent3">
                    <a:alpha val="75000"/>
                  </a:schemeClr>
                </a:gs>
                <a:gs pos="40000">
                  <a:schemeClr val="accent3">
                    <a:alpha val="30000"/>
                  </a:schemeClr>
                </a:gs>
                <a:gs pos="100000">
                  <a:schemeClr val="accent3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5"/>
            <p:cNvGrpSpPr/>
            <p:nvPr/>
          </p:nvGrpSpPr>
          <p:grpSpPr>
            <a:xfrm rot="0">
              <a:off x="5181644" y="1966942"/>
              <a:ext cx="2247876" cy="2247876"/>
              <a:chOff x="5253082" y="1828800"/>
              <a:chExt cx="1419074" cy="1419074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5310232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9" name="현 38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0" name="타원 59"/>
            <p:cNvSpPr/>
            <p:nvPr/>
          </p:nvSpPr>
          <p:spPr>
            <a:xfrm flipV="1">
              <a:off x="2344722" y="3117848"/>
              <a:ext cx="144000" cy="14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innerShdw blurRad="381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000760" y="2494427"/>
            <a:ext cx="967730" cy="64633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 rot="0">
            <a:off x="2047173" y="1001027"/>
            <a:ext cx="5376682" cy="5376682"/>
            <a:chOff x="2047173" y="1001027"/>
            <a:chExt cx="5376682" cy="5376682"/>
          </a:xfrm>
        </p:grpSpPr>
        <p:sp>
          <p:nvSpPr>
            <p:cNvPr id="28" name="타원 27"/>
            <p:cNvSpPr/>
            <p:nvPr/>
          </p:nvSpPr>
          <p:spPr>
            <a:xfrm>
              <a:off x="2047173" y="1001027"/>
              <a:ext cx="5376682" cy="5376682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2653565" y="1607419"/>
              <a:ext cx="4163898" cy="4163898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3339735" y="2293589"/>
              <a:ext cx="2791558" cy="279155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4" name="제목 1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6" name="AutoShape 32"/>
          <p:cNvSpPr>
            <a:spLocks noChangeArrowheads="1"/>
          </p:cNvSpPr>
          <p:nvPr/>
        </p:nvSpPr>
        <p:spPr>
          <a:xfrm rot="1808459">
            <a:off x="5257935" y="412821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7" name="AutoShape 31"/>
          <p:cNvSpPr>
            <a:spLocks noChangeArrowheads="1"/>
          </p:cNvSpPr>
          <p:nvPr/>
        </p:nvSpPr>
        <p:spPr>
          <a:xfrm rot="19800000">
            <a:off x="5286706" y="1914781"/>
            <a:ext cx="2836298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5" name="AutoShape 33"/>
          <p:cNvSpPr>
            <a:spLocks noChangeArrowheads="1"/>
          </p:cNvSpPr>
          <p:nvPr/>
        </p:nvSpPr>
        <p:spPr>
          <a:xfrm rot="9000000" flipV="1">
            <a:off x="1405529" y="412704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8" name="AutoShape 13"/>
          <p:cNvSpPr>
            <a:spLocks noChangeArrowheads="1"/>
          </p:cNvSpPr>
          <p:nvPr/>
        </p:nvSpPr>
        <p:spPr>
          <a:xfrm rot="1800000" flipH="1">
            <a:off x="1371796" y="1914907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grpSp>
        <p:nvGrpSpPr>
          <p:cNvPr id="2" name="그룹 105"/>
          <p:cNvGrpSpPr/>
          <p:nvPr/>
        </p:nvGrpSpPr>
        <p:grpSpPr>
          <a:xfrm rot="0">
            <a:off x="3719514" y="2673368"/>
            <a:ext cx="2032000" cy="2032000"/>
            <a:chOff x="5253082" y="1828800"/>
            <a:chExt cx="1419074" cy="1419074"/>
          </a:xfrm>
        </p:grpSpPr>
        <p:sp>
          <p:nvSpPr>
            <p:cNvPr id="22" name="타원 21"/>
            <p:cNvSpPr/>
            <p:nvPr/>
          </p:nvSpPr>
          <p:spPr>
            <a:xfrm>
              <a:off x="5253082" y="1828800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5310231" y="1885950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현 24"/>
            <p:cNvSpPr/>
            <p:nvPr/>
          </p:nvSpPr>
          <p:spPr>
            <a:xfrm rot="5400000">
              <a:off x="5310025" y="1900227"/>
              <a:ext cx="1303200" cy="1303200"/>
            </a:xfrm>
            <a:prstGeom prst="chord">
              <a:avLst>
                <a:gd name="adj1" fmla="val 5962940"/>
                <a:gd name="adj2" fmla="val 12531590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7373" y="3377486"/>
            <a:ext cx="96804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21531" y="2323878"/>
            <a:ext cx="53243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61419" y="1785926"/>
            <a:ext cx="697321" cy="4505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17441" y="1071546"/>
            <a:ext cx="78892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80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41712" y="3514952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0" name="내용 개체 틀 19"/>
          <p:cNvSpPr>
            <a:spLocks noGrp="1"/>
          </p:cNvSpPr>
          <p:nvPr>
            <p:ph sz="half" idx="1"/>
          </p:nvPr>
        </p:nvSpPr>
        <p:spPr>
          <a:xfrm>
            <a:off x="4714876" y="1714488"/>
            <a:ext cx="3900486" cy="2686056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4348" y="1681451"/>
            <a:ext cx="37147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000">
                <a:solidFill>
                  <a:schemeClr val="accent2"/>
                </a:solidFill>
              </a:rPr>
              <a:t>내용</a:t>
            </a:r>
            <a:endParaRPr lang="ko-KR" altLang="en-US" sz="3000">
              <a:solidFill>
                <a:schemeClr val="accent2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42844" y="4807653"/>
            <a:ext cx="9001156" cy="407321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7" name="그림 36" descr="_MG_5901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flipH="1">
            <a:off x="785786" y="5500726"/>
            <a:ext cx="1143002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8" name="그림 37" descr="_MG_5901.JP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flipH="1">
            <a:off x="241932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9" name="그림 38" descr="_MG_5901.JP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flipH="1">
            <a:off x="405286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0" name="그림 39" descr="_MG_5901.JP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 flipH="1">
            <a:off x="568640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1" name="그림 40" descr="_MG_5901.JPG"/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tretch>
            <a:fillRect/>
          </a:stretch>
        </p:blipFill>
        <p:spPr>
          <a:xfrm flipH="1">
            <a:off x="731994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5" name="TextBox 54"/>
          <p:cNvSpPr txBox="1"/>
          <p:nvPr/>
        </p:nvSpPr>
        <p:spPr>
          <a:xfrm>
            <a:off x="1200150" y="4875689"/>
            <a:ext cx="390525" cy="27699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5480" y="2285992"/>
            <a:ext cx="3713644" cy="1912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4"/>
                </a:solidFill>
              </a:rPr>
              <a:t>내용</a:t>
            </a:r>
            <a:endParaRPr lang="ko-KR" altLang="en-US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19400" y="4885214"/>
            <a:ext cx="352425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57700" y="4885214"/>
            <a:ext cx="352425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86474" y="4885214"/>
            <a:ext cx="352426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24774" y="4885214"/>
            <a:ext cx="352426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각 삼각형 21"/>
          <p:cNvSpPr/>
          <p:nvPr/>
        </p:nvSpPr>
        <p:spPr>
          <a:xfrm rot="5400000">
            <a:off x="561896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141712" y="4214818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2844" y="5546118"/>
            <a:ext cx="9001156" cy="88041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16" name="내용 개체 틀 15"/>
          <p:cNvSpPr>
            <a:spLocks noGrp="1"/>
          </p:cNvSpPr>
          <p:nvPr>
            <p:ph sz="half" idx="1"/>
          </p:nvPr>
        </p:nvSpPr>
        <p:spPr>
          <a:xfrm>
            <a:off x="2071670" y="1714489"/>
            <a:ext cx="5072098" cy="3035312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1248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56491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0049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2910" y="4929198"/>
            <a:ext cx="1206185" cy="1140339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37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72198" y="5734050"/>
            <a:ext cx="1971694" cy="553406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직각 삼각형 17"/>
          <p:cNvSpPr/>
          <p:nvPr/>
        </p:nvSpPr>
        <p:spPr>
          <a:xfrm rot="5400000">
            <a:off x="296782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내용 개체 틀 26"/>
          <p:cNvSpPr>
            <a:spLocks noGrp="1"/>
          </p:cNvSpPr>
          <p:nvPr>
            <p:ph sz="quarter" idx="1"/>
          </p:nvPr>
        </p:nvSpPr>
        <p:spPr>
          <a:xfrm>
            <a:off x="485804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내용 개체 틀 27"/>
          <p:cNvSpPr>
            <a:spLocks noGrp="1"/>
          </p:cNvSpPr>
          <p:nvPr>
            <p:ph sz="quarter" idx="2"/>
          </p:nvPr>
        </p:nvSpPr>
        <p:spPr>
          <a:xfrm>
            <a:off x="3471855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내용 개체 틀 29"/>
          <p:cNvSpPr>
            <a:spLocks noGrp="1"/>
          </p:cNvSpPr>
          <p:nvPr>
            <p:ph sz="quarter" idx="4"/>
          </p:nvPr>
        </p:nvSpPr>
        <p:spPr>
          <a:xfrm>
            <a:off x="6500826" y="1790638"/>
            <a:ext cx="23335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42844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143229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143615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 rot="16200000" flipV="1">
            <a:off x="434509" y="4149293"/>
            <a:ext cx="5400000" cy="17462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5715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57554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5791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 rot="5400000" flipH="1" flipV="1">
            <a:off x="3443636" y="4157230"/>
            <a:ext cx="5400000" cy="1588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2127670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464722" y="4738364"/>
            <a:ext cx="232478" cy="232478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2801773" y="4739878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7870759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8207811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8544862" y="4739878"/>
            <a:ext cx="231929" cy="230964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072066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409118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746169" y="4737036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1150125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2" name="직각 삼각형 31"/>
          <p:cNvSpPr/>
          <p:nvPr/>
        </p:nvSpPr>
        <p:spPr>
          <a:xfrm rot="5400000">
            <a:off x="4121953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직각 삼각형 32"/>
          <p:cNvSpPr/>
          <p:nvPr/>
        </p:nvSpPr>
        <p:spPr>
          <a:xfrm rot="5400000">
            <a:off x="7158847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142844" y="4000504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" name="그룹 24"/>
          <p:cNvGrpSpPr/>
          <p:nvPr/>
        </p:nvGrpSpPr>
        <p:grpSpPr>
          <a:xfrm rot="0">
            <a:off x="4893990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26" name="직사각형 25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이등변 삼각형 27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글상자</a:t>
            </a:r>
            <a:endParaRPr lang="ko-KR" altLang="en-US"/>
          </a:p>
        </p:txBody>
      </p:sp>
      <p:grpSp>
        <p:nvGrpSpPr>
          <p:cNvPr id="3" name="그룹 47"/>
          <p:cNvGrpSpPr/>
          <p:nvPr/>
        </p:nvGrpSpPr>
        <p:grpSpPr>
          <a:xfrm rot="0">
            <a:off x="892581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49" name="직사각형 48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5" name="내용 개체 틀 53"/>
          <p:cNvSpPr>
            <a:spLocks noGrp="1"/>
          </p:cNvSpPr>
          <p:nvPr>
            <p:ph sz="quarter" idx="4294967295"/>
          </p:nvPr>
        </p:nvSpPr>
        <p:spPr>
          <a:xfrm>
            <a:off x="995798" y="2206170"/>
            <a:ext cx="3179974" cy="2264229"/>
          </a:xfrm>
          <a:prstGeom prst="rect">
            <a:avLst/>
          </a:prstGeom>
          <a:noFill/>
        </p:spPr>
        <p:txBody>
          <a:bodyPr/>
          <a:lstStyle/>
          <a:p>
            <a:pPr marL="177800" indent="-177800">
              <a:defRPr lang="ko-KR" altLang="en-US"/>
            </a:pPr>
            <a:r>
              <a:rPr lang="ko-KR" altLang="en-US" sz="2000"/>
              <a:t/>
            </a:r>
            <a:endParaRPr lang="ko-KR" altLang="en-US" sz="2000"/>
          </a:p>
        </p:txBody>
      </p:sp>
      <p:sp>
        <p:nvSpPr>
          <p:cNvPr id="56" name="내용 개체 틀 58"/>
          <p:cNvSpPr>
            <a:spLocks noGrp="1"/>
          </p:cNvSpPr>
          <p:nvPr>
            <p:ph sz="quarter" idx="4294967295"/>
          </p:nvPr>
        </p:nvSpPr>
        <p:spPr>
          <a:xfrm>
            <a:off x="4974741" y="2206170"/>
            <a:ext cx="3179974" cy="2264229"/>
          </a:xfrm>
          <a:prstGeom prst="rect">
            <a:avLst/>
          </a:prstGeom>
          <a:noFill/>
        </p:spPr>
        <p:txBody>
          <a:bodyPr/>
          <a:lstStyle/>
          <a:p>
            <a:pPr marL="177800" indent="-177800">
              <a:defRPr lang="ko-KR" altLang="en-US"/>
            </a:pPr>
            <a:r>
              <a:rPr lang="ko-KR" altLang="en-US" sz="2000"/>
              <a:t/>
            </a:r>
            <a:endParaRPr lang="ko-KR" altLang="en-US" sz="2000"/>
          </a:p>
        </p:txBody>
      </p:sp>
      <p:sp>
        <p:nvSpPr>
          <p:cNvPr id="19" name="TextBox 18"/>
          <p:cNvSpPr txBox="1"/>
          <p:nvPr/>
        </p:nvSpPr>
        <p:spPr>
          <a:xfrm>
            <a:off x="1000100" y="1652876"/>
            <a:ext cx="701065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67290" y="1652876"/>
            <a:ext cx="705799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2800" y="5681450"/>
            <a:ext cx="7688290" cy="1003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2"/>
                </a:solidFill>
              </a:rPr>
              <a:t>내용</a:t>
            </a:r>
            <a:endParaRPr lang="ko-KR" altLang="en-US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42910" y="3143248"/>
            <a:ext cx="6429420" cy="101759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고맙습니다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18"/>
          <p:cNvSpPr>
            <a:spLocks noGrp="1"/>
          </p:cNvSpPr>
          <p:nvPr>
            <p:ph type="body" sz="quarter" idx="14" hasCustomPrompt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잔상">
  <a:themeElements>
    <a:clrScheme name="잔상">
      <a:dk1>
        <a:srgbClr val="7b4d7c"/>
      </a:dk1>
      <a:lt1>
        <a:srgbClr val="f3f0f4"/>
      </a:lt1>
      <a:dk2>
        <a:srgbClr val="888888"/>
      </a:dk2>
      <a:lt2>
        <a:srgbClr val="5a3452"/>
      </a:lt2>
      <a:accent1>
        <a:srgbClr val="cd1973"/>
      </a:accent1>
      <a:accent2>
        <a:srgbClr val="3a3a3a"/>
      </a:accent2>
      <a:accent3>
        <a:srgbClr val="5e2856"/>
      </a:accent3>
      <a:accent4>
        <a:srgbClr val="525252"/>
      </a:accent4>
      <a:accent5>
        <a:srgbClr val="841490"/>
      </a:accent5>
      <a:accent6>
        <a:srgbClr val="4686ba"/>
      </a:accent6>
      <a:hlink>
        <a:srgbClr val="fe19ff"/>
      </a:hlink>
      <a:folHlink>
        <a:srgbClr val="ffccff"/>
      </a:folHlink>
    </a:clrScheme>
    <a:fontScheme name="잔상">
      <a:majorFont>
        <a:latin typeface="Arial"/>
        <a:ea typeface="한컴 윤체 M"/>
        <a:cs typeface=""/>
      </a:majorFont>
      <a:minorFont>
        <a:latin typeface="Arial"/>
        <a:ea typeface="한컴 윤체 L"/>
        <a:cs typeface=""/>
      </a:minorFont>
    </a:fontScheme>
    <a:fmtScheme name="잔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69000">
              <a:schemeClr val="phClr">
                <a:tint val="99000"/>
                <a:shade val="80000"/>
                <a:satMod val="20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rect">
            <a:fillToRect t="-50000" r="70000" b="180000"/>
          </a:path>
        </a:gradFill>
        <a:gradFill rotWithShape="1">
          <a:gsLst>
            <a:gs pos="0">
              <a:schemeClr val="phClr">
                <a:shade val="100000"/>
                <a:satMod val="200000"/>
              </a:schemeClr>
            </a:gs>
            <a:gs pos="57000">
              <a:schemeClr val="phClr">
                <a:shade val="30000"/>
                <a:satMod val="100000"/>
              </a:schemeClr>
            </a:gs>
            <a:gs pos="100000">
              <a:schemeClr val="phClr">
                <a:shade val="30000"/>
                <a:satMod val="100000"/>
              </a:schemeClr>
            </a:gs>
          </a:gsLst>
          <a:lin ang="30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84</ep:Words>
  <ep:PresentationFormat>화면 슬라이드 쇼(4:3)</ep:PresentationFormat>
  <ep:Paragraphs>80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잔상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다이어그램</vt:lpstr>
      <vt:lpstr>다이어그램</vt:lpstr>
      <vt:lpstr>다이어그램</vt:lpstr>
      <vt:lpstr>다이어그램</vt:lpstr>
      <vt:lpstr>영역형 차트</vt:lpstr>
      <vt:lpstr>다이어그램</vt:lpstr>
      <vt:lpstr>그리기 상자</vt:lpstr>
      <vt:lpstr>그리기 상자</vt:lpstr>
      <vt:lpstr>그리기 상자</vt:lpstr>
      <vt:lpstr>글상자</vt:lpstr>
      <vt:lpstr>고맙습니다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2016-10-12T21:43:08.011</dcterms:created>
  <dc:creator>user</dc:creator>
  <cp:lastModifiedBy>user</cp:lastModifiedBy>
  <dcterms:modified xsi:type="dcterms:W3CDTF">2016-10-12T21:52:29.703</dcterms:modified>
  <cp:revision>1</cp:revision>
</cp:coreProperties>
</file>