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40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>
    <p:restoredLeft sz="8253"/>
    <p:restoredTop sz="96275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1722426"/>
            <a:ext cx="9144000" cy="3635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1722426"/>
            <a:ext cx="857224" cy="36354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857224" cy="1714488"/>
          </a:xfrm>
          <a:prstGeom prst="rect">
            <a:avLst/>
          </a:prstGeom>
          <a:solidFill>
            <a:schemeClr val="accent1">
              <a:lumMod val="20000"/>
              <a:lumOff val="8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4143380"/>
            <a:ext cx="857224" cy="2714621"/>
          </a:xfrm>
          <a:prstGeom prst="rect">
            <a:avLst/>
          </a:prstGeom>
          <a:solidFill>
            <a:schemeClr val="tx2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088546" y="2857496"/>
            <a:ext cx="7772400" cy="1100144"/>
          </a:xfrm>
        </p:spPr>
        <p:txBody>
          <a:bodyPr/>
          <a:lstStyle>
            <a:lvl1pPr algn="ctr">
              <a:defRPr sz="54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74346" y="4000504"/>
            <a:ext cx="6400800" cy="571504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6AEF07B-025C-4DA6-A63A-FFBEE90F4D5A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393FB19-7418-4539-9300-6EDB2193EF08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42918"/>
            <a:ext cx="9144000" cy="3714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 rot="0">
            <a:off x="0" y="-2"/>
            <a:ext cx="9144006" cy="642919"/>
            <a:chOff x="0" y="4156762"/>
            <a:chExt cx="9144006" cy="357159"/>
          </a:xfrm>
        </p:grpSpPr>
        <p:sp>
          <p:nvSpPr>
            <p:cNvPr id="8" name="직사각형 7"/>
            <p:cNvSpPr/>
            <p:nvPr/>
          </p:nvSpPr>
          <p:spPr>
            <a:xfrm rot="16200000">
              <a:off x="2464595" y="2692267"/>
              <a:ext cx="357158" cy="328614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6200000">
              <a:off x="321471" y="3835291"/>
              <a:ext cx="357158" cy="10001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16200000">
              <a:off x="6143640" y="1513555"/>
              <a:ext cx="357158" cy="5643574"/>
            </a:xfrm>
            <a:prstGeom prst="rect">
              <a:avLst/>
            </a:prstGeom>
            <a:solidFill>
              <a:schemeClr val="tx2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457200" y="2643182"/>
            <a:ext cx="8229600" cy="1444652"/>
          </a:xfrm>
        </p:spPr>
        <p:txBody>
          <a:bodyPr>
            <a:noAutofit/>
          </a:bodyPr>
          <a:lstStyle>
            <a:lvl1pPr algn="ctr">
              <a:defRPr sz="48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6AEF07B-025C-4DA6-A63A-FFBEE90F4D5A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393FB19-7418-4539-9300-6EDB2193EF08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2143116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3" name="그룹 7"/>
          <p:cNvGrpSpPr/>
          <p:nvPr/>
        </p:nvGrpSpPr>
        <p:grpSpPr>
          <a:xfrm rot="0">
            <a:off x="0" y="0"/>
            <a:ext cx="9144006" cy="176347"/>
            <a:chOff x="0" y="4156762"/>
            <a:chExt cx="9144006" cy="357159"/>
          </a:xfrm>
        </p:grpSpPr>
        <p:sp>
          <p:nvSpPr>
            <p:cNvPr id="9" name="직사각형 8"/>
            <p:cNvSpPr/>
            <p:nvPr/>
          </p:nvSpPr>
          <p:spPr>
            <a:xfrm rot="16200000">
              <a:off x="2464595" y="2692267"/>
              <a:ext cx="357158" cy="328614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16200000">
              <a:off x="321471" y="3835291"/>
              <a:ext cx="357158" cy="10001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6200000">
              <a:off x="6143640" y="1513555"/>
              <a:ext cx="357158" cy="5643574"/>
            </a:xfrm>
            <a:prstGeom prst="rect">
              <a:avLst/>
            </a:prstGeom>
            <a:solidFill>
              <a:schemeClr val="tx2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071538" y="928670"/>
            <a:ext cx="6429420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5" hasCustomPrompt="1"/>
          </p:nvPr>
        </p:nvSpPr>
        <p:spPr>
          <a:xfrm>
            <a:off x="1071538" y="2286000"/>
            <a:ext cx="6429375" cy="357187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1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215206" y="0"/>
            <a:ext cx="1928794" cy="6858000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4" name="그룹 7"/>
          <p:cNvGrpSpPr/>
          <p:nvPr/>
        </p:nvGrpSpPr>
        <p:grpSpPr>
          <a:xfrm rot="0">
            <a:off x="0" y="-1"/>
            <a:ext cx="214282" cy="6858001"/>
            <a:chOff x="0" y="-1"/>
            <a:chExt cx="214282" cy="6858001"/>
          </a:xfrm>
        </p:grpSpPr>
        <p:sp>
          <p:nvSpPr>
            <p:cNvPr id="9" name="직사각형 8"/>
            <p:cNvSpPr/>
            <p:nvPr/>
          </p:nvSpPr>
          <p:spPr>
            <a:xfrm>
              <a:off x="0" y="0"/>
              <a:ext cx="214282" cy="6858000"/>
            </a:xfrm>
            <a:prstGeom prst="rect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5" name="그룹 34"/>
            <p:cNvGrpSpPr/>
            <p:nvPr/>
          </p:nvGrpSpPr>
          <p:grpSpPr>
            <a:xfrm rot="0">
              <a:off x="0" y="-1"/>
              <a:ext cx="214282" cy="6858001"/>
              <a:chOff x="-714412" y="-1"/>
              <a:chExt cx="214282" cy="6858001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-714412" y="1722425"/>
                <a:ext cx="214282" cy="36354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-714412" y="-1"/>
                <a:ext cx="214282" cy="171448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-714412" y="4143379"/>
                <a:ext cx="214282" cy="2714621"/>
              </a:xfrm>
              <a:prstGeom prst="rect">
                <a:avLst/>
              </a:prstGeom>
              <a:solidFill>
                <a:schemeClr val="tx2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7172324" y="274638"/>
            <a:ext cx="1514475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53415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4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15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6AEF07B-025C-4DA6-A63A-FFBEE90F4D5A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393FB19-7418-4539-9300-6EDB2193EF08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4143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 rot="0">
            <a:off x="0" y="4156762"/>
            <a:ext cx="9144006" cy="700998"/>
            <a:chOff x="0" y="4156762"/>
            <a:chExt cx="9144006" cy="357159"/>
          </a:xfrm>
        </p:grpSpPr>
        <p:sp>
          <p:nvSpPr>
            <p:cNvPr id="9" name="직사각형 8"/>
            <p:cNvSpPr/>
            <p:nvPr/>
          </p:nvSpPr>
          <p:spPr>
            <a:xfrm rot="16200000">
              <a:off x="2464595" y="2692267"/>
              <a:ext cx="357158" cy="328614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16200000">
              <a:off x="321471" y="3835291"/>
              <a:ext cx="357158" cy="10001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6200000">
              <a:off x="6143640" y="1513555"/>
              <a:ext cx="357158" cy="5643574"/>
            </a:xfrm>
            <a:prstGeom prst="rect">
              <a:avLst/>
            </a:prstGeom>
            <a:solidFill>
              <a:schemeClr val="tx2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2158766"/>
            <a:ext cx="7772400" cy="1076323"/>
          </a:xfrm>
        </p:spPr>
        <p:txBody>
          <a:bodyPr anchor="ctr"/>
          <a:lstStyle>
            <a:lvl1pPr algn="ctr">
              <a:defRPr sz="4800" b="0" cap="all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263903"/>
            <a:ext cx="7772400" cy="66516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6AEF07B-025C-4DA6-A63A-FFBEE90F4D5A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393FB19-7418-4539-9300-6EDB2193EF08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94723"/>
            <a:ext cx="4038600" cy="490511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94723"/>
            <a:ext cx="4038600" cy="490511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 idx="0"/>
          </p:nvPr>
        </p:nvSpPr>
        <p:spPr>
          <a:xfrm>
            <a:off x="457200" y="198438"/>
            <a:ext cx="8229600" cy="779462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6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8" y="1300163"/>
            <a:ext cx="8229600" cy="4889622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86190"/>
            <a:ext cx="4038600" cy="240024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286190"/>
            <a:ext cx="4038600" cy="240024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8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790019"/>
            <a:ext cx="4038600" cy="240024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9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790019"/>
            <a:ext cx="4038600" cy="240024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185737"/>
            <a:ext cx="8243888" cy="804863"/>
          </a:xfrm>
        </p:spPr>
        <p:txBody>
          <a:bodyPr anchor="ctr"/>
          <a:lstStyle>
            <a:lvl1pPr algn="l">
              <a:defRPr sz="36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273176" y="1300163"/>
            <a:ext cx="6524624" cy="3910012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73176" y="5367338"/>
            <a:ext cx="6524624" cy="804862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14" Type="http://schemas.openxmlformats.org/officeDocument/2006/relationships/image" Target="../media/image1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조각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1000108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2" name="Picture 2" descr="132"/>
          <p:cNvPicPr>
            <a:picLocks noChangeAspect="1" noChangeArrowheads="1"/>
          </p:cNvPicPr>
          <p:nvPr/>
        </p:nvPicPr>
        <p:blipFill rotWithShape="1">
          <a:blip r:embed="rId14">
            <a:alphaModFix/>
            <a:grayscl/>
            <a:lum/>
          </a:blip>
          <a:srcRect/>
          <a:stretch>
            <a:fillRect/>
          </a:stretch>
        </p:blipFill>
        <p:spPr>
          <a:xfrm>
            <a:off x="0" y="4214818"/>
            <a:ext cx="9144000" cy="2643182"/>
          </a:xfrm>
          <a:prstGeom prst="rect">
            <a:avLst/>
          </a:prstGeom>
          <a:noFill/>
        </p:spPr>
      </p:pic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188890"/>
            <a:ext cx="8229600" cy="80171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4913973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grpSp>
        <p:nvGrpSpPr>
          <p:cNvPr id="7" name="그룹 26"/>
          <p:cNvGrpSpPr/>
          <p:nvPr/>
        </p:nvGrpSpPr>
        <p:grpSpPr>
          <a:xfrm rot="0">
            <a:off x="0" y="0"/>
            <a:ext cx="214282" cy="1000108"/>
            <a:chOff x="0" y="0"/>
            <a:chExt cx="357158" cy="1000108"/>
          </a:xfrm>
        </p:grpSpPr>
        <p:sp>
          <p:nvSpPr>
            <p:cNvPr id="22" name="직사각형 21"/>
            <p:cNvSpPr/>
            <p:nvPr/>
          </p:nvSpPr>
          <p:spPr>
            <a:xfrm>
              <a:off x="0" y="0"/>
              <a:ext cx="357158" cy="78579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0" y="631373"/>
              <a:ext cx="357158" cy="368735"/>
            </a:xfrm>
            <a:prstGeom prst="rect">
              <a:avLst/>
            </a:prstGeom>
            <a:solidFill>
              <a:schemeClr val="tx2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  <p:sldLayoutId id="2147484068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100000"/>
        <a:buFont typeface="Wingdings"/>
        <a:buChar char="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8800" indent="-177800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SzPct val="80000"/>
        <a:buFont typeface="Wingdings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87400" indent="-190500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SzPct val="100000"/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3300" indent="-203200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SzPct val="100000"/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00" indent="-190500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SzPct val="100000"/>
        <a:buFont typeface="Arial"/>
        <a:buChar char="«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36688" indent="-182563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«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19250" indent="-165100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«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81188" indent="-182563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«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73275" indent="-174625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«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2.jpeg"  /><Relationship Id="rId3" Type="http://schemas.openxmlformats.org/officeDocument/2006/relationships/image" Target="../media/image3.jpeg"  /><Relationship Id="rId4" Type="http://schemas.openxmlformats.org/officeDocument/2006/relationships/image" Target="../media/image4.jpeg"  /><Relationship Id="rId5" Type="http://schemas.openxmlformats.org/officeDocument/2006/relationships/image" Target="../media/image5.jpeg"  /><Relationship Id="rId6" Type="http://schemas.openxmlformats.org/officeDocument/2006/relationships/image" Target="../media/image6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grpSp>
        <p:nvGrpSpPr>
          <p:cNvPr id="2" name="그룹 38"/>
          <p:cNvGrpSpPr/>
          <p:nvPr/>
        </p:nvGrpSpPr>
        <p:grpSpPr>
          <a:xfrm rot="0">
            <a:off x="917710" y="1602844"/>
            <a:ext cx="1419074" cy="1419074"/>
            <a:chOff x="714348" y="1571612"/>
            <a:chExt cx="1419074" cy="1419074"/>
          </a:xfrm>
          <a:effectLst/>
        </p:grpSpPr>
        <p:sp>
          <p:nvSpPr>
            <p:cNvPr id="21" name="타원 20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현 22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242060" y="2080428"/>
            <a:ext cx="7829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3" name="그룹 29"/>
          <p:cNvGrpSpPr/>
          <p:nvPr/>
        </p:nvGrpSpPr>
        <p:grpSpPr>
          <a:xfrm rot="0">
            <a:off x="2836850" y="1635244"/>
            <a:ext cx="5715040" cy="1357322"/>
            <a:chOff x="2836850" y="1635244"/>
            <a:chExt cx="5715040" cy="1357322"/>
          </a:xfrm>
        </p:grpSpPr>
        <p:sp>
          <p:nvSpPr>
            <p:cNvPr id="32" name="직사각형 31"/>
            <p:cNvSpPr/>
            <p:nvPr/>
          </p:nvSpPr>
          <p:spPr>
            <a:xfrm>
              <a:off x="2908288" y="1635244"/>
              <a:ext cx="5643602" cy="1357322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836850" y="1635244"/>
              <a:ext cx="173050" cy="13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4" name="그룹 39"/>
          <p:cNvGrpSpPr/>
          <p:nvPr/>
        </p:nvGrpSpPr>
        <p:grpSpPr>
          <a:xfrm rot="0">
            <a:off x="917710" y="3214673"/>
            <a:ext cx="1419074" cy="1419074"/>
            <a:chOff x="714348" y="1571612"/>
            <a:chExt cx="1419074" cy="1419074"/>
          </a:xfrm>
        </p:grpSpPr>
        <p:sp>
          <p:nvSpPr>
            <p:cNvPr id="41" name="타원 40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현 42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242060" y="3692257"/>
            <a:ext cx="7829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6" name="그룹 44"/>
          <p:cNvGrpSpPr/>
          <p:nvPr/>
        </p:nvGrpSpPr>
        <p:grpSpPr>
          <a:xfrm rot="0">
            <a:off x="917710" y="4857735"/>
            <a:ext cx="1419074" cy="1419074"/>
            <a:chOff x="714348" y="1571612"/>
            <a:chExt cx="1419074" cy="1419074"/>
          </a:xfrm>
        </p:grpSpPr>
        <p:sp>
          <p:nvSpPr>
            <p:cNvPr id="46" name="타원 45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현 47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242060" y="5335319"/>
            <a:ext cx="7829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7" name="그룹 30"/>
          <p:cNvGrpSpPr/>
          <p:nvPr/>
        </p:nvGrpSpPr>
        <p:grpSpPr>
          <a:xfrm rot="0">
            <a:off x="2836850" y="3245610"/>
            <a:ext cx="5715040" cy="1357200"/>
            <a:chOff x="2836850" y="3245610"/>
            <a:chExt cx="5715040" cy="1357200"/>
          </a:xfrm>
        </p:grpSpPr>
        <p:sp>
          <p:nvSpPr>
            <p:cNvPr id="33" name="직사각형 32"/>
            <p:cNvSpPr/>
            <p:nvPr/>
          </p:nvSpPr>
          <p:spPr>
            <a:xfrm>
              <a:off x="2908288" y="3245610"/>
              <a:ext cx="5643602" cy="1357200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spcBef>
                  <a:spcPct val="20000"/>
                </a:spcBef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836850" y="3245610"/>
              <a:ext cx="173050" cy="13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8" name="그룹 34"/>
          <p:cNvGrpSpPr/>
          <p:nvPr/>
        </p:nvGrpSpPr>
        <p:grpSpPr>
          <a:xfrm rot="0">
            <a:off x="2836850" y="4888672"/>
            <a:ext cx="5715040" cy="1357200"/>
            <a:chOff x="2836850" y="4888672"/>
            <a:chExt cx="5715040" cy="1357200"/>
          </a:xfrm>
        </p:grpSpPr>
        <p:sp>
          <p:nvSpPr>
            <p:cNvPr id="34" name="직사각형 33"/>
            <p:cNvSpPr/>
            <p:nvPr/>
          </p:nvSpPr>
          <p:spPr>
            <a:xfrm>
              <a:off x="2908288" y="4888672"/>
              <a:ext cx="5643602" cy="1357200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836850" y="4888672"/>
              <a:ext cx="173050" cy="1357200"/>
            </a:xfrm>
            <a:prstGeom prst="rect">
              <a:avLst/>
            </a:prstGeom>
            <a:solidFill>
              <a:schemeClr val="accent3"/>
            </a:solidFill>
            <a:ln w="6350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cxnSp>
        <p:nvCxnSpPr>
          <p:cNvPr id="28" name="직선 연결선 27"/>
          <p:cNvCxnSpPr>
            <a:stCxn id="21" idx="6"/>
            <a:endCxn id="38" idx="1"/>
          </p:cNvCxnSpPr>
          <p:nvPr/>
        </p:nvCxnSpPr>
        <p:spPr>
          <a:xfrm>
            <a:off x="2336784" y="2312381"/>
            <a:ext cx="500066" cy="1463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41" idx="6"/>
            <a:endCxn id="53" idx="1"/>
          </p:cNvCxnSpPr>
          <p:nvPr/>
        </p:nvCxnSpPr>
        <p:spPr>
          <a:xfrm>
            <a:off x="2336784" y="3924210"/>
            <a:ext cx="500066" cy="1588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46" idx="6"/>
            <a:endCxn id="54" idx="1"/>
          </p:cNvCxnSpPr>
          <p:nvPr/>
        </p:nvCxnSpPr>
        <p:spPr>
          <a:xfrm>
            <a:off x="2336784" y="5567272"/>
            <a:ext cx="500066" cy="1588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 rot="0">
            <a:off x="2500298" y="1308100"/>
            <a:ext cx="1797382" cy="5049858"/>
            <a:chOff x="2500298" y="1308100"/>
            <a:chExt cx="1797382" cy="5049858"/>
          </a:xfrm>
        </p:grpSpPr>
        <p:sp>
          <p:nvSpPr>
            <p:cNvPr id="39" name="직사각형 38"/>
            <p:cNvSpPr/>
            <p:nvPr/>
          </p:nvSpPr>
          <p:spPr>
            <a:xfrm>
              <a:off x="2503478" y="1346184"/>
              <a:ext cx="1776422" cy="371477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alpha val="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9999" tIns="648000" anchor="ctr"/>
            <a:lstStyle/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en-US" altLang="ko-KR" sz="2000">
                <a:solidFill>
                  <a:schemeClr val="bg2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501900" y="5072074"/>
              <a:ext cx="1795780" cy="128588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44"/>
            <p:cNvGrpSpPr/>
            <p:nvPr/>
          </p:nvGrpSpPr>
          <p:grpSpPr>
            <a:xfrm rot="0">
              <a:off x="2500298" y="1308100"/>
              <a:ext cx="1796682" cy="3764768"/>
              <a:chOff x="2500298" y="1715282"/>
              <a:chExt cx="1796682" cy="3357586"/>
            </a:xfrm>
          </p:grpSpPr>
          <p:cxnSp>
            <p:nvCxnSpPr>
              <p:cNvPr id="40" name="직선 연결선 39"/>
              <p:cNvCxnSpPr/>
              <p:nvPr/>
            </p:nvCxnSpPr>
            <p:spPr>
              <a:xfrm rot="5400000" flipH="1" flipV="1">
                <a:off x="822299" y="3393281"/>
                <a:ext cx="3357586" cy="1588"/>
              </a:xfrm>
              <a:prstGeom prst="line">
                <a:avLst/>
              </a:prstGeom>
              <a:ln w="19050" cmpd="sng">
                <a:gradFill>
                  <a:gsLst>
                    <a:gs pos="0">
                      <a:schemeClr val="bg2"/>
                    </a:gs>
                    <a:gs pos="72000">
                      <a:schemeClr val="bg2"/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 rot="5400000" flipH="1" flipV="1">
                <a:off x="2617393" y="3393281"/>
                <a:ext cx="3357586" cy="1588"/>
              </a:xfrm>
              <a:prstGeom prst="line">
                <a:avLst/>
              </a:prstGeom>
              <a:ln w="19050" cmpd="sng">
                <a:gradFill>
                  <a:gsLst>
                    <a:gs pos="0">
                      <a:schemeClr val="accent2"/>
                    </a:gs>
                    <a:gs pos="72000">
                      <a:schemeClr val="accent2">
                        <a:alpha val="50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42844" y="5072074"/>
            <a:ext cx="2359056" cy="1285884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4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90060" y="5072074"/>
            <a:ext cx="4853940" cy="12858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9660" y="5504379"/>
            <a:ext cx="1268730" cy="7581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ko-KR" altLang="en-US" sz="4400">
                <a:solidFill>
                  <a:schemeClr val="accent1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44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42110" y="5219712"/>
            <a:ext cx="640080" cy="367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1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47210" y="5504379"/>
            <a:ext cx="1278255" cy="7581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44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44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7210" y="5219712"/>
            <a:ext cx="640080" cy="367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76400" y="1719250"/>
            <a:ext cx="600075" cy="3619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r">
              <a:defRPr lang="ko-KR" altLang="en-US"/>
            </a:pPr>
            <a:r>
              <a:rPr lang="ko-KR" altLang="en-US" sz="2400">
                <a:solidFill>
                  <a:schemeClr val="bg2"/>
                </a:solidFill>
              </a:rPr>
              <a:t>내용</a:t>
            </a:r>
            <a:endParaRPr lang="ko-KR" altLang="en-US" sz="2400">
              <a:solidFill>
                <a:schemeClr val="bg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18160" y="2000240"/>
            <a:ext cx="1764030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  <a:defRPr lang="ko-KR" altLang="en-US"/>
            </a:pPr>
            <a:r>
              <a:rPr lang="ko-KR" altLang="en-US">
                <a:solidFill>
                  <a:schemeClr val="bg2"/>
                </a:solidFill>
              </a:rPr>
              <a:t>내용</a:t>
            </a:r>
            <a:endParaRPr lang="ko-KR" altLang="en-US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18660" y="2000240"/>
            <a:ext cx="4411980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05325" y="1719250"/>
            <a:ext cx="600075" cy="3619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accent2"/>
                </a:solidFill>
              </a:rPr>
              <a:t>내용</a:t>
            </a:r>
            <a:endParaRPr lang="ko-KR" altLang="en-US"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42844" y="5357850"/>
            <a:ext cx="9001156" cy="1500174"/>
          </a:xfrm>
          <a:prstGeom prst="rect">
            <a:avLst/>
          </a:prstGeom>
          <a:gradFill>
            <a:gsLst>
              <a:gs pos="0">
                <a:schemeClr val="tx2">
                  <a:lumMod val="65000"/>
                  <a:lumOff val="35000"/>
                </a:schemeClr>
              </a:gs>
              <a:gs pos="40000">
                <a:schemeClr val="tx2"/>
              </a:gs>
              <a:gs pos="100000">
                <a:schemeClr val="tx2">
                  <a:lumMod val="95000"/>
                  <a:lumOff val="5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41" name="그룹 40"/>
          <p:cNvGrpSpPr/>
          <p:nvPr/>
        </p:nvGrpSpPr>
        <p:grpSpPr>
          <a:xfrm rot="0">
            <a:off x="2298676" y="1508108"/>
            <a:ext cx="1568496" cy="1568496"/>
            <a:chOff x="2298676" y="1508108"/>
            <a:chExt cx="1568496" cy="1568496"/>
          </a:xfrm>
        </p:grpSpPr>
        <p:sp>
          <p:nvSpPr>
            <p:cNvPr id="45" name="타원 44"/>
            <p:cNvSpPr/>
            <p:nvPr/>
          </p:nvSpPr>
          <p:spPr>
            <a:xfrm>
              <a:off x="2298676" y="1508108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2" name="그룹 103"/>
            <p:cNvGrpSpPr/>
            <p:nvPr/>
          </p:nvGrpSpPr>
          <p:grpSpPr>
            <a:xfrm rot="0">
              <a:off x="2487755" y="1697187"/>
              <a:ext cx="1190338" cy="1190338"/>
              <a:chOff x="2471844" y="1828800"/>
              <a:chExt cx="1419074" cy="1419074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2471844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2528993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7" name="현 66"/>
              <p:cNvSpPr/>
              <p:nvPr/>
            </p:nvSpPr>
            <p:spPr>
              <a:xfrm rot="5400000">
                <a:off x="2528787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2556510" y="2061524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 rot="0">
            <a:off x="761956" y="2905104"/>
            <a:ext cx="1568496" cy="1568496"/>
            <a:chOff x="761956" y="2905104"/>
            <a:chExt cx="1568496" cy="1568496"/>
          </a:xfrm>
        </p:grpSpPr>
        <p:sp>
          <p:nvSpPr>
            <p:cNvPr id="44" name="타원 43"/>
            <p:cNvSpPr/>
            <p:nvPr/>
          </p:nvSpPr>
          <p:spPr>
            <a:xfrm>
              <a:off x="761956" y="2905104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102"/>
            <p:cNvGrpSpPr/>
            <p:nvPr/>
          </p:nvGrpSpPr>
          <p:grpSpPr>
            <a:xfrm rot="0">
              <a:off x="951035" y="3094183"/>
              <a:ext cx="1190338" cy="1190338"/>
              <a:chOff x="1081224" y="3214686"/>
              <a:chExt cx="1419074" cy="1419074"/>
            </a:xfrm>
          </p:grpSpPr>
          <p:sp>
            <p:nvSpPr>
              <p:cNvPr id="71" name="타원 70"/>
              <p:cNvSpPr/>
              <p:nvPr/>
            </p:nvSpPr>
            <p:spPr>
              <a:xfrm>
                <a:off x="1081224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1138373" y="3271837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" name="현 72"/>
              <p:cNvSpPr/>
              <p:nvPr/>
            </p:nvSpPr>
            <p:spPr>
              <a:xfrm rot="5400000">
                <a:off x="1138167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74" name="TextBox 73"/>
          <p:cNvSpPr txBox="1"/>
          <p:nvPr/>
        </p:nvSpPr>
        <p:spPr>
          <a:xfrm>
            <a:off x="1013460" y="3458520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 rot="0">
            <a:off x="5249846" y="1498600"/>
            <a:ext cx="1568496" cy="1568496"/>
            <a:chOff x="5249846" y="1498600"/>
            <a:chExt cx="1568496" cy="1568496"/>
          </a:xfrm>
        </p:grpSpPr>
        <p:sp>
          <p:nvSpPr>
            <p:cNvPr id="51" name="타원 50"/>
            <p:cNvSpPr/>
            <p:nvPr/>
          </p:nvSpPr>
          <p:spPr>
            <a:xfrm>
              <a:off x="5249846" y="1498600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4" name="그룹 105"/>
            <p:cNvGrpSpPr/>
            <p:nvPr/>
          </p:nvGrpSpPr>
          <p:grpSpPr>
            <a:xfrm rot="0">
              <a:off x="5438925" y="1687679"/>
              <a:ext cx="1190338" cy="1190338"/>
              <a:chOff x="5253082" y="1828800"/>
              <a:chExt cx="1419074" cy="1419074"/>
            </a:xfrm>
          </p:grpSpPr>
          <p:sp>
            <p:nvSpPr>
              <p:cNvPr id="76" name="타원 75"/>
              <p:cNvSpPr/>
              <p:nvPr/>
            </p:nvSpPr>
            <p:spPr>
              <a:xfrm>
                <a:off x="5253082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5310231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8" name="현 77"/>
              <p:cNvSpPr/>
              <p:nvPr/>
            </p:nvSpPr>
            <p:spPr>
              <a:xfrm rot="5400000">
                <a:off x="5310025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79" name="TextBox 78"/>
          <p:cNvSpPr txBox="1"/>
          <p:nvPr/>
        </p:nvSpPr>
        <p:spPr>
          <a:xfrm>
            <a:off x="5499735" y="2052016"/>
            <a:ext cx="1068705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 rot="0">
            <a:off x="3809984" y="2908296"/>
            <a:ext cx="1568496" cy="1568496"/>
            <a:chOff x="3809984" y="2908296"/>
            <a:chExt cx="1568496" cy="1568496"/>
          </a:xfrm>
        </p:grpSpPr>
        <p:sp>
          <p:nvSpPr>
            <p:cNvPr id="50" name="타원 49"/>
            <p:cNvSpPr/>
            <p:nvPr/>
          </p:nvSpPr>
          <p:spPr>
            <a:xfrm>
              <a:off x="3809984" y="2908296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6" name="그룹 104"/>
            <p:cNvGrpSpPr/>
            <p:nvPr/>
          </p:nvGrpSpPr>
          <p:grpSpPr>
            <a:xfrm rot="0">
              <a:off x="3999063" y="3097375"/>
              <a:ext cx="1190338" cy="1190338"/>
              <a:chOff x="3862463" y="3214686"/>
              <a:chExt cx="1419074" cy="1419074"/>
            </a:xfrm>
          </p:grpSpPr>
          <p:sp>
            <p:nvSpPr>
              <p:cNvPr id="81" name="타원 80"/>
              <p:cNvSpPr/>
              <p:nvPr/>
            </p:nvSpPr>
            <p:spPr>
              <a:xfrm>
                <a:off x="3862463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3919612" y="3271836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3" name="현 82"/>
              <p:cNvSpPr/>
              <p:nvPr/>
            </p:nvSpPr>
            <p:spPr>
              <a:xfrm rot="5400000">
                <a:off x="3919406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84" name="TextBox 83"/>
          <p:cNvSpPr txBox="1"/>
          <p:nvPr/>
        </p:nvSpPr>
        <p:spPr>
          <a:xfrm>
            <a:off x="4061460" y="3461712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6848448" y="2919426"/>
            <a:ext cx="1568496" cy="1568496"/>
            <a:chOff x="6848448" y="2919426"/>
            <a:chExt cx="1568496" cy="1568496"/>
          </a:xfrm>
        </p:grpSpPr>
        <p:sp>
          <p:nvSpPr>
            <p:cNvPr id="52" name="타원 51"/>
            <p:cNvSpPr/>
            <p:nvPr/>
          </p:nvSpPr>
          <p:spPr>
            <a:xfrm>
              <a:off x="6848448" y="2919426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7" name="그룹 106"/>
            <p:cNvGrpSpPr/>
            <p:nvPr/>
          </p:nvGrpSpPr>
          <p:grpSpPr>
            <a:xfrm rot="0">
              <a:off x="7037527" y="3108505"/>
              <a:ext cx="1190338" cy="1190338"/>
              <a:chOff x="6643702" y="3214686"/>
              <a:chExt cx="1419074" cy="1419074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6643702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6712963" y="3271836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8" name="현 87"/>
              <p:cNvSpPr/>
              <p:nvPr/>
            </p:nvSpPr>
            <p:spPr>
              <a:xfrm rot="5400000">
                <a:off x="6700645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89" name="TextBox 88"/>
          <p:cNvSpPr txBox="1"/>
          <p:nvPr/>
        </p:nvSpPr>
        <p:spPr>
          <a:xfrm>
            <a:off x="7099935" y="3472842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91" name="직선 연결선 90"/>
          <p:cNvCxnSpPr>
            <a:stCxn id="71" idx="7"/>
            <a:endCxn id="27" idx="3"/>
          </p:cNvCxnSpPr>
          <p:nvPr/>
        </p:nvCxnSpPr>
        <p:spPr>
          <a:xfrm rot="5400000" flipH="1" flipV="1">
            <a:off x="2036914" y="2643342"/>
            <a:ext cx="555300" cy="695024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27" idx="5"/>
            <a:endCxn id="81" idx="1"/>
          </p:cNvCxnSpPr>
          <p:nvPr/>
        </p:nvCxnSpPr>
        <p:spPr>
          <a:xfrm rot="16200000" flipH="1">
            <a:off x="3559332" y="2657644"/>
            <a:ext cx="558492" cy="669612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81" idx="7"/>
            <a:endCxn id="76" idx="3"/>
          </p:cNvCxnSpPr>
          <p:nvPr/>
        </p:nvCxnSpPr>
        <p:spPr>
          <a:xfrm rot="5400000" flipH="1" flipV="1">
            <a:off x="5030163" y="2688613"/>
            <a:ext cx="568000" cy="598166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76" idx="5"/>
            <a:endCxn id="86" idx="1"/>
          </p:cNvCxnSpPr>
          <p:nvPr/>
        </p:nvCxnSpPr>
        <p:spPr>
          <a:xfrm rot="16200000" flipH="1">
            <a:off x="6543830" y="2614808"/>
            <a:ext cx="579130" cy="756906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861060" y="5486415"/>
            <a:ext cx="7279006" cy="1186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/>
              <a:buChar char="•"/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57250" y="4786322"/>
            <a:ext cx="7429500" cy="552450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2"/>
                </a:solidFill>
              </a:rPr>
              <a:t>내용</a:t>
            </a:r>
            <a:endParaRPr lang="ko-KR" altLang="en-US" sz="36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3468447" y="2543848"/>
            <a:ext cx="2014791" cy="2000264"/>
          </a:xfrm>
          <a:prstGeom prst="rect">
            <a:avLst/>
          </a:prstGeom>
          <a:gradFill>
            <a:gsLst>
              <a:gs pos="0">
                <a:schemeClr val="accent4">
                  <a:lumMod val="90000"/>
                </a:schemeClr>
              </a:gs>
              <a:gs pos="6000">
                <a:schemeClr val="accent4">
                  <a:lumMod val="50000"/>
                </a:schemeClr>
              </a:gs>
              <a:gs pos="100000">
                <a:schemeClr val="accent4">
                  <a:lumMod val="1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529769" y="2973088"/>
            <a:ext cx="1892146" cy="1483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700481" y="2543848"/>
            <a:ext cx="2014791" cy="2000264"/>
          </a:xfrm>
          <a:prstGeom prst="rect">
            <a:avLst/>
          </a:prstGeom>
          <a:gradFill>
            <a:gsLst>
              <a:gs pos="0">
                <a:schemeClr val="accent4">
                  <a:lumMod val="90000"/>
                </a:schemeClr>
              </a:gs>
              <a:gs pos="6000">
                <a:schemeClr val="accent4">
                  <a:lumMod val="50000"/>
                </a:schemeClr>
              </a:gs>
              <a:gs pos="100000">
                <a:schemeClr val="accent4">
                  <a:lumMod val="1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61803" y="2973088"/>
            <a:ext cx="1892146" cy="1483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30" name="내용 개체 틀 29"/>
          <p:cNvSpPr>
            <a:spLocks noGrp="1"/>
          </p:cNvSpPr>
          <p:nvPr>
            <p:ph sz="quarter" idx="1"/>
          </p:nvPr>
        </p:nvSpPr>
        <p:spPr>
          <a:xfrm>
            <a:off x="3560737" y="3000372"/>
            <a:ext cx="1857388" cy="142876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" name="내용 개체 틀 30"/>
          <p:cNvSpPr>
            <a:spLocks noGrp="1"/>
          </p:cNvSpPr>
          <p:nvPr>
            <p:ph sz="quarter" idx="2"/>
          </p:nvPr>
        </p:nvSpPr>
        <p:spPr>
          <a:xfrm>
            <a:off x="5775315" y="3000372"/>
            <a:ext cx="1895468" cy="1457328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9" name="내용 개체 틀 28"/>
          <p:cNvSpPr>
            <a:spLocks noGrp="1"/>
          </p:cNvSpPr>
          <p:nvPr>
            <p:ph sz="quarter" idx="3"/>
          </p:nvPr>
        </p:nvSpPr>
        <p:spPr>
          <a:xfrm>
            <a:off x="917531" y="2643182"/>
            <a:ext cx="2214578" cy="178595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schemeClr val="bg2"/>
                </a:solidFill>
              </a:rPr>
              <a:t/>
            </a:r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37945" y="2167900"/>
            <a:ext cx="2393469" cy="2376212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2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>
            <a:innerShdw blurRad="38100" dist="25400" dir="13500000">
              <a:schemeClr val="bg2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800">
                <a:solidFill>
                  <a:schemeClr val="accent3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8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10793" y="2677815"/>
            <a:ext cx="2247773" cy="17617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489960" y="4572008"/>
            <a:ext cx="1992630" cy="367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99760" y="4572008"/>
            <a:ext cx="2002155" cy="367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42844" y="5357826"/>
            <a:ext cx="9001156" cy="150017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>
                  <a:lumMod val="60000"/>
                  <a:lumOff val="40000"/>
                </a:schemeClr>
              </a:gs>
              <a:gs pos="100000">
                <a:schemeClr val="accent2"/>
              </a:gs>
            </a:gsLst>
            <a:lin ang="156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857250" y="5720522"/>
            <a:ext cx="1971675" cy="552449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2">
                    <a:lumMod val="75000"/>
                  </a:schemeClr>
                </a:solidFill>
              </a:rPr>
              <a:t>내용</a:t>
            </a:r>
            <a:endParaRPr lang="ko-KR" altLang="en-US" sz="36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175635" y="5643578"/>
            <a:ext cx="5326381" cy="701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 indent="-174625">
              <a:defRPr lang="ko-KR" altLang="en-US"/>
            </a:pPr>
            <a:r>
              <a:rPr lang="ko-KR" altLang="en-US" sz="20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00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174625" indent="-174625">
              <a:defRPr lang="ko-KR" altLang="en-US"/>
            </a:pPr>
            <a:endParaRPr lang="en-US" altLang="ko-KR" sz="20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97" name="직선 연결선 96"/>
          <p:cNvCxnSpPr/>
          <p:nvPr/>
        </p:nvCxnSpPr>
        <p:spPr>
          <a:xfrm rot="5400000">
            <a:off x="2714612" y="5961814"/>
            <a:ext cx="571504" cy="1588"/>
          </a:xfrm>
          <a:prstGeom prst="line">
            <a:avLst/>
          </a:prstGeom>
          <a:ln>
            <a:solidFill>
              <a:schemeClr val="accent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42010" y="4589141"/>
            <a:ext cx="237363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bg2"/>
                </a:solidFill>
              </a:rPr>
              <a:t>내용</a:t>
            </a:r>
            <a:endParaRPr lang="ko-KR" altLang="en-US" sz="240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Freeform 9"/>
          <p:cNvSpPr/>
          <p:nvPr/>
        </p:nvSpPr>
        <p:spPr>
          <a:xfrm>
            <a:off x="1647214" y="3727212"/>
            <a:ext cx="3636986" cy="2214582"/>
          </a:xfrm>
          <a:custGeom>
            <a:avLst/>
            <a:gdLst/>
            <a:cxnLst>
              <a:cxn ang="0">
                <a:pos x="398" y="0"/>
              </a:cxn>
              <a:cxn ang="0">
                <a:pos x="398" y="0"/>
              </a:cxn>
              <a:cxn ang="0">
                <a:pos x="309" y="0"/>
              </a:cxn>
              <a:cxn ang="0">
                <a:pos x="231" y="2"/>
              </a:cxn>
              <a:cxn ang="0">
                <a:pos x="107" y="9"/>
              </a:cxn>
              <a:cxn ang="0">
                <a:pos x="27" y="15"/>
              </a:cxn>
              <a:cxn ang="0">
                <a:pos x="0" y="18"/>
              </a:cxn>
              <a:cxn ang="0">
                <a:pos x="22" y="1927"/>
              </a:cxn>
              <a:cxn ang="0">
                <a:pos x="3970" y="1927"/>
              </a:cxn>
              <a:cxn ang="0">
                <a:pos x="3970" y="1927"/>
              </a:cxn>
              <a:cxn ang="0">
                <a:pos x="3929" y="1846"/>
              </a:cxn>
              <a:cxn ang="0">
                <a:pos x="3886" y="1768"/>
              </a:cxn>
              <a:cxn ang="0">
                <a:pos x="3842" y="1694"/>
              </a:cxn>
              <a:cxn ang="0">
                <a:pos x="3795" y="1620"/>
              </a:cxn>
              <a:cxn ang="0">
                <a:pos x="3748" y="1549"/>
              </a:cxn>
              <a:cxn ang="0">
                <a:pos x="3701" y="1479"/>
              </a:cxn>
              <a:cxn ang="0">
                <a:pos x="3652" y="1412"/>
              </a:cxn>
              <a:cxn ang="0">
                <a:pos x="3602" y="1347"/>
              </a:cxn>
              <a:cxn ang="0">
                <a:pos x="3549" y="1283"/>
              </a:cxn>
              <a:cxn ang="0">
                <a:pos x="3497" y="1224"/>
              </a:cxn>
              <a:cxn ang="0">
                <a:pos x="3443" y="1164"/>
              </a:cxn>
              <a:cxn ang="0">
                <a:pos x="3389" y="1106"/>
              </a:cxn>
              <a:cxn ang="0">
                <a:pos x="3333" y="1052"/>
              </a:cxn>
              <a:cxn ang="0">
                <a:pos x="3276" y="998"/>
              </a:cxn>
              <a:cxn ang="0">
                <a:pos x="3219" y="945"/>
              </a:cxn>
              <a:cxn ang="0">
                <a:pos x="3161" y="897"/>
              </a:cxn>
              <a:cxn ang="0">
                <a:pos x="3103" y="848"/>
              </a:cxn>
              <a:cxn ang="0">
                <a:pos x="3043" y="801"/>
              </a:cxn>
              <a:cxn ang="0">
                <a:pos x="2984" y="757"/>
              </a:cxn>
              <a:cxn ang="0">
                <a:pos x="2922" y="714"/>
              </a:cxn>
              <a:cxn ang="0">
                <a:pos x="2861" y="672"/>
              </a:cxn>
              <a:cxn ang="0">
                <a:pos x="2799" y="633"/>
              </a:cxn>
              <a:cxn ang="0">
                <a:pos x="2738" y="595"/>
              </a:cxn>
              <a:cxn ang="0">
                <a:pos x="2675" y="557"/>
              </a:cxn>
              <a:cxn ang="0">
                <a:pos x="2611" y="522"/>
              </a:cxn>
              <a:cxn ang="0">
                <a:pos x="2548" y="488"/>
              </a:cxn>
              <a:cxn ang="0">
                <a:pos x="2485" y="456"/>
              </a:cxn>
              <a:cxn ang="0">
                <a:pos x="2422" y="425"/>
              </a:cxn>
              <a:cxn ang="0">
                <a:pos x="2358" y="396"/>
              </a:cxn>
              <a:cxn ang="0">
                <a:pos x="2293" y="367"/>
              </a:cxn>
              <a:cxn ang="0">
                <a:pos x="2230" y="340"/>
              </a:cxn>
              <a:cxn ang="0">
                <a:pos x="2167" y="315"/>
              </a:cxn>
              <a:cxn ang="0">
                <a:pos x="2102" y="291"/>
              </a:cxn>
              <a:cxn ang="0">
                <a:pos x="2039" y="268"/>
              </a:cxn>
              <a:cxn ang="0">
                <a:pos x="1912" y="224"/>
              </a:cxn>
              <a:cxn ang="0">
                <a:pos x="1786" y="188"/>
              </a:cxn>
              <a:cxn ang="0">
                <a:pos x="1661" y="154"/>
              </a:cxn>
              <a:cxn ang="0">
                <a:pos x="1536" y="125"/>
              </a:cxn>
              <a:cxn ang="0">
                <a:pos x="1415" y="98"/>
              </a:cxn>
              <a:cxn ang="0">
                <a:pos x="1296" y="76"/>
              </a:cxn>
              <a:cxn ang="0">
                <a:pos x="1180" y="58"/>
              </a:cxn>
              <a:cxn ang="0">
                <a:pos x="1066" y="42"/>
              </a:cxn>
              <a:cxn ang="0">
                <a:pos x="958" y="29"/>
              </a:cxn>
              <a:cxn ang="0">
                <a:pos x="853" y="20"/>
              </a:cxn>
              <a:cxn ang="0">
                <a:pos x="752" y="11"/>
              </a:cxn>
              <a:cxn ang="0">
                <a:pos x="654" y="6"/>
              </a:cxn>
              <a:cxn ang="0">
                <a:pos x="564" y="2"/>
              </a:cxn>
              <a:cxn ang="0">
                <a:pos x="477" y="0"/>
              </a:cxn>
              <a:cxn ang="0">
                <a:pos x="398" y="0"/>
              </a:cxn>
            </a:cxnLst>
            <a:rect l="0" t="0" r="r" b="b"/>
            <a:pathLst>
              <a:path w="3970" h="1927">
                <a:moveTo>
                  <a:pt x="398" y="0"/>
                </a:moveTo>
                <a:lnTo>
                  <a:pt x="398" y="0"/>
                </a:lnTo>
                <a:lnTo>
                  <a:pt x="309" y="0"/>
                </a:lnTo>
                <a:lnTo>
                  <a:pt x="231" y="2"/>
                </a:lnTo>
                <a:lnTo>
                  <a:pt x="107" y="9"/>
                </a:lnTo>
                <a:lnTo>
                  <a:pt x="27" y="15"/>
                </a:lnTo>
                <a:lnTo>
                  <a:pt x="0" y="18"/>
                </a:lnTo>
                <a:lnTo>
                  <a:pt x="22" y="1927"/>
                </a:lnTo>
                <a:lnTo>
                  <a:pt x="3970" y="1927"/>
                </a:lnTo>
                <a:lnTo>
                  <a:pt x="3970" y="1927"/>
                </a:lnTo>
                <a:lnTo>
                  <a:pt x="3929" y="1846"/>
                </a:lnTo>
                <a:lnTo>
                  <a:pt x="3886" y="1768"/>
                </a:lnTo>
                <a:lnTo>
                  <a:pt x="3842" y="1694"/>
                </a:lnTo>
                <a:lnTo>
                  <a:pt x="3795" y="1620"/>
                </a:lnTo>
                <a:lnTo>
                  <a:pt x="3748" y="1549"/>
                </a:lnTo>
                <a:lnTo>
                  <a:pt x="3701" y="1479"/>
                </a:lnTo>
                <a:lnTo>
                  <a:pt x="3652" y="1412"/>
                </a:lnTo>
                <a:lnTo>
                  <a:pt x="3602" y="1347"/>
                </a:lnTo>
                <a:lnTo>
                  <a:pt x="3549" y="1283"/>
                </a:lnTo>
                <a:lnTo>
                  <a:pt x="3497" y="1224"/>
                </a:lnTo>
                <a:lnTo>
                  <a:pt x="3443" y="1164"/>
                </a:lnTo>
                <a:lnTo>
                  <a:pt x="3389" y="1106"/>
                </a:lnTo>
                <a:lnTo>
                  <a:pt x="3333" y="1052"/>
                </a:lnTo>
                <a:lnTo>
                  <a:pt x="3276" y="998"/>
                </a:lnTo>
                <a:lnTo>
                  <a:pt x="3219" y="945"/>
                </a:lnTo>
                <a:lnTo>
                  <a:pt x="3161" y="897"/>
                </a:lnTo>
                <a:lnTo>
                  <a:pt x="3103" y="848"/>
                </a:lnTo>
                <a:lnTo>
                  <a:pt x="3043" y="801"/>
                </a:lnTo>
                <a:lnTo>
                  <a:pt x="2984" y="757"/>
                </a:lnTo>
                <a:lnTo>
                  <a:pt x="2922" y="714"/>
                </a:lnTo>
                <a:lnTo>
                  <a:pt x="2861" y="672"/>
                </a:lnTo>
                <a:lnTo>
                  <a:pt x="2799" y="633"/>
                </a:lnTo>
                <a:lnTo>
                  <a:pt x="2738" y="595"/>
                </a:lnTo>
                <a:lnTo>
                  <a:pt x="2675" y="557"/>
                </a:lnTo>
                <a:lnTo>
                  <a:pt x="2611" y="522"/>
                </a:lnTo>
                <a:lnTo>
                  <a:pt x="2548" y="488"/>
                </a:lnTo>
                <a:lnTo>
                  <a:pt x="2485" y="456"/>
                </a:lnTo>
                <a:lnTo>
                  <a:pt x="2422" y="425"/>
                </a:lnTo>
                <a:lnTo>
                  <a:pt x="2358" y="396"/>
                </a:lnTo>
                <a:lnTo>
                  <a:pt x="2293" y="367"/>
                </a:lnTo>
                <a:lnTo>
                  <a:pt x="2230" y="340"/>
                </a:lnTo>
                <a:lnTo>
                  <a:pt x="2167" y="315"/>
                </a:lnTo>
                <a:lnTo>
                  <a:pt x="2102" y="291"/>
                </a:lnTo>
                <a:lnTo>
                  <a:pt x="2039" y="268"/>
                </a:lnTo>
                <a:lnTo>
                  <a:pt x="1912" y="224"/>
                </a:lnTo>
                <a:lnTo>
                  <a:pt x="1786" y="188"/>
                </a:lnTo>
                <a:lnTo>
                  <a:pt x="1661" y="154"/>
                </a:lnTo>
                <a:lnTo>
                  <a:pt x="1536" y="125"/>
                </a:lnTo>
                <a:lnTo>
                  <a:pt x="1415" y="98"/>
                </a:lnTo>
                <a:lnTo>
                  <a:pt x="1296" y="76"/>
                </a:lnTo>
                <a:lnTo>
                  <a:pt x="1180" y="58"/>
                </a:lnTo>
                <a:lnTo>
                  <a:pt x="1066" y="42"/>
                </a:lnTo>
                <a:lnTo>
                  <a:pt x="958" y="29"/>
                </a:lnTo>
                <a:lnTo>
                  <a:pt x="853" y="20"/>
                </a:lnTo>
                <a:lnTo>
                  <a:pt x="752" y="11"/>
                </a:lnTo>
                <a:lnTo>
                  <a:pt x="654" y="6"/>
                </a:lnTo>
                <a:lnTo>
                  <a:pt x="564" y="2"/>
                </a:lnTo>
                <a:lnTo>
                  <a:pt x="477" y="0"/>
                </a:lnTo>
                <a:lnTo>
                  <a:pt x="398" y="0"/>
                </a:lnTo>
              </a:path>
            </a:pathLst>
          </a:custGeom>
          <a:solidFill>
            <a:schemeClr val="accent2">
              <a:alpha val="15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55" name="Freeform 7"/>
          <p:cNvSpPr/>
          <p:nvPr/>
        </p:nvSpPr>
        <p:spPr>
          <a:xfrm>
            <a:off x="1647214" y="2660412"/>
            <a:ext cx="2468586" cy="3297242"/>
          </a:xfrm>
          <a:custGeom>
            <a:avLst/>
            <a:gdLst/>
            <a:cxnLst>
              <a:cxn ang="0">
                <a:pos x="9" y="0"/>
              </a:cxn>
              <a:cxn ang="0">
                <a:pos x="0" y="2809"/>
              </a:cxn>
              <a:cxn ang="0">
                <a:pos x="2984" y="2809"/>
              </a:cxn>
              <a:cxn ang="0">
                <a:pos x="2984" y="2809"/>
              </a:cxn>
              <a:cxn ang="0">
                <a:pos x="2982" y="2744"/>
              </a:cxn>
              <a:cxn ang="0">
                <a:pos x="2982" y="2681"/>
              </a:cxn>
              <a:cxn ang="0">
                <a:pos x="2979" y="2620"/>
              </a:cxn>
              <a:cxn ang="0">
                <a:pos x="2975" y="2558"/>
              </a:cxn>
              <a:cxn ang="0">
                <a:pos x="2970" y="2497"/>
              </a:cxn>
              <a:cxn ang="0">
                <a:pos x="2964" y="2437"/>
              </a:cxn>
              <a:cxn ang="0">
                <a:pos x="2959" y="2379"/>
              </a:cxn>
              <a:cxn ang="0">
                <a:pos x="2950" y="2321"/>
              </a:cxn>
              <a:cxn ang="0">
                <a:pos x="2932" y="2209"/>
              </a:cxn>
              <a:cxn ang="0">
                <a:pos x="2910" y="2101"/>
              </a:cxn>
              <a:cxn ang="0">
                <a:pos x="2885" y="1996"/>
              </a:cxn>
              <a:cxn ang="0">
                <a:pos x="2856" y="1895"/>
              </a:cxn>
              <a:cxn ang="0">
                <a:pos x="2823" y="1797"/>
              </a:cxn>
              <a:cxn ang="0">
                <a:pos x="2789" y="1701"/>
              </a:cxn>
              <a:cxn ang="0">
                <a:pos x="2751" y="1611"/>
              </a:cxn>
              <a:cxn ang="0">
                <a:pos x="2709" y="1522"/>
              </a:cxn>
              <a:cxn ang="0">
                <a:pos x="2666" y="1437"/>
              </a:cxn>
              <a:cxn ang="0">
                <a:pos x="2619" y="1356"/>
              </a:cxn>
              <a:cxn ang="0">
                <a:pos x="2570" y="1278"/>
              </a:cxn>
              <a:cxn ang="0">
                <a:pos x="2520" y="1204"/>
              </a:cxn>
              <a:cxn ang="0">
                <a:pos x="2465" y="1132"/>
              </a:cxn>
              <a:cxn ang="0">
                <a:pos x="2409" y="1061"/>
              </a:cxn>
              <a:cxn ang="0">
                <a:pos x="2353" y="996"/>
              </a:cxn>
              <a:cxn ang="0">
                <a:pos x="2294" y="931"/>
              </a:cxn>
              <a:cxn ang="0">
                <a:pos x="2232" y="872"/>
              </a:cxn>
              <a:cxn ang="0">
                <a:pos x="2171" y="814"/>
              </a:cxn>
              <a:cxn ang="0">
                <a:pos x="2107" y="758"/>
              </a:cxn>
              <a:cxn ang="0">
                <a:pos x="2042" y="705"/>
              </a:cxn>
              <a:cxn ang="0">
                <a:pos x="1977" y="655"/>
              </a:cxn>
              <a:cxn ang="0">
                <a:pos x="1911" y="606"/>
              </a:cxn>
              <a:cxn ang="0">
                <a:pos x="1842" y="561"/>
              </a:cxn>
              <a:cxn ang="0">
                <a:pos x="1773" y="517"/>
              </a:cxn>
              <a:cxn ang="0">
                <a:pos x="1704" y="478"/>
              </a:cxn>
              <a:cxn ang="0">
                <a:pos x="1636" y="438"/>
              </a:cxn>
              <a:cxn ang="0">
                <a:pos x="1565" y="402"/>
              </a:cxn>
              <a:cxn ang="0">
                <a:pos x="1497" y="367"/>
              </a:cxn>
              <a:cxn ang="0">
                <a:pos x="1426" y="335"/>
              </a:cxn>
              <a:cxn ang="0">
                <a:pos x="1358" y="304"/>
              </a:cxn>
              <a:cxn ang="0">
                <a:pos x="1289" y="275"/>
              </a:cxn>
              <a:cxn ang="0">
                <a:pos x="1218" y="250"/>
              </a:cxn>
              <a:cxn ang="0">
                <a:pos x="1151" y="225"/>
              </a:cxn>
              <a:cxn ang="0">
                <a:pos x="1083" y="201"/>
              </a:cxn>
              <a:cxn ang="0">
                <a:pos x="1016" y="179"/>
              </a:cxn>
              <a:cxn ang="0">
                <a:pos x="951" y="160"/>
              </a:cxn>
              <a:cxn ang="0">
                <a:pos x="886" y="141"/>
              </a:cxn>
              <a:cxn ang="0">
                <a:pos x="823" y="123"/>
              </a:cxn>
              <a:cxn ang="0">
                <a:pos x="700" y="94"/>
              </a:cxn>
              <a:cxn ang="0">
                <a:pos x="582" y="69"/>
              </a:cxn>
              <a:cxn ang="0">
                <a:pos x="474" y="49"/>
              </a:cxn>
              <a:cxn ang="0">
                <a:pos x="374" y="35"/>
              </a:cxn>
              <a:cxn ang="0">
                <a:pos x="284" y="22"/>
              </a:cxn>
              <a:cxn ang="0">
                <a:pos x="204" y="13"/>
              </a:cxn>
              <a:cxn ang="0">
                <a:pos x="138" y="8"/>
              </a:cxn>
              <a:cxn ang="0">
                <a:pos x="42" y="0"/>
              </a:cxn>
              <a:cxn ang="0">
                <a:pos x="9" y="0"/>
              </a:cxn>
            </a:cxnLst>
            <a:rect l="0" t="0" r="r" b="b"/>
            <a:pathLst>
              <a:path w="2984" h="2809">
                <a:moveTo>
                  <a:pt x="9" y="0"/>
                </a:moveTo>
                <a:lnTo>
                  <a:pt x="0" y="2809"/>
                </a:lnTo>
                <a:lnTo>
                  <a:pt x="2984" y="2809"/>
                </a:lnTo>
                <a:lnTo>
                  <a:pt x="2984" y="2809"/>
                </a:lnTo>
                <a:lnTo>
                  <a:pt x="2982" y="2744"/>
                </a:lnTo>
                <a:lnTo>
                  <a:pt x="2982" y="2681"/>
                </a:lnTo>
                <a:lnTo>
                  <a:pt x="2979" y="2620"/>
                </a:lnTo>
                <a:lnTo>
                  <a:pt x="2975" y="2558"/>
                </a:lnTo>
                <a:lnTo>
                  <a:pt x="2970" y="2497"/>
                </a:lnTo>
                <a:lnTo>
                  <a:pt x="2964" y="2437"/>
                </a:lnTo>
                <a:lnTo>
                  <a:pt x="2959" y="2379"/>
                </a:lnTo>
                <a:lnTo>
                  <a:pt x="2950" y="2321"/>
                </a:lnTo>
                <a:lnTo>
                  <a:pt x="2932" y="2209"/>
                </a:lnTo>
                <a:lnTo>
                  <a:pt x="2910" y="2101"/>
                </a:lnTo>
                <a:lnTo>
                  <a:pt x="2885" y="1996"/>
                </a:lnTo>
                <a:lnTo>
                  <a:pt x="2856" y="1895"/>
                </a:lnTo>
                <a:lnTo>
                  <a:pt x="2823" y="1797"/>
                </a:lnTo>
                <a:lnTo>
                  <a:pt x="2789" y="1701"/>
                </a:lnTo>
                <a:lnTo>
                  <a:pt x="2751" y="1611"/>
                </a:lnTo>
                <a:lnTo>
                  <a:pt x="2709" y="1522"/>
                </a:lnTo>
                <a:lnTo>
                  <a:pt x="2666" y="1437"/>
                </a:lnTo>
                <a:lnTo>
                  <a:pt x="2619" y="1356"/>
                </a:lnTo>
                <a:lnTo>
                  <a:pt x="2570" y="1278"/>
                </a:lnTo>
                <a:lnTo>
                  <a:pt x="2520" y="1204"/>
                </a:lnTo>
                <a:lnTo>
                  <a:pt x="2465" y="1132"/>
                </a:lnTo>
                <a:lnTo>
                  <a:pt x="2409" y="1061"/>
                </a:lnTo>
                <a:lnTo>
                  <a:pt x="2353" y="996"/>
                </a:lnTo>
                <a:lnTo>
                  <a:pt x="2294" y="931"/>
                </a:lnTo>
                <a:lnTo>
                  <a:pt x="2232" y="872"/>
                </a:lnTo>
                <a:lnTo>
                  <a:pt x="2171" y="814"/>
                </a:lnTo>
                <a:lnTo>
                  <a:pt x="2107" y="758"/>
                </a:lnTo>
                <a:lnTo>
                  <a:pt x="2042" y="705"/>
                </a:lnTo>
                <a:lnTo>
                  <a:pt x="1977" y="655"/>
                </a:lnTo>
                <a:lnTo>
                  <a:pt x="1911" y="606"/>
                </a:lnTo>
                <a:lnTo>
                  <a:pt x="1842" y="561"/>
                </a:lnTo>
                <a:lnTo>
                  <a:pt x="1773" y="517"/>
                </a:lnTo>
                <a:lnTo>
                  <a:pt x="1704" y="478"/>
                </a:lnTo>
                <a:lnTo>
                  <a:pt x="1636" y="438"/>
                </a:lnTo>
                <a:lnTo>
                  <a:pt x="1565" y="402"/>
                </a:lnTo>
                <a:lnTo>
                  <a:pt x="1497" y="367"/>
                </a:lnTo>
                <a:lnTo>
                  <a:pt x="1426" y="335"/>
                </a:lnTo>
                <a:lnTo>
                  <a:pt x="1358" y="304"/>
                </a:lnTo>
                <a:lnTo>
                  <a:pt x="1289" y="275"/>
                </a:lnTo>
                <a:lnTo>
                  <a:pt x="1218" y="250"/>
                </a:lnTo>
                <a:lnTo>
                  <a:pt x="1151" y="225"/>
                </a:lnTo>
                <a:lnTo>
                  <a:pt x="1083" y="201"/>
                </a:lnTo>
                <a:lnTo>
                  <a:pt x="1016" y="179"/>
                </a:lnTo>
                <a:lnTo>
                  <a:pt x="951" y="160"/>
                </a:lnTo>
                <a:lnTo>
                  <a:pt x="886" y="141"/>
                </a:lnTo>
                <a:lnTo>
                  <a:pt x="823" y="123"/>
                </a:lnTo>
                <a:lnTo>
                  <a:pt x="700" y="94"/>
                </a:lnTo>
                <a:lnTo>
                  <a:pt x="582" y="69"/>
                </a:lnTo>
                <a:lnTo>
                  <a:pt x="474" y="49"/>
                </a:lnTo>
                <a:lnTo>
                  <a:pt x="374" y="35"/>
                </a:lnTo>
                <a:lnTo>
                  <a:pt x="284" y="22"/>
                </a:lnTo>
                <a:lnTo>
                  <a:pt x="204" y="13"/>
                </a:lnTo>
                <a:lnTo>
                  <a:pt x="138" y="8"/>
                </a:lnTo>
                <a:lnTo>
                  <a:pt x="42" y="0"/>
                </a:lnTo>
                <a:lnTo>
                  <a:pt x="9" y="0"/>
                </a:lnTo>
              </a:path>
            </a:pathLst>
          </a:custGeom>
          <a:solidFill>
            <a:schemeClr val="accent2">
              <a:alpha val="35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53" name="Freeform 5"/>
          <p:cNvSpPr/>
          <p:nvPr/>
        </p:nvSpPr>
        <p:spPr>
          <a:xfrm>
            <a:off x="1647214" y="1584076"/>
            <a:ext cx="1223985" cy="4346585"/>
          </a:xfrm>
          <a:custGeom>
            <a:avLst/>
            <a:gdLst/>
            <a:cxnLst>
              <a:cxn ang="0">
                <a:pos x="11" y="0"/>
              </a:cxn>
              <a:cxn ang="0">
                <a:pos x="11" y="0"/>
              </a:cxn>
              <a:cxn ang="0">
                <a:pos x="11" y="0"/>
              </a:cxn>
              <a:cxn ang="0">
                <a:pos x="0" y="3767"/>
              </a:cxn>
              <a:cxn ang="0">
                <a:pos x="1997" y="3756"/>
              </a:cxn>
              <a:cxn ang="0">
                <a:pos x="1997" y="3756"/>
              </a:cxn>
              <a:cxn ang="0">
                <a:pos x="1995" y="3584"/>
              </a:cxn>
              <a:cxn ang="0">
                <a:pos x="1991" y="3416"/>
              </a:cxn>
              <a:cxn ang="0">
                <a:pos x="1984" y="3254"/>
              </a:cxn>
              <a:cxn ang="0">
                <a:pos x="1975" y="3098"/>
              </a:cxn>
              <a:cxn ang="0">
                <a:pos x="1962" y="2946"/>
              </a:cxn>
              <a:cxn ang="0">
                <a:pos x="1948" y="2798"/>
              </a:cxn>
              <a:cxn ang="0">
                <a:pos x="1932" y="2657"/>
              </a:cxn>
              <a:cxn ang="0">
                <a:pos x="1912" y="2520"/>
              </a:cxn>
              <a:cxn ang="0">
                <a:pos x="1890" y="2388"/>
              </a:cxn>
              <a:cxn ang="0">
                <a:pos x="1868" y="2261"/>
              </a:cxn>
              <a:cxn ang="0">
                <a:pos x="1843" y="2138"/>
              </a:cxn>
              <a:cxn ang="0">
                <a:pos x="1816" y="2019"/>
              </a:cxn>
              <a:cxn ang="0">
                <a:pos x="1787" y="1905"/>
              </a:cxn>
              <a:cxn ang="0">
                <a:pos x="1756" y="1797"/>
              </a:cxn>
              <a:cxn ang="0">
                <a:pos x="1724" y="1690"/>
              </a:cxn>
              <a:cxn ang="0">
                <a:pos x="1690" y="1589"/>
              </a:cxn>
              <a:cxn ang="0">
                <a:pos x="1655" y="1493"/>
              </a:cxn>
              <a:cxn ang="0">
                <a:pos x="1617" y="1399"/>
              </a:cxn>
              <a:cxn ang="0">
                <a:pos x="1579" y="1310"/>
              </a:cxn>
              <a:cxn ang="0">
                <a:pos x="1541" y="1226"/>
              </a:cxn>
              <a:cxn ang="0">
                <a:pos x="1502" y="1144"/>
              </a:cxn>
              <a:cxn ang="0">
                <a:pos x="1460" y="1066"/>
              </a:cxn>
              <a:cxn ang="0">
                <a:pos x="1418" y="992"/>
              </a:cxn>
              <a:cxn ang="0">
                <a:pos x="1375" y="922"/>
              </a:cxn>
              <a:cxn ang="0">
                <a:pos x="1332" y="855"/>
              </a:cxn>
              <a:cxn ang="0">
                <a:pos x="1287" y="792"/>
              </a:cxn>
              <a:cxn ang="0">
                <a:pos x="1241" y="730"/>
              </a:cxn>
              <a:cxn ang="0">
                <a:pos x="1196" y="672"/>
              </a:cxn>
              <a:cxn ang="0">
                <a:pos x="1151" y="618"/>
              </a:cxn>
              <a:cxn ang="0">
                <a:pos x="1106" y="568"/>
              </a:cxn>
              <a:cxn ang="0">
                <a:pos x="1059" y="519"/>
              </a:cxn>
              <a:cxn ang="0">
                <a:pos x="1014" y="474"/>
              </a:cxn>
              <a:cxn ang="0">
                <a:pos x="967" y="430"/>
              </a:cxn>
              <a:cxn ang="0">
                <a:pos x="922" y="390"/>
              </a:cxn>
              <a:cxn ang="0">
                <a:pos x="875" y="352"/>
              </a:cxn>
              <a:cxn ang="0">
                <a:pos x="829" y="318"/>
              </a:cxn>
              <a:cxn ang="0">
                <a:pos x="784" y="286"/>
              </a:cxn>
              <a:cxn ang="0">
                <a:pos x="739" y="255"/>
              </a:cxn>
              <a:cxn ang="0">
                <a:pos x="694" y="226"/>
              </a:cxn>
              <a:cxn ang="0">
                <a:pos x="650" y="201"/>
              </a:cxn>
              <a:cxn ang="0">
                <a:pos x="607" y="177"/>
              </a:cxn>
              <a:cxn ang="0">
                <a:pos x="565" y="155"/>
              </a:cxn>
              <a:cxn ang="0">
                <a:pos x="524" y="134"/>
              </a:cxn>
              <a:cxn ang="0">
                <a:pos x="482" y="116"/>
              </a:cxn>
              <a:cxn ang="0">
                <a:pos x="443" y="99"/>
              </a:cxn>
              <a:cxn ang="0">
                <a:pos x="405" y="85"/>
              </a:cxn>
              <a:cxn ang="0">
                <a:pos x="332" y="60"/>
              </a:cxn>
              <a:cxn ang="0">
                <a:pos x="264" y="40"/>
              </a:cxn>
              <a:cxn ang="0">
                <a:pos x="204" y="25"/>
              </a:cxn>
              <a:cxn ang="0">
                <a:pos x="150" y="14"/>
              </a:cxn>
              <a:cxn ang="0">
                <a:pos x="103" y="7"/>
              </a:cxn>
              <a:cxn ang="0">
                <a:pos x="67" y="2"/>
              </a:cxn>
              <a:cxn ang="0">
                <a:pos x="38" y="0"/>
              </a:cxn>
              <a:cxn ang="0">
                <a:pos x="11" y="0"/>
              </a:cxn>
            </a:cxnLst>
            <a:rect l="0" t="0" r="r" b="b"/>
            <a:pathLst>
              <a:path w="1997" h="3767">
                <a:moveTo>
                  <a:pt x="11" y="0"/>
                </a:moveTo>
                <a:lnTo>
                  <a:pt x="11" y="0"/>
                </a:lnTo>
                <a:lnTo>
                  <a:pt x="11" y="0"/>
                </a:lnTo>
                <a:lnTo>
                  <a:pt x="0" y="3767"/>
                </a:lnTo>
                <a:lnTo>
                  <a:pt x="1997" y="3756"/>
                </a:lnTo>
                <a:lnTo>
                  <a:pt x="1997" y="3756"/>
                </a:lnTo>
                <a:lnTo>
                  <a:pt x="1995" y="3584"/>
                </a:lnTo>
                <a:lnTo>
                  <a:pt x="1991" y="3416"/>
                </a:lnTo>
                <a:lnTo>
                  <a:pt x="1984" y="3254"/>
                </a:lnTo>
                <a:lnTo>
                  <a:pt x="1975" y="3098"/>
                </a:lnTo>
                <a:lnTo>
                  <a:pt x="1962" y="2946"/>
                </a:lnTo>
                <a:lnTo>
                  <a:pt x="1948" y="2798"/>
                </a:lnTo>
                <a:lnTo>
                  <a:pt x="1932" y="2657"/>
                </a:lnTo>
                <a:lnTo>
                  <a:pt x="1912" y="2520"/>
                </a:lnTo>
                <a:lnTo>
                  <a:pt x="1890" y="2388"/>
                </a:lnTo>
                <a:lnTo>
                  <a:pt x="1868" y="2261"/>
                </a:lnTo>
                <a:lnTo>
                  <a:pt x="1843" y="2138"/>
                </a:lnTo>
                <a:lnTo>
                  <a:pt x="1816" y="2019"/>
                </a:lnTo>
                <a:lnTo>
                  <a:pt x="1787" y="1905"/>
                </a:lnTo>
                <a:lnTo>
                  <a:pt x="1756" y="1797"/>
                </a:lnTo>
                <a:lnTo>
                  <a:pt x="1724" y="1690"/>
                </a:lnTo>
                <a:lnTo>
                  <a:pt x="1690" y="1589"/>
                </a:lnTo>
                <a:lnTo>
                  <a:pt x="1655" y="1493"/>
                </a:lnTo>
                <a:lnTo>
                  <a:pt x="1617" y="1399"/>
                </a:lnTo>
                <a:lnTo>
                  <a:pt x="1579" y="1310"/>
                </a:lnTo>
                <a:lnTo>
                  <a:pt x="1541" y="1226"/>
                </a:lnTo>
                <a:lnTo>
                  <a:pt x="1502" y="1144"/>
                </a:lnTo>
                <a:lnTo>
                  <a:pt x="1460" y="1066"/>
                </a:lnTo>
                <a:lnTo>
                  <a:pt x="1418" y="992"/>
                </a:lnTo>
                <a:lnTo>
                  <a:pt x="1375" y="922"/>
                </a:lnTo>
                <a:lnTo>
                  <a:pt x="1332" y="855"/>
                </a:lnTo>
                <a:lnTo>
                  <a:pt x="1287" y="792"/>
                </a:lnTo>
                <a:lnTo>
                  <a:pt x="1241" y="730"/>
                </a:lnTo>
                <a:lnTo>
                  <a:pt x="1196" y="672"/>
                </a:lnTo>
                <a:lnTo>
                  <a:pt x="1151" y="618"/>
                </a:lnTo>
                <a:lnTo>
                  <a:pt x="1106" y="568"/>
                </a:lnTo>
                <a:lnTo>
                  <a:pt x="1059" y="519"/>
                </a:lnTo>
                <a:lnTo>
                  <a:pt x="1014" y="474"/>
                </a:lnTo>
                <a:lnTo>
                  <a:pt x="967" y="430"/>
                </a:lnTo>
                <a:lnTo>
                  <a:pt x="922" y="390"/>
                </a:lnTo>
                <a:lnTo>
                  <a:pt x="875" y="352"/>
                </a:lnTo>
                <a:lnTo>
                  <a:pt x="829" y="318"/>
                </a:lnTo>
                <a:lnTo>
                  <a:pt x="784" y="286"/>
                </a:lnTo>
                <a:lnTo>
                  <a:pt x="739" y="255"/>
                </a:lnTo>
                <a:lnTo>
                  <a:pt x="694" y="226"/>
                </a:lnTo>
                <a:lnTo>
                  <a:pt x="650" y="201"/>
                </a:lnTo>
                <a:lnTo>
                  <a:pt x="607" y="177"/>
                </a:lnTo>
                <a:lnTo>
                  <a:pt x="565" y="155"/>
                </a:lnTo>
                <a:lnTo>
                  <a:pt x="524" y="134"/>
                </a:lnTo>
                <a:lnTo>
                  <a:pt x="482" y="116"/>
                </a:lnTo>
                <a:lnTo>
                  <a:pt x="443" y="99"/>
                </a:lnTo>
                <a:lnTo>
                  <a:pt x="405" y="85"/>
                </a:lnTo>
                <a:lnTo>
                  <a:pt x="332" y="60"/>
                </a:lnTo>
                <a:lnTo>
                  <a:pt x="264" y="40"/>
                </a:lnTo>
                <a:lnTo>
                  <a:pt x="204" y="25"/>
                </a:lnTo>
                <a:lnTo>
                  <a:pt x="150" y="14"/>
                </a:lnTo>
                <a:lnTo>
                  <a:pt x="103" y="7"/>
                </a:lnTo>
                <a:lnTo>
                  <a:pt x="67" y="2"/>
                </a:lnTo>
                <a:lnTo>
                  <a:pt x="38" y="0"/>
                </a:lnTo>
                <a:lnTo>
                  <a:pt x="11" y="0"/>
                </a:lnTo>
              </a:path>
            </a:pathLst>
          </a:custGeom>
          <a:solidFill>
            <a:schemeClr val="accent2">
              <a:alpha val="24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영역형 차트</a:t>
            </a:r>
            <a:endParaRPr lang="ko-KR" altLang="en-US"/>
          </a:p>
        </p:txBody>
      </p:sp>
      <p:sp>
        <p:nvSpPr>
          <p:cNvPr id="2059" name="Freeform 11"/>
          <p:cNvSpPr/>
          <p:nvPr/>
        </p:nvSpPr>
        <p:spPr>
          <a:xfrm>
            <a:off x="1647214" y="4844812"/>
            <a:ext cx="4919686" cy="1104900"/>
          </a:xfrm>
          <a:custGeom>
            <a:avLst/>
            <a:gdLst/>
            <a:cxnLst>
              <a:cxn ang="0">
                <a:pos x="457" y="0"/>
              </a:cxn>
              <a:cxn ang="0">
                <a:pos x="457" y="0"/>
              </a:cxn>
              <a:cxn ang="0">
                <a:pos x="233" y="2"/>
              </a:cxn>
              <a:cxn ang="0">
                <a:pos x="2" y="7"/>
              </a:cxn>
              <a:cxn ang="0">
                <a:pos x="0" y="983"/>
              </a:cxn>
              <a:cxn ang="0">
                <a:pos x="4966" y="983"/>
              </a:cxn>
              <a:cxn ang="0">
                <a:pos x="4966" y="983"/>
              </a:cxn>
              <a:cxn ang="0">
                <a:pos x="4952" y="972"/>
              </a:cxn>
              <a:cxn ang="0">
                <a:pos x="4906" y="940"/>
              </a:cxn>
              <a:cxn ang="0">
                <a:pos x="4831" y="893"/>
              </a:cxn>
              <a:cxn ang="0">
                <a:pos x="4780" y="862"/>
              </a:cxn>
              <a:cxn ang="0">
                <a:pos x="4720" y="829"/>
              </a:cxn>
              <a:cxn ang="0">
                <a:pos x="4653" y="793"/>
              </a:cxn>
              <a:cxn ang="0">
                <a:pos x="4578" y="755"/>
              </a:cxn>
              <a:cxn ang="0">
                <a:pos x="4493" y="714"/>
              </a:cxn>
              <a:cxn ang="0">
                <a:pos x="4399" y="672"/>
              </a:cxn>
              <a:cxn ang="0">
                <a:pos x="4297" y="629"/>
              </a:cxn>
              <a:cxn ang="0">
                <a:pos x="4185" y="584"/>
              </a:cxn>
              <a:cxn ang="0">
                <a:pos x="4064" y="538"/>
              </a:cxn>
              <a:cxn ang="0">
                <a:pos x="3934" y="491"/>
              </a:cxn>
              <a:cxn ang="0">
                <a:pos x="3795" y="446"/>
              </a:cxn>
              <a:cxn ang="0">
                <a:pos x="3645" y="399"/>
              </a:cxn>
              <a:cxn ang="0">
                <a:pos x="3486" y="356"/>
              </a:cxn>
              <a:cxn ang="0">
                <a:pos x="3316" y="311"/>
              </a:cxn>
              <a:cxn ang="0">
                <a:pos x="3137" y="269"/>
              </a:cxn>
              <a:cxn ang="0">
                <a:pos x="2947" y="227"/>
              </a:cxn>
              <a:cxn ang="0">
                <a:pos x="2747" y="189"/>
              </a:cxn>
              <a:cxn ang="0">
                <a:pos x="2644" y="171"/>
              </a:cxn>
              <a:cxn ang="0">
                <a:pos x="2537" y="153"/>
              </a:cxn>
              <a:cxn ang="0">
                <a:pos x="2429" y="137"/>
              </a:cxn>
              <a:cxn ang="0">
                <a:pos x="2317" y="121"/>
              </a:cxn>
              <a:cxn ang="0">
                <a:pos x="2201" y="106"/>
              </a:cxn>
              <a:cxn ang="0">
                <a:pos x="2084" y="92"/>
              </a:cxn>
              <a:cxn ang="0">
                <a:pos x="1964" y="77"/>
              </a:cxn>
              <a:cxn ang="0">
                <a:pos x="1841" y="65"/>
              </a:cxn>
              <a:cxn ang="0">
                <a:pos x="1715" y="54"/>
              </a:cxn>
              <a:cxn ang="0">
                <a:pos x="1587" y="43"/>
              </a:cxn>
              <a:cxn ang="0">
                <a:pos x="1456" y="32"/>
              </a:cxn>
              <a:cxn ang="0">
                <a:pos x="1323" y="25"/>
              </a:cxn>
              <a:cxn ang="0">
                <a:pos x="1185" y="18"/>
              </a:cxn>
              <a:cxn ang="0">
                <a:pos x="1046" y="11"/>
              </a:cxn>
              <a:cxn ang="0">
                <a:pos x="903" y="7"/>
              </a:cxn>
              <a:cxn ang="0">
                <a:pos x="757" y="3"/>
              </a:cxn>
              <a:cxn ang="0">
                <a:pos x="609" y="2"/>
              </a:cxn>
              <a:cxn ang="0">
                <a:pos x="457" y="0"/>
              </a:cxn>
            </a:cxnLst>
            <a:rect l="0" t="0" r="r" b="b"/>
            <a:pathLst>
              <a:path w="4966" h="983">
                <a:moveTo>
                  <a:pt x="457" y="0"/>
                </a:moveTo>
                <a:lnTo>
                  <a:pt x="457" y="0"/>
                </a:lnTo>
                <a:lnTo>
                  <a:pt x="233" y="2"/>
                </a:lnTo>
                <a:lnTo>
                  <a:pt x="2" y="7"/>
                </a:lnTo>
                <a:lnTo>
                  <a:pt x="0" y="983"/>
                </a:lnTo>
                <a:lnTo>
                  <a:pt x="4966" y="983"/>
                </a:lnTo>
                <a:lnTo>
                  <a:pt x="4966" y="983"/>
                </a:lnTo>
                <a:lnTo>
                  <a:pt x="4952" y="972"/>
                </a:lnTo>
                <a:lnTo>
                  <a:pt x="4906" y="940"/>
                </a:lnTo>
                <a:lnTo>
                  <a:pt x="4831" y="893"/>
                </a:lnTo>
                <a:lnTo>
                  <a:pt x="4780" y="862"/>
                </a:lnTo>
                <a:lnTo>
                  <a:pt x="4720" y="829"/>
                </a:lnTo>
                <a:lnTo>
                  <a:pt x="4653" y="793"/>
                </a:lnTo>
                <a:lnTo>
                  <a:pt x="4578" y="755"/>
                </a:lnTo>
                <a:lnTo>
                  <a:pt x="4493" y="714"/>
                </a:lnTo>
                <a:lnTo>
                  <a:pt x="4399" y="672"/>
                </a:lnTo>
                <a:lnTo>
                  <a:pt x="4297" y="629"/>
                </a:lnTo>
                <a:lnTo>
                  <a:pt x="4185" y="584"/>
                </a:lnTo>
                <a:lnTo>
                  <a:pt x="4064" y="538"/>
                </a:lnTo>
                <a:lnTo>
                  <a:pt x="3934" y="491"/>
                </a:lnTo>
                <a:lnTo>
                  <a:pt x="3795" y="446"/>
                </a:lnTo>
                <a:lnTo>
                  <a:pt x="3645" y="399"/>
                </a:lnTo>
                <a:lnTo>
                  <a:pt x="3486" y="356"/>
                </a:lnTo>
                <a:lnTo>
                  <a:pt x="3316" y="311"/>
                </a:lnTo>
                <a:lnTo>
                  <a:pt x="3137" y="269"/>
                </a:lnTo>
                <a:lnTo>
                  <a:pt x="2947" y="227"/>
                </a:lnTo>
                <a:lnTo>
                  <a:pt x="2747" y="189"/>
                </a:lnTo>
                <a:lnTo>
                  <a:pt x="2644" y="171"/>
                </a:lnTo>
                <a:lnTo>
                  <a:pt x="2537" y="153"/>
                </a:lnTo>
                <a:lnTo>
                  <a:pt x="2429" y="137"/>
                </a:lnTo>
                <a:lnTo>
                  <a:pt x="2317" y="121"/>
                </a:lnTo>
                <a:lnTo>
                  <a:pt x="2201" y="106"/>
                </a:lnTo>
                <a:lnTo>
                  <a:pt x="2084" y="92"/>
                </a:lnTo>
                <a:lnTo>
                  <a:pt x="1964" y="77"/>
                </a:lnTo>
                <a:lnTo>
                  <a:pt x="1841" y="65"/>
                </a:lnTo>
                <a:lnTo>
                  <a:pt x="1715" y="54"/>
                </a:lnTo>
                <a:lnTo>
                  <a:pt x="1587" y="43"/>
                </a:lnTo>
                <a:lnTo>
                  <a:pt x="1456" y="32"/>
                </a:lnTo>
                <a:lnTo>
                  <a:pt x="1323" y="25"/>
                </a:lnTo>
                <a:lnTo>
                  <a:pt x="1185" y="18"/>
                </a:lnTo>
                <a:lnTo>
                  <a:pt x="1046" y="11"/>
                </a:lnTo>
                <a:lnTo>
                  <a:pt x="903" y="7"/>
                </a:lnTo>
                <a:lnTo>
                  <a:pt x="757" y="3"/>
                </a:lnTo>
                <a:lnTo>
                  <a:pt x="609" y="2"/>
                </a:lnTo>
                <a:lnTo>
                  <a:pt x="457" y="0"/>
                </a:lnTo>
              </a:path>
            </a:pathLst>
          </a:custGeom>
          <a:solidFill>
            <a:schemeClr val="accent2">
              <a:alpha val="58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rot="16200000" flipH="1">
            <a:off x="-686395" y="3631185"/>
            <a:ext cx="4665676" cy="154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/>
          <p:cNvGrpSpPr/>
          <p:nvPr/>
        </p:nvGrpSpPr>
        <p:grpSpPr>
          <a:xfrm rot="0">
            <a:off x="1607464" y="1513504"/>
            <a:ext cx="6754836" cy="4485592"/>
            <a:chOff x="1460502" y="1786792"/>
            <a:chExt cx="6754836" cy="4485592"/>
          </a:xfrm>
        </p:grpSpPr>
        <p:cxnSp>
          <p:nvCxnSpPr>
            <p:cNvPr id="5" name="직선 화살표 연결선 4"/>
            <p:cNvCxnSpPr/>
            <p:nvPr/>
          </p:nvCxnSpPr>
          <p:spPr>
            <a:xfrm flipH="1">
              <a:off x="1519338" y="6227782"/>
              <a:ext cx="6696000" cy="1588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/>
            <p:cNvSpPr/>
            <p:nvPr/>
          </p:nvSpPr>
          <p:spPr>
            <a:xfrm>
              <a:off x="1460502" y="1786792"/>
              <a:ext cx="84170" cy="8417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1461187" y="2890490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1461187" y="3992818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1461187" y="5095146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1461187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2684984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3908781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5132578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6356375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7580172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790090" y="3084274"/>
            <a:ext cx="64450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04536" y="4227282"/>
            <a:ext cx="6492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18982" y="5370290"/>
            <a:ext cx="64448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85786" y="1369762"/>
            <a:ext cx="6486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85786" y="2441332"/>
            <a:ext cx="6486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85786" y="3584340"/>
            <a:ext cx="6486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85786" y="4655910"/>
            <a:ext cx="6486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85786" y="5727480"/>
            <a:ext cx="6486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04384" y="6202940"/>
            <a:ext cx="64458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31530" y="6202940"/>
            <a:ext cx="64616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53914" y="6202940"/>
            <a:ext cx="6429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81060" y="6202940"/>
            <a:ext cx="6445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408206" y="6202940"/>
            <a:ext cx="6461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 rot="0">
            <a:off x="2491684" y="1693654"/>
            <a:ext cx="5084798" cy="2829320"/>
            <a:chOff x="2344722" y="1966942"/>
            <a:chExt cx="5084798" cy="2829320"/>
          </a:xfrm>
        </p:grpSpPr>
        <p:sp>
          <p:nvSpPr>
            <p:cNvPr id="62" name="자유형 61"/>
            <p:cNvSpPr/>
            <p:nvPr/>
          </p:nvSpPr>
          <p:spPr>
            <a:xfrm rot="14512116">
              <a:off x="3419832" y="1521654"/>
              <a:ext cx="2672799" cy="3876418"/>
            </a:xfrm>
            <a:custGeom>
              <a:avLst/>
              <a:gdLst>
                <a:gd name="connsiteX0" fmla="*/ 0 w 1500198"/>
                <a:gd name="connsiteY0" fmla="*/ 1785950 h 1785950"/>
                <a:gd name="connsiteX1" fmla="*/ 750099 w 1500198"/>
                <a:gd name="connsiteY1" fmla="*/ 0 h 1785950"/>
                <a:gd name="connsiteX2" fmla="*/ 1500198 w 1500198"/>
                <a:gd name="connsiteY2" fmla="*/ 1785950 h 1785950"/>
                <a:gd name="connsiteX3" fmla="*/ 0 w 1500198"/>
                <a:gd name="connsiteY3" fmla="*/ 1785950 h 1785950"/>
                <a:gd name="connsiteX0" fmla="*/ 0 w 3422898"/>
                <a:gd name="connsiteY0" fmla="*/ 2829949 h 2829949"/>
                <a:gd name="connsiteX1" fmla="*/ 2672799 w 3422898"/>
                <a:gd name="connsiteY1" fmla="*/ 0 h 2829949"/>
                <a:gd name="connsiteX2" fmla="*/ 3422898 w 3422898"/>
                <a:gd name="connsiteY2" fmla="*/ 1785950 h 2829949"/>
                <a:gd name="connsiteX3" fmla="*/ 0 w 3422898"/>
                <a:gd name="connsiteY3" fmla="*/ 2829949 h 2829949"/>
                <a:gd name="connsiteX0" fmla="*/ 0 w 2672799"/>
                <a:gd name="connsiteY0" fmla="*/ 2829949 h 3876418"/>
                <a:gd name="connsiteX1" fmla="*/ 2672799 w 2672799"/>
                <a:gd name="connsiteY1" fmla="*/ 0 h 3876418"/>
                <a:gd name="connsiteX2" fmla="*/ 1979377 w 2672799"/>
                <a:gd name="connsiteY2" fmla="*/ 3876418 h 3876418"/>
                <a:gd name="connsiteX3" fmla="*/ 0 w 2672799"/>
                <a:gd name="connsiteY3" fmla="*/ 2829949 h 387641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2799" h="3876418">
                  <a:moveTo>
                    <a:pt x="0" y="2829949"/>
                  </a:moveTo>
                  <a:lnTo>
                    <a:pt x="2672799" y="0"/>
                  </a:lnTo>
                  <a:lnTo>
                    <a:pt x="1979377" y="3876418"/>
                  </a:lnTo>
                  <a:lnTo>
                    <a:pt x="0" y="2829949"/>
                  </a:lnTo>
                </a:path>
              </a:pathLst>
            </a:custGeom>
            <a:gradFill>
              <a:gsLst>
                <a:gs pos="0">
                  <a:schemeClr val="accent3">
                    <a:alpha val="75000"/>
                  </a:schemeClr>
                </a:gs>
                <a:gs pos="40000">
                  <a:schemeClr val="accent3">
                    <a:alpha val="30000"/>
                  </a:schemeClr>
                </a:gs>
                <a:gs pos="100000">
                  <a:schemeClr val="accent3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105"/>
            <p:cNvGrpSpPr/>
            <p:nvPr/>
          </p:nvGrpSpPr>
          <p:grpSpPr>
            <a:xfrm rot="0">
              <a:off x="5181644" y="1966942"/>
              <a:ext cx="2247876" cy="2247876"/>
              <a:chOff x="5253082" y="1828800"/>
              <a:chExt cx="1419074" cy="1419074"/>
            </a:xfrm>
          </p:grpSpPr>
          <p:sp>
            <p:nvSpPr>
              <p:cNvPr id="37" name="타원 36"/>
              <p:cNvSpPr/>
              <p:nvPr/>
            </p:nvSpPr>
            <p:spPr>
              <a:xfrm>
                <a:off x="5253082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5310232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9" name="현 38"/>
              <p:cNvSpPr/>
              <p:nvPr/>
            </p:nvSpPr>
            <p:spPr>
              <a:xfrm rot="5400000">
                <a:off x="5310025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60" name="타원 59"/>
            <p:cNvSpPr/>
            <p:nvPr/>
          </p:nvSpPr>
          <p:spPr>
            <a:xfrm flipV="1">
              <a:off x="2344722" y="3117848"/>
              <a:ext cx="144000" cy="14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innerShdw blurRad="38100" dist="254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000760" y="2494427"/>
            <a:ext cx="1101080" cy="646331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 rot="0">
            <a:off x="2047173" y="1001027"/>
            <a:ext cx="5376682" cy="5376682"/>
            <a:chOff x="2047173" y="1001027"/>
            <a:chExt cx="5376682" cy="5376682"/>
          </a:xfrm>
        </p:grpSpPr>
        <p:sp>
          <p:nvSpPr>
            <p:cNvPr id="28" name="타원 27"/>
            <p:cNvSpPr/>
            <p:nvPr/>
          </p:nvSpPr>
          <p:spPr>
            <a:xfrm>
              <a:off x="2047173" y="1001027"/>
              <a:ext cx="5376682" cy="5376682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2653565" y="1607419"/>
              <a:ext cx="4163898" cy="4163898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3339735" y="2293589"/>
              <a:ext cx="2791558" cy="279155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4" name="제목 1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46" name="AutoShape 32"/>
          <p:cNvSpPr>
            <a:spLocks noChangeArrowheads="1"/>
          </p:cNvSpPr>
          <p:nvPr/>
        </p:nvSpPr>
        <p:spPr>
          <a:xfrm rot="1808459">
            <a:off x="5257935" y="4128219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7" name="AutoShape 31"/>
          <p:cNvSpPr>
            <a:spLocks noChangeArrowheads="1"/>
          </p:cNvSpPr>
          <p:nvPr/>
        </p:nvSpPr>
        <p:spPr>
          <a:xfrm rot="19800000">
            <a:off x="5286706" y="1914781"/>
            <a:ext cx="2836298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5" name="AutoShape 33"/>
          <p:cNvSpPr>
            <a:spLocks noChangeArrowheads="1"/>
          </p:cNvSpPr>
          <p:nvPr/>
        </p:nvSpPr>
        <p:spPr>
          <a:xfrm rot="9000000" flipV="1">
            <a:off x="1405529" y="4127049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8" name="AutoShape 13"/>
          <p:cNvSpPr>
            <a:spLocks noChangeArrowheads="1"/>
          </p:cNvSpPr>
          <p:nvPr/>
        </p:nvSpPr>
        <p:spPr>
          <a:xfrm rot="1800000" flipH="1">
            <a:off x="1371796" y="1914907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grpSp>
        <p:nvGrpSpPr>
          <p:cNvPr id="2" name="그룹 105"/>
          <p:cNvGrpSpPr/>
          <p:nvPr/>
        </p:nvGrpSpPr>
        <p:grpSpPr>
          <a:xfrm rot="0">
            <a:off x="3719514" y="2673368"/>
            <a:ext cx="2032000" cy="2032000"/>
            <a:chOff x="5253082" y="1828800"/>
            <a:chExt cx="1419074" cy="1419074"/>
          </a:xfrm>
        </p:grpSpPr>
        <p:sp>
          <p:nvSpPr>
            <p:cNvPr id="22" name="타원 21"/>
            <p:cNvSpPr/>
            <p:nvPr/>
          </p:nvSpPr>
          <p:spPr>
            <a:xfrm>
              <a:off x="5253082" y="1828800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5310231" y="1885950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현 24"/>
            <p:cNvSpPr/>
            <p:nvPr/>
          </p:nvSpPr>
          <p:spPr>
            <a:xfrm rot="5400000">
              <a:off x="5310025" y="1900227"/>
              <a:ext cx="1303200" cy="1303200"/>
            </a:xfrm>
            <a:prstGeom prst="chord">
              <a:avLst>
                <a:gd name="adj1" fmla="val 5962940"/>
                <a:gd name="adj2" fmla="val 12531590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257373" y="3377486"/>
            <a:ext cx="110139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21531" y="2323878"/>
            <a:ext cx="59910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61419" y="1785926"/>
            <a:ext cx="792571" cy="4505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24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417441" y="1071546"/>
            <a:ext cx="90322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280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41712" y="3514952"/>
            <a:ext cx="9002288" cy="1500198"/>
          </a:xfrm>
          <a:prstGeom prst="rect">
            <a:avLst/>
          </a:prstGeom>
          <a:gradFill>
            <a:gsLst>
              <a:gs pos="23000">
                <a:schemeClr val="bg2">
                  <a:lumMod val="60000"/>
                  <a:lumOff val="40000"/>
                  <a:alpha val="0"/>
                </a:schemeClr>
              </a:gs>
              <a:gs pos="100000">
                <a:schemeClr val="bg2">
                  <a:lumMod val="75000"/>
                  <a:alpha val="3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20" name="내용 개체 틀 19"/>
          <p:cNvSpPr>
            <a:spLocks noGrp="1"/>
          </p:cNvSpPr>
          <p:nvPr>
            <p:ph sz="half" idx="1"/>
          </p:nvPr>
        </p:nvSpPr>
        <p:spPr>
          <a:xfrm>
            <a:off x="4714876" y="1714488"/>
            <a:ext cx="3900486" cy="2686056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/>
          <a:lstStyle/>
          <a:p>
            <a:pPr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/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14345" y="1681451"/>
            <a:ext cx="371477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000">
                <a:solidFill>
                  <a:schemeClr val="accent2"/>
                </a:solidFill>
              </a:rPr>
              <a:t>내용</a:t>
            </a:r>
            <a:endParaRPr lang="ko-KR" altLang="en-US" sz="3000">
              <a:solidFill>
                <a:schemeClr val="accent2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42844" y="4807653"/>
            <a:ext cx="9001156" cy="407321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37" name="그림 36" descr="_MG_5901.JP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 flipH="1">
            <a:off x="785786" y="5500726"/>
            <a:ext cx="1143002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8" name="그림 37" descr="_MG_5901.JPG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 flipH="1">
            <a:off x="241932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9" name="그림 38" descr="_MG_5901.JPG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 flipH="1">
            <a:off x="405286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40" name="그림 39" descr="_MG_5901.JPG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 flipH="1">
            <a:off x="568640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41" name="그림 40" descr="_MG_5901.JPG"/>
          <p:cNvPicPr>
            <a:picLocks noChangeAspect="1"/>
          </p:cNvPicPr>
          <p:nvPr/>
        </p:nvPicPr>
        <p:blipFill rotWithShape="1">
          <a:blip r:embed="rId6">
            <a:alphaModFix/>
            <a:lum/>
          </a:blip>
          <a:stretch>
            <a:fillRect/>
          </a:stretch>
        </p:blipFill>
        <p:spPr>
          <a:xfrm flipH="1">
            <a:off x="731994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5" name="TextBox 54"/>
          <p:cNvSpPr txBox="1"/>
          <p:nvPr/>
        </p:nvSpPr>
        <p:spPr>
          <a:xfrm>
            <a:off x="1171575" y="4875689"/>
            <a:ext cx="466725" cy="276999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15477" y="2285992"/>
            <a:ext cx="3713644" cy="1912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accent4"/>
                </a:solidFill>
              </a:rPr>
              <a:t>내용</a:t>
            </a:r>
            <a:endParaRPr lang="ko-KR" altLang="en-US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ko-KR" altLang="en-US" sz="200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00350" y="4885214"/>
            <a:ext cx="409575" cy="24622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38650" y="4885214"/>
            <a:ext cx="409575" cy="24622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57900" y="4885214"/>
            <a:ext cx="409574" cy="24622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96200" y="4885214"/>
            <a:ext cx="409574" cy="24622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직각 삼각형 21"/>
          <p:cNvSpPr/>
          <p:nvPr/>
        </p:nvSpPr>
        <p:spPr>
          <a:xfrm rot="5400000">
            <a:off x="5618967" y="832629"/>
            <a:ext cx="628644" cy="2420958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141712" y="4214818"/>
            <a:ext cx="9002288" cy="1500198"/>
          </a:xfrm>
          <a:prstGeom prst="rect">
            <a:avLst/>
          </a:prstGeom>
          <a:gradFill>
            <a:gsLst>
              <a:gs pos="23000">
                <a:schemeClr val="bg2">
                  <a:lumMod val="60000"/>
                  <a:lumOff val="40000"/>
                  <a:alpha val="0"/>
                </a:schemeClr>
              </a:gs>
              <a:gs pos="100000">
                <a:schemeClr val="bg2">
                  <a:lumMod val="75000"/>
                  <a:alpha val="3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42844" y="5546118"/>
            <a:ext cx="9001156" cy="88041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16" name="내용 개체 틀 15"/>
          <p:cNvSpPr>
            <a:spLocks noGrp="1"/>
          </p:cNvSpPr>
          <p:nvPr>
            <p:ph sz="half" idx="1"/>
          </p:nvPr>
        </p:nvSpPr>
        <p:spPr>
          <a:xfrm>
            <a:off x="2071670" y="1714489"/>
            <a:ext cx="5072098" cy="3035312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/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12486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956491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00496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42910" y="4929198"/>
            <a:ext cx="1206185" cy="1140339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37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>
            <a:innerShdw blurRad="38100" dist="25400" dir="13500000">
              <a:schemeClr val="bg2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800">
                <a:solidFill>
                  <a:schemeClr val="accent3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8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72198" y="5734050"/>
            <a:ext cx="1971694" cy="553406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직각 삼각형 17"/>
          <p:cNvSpPr/>
          <p:nvPr/>
        </p:nvSpPr>
        <p:spPr>
          <a:xfrm rot="5400000">
            <a:off x="2967827" y="832629"/>
            <a:ext cx="628644" cy="2420958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27" name="내용 개체 틀 26"/>
          <p:cNvSpPr>
            <a:spLocks noGrp="1"/>
          </p:cNvSpPr>
          <p:nvPr>
            <p:ph sz="quarter" idx="1"/>
          </p:nvPr>
        </p:nvSpPr>
        <p:spPr>
          <a:xfrm>
            <a:off x="485804" y="1790638"/>
            <a:ext cx="23208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" name="내용 개체 틀 27"/>
          <p:cNvSpPr>
            <a:spLocks noGrp="1"/>
          </p:cNvSpPr>
          <p:nvPr>
            <p:ph sz="quarter" idx="2"/>
          </p:nvPr>
        </p:nvSpPr>
        <p:spPr>
          <a:xfrm>
            <a:off x="3471855" y="1790638"/>
            <a:ext cx="23208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내용 개체 틀 29"/>
          <p:cNvSpPr>
            <a:spLocks noGrp="1"/>
          </p:cNvSpPr>
          <p:nvPr>
            <p:ph sz="quarter" idx="3"/>
          </p:nvPr>
        </p:nvSpPr>
        <p:spPr>
          <a:xfrm>
            <a:off x="6500826" y="1790638"/>
            <a:ext cx="23335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42844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143229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143615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63" name="직선 연결선 62"/>
          <p:cNvCxnSpPr/>
          <p:nvPr/>
        </p:nvCxnSpPr>
        <p:spPr>
          <a:xfrm rot="16200000" flipV="1">
            <a:off x="434509" y="4149293"/>
            <a:ext cx="5400000" cy="17462"/>
          </a:xfrm>
          <a:prstGeom prst="line">
            <a:avLst/>
          </a:prstGeom>
          <a:ln w="25400">
            <a:gradFill>
              <a:gsLst>
                <a:gs pos="33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57158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357554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357918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cxnSp>
        <p:nvCxnSpPr>
          <p:cNvPr id="64" name="직선 연결선 63"/>
          <p:cNvCxnSpPr/>
          <p:nvPr/>
        </p:nvCxnSpPr>
        <p:spPr>
          <a:xfrm rot="5400000" flipH="1" flipV="1">
            <a:off x="3443636" y="4157230"/>
            <a:ext cx="5400000" cy="1588"/>
          </a:xfrm>
          <a:prstGeom prst="line">
            <a:avLst/>
          </a:prstGeom>
          <a:ln w="25400">
            <a:gradFill>
              <a:gsLst>
                <a:gs pos="33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2127670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2464722" y="4738364"/>
            <a:ext cx="232478" cy="232478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2801773" y="4739878"/>
            <a:ext cx="231929" cy="230964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7870759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8207811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8544862" y="4739878"/>
            <a:ext cx="231929" cy="230964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5072066" y="4735522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5409118" y="4735522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5746169" y="4737036"/>
            <a:ext cx="231929" cy="230964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1150125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2" name="직각 삼각형 31"/>
          <p:cNvSpPr/>
          <p:nvPr/>
        </p:nvSpPr>
        <p:spPr>
          <a:xfrm rot="5400000">
            <a:off x="4121953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3" name="직각 삼각형 32"/>
          <p:cNvSpPr/>
          <p:nvPr/>
        </p:nvSpPr>
        <p:spPr>
          <a:xfrm rot="5400000">
            <a:off x="7158847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142844" y="4000504"/>
            <a:ext cx="9001156" cy="150017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2" name="그룹 24"/>
          <p:cNvGrpSpPr/>
          <p:nvPr/>
        </p:nvGrpSpPr>
        <p:grpSpPr>
          <a:xfrm rot="0">
            <a:off x="4893990" y="1609717"/>
            <a:ext cx="3386410" cy="2962293"/>
            <a:chOff x="2143108" y="4429132"/>
            <a:chExt cx="1132389" cy="2380475"/>
          </a:xfrm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26" name="직사각형 25"/>
            <p:cNvSpPr/>
            <p:nvPr/>
          </p:nvSpPr>
          <p:spPr>
            <a:xfrm>
              <a:off x="2143108" y="4429132"/>
              <a:ext cx="1132389" cy="2380475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40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4200000" scaled="0"/>
            </a:gra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168897" y="4474381"/>
              <a:ext cx="1080812" cy="338130"/>
            </a:xfrm>
            <a:prstGeom prst="rect">
              <a:avLst/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37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이등변 삼각형 27"/>
            <p:cNvSpPr/>
            <p:nvPr/>
          </p:nvSpPr>
          <p:spPr>
            <a:xfrm rot="5400000">
              <a:off x="2418930" y="4227677"/>
              <a:ext cx="214314" cy="714380"/>
            </a:xfrm>
            <a:prstGeom prst="triangle">
              <a:avLst>
                <a:gd name="adj" fmla="val 0"/>
              </a:avLst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글상자</a:t>
            </a:r>
            <a:endParaRPr lang="ko-KR" altLang="en-US"/>
          </a:p>
        </p:txBody>
      </p:sp>
      <p:sp>
        <p:nvSpPr>
          <p:cNvPr id="55" name="내용 개체 틀 53"/>
          <p:cNvSpPr>
            <a:spLocks noGrp="1"/>
          </p:cNvSpPr>
          <p:nvPr>
            <p:ph idx="1"/>
          </p:nvPr>
        </p:nvSpPr>
        <p:spPr>
          <a:xfrm>
            <a:off x="995798" y="2206170"/>
            <a:ext cx="3179974" cy="2264229"/>
          </a:xfrm>
          <a:prstGeom prst="rect">
            <a:avLst/>
          </a:prstGeom>
          <a:noFill/>
        </p:spPr>
        <p:txBody>
          <a:bodyPr/>
          <a:lstStyle/>
          <a:p>
            <a:pPr marL="177800" indent="-177800">
              <a:defRPr lang="ko-KR" altLang="en-US"/>
            </a:pPr>
            <a:r>
              <a:rPr lang="ko-KR" altLang="en-US" sz="2000"/>
              <a:t/>
            </a:r>
            <a:endParaRPr lang="ko-KR" altLang="en-US" sz="2000"/>
          </a:p>
        </p:txBody>
      </p:sp>
      <p:grpSp>
        <p:nvGrpSpPr>
          <p:cNvPr id="3" name="그룹 47"/>
          <p:cNvGrpSpPr/>
          <p:nvPr/>
        </p:nvGrpSpPr>
        <p:grpSpPr>
          <a:xfrm rot="0">
            <a:off x="892581" y="1609717"/>
            <a:ext cx="3386410" cy="2962293"/>
            <a:chOff x="2143108" y="4429132"/>
            <a:chExt cx="1132389" cy="2380475"/>
          </a:xfrm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49" name="직사각형 48"/>
            <p:cNvSpPr/>
            <p:nvPr/>
          </p:nvSpPr>
          <p:spPr>
            <a:xfrm>
              <a:off x="2143108" y="4429132"/>
              <a:ext cx="1132389" cy="2380475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40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4200000" scaled="0"/>
            </a:gra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168897" y="4474381"/>
              <a:ext cx="1080812" cy="338130"/>
            </a:xfrm>
            <a:prstGeom prst="rect">
              <a:avLst/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37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rot="5400000">
              <a:off x="2418930" y="4227677"/>
              <a:ext cx="214314" cy="714380"/>
            </a:xfrm>
            <a:prstGeom prst="triangle">
              <a:avLst>
                <a:gd name="adj" fmla="val 0"/>
              </a:avLst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00100" y="1652876"/>
            <a:ext cx="796315" cy="4502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rgbClr val="ffffff"/>
                </a:solidFill>
              </a:rPr>
              <a:t>내용</a:t>
            </a:r>
            <a:endParaRPr lang="ko-KR" altLang="en-US" sz="2400">
              <a:solidFill>
                <a:srgbClr val="ffff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67290" y="1652876"/>
            <a:ext cx="801049" cy="4502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rgbClr val="ffffff"/>
                </a:solidFill>
              </a:rPr>
              <a:t>내용</a:t>
            </a:r>
            <a:endParaRPr lang="ko-KR" altLang="en-US" sz="2400">
              <a:solidFill>
                <a:srgbClr val="ffffff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12800" y="5681450"/>
            <a:ext cx="7688290" cy="1003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 indent="-174625"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accent2"/>
                </a:solidFill>
              </a:rPr>
              <a:t>내용</a:t>
            </a:r>
            <a:endParaRPr lang="ko-KR" altLang="en-US" sz="2000">
              <a:solidFill>
                <a:schemeClr val="accent2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2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ko-KR" altLang="en-US"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42910" y="3143248"/>
            <a:ext cx="6429420" cy="101759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고맙습니다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텍스트 개체 틀 18"/>
          <p:cNvSpPr>
            <a:spLocks noGrp="1"/>
          </p:cNvSpPr>
          <p:nvPr>
            <p:ph type="body" sz="quarter" idx="15" hasCustomPrompt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조각">
  <a:themeElements>
    <a:clrScheme name="조각">
      <a:dk1>
        <a:srgbClr val="101f24"/>
      </a:dk1>
      <a:lt1>
        <a:srgbClr val="ffffff"/>
      </a:lt1>
      <a:dk2>
        <a:srgbClr val="3366cc"/>
      </a:dk2>
      <a:lt2>
        <a:srgbClr val="0099cc"/>
      </a:lt2>
      <a:accent1>
        <a:srgbClr val="399aad"/>
      </a:accent1>
      <a:accent2>
        <a:srgbClr val="2b7381"/>
      </a:accent2>
      <a:accent3>
        <a:srgbClr val="003366"/>
      </a:accent3>
      <a:accent4>
        <a:srgbClr val="003399"/>
      </a:accent4>
      <a:accent5>
        <a:srgbClr val="009999"/>
      </a:accent5>
      <a:accent6>
        <a:srgbClr val="83bb71"/>
      </a:accent6>
      <a:hlink>
        <a:srgbClr val="00ffff"/>
      </a:hlink>
      <a:folHlink>
        <a:srgbClr val="333333"/>
      </a:folHlink>
    </a:clrScheme>
    <a:fontScheme name="조각">
      <a:majorFont>
        <a:latin typeface="Verdana"/>
        <a:ea typeface="문체부 제목 돋음체"/>
        <a:cs typeface=""/>
      </a:majorFont>
      <a:minorFont>
        <a:latin typeface="Arial"/>
        <a:ea typeface="함초롬돋움"/>
        <a:cs typeface=""/>
      </a:minorFont>
    </a:fontScheme>
    <a:fmtScheme name="조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accent1">
              <a:shade val="95000"/>
              <a:satMod val="10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84</ep:Words>
  <ep:PresentationFormat>화면 슬라이드 쇼(4:3)</ep:PresentationFormat>
  <ep:Paragraphs>80</ep:Paragraphs>
  <ep:Slides>22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ep:HeadingPairs>
  <ep:TitlesOfParts>
    <vt:vector size="23" baseType="lpstr">
      <vt:lpstr>조각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다이어그램</vt:lpstr>
      <vt:lpstr>다이어그램</vt:lpstr>
      <vt:lpstr>다이어그램</vt:lpstr>
      <vt:lpstr>다이어그램</vt:lpstr>
      <vt:lpstr>영역형 차트</vt:lpstr>
      <vt:lpstr>다이어그램</vt:lpstr>
      <vt:lpstr>그리기 상자</vt:lpstr>
      <vt:lpstr>그리기 상자</vt:lpstr>
      <vt:lpstr>그리기 상자</vt:lpstr>
      <vt:lpstr>글상자</vt:lpstr>
      <vt:lpstr>고맙습니다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2016-10-12T21:43:08.011</dcterms:created>
  <dc:creator>user</dc:creator>
  <cp:lastModifiedBy>user</cp:lastModifiedBy>
  <dcterms:modified xsi:type="dcterms:W3CDTF">2016-10-12T22:02:00.206</dcterms:modified>
  <cp:revision>27</cp:revision>
</cp:coreProperties>
</file>