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20" y="2214554"/>
            <a:ext cx="8643998" cy="2809884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ko-KR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ko-K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04825" y="2732164"/>
            <a:ext cx="8134350" cy="105881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46742"/>
            <a:ext cx="6400800" cy="962012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891D906-A722-4988-8546-D6C9AFEC952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720" y="2214554"/>
            <a:ext cx="8643998" cy="2809884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ko-KR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ko-K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3400" y="2693988"/>
            <a:ext cx="8077200" cy="1470025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6000" kern="1200" dirty="0">
                <a:solidFill>
                  <a:schemeClr val="accent1"/>
                </a:solidFill>
                <a:latin typeface="안상수2006굵은"/>
                <a:ea typeface="안상수2006굵은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5513AFE-4281-4FA7-97F5-D699498CA555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28662" y="428612"/>
            <a:ext cx="7215238" cy="1143000"/>
          </a:xfrm>
        </p:spPr>
        <p:txBody>
          <a:bodyPr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057400" y="2209800"/>
            <a:ext cx="4560888" cy="3211513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AE20E26-AC43-464C-996A-FE2BC462A39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7715272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ko-KR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ko-K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94170" y="274638"/>
            <a:ext cx="106026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1925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5204FA-7F48-41A7-8CFA-B366AC06F9F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43033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47024" y="1581966"/>
            <a:ext cx="8229600" cy="47117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54ADEE2-5AFB-4768-807F-2660D2D4FD5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88DE34-CB01-4A79-8B3B-0EE836FA942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071931"/>
            <a:ext cx="7772400" cy="928705"/>
          </a:xfrm>
        </p:spPr>
        <p:txBody>
          <a:bodyPr anchor="t"/>
          <a:lstStyle>
            <a:lvl1pPr algn="l">
              <a:defRPr sz="4800" b="0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57149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8872CA4-E5C0-47E4-82C7-DCCE0BA13D2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357158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7F9A7E2-5FEC-4773-AEEE-A4958F31450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357158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964ECB6-05B1-4DB6-AA09-FDE762851E6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357158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00201"/>
            <a:ext cx="8229600" cy="456806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6A9879D-94E8-444D-8480-2C4ED858B40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29_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7637" y="1371600"/>
            <a:ext cx="8848725" cy="5486400"/>
          </a:xfrm>
          <a:prstGeom prst="rect">
            <a:avLst/>
          </a:prstGeom>
        </p:spPr>
      </p:pic>
      <p:sp>
        <p:nvSpPr>
          <p:cNvPr id="18" name="제목 개체 틀 1"/>
          <p:cNvSpPr>
            <a:spLocks noGrp="1"/>
          </p:cNvSpPr>
          <p:nvPr>
            <p:ph type="title" idx="0"/>
          </p:nvPr>
        </p:nvSpPr>
        <p:spPr>
          <a:xfrm>
            <a:off x="357158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/>
          </p:nvPr>
        </p:nvSpPr>
        <p:spPr>
          <a:xfrm>
            <a:off x="357188" y="1571612"/>
            <a:ext cx="4000498" cy="22145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13"/>
          <p:cNvSpPr>
            <a:spLocks noGrp="1"/>
          </p:cNvSpPr>
          <p:nvPr>
            <p:ph sz="quarter" idx="14"/>
          </p:nvPr>
        </p:nvSpPr>
        <p:spPr>
          <a:xfrm>
            <a:off x="4786314" y="1571612"/>
            <a:ext cx="4000498" cy="22145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내용 개체 틀 13"/>
          <p:cNvSpPr>
            <a:spLocks noGrp="1"/>
          </p:cNvSpPr>
          <p:nvPr>
            <p:ph sz="quarter" idx="15"/>
          </p:nvPr>
        </p:nvSpPr>
        <p:spPr>
          <a:xfrm>
            <a:off x="357188" y="3929066"/>
            <a:ext cx="4000498" cy="22145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13"/>
          <p:cNvSpPr>
            <a:spLocks noGrp="1"/>
          </p:cNvSpPr>
          <p:nvPr>
            <p:ph sz="quarter" idx="16"/>
          </p:nvPr>
        </p:nvSpPr>
        <p:spPr>
          <a:xfrm>
            <a:off x="4786314" y="3929066"/>
            <a:ext cx="4000498" cy="22145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8DC1758-78DE-4515-9D30-D4A008C9263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85918" y="0"/>
            <a:ext cx="7358082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ko-KR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ko-K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43200" y="1125855"/>
            <a:ext cx="5486400" cy="457040"/>
          </a:xfrm>
        </p:spPr>
        <p:txBody>
          <a:bodyPr wrap="square" anchor="b">
            <a:spAutoFit/>
          </a:bodyPr>
          <a:lstStyle>
            <a:lvl1pPr algn="l">
              <a:buClr>
                <a:schemeClr val="accent5"/>
              </a:buClr>
              <a:buFont typeface="Wingdings"/>
              <a:buChar char="§"/>
              <a:defRPr sz="2400" b="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743200" y="1600200"/>
            <a:ext cx="5486400" cy="3813175"/>
          </a:xfrm>
          <a:solidFill>
            <a:schemeClr val="bg1">
              <a:alpha val="9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43200" y="5461000"/>
            <a:ext cx="5486400" cy="75408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376BCCF-E46A-40B2-AD4D-1BC6DCA0910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추억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20" y="1500174"/>
            <a:ext cx="8643998" cy="5357826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ko-KR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ko-K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64032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032" y="1581150"/>
            <a:ext cx="8229600" cy="471171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7126212-3BBE-4692-88EF-8B097EAD3D6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accent6"/>
        </a:buClr>
        <a:buFont typeface="Wingdings"/>
        <a:buChar char="§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25475" indent="-263525" algn="l" defTabSz="914400" rtl="0" eaLnBrk="1" latinLnBrk="1" hangingPunct="1">
        <a:spcBef>
          <a:spcPct val="20000"/>
        </a:spcBef>
        <a:buClr>
          <a:schemeClr val="accent6"/>
        </a:buClr>
        <a:buFont typeface="Wingdings"/>
        <a:buChar char="§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987425" indent="-273050" algn="l" defTabSz="914400" rtl="0" eaLnBrk="1" latinLnBrk="1" hangingPunct="1">
        <a:spcBef>
          <a:spcPct val="20000"/>
        </a:spcBef>
        <a:buClr>
          <a:schemeClr val="accent6"/>
        </a:buClr>
        <a:buFont typeface="Wingdings"/>
        <a:buChar char="§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349375" indent="-273050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–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701800" indent="-263525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»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063750" indent="-273050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417763" indent="-265113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2779713" indent="-265113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3141663" indent="-274638" algn="l" defTabSz="914400" rtl="0" eaLnBrk="1" latinLnBrk="1" hangingPunct="1">
        <a:spcBef>
          <a:spcPct val="20000"/>
        </a:spcBef>
        <a:buClr>
          <a:schemeClr val="accent6"/>
        </a:buClr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추억">
  <a:themeElements>
    <a:clrScheme name="추억">
      <a:dk1>
        <a:srgbClr val="2ccabb"/>
      </a:dk1>
      <a:lt1>
        <a:sysClr val="window" lastClr="ffffff"/>
      </a:lt1>
      <a:dk2>
        <a:srgbClr val="40545a"/>
      </a:dk2>
      <a:lt2>
        <a:srgbClr val="cbf0f1"/>
      </a:lt2>
      <a:accent1>
        <a:srgbClr val="3b3b3b"/>
      </a:accent1>
      <a:accent2>
        <a:srgbClr val="5e7b82"/>
      </a:accent2>
      <a:accent3>
        <a:srgbClr val="85a0a7"/>
      </a:accent3>
      <a:accent4>
        <a:srgbClr val="766e59"/>
      </a:accent4>
      <a:accent5>
        <a:srgbClr val="57877c"/>
      </a:accent5>
      <a:accent6>
        <a:srgbClr val="77855f"/>
      </a:accent6>
      <a:hlink>
        <a:srgbClr val="ffcc00"/>
      </a:hlink>
      <a:folHlink>
        <a:srgbClr val="ff3300"/>
      </a:folHlink>
    </a:clrScheme>
    <a:fontScheme name="추억">
      <a:majorFont>
        <a:latin typeface="Arial"/>
        <a:ea typeface="안상수2006중간"/>
        <a:cs typeface=""/>
      </a:majorFont>
      <a:minorFont>
        <a:latin typeface="Arial"/>
        <a:ea typeface="함초롬돋움"/>
        <a:cs typeface=""/>
      </a:minorFont>
    </a:fontScheme>
    <a:fmtScheme name="추억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20000"/>
                <a:shade val="100000"/>
                <a:satMod val="350000"/>
              </a:schemeClr>
            </a:gs>
            <a:gs pos="100000">
              <a:schemeClr val="phClr">
                <a:shade val="50000"/>
                <a:satMod val="255000"/>
              </a:schemeClr>
            </a:gs>
          </a:gsLst>
          <a:lin ang="16200000" scaled="0"/>
        </a:gradFill>
        <a:blipFill rotWithShape="1">
          <a:blip r:embed="rId1">
            <a:alphaModFix/>
            <a:duotone>
              <a:schemeClr val="phClr">
                <a:shade val="20000"/>
                <a:satMod val="200000"/>
                <a:lumMod val="70000"/>
              </a:schemeClr>
              <a:schemeClr val="phClr">
                <a:tint val="9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추억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2016-10-12T22:00:40.842</dcterms:modified>
  <cp:revision>22</cp:revision>
</cp:coreProperties>
</file>